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71" r:id="rId2"/>
    <p:sldId id="256" r:id="rId3"/>
    <p:sldId id="264" r:id="rId4"/>
    <p:sldId id="257" r:id="rId5"/>
    <p:sldId id="258" r:id="rId6"/>
    <p:sldId id="259" r:id="rId7"/>
    <p:sldId id="260" r:id="rId8"/>
    <p:sldId id="265" r:id="rId9"/>
    <p:sldId id="261" r:id="rId10"/>
    <p:sldId id="266" r:id="rId11"/>
    <p:sldId id="267" r:id="rId12"/>
    <p:sldId id="262" r:id="rId13"/>
    <p:sldId id="270" r:id="rId14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0D406-8103-4271-94C0-6B50BCCD1F85}" v="1" dt="2021-05-06T22:04:11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Kochenderfer" userId="a25b768c097423ca" providerId="LiveId" clId="{FDCF9E0A-B484-4782-8BF1-2FF313A344E4}"/>
    <pc:docChg chg="custSel modSld modNotesMaster">
      <pc:chgData name="Mykel Kochenderfer" userId="a25b768c097423ca" providerId="LiveId" clId="{FDCF9E0A-B484-4782-8BF1-2FF313A344E4}" dt="2019-04-27T20:13:37.384" v="4"/>
      <pc:docMkLst>
        <pc:docMk/>
      </pc:docMkLst>
      <pc:sldChg chg="delSp">
        <pc:chgData name="Mykel Kochenderfer" userId="a25b768c097423ca" providerId="LiveId" clId="{FDCF9E0A-B484-4782-8BF1-2FF313A344E4}" dt="2019-04-27T20:13:12.245" v="0" actId="478"/>
        <pc:sldMkLst>
          <pc:docMk/>
          <pc:sldMk cId="2766337092" sldId="256"/>
        </pc:sldMkLst>
        <pc:spChg chg="del">
          <ac:chgData name="Mykel Kochenderfer" userId="a25b768c097423ca" providerId="LiveId" clId="{FDCF9E0A-B484-4782-8BF1-2FF313A344E4}" dt="2019-04-27T20:13:12.245" v="0" actId="478"/>
          <ac:spMkLst>
            <pc:docMk/>
            <pc:sldMk cId="2766337092" sldId="256"/>
            <ac:spMk id="4" creationId="{4E83E99C-0024-4A6F-8EFF-55D9DD015BD7}"/>
          </ac:spMkLst>
        </pc:spChg>
      </pc:sldChg>
      <pc:sldChg chg="modSp">
        <pc:chgData name="Mykel Kochenderfer" userId="a25b768c097423ca" providerId="LiveId" clId="{FDCF9E0A-B484-4782-8BF1-2FF313A344E4}" dt="2019-04-27T20:13:20.195" v="2" actId="20577"/>
        <pc:sldMkLst>
          <pc:docMk/>
          <pc:sldMk cId="2451455624" sldId="270"/>
        </pc:sldMkLst>
        <pc:spChg chg="mod">
          <ac:chgData name="Mykel Kochenderfer" userId="a25b768c097423ca" providerId="LiveId" clId="{FDCF9E0A-B484-4782-8BF1-2FF313A344E4}" dt="2019-04-27T20:13:20.195" v="2" actId="20577"/>
          <ac:spMkLst>
            <pc:docMk/>
            <pc:sldMk cId="2451455624" sldId="270"/>
            <ac:spMk id="3" creationId="{62363AF2-152A-4DBD-8171-B07F04C75C53}"/>
          </ac:spMkLst>
        </pc:spChg>
      </pc:sldChg>
    </pc:docChg>
  </pc:docChgLst>
  <pc:docChgLst>
    <pc:chgData name="Mykel John Kochenderfer" userId="8b196bf4-1ab3-452c-b1f4-5fd9b4ac9722" providerId="ADAL" clId="{E121D871-4BE5-4B92-993B-2E33A34BE096}"/>
    <pc:docChg chg="addSld delSld modSld">
      <pc:chgData name="Mykel John Kochenderfer" userId="8b196bf4-1ab3-452c-b1f4-5fd9b4ac9722" providerId="ADAL" clId="{E121D871-4BE5-4B92-993B-2E33A34BE096}" dt="2021-05-05T22:06:24.258" v="95" actId="20577"/>
      <pc:docMkLst>
        <pc:docMk/>
      </pc:docMkLst>
      <pc:sldChg chg="modSp add mod">
        <pc:chgData name="Mykel John Kochenderfer" userId="8b196bf4-1ab3-452c-b1f4-5fd9b4ac9722" providerId="ADAL" clId="{E121D871-4BE5-4B92-993B-2E33A34BE096}" dt="2021-05-05T22:06:24.258" v="95" actId="20577"/>
        <pc:sldMkLst>
          <pc:docMk/>
          <pc:sldMk cId="3079973367" sldId="271"/>
        </pc:sldMkLst>
        <pc:spChg chg="mod">
          <ac:chgData name="Mykel John Kochenderfer" userId="8b196bf4-1ab3-452c-b1f4-5fd9b4ac9722" providerId="ADAL" clId="{E121D871-4BE5-4B92-993B-2E33A34BE096}" dt="2021-05-05T14:32:45.734" v="8" actId="20577"/>
          <ac:spMkLst>
            <pc:docMk/>
            <pc:sldMk cId="3079973367" sldId="271"/>
            <ac:spMk id="2" creationId="{50DF2151-C91B-413A-A4F5-138F0CB1A48E}"/>
          </ac:spMkLst>
        </pc:spChg>
        <pc:spChg chg="mod">
          <ac:chgData name="Mykel John Kochenderfer" userId="8b196bf4-1ab3-452c-b1f4-5fd9b4ac9722" providerId="ADAL" clId="{E121D871-4BE5-4B92-993B-2E33A34BE096}" dt="2021-05-05T22:06:24.258" v="95" actId="20577"/>
          <ac:spMkLst>
            <pc:docMk/>
            <pc:sldMk cId="3079973367" sldId="271"/>
            <ac:spMk id="3" creationId="{34DD82C6-D0EE-4580-97F0-F31D52D2EC6B}"/>
          </ac:spMkLst>
        </pc:spChg>
      </pc:sldChg>
      <pc:sldChg chg="new del">
        <pc:chgData name="Mykel John Kochenderfer" userId="8b196bf4-1ab3-452c-b1f4-5fd9b4ac9722" providerId="ADAL" clId="{E121D871-4BE5-4B92-993B-2E33A34BE096}" dt="2021-05-05T14:32:37.533" v="1" actId="47"/>
        <pc:sldMkLst>
          <pc:docMk/>
          <pc:sldMk cId="3112306346" sldId="271"/>
        </pc:sldMkLst>
      </pc:sldChg>
    </pc:docChg>
  </pc:docChgLst>
  <pc:docChgLst>
    <pc:chgData name="Mykel John Kochenderfer" userId="8b196bf4-1ab3-452c-b1f4-5fd9b4ac9722" providerId="ADAL" clId="{3CE0D406-8103-4271-94C0-6B50BCCD1F85}"/>
    <pc:docChg chg="modSld">
      <pc:chgData name="Mykel John Kochenderfer" userId="8b196bf4-1ab3-452c-b1f4-5fd9b4ac9722" providerId="ADAL" clId="{3CE0D406-8103-4271-94C0-6B50BCCD1F85}" dt="2021-05-06T22:04:11.939" v="0"/>
      <pc:docMkLst>
        <pc:docMk/>
      </pc:docMkLst>
      <pc:sldChg chg="addSp">
        <pc:chgData name="Mykel John Kochenderfer" userId="8b196bf4-1ab3-452c-b1f4-5fd9b4ac9722" providerId="ADAL" clId="{3CE0D406-8103-4271-94C0-6B50BCCD1F85}" dt="2021-05-06T22:04:11.939" v="0"/>
        <pc:sldMkLst>
          <pc:docMk/>
          <pc:sldMk cId="1036904576" sldId="257"/>
        </pc:sldMkLst>
        <pc:inkChg chg="add">
          <ac:chgData name="Mykel John Kochenderfer" userId="8b196bf4-1ab3-452c-b1f4-5fd9b4ac9722" providerId="ADAL" clId="{3CE0D406-8103-4271-94C0-6B50BCCD1F85}" dt="2021-05-06T22:04:11.939" v="0"/>
          <ac:inkMkLst>
            <pc:docMk/>
            <pc:sldMk cId="1036904576" sldId="257"/>
            <ac:inkMk id="6" creationId="{B90DA6C5-E0D6-416C-A081-799C82942B3D}"/>
          </ac:inkMkLst>
        </pc:inkChg>
      </pc:sldChg>
      <pc:sldChg chg="addSp">
        <pc:chgData name="Mykel John Kochenderfer" userId="8b196bf4-1ab3-452c-b1f4-5fd9b4ac9722" providerId="ADAL" clId="{3CE0D406-8103-4271-94C0-6B50BCCD1F85}" dt="2021-05-06T22:04:11.939" v="0"/>
        <pc:sldMkLst>
          <pc:docMk/>
          <pc:sldMk cId="1629579424" sldId="258"/>
        </pc:sldMkLst>
        <pc:inkChg chg="add">
          <ac:chgData name="Mykel John Kochenderfer" userId="8b196bf4-1ab3-452c-b1f4-5fd9b4ac9722" providerId="ADAL" clId="{3CE0D406-8103-4271-94C0-6B50BCCD1F85}" dt="2021-05-06T22:04:11.939" v="0"/>
          <ac:inkMkLst>
            <pc:docMk/>
            <pc:sldMk cId="1629579424" sldId="258"/>
            <ac:inkMk id="6" creationId="{1383498C-6218-4C69-BF28-F0247B16ECC9}"/>
          </ac:inkMkLst>
        </pc:inkChg>
      </pc:sldChg>
      <pc:sldChg chg="addSp">
        <pc:chgData name="Mykel John Kochenderfer" userId="8b196bf4-1ab3-452c-b1f4-5fd9b4ac9722" providerId="ADAL" clId="{3CE0D406-8103-4271-94C0-6B50BCCD1F85}" dt="2021-05-06T22:04:11.939" v="0"/>
        <pc:sldMkLst>
          <pc:docMk/>
          <pc:sldMk cId="1392125720" sldId="259"/>
        </pc:sldMkLst>
        <pc:inkChg chg="add">
          <ac:chgData name="Mykel John Kochenderfer" userId="8b196bf4-1ab3-452c-b1f4-5fd9b4ac9722" providerId="ADAL" clId="{3CE0D406-8103-4271-94C0-6B50BCCD1F85}" dt="2021-05-06T22:04:11.939" v="0"/>
          <ac:inkMkLst>
            <pc:docMk/>
            <pc:sldMk cId="1392125720" sldId="259"/>
            <ac:inkMk id="7" creationId="{0A74B014-FAA9-4DDF-92B7-B054CADEA19B}"/>
          </ac:inkMkLst>
        </pc:inkChg>
      </pc:sldChg>
      <pc:sldChg chg="addSp">
        <pc:chgData name="Mykel John Kochenderfer" userId="8b196bf4-1ab3-452c-b1f4-5fd9b4ac9722" providerId="ADAL" clId="{3CE0D406-8103-4271-94C0-6B50BCCD1F85}" dt="2021-05-06T22:04:11.939" v="0"/>
        <pc:sldMkLst>
          <pc:docMk/>
          <pc:sldMk cId="84803767" sldId="265"/>
        </pc:sldMkLst>
        <pc:inkChg chg="add">
          <ac:chgData name="Mykel John Kochenderfer" userId="8b196bf4-1ab3-452c-b1f4-5fd9b4ac9722" providerId="ADAL" clId="{3CE0D406-8103-4271-94C0-6B50BCCD1F85}" dt="2021-05-06T22:04:11.939" v="0"/>
          <ac:inkMkLst>
            <pc:docMk/>
            <pc:sldMk cId="84803767" sldId="265"/>
            <ac:inkMk id="6" creationId="{B0FFE291-DA1A-49C0-91A6-A6F1524BB30A}"/>
          </ac:inkMkLst>
        </pc:inkChg>
      </pc:sldChg>
      <pc:sldChg chg="addSp">
        <pc:chgData name="Mykel John Kochenderfer" userId="8b196bf4-1ab3-452c-b1f4-5fd9b4ac9722" providerId="ADAL" clId="{3CE0D406-8103-4271-94C0-6B50BCCD1F85}" dt="2021-05-06T22:04:11.939" v="0"/>
        <pc:sldMkLst>
          <pc:docMk/>
          <pc:sldMk cId="2794602461" sldId="266"/>
        </pc:sldMkLst>
        <pc:inkChg chg="add">
          <ac:chgData name="Mykel John Kochenderfer" userId="8b196bf4-1ab3-452c-b1f4-5fd9b4ac9722" providerId="ADAL" clId="{3CE0D406-8103-4271-94C0-6B50BCCD1F85}" dt="2021-05-06T22:04:11.939" v="0"/>
          <ac:inkMkLst>
            <pc:docMk/>
            <pc:sldMk cId="2794602461" sldId="266"/>
            <ac:inkMk id="6" creationId="{7FDACB0E-B9A1-4DBD-919B-1EDAC1E9818C}"/>
          </ac:inkMkLst>
        </pc:inkChg>
      </pc:sldChg>
      <pc:sldChg chg="addSp">
        <pc:chgData name="Mykel John Kochenderfer" userId="8b196bf4-1ab3-452c-b1f4-5fd9b4ac9722" providerId="ADAL" clId="{3CE0D406-8103-4271-94C0-6B50BCCD1F85}" dt="2021-05-06T22:04:11.939" v="0"/>
        <pc:sldMkLst>
          <pc:docMk/>
          <pc:sldMk cId="310184869" sldId="267"/>
        </pc:sldMkLst>
        <pc:inkChg chg="add">
          <ac:chgData name="Mykel John Kochenderfer" userId="8b196bf4-1ab3-452c-b1f4-5fd9b4ac9722" providerId="ADAL" clId="{3CE0D406-8103-4271-94C0-6B50BCCD1F85}" dt="2021-05-06T22:04:11.939" v="0"/>
          <ac:inkMkLst>
            <pc:docMk/>
            <pc:sldMk cId="310184869" sldId="267"/>
            <ac:inkMk id="5" creationId="{0399093D-7B5F-404C-B874-F296A71939AA}"/>
          </ac:inkMkLst>
        </pc:inkChg>
      </pc:sldChg>
    </pc:docChg>
  </pc:docChgLst>
  <pc:docChgLst>
    <pc:chgData name="Mykel John Kochenderfer" userId="8b196bf4-1ab3-452c-b1f4-5fd9b4ac9722" providerId="ADAL" clId="{AF29113C-673F-4299-95CB-29497D7AA1E2}"/>
    <pc:docChg chg="custSel modSld">
      <pc:chgData name="Mykel John Kochenderfer" userId="8b196bf4-1ab3-452c-b1f4-5fd9b4ac9722" providerId="ADAL" clId="{AF29113C-673F-4299-95CB-29497D7AA1E2}" dt="2021-05-06T16:56:20.754" v="21" actId="20577"/>
      <pc:docMkLst>
        <pc:docMk/>
      </pc:docMkLst>
      <pc:sldChg chg="modSp mod">
        <pc:chgData name="Mykel John Kochenderfer" userId="8b196bf4-1ab3-452c-b1f4-5fd9b4ac9722" providerId="ADAL" clId="{AF29113C-673F-4299-95CB-29497D7AA1E2}" dt="2021-05-06T16:56:20.754" v="21" actId="20577"/>
        <pc:sldMkLst>
          <pc:docMk/>
          <pc:sldMk cId="3079973367" sldId="271"/>
        </pc:sldMkLst>
        <pc:spChg chg="mod">
          <ac:chgData name="Mykel John Kochenderfer" userId="8b196bf4-1ab3-452c-b1f4-5fd9b4ac9722" providerId="ADAL" clId="{AF29113C-673F-4299-95CB-29497D7AA1E2}" dt="2021-05-06T16:56:20.754" v="21" actId="20577"/>
          <ac:spMkLst>
            <pc:docMk/>
            <pc:sldMk cId="3079973367" sldId="271"/>
            <ac:spMk id="3" creationId="{34DD82C6-D0EE-4580-97F0-F31D52D2EC6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1:37:33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 12850 3 0,'-17'-6'1'0,"13"0"4"16,-3 2 1-16,4 1-5 15,-5 0 1-15,8-3 0 0,-3 3 0 16,-4 0-3-16,7 3 1 15,7 0 2-15,-4 0 0 16,-3 0-1-16,8 0 1 16,2 0-1-16,1 3 1 15,10 0 0-15,0 0 0 16,14 3-1-16,1 1 0 16,9-1-1-16,5 3 1 15,13 1-1-15,-6 2 1 0,3 1-1 16,3-1 0-16,4-2 0 15,-14 5 1-15,-3 7-1 16,-5 3 0-16,-13 1 2 16,0 2 1-16,-7 0 0 15,-11 3 0-15,7-2 0 16,4-4 1-16,-4-7-1 16,11-8 0-16,-4-7-1 15,11-6 0-15,-4-7-3 16,0-5 1-16,-14-1-3 15,0 0 1-15,-3-2-6 16,-18 5 1-16,-7 7-2 16,-14 15 1-16</inkml:trace>
  <inkml:trace contextRef="#ctx0" brushRef="#br0" timeOffset="540.73">2226 13320 19 0,'-3'13'9'0,"3"-22"-7"0,0 9 16 0,0 0-17 16,3-4 0-16,8 4 0 15,6 0 1-15,11-3-3 16,4 3 1-16,0-3 0 16,14 0 1-16,3 0-1 15,4-6 1-15,4-1-1 16,-8 4 0-16,-7 0 0 15,1 2 0-15,3 1 0 16,-8 3 0-16,-6 0 0 16,-4 0 1-16,-7 3-1 15,1-6 1-15,-1 3 1 16,-4-3 0-16,-6-3 0 16,0-7 0-16,-11-5 0 15,0-8 1-15,-11-5-1 16,-10-3 0-16,0-10-1 15,-8 6 1-15,8-9-2 16,-14-6 1-16,3-1-1 0,4-2 1 16,7-7-1-16,0 4 0 15,10 9-3-15,1 2 0 16,10 14-7-16,0 9 1 16</inkml:trace>
  <inkml:trace contextRef="#ctx0" brushRef="#br0" timeOffset="20912.36">8453 13810 7 0,'7'-10'3'0,"0"17"3"0,-7-7 4 0,0-7-5 16,0 7 0-16,0 0 1 15,-7 3 1-15,3 1-9 16,-3-1 0-16,4-3 6 15,-1 6 0-15,0-6-3 16,1 3 1-16,3 0-2 16,0-3 1-16,0 0-1 15,7 3 1-15,0-3-1 16,0 3 0-16,4-3 2 16,-8 10 0-16,4-4-1 15,-3 4 1-15,3 2 0 16,0 1 0-16,0 5-1 15,0 4 0-15,0 0-1 16,4 0 1-16,-8 0 0 16,8 3 0-16,-1 4-1 15,4 5 1-15,8 1 0 0,2 2 1 16,5 4-1-16,-8-10 0 16,7 16 0-16,-3 0 0 15,-4 0-1-15,0 4 1 16,-7-4-1-16,0-13 0 15,-3 7 0-15,3-13 1 16,0 0-1-16,4-3 0 16,6-6-2-16,8-12 1 15,3-7-5-15,-3-7 1 16,-4-5-6-16,-10-4 1 16</inkml:trace>
  <inkml:trace contextRef="#ctx0" brushRef="#br0" timeOffset="21528.22">8248 14268 11 0,'-11'9'5'0,"8"-9"8"16,3 0 0-16,0 0-10 16,0 0 1-16,3-6 3 0,-3 6 1 15,11-3-9-15,-11-4 0 16,3-2 5-16,1-10 1 15,3-3-2-15,4-6 0 16,-1-4-2-16,4-2 0 16,0-4-1-16,1 1 0 15,2 2 0-15,-3 1 0 0,0 2 0 16,-3 4 0 0,0 6 0-16,-4 0 1 0,0 7-1 15,-4-1 1-15,-3 3-1 16,0 1 0-16,0-1 0 15,0 7 1-15,0 0-1 16,0 3 1-16,7-1-2 16,-3-5 1-16,10 0 0 15,4-1 0-15,-1-2-1 16,1 5 1-16,10 4-1 16,4 3 1-16,-4 0-1 15,0 3 1-15,4 13 0 16,-11 0 0-16,4-4 0 15,0 10 0-15,-4-9 0 16,0-4 1-16,4 1-3 16,6-14 1-16,8-5-8 15,0-10 0-15,-4-3-1 16,-17 4 1-16</inkml:trace>
  <inkml:trace contextRef="#ctx0" brushRef="#br0" timeOffset="30250.21">6854 13756 11 0,'0'-3'5'0,"8"-19"2"15,-5 13 6-15,1-1-12 16,-1 4 1-16,1-3 0 16,-4-1 1-16,0 4-4 15,0-3 1-15,0 9 2 16,-4-7 1-16,1 1-2 15,-4 0 1-15,-1 0 0 0,-2 2 0 16,-1-2 0-16,1 0 1 16,-1 3-1-16,1-7 0 15,3 7 0-15,-4 0 0 16,4 3-1-16,-4 3 1 16,1 7-2-16,-1-7 0 15,-10 9 0-15,3 1 0 16,-3 6 0-16,4 3 1 15,-5 0-1-15,5 0 1 16,3-7-1-16,-8 10 1 16,8-6-1-16,0-3 0 0,4-1 0 15,-1 4 0-15,0 3-1 16,4 3 1-16,4 0-1 16,-1 1 1-16,1-1 0 15,3-7 0-15,0 8 0 16,0-5 0-16,-7 5 0 15,7-5 0-15,7 1 0 16,-4-6 1-16,4 0 0 16,4-4 0-16,7-2 0 15,-4-7 0-15,7 3 0 16,4-6 0-16,6 0-1 16,1-3 1-16,3 0-1 15,-3 0 0-15,-4-7 0 16,1 7 1-16,-8 0-1 15,0 3 1-15,-7-3-1 0,4 0 0 16,-1-3 0-16,4-7 1 16,1 4-1-16,-1-1 0 15,0-2 0-15,4-4 0 16,-4 0 0-16,0-3 0 16,-3 1 0-16,-1-4 0 15,-3 3 0-15,-3 0 1 16,0 0-1-16,-4 0 1 15,-4-3 0-15,-6 1 0 0,-8-5 0 16,-3 1 0 0,-7 0 0-16,-4-6 0 0,-3 0 0 15,7 2 0-15,-8-5-1 16,1 2 0-16,-4 7 0 16,-3 0 0-16,3 13 0 15,-3 2 0-15,0-2-1 16,3 6 1-16,-7 9-1 15,-3 9 1-15,-4 10-5 16,4 13 0-16,-1-1-6 16,19 4 0-16</inkml:trace>
  <inkml:trace contextRef="#ctx0" brushRef="#br0" timeOffset="44348.04">13014 13719 10 0,'-7'6'5'0,"-4"-12"1"16,11 6 5-16,0-7-11 15,0 1 1-15,4-6 2 16,-8 5 0-16,4 1-3 0,0 6 0 16,0-3 2-16,0-3 1 15,0 6-1-15,-7 6 0 16,0 0-1-16,0 4 1 15,-3 8-1-15,-1-5 0 16,-3 0 0-16,0 2 0 16,-4 7 0-16,4 0 1 15,3-6-1-15,1 3 0 16,3-1-1-16,3 4 1 16,4 3 0-16,0 1 0 15,4-1 0-15,-1 0 0 0,1-3 0 16,-1 3 1-16,-3 0-1 15,0 0 1-15,-3-3-1 16,-1 3 1-16,1-3-1 16,3 0 0-16,0 0 0 15,7-6 0-15,3-1-1 16,5 1 1-16,16-7-1 16,1 1 0-16,7-7 0 15,3 0 0-15,-3-6 0 16,-4 0 0-16,-3-4 0 15,-4-5 1-15,0-4-1 16,-3-3 1-16,-4 4 0 16,-3-7 0-16,-4 3 0 15,-3-3 0-15,-4-6-1 16,-4-4 1-16,-3 1-1 16,-3-3 1-16,-1 2-1 0,-3 1 0 15,0-1 0-15,-3 1 1 16,-5 3-1-16,5 0 0 15,-8 9 0-15,-7-3 0 16,-6 3 0-16,-8 3 0 16,0-2 0-16,-3-1 0 15,-1 9 0-15,5-2 0 16,-1 6 0-16,4 2 0 16,6 1-1-16,8 6 1 15,7 10-1-15,3 6 1 16,8 15-3-16,3-2 1 0,0 8-9 15,0 4 1-15</inkml:trace>
  <inkml:trace contextRef="#ctx0" brushRef="#br0" timeOffset="47156.08">9289 16246 7 0,'-7'10'3'0,"-8"12"1"0,12-16 4 16,-11 0-5-16,3 16 1 16,-3 3 1-16,-3 6 1 15,2 13-8-15,5-12 1 16,-8 21 4-16,4-12 0 16,7 22-2-16,-4-16 1 15,8 18-2-15,3-5 1 16,3 0-1-16,1-1 1 15,3-2 0-15,-14-1 1 0,7-12 0 16,-4-3 1-16,1-1-1 16,-1-5 1-16,1-4-1 15,3-2 1-15,7-7-2 16,7-4 1-16,4 1-2 16,10-9 1-16,7-4-1 15,7-3 0-15,8-3-1 16,10-3 1-16,14 0 0 15,7-4 0-15,4-5 0 16,10 2 0-16,0-2 0 16,18 3 0-16,7-1 0 15,0 1 1-15,0-4-1 16,18 4 0-16,-1-1 0 16,1-2 0-16,-1-1 0 15,19 4 0-15,-8-1-1 16,3 1 1-16,8-4 0 15,0 7 0-15,-4-3-1 0,-3 3 0 16,14 2 0-16,-11 4 0 16,0-3 0-16,14-6 1 15,-3-1-1-15,11-5 1 16,20-1-1-16,-6-6 1 16,10 3-1-16,-4 10 1 15,-10 6-1-15,-14 6 0 16,3 9-1-16,-20 10 1 15,-19 4 0-15,-17 5 1 0,-21-6-1 16,-14-3 1-16,-18-6 2 16,-7-4 0-16,-14-12 0 15,-8-3 1-15,-2-10 0 16,-8-5 0-16,-3-7-1 16,-8-7 1-16,-3-5-2 15,-10-1 0-15,-4-9-1 16,-4 3 1-16,-3-3-1 15,-3 3 0-15,-4-3 0 16,-1-6 0-16,-2-10 0 16,3-6 0-16,3-6-4 15,8-10 0-15,6-6-6 16,4 6 1-16</inkml:trace>
  <inkml:trace contextRef="#ctx0" brushRef="#br0" timeOffset="59210.16">24769 14427 17 0,'-11'-15'8'0,"14"18"-9"15,1-9 9-15,3-1-9 16,0-2 1-16,0 0 0 16,-3-4 0-16,-1 4 0 15,-3-4 0-15,-3 0 1 16,-1 1 1-16,-3-1 1 16,-7-2 0-16,-4 2 1 15,-3-2 0-15,-3 2 1 16,-1-3 0-16,-7-3-2 15,0 4 0-15,4 5-1 16,0-2 1-16,0 6-2 0,-1-1 1 16,-2 10-2-16,-5 4 1 15,5 5-1-15,-1 4 1 16,0 3-1-16,-3 6 1 16,-7 3-1-16,-1 7 1 15,1-7-1-15,0 0 1 16,3 3 0-16,3 4 0 15,5 2 0-15,2 1 0 16,8 6-1-16,7 6 1 0,7 7-1 16,7 2 0-16,14-2 0 15,7-4 0-15,15-3 0 16,-1 0 0-16,4-6 0 16,0-3 0-16,6-7-1 15,5-5 1-15,-1-4 0 16,8-3 0-16,6-3-1 15,15-7 1-15,-8-6 0 16,11-3 0-16,4-3 0 16,7-6 0-16,7-6 0 15,-8-7 0-15,-13-6 0 16,-11-3 1-16,-11-10 1 16,-13-12 0-16,-15-10 0 15,-14-9 0-15,-10-3 0 16,-15-3 0-16,-10-4 0 15,-4-8 1-15,-7 2-2 16,-3-3 1-16,0 3-1 16,0 13 0-16,-4 10 0 0,-4 8 0 15,-9 17-1-15,-12 18 1 16,-24 25-1-16,-29 38 1 16,-24 38-3-16,-32 24 1 15,-3 26-5-15,0 3 1 16,17-13-9-16,46-25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1:40:59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6177 12138 8 0,'4'-6'4'0,"-1"9"6"0,-3-3 4 16,0-6-11-16,-3 3 1 15,-1 3 2-15,4-3 0 16,-7-1-7-16,4 1 1 16,-8-3 5-16,4 0 1 15,0 0-2-15,-4-1 0 16,8 4-1-16,-8 3 0 16,4 0-2-16,4 3 1 0,-8-3-1 15,4 0 0-15,0 3-1 16,-4 4 1-16,1-1-1 15,-1 0 0-15,1 0 0 16,-1 4 1-16,-3 2-1 16,7 1 0-16,-4 0 0 15,1-1 0-15,-1 4 0 16,8 6 0-16,-5-3 0 16,5 2 0-16,-1 1 0 15,-3 0 0-15,7-3 0 16,-3-3 1-16,3 3-1 15,0-1 1-15,3 1-1 16,4 0 1-16,-3 3-1 16,7-6 0-16,6-1 0 15,1 4 1-15,-4-6-1 16,0 2 1-16,0-2 0 16,4-4 0-16,-8-2 0 15,8-1 1-15,-7-3 0 0,3-3 0 16,3-6-1-16,1-10 1 15,3-6-1-15,0 0 1 16,8 0-2-16,-8-6 1 16,0 0 0-16,-3 0 0 15,3-1-1-15,-4 1 1 16,-6 6 0-16,-1 3 0 16,-10 1 0-16,0-4 1 15,-10 0 0-15,-1-3 1 16,-3 0-1-16,0 3 0 0,4 0-1 15,-8 0 1-15,7 3-2 16,1 0 1-16,3 3-1 16,3 4 0-16,-6 2 0 15,2 4 0-15,-2 3-1 16,-1 3 1-16,-6 3 0 16,-4 10 0-16,-4 5 0 15,-3 1 0-15,-11 10 0 16,4-4 0-16,-1-7-1 15,4-5 0-15,15-4-7 16,6-5 1-16,22-14-9 16,14-12 1-16</inkml:trace>
  <inkml:trace contextRef="#ctx0" brushRef="#br0" timeOffset="1032.94">7574 12148 21 0,'-3'-3'10'0,"-29"-10"4"0,25 10 3 16,-4 0-15-16,1 3 1 15,-4-3 1-15,3-4 1 16,4 10-6-16,3-3 0 16,1 0 3-16,3 0 0 15,0 0-1-15,0-3 1 16,0 3-2-16,0 0 1 16,0 0-1-16,0 0 1 15,-7 0-1-15,3 0 1 0,-6-3 0 16,-1 6 1-16,1 4-1 15,-5-1 0-15,1 3 0 16,-3 4 1-16,3-4-1 16,-4 4 1-16,0 2-1 15,1 4 0-15,3 6 0 16,-8-3 1-16,8 3-1 16,0 0 0-16,4-6 0 15,-1 6 0-15,4 4-1 16,3-1 1-16,1 0-1 15,6 0 1-15,8-3-1 16,0 0 0-16,-1-6 0 16,11-6 1-16,0-1 0 15,4-5 0-15,7-4-1 16,-7-6 1-16,10-4 0 16,-3 1 0-16,-4-6-1 15,0-1 1-15,-7-6-1 0,4 4 0 16,0-1 0-16,-4 0 1 15,0 0-1-15,-3 1 0 16,-1-4 0-16,-3 0 1 16,4-3 0-16,-7-3 1 15,-8 0 0-15,1 3 0 16,-4-6 0-16,-7-3 0 16,-4-1-1-16,-14 1 1 15,11 3-2-15,-7-1 1 16,-7 7-1-16,7 4 0 15,-8 2-1-15,8 10 1 0,-3 6-5 16,-8 6 0-16,-11 16-9 16,-6 3 1-16,7 6-3 15,-8-2 0 1</inkml:trace>
  <inkml:trace contextRef="#ctx0" brushRef="#br0" timeOffset="15505.47">3930 14039 9 0,'7'-13'4'0,"-7"1"0"0,0 12 4 0,4-7-7 16,-4 7 1-16,0 0 1 15,0 0 1-15,0 0-4 16,-4 0 1-16,4 0 2 16,-7 3 0-16,3 1 0 15,-3 2 1-15,4 0-2 16,3 3 0-16,-7-2-1 16,7 2 1-16,0 1-1 15,0 2 1-15,7 1-1 16,-7 2 1-16,3-2-1 15,4 3 1-15,-7-4 0 16,0 4 0-16,0-1-1 16,0 1 1-16,-7-3-1 0,4 2 0 15,3 1-1-15,-7-10 1 16,7 1-1-16,7-1 1 16,-4-6-1-16,8-3 1 15,3-7-1-15,7-5 0 16,0-1 0-16,-3 0 0 15,3 7 0-15,0-4 1 16,-3 7-1-16,-4 6 0 0,4 0 0 16,-4 3 0-16,4 7 0 15,-1-1 1-15,8-3-1 16,0 4 0-16,6-1 0 16,-2-12 1-16,2 9-1 15,1-12 0-15,3 0 0 16,8 3 1-16,6-7-1 15,-7 1 1-15,4 2-1 16,-3 4 1-16,6 0-1 16,0 0 1-16,1 6-1 15,-1 0 0-15,-10-3 0 16,3 0 0-16,8 0 0 16,-1-3 0-16,4-6 0 15,-4 6 1-15,-3-1-1 16,4-2 0-16,-12 6 0 15,5-3 0-15,-12 9 0 16,1-6 1-16,3 3-1 16,-6 1 0-16,2 2 0 15,1-3 1-15,0 0-1 16,3 0 1-16,4 0-1 0,3 1 0 16,1-1 0-16,3-3 0 15,3 3 0-15,0 0 1 16,1 0-1-16,3 3 0 15,-4-2 0-15,0-1 0 16,1-3 0-16,3 0 0 16,7 0 0-16,10 0 0 15,4-3 0-15,0-4 1 0,-3-2-1 16,-4 3 1-16,0-1-1 16,-3 1 1-16,-8 6-1 15,-7 0 1-15,-3 0-2 16,-3 3 1-16,2 0 0 15,1 4 0-15,7-1 0 16,-7 0 0-16,3-3 0 16,1-3 0-16,3 0 0 15,3-3 1-15,-3 0-1 16,0 0 0-16,3 6 0 16,1-6 0-16,-4 3 0 15,-11 0 0-15,1 3 0 16,-8 0 0-16,4-3 0 15,-8 3 0-15,12-3 0 16,3 0 0-16,3 0 0 16,0-6 1-16,11 0-1 15,0-4 0-15,0 1 0 0,-10 3 0 16,-8-1 0-16,0 1 1 16,1 0-2-16,-1 6 1 15,-10 0 0-15,3 0 0 16,-3 0 0-16,-1 3 0 15,8 3 0-15,-14 4 0 16,0-7 0-16,3 3 0 16,4 0 0-16,-11 1 1 15,0-4-1-15,4 0 1 0,-8 0-1 16,8 0 1-16,-11 3-1 16,7-2 1-1,4 2-1-15,-7 0 0 0,6 3 0 16,-3-2 0-16,4-1 0 15,7-3 0-15,-7 0 0 16,6-3 0-16,1 0 1 16,3 0 0-16,-6-3 0 15,-1-3 0-15,-3 0 0 16,-1 2 1-16,1 1-1 16,0 0 1-16,-4 0-2 15,0 3 1-15,-3-3-1 16,-1 6 0-16,-6-3 0 15,-1 0 1-15,1 0-1 16,-7-6 1-16,3 6 0 16,-7 0 0-16,7-6 0 15,-4-10 1-15,1-3-1 0,-1-3 0 16,1 3-1-16,-4-3 0 16,0 0 0-16,0 4 0 15,0-1 0-15,0 0 0 16,0 3 0-16,-4-3 0 15,-6 4-1-15,-1-1 1 16,4 0-4-16,-14 4 1 16,7-1-12-16,0 1 1 15</inkml:trace>
  <inkml:trace contextRef="#ctx0" brushRef="#br0" timeOffset="17922.55">3976 13885 7 0,'0'-6'3'0,"3"6"0"0,-3 0 3 0,0 0-5 16,0 0 0-16,-3-7 4 16,3 7 0-16,-11 0-5 15,4 4 0-15,-3-4 4 16,-1 3 0-16,0 0-1 16,1 3 0-16,-1 0-2 15,-6-3 1-15,6 4-1 0,0-1 0 16,1 3-1-16,3 1 0 15,3 2 0-15,4 4 1 16,0 3-2-16,0 0 1 16,0 3 0-16,0-7 0 15,4 7 0-15,3-3 0 16,-7-3 0-16,3 3 0 16,4-4 0-16,-3-5 1 15,3-4-1-15,4-12 0 16,6-7 0-16,4-3 1 0,1-2-1 15,6-7 0-15,-7-4 0 16,7-5 0-16,-7 6 0 16,-3 3 1-16,-7-4-1 15,-11-2 0-15,0 6 0 16,-11 0 0-16,-7 6 0 16,-10 3 1-16,7 7-1 15,-7 6 0-15,3 3 0 16,7 6 0-16,-3 7 0 15,4 2 0-15,6 4-1 16,0 6 1-16,11 0 0 16,-7 3 0-16,14 1 0 15,-7-4 0-15,11 0 0 16,-7 3 0-16,3-9 0 16,3-3 0-16,-3-4 0 15,4-6 0-15,-1-9 0 16,5 0 1-16,-1-9-1 0,7-7 0 15,-7-3 0-15,4-6 1 16,-1 6-1-16,-6 0 0 16,-8-3 0-16,4 6 1 15,-7 0-1-15,0 10 0 16,-10-1 0-16,-8 13 1 16,1 0-1-16,-5 1 0 15,8 5 0-15,-7 0 0 16,7 4-1-16,3-1 1 15,8-2-1-15,-4-1 1 0,7 1-1 16,7-4 0-16,3 0 0 16,1-3 0-16,-4 0-1 15,4 1 1-15,-1-4-4 16,-10 0 0-16,0-7-1 16,-7 7 0-16</inkml:trace>
  <inkml:trace contextRef="#ctx0" brushRef="#br0" timeOffset="20189.66">4029 13910 7 0,'17'-16'3'0,"-6"-21"2"0,-11 30 2 0,0-2-6 16,-7 0 0-16,3-1 3 16,-6 4 0-16,-1 3-4 15,-10 3 0-15,3 9 3 16,8 1 0-16,-11 2-1 15,7 7 1-15,3 3-3 16,7 3 1-16,-3 3-1 16,4-3 0-16,3-6-1 15,0 6 1-15,3-3 0 16,4-6 0-16,-7 0 0 16,0-7 0-16,4 0 0 15,-4-6 1-15,7 1-1 16,-3-8 1-16,-1 1-1 15,8-6 1-15,-1-7-1 16,11-6 1-16,-6-6-1 0,2 0 1 16,1 3-1-16,-8 3 1 15,-6 3 0-15,3 3 1 16,-7 1-1-16,-11 5 1 16,1 10 0-16,-11 3 0 15,-8 7-1-15,8-1 1 16,-3 7-1-16,9 0 0 15,-2 2-1-15,6-2 0 16,1 0 0-16,10-1 0 0,0 1-1 16,7-6 1-16,3-4-1 15,4-3 1-15,4-3 0 16,0-6 0-16,-4-4-1 16,3-5 1-16,-2 2 1 15,-1 0 0-15,-11-2 0 16,4-1 0-16,-14 4-1 15,4-1 1-15,-4 0 0 16,-4 1 0-16,0 6-1 16,1 3 1-16,-8 6-1 15,4 6 1-15,0 13-1 16,3 6 0-16,1 0 0 16,6 10 0-16,4 0 0 15,4-1 1-15,3-2-1 16,7-7 0-16,0-9 0 15,7-7 1-15,0-12 0 16,8-9 1-16,-8-10-1 0,0-6 1 16,-3-6-1-16,-8-4 1 15,1-2-1-15,-8-1 1 16,-3 0-1-16,-3 1 0 16,-4 5-1-16,-4 4 0 15,-3 9 0-15,0 4 1 16,0 2-1-16,-4 16 1 15,4 4-1-15,0 2 0 16,3 3 0-16,1 4 0 0,6 3-1 16,-3 3 1-16,4 3-1 15,3 0 1 1,0 0 0-16,3-6 0 0,4-3 0 16,-3 3 0-16,3-10 0 15,3-3 0-15,1-6 0 16,0-6 0-16,6-7 0 15,-6-9 1-15,-1 0-1 16,1 4 0-16,0-7 0 16,-4 3 0-16,-7 6 0 15,-7 0 0-15,-4 4 0 16,-7 15 0-16,-6 0 0 16,-1 3 0-16,0 10 0 15,1 6 0-15,-1 0 0 16,-3 0 0-16,6 0 0 15,12-3 0-15,-1-1-1 16,11-2 1-16,0-10-1 16,4 1 1-16,6-4 0 0,8 0 0 15,-7-3 0-15,10 0 0 16,-4-3-1-16,-2-4 1 16,-1 1 0-16,-4-3 1 15,-6-1-1-15,-4-5 1 16,-4 2-1-16,-3 1 1 15,-3-1-1-15,-1 4 1 16,-7 2-1-16,4 4 0 16,-3 6 0-16,-1 4 0 0,4 5-1 15,7 4 1-15,7 0-1 16,7 6 0-16,-4-4-4 16,15-2 0-1,3-3-6-15,0-7 0 0</inkml:trace>
  <inkml:trace contextRef="#ctx0" brushRef="#br0" timeOffset="23567.88">3676 9987 13 0,'-14'3'6'0,"3"-6"-2"0,8 3 7 0,3 0-10 16,-11 3 0-16,4 4 0 15,-3 5 1-15,-1 7-3 16,-7 3 1-16,4 3 1 15,-7-6 0-15,-7 3-1 16,7 3 1-16,3-3-1 16,0 0 1-16,4 0-1 15,4-10 0-15,3 4 0 16,7-4 1-16,-7-2-1 16,7-1 0-16,7 1 0 0,-7 5 0 15,7-2-1-15,3 3 1 16,-6 2 0-1,3 7 0-15,3-3 0 0,-10 7 1 16,4-1-1 0,3-6 0-16,0 3 0 0,4 0 0 15,-1 0 0-15,1 3 0 16,3 0-1-16,0-2 1 16,0 5 0-16,4 3 0 15,-8 10-1-15,1 3 1 16,-4 4 0-16,-7 2 1 0,0-6-1 15,0-3 0-15,-7 0 1 16,7 3 0-16,-7-7 0 16,3-2 0-16,4-10-1 15,-7 1 1-15,7-4 0 16,0 0 0-16,0 3-1 16,0 0 1-16,0 4 0 15,-3-4 0-15,-4 3 0 16,-4 4 0-16,-3-1-1 15,-11 4 1-15,1-7-1 16,-12 0 1-16,5 4 0 16,-1 3 0-16,-7-7 0 15,7-3 0-15,15-3-1 16,6-3 1-16,4-6-1 16,7-4 1-16,7-5-2 15,7-1 1-15,4-3 0 0,3 0 0 16,4 0 0-16,6 4 0 15,-9-1 0-15,-5 0 0 16,-6 10 0-16,-1 12 0 16,1 3-1-16,-11 7 1 15,0 3 0-15,0 3 0 16,-7-4 0-16,3-5 0 16,4 3 0-16,-7-1 0 0,4 4 0 15,3 3 0 1,0-10 0-16,0 10 0 0,0 0 0 15,0 3 0-15,0-6 0 16,0 6 1-16,0 0-1 16,-7 0 1-16,3-9-1 15,-6-1 1-15,3 1-1 16,-4 3 1-16,4 0 0 16,-4-7 0-16,8 4-1 15,-8-1 1-15,11 4-1 16,0-3 1-16,0-1-1 15,0-2 0-15,0-4 0 16,0 10 0-16,0-3 0 16,0-7 0-16,-10 7 0 15,-4 5 0-15,3 8 0 16,0-4 0-16,8 12 0 16,-8-5 0-16,4-4 0 15,7 0 0-15,0 0 0 16,7-6 0-16,4 0 0 0,10-13 0 15,7-3 0-15,4-2 0 16,-4-1 0-16,-3 0 0 16,0 0 0-16,-1 3 0 15,5-3 0-15,-1 0 1 16,-7-3-1-16,0 0 0 16,7-6-4-16,4-7 1 0,3-3-6 15,8-12 1-15</inkml:trace>
  <inkml:trace contextRef="#ctx0" brushRef="#br0" timeOffset="34752.15">3955 12841 5 0,'-18'6'2'0,"18"-3"0"16,0-3 2-1,0 3-4 1,4 0 0-16,-1 1 0 15,8-1 1-15,-8 0-1 16,4 3 1-16,4 0 0 16,-8 4 1-16,4-1-1 15,-3 4 1-15,3-1 0 0,-7-5 1 16,0 5-1-16,0-6 0 16,0 4-1-16,0-1 1 15,7-6-1-15,4 4 1 16,3-7-2-16,3 0 1 15,1-4 0-15,3 4 0 16,7-3 0-16,4-3 0 16,-4 0 0-16,4 3 1 15,0-1-1-15,0 1 0 0,-4 3 0 16,-7 0 0-16,0 0-1 16,4 0 0-16,7 3 0 15,6 1 1-15,1-1-1 16,11-6 0-16,-1-1 0 15,11-2 0-15,0 0 0 16,-7 0 0-16,3-1 0 16,-10 1 1-16,7 0-1 15,-7 3 0-15,0 3 0 16,-7 0 0-16,3 0 0 16,-3 3 1-16,0-3-1 15,3 3 0-15,0-3 0 16,4 0 0-16,-7 0 0 15,-4-3 1-15,0 0 0 16,-6 0 0-16,-5-1 0 16,-2 1 0-16,2 0 0 0,-3 0 0 15,-3 0 0 1,3 0 1-16,0 3-2 0,1-3 0 16,-1 3 0-16,3-4 1 15,1 1-1-15,0 0 1 16,-4-3 0-16,0 0 0 15,-3 3 0-15,-4-4 0 16,4 4 0-16,-4 0 0 16,0 0-1-16,-4 3 0 15,4 0 0-15,-3 0 1 16,0 0-1-16,-1 3 0 0,-3-3 0 16,0 3 1-16,4 0-1 15,-8-3 0-15,8 0 0 16,-4 0 0-16,-3 0 0 15,3 0 0-15,0-3 0 16,3 0 1-16,1 3-1 16,-1 0 0-16,-3-3 0 15,4 3 0-15,0 0 0 16,-1-3 0-16,1 3 0 16,-4 0 0-16,0 0 0 15,0 0 1-15,0 0-2 16,-7 0 1-16,11 0 0 15,-8 0 0-15,8 0-1 16,3 0 1-16,0 0 0 16,4 0 0-16,-4 0 0 15,0-3 1-15,-4-1 0 0,1 1 0 16,-11 0 0-16,-7 0 1 16,-4 0-1-16,1 0 1 15,-1 0-1-15,1-1 0 16,-1-2-1-16,4 3 1 15,0 0-2-15,3-3 1 16,4-1-1-16,0-2 1 16,4 6 0-16,-1-3 0 15,8-4-1-15,-11 1 1 16,4-1 0-16,3 4 1 0,-7 0-1 16,0-4 0-16,-7 1 0 15,7 0 1-15,-4 2-1 16,-3 1 0-16,0 3 0 15,0 3 0-15,0-3 0 16,7 0 0-16,-7 6 0 16,7-3 0-16,0 3-1 15,0 6 1-15,0 1-1 16,0 2 1-16,0-2-1 16,0 2 1-16,0 1 0 15,0 2 0-15,0 1 0 16,0 0 0-16,-4 3 0 15,4-1 0-15,0-2 0 16,-7 3 1-16,4-3-1 16,3-4 0-16,0 4 0 15,0-7 1-15,0 1-2 16,0-4 1-16,0 3 0 16,0 4 0-16,0-7-1 0,0 0 1 15,0-6 0-15,0 0 1 16,0 4-1-16,0-1 0 15,-11 0 0-15,4-3 1 16,-4-3-1-16,4 3 1 16,4-3-2-16,-8 3 1 15,1-7 0-15,3 4 0 0,3 6 0 16,1-3 0-16,-1-6 0 16,0 6 0-16,4 0 0 15,-7-3 1-15,-3 0-1 16,-1 0 0-16,-10-1 0 15,-7 4 1-15,0 0-1 16,-4 0 1-16,-14 4-1 16,0-4 0-16,0 0 0 15,8 3 0-15,-5 0-1 16,4-3 1-16,-6 0 0 16,-1 3 0-16,0-3 0 15,-4 3 1-15,-3 0-1 16,-3 4 0-16,-4 8 0 15,7-2 0-15,-7 9 0 16,0-10 0-16,11 1-1 16,-11 2 1-16,10-5 0 15,8-7 0-15,3 0 0 16,1 0 0-16,2 0 0 16,1-6 0-16,-4 6 0 0,0 1 0 15,-3 2 0-15,3 6 0 16,0 4 0-16,1-3 0 15,6-1 0-15,-7-2 0 16,11-1 0-16,7-3 0 16,3 1-1-16,4-4 1 15,3-3 0-15,-3 3 0 16,4-3 0-16,-1 0 0 0,-3-6-1 16,3 2 1-16,-6-2 0 15,-4 0 1-15,-8 3-1 16,8-4 1-16,-11 7-1 15,8 0 0-15,-1 0 0 16,7 0 0-16,-3 4-1 16,11-1 1-16,-8-6 0 15,7 3 0-15,1-7 0 16,3 7 0-16,-4-3 0 16,8 0 1-16,-8-3-1 15,4-4 0-15,0 10 0 16,3 0 0-16,4-3 0 15,-7 0 1-15,4 0-2 16,3 3 1-16,-7-3 0 16,3 3 1-16,4-3-1 15,0-4 0-15,0-5 0 16,0 6 0-16,0-10 0 16,0 0 1-16,0 1-1 0,0-4 0 15,0 3 0-15,0 0 0 16,0 1 0-16,0-4 0 15,-7-3 0-15,4 0 0 16,-4 3 0-16,-4 0 0 16,11 1 0-16,-7 2 0 15,3 3 0-15,4 4 0 16,-7-1 0-16,4 1 0 16,3 9-1-16,0-3 1 0,0 3-1 15,3 3 1-15,4 0-1 16,4 7 1-16,-7-1 0 15,3 4 0-15,0 5 0 16,-4 1 0-16,-3 9 0 16,0 7 0-16,0 6-1 15,0 6 1-15,0 3 0 16,-3 0 1-16,-4-9-1 16,7-7 0-16,-7-2 0 15,7-4 0-15,0-3 0 16,0-3 0-16,0-6 0 15,7-4 0-15,-7 1 0 16,7-7 0-16,-4 0 0 16,4-3 1-16,-7-3-1 15,11-3 0-15,-8 0 0 16,8-3 0-16,0-4 0 16,6 4 0-16,4-3 0 15,4-4 0-15,7-6 0 0,7 1 0 16,10-1-1-16,0 3 1 15,4-3 0-15,-3 4 0 16,-1-1-1-16,4 0 1 16,7 4 0-16,-4 2 0 15,-6 7 0-15,10-6 0 16,0 6 0-16,3 3 0 16,-6-4-1-16,6 1 1 0,11-3 0 15,-10 0 0-15,3 3 0 16,3 0 0-16,-6-1 0 15,-1-5 0-15,-3 3 0 16,-10-1 0-16,-1 1 0 16,-7 6 1-16,1 0-1 15,3-6 0-15,-11 6 0 16,4 0 0-16,-4-3 0 16,-3 6 0-16,-1-6 0 15,1 3 0-15,-4 3 0 16,4 3 0-16,-4-6 0 15,1 6 0-15,-1-2 0 16,-3-1 0-16,-1-3 0 16,1-3 0-16,0 3 0 15,-4 6 1-15,-4-3-1 16,5-6 0-16,-1 6 0 16,-7 0 0-16,4 3 0 15,-1-12 0-15,-6 3 0 0,3 3 0 16,0 0 0-16,-3 0 0 15,-8 0 0-15,4-3 0 16,-3-3 0-16,3 6 0 16,0-7 0-16,0 1 0 15,-4 3 0-15,8-7 0 16,-11-2 0-16,3-1 1 16,-3-5-1-16,8 5 1 15,-8-6-1-15,0-6 1 0,-8-3-1 16,8-3 0-16,-3-1 0 15,3-2 0-15,0-4-2 16,0 0 0-16,-7 4-9 16,0 6 1-16</inkml:trace>
  <inkml:trace contextRef="#ctx0" brushRef="#br0" timeOffset="41073.78">9656 11862 7 0,'0'-9'3'0,"-4"3"0"0,4 6 3 0,0 0-6 16,0-7 0-16,0 1 1 16,0-3 0-16,0-1-1 15,0-2 1-15,0-1 1 16,0 1 0-16,-7 2 0 16,0 1 1-16,0 3 0 15,-4 2 0-15,-3 4-1 16,0 4 1-16,-4 2-2 15,1 6 1-15,3 4-1 16,-8-3 0-16,12 9 0 16,-1 3 0-16,1 0-1 15,3 3 0-15,0 0 0 16,0-3 1-16,3 0-1 16,-3 4 0-16,3-7 0 15,1 3 0-15,-1 3 0 16,1-3 0-16,-1 0 0 0,4 0 0 15,4 3 0-15,6 1 1 16,5-4-1-16,2-3 1 16,4-4-1-16,1-5 0 15,-1-7 1-15,0-6 0 16,4-6 1-16,-4-7 0 16,3 1 0-16,1-4 1 15,0-6-1-15,0-6 0 16,-1 0-1-16,-3-7 0 0,1 1-1 15,-8-4 1 1,-7-3-1-16,-4 1 0 0,-6 8 0 16,-8 4 1-16,-7-3-1 15,-3 2 1-15,0 1-1 16,4 3 0-16,-5 3 0 16,5 3 0-16,-1 4 0 15,0 2 0-15,4 7-1 16,0 3 1-16,0 9-1 15,-4 7 1-15,1 5-1 16,-1 4 1-16,1 7-1 16,-1 5 1-16,4 1 0 15,3 5 0-15,8-5-1 16,-4-4 1-16,7 1 0 16,7-4 0-16,3-3 0 15,8-9 0-15,0-7 0 16,3-6 0-16,0-6 0 0,0-3 0 15,0-7 0-15,0 1 1 16,-3-4-1-16,-4-6 1 16,0 3-1-16,-7-6 0 15,-3 3 0-15,-4-3 1 16,0 3-1-16,0 0 1 16,0 3-1-16,-4 0 0 15,1 1-1-15,-1-1 1 16,1 3 0-16,-1 4 0 0,-3 2 0 15,0 7 0-15,-7 6-1 16,-4 7 1-16,-3 12 0 16,0 9 0-16,0 7-1 15,3 2 0-15,8-2 0 16,3-4 1-16,3-2 0 16,8-1 0-16,3-9 0 15,3-6 0-15,4-4 1 16,0-9 0-16,-3-3-1 15,0-6 0-15,-1-3 1 16,1-4 0-16,-4-2-1 16,-4-7 1-16,1-3-1 15,-8-4 0-15,1-2 0 16,-8 6 1-16,-6 6-1 16,-5 0 0-16,-2 4-4 15,3 5 1-15,3 1-6 16,11 2 1-16</inkml:trace>
  <inkml:trace contextRef="#ctx0" brushRef="#br0" timeOffset="50079.9">14760 14145 8 0,'-3'-15'4'0,"6"24"1"0,-3-9 5 0,-3-6-9 16,-1 9 1-16,-3 0 0 16,4 0 1-16,3-3-4 15,-4 0 0-15,1 3 3 16,3-3 0-16,0-3-1 16,0 6 1-16,0 0-1 15,0-3 1-15,0 0 0 16,0 3 0-16,-4 4 0 15,4-1 1-15,0 3-2 16,-4-2 1-16,4 2-1 16,-3 1 0-16,-1 5-1 15,4 1 1-15,0 0-1 0,0 2 0 16,0 1 0-16,4 6 0 31,-1 7 0-31,1 2 0 16,-4 1 0-16,0-1 0 15,-4-3 1-15,1-2 0 16,-4-7 0-16,0-4 1 16,0-2 0-16,0-3 1 0,-4-1-2 15,4-2 1-15,4-1-2 16,3-6 1-16,7-3-3 16,0-6 1-16,3-7-8 15,1-2 0-15,-1-4 0 16,-6 0 1-16</inkml:trace>
  <inkml:trace contextRef="#ctx0" brushRef="#br0" timeOffset="52243.22">14658 14252 21 0,'-49'-6'10'0,"6"9"-16"16,33 0 18-16,-4 3-16 16,-8 4 0-16,5-1 0 15,-1 0 1-15,4-2 4 16,7 2 1-16,3-3-4 0,4 1 1 16,4-1 1-16,6 0 1 15,1-3 0-15,0 0 1 16,-1 4 1-16,1-1 1 15,-1-3-1-15,1 0 1 16,-4-3 1-16,0 0 0 16,0 0-1-16,-3 0 0 15,-1-3 0-15,1-3 0 16,-4-4-1-16,3 1 0 16,1-4-1-16,-1-5 0 0,1-1-2 15,3-3 1-15,0-6-1 16,4-1 1-16,3 4-2 15,-4 3 1-15,1 0 0 16,3 4 1-16,-3-1-1 16,-4 3 0-16,0 4 0 15,0-1 0-15,0 4 0 16,0 2 1-16,-4 1-1 16,1 0 0-16,3 6-1 15,3 0 1-15,1 0 0 16,3 3 0-16,-3 0-1 15,3 3 1-15,0 1-1 16,0-1 1-16,-3 10 0 16,-1 2 0-16,1 7 0 15,-4 7 0-15,0 2 1 16,-4 1 0-16,1-1 0 0,-4-5 0 16,0-1 0-16,0 3 1 15,4-12-1-15,-1-3 0 16,1-4-1-16,-1 1 0 15,1-7 0-15,3-3 1 16,-4-3-1-16,1 3 1 16,-4-3-1-16,0 0 1 15,0-6-1-15,-4-3 1 0,1-1-1 16,-4-2 0 0,0 2 0-16,0-2 1 0,-4-4-1 15,0 0 0-15,1-3 0 16,-1 7 0-16,1-1 0 15,3-5 0-15,-4-1 0 16,4 0 0-16,0 0 0 16,3 3 0-16,-3 4 0 15,0-1 0-15,0 1 0 16,0-1 0-16,-3 1 0 16,-1 2 0-16,0 4 0 15,1 3 0-15,-1 0-1 16,1-4 1-16,3 4-1 15,0 0 1-15,3 6-1 16,-3 7 1-16,0-1 0 16,0 7 0-16,0 0-1 15,0 2 1-15,0 1 0 16,0-3 0-16,0 3 0 0,-4-4 1 16,0 1-1-16,4-3 0 15,0-1 0-15,0 1 1 16,4-4-1-16,-1-6 0 15,1 0-1-15,3 0 1 16,0 4 0-16,3-1 0 16,-3-6-1-16,7 0 1 15,0 0 0-15,0 0 0 16,0-9 0-16,7 2 0 16,4 1 0-16,0 3 0 0,-4-6 0 15,0-4 0-15,4 7 0 16,-4-1 0-16,0 1-1 15,3 0 1-15,-2 3-1 16,2 6 1-16,-3 0 0 16,0 0 0-16,-6 3 0 15,-1-2 0-15,-4-1 0 16,-3 0 0-16,-3-3 0 16,-1 3 1-16,-3 0-1 15,0 0 1-15,-4-3-1 16,-3 3 1-16,0 1-1 15,-4-4 0-15,-3 3 0 16,4 0 0-16,-1 3 0 16,0 0 0-16,4 1 0 15,4-4 0-15,-1 3-1 16,4-3 1-16,4-3 0 16,3 0 0-16,10-3-1 15,4-3 1-15,4-1 0 0,0 4 0 16,-1 3 0-16,1 3 0 15,-4-3 0-15,4 4 0 16,-8-4 0-16,1 0 0 16,-4 3 0-16,0-3 1 15,-7 0-1-15,0 0 0 16,0 0 0-16,0-3 0 16,-4-1 0-16,1 4 1 0,-4-3-1 15,-4-3 0-15,-3 6 0 16,0 0 0-16,-11 0 0 15,4 0 1-15,-4 0-1 16,4 3 0-16,0 0 0 16,3 0 0-16,4-3 0 15,4 0 0-15,3-3-1 16,3 3 1-16,4 0-1 16,7 0 1-16,0-3-1 15,4 0 1-15,3 3 0 16,4 0 0-16,-1 0-1 15,1 3 1-15,-4 0 0 16,4 0 0-16,-8-3 0 16,-3 4 0-16,0-8 0 15,-7 4 1-15,0 0-1 16,0-6 1-16,-3 0-1 16,-4 0 0-16,3-1 0 15,4-2 0-15,-3 6 0 0,-1-3 0 16,1-1 0-16,-4 1 1 15,7 0-1-15,-8-1 0 16,1 4-1-16,0-6 1 16,4 0 0-16,3-1 0 15,-4 1-1-15,4 6 1 16,4-10 0-16,-1 4 0 16,4 2 0-16,-7-2 0 15,7 3-1-15,-3-1 1 16,0 4 0-16,-4-3 1 0,0 3-1 15,-4-3 0-15,0 2 0 16,1 1 0-16,-4 6 0 16,0 1 0-16,3 2 0 15,4-3 0-15,0 3-1 16,11 1 1-16,-1 5-1 16,8 1 1-16,0-1-1 15,3 1 1-15,-3-1-1 16,3-2 1-16,-4-1-1 15,-3 0 1-15,-3-5-1 16,0 2 0-16,-4-3 0 16,-4 0 0-16,-3-3-1 15,0 0 1-15,0 0-1 16,-3-9 0-16,3-1 0 16,-4-2 0-16,1-1 0 15,-1 1 0-15,4-4 0 16,0 3 0-16,0 4 0 0,0 3 1 15,-3 0-2-15,-1-1 0 16,-3 4-4-16,-4-3 1 16</inkml:trace>
  <inkml:trace contextRef="#ctx0" brushRef="#br0" timeOffset="64793.77">20299 11129 2 0,'-18'12'1'0,"4"4"1"16,11-13 1-16,-4 3-3 16,3 4 0-16,-3-1 1 0,3 0 0 15,1 4-1 1,-1 0 0-16,1-4 1 0,-1 3 0 15,1-5 0-15,3-1 0 16,0 0 0-16,7 1 0 16,0-1 0-16,3-6 0 15,5 0-1-15,2-3 0 16,-3-4 1-16,0 1 1 16,1-6 0-16,-1-1 0 15,-4-3 0-15,1 1 1 0,-4-1-1 16,0-3 0-1,-7 7-1-15,0-1 1 0,0-6-1 16,-4 4 0-16,1-4-1 16,-1 3 1-16,1 0-1 15,-4 1 0-15,3 2 0 16,-3 1 0-16,-3 5 0 16,-5 7 0-16,-2 4 0 15,-1 5 0-15,-3 0 0 16,-4 7 0-16,1-3 0 15,2 2 0-15,5 4 0 16,3 3 0-16,3 0-1 16,8-3 1-16,3 0 0 15,0-4 0-15,7-2 0 16,7-4 0-16,3-2 0 16,1-1 0-16,3-6 0 15,0-3 0-15,-3-4 0 16,-4-2 1-16,-3-4-1 15,-4 1 1-15,-4-4-1 16,-3 1 1-16,0 2-1 0,-3-3 1 16,-1-3-1-16,1 4 0 15,-1-1 0-15,1 4 0 16,-4-1 0-16,-4 4 0 16,0 2 0-16,-3 10 1 15,-7 4-1-15,0 5 1 0,0 1-1 16,0 3 0-16,0 5 0 15,3 1 1-15,4 0-2 16,7 0 1-16,3-3 0 16,8 0 0-16,3-6 0 15,7-4 0-15,7-3 0 16,7-3 0-16,8-6 0 16,-8-3 0-16,0-3 0 15,-3-4 1-15,-4-3-1 16,-7 1 1-16,-3-4-1 15,-4 3 1-15,-4 0-1 16,-6 4 1-16,-4-1-1 16,-8 1 0-16,1 2-1 15,0 7 1-15,0 3 0 16,-4 3 0-16,4 10-1 16,0 3 1-16,-3 6-1 0,2-7 1 15,5 10-1 1,-1-3 1-16,4-3 0 0,0-3 0 15,4-1 0-15,3-5 1 16,10-1-1-16,8-2 0 16,14-7 0-16,-1-4 0 15,8-5 0-15,7-7 0 16,3-2 0-16,1-4 0 16,-1 3 0-16,-10 0 0 15,-7-3 0-15,-11 3 1 16,-7 3-1-16,-7 4 1 0,-10-1-1 15,-8 4 0 1,-3 3 0-16,-4 6 0 16,4-3-1-16,0 6 1 0,3 3-1 15,4 0 1-15,0-3-1 16,0 4 1-16,4-4 0 16,-1 0 0-16,1 3 0 15,-1 0 0-15,1 1 0 16,3-1 0-16,0 0 0 15,0-3 1-15,0-3-2 16,7-3 1-16,0 0 0 16,0-6 1-16,0-7-1 15,-4-3 1-15,-3-3-1 16,-3-3 1-16,-4-6-1 16,-4 6 0-16,-6 3 0 15,-1 3 1-15,-3 13-1 16,0 6 0-16,-4 3-1 15,0 9 1-15,4 4 0 0,0 9 0 16,3-3-1-16,8 6 1 16,3-3-1-16,0-6 1 15,3 3 0-15,4-3 0 16,4-3 0-16,3-4 1 16,0-5-1-16,3-4 1 15,1-10-1-15,-1-2 1 16,1 0-1-16,-4-4 0 15,4-6 0-15,-4 0 1 0,-4 1-1 16,1 2 0-16,-4 3 0 16,-4-2 1-16,-3 12-1 15,-3 6 1-15,-8 12-1 16,-7-2 0-16,-3 6 0 16,3 3 1-16,4 0-1 15,7 0 0-15,3-4 0 16,15-5 0-16,10-7 0 15,11-9 0-15,3-9 0 16,0-1 0-16,4-6 0 16,0-6 0-16,-4-3-2 15,-7 3 1-15,-10 0-2 16,-11 6 1-16,-11 6-5 16,-10 7 1-16</inkml:trace>
  <inkml:trace contextRef="#ctx0" brushRef="#br0" timeOffset="74554.69">21590 15531 4 0,'-11'-19'2'0,"15"13"-5"0,-4 6 2 0</inkml:trace>
  <inkml:trace contextRef="#ctx0" brushRef="#br0" timeOffset="104458.13">22430 14776 14 0,'7'3'7'0,"3"-13"0"0,-10 10 8 0,0 0-13 16,0-6 0-16,4 0 1 15,-4-1 1-15,0 4-5 16,-4-6 1-16,-3-1 2 16,0 4 1-16,-3 3-1 15,-1-3 0-15,0 3-1 16,1-4 1-16,-4 4-2 15,3-3 1-15,4 0-1 16,0 3 1-16,0 3-1 16,0-7 0-16,0 4 0 15,3 0 0-15,1 3 0 16,-1-6 0-16,4 6 1 16,0-3 0-16,0-1 0 0,-3-2 1 15,-1 9 0-15,1-6 0 16,3 3 0-16,-4 0 0 15,4-3-1-15,-3 0 1 16,-1 3 0-16,1-3 0 16,-4 0-1-16,-1 0 0 15,-2-1 0-15,-1 4 0 16,1-3 0-16,-4 0 0 16,-1 3 0-16,1 0 0 0,0 0 0 15,0 0 0-15,0-3-1 16,0 0 1-16,0-3-1 15,0-1 1-15,0 1-1 16,-1 3 0-16,1-3 0 16,-3 6 0-16,-1 0 0 15,-3 9 0-15,-4-6-1 16,-7 3 1-16,-6 1 0 16,2 2 0-16,5 4 0 15,-1-4 1-15,0 7-1 16,4-4 1-16,-4 1-1 15,4 3 1-15,0 2 0 16,0 4 1-16,-1 3-1 16,1 0 0-16,3 7-1 15,1-1 1-15,3 1-1 16,-1 2 1-16,1 1-2 16,0-4 1-16,3 0 0 0,-3 1 0 15,7-7 0-15,0 0 0 16,3 6 0-16,1 4 0 15,3 2 0-15,0 1 0 16,0-4-1-16,3 10 1 16,4 3 0-16,0-6 0 15,0 0-1-15,7 3 1 16,0-7 0-16,4-2 1 16,3-7-1-16,0-3 0 0,0-3 0 15,4-6 0-15,6-1 0 16,5-2 0-16,6-4 0 15,4 1 0-15,0-4 0 16,3 0 0-16,0 1 0 16,1 2 0-16,-1 0 0 15,0 1 0-15,-3-4 0 16,-4-3 0-16,1 0 0 16,2-3 1-16,1-6-1 15,7-3 0-15,7-10 0 16,3-6 0-16,8-3 0 15,7-1 0-15,-12 4 0 16,-2-3 0-16,-1 3 0 16,-3-3 0-16,-3 0 0 15,-8-4 0-15,-3-2 0 16,-4 2 1-16,-3-2-1 16,-4-7 0-16,-3 3 0 15,-4-2 1-15,0-4-1 16,-3-6 1-16,-8 6-1 0,-3 0 0 15,-3-3 0-15,-4 0 1 16,-7 0-1-16,-11-3 0 16,-6 2 0-16,-8 5 1 15,-7 2 0-15,0 3 0 16,0 1-1-16,-7-1 0 16,-6 3 0-16,-1 1 1 15,-4 6-1-15,1 6 0 0,-8 6 0 16,1 7 1-16,-4 9-1 15,-11 3 0-15,4 3 0 16,3 4 0-16,1 2 0 16,3 1 0-16,7-1 0 15,3 1 0-15,8-1 0 16,7-2 0-16,6-1 0 16,1 10 0-16,3 6 0 15,-3 9 0-15,0 7-1 16,-11 9 1-16,7-3-1 15,4 7 1-15,7 2-1 16,3 1 1-16,7-7 0 16,4 0 0-16,4 0-1 15,10-3 1-15,7 0 0 16,10-3 0-16,5-3-1 16,9 3 1-16,5-7-1 15,-1 1 0-15,7 0-1 16,11 2 1-16,-3-2-1 0,-1-3 0 15,0-4 0-15,8-6 1 16,3-6 0-16,-4-7 0 16,-3-2 0-16,7-7 1 15,7-6 0-15,0-7 0 16,4-2 0-16,3-4 0 16,0-3-1-16,-7 0 1 15,-4-6-1-15,1-3 1 0,-8 0-1 16,-6-10 0-16,-8-2 0 15,-3-17 0-15,-7 7 0 16,-8-10 1-16,1-2 0 16,-7-10 0-16,-1-4-1 15,1-5 1-15,-4 5 0 16,-3 4 1 0,-15-6-1-1,-7 15 0-15,-10 10 0 16,-10 12 0-16,-8 7-1 15,-18 9 1-15,-17 6 0 16,-10 6 0-16,-12 7-1 16,8 0 1-16,3 3-1 15,1-1 1-15,3 4 0 16,3 0 1-16,0 4-1 16,8 5 1-16,3 7-1 15,0 9 0-15,0 28 0 0,-4 13 1 16,-6 9-1-16,3 13 0 15,14 0 0-15,7 6 0 16,7-3 0-16,10 6 0 16,12-19 0-16,10-2 0 15,14-7-2-15,14-7 1 16,21-8-1-16,18-4 0 16,14-13-2-16,14-2 0 15,14-10-5-15,11-6 1 16,-3-3-2-16,2-10 1 0</inkml:trace>
  <inkml:trace contextRef="#ctx0" brushRef="#br0" timeOffset="111995.72">22426 14659 7 0,'-14'-9'3'0,"7"6"0"0,3 0 3 0,-3 0-5 15,-3-4 1-15,-4 1 3 16,0-3 0-16,-4-1-4 16,-3-5 0-16,-4-1 4 15,-3 0 1-15,-7 4 0 16,-1-1 0-16,1 4-1 16,0-1 0-16,-8 4-2 15,-2 3 0-15,-5 3-2 16,-3 0 1-16,4 3-2 15,-4 3 1-15,0 4-1 16,0 2 0-16,0 1-1 16,4 3 1-16,-1 5-1 15,1 11 1-15,0 9-1 16,-4 3 1-16,7 15 0 16,7 4 0-16,7 15-1 15,8 4 1-15,2 6-1 16,5 2 1-16,6-2-1 15,4-6 1-15,4-4 0 16,3-9 0-16,10 3 0 0,8-12 0 16,10-4 0-16,11-9 1 15,10-6-1-15,15-9 0 16,13-17 0-16,22-15 0 16,3-9 0-16,8-10 0 15,-1-3-1-15,11-6 1 16,-3-4 0-16,-15-2 0 15,-3 3 0-15,-4-7 1 16,-14 0-1-16,-14-2 0 0,0-4 0 16,-14-3 1-16,-7 3-1 15,-11-3 1-15,-10-3 0 16,-8-4 0-16,-10-5-1 16,-7-1 1-16,-3-3 0 15,-8-3 0-15,-10 1 0 16,-11 2 0-16,-13 10 0 15,-8 9 0-15,-21 9 1 16,-11 7 0-16,-17 9-1 16,-4 7 0-16,-14 8-1 15,0 11 1-15,3 2-1 16,5 4 0-16,13 6-1 16,4-1 1-16,10 11 0 15,4 2 0-15,7 3-1 16,17 7 0-16,11 12-1 15,11 4 1-15,10 3-4 0,11 5 0 16,28 7-6-16,15 1 1 16</inkml:trace>
  <inkml:trace contextRef="#ctx0" brushRef="#br0" timeOffset="115327.46">24250 16986 17 0,'-4'3'8'0,"11"-15"-5"0,-3 6 8 0,-4 6-11 16,4-7 1-16,-1 1 1 16,-3-3 1-16,0 2-3 15,0-2 1-15,-3 0 2 16,-1-4 1-16,-3 4 1 15,0 2 0-15,-4 7 0 16,-6 0 0-16,-4 7-1 16,-4 2 0-16,-3 0-1 15,-8 4 0-15,1-1-2 16,3 4 0-16,1-3-1 16,-1-1 0-16,-7 1 0 15,4-1 1-15,-1-2-1 0,1-4 0 16,0 3 0-16,-4-2 0 15,-3 5 0-15,-8 1 0 16,-6 6 0-16,7 6 0 16,-1-3 0-16,8 3 1 15,-1 0-1-15,8 3 1 16,3 0-2-16,4 0 1 16,4 1 0-16,2-4 0 0,5 3-1 15,-1 0 1-15,0 4 0 16,8 2 0-16,-1 1 0 15,1-1 1-15,-1 4-1 16,4 2 0-16,4-5 0 16,3-4 1-16,0-2-1 15,7-4 0-15,7-3 0 16,7-4 0-16,7-2-1 16,4-3 1-16,14-7-1 15,10 0 1-15,1-3 0 16,3-3 0-16,0-3 0 15,3 0 0-15,1 3-1 16,3 0 1-16,7 0 0 16,3-3 1-16,1-3-1 15,-8-1 0-15,4 1 0 16,4-3 0-16,0-4-1 16,-1-6 1-16,1-3-1 0,0-6 1 15,-15-3-1-15,-10-4 1 16,-11-5-1-16,-6 5 1 15,-8 1-1-15,-7-1 1 16,-10 1 0-16,-8-1 1 16,-3 1-1-16,-11-1 1 15,-6-6-1-15,-11-3 0 16,-8 4 0-16,-6-7 0 16,-4 0-1-16,-10 0 1 15,-4 3-1-15,-7 6 1 0,-11 7 0 16,-10 9 0-16,-7 6 0 15,-8 3 1-15,1 7 0 16,0 6 0-16,-1 0 0 16,12 6 0-16,3 4-1 15,6 2 0-15,8 4-1 16,11 0 1-16,-1 6-1 16,-3 18 1-16,7 4 0 15,0 13 0-15,11 9-1 16,10 9 1-16,11 13-1 15,17 0 1-15,18-7-1 16,15 1 1-16,6-10-1 16,7-6 0-16,11-13-1 15,10-12 0-15,8-10 0 16,13-6 1-16,5-6-1 16,6-10 0-16,4-2 1 15,6-7 0-15,12-7 0 0,-5-2 1 16,5-4-1-16,-4-5 1 15,0-1-1-15,-1 0 0 16,-2-9-1-16,-12-4 0 16,-13-12 0-16,-11-6 0 15,-7-9-1-15,-11-10 1 16,-10-3 1-16,-11-4 0 16,-10 1 1-16,-14 0 0 0,-11 6 0 15,-11 3 0-15,-21 10-1 16,-17 5 0-16,-11 7-1 15,-18 16 1-15,-10 6-1 16,-29 7 0-16,-6 8 1 16,-1 4 1-16,-13 6 1 15,6 0 1-15,11 4 1 16,14-1 0-16,14-6-1 16,8 13 0-16,9 8-2 15,5 20 1-15,3 22-8 16,7 31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1:44:02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15296 8774 18 0,'8'-19'9'0,"-37"9"-5"15,22 10 10-15,-7 0-13 16,-4 0 0-16,-3 0 1 16,0 0 0-16,0 0-2 0,-4-6 1 15,1 0 2-15,-5 0 0 16,1-4 0-16,-4-2 0 16,1-1-1-16,-1 4 1 15,-3-1-2-15,-4 1 1 16,-4 3-2-16,-6-1 1 15,3 4-1-15,-3 3 0 16,-4 0 0-16,-4 3 0 16,-2 0 0-16,-1 1 0 0,-11-1 0 15,-3 0 0-15,3-3 0 16,1 0 0-16,-4 3 0 16,0 0 0-16,0 3 0 15,-4 1 1-15,4-1-2 16,3-3 1-16,8 6 0 15,3 4 0-15,0-4 0 16,3 4 0-16,4 3 0 16,-3-4 0-16,7 10-1 15,-1-3 1-15,-6 0 0 16,-4 6 0-16,7 3 0 16,0 7 0-16,-3 5 0 15,-1 4 0-15,-3 6-1 16,11 1 1-16,3 2 0 15,7-3 0-15,0 3 0 16,4-6 0-16,3 0-1 16,1 4 1-16,2-1 0 0,1 6 0 15,0 13-1-15,7-3 1 16,3 0-1-16,4-7 1 16,10 1 0-16,4 3 0 15,7-7 0-15,8-2 0 16,6 5-1-16,3-2 1 15,5 5 0-15,2-2 0 16,5-1 0-16,2-8 0 16,5-4 0-16,3 3 1 0,0-6-1 15,6-4 1-15,15-5-1 16,-7-4 1-16,7-2 0 16,8-11 1-16,2-2-1 15,8 0 1-15,3-7-1 16,0 4 0-16,-3-1 0 15,3 7 0-15,-3-3-1 16,-1-4 1-16,8 1-1 16,-4 2 0-16,1-8 0 15,2-1 1-15,1-9-1 16,7-3 1-16,7-4 0 16,-11-2 0-16,4-4-1 15,-1-12 1-15,-6 0-1 16,3-1 1-16,-3 4-1 15,-11-6 1-15,-7-10-1 16,-3-3 1-16,-1 0-1 16,-6-6 1-16,3-6-1 0,-11 9 1 15,-3-4 0-15,0-5 0 16,-3 3 1-16,-8-13 1 16,-3-6-1-16,-15-16 1 15,-9 3 0-15,-12-6 0 16,-13 4-1-16,-19-11 1 15,-13-8-3-15,-18 5 1 16,-7 1-2-16,-18 3 1 16,-10-4-1-16,-14 4 0 0,3 3-1 15,-11 10 1 1,1 11-1-16,-4 11 0 0,-3 12-5 16,-26 24 0-16,-20 48-6 15,-64 60 0-15</inkml:trace>
  <inkml:trace contextRef="#ctx0" brushRef="#br0" timeOffset="8033.72">16626 10398 18 0,'-31'-3'9'0,"6"6"-3"0,21-3 10 16,-3 0-14-16,0 3 1 16,0-3 2-16,4 0 0 15,-1 0-6-15,4 3 0 16,0-3 4-16,7 0 0 16,11-3-1-16,14 0 0 0,10 0-1 15,18-3 0-15,21-7-1 16,14-3 1-16,18 1-1 15,14-7 1-15,4 3-1 16,3 3 1-16,-4 7-1 16,-13 6 0-16,-8 6 0 15,-17 0 1 1,-15 6-1-16,-9 1 1 0,-19 2 0 16,-10-2 0-16,-11-4 1 15,-3 0 0-15,-8-3 0 16,-3 4 1-16,-3-4 0 15,0-3 0-15,-11 0 0 16,0-7 1-16,-4 1-3 16,-14-3 1-16,-20-4-1 15,-15-2 1-15,-21 2-1 16,-22 4 0-16,-24 5 0 16,-28 4 1-16,-18 13-1 0,-17 0 1 15,3 9 0-15,-3-1 0 16,27 1-1-16,29-3 0 15,32-3-1-15,32 0 1 16,24-4-2-16,53-2 1 16,32-17-1-16,38-5 1 15,36-1-1-15,29-2 0 16,16-1 1-16,-6 0 0 16,-4-3-1-16,-14 10 1 0,-24 3 0 15,-11-1 0-15,-15 7 0 16,-9 0 1-16,-19 0-1 15,-3 4 0-15,-11-1 0 16,-10 3 0-16,-7 0 0 16,-4 0 1-16,-10 1-1 15,-11-1 0-15,-11-3 0 16,-17-3 1-16,-21 0-1 16,-15 3 1-16,-24 4 0 15,-21 2 0-15,-14 0 0 16,-15 4 1-16,4 6-2 15,4-4 1-15,6 4-1 16,22 0 1-16,17-6-1 16,15-4 1-16,17 4-2 15,7-4 0-15,11-6 1 16,10 3 0-16,4 1-1 16,7-7 0-16,7 3 0 0,14 0 1 15,21-3 0-15,15-3 0 16,27-10-1-16,29 7 1 15,21-7-1-15,18 1 1 16,10 2 0-16,-14 4 0 16,-17 3 0-16,-25 0 0 15,-22-3 1-15,-20-1 0 16,-22-2 1-16,-21-4 0 16,-25 1 0-16,-24 2 1 0,-28-2-1 15,-29 9 1-15,-39 6-6 16,-38 16 1-16,-64 22-15 15,-60 24 0-15</inkml:trace>
  <inkml:trace contextRef="#ctx0" brushRef="#br0" timeOffset="16425.65">19985 10401 19 0,'-14'-6'9'0,"-7"3"-4"0,14 6 9 0,-11 0-13 15,0 6 0-15,-3 1 2 16,-4 5 0-16,1-2-4 15,-5 0 1-15,5-1 3 16,3 4 0-16,3-7-1 16,7 1 0-16,4-1-1 15,4-3 0-15,6 0-1 16,8-6 1-16,0 4-1 16,3-4 1-16,0-10-1 15,3 7 1-15,8-3 0 16,7-4 0-16,3 1 0 15,7 0 0-15,8-1 0 0,10-2 1 16,3-1-1-16,1 7 0 16,3 0 0-16,7 6 1 15,0 3-2-15,4 3 1 16,-1 0-1-16,4 7 1 16,-10-7 0-16,-1 3 0 15,-3-2 0-15,1-1 1 16,-5-6 0-16,-10 0 1 15,0-6-1-15,-4 3 1 0,-10-4-1 16,-4 4 0-16,-3 3 0 16,-11-3 0-16,-7-3 0 15,-10 0 0-15,-15-1-1 16,-6 1 1-16,-19 6 0 16,-17-6 0-16,-10 3-1 15,-22-1 1-15,-3-2-2 16,-4 6 1-16,1-6 0 15,10 6 0-15,3 0-1 16,-3-3 0-16,3 3 0 16,11-3 0-16,4-1 0 15,6 1 0-15,4 0 0 16,4-3 0-16,7 0-1 16,6-1 1-16,8 1-1 15,7 3 1-15,7-3-1 16,7 3 0-16,7 3 0 15,7 0 0-15,10 3 0 16,8 3 0-16,14 0 0 0,21 1 1 16,7-4-1-16,18 0 1 15,6 0-1-15,29 0 1 16,-7-3 0-16,7 0 0 16,-4 3 0-16,1 0 0 15,-11 0 0-15,-18-3 0 16,-14 0 0-16,-14 0 1 15,-14 0-1-15,-11 4 1 16,-14-4-1-16,-7 0 1 0,-14 0-1 16,-17 3 1-16,-19 6-1 15,-13 1 0-15,-18-1-1 16,-18 10 1-16,-24 0 0 16,-21 3 0-16,3 3 0 15,0 0 0-15,7-6 0 16,7-1 0-16,17 1 0 15,15-6 0-15,14-4 0 16,11-3 1-16,10-2-1 16,7-4 0-16,11 0-1 15,7-4 1-15,10-2-1 16,11-3 1-16,14-1-1 16,11 1 1-16,21-1-1 15,21 1 0-15,25 0 0 16,24-1 1-16,32-2-1 15,11 2 0-15,10 4 1 16,-6-3 0-16,-12-1 0 16,-17 7 0-16,-21-3 0 0,-18 6 0 15,-24 0 1-15,-18-3 0 16,-18-4 0-16,-17 1 0 16,-18 0-1-16,-25-7 1 15,-17 4-3-15,-36 0 1 16,-31 5-3-16,-32 4 0 15,-32 13-8-15,-21 6 1 16,-25 12-3-16,-10 4 0 16</inkml:trace>
  <inkml:trace contextRef="#ctx0" brushRef="#br0" timeOffset="29786.14">19607 9294 12 0,'-7'0'6'0,"14"-9"-1"0,-3 2 6 0,3 4-10 16,0-3 1-16,4 0 1 16,-1-1 0-16,1 4-4 15,-4-3 1-15,-4 3 3 16,-3-3 0-16,-7-4 0 15,-3 4 1-15,-4-7-1 16,0 1 1-16,-4-1 0 16,0 1 0-16,1-1-1 15,2 1 1-15,1 2-2 16,0 4 0-16,4 0-1 16,-1 0 0-16,1 2-1 15,-1 4 1-15,0 0-1 16,1 4 1-16,-4 2 0 15,-8 0 0-15,5 3-1 16,-4 4 1-16,0 3 0 0,3-4 0 16,0 4-1-16,1 3 1 15,2 0-1-15,1 2 0 16,4-2 0-16,-1 3 0 16,1 6 0-16,3-2 0 15,-4-4 0-15,0 3 0 16,-3 0 0-16,0 3 1 15,0 0-1-15,0-3 0 16,0 3 0-16,0 1 0 16,3 5 0-16,4 1 1 15,4-1-1-15,3 4 0 0,7 3 0 16,0 2 1-16,0 1-1 16,3-9 1-16,1-1-1 15,-1 1 1-15,-2-4 0 16,-1 4 0-16,-4-4 0 15,1-6 0-15,-1 0 0 16,4-6 0-16,0 0 0 16,4 0 0-16,3-4-1 15,4-2 0-15,3-7 1 16,7-6 0-16,4-3-1 16,3 3 1-16,0-3-1 15,1-3 1-15,-8-4 0 16,-7 1 0-16,0-10 0 15,-3 0 0-15,-1-3 0 16,-6 0 0-16,0-6 0 16,-4-3 0-16,3-7 0 0,-3 4 0 15,7-4-1-15,1-3 0 16,2-6 0-16,4 9 0 16,-3 4 0-16,3 3 0 15,-3-1 0-15,-4 1 1 16,0-4 0-16,-7 1 1 15,0 6-1-15,0-7 1 16,-7-2-1-16,0-1 1 0,-3-3-2 16,-8 0 1-1,-3 1-1-15,0-4 0 0,0 0 0 16,-4 6 0-16,-3 10 0 16,3 3 0-16,1 3 0 15,-5 3 0-15,-2 3-1 16,-4 7 1-16,-4 3 0 15,-3 3 0-15,-4 3 0 16,0 0 0-16,7 9-1 16,4 7 1-16,0-1-1 15,-1 11 1-15,1 8-1 16,4 4 1-16,-1 9-1 16,-3-3 1-16,3 3-1 15,0 3 1-15,4 0 0 16,3-3 0-16,1 3 0 15,3 3 0-15,0-2 0 16,7-4 0-16,-1-7 0 16,5 7 0-16,-1-3-1 15,4-6 1-15,4-3 0 0,3-1 0 16,4-3 0-16,6-2 0 16,1-4 0-16,3-3 0 15,4-4 0-15,-4-2 0 16,4-3 0-16,-1-7 1 15,5-6-1-15,2-3 0 16,5-3 0-16,2-4 0 16,-2 1 0-16,-1-4 1 0,0 1-1 15,-3 2 0-15,0-5 0 16,-4-1 1-16,0-6-1 16,-7 0 1-16,0-6-1 15,-3-4 1-15,-4 1-1 16,0-19 1-16,-3 9-1 15,3-3 0-15,-3 0 0 16,3 4 0-16,0-1 0 16,0 3 0-16,0-3 0 15,-3 4 0-15,-4-4 0 16,0 3 0-16,-7-6 0 16,-11-6 1-16,-6 6-1 15,-12-3 0-15,-2 10 0 16,-8 5 0-16,0 4 0 15,-3 6 0-15,-1 10-1 16,1 5 1-16,3 1-1 16,0 12 1-16,8 7-1 15,2 9 1-15,5 6-1 0,-5 3 1 16,1 13 0 0,0 6 0-16,0-6-1 0,0 7 1 15,3 8-1-15,4-15 1 16,10 38-1-16,4 2 1 15,7-5-1-15,7-1 1 16,7 4-1-16,4-10 1 16,-1-3-1-16,1-7 1 15,0 4 0-15,-1-6 0 0,1-7 0 16,-4-6 0-16,0-3 0 16,0-6 0-16,4-4 0 15,3-6 0-15,7-18-1 16,11-4 0-16,18-15-1 15,10-10 1-15,3-9-1 16,4-7 1-16,0-9-1 16,-3-3 1-16,-8-6 0 15,-13 6 0-15,-8-16 1 16,-14-3 1-16,-10-3-1 16,-14-9 0-16,-15 3 0 15,-7 3 0-15,-6 6 0 16,-5 9 1-16,5-2-2 15,3-1 1-15,-1 7 0 16,5-1 0-16,3 4-1 16,0 0 1-16,-1 3-2 15,1 3 1-15,-7 10-3 16,-4 5 1-16,-10 11-1 0,-4 2 0 16,-6 7-1-16,-12 12 1 15,-3 6 1-15,4 4 0 16,-1 2-3-16,15 1 1 15,14 3-4-15,21 0 0 16</inkml:trace>
  <inkml:trace contextRef="#ctx0" brushRef="#br0" timeOffset="70320.84">21103 8946 17 0,'102'-60'8'0,"61"-2"-8"0,-124 40 9 15,10 0-5-15,-3-10 0 16,-4 1 8-16,-14-6 0 16,-14 5-12-16,-14-2 1 15,-17 9 8-15,-18-1 1 16,-29 5-3-16,-24 5 0 0,-18 3-4 16,-32 1 0-16,-10-1-3 15,-14 1 1-15,-11-1-1 16,-7-3 1-16,-3-2 0 15,-1-7 1-15,-6 6 0 16,10 3 0-16,-4-6 2 16,-2-6 0-16,2 6 0 15,-6 6 0-15,-8 4-1 16,-17 9 0-16,-14 12-2 16,-4 7 1-16,-4 12-2 15,12 16 0-15,-5 9-1 16,15 16 0-16,7 13 0 15,10 2 0-15,18 4 0 16,22 0 1-16,17 6-1 16,14 6 1-16,14-2 0 15,24-11 0-15,19 4 0 0,17 0 0 16,18 10-1-16,24 11 1 16,18-2-1-16,18 9 1 15,10 7-1-15,22 9 1 16,13-4-1-16,32-8 0 15,11-1 0-15,25-9 0 16,31-10 0-16,11-12 0 16,25-22 0-16,14-15 0 15,20-23 0-15,8-12 0 0,7-19 0 16,11-13 0-16,0-9 1 16,-8-3 0-16,-6-13 0 15,-5 4 0-15,-2-4 0 16,3-6 0-16,-7-3 0 15,14 0 1-15,-14-15-1 16,3-14 1-16,-21-8-1 16,-3-7 0-16,-14-10 0 15,-11-11 1-15,-14-11-1 16,-22-5 0-16,-6-7 1 16,-18-16 0-16,-28 4 0 15,-28 9 1-15,-36-6-2 16,-42-7 1-16,-35 1-3 15,-54 15 0-15,-66-3-3 16,-71 16 0-16,-63 24-7 16,-50 33 1-16,-38 33-5 15,-22 26 1-15</inkml:trace>
  <inkml:trace contextRef="#ctx0" brushRef="#br0" timeOffset="114744.01">10862 14189 20 0,'-3'-9'10'0,"-15"6"-4"0,18 3 10 16,0-7-15-16,0 1 1 16,-4 0 2-16,-3-1 0 15,0 1-4-15,0 0 0 16,-3 3 4-16,3-7 0 15,-1 4-1-15,1-3 1 16,0-1-1-16,0 1 0 0,0 3-1 16,0 2 0-16,0 1-1 15,-3 0 0-15,-1 3-1 16,-3 0 1-16,0 3-1 16,-4 0 1-16,4 7-1 15,-4-1 0-15,4 4 0 16,0 3 1-16,0-4-1 15,3 10 0-15,1-3 0 16,-1 0 0-16,4-1 0 16,0 1 1-16,0 3 0 15,0 0 1-15,0 3-1 16,0 0 0-16,3-9 0 16,1 0 1-16,3-1-1 15,3 1 0-15,4 0-1 16,4-1 0-16,3 4 0 15,4 0 1-15,3-3-1 16,0-1 0-16,0-2 1 0,0-4 0 16,1 1 0-16,-5-4 0 15,4-3 0-15,4-6 0 16,3-3 0-16,4-7 1 16,7-2-1-16,-7-1 0 15,3-3-1-15,-7-3 1 31,-3-16-1-31,-11 1 1 16,-3 2 0-16,-8 7 0 16,-6-3 0-16,-8 6 1 0,-7 0-1 15,-3 9 0-15,-4-6 0 16,-6 0 0-16,6 3-1 16,4 4 0-16,3 2 0 15,1 4 0-15,2-1 0 16,5 4 0-16,-1 0-1 15,1-1 1-15,-4 10-1 16,0 4 1-16,-8 8-1 16,-2 1 1-16,-8 9-1 15,-3 3 1-15,3 1 0 16,4 2 0-16,6-9-5 16,8-3 1-16,14-4-11 15,22-15 0-15</inkml:trace>
  <inkml:trace contextRef="#ctx0" brushRef="#br0" timeOffset="131093.53">14958 14095 9 0,'3'-13'4'0,"1"7"-2"0,-4 6 5 16,0 0-4-16,0 0 0 15,0 0 2-15,-4 0 0 16,1-3-6-16,-4 0 1 16,-4 0 5-16,1 0 0 15,-5 0 0-15,1-4 0 16,4 1-1-16,-1 3 1 0,1 0-2 15,-1 0 0-15,4-4-1 16,0 4 1-16,-4-3-2 16,4 3 0-16,0 0-1 15,-3 3 0-15,-1 0 0 16,-3 3 0-16,-4 3 0 16,-3 0 0-16,0 1 0 15,0 8 0-15,3 1 0 16,1 3 1-16,2 6-1 15,5-6 1-15,3-1-1 16,0-2 1-16,3 6-1 16,1 0 0-16,3 0 0 15,0 3 0-15,0 0 0 16,7-3 1-16,3-3-1 16,1 0 0-16,3 0 0 15,4-4 1-15,3-2 0 16,7-7 1-16,0 0-1 15,4-6 0-15,0-6 0 16,3 0 0-16,4 0 0 0,0-4 0 16,-8 1-1-16,-2-4 0 15,-8 1 1-15,-4-4 0 16,-2 0 0-16,-5-9 0 16,-6 6 1-16,-4-6 0 15,-4-3 0-15,-3-3 1 16,0 6-1-16,-4 0 0 0,1-1-1 15,-4 4 1-15,-4 4-1 16,-7 5 0-16,1 7-1 16,-22 6 1-16,-14 6-6 15,-7 7 0-15,-4 9-10 16,8-4 1-16</inkml:trace>
  <inkml:trace contextRef="#ctx0" brushRef="#br0" timeOffset="134293.5">19106 14054 12 0,'0'-6'6'0,"0"3"3"16,-3 0 6-16,-1 0-14 16,1-1 1-16,-1 1 0 15,1 0 1-15,-4-3-4 16,0 0 1-16,0-1 2 15,0 1 1-15,0-3 0 16,-1 2 0-16,1 1 1 16,-3 0 0-16,-4 0-1 15,-4 2 1-15,-3 4-2 16,-7 4 1-16,-8 2-2 0,5 3 1 16,2 1-2-16,1 5 0 15,4-2 0-15,2-1 1 16,5 4-2-16,-1 3 1 15,0 6 0-15,4 6 0 16,4-6 0-16,-1 10 0 16,4-4-1-16,4-2 1 15,3-1 0-15,7 9 1 16,3-18-1-16,8 0 1 16,10 0-1-16,11-10 1 0,3-2-1 15,1-1 0-15,9-3 0 16,5-3 1-16,-8-3-1 15,-3 0 0-15,-7-7 0 16,-7 1 1-16,-8 3-1 16,-2-7 1-16,-8 0 0 15,-4-2 0-15,-3-10 0 16,-3 0 1-16,-4-4 0 16,-4-2 0-16,-6 0 0 15,-4 2 0-15,-8 4-1 16,-9 7 1-16,-8 5-6 15,-18 7 0-15,-10 6-9 16,-10 12 0-16</inkml:trace>
  <inkml:trace contextRef="#ctx0" brushRef="#br0" timeOffset="141151.79">24483 13236 13 0,'-4'0'6'0,"1"3"1"0,3-6 7 0,-4-3-12 15,1-1 1-15,-1 1 1 16,-3 0 0-16,0-1-5 16,-4-2 0-16,4 3 3 15,0-4 1-15,0-2-2 16,0 6 1-16,0-4-1 16,0 4 1-16,-3-4-1 15,-1 4 0-15,-3 0 0 16,0 6 1-16,-4 0-1 15,0 6 1-15,1 0-1 16,-4 1 1-16,-4 5-1 16,-3 1 1-16,-4 9-1 15,4 0 1-15,0 0-1 16,-1 0 1-16,8 6-2 16,4 0 1-16,9 0-1 15,5 1 1-15,6-1-1 0,5 0 1 16,2 0 0-16,8-3 0 15,3 0 0-15,0 0 0 16,4 1 0-16,3-5 1 16,4-8 0-16,3-10 0 15,0-9 0-15,4-7 1 16,0-2 0-16,-4-7 0 16,4-6 0-16,3-4 0 15,-3 1-1-15,0 3 0 0,-4-13-1 16,-7 3 1-16,-3-3 0 15,-7 1 0-15,-8-7-1 16,-10 9 1-16,-10-3 0 16,-15 0 0-16,-7 13 0 15,-10 6 0-15,-7 3-1 16,-8 7 0-16,1-1-1 16,6 4 1-16,12 15-3 15,6 4 1-15,7 12-8 16,4 9 0-16,7 13-8 15,10 3 0-15</inkml:trace>
  <inkml:trace contextRef="#ctx0" brushRef="#br0" timeOffset="146603.45">23756 16964 12 0,'4'-3'6'0,"-1"-16"0"16,1 10 7-1,-4 0-11-15,0-4 0 0,0 4 1 16,0-4 1-16,-4-3-4 16,-3 1 0-16,0-4 3 15,-4 0 0-15,-3 0-1 16,0 0 0-16,0 1-1 16,0-1 1-16,0 0-1 15,-4 3 1-15,-6 4-1 16,-5-7 0-16,-2 3 0 15,2 1 0-15,1 2-1 16,-7 0 1-16,-7 4-1 16,-4 6 0-16,-4 3 0 15,-3 6 0-15,0 0 0 16,-7 4 1-16,4 6-1 16,0 2 0-16,-4 4 0 0,-4 0 0 15,4 0 0-15,0 0 1 16,7 0-1-16,4-6 0 15,10 6 0-15,-3 3 0 32,-15 31 0-32,8 1 1 15,10-1 0-15,7-9 0 16,1 3-1-16,9 1 0 16,5-1 0-16,3-6 1 0,7 6-1 15,0-3 0-15,3 3 0 16,0 0 0-16,1-3 0 15,3-3 1-15,0 3-1 16,7-12 0-16,4-7 0 16,10 0 1-16,3 3-1 15,1-2 1-15,3-4-1 16,1 0 1-16,6-3-1 16,4 0 1-16,3-3-1 15,0-4 1-15,1 4-1 16,-1-10 1-16,-7 1-1 15,8-7 0-15,2 0 0 16,1-6 1-16,7-3-1 16,0-1 0-16,4-2 0 15,3-3 1-15,-4 2-1 16,-3 1 1-16,-11-1-1 16,-3 1 0-16,0 3 0 0,-4-4 1 15,-3 1-1-15,3-1 0 16,-3 1 0-16,-4 0 0 15,-3-4 0-15,0-6 1 16,-1-3-1-16,4-3 0 16,4-6 0-16,0-4 0 15,3 4 0-15,1-13 1 16,-1 16-1-16,0-3 0 16,-7-1 0-16,1 4 0 15,-5-3 0-15,-6-1 1 0,0 1-1 16,-1 3 1-16,-10-4-1 15,0-8 1-15,-3-4-1 16,-1-3 1-16,-3-10-1 16,0 10 0-16,-3 0 0 15,-1 0 1-15,-3 3-1 16,-7 6 0-16,-7 4 0 16,-7 3 1-16,-15 2-1 15,-6 7 0-15,-7 4 0 16,-11 2 0-16,-8 0 0 15,-9 1 0-15,-8-1 0 16,14 7 0-16,1 2 0 16,3 4 1-16,7 0-2 15,17 0 1-15,4 0-5 16,11 9 0-16,0 19-7 16,-7 16 0-16</inkml:trace>
  <inkml:trace contextRef="#ctx0" brushRef="#br0" timeOffset="155776.03">22313 15810 35 0,'-21'-15'17'0,"25"-17"-14"0,-1 26 18 16,-3 0-21-16,0-4 1 15,0 1 3-15,-3 0 0 16,-1-1-2-16,-3-2 0 15,0 2 4-15,-4-2 0 16,-3-1 0-16,0 1 0 0,-4-1 0 16,-3-3 0-16,-3 1-3 15,-1-1 0-15,0 3 0 16,-3 4 0-16,0 3-1 16,-7 3 1-16,-8-1-2 15,-3 4 0-15,-7 4 0 16,0 5 1-16,-3 4-2 15,0 2 0-15,3 1-1 16,3 3 1-16,4 3 0 16,8 0 0-16,-1 9-1 15,4 3 0-15,3 14 0 16,4-1 0-16,10 6 0 16,7 0 0-16,4 0 0 15,7 1 0-15,7 2 0 16,4-12 1-16,3 0 1 15,7-6 0-15,18-4 0 16,10-9 1-16,8-6-1 0,17-6 1 16,7-13-1-16,4-7 1 15,10 1-1-15,0-3 0 16,0-4-1-16,1-3 0 16,-12-6 0-16,1-3 1 15,-4-3-1-15,-3 3 0 16,-8-3 0-16,-10-7 0 15,-3-2 0-15,-15-4 0 16,-7 0 0-16,-13-9 0 16,-8 6 0-16,-11 0 0 0,-13 0 0 15,-19-3 1-15,-9 7 0 16,-8 2 0-16,-14 10-1 16,-11 3 1-16,-6-1-1 15,-12 1 1-15,5 3-1 16,-1 10 0-16,-3-1 0 15,0 10 0-15,3 3 0 16,-7 0 0-16,8 13-1 16,6 18 0-16,7 4 0 15,4 21 1-15,11 10-1 16,7 6 1-16,3-3-2 16,10 0 0-16,19-3-3 15,6-3 1-15,11-4-7 16,11-9 1-16,10-3-9 15,7-15 1-15</inkml:trace>
  <inkml:trace contextRef="#ctx0" brushRef="#br0" timeOffset="161494.64">24977 16067 22 0,'-43'-37'11'16,"8"9"-11"-16,28 18 11 0,-4-2-11 16,1-7 0-16,-4 0 4 15,3-3 0-15,1 0-3 16,-1 0 1-16,4 3 3 16,-4 4 0-16,4 2 0 15,-3 1 1-15,-4 5-2 16,-11 7 1-16,-10 7-2 15,-11 2 0-15,-4 4 0 16,-3 8 0-16,-3 5 0 16,0 11 0-16,-1 4-1 15,15 9 0-15,7 10-1 0,13 6 1 16,12-1-2-16,17 4 1 16,18-3-1-16,10-3 0 15,11-13 0-15,14-9 0 16,0-7 0-16,3-15 1 15,8-9-1-15,6-13 1 16,-3-7 0-16,7-9 0 16,4-6 0-16,-11-3 0 15,-10 0-1-15,-11-4 1 0,-11-5-1 16,-10 2 1-16,-8-5 0 16,-9-4 0-16,-8 3 0 15,-7-12 0-15,-11-7 0 16,-14-6 1-16,-10 0-1 15,-7 10 0-15,-11 2 0 16,-14 11 0-16,0 5-1 16,-21 19 1-16,-11 16-2 15,-11 28 1-15,5 19-3 16,-1 6 0-16,14 3-6 16,29 1 0-16,31-4-7 15,25-3 0-15</inkml:trace>
  <inkml:trace contextRef="#ctx0" brushRef="#br0" timeOffset="-143709.55">9800 15017 21 0,'-7'0'10'0,"14"-9"-5"15,0 5 11-15,-3-2-15 16,-4 6 1-16,10-3 3 16,-10-3 0-16,7 3-5 0,0 3 0 15,-7 0 5-15,0 0 0 16,0 3 0-16,-3-3 0 15,-1 0-1-15,1 0 1 16,-1 0-1-16,4 0 1 16,0 0-2-16,-7 0 1 15,4 3-2-15,3-3 1 16,0 0-2-16,0 0 1 16,0 0-1-16,0 0 1 15,0 3 0-15,0 0 0 0,0 3 0 16,0 1 0-16,0 2 0 15,-4-3 0-15,4 4-1 16,0-1 1-16,0 4-1 16,0 2 1-16,4 1-1 15,-1 3 0-15,-3-3 0 16,7 6 0-16,-7 6 0 16,7 3 1-16,-7 0-1 15,0 4 1-15,0 3-1 16,4-7 1-16,-8-3-1 15,4 4 1-15,0-4-1 16,4-9 1-16,3-1-1 16,-3-2 0-16,3 3-1 15,0-7 1-15,0-2-1 16,0-4 0-16,-4 0 0 16,1-2 1-16,-1-1-1 15,-3 0 1-15,-7 0-5 16,0 0 0-16,-3 0-9 0,-4-3 0 15,-1 0-8-15,8-3 1 16</inkml:trace>
  <inkml:trace contextRef="#ctx0" brushRef="#br0" timeOffset="-142388.08">9656 15268 21 0,'0'-6'10'0,"7"-10"5"16,-7 10 2-16,0 9-12 0,0-3 1 15,0 0 2-15,0 0 0 16,-4 0-9-16,1 0 0 16,-1-3 7-16,-3 3 1 15,3-7-2-15,1 1 0 16,-1-3-2-16,4 9 1 0,4-7-2 15,-1-2 1-15,1-7-2 16,3 1 1-16,7-4-1 16,0 0 0-16,4 0 0 15,0 0 0-15,-4 1-1 16,0-1 1-16,0 3 0 16,-7 4 0-16,-4 2 0 15,4-6 0-15,1 1-1 16,-1 2 1-16,0 4-1 15,3-4 1-15,4 7-2 16,-3 3 1-16,3 0 0 16,-3 6 0-16,-1 0-1 15,-3 0 1-15,0 7 0 16,-3-1 0-16,-1 3 1 16,-3 4 0-16,4 3 0 15,-4 0 0-15,3 0 0 16,-3-1 1-16,4 4-1 0,3-6 1 15,7 0-2-15,0-4 1 16,4-2-1-16,3-4 1 16,-3 0-1-16,3 0 1 15,-4-2-1-15,-2 2 1 16,-8-3 1-16,-7-3 0 16,-4 0 0-16,-6 6 0 15,-5 4-1-15,1-7 1 16,0 0 0-16,0 3 0 15,0-12-1-15,0 3 0 0,3-7-1 16,1-2 0-16,6-7 0 16,-3-6 1-16,4-3-1 15,-1 0 1-15,4 9-1 16,-7 0 0-16,7 0 0 16,0 3 0-16,-4 1 0 15,1 5 0-15,-4 1 0 16,-4 0 0-16,1 2 0 15,-4 7 0-15,0-3 0 16,3 0 0-16,0 0-1 16,4 3 1-16,4 0-1 15,3 3 1-15,0 0-1 16,0 3 1-16,3-2-1 16,4 2 1-16,-14 0 0 0,7-3 0 15,-7 7 0 1,-3 2 0-16,-1 1 0 15,-7 2 0-15,1 1 0 0,-1 0 0 16,1-4 0-16,2 1 0 16,1-4-1-16,4 1 1 15,-1-4-2-15,1 0 0 16,6-3-1-16,-3 0 1 16,3 4-2-16,1-1 1 15,-1 0 0-15,1 1 0 16,-4-1 0-16,0 0 1 0,0 3 0 15,0-2 1-15,0-4 0 16,3-3 0-16,1 0-3 16,3 0 0-16,7-3-3 15,3-4 0-15,4-2-6 16,4 3 1 0</inkml:trace>
  <inkml:trace contextRef="#ctx0" brushRef="#br0" timeOffset="-136968.79">9567 15845 40 0,'-10'-3'20'0,"10"-22"-13"0,0 15 21 15,3-2-25-15,1-1 0 16,-1 4 2-16,4-4 1 16,0 1-8-16,1 2 1 15,2 4 4-15,-3 6 1 16,4 0-2-16,-4 3 0 16,0 6-1-16,0 13 0 15,-4 7 0-15,8-4 1 16,-4 3-1-16,7-3 0 15,4 0 0-15,3-3 0 0,7 0 0 16,0-6 1-16,-3-4-1 16,-4-2 1-16,0-1-1 15,-3 0 0-15,0-2 0 16,-4-1 0-16,-4-3 0 16,-3 0 0-16,-3 0-4 15,-4 1 0-15,-4-1-7 16,-3-3 0-16,0-3-8 15,-3-1 1-15</inkml:trace>
  <inkml:trace contextRef="#ctx0" brushRef="#br0" timeOffset="-136609.33">9850 15735 42 0,'-15'-9'21'0,"19"6"-19"0,-4 3 32 15,-4 0-33-15,-3 3 1 16,0 0 1-16,-3 0 0 16,3 6-4-16,0 1 1 15,3 9 2-15,-3-4 0 16,0 7 0-16,-7 0 0 0,3 0-1 15,-3 6 1 1,-3 1-1-16,-1 5 0 16,4-6 0-16,-4-6 1 0,4 0-2 15,0-3 1-15,3-3-1 16,4-7 1-16,0 0-4 16,4-5 1-16,6 2-8 15,1-6 0-15,3-3-6 16,7-7 1-16</inkml:trace>
  <inkml:trace contextRef="#ctx0" brushRef="#br0" timeOffset="-136290.04">9998 15785 30 0,'-39'16'15'0,"28"-22"-16"0,11 3 19 15,0 3-16-15,7-13 0 16,8 7 3-16,6-1 0 16,-4 1-5-16,8 0 0 15,0 0 5-15,-1 2 1 16,1-2-2-16,-4 3 1 15,-3 0-2-15,-4-3 0 16,-3-1-2-16,-1 1 1 16,-3 0-7-16,0 3 1 0,-7 3-9 15,0-3 0-15</inkml:trace>
  <inkml:trace contextRef="#ctx0" brushRef="#br0" timeOffset="-135989.84">10054 15977 43 0,'-28'-7'21'0,"10"20"-20"15,18-13 33-15,0 0-32 16,7-6 0-16,7-1 1 15,4-2 1-15,7-4-5 0,0 1 0 16,3-4 3-16,7-3 0 16,-3 4-1-16,0 2 0 15,-4 0-2-15,0 4 0 16,-10 6-5-16,-8 6 1 16,-10 6-9-16,-3 4 1 15,-8 3-1-15,-3-7 0 16</inkml:trace>
  <inkml:trace contextRef="#ctx0" brushRef="#br0" timeOffset="-135242.47">10382 15641 29 0,'-7'-6'14'0,"11"-4"-9"0,-1 4 27 15,1 0-29-15,-1-1 1 16,4-2 2-16,0 0 1 15,4 2-9-15,-4-2 0 16,4 3 5-16,3-1 1 16,7-2-3-16,0 0 0 0,7-1-2 15,-3 7 1-15,0 3-1 16,-4 3 0-16,-3 7 0 16,-8 2 0-16,-3 7 1 15,-10 3 0-15,-4 3 2 16,-4 0 1-16,0-6 0 15,1-3 1-15,3-1-1 16,0-5 1-16,3-1-1 16,8-3 0-16,6-6-3 15,8-3 1-15,7-3-1 16,3 0 0-16,-3-1 0 16,-1 7 0-16,4 4-1 15,-3 2 1-15,-7 6-1 16,-8 4 1-16,1 9 0 15,-11 7 0-15,-7-4 3 16,-4 3 0-16,-3 4 2 16,-7-7 0-16,-4 0 0 0,1-3 0 15,-5-3 0-15,1-3 0 16,0-10-5-16,3-2 1 16,1-7-14-16,2 0 1 15,1-10-9-15,4-9 1 16</inkml:trace>
  <inkml:trace contextRef="#ctx0" brushRef="#br0" timeOffset="-133350.75">24518 10696 23 0,'-7'-6'11'0,"3"9"-12"16,4-3 11-16,0 0-10 0,0 0 0 16,0 0 0-16,0 0 1 15,0 0 0-15,0 3 1 16,0-3 2-16,0 3 1 15,0-3 0-15,0 0 0 16,0 0 1-16,8 0 1 16,-1-3-2-16,3 0 0 15,11 0-2-15,11-1 1 16,3 1-2-16,11 3 1 16,18 0-2-16,6 0 1 0,11 3-1 15,15-3 0-15,2 0 0 16,15-3 0-16,4 3 0 15,6-3 1-15,15 0-1 16,3 0 1-16,14-3 0 16,7-1 0-16,8 1-1 15,10 0 0-15,21 0-1 16,3-1 1-16,8 1 0 16,3 3 0-16,4 3-1 15,17 3 1-15,-10 3-1 16,3 1 1-16,-17 2-1 15,-7-3 1-15,-4 0-1 16,-18 1 0-16,1-4 0 16,-8-3 0-16,-7 0 1 15,-3 0 0-15,-21 0 0 16,-11 0 0-16,0 0 0 16,-18 3 0-16,-17 0 0 15,-21 0 0-15,-18 0-8 0,-18-3 1 16,-21 0-11-16,-17-3 1 15</inkml:trace>
  <inkml:trace contextRef="#ctx0" brushRef="#br0" timeOffset="-128455.73">26917 11201 16 0,'-7'0'8'0,"0"-7"4"0,7 4 9 16,-4-3-15-16,-3 0 1 15,0 3 3-15,0-4 0 16,0 4-13-16,0-3 1 16,7 3 8-16,-3 0 1 0,3 3-5 15,0 0 1-15,3 3-2 16,8 0 0-16,3 3-1 16,-4 0 1-16,4 4-2 15,1-1 1-15,2 4 0 16,8-1 0-16,3 1 0 15,7-1 0-15,4 4 0 16,0 6 0-16,0-3 0 16,-7 3 0-16,-1-3 0 15,-6-4 1-15,-4 1-1 16,-3 0 1-16,-4-4 0 16,0-5 0-16,-7-1 0 15,0-3 1-15,0-3-5 16,0-6 0-16,0-4-5 15,0-5 1-15,0 5-7 16,-3-9 0-16</inkml:trace>
  <inkml:trace contextRef="#ctx0" brushRef="#br0" timeOffset="-127975.95">27506 11091 22 0,'0'-3'11'0,"0"-10"1"0,0 13 10 0,0-6-19 15,0 6 1-15,0-3 1 16,0 6 1-16,0-3-7 15,-3 6 0-15,-1-3 4 16,1 7 1-16,3 2-2 16,-4 4 0-16,0 3-1 15,-3 0 1-15,-3 3 0 16,-8 0 1-16,-3 12 0 16,-7 4 0-16,3 12 0 15,0 6 0-15,1 1 0 16,3-4 1-16,-1 7-3 15,5-1 0-15,-1-9 0 16,0 1 1-16,4 2 0 16,0-9 0-16,4-3 0 15,-1-7 1-15,0-3-1 16,1-2 1-16,-1-7-1 0,1-7 0 16,3 1-6-16,-4-4 0 15,1-2-13-15,-1-4 0 16,4-3-2-16,3-6 1 15</inkml:trace>
  <inkml:trace contextRef="#ctx0" brushRef="#br0" timeOffset="-126818.58">24874 8093 13 0,'11'-44'6'0,"7"13"4"15,-11 18 7-15,0-2-15 16,0 2 1-16,0 1 2 0,0-1 1 16,-4 0-7-1,1 1 1-15,-4-1 4 0,0 1 1 16,-4 2-3-16,4 4 1 15,0 6-2-15,0 3 1 16,4 4-2-16,3 2 1 16,-3 0-2-16,-1 10 1 15,4 9 0-15,-3 7 1 16,-1 9 0-16,1 3 1 16,-4-3 0-16,-4 6 1 0,1 6 0 15,-4 1 1-15,-4 18-1 16,-3 3 0-16,3 7-1 15,4-6 1-15,0 8-2 16,4-8 1-16,-1 18-1 16,4 3 1-16,0-3-1 15,0-6 1-15,4 7 1 16,-1-4 1-16,-3 0-1 16,4 3 0-16,-1-6 0 15,-3-10 1-15,0 1-1 16,0 3 1-16,-3-4-2 15,3 4 0-15,0 3 0 16,3 3 0-16,4-16-1 16,0 3 0-16,11 1-1 15,-4-17 1-15,0 4-1 16,0-6 1-16,-3-4-1 16,-1-2 1-16,-2-14 0 15,-1 1 0-15,-11-6-1 0,-3-7 1 31,-25-3-18-31,8-6 1 16,17-16-4-16,10-19 1 16</inkml:trace>
  <inkml:trace contextRef="#ctx0" brushRef="#br0" timeOffset="-124628.7">23153 9325 26 0,'-25'-15'13'0,"11"-4"-9"0,10 16 14 0,1-3-17 15,-1-1 1-15,1 4 0 16,3 0 0-16,0 3-3 15,0 3 0-15,3 7 3 16,1 5 0-16,-1 13-1 16,1 4 0-16,0 9 0 15,3 3 0-15,0 18 0 16,7 7 0-16,-4-6 0 16,4 0 1-16,1-10 1 15,-5-6 1-15,1-9 2 16,-4-7 1-16,0-15 0 15,-4-7 0-15,1-6 0 16,-4-12 0-16,-4-7-3 0,-3-9 0 16,-3-16-3-16,-4 4 1 15,0-7-2-15,-1-6 1 16,1-1-1-16,0-5 1 16,0-7-1-16,3-3 0 15,1-3 0-15,6 4 1 16,1 8-2-16,3 1 1 15,0 9-1-15,7 3 1 0,7 3-1 16,7 6 0-16,4 7 0 16,3 3 0-16,0 9 0 15,-3 7 1-15,0 9-1 16,-4 6 0-16,-3 10 0 16,-1 3 1-16,-3 9-1 15,-3 10 1-15,-4-1-1 16,-7 1 1-16,-4 0 0 15,-3-4 0-15,-3 1 0 16,-8-7 1-16,-3-3-1 16,-7 0 1-16,-1-6-1 15,1 0 1-15,4-7-6 16,6-2 1-16,4-4-8 16,7 0 0-16,3-6-5 15,11 0 1-15</inkml:trace>
  <inkml:trace contextRef="#ctx0" brushRef="#br0" timeOffset="-124176.71">23686 8701 27 0,'-18'-25'13'0,"4"-3"-11"0,14 28 18 0,0-6-21 15,0 6 1-15,0 0 0 16,3 6 0-16,1 4-1 16,-4 5 1-16,0 4 1 15,-4 6 0-15,1 3 1 16,-4 1 0-16,-7 2 1 15,-4 3 1-15,-3 4 0 16,-4 0 1-16,4-1-2 16,0 1 1-16,7 3-1 15,10-4 0-15,15 1-1 16,6-7 0-16,5 1-1 16,6-7 1-16,3-6-1 15,1-4 0-15,4-2 0 16,-1-7 0-16,-7-3-1 15,0-3 1-15,-10-3-4 16,-8-3 1-16,-10 0-6 16,-10-4 0-16,-4 7-6 0,-4-3 1 15</inkml:trace>
  <inkml:trace contextRef="#ctx0" brushRef="#br0" timeOffset="-123814.1">23784 8915 24 0,'-14'-7'12'0,"0"14"-3"0,14-7 14 0,0 3-21 15,0 0 1 1,11 10 0 0,6-4 1-16,4 0-6 15,1 1 1-15,-1-1 2 16,0 1 1-16,0 2-2 16,-3 1 1-16,-4-4-2 15,-4-3 1-15,-2 1-3 16,2 2 0-16,-6-3-5 15,-1-6 1-15,1 0-3 0,6-6 0 16</inkml:trace>
  <inkml:trace contextRef="#ctx0" brushRef="#br0" timeOffset="-123548.04">24007 8893 34 0,'-29'-3'17'0,"22"-10"-18"0,7 13 33 15,0 0-32-15,0 0 0 16,0 0 0-16,0 6 1 16,4 10-1-16,-1 6 0 0,-3 6 0 15,0 4 1-15,0 11 0 16,0 4 0-16,-3 4-1 16,-1-1 1-16,1-3-1 15,-1-6 1-15,1-10-1 16,3-3 1-16,3-3-1 15,4-6 1-15,4-6-2 16,-1-1 1-16,1-2-6 16,-4-4 1-16,-7-12-6 15,-11-4 0-15</inkml:trace>
  <inkml:trace contextRef="#ctx0" brushRef="#br0" timeOffset="-123187.56">24134 8551 27 0,'-50'-35'13'0,"4"26"-7"0,39 6 17 15,0 0-22-15,0 3 1 16,4-3 0-16,3 3 1 15,7 0-5-15,3 0 1 16,8 6 2-16,10 10 1 0,0 9-2 16,4 9 1-16,0 1-1 15,3 15 1-15,-3-6 0 16,0 3 0-16,-4 6 0 16,-7 0 0-16,-10 4 0 15,-11 6 0-15,-11-7 0 16,-7-3 0-16,-3-3 0 15,-7-2 0-15,-7-1-2 16,6-7 1-16,5-8-11 16,10-7 1-16</inkml:trace>
  <inkml:trace contextRef="#ctx0" brushRef="#br0" timeOffset="-120378.81">24807 10737 3 0,'0'-13'1'0,"-3"7"8"0,-1 3-19 0,1 3 10 15,-4 0 0-15,-7 0 1 16,-4 0 0-16,0 3 0 15,-3-3 1-15,4 0 1 16,2 6 1-16,8-3 1 16,0-3 0-16,4 0 0 15,6 0 1-15,4-3-2 16,4-3 1-16,0 3-1 16,-1 0 1-16,1-4-1 15,-1 1 0-15,1 3-1 16,-1 0 0-16,1 0 0 15,0 3 0-15,-1-4-2 16,1 4 1-16,-1 0-1 16,1-3 0-16,0 0 0 15,-1 0 0-15,-3 0-1 16,0 3 1-16,0-3 0 0,0 3 1 16,0 0-1-16,0 0 1 15,4 0-1-15,0 0 1 16,3 0 0-16,3-3 0 15,8-1-1-15,0-2 0 16,3 0 0-16,0 0 0 16,4 3 0-16,-4-1 0 15,0 1-1-15,1 3 1 16,-1 0-1-16,-7 3 0 0,0 1-1 16,0-1 1-16,4 0-1 15,3 0 1-15,0-3 0 16,8 0 0-16,3-3 0 15,3-3 1-15,7-1-1 16,1 1 1-16,6-3-1 16,-3-1 1-16,-4 1-2 15,4-4 1-15,0 4 0 16,0-1 0-16,-3 1 0 16,-1 6 0-16,-7 0 0 15,1 0 0-15,-5-4 1 16,1-2 0-16,0-1-1 15,0-2 0-15,0-4 0 16,-1 1 1-16,-2-4-1 16,3 0 1-16,-1 3-2 15,1-6 1-15,3 4 0 16,-6-4 0-16,-1 3 0 0,-3-3 0 16,-4-6 0-16,0 2 1 15,0 1-1-15,-3 0 0 16,7 0 0-16,0 0 1 15,6-6-1-15,-2-4 0 16,-1 10 0-16,0 3 0 16,1 0-1-16,2-3 1 15,-2 0 0-15,-1-3 0 0,-3 3 0 16,-4-3 0-16,0-1 1 16,-3-5 0-16,-1-7 0 15,1 0 0-15,0 7-1 16,3 3 1-16,4-4 0 15,3 1 0-15,0-1-2 16,-3 1 1-16,0-1 0 16,0 4 1-16,-1-10-1 15,-2 6 0-15,-5-5 0 16,-3-4 1-16,1-6-1 16,-1 3 1-16,-4 0-1 15,1 3 1-15,3 0-1 16,4 0 0-16,0 6 0 15,3 4 0-15,0-4 0 16,4-3 0-16,0 1-1 16,3 2 1-16,0 0 0 15,-3-3 0-15,-4 1 0 16,0-4 0-16,-3 6 0 16,-4 1 1-16,0 2-1 15,1 1 1-15,2-4-1 0,1 3 1 16,3 10-1-16,0-3 0 15,1 3 0-15,2 0 0 16,1-3 0-16,3 3 0 16,8-4-1-16,-1 4 1 15,0 0 0-15,1 3 0 16,-8 0 0-16,0-6 0 16,-3 0 0-16,-4 0 0 0,0 3 0 15,1-4 1-15,-5 7-1 16,1 7 0-16,0 2 0 15,3 4 0-15,0 3 0 16,4-1 0-16,-4 4-1 16,4 0 1-16,3 0-1 15,4 0 1-15,3 6 0 16,-10-3 0-16,-4 6-1 16,1 0 1-16,-1 4 0 15,0-1 0-15,0 4 0 16,4-1 0-16,3 7 0 15,4 3 0-15,0-3 0 16,0 0 1-16,7 3-1 16,3 0 0-16,7 0-1 15,-10 3 1-15,-3 0 0 16,-8 0 0-16,-3-6 0 16,-4-1 0-16,0 8 0 0,-3-1 1 15,-4 6-1-15,0-3 1 16,0-3-1-16,0 7 1 15,1-4-1-15,2 6 1 16,-3 1-1-16,1-1 0 16,-5-2 0-16,1 2 0 15,-1 7 0-15,-2-3 0 16,-5-4 0-16,1 1 0 16,-4 2 0-16,-4 4 0 0,-3 0 0 15,-3 0 0 1,-1-1 0-16,1 4 1 0,-1 0-1 15,1 0 0-15,-1-3 0 16,4-4 0-16,4 4 0 16,-1-3 0-16,4-4 0 15,0-6 0-15,0 1 0 16,0 5 0-16,-3 1 0 16,0-1 1-16,-1 1-1 15,1-4 1-15,3 4-1 16,-4-1 1-16,1 1-1 15,3 2 1-15,0 1-1 16,3-4 1-16,1-2-1 16,10-1 0-16,-3 7 0 15,3-10 0-15,-3-3 0 16,-1 0 1-16,1 0-1 16,-1 3 0-16,5 1 0 15,-1 2 0-15,4-6 0 0,-1-3 0 31,19 19 0-31,-1 3 0 16,-3-10 0-16,7-3 1 16,-4 4-1-16,4-7 0 15,3-3 0-15,-3 0 1 16,0 0-1-16,3 1 0 16,4-1 0-16,0 3 0 0,0-9-1 15,-4-1 1-15,4-2 0 16,4-3 1-16,-1-1-1 15,1-2 0-15,3-1 0 16,3 0 1-16,4-2-1 16,0 2 1-16,0 1-1 15,4-1 1-15,-4 0-1 16,-7 1 0-16,0-1 0 16,0-3 0-16,0 1 0 15,0-1 0-15,0 0 0 16,-11 1 0-16,7-4 0 15,4 0 1-15,-3 0-1 16,-8 0 0-16,1 0 0 16,3 0 0-16,-4 4 0 15,0 2 1-15,-6 0-3 16,-8-2 0-16,-7-1-6 16,-10 0 0-16,-11 1-8 15,-14-7 0-15</inkml:trace>
  <inkml:trace contextRef="#ctx0" brushRef="#br0" timeOffset="-119627.95">30095 10931 21 0,'-7'-13'10'0,"18"4"-7"0,-4 3 3 0,0 0-12 16,0-1 0-16,7-5-2 16,0-1 0-16,4 1 12 15,0-4 1-15,-4 13-5 16,0-3 1-16,0-4 3 16,7 7 1-16,7 3 1 15,11 0 0-15,11-3-1 16,3 6 0-16,21 0-3 15,0 0 0-15,10 0-1 16,12-3 1-16,2-3 0 16,12 0 0-16,6 3-1 15,8 0 0-15,-8 0 0 16,15 3 1-16,-4 4-8 16,-7 5 1-16,-11 7-4 0,-28 3 1 15</inkml:trace>
  <inkml:trace contextRef="#ctx0" brushRef="#br0" timeOffset="-115275.61">28900 7475 17 0,'0'-12'8'0,"3"-16"-2"0,1 18 8 0,-4 1-12 16,3-1 1-16,-3 1 5 15,0-4 0-15,0 1-8 16,0 2 0-16,0 1 7 16,0 3 1-16,0 6-2 15,0 9 0-15,0 1-1 16,-3 15 0-16,-1 6-2 16,1 10 1-16,-1 0-3 15,4 2 1-15,0 1-1 16,4-3 1-16,-1 9-2 15,4 10 0-15,0-1 0 16,0 10 0-16,4 16 0 16,-4 12 0-16,3 4 0 15,5 18 1-15,-12 13 0 16,-3-4 1-16,0-6 0 16,0 4 0-16,4-4 0 0,-4 0 0 15,3-15-1-15,1 6 1 16,3-3-1-16,3 3 0 15,4-1-1-15,4-8 1 16,-4-4-1-16,0-9 0 16,0-28 0-16,-3-16 0 15,0-19-5-15,-1-18 1 16,-3-17-13-16,-7-11 1 16</inkml:trace>
  <inkml:trace contextRef="#ctx0" brushRef="#br0" timeOffset="-113728.67">28914 11972 24 0,'0'19'12'0,"-4"6"-1"0,4-25 1 15,4 0-8-15,-4 0 0 16,7-3 4-16,-4-7 0 16,4-5-9-16,0-7 0 15,4-3 7-15,3-7 0 32,4-24-1-32,-4 6 0 15,0 0-3-15,-3-1 1 16,-4 1-2-16,0 0 1 0,-4 9-1 15,4 4 0-15,0 8-1 16,0 1 0-16,0 6 0 16,4 10 0-16,0 2 0 15,-1 7 0-15,-3 3 0 16,-3 6 0-16,3 4 1 16,-4 12 0-16,1 3 1 15,-4 9 0-15,0-2 0 16,0 5 0-16,3 4 0 15,4-3 1-15,0-7-1 16,4-6 1-16,7-12 0 16,3-10 0-16,4-9 0 15,-1-13 0-15,1 3 0 16,-4-3 1-16,0-9-2 16,-3 3 1-16,-8-6-1 15,1 2 1-15,-4 7-2 0,-3 4 0 16,-4 2 0-16,3 3 0 15,4 7-1-15,4 3 0 16,3 6 0-16,4-3 0 16,-1 3-1-16,-3 0 1 15,15 1-1-15,-8-4 1 16,-4 0 0-16,-6 3 1 16,-4 0-3-16,-3 0 1 15,-4 3-10-15,-4 1 1 16,-7-4-10-16,-6-3 0 15</inkml:trace>
  <inkml:trace contextRef="#ctx0" brushRef="#br0" timeOffset="-113158.72">29132 11273 43 0,'-10'6'21'0,"3"-12"-11"0,7 6 25 15,-4-3-32 1,1 0 0-16,-1-1 1 0,1-2 1 16,3 0-7-16,0 0 1 15,0-4 3-15,3 1 1 16,1-4-3-16,-1-6 1 16,4-3-1-16,0 4 0 15,4-1 0-15,0-6 1 16,-1 0-1-16,4 3 1 0,-3 3 0 15,-1 3 0-15,1 4-1 16,0 5 1-16,-1 7-1 16,4 7 1-16,0 2-1 15,4 4 0-15,0-1 0 16,-1-6 0-16,1 4 0 16,0 2 0-16,-1 4 0 15,1 3 0-15,-4 3 1 16,0 0 0-16,-3 0 0 15,-1 0 0-15,1-3 0 16,-4-4 0-16,0-5-8 16,7-4 1-16,0-9-12 15,0-7 1-15</inkml:trace>
  <inkml:trace contextRef="#ctx0" brushRef="#br0" timeOffset="-110831.34">28850 9216 10 0,'-10'-13'5'0,"6"-12"-4"15,4 25 6-15,0-6-7 16,0 6 0-16,0 0 0 15,4 0 0-15,-1 3-1 16,4 0 1-16,-3 0 2 16,-1 0 0-16,1 1 3 0,-1-4 0 15,-3 0 2-15,0 0 1 16,-3 3 3-16,-1-3 0 16,1-3-1-16,-1 6 0 15,-3 0-3-15,0-3 0 16,4 3-3-16,-1 0 1 15,0 0-4-15,1 0 1 16,-1 0-2-16,-3-3 1 16,0 4 0-16,-3-4 1 15,-4 0 0-15,-4 3 0 0,-7-3 0 16,1 3 0-16,-1 0 0 16,-7 10 0-16,-3-1-1 15,-11 1 1-15,0-4 0 16,-3 4 0-16,-4-4-1 15,7 0 1-15,4-5 0 16,-1-1 0-16,8-6-1 16,3-1 0-16,8-2-1 15,2 0 0-15,5 0 0 16,3-1 0-16,3 4 0 16,1 0 0-16,2 0-1 15,1 3 1-15,4 3-6 16,-1-3 0-16,8 0-12 15,3-3 1-15,7-7-2 16,0-2 1-16</inkml:trace>
  <inkml:trace contextRef="#ctx0" brushRef="#br0" timeOffset="-110260.23">28282 9137 21 0,'-14'-9'10'0,"11"-4"-1"0,3 7 12 0,3 0-19 16,1-7 1-16,6 7 1 15,-3 0 0-15,4-1-5 16,-4 1 0-16,0 0 5 15,0 3 1-15,-7 3 0 16,-4 3 1-16,-3-6-1 16,-7 3 1-16,-3 9 0 15,-8 1 1-15,0 2-2 16,1 1 0-16,-1 6-1 16,4-4 0-16,3 4-2 15,4 0 0-15,3-3-2 16,1-1 1-16,3 1-1 15,0 3 0-15,3-4 0 16,-3 1 0-16,4 0 0 16,-4-4 0-16,3 4 1 15,-3-4 0-15,3-2 0 0,1-1 1 16,-1 1-1-16,1 2 1 16,3-2-1-16,0-4 1 15,3 3-2-15,4-6 1 16,4 4-1-16,7-4 0 15,3 3 0-15,4-6 1 16,-1 0-1-16,1 3 0 16,-4 4 0-16,0-4 0 15,-3-3-4-15,-4 0 1 16,-3 12-8-16,-4 4 0 0,0-4-8 16,-4-2 0-16</inkml:trace>
  <inkml:trace contextRef="#ctx0" brushRef="#br0" timeOffset="-107843.73">28522 10003 23 0,'-7'-3'11'0,"7"-13"6"16,4 10 6-16,-1-4-20 15,-3 1 0-15,0-4 2 16,-3 4 1-16,-4 0-6 16,-1 5 0-16,-6 1 6 15,-3 3 0-15,-8 0-1 16,4 3 0-16,3 1 0 15,-3-4 0-15,0 0-2 16,0 3 0-16,3 0-1 16,-3 3 0-16,3 0-2 15,1 1 1-15,-5-4-1 16,1 3 1-16,4 7-1 16,-1 2 0-16,0 7-1 15,4 3 1-15,0 0 0 16,4-3 0-16,3-3-1 0,3 0 1 15,4 3-1-15,7-3 1 16,4-4 0-16,3-2 0 16,3 0 0-16,5-7 0 15,-1-3 0-15,3-3 0 16,1-6 0-16,-4-4 1 16,4 4-1-16,-4 0 0 15,0-7 0-15,-3 1 1 16,0-4-1-16,-4 0 1 15,-4-3-1-15,-3 4 1 0,-3-4-1 16,-4 3 0-16,-4 1 0 16,-6 2 0-16,-1 4 0 15,1-1 0-15,-8 4-1 16,-7 3 1-16,-3 6 0 16,-4 3 0-16,1 4-3 15,2-1 1-15,12-3-8 16,6-6 1-16,11-3-8 15,7-6 1-15</inkml:trace>
  <inkml:trace contextRef="#ctx0" brushRef="#br0" timeOffset="-107273.02">28258 9824 30 0,'-8'-3'15'0,"-2"-3"-4"0,10 6 17 0,0 3-25 16,-4-3 0-16,4 0 2 15,0 0 0-15,0 0-7 16,7-10 1-16,0 1 3 16,1-7 1-16,2-3-2 15,1-6 1-15,3 3-1 16,-4 1 0-16,1 2 0 15,-4 3 0-15,0 3 0 16,0 4 1-16,0 0-2 16,0 2 1-16,0 1-1 15,0 3 1-15,0 0-1 16,8 3 0-16,-1 0 0 16,0 0 0-16,0 0-1 15,0 3 1-15,0-3 0 16,0 6 0-16,-7 4 0 15,0 2 1-15,-3 10 0 0,-1-3 0 16,4 3 0-16,0-3 0 16,4-4-1-16,0-2 1 15,3-7-7-15,0-3 0 16,3-3-9-16,1-6 0 16</inkml:trace>
  <inkml:trace contextRef="#ctx0" brushRef="#br0" timeOffset="-92184.66">29125 10144 12 0,'-10'-6'6'0,"10"-10"0"16,0 10 7-16,0-1-13 0,3-2 0 15,-3 0 1-15,4-1 1 16,-1 1-1-16,-3-1 1 15,4 4 2-15,-4 0 1 16,0 6 0-16,0 0 0 16,0 0 0-16,0 3 1 15,0 6-1-15,-4 7 0 16,1 0-2-16,3 6 0 16,3 15-1-16,-3 7 1 15,4 6-2-15,-4 7 1 0,3-7-2 16,-3 3 1-16,4 1 1 15,-4-4 0-15,0-9 1 16,0-1 0-16,-4-5 0 16,4-1 1-16,-3 1 0 15,-4-7 1-15,3-6-3 16,1-3 1-16,3-7-1 16,0-2 0-16,0-7-1 15,3-6 0-15,1-4 0 16,-4-2 1-16,0-7-1 15,0-2 1-15,0-11 0 16,3 1 0-16,-3-3 0 16,0-1 0-16,-3-8-1 15,3-4 0-15,-4-3-1 16,1-3 1-16,3-4-1 16,0 7 0-16,3-3-1 0,-3 0 1 15,4 0 0-15,-1 9 0 16,1 3 0-16,-4 4 0 15,3 6 0-15,-3 2 0 16,0 5 0-16,-3 5 0 16,3 6-1-16,0 4 1 15,0 9-1-15,0 0 1 16,0 10-1-16,-4 9 1 16,4 6-1-16,0-3 0 0,0 10 1 15,4 9 0-15,-1-4-1 16,1-2 1-16,-1 0 0 15,1-1 0-15,-4-5-5 16,0-4 0-16,4-3-13 16,3-3 0-16</inkml:trace>
  <inkml:trace contextRef="#ctx0" brushRef="#br0" timeOffset="-90622.57">29496 12091 23 0,'-14'0'11'0,"14"3"2"0,0-3-2 0,0 0-8 16,0 0 1-16,0 0 1 15,0 0 1-15,0-3-7 16,0 3 0-16,0 0 5 16,0-6 1-16,7 0-1 15,-7 6 0-15,0 0-1 16,0-7 1-16,0 1 0 15,0 6 1-15,0 0-1 16,-4-3 1-16,1 3-2 16,-1-3 1-16,1 3-1 15,-1-3 0-15,4 3-2 16,0-3 1-16,0 3-1 16,0 0 0-16,0-7-1 15,0 1 1-15,0 0-1 16,0 0 0-16,0-1 0 0,0 7 1 15,0 0 0-15,0 3 0 16,0-3 1-16,-3 4 0 16,-1 2 0-16,4 3 0 15,0 1-1-15,0 2 1 16,4 1-2-16,3 2 1 16,0 1-1-16,3 0 1 15,-3-1-1-15,4-5 1 16,-1 2 0-16,5 4 0 0,-1 3 0 15,0 3 0-15,0-3 0 16,0-4 0-16,0 1 0 16,0-3 0-16,0-1-1 15,-3-3 1-15,0-2-6 16,-4-1 1-16,0 0-7 16,-4 1 0-16,1-4-9 15,-11 0 0-15</inkml:trace>
  <inkml:trace contextRef="#ctx0" brushRef="#br0" timeOffset="-90278.56">29676 11966 64 0,'-46'-13'32'0,"42"-9"-35"0,4 16 55 16,4 0-54-16,3 6 0 15,0 3 0-15,0 6 1 16,4 7 3-16,-1 6 0 16,1 6-2-16,-1 0 1 15,4 4 0-15,1-1 1 0,2-9 0 16,1-3 0-1,-1 0-1-15,1-4 0 0,-4 1 0 16,0 0 0-16,-3 3-4 16,-1-4 0-16,-2-2-15 15,2-4 0-15,-3-3-1 16,0-9 0-16</inkml:trace>
  <inkml:trace contextRef="#ctx0" brushRef="#br0" timeOffset="-88911.61">30304 12537 27 0,'0'-10'13'0,"0"-21"1"16,0 25 16-16,0-1-27 15,0 7 1-15,0 0 4 16,0-3 1-16,-4 3-9 16,1 0 0-16,-4 6 7 15,-1 1 0-15,-2-1 0 16,3 0 0-16,-11 4-2 15,-3-1 1-15,-7 4-1 16,-4-4 0-16,0 3-2 0,4-2 1 16,3-1-2-16,8 1 1 15,3 2-2-15,3 1 0 16,4-4-1-16,3 7 0 16,4-4 0-16,4 4 0 15,-4 0 0-15,0-4 0 16,0 1 0-16,0-1 0 15,0-2 0-15,0-1 1 16,-4-2-1-16,4-1 0 16,0 0 0-16,0-6 0 0,4 0 0 15,3-3 0 1,7 0 0-16,4 6 0 0,3-9 0 16,0-1 1-16,4 4-1 15,-8 0 0-15,1 0 0 16,-4 3 0-16,0 0 0 15,-3 6 0-15,-1 1 0 16,-2-4 1-16,-1 3-1 16,0 6 0-16,0 1 0 15,0 3 1-15,0 2-1 16,-4-2 0-16,1 0 0 16,-4-4 1-16,-4 1-1 15,-3 3 1-15,0-4-1 16,-7 1 1-16,-4-1-1 15,-6 4 1-15,-8 6-1 16,0-3 0-16,4 0-3 16,0-4 1-16,7 1-12 0,7-7 1 15,3-6-9-15,7-9 0 16</inkml:trace>
  <inkml:trace contextRef="#ctx0" brushRef="#br0" timeOffset="-88564.52">30505 12891 42 0,'0'12'21'0,"-4"10"-8"16,1-18 24-16,-1 2-34 15,-3-3 0-15,0 3 1 16,0 0 0-16,-4 7-6 15,4-4 0-15,0 1-2 16,0-4 0-16,4 4-12 0,3-14 1 16</inkml:trace>
  <inkml:trace contextRef="#ctx0" brushRef="#br0" timeOffset="-87875.96">30826 12402 58 0,'0'6'29'0,"0"-9"-20"0,0 3 47 0,-4 0-52 16,1 0 0-16,-1 3 2 16,-3-3 1-16,4 3-9 15,-4-3 1-15,-1 3 5 16,-2 7 0-16,-4-4-3 16,-7 6 1-16,-1 7-2 15,-2-3 1-15,-1 0-1 16,7 2 1-16,4-2-1 15,0-3 0-15,4-4 0 16,3 4 0-16,3-4 0 0,4-3 0 16,4-3 1-16,-4 4 0 15,3-1 0-15,-3 3 0 16,0 1 0-16,-3 5 1 16,-1 4-1-16,0 3 1 15,1-3-1-15,-1-10 0 16,4 1-1-16,0-1 1 15,7 1-1-15,11-7 0 16,3-13 0-16,8 1 1 16,-5-4-1-16,-3 1 0 0,4 3 0 15,0 2 0-15,-1 4 0 16,-2 3 0-16,-1 6 0 16,0 4 0-16,0 2 0 15,0 1 0-15,-3-1-1 16,0-5 1-16,-1 2 0 15,-3 1 1-15,0 2-1 16,-10 1 1-16,-8 2-1 16,-10 4 1-16,-7 9-1 15,-7-3 1-15,0 0-4 16,-8 10 0-16,-2 3-15 16,6-10 0-16,14-16-8 15,8-18 1-15</inkml:trace>
  <inkml:trace contextRef="#ctx0" brushRef="#br0" timeOffset="-66031.49">30110 13559 24 0,'-32'0'12'0,"-7"-19"-1"0,36 16 12 15,-1 0-21-15,0 0 1 16,1-1 1-16,-1 1 1 0,4 3-6 16,0 0 0-16,0 0 3 15,15-3 1-15,2 0-2 16,11 6 1-16,4-3-2 16,3 0 1-16,11-3-1 15,14-3 0-15,7-7 0 16,14 1 1-16,8-4-1 15,6-3 1-15,14-3-1 16,4 3 1-16,7-3 0 16,0 7 0-1,46-10-13 1,-32 6 1-16</inkml:trace>
  <inkml:trace contextRef="#ctx0" brushRef="#br0" timeOffset="-42732.6">27192 9507 13 0,'0'-12'6'0,"0"-1"1"16,0 7 6-16,0 0-11 16,0 3 0-1,0 3 2 1,-3 3 0-16,3 3-5 16,-4 7 1-16,1 2 4 15,-1 4 0-15,0 3-1 0,1 0 1 16,3 6-1-16,-4 4 1 15,4-1-1-15,-3 3 0 16,-1 4-1-16,1 3 0 16,-1-7-1-16,4 7 1 15,0-10-1-15,4 1 1 16,3-1-2-16,0 0 1 0,4-2 0 16,-4-7 0-1,0-4 2-15,-4-5 1 0,1-4 1 16,-4-5 0-16,-4-4-1 15,-3-10 1-15,-3-2 0 16,-1-4 0-16,-3 10-4 16,0-10 1-16,3-6-2 15,1-9 0-15,3-4 0 16,-1-6 0-16,5-6 0 16,3 0 0-16,3 10-1 15,5 2 1-15,-1 1 0 16,-4 2 0-16,1 7-1 15,-1 6 1-15,-3 4 0 16,-3 5 1-16,-4 10-2 16,0 7 1-16,-1 2 0 15,1 10 0-15,4 9-1 16,3 7 1-16,3 5-1 16,4 4 0-16,1 0 1 15,2-3 0-15,1-7 0 0,-1 1 0 16,1-1 0-16,-4-2 0 15,0-7 0-15,-4-3 1 16,1-7-1-16,-4-2 1 16,0-4-1-16,0-5 1 15,0-11-1-15,0-5 1 16,4-4-1-16,-1-6 1 16,1-9-1-16,-1-13 0 15,1-6 0-15,-4-10 0 16,-4 4 0-16,-3-1 0 0,0 7 0 15,-4 6 0-15,1 6 0 16,-4 13 0-16,0 10-1 16,3 12 1-16,4 12-1 15,7 4 0-15,7 12 0 16,0 9 1-16,4 10-1 16,-1 9 0-16,4 1 1 15,-3-10 0-15,0 6 0 16,-1-3 0-16,-3-3 0 15,-3-4 1-15,-1-5-1 16,-3-7 1-16,0-9-1 16,0-3 1-16,0-10 0 15,-3-9 0-15,3-10-1 16,0-9 1-16,0-3-1 16,0-12 1-16,0-7-1 15,0-13 1-15,-4 1-1 0,1-7 0 16,-1 7 0-16,-3 5 0 15,4 11 0-15,-5 8 0 16,5 10-1-16,-1 13 0 16,4 12 0-16,4 10 1 15,3 5-1-15,0 11 0 16,4 5 0-16,-4 7 0 16,0 6 1-16,0 0 0 15,0-3 0-15,-4-3 0 0,-3-1 0 16,0-2 1-16,-3-7-1 15,-1-6 1-15,4-6 0 16,0-6 0-16,0-10-1 16,0-12 1-16,0-4-1 15,4-3 1-15,-1-12-1 16,4-6 1-16,-3-4-1 16,0-9 0-16,-4-6 0 15,0 6 0-15,-4 0 0 16,0 3 1-16,-3 6-2 15,-3 10 1-15,3 9 0 16,0 6 0-16,0 10-1 16,3 13 1-16,4-1-1 15,4 13 0-15,-1 13 0 16,4 2 0-16,0 10 1 16,0 3 0-16,0-3 0 15,-3-3 0-15,-1 0 0 16,-3 0 1-16,0-6-1 0,0-7 1 15,0-6-1-15,-3-6 0 16,-1-10 0-16,4-5 1 16,0-11-1-16,0-8 1 15,0-4-1-15,4-9 1 16,-1-10-1-16,1-3 0 16,3 0 0-16,-3 4 1 15,-1 5-1-15,1 1 0 16,-1 9-1-16,-3 13 0 0,0 15 1 15,0 10 0-15,0 9-1 16,0 12 1-16,0-5-1 16,0 5 1-16,4 4 0 15,-1 0 0-15,1-3-1 16,-4 2 1-16,3 7 0 16,1-3 0-16,-1-3 0 15,1 0 0-15,-4 0 0 16,0-4 1-16,0-2-1 15,0 2 0-15,0-5 0 16,-4-13 0-16,1-1 0 16,3-5 1-16,-4-1-1 15,1-5 1-15,-1-4-1 16,1-6 1-16,-1-13 0 16,4-9 0-16,0-6-1 15,4-20 0-15,-1 7-1 16,1-3 1-16,-1 0-1 15,-3 4 1-15,0 5-1 0,-3 7 1 16,-4-1-1-16,0 10 1 16,-4 10 0-16,0 5 0 15,1 7-1-15,-1 10 1 16,4 2 0-16,4 4 0 16,3 6-1-16,3 12 1 15,4 4-1-15,0 6 1 16,0 0-1-16,4 3 1 0,-4 0 0 15,0-13 0-15,-3 1 0 16,-1-7 1-16,-3-3-1 16,0-6 1-16,0-3 0 15,-3-10 1-15,-1-6-1 16,4 0 0-16,0-16 0 16,0-6 0-16,0-12-1 15,0-7 1-15,0-18-1 16,0 2 1-16,0-9-1 15,0 4 0-15,-3-11 0 16,-1 4 0-16,1 4 0 16,-1 8 1-16,0 13-2 15,1 13 1-15,3 9-1 16,0 13 0-16,3 15 0 16,5 16 1-16,-1 6-1 15,0 6 0-15,0 7 0 16,-4 6 1-16,1-6 0 0,-4 9 0 15,0 7 0 1,0-4 0-16,0-3 0 0,0 3 0 16,0-6 0-16,0-9 1 15,0-3-1-15,3-7 1 16,1-9 0-16,-1-10 0 16,4-9 0-16,-3-9 0 15,-4-7 0-15,-4-12 0 16,1-7 0-16,-4-6 0 15,-4 1 0-15,1-4 0 0,-4 0-1 16,-4-6 1-16,0 6-1 16,4 3 0-16,4 3-1 15,2 10 0-15,5 6 0 16,3 13 0-16,7 9-1 16,4 9 1-16,3 16 0 15,-4 7 0-15,1 12 0 16,-1 12 1-16,-2 1 0 15,-5 2 0-15,1 1 0 16,-4-7 1-16,0 3-1 16,0-2 0-16,0-7 0 15,-4-6 1-15,4-10-1 16,0-6 1-16,4-9-1 16,-1-13 1-16,4-13-1 15,0-12 1-15,-3-6 0 16,3-16 0-16,0-9 0 15,-7-13 0-15,-4-6-1 16,1-3 1-16,-4 6 0 0,-4-6 0 16,-3 2-1-16,0 14 0 15,3 15-1-15,1 9 1 16,3 7-1-16,3 16 0 16,4 12 0-16,7 12 0 15,0 4-1-15,0 9 1 16,4 9 0-16,-4 10 0 15,-3 3 1-15,-1 7 0 0,-3 12 0 16,0 6 1-16,-3-3-1 16,-1 3 1-16,-3 0 0 15,0-13 0-15,3-18 0 16,1-6 0-16,3-7 0 16,0-15 0-16,7-20 0 15,0-15 1-15,0-9-2 16,0-13 1-16,0-12-1 15,-3-13 0-15,-1 6 0 16,-3-3 1-16,-3-3-2 16,-4 13 1-16,0-4-1 15,-4 13 0-15,4 6-1 16,0 10 1-16,3 12-1 16,4 13 0-16,4 12 0 15,-1 10 0-15,4 18 1 16,0 7 0-16,1 12 0 15,-1 16 1-15,0 7 0 0,-4-11 0 16,-3 1 0-16,0-3 1 16,0-13 0-16,0-12 0 15,0-13-1-15,0-16 1 16,4-12 0-16,3-13 0 16,7-15-1-16,0-13 1 15,-3-15-1-15,-1-4 1 16,1-12 0-16,-4 3 0 15,-4-4-2-15,-3 1 1 16,0 12-1-16,-7 13 0 16,-3 19-1-16,-1 15 0 0,0 22-1 15,4 16 1-15,0 25 0 16,4 7 1-16,10 11-1 16,7 14 0-16,7-7-8 15,11-6 1-15,3-7-7 16,4-15 1-16</inkml:trace>
  <inkml:trace contextRef="#ctx0" brushRef="#br0" timeOffset="-38198.4">27100 10724 1 0,'22'3'0'0,"13"0"1"16,-21-3 0-16,4 10-1 16,-1 12 0-16,1 3 0 15,-4 3 0-15,-3 3 0 16,-4 1 0-16,0-1 0 15,-7-3 1-15,-4-3-1 0,-3-3 0 16,-3-6 1-16,-1-10 0 16,4-6-1-16,3-9 1 15,4-10-1-15,7-6 1 16,4-10-1-16,0-2 1 16,3 9-1-16,0 3 1 15,3-1-1-15,-2 8 0 16,-8 2 0-16,-11 3 0 15,1 4 0-15,-8 6 0 0,-7 0-1 16,-10 3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1:51:48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2903 4195 25 0,'7'-25'12'0,"-14"28"-2"0,7-9 13 15,0 9-23-15,0 0 1 0,0 4-1 16,0-1 1-16,0 3-2 15,7-6 1-15,-3 4 0 16,7 5 0-16,3 1 0 16,-4-4 0-16,4 1 0 15,4-7 0-15,3 3 0 16,0-6 0-16,8 3 0 16,-1 0 1-16,4 0 0 15,6 1 1-15,1-4-1 16,0 3 1-16,-4-3 0 0,11 0 1 15,7 0-1-15,7-3 0 16,11 3-1-16,13-4 1 16,-3-2-1-16,8-3 0 15,-5-1 1-15,22 1 0 16,-4 0 0-16,-6-4 1 16,2 7 0-16,5-1 0 15,-5 7-1-15,15-3 0 16,-7-6-1-16,14-1 1 15,-11 1-2-15,26-7 0 0,-1 7 0 16,3-7 1-16,8 7-1 16,-1 0 0-16,1-1 0 15,3 4 0-15,11 3 0 16,-11-4 0-16,4 4 0 16,-4-6 0-16,7 9-1 15,-10-10 1-15,7 4 0 16,-4 6 1-16,0-3-1 15,4 0 0-15,6-3 0 16,8-1 0-16,-7-2 0 16,10 0 0-16,4-1 0 15,-7 4 0-15,7 0 0 16,-4 6 0-16,-7 0 0 16,8 6 0-16,-1 3 0 15,-3-2 0-15,7 5 0 16,3 1 0-16,0 2 0 0,11-2 1 15,0-4-1-15,7 4 0 16,0-4 0-16,8-2 1 16,-8-1-1-16,-4 3 0 15,1 1 0-15,-15-1 0 16,0-3 0-16,4 10 0 16,-10 0 0-16,2-1 0 15,1-5 0-15,0-7 0 16,7 3 0-16,7 0 0 0,0-6 0 15,4-3 0-15,10 0 0 16,-7-6 0-16,3 2 0 16,4 4 0-16,-10-3 0 15,-1 3 1-15,-3-3 0 16,-10-1 0-16,-4 7 0 16,-4 3 1-16,0-3-1 15,1 0 1-15,-1 0-2 16,4 10 1-16,3-10 0 15,4 0 0-15,7 0-1 16,4 0 0-16,-1 0 0 16,4-6 1-16,-3-1-1 15,3 1 0-15,-15-3 0 16,1-1 0-16,4 7 0 16,-11 0 0-16,7-3 0 15,3 3 1-15,-7-4-1 16,11 4 0-16,7 3 0 15,0-15 1-15,8 5-1 0,-1 1 0 16,-4-1 0-16,1 1 0 16,-1 3 0-16,4 2 1 15,-10 4 0-15,-4 0 0 16,3 4 0-16,-6 2 0 16,-1 3 0-16,8-9 0 15,-4 10-1-15,3-4 0 16,1-6 0-16,-1 3 0 15,1-3 0-15,-1-3 1 0,1 3-1 16,-15 0 0 0,78 6 1-1,-46 1 0-15,-31 2-5 16,-22 0 1-16,-14 7-9 16,0-7 1-16,0-5-6 15,11-1 0-15</inkml:trace>
  <inkml:trace contextRef="#ctx0" brushRef="#br0" timeOffset="17581.2">10583 18849 31 0,'-7'12'15'0,"21"-33"-11"0,-7 17 16 16,8 1-21-16,6 0 1 16,3-3-2-16,12 0 0 15,10-1 3-15,10 1 0 16,0 0-1-16,8-1 0 16,3 4-1-16,0-3 1 15,7 0 1-15,7 3 0 16,0-7-1-16,1 1 1 15,6-4 1-15,0 4 0 16,7-7 0-16,11 1 1 0,-4-1 0 16,8-3 0-16,-1 3 0 15,14 4 1-15,-6 2-2 16,13-2 0-16,-3-1-1 16,11 7 0-16,-4-3-1 15,7-1 0-15,4 7 0 16,-1-6 0-16,1-1 0 15,7 4 0-15,7 0 0 16,-1-1 1-16,12-2 0 16,6 3 0-16,-3-4 0 15,7 1 0-15,-7 3 0 16,-4 3 0-16,0-1 0 16,-10 8 1-16,3-1-2 15,-13 3 1-15,-5 0-1 16,1-3 0-16,10 1 0 15,-10-1 0-15,6 0 0 0,22 0 0 16,-7-3 0-16,3 0 0 16,18-3 0-16,-7 0 0 15,-3-4-1-15,10 4 1 16,-18 0 0-16,-3 0 1 16,-11 0 0-16,-7 0 0 15,-17 3 1-15,-15 0 0 16,0 3-1-16,-13 0 1 15,-8 0-1-15,-3 0 0 0,-1 0-6 16,-6-3 1-16,-4 0-9 16,0-3 0-16,-6-6-2 15,-16-4 0-15</inkml:trace>
  <inkml:trace contextRef="#ctx0" brushRef="#br0" timeOffset="17673.22">18891 18435 11 0,'-99'-3'5'0,"25"0"-13"16,60-4 2-16</inkml:trace>
  <inkml:trace contextRef="#ctx0" brushRef="#br0" timeOffset="18045.79">18408 18325 29 0,'-11'-3'14'0,"8"9"-18"0,6-12 28 16,4 3-25-16,8-3 1 15,13-1-1-15,7 1 1 16,11 0 1-16,3 3 0 16,8 0 0-16,3 6 1 15,3 3-1-15,1 0 1 16,3 4 0-16,7 2 1 15,-11 4-1-15,-6 0 0 16,-8-1 0-16,-7 4 1 0,-10 0 0 16,-11-3 1-16,-6-1 0 15,-8 1 0-15,-11 3-1 16,-10 3 1-16,-11 0-2 16,-14 3 0-16,1 3-1 15,-8 3 0-15,-4 4-1 16,-3-1 0-16,1 1-2 15,6-1 0-15,10-9-12 16,12-3 1-16</inkml:trace>
  <inkml:trace contextRef="#ctx0" brushRef="#br0" timeOffset="30912.31">15434 17422 9 0,'-21'0'4'0,"7"-6"-2"16,10 3 4-16,1-4-6 15,3-2 0-15,-4 0 1 16,1-4 0-16,-1 1-2 15,-3-1 1-15,-4 0 0 16,-6 4 1-16,-8 6 1 16,-7 3 1-16,-3 6 0 15,-4 4 1-15,-3 2 0 0,-4 1 1 16,-3-4-1-16,3 0 1 16,7-2-3-16,4-1 1 15,10 0-2-15,4 4 0 16,0-1-1-16,7 7 0 15,7 3 0-15,0 6 0 16,3 6-1-16,0 4 1 16,4 5 0-16,0-5 0 15,0-4-1-15,4 4 1 16,0-1-1-16,3 4 1 0,3-1 0 16,8 4 0-16,3-13 0 15,11 13 0-15,-1-3 0 16,5 6 0-16,10-4 0 15,3 1 0-15,7 0 0 16,-6-10 0-16,-1-9 0 16,4 0 0-16,4-15 0 15,6-7 0-15,-3-7 0 16,7-12 0-16,4-6 0 16,-8-9 1-16,-3-4-1 15,0-12 0-15,-3-6 0 16,-1 5 0-16,-10-8 0 15,-11-4 1-15,-14-3-1 16,-17 0 1-16,-18 13 0 16,-7 0 0-16,-25 6-1 0,-21 0 1 15,-11 3 0-15,-7 3 0 32,-52 0-1-32,13 16 0 15,11 16-2-15,18 21 0 16,18 13-3-16,17 16 0 15,17 13-4-15,15 11 1 16</inkml:trace>
  <inkml:trace contextRef="#ctx0" brushRef="#br0" timeOffset="35281.35">18242 18272 25 0,'0'-3'12'0,"4"18"2"16,-4-15 13-16,0 4-23 15,0-1 0-15,-4 3 3 16,1-3 1-16,-1 0-10 0,1-9 1 15,-1-10 6-15,1-6 1 16,-1 0-2-16,0 0 1 16,-3 1-2-16,0-17 0 15,4 7 0-15,-4 21 0 16,3 1-1-16,1-4 0 16,3-6-1-16,0-12 0 15,3-10-1-15,1-9 0 16,3 6 0-16,0-6 0 15,0 3 0-15,0 0 1 16,-3 12-1-16,-1 7 1 16,-6 16 0-16,-1 9 0 0,-3 9 0 15,0 3 0-15,0 1-1 16,0-7 1-16,3 9-2 16,4-9 1-16,4-9-3 15,3-10 1-15,0-5-7 16,3-14 1-16,5 10-10 15,-1 3 0-15</inkml:trace>
  <inkml:trace contextRef="#ctx0" brushRef="#br0" timeOffset="35806.22">18200 17626 26 0,'-28'12'13'0,"13"10"-10"0,12-18 8 16,-4-1-8-16,0-3 1 16,0 3 1-16,0-6 0 15,3 3-6-15,1-7 1 16,3-2 4-16,0 0 1 15,0-1-1-15,3-2 1 16,-3-1-1-16,4 1 0 0,-1-1 0 16,1-12 0-16,3 3-2 15,-4 13 1-15,1-4-1 16,-1 1 0-16,1-1-1 16,3 0 0-16,0 4-1 15,0 3 1-15,4 9-1 16,3 3 0-16,0 0 1 15,0 10 1-15,-3 22 0 16,-1 6 0-16,-3-10 1 16,4-3 0-16,-4 1-1 15,3-4 1-15,-2-6-1 16,2-6 1-16,1-4-2 16,3-5 1-16,0-7-1 15,0-4 0-15,0 8-1 16,0-8 1-16,-3 4-4 15,-1 7 0-15,-3 8-11 16,-3 10 1-16,-8 4-5 0,-6-11 0 16</inkml:trace>
  <inkml:trace contextRef="#ctx0" brushRef="#br0" timeOffset="36992.91">18203 17883 25 0,'-24'25'12'0,"13"-3"-3"16,8-19 13-16,-5 0-19 16,1-3 1-16,0-3 1 15,-3-3 0-15,3-7-7 16,0 1 0-16,3-4 4 15,4-6 0-15,-3 7-2 16,3-1 1-16,3 3-1 0,-3 4 0 16,4 3 3-16,-4-1 0 15,0 7 1-15,-4-6 0 16,-3 6 0-16,0-3 0 16,0 3 0-16,3-3 0 15,1 0-2-15,-1 0 0 16,1-1-2-16,-1-5 0 15,4 0 0-15,0 9 1 16,4-13-2-16,-1 13 1 16,1-9 0-16,-1-7 1 0,1 0-1 15,-4-2 0-15,4-8-1 16,-1 1 1-16,1 10 0 16,-1-10 0-16,4 6-1 15,0 0 1-15,4 10-1 16,-1-1 1-16,4 1-1 15,1-4 1-15,-1 7 0 16,0-7 0-16,-4 7 0 16,1 12 0-16,-4-21 0 15,0 21 1-15,-3-15-1 16,-4 12 1-16,0 0-1 16,0 0 1-16,0 0-1 15,0 0 1-15,0-12-1 16,0 9 0-16,0 12 0 15,3 13 0-15,1 4-1 16,3 11 1-16,0-8 0 16,0-17 0-16,0 1 0 15,0-3 0-15,0-4 0 0,4 4 0 16,-4-4-8-16,0-9 1 16,0-3-8-16,-7 3 1 15</inkml:trace>
  <inkml:trace contextRef="#ctx0" brushRef="#br0" timeOffset="41587">18193 10972 9 0,'-4'-6'4'0,"-3"18"-1"0,7-9 4 0,-3 0-7 15,-1 4 0-15,1 2 0 16,-1 4 0-16,1 2 0 15,3-2 0-15,0-1 0 16,0-2 0-16,3-4-1 16,1-3 1-16,3 3 0 15,0-2 0-15,0-1 0 16,0 0 0-16,0 0 0 16,-4-3 0-16,-3 0 0 15,4 0 1-15,-1 0-1 16,1 3 1-16,0-3-1 15,-1 0 1-15,1 3-1 0,-4-3 1 16,0 0-1-16,0-6 0 16,0-3 1-16,0-4 0 15,-4-3 0-15,1 4 0 16,-1-4 1-16,-3 0 0 16,0 7 0-16,0 0 0 15,0 2-1-15,0 4 1 16,0 3-1-16,0 3 0 15,0 4-1-15,-1 2 1 0,1 4-1 16,0 5 1-16,0 1-1 16,0 6 0-16,4 3 0 15,3 1 0-15,3-1 0 16,1 0 0-16,-1-9 0 16,4-3 0-16,0-1 0 15,0-5 0-15,4-4 0 16,-4-6 0-16,4-9 0 15,-4-4 1-15,0-6-1 16,-4-3 0-16,-3 3 0 16,0 4 1-16,-3 2 0 15,-1 1 1-15,-3-4-1 16,0 7 1-16,0-1 0 16,0 7 0-16,0 3-1 15,-4 0 1-15,4 0-1 16,-3 0 0-16,3-3-1 15,3 3 1-15,-3 0-2 16,4 0 1-16,3 0-1 0,3 3 1 16,4 6 0-16,-3 4 0 15,3 3-1-15,3-1 1 16,1 1 0-16,0-3 1 16,-1-4-1-16,1-6 0 15,-1-6 0-15,1-6 1 16,-4-7-1-16,-4 3 1 15,-3-5 0-15,-3-4 0 16,-1-3-1-16,-3-1 1 16,0 4-1-16,0 1 1 0,-3 5-1 15,3 3 0-15,-4 7 1 16,4 6 0-16,0 3-1 16,0 3 0-16,3 7 0 15,4 9 0-15,0-6 0 16,0-1 0-16,4 1-1 15,3 0 1-15,0-4-1 16,0-2 0-16,-3-4 1 16,-1-3 1-16,1-3-1 15,-1-3 0-15,-3 3 0 16,4-6 0-16,-4-4 1 16,-4-2 0-16,4-4-1 15,-3 3 0-15,-1 1 0 16,-3 6 1-16,3-1-1 15,1 7 0-15,-1 3 0 16,1 7 0-16,-4-4 0 16,0 4 0-16,3-1-1 0,4-6 0 15,0-3-8-15,0 0 1 16</inkml:trace>
  <inkml:trace contextRef="#ctx0" brushRef="#br0" timeOffset="56089.68">18394 7676 3 0,'3'35'1'0,"4"-1"1"16,-3-25 2-16,-1 7-5 16,1 3 1-16,0 0 0 15,-1 3 1-15,4 0-1 16,4-4 0-16,-4-5 0 15,0 3 1-15,0-1 0 16,0 7 0-16,0 0 1 16,4 3 0-16,-1 4-1 15,1 5 0-15,-4-3 1 16,3 1 0-16,1-1-1 0,0 7 0 16,3-10 0-16,0 0 0 15,3 0 0-15,1 1 0 16,-4-4 0-16,0 3 0 15,0-3 0-15,-3 0 0 16,0-6 0-16,-1 9 0 16,1 10 0-16,-1 6 0 15,1 6 0-15,-4 3 1 0,-4 1-2 16,1-7 1-16,0 0-1 16,-1-4 1-16,1-2-1 15,-1-3 1-15,1 0-1 16,3-13 1-16,0-3-1 15,0-1 0-15,-4 5 1 16,4 5 0-16,0 10-1 16,-3 3 1-16,-1 3-1 15,-3 0 1-15,0-3-1 16,0 3 1-16,0-3-1 16,0-1 0-16,4-2 0 15,0-9 0-15,3-4 0 16,0 3 0-16,3-3 0 15,1 4 0-15,3 2 0 16,-3 4 0-16,-1-1 0 16,-3 10 0-16,4-6 0 15,-8 9 1-15,1 4-1 16,-4-1 0-16,0 0 0 0,-4 4 0 16,4-1 0-16,0-6 0 15,4-6 0-15,-4-3 0 16,3-3 0-16,1 2 0 15,-1 1 0-15,1-9 1 16,3 5-2-16,-4 4 1 16,5 6 0-16,2-6 0 15,-6 6 0-15,-1 3 0 16,-3 0 0-16,0 3 0 16,0-5 0-16,0-5 1 0,0 1-1 15,0-6 0-15,0-10 0 16,-3 0 0-16,3 4 0 15,0-1 0-15,0 4 0 16,0-1 0-16,3-3 0 16,1 1 0-16,-1 5 0 15,-3 4 0-15,4 0 0 16,-4-7 1-16,0 4-1 16,0-3 0-16,-4 2 0 15,1-2 1-15,-1-4-1 16,1-3 0-16,-1 1 0 15,-3 2 0-15,4 0 0 16,-1 1 0-16,4-1 0 16,-4-6 0-16,4 0 0 15,-3 6 0-15,-1 4 0 16,1-1 0-16,-1 1 0 16,-3 9 1-16,0-6-1 15,-3 2 0-15,-1-5 0 0,1-7 0 16,-1 0 0-16,0 0 1 15,4 1-1-15,0-4 0 16,0 3 0-16,0 0 0 16,0 0 0-16,0-3 0 15,0 1-1-15,0 2 1 16,0 3 0-16,0 1 0 16,0 5 0-16,-4-5 0 0,1-1 0 15,-1 3 0-15,4-5 0 16,0 2 1-16,0-3-1 15,0-6 0-15,3 0-1 16,1 0 1-16,-1 0 0 16,1 0 0-16,-1 6 0 15,1 3 0-15,-4-2 0 16,-1-1 0-16,1 3 0 16,0 7 1-16,-3 0-1 15,-1-4 0-15,-3 1 0 16,0-4 0-16,0 7 0 15,-4-7 0-15,4 0 0 16,4-3 0-16,-1-6-1 16,0 0 1-16,4 0-1 15,0 7 1-15,0 2 0 16,0 0 1-16,0 1-1 16,0-1 0-16,0 0 0 15,0 4 1-15,0 6-1 0,0-7 0 16,0-3 0-16,0 7 0 15,-4-7-1-15,8 10 1 16,-1-9 0-16,1-4 0 16,-1 0 0-16,4 6 0 15,-4 4 0-15,1 3 0 16,-1-7 0-16,1 7 0 16,-4 9 0-16,0 0 0 0,0 1 0 15,-4 2 0-15,1-3 0 16,3-9 1-1,-4 18-1 1,4-5 0-16,0-7 0 16,3-3 0-16,1-10 0 15,3 4 0-15,-4 3-1 16,4 3 1-16,-3-4 0 16,-1 1 0-16,1 0 0 15,-1 3 0-15,1-10 0 16,-1 4 0-16,1 3 0 15,3-1 0-15,0 1 0 16,3-3 0-16,1-7-1 16,3-6 1-16,0 7-2 15,0 2 0-15,0 13-5 16,0 3 1-16</inkml:trace>
  <inkml:trace contextRef="#ctx0" brushRef="#br0" timeOffset="70772.03">12266 7134 33 0,'-25'-73'16'0,"1"4"-12"15,17 54 16-15,0-4-20 16,-4-6 1-16,-3 3 0 15,0 3 0-15,-7 3-1 16,-15 4 0-16,-13-4 2 16,-11-3 0-16,-11 4 0 15,-13-4 0-15,-1 0 0 16,-10-3 1-16,-4 0-1 16,-10 6 1-16,3-5-2 15,-11 2 1-15,-2 0-2 16,-5 3 1-16,-3 7-1 15,-3 12 0-15,-5 0-1 16,-13 16 1-16,0 12-1 0,-4-3 0 16,4 16 0-16,0 7 1 15,18-1-1-15,-1-9 1 16,15-1-1-16,6 1 1 16,8 9-1-16,7-9 1 15,10 15-1-15,0 10 1 16,-10 19-1-16,10 12 1 15,1 13-1-15,6-7 1 16,18 20 0-16,21 2 0 0,22-15-1 16,24 9 0-16,25-6 0 15,24 3 1-15,25 9-1 16,25-12 1-16,25 6-1 16,13-21 1-16,22 5-1 15,0-12 1-15,7-13 0 16,14-12 0-16,3-12-1 15,-3-23 1-15,14-15 0 16,7-29 0-16,11-18 0 16,3-23 0-16,-3-18 0 15,14-12 1-15,-7-23-1 16,-1-12 1-16,-31 0 0 16,-21 0 1-16,-18-10-1 15,-31 13 0-15,-22 12 0 16,-10-5 0-16,-18 8 0 15,-10-5 0-15,-8-4 0 16,-17 3 1-16,-18 4-1 16,-21-13 1-16,-18-3-1 0,-28 3 1 15,-28 9-1-15,-24 22 0 16,-22 10-1-16,-18 16 1 16,-24 24-2-16,-15 23 1 15,5 24-4-15,2 19 0 16,22 29-9-16,25 18 0 15</inkml:trace>
  <inkml:trace contextRef="#ctx0" brushRef="#br0" timeOffset="71102.94">12174 8987 0 0,'-31'-32'0'0</inkml:trace>
  <inkml:trace contextRef="#ctx0" brushRef="#br0" timeOffset="71672.57">12224 9018 21 0,'-43'10'10'0,"8"2"-4"0,28-12 11 0,0 0-17 16,4 3 1-16,-1-3-2 16,8 3 1-16,6 1 0 15,8-4 0-15,6 9 0 16,5 10 0-16,2 9-1 15,1 10 1-15,0 6 0 16,-4 9 0-16,-3 16 0 16,-4 12 0-16,-7 23 1 15,-7 15 1-15,4 13 0 16,3 12 0-16,0 10 0 16,0-1 1-16,11-2-1 15,-1-1 0-15,5-5-1 16,-1-1 1-16,-3-16-1 15,-4 1 0-15,0-4 0 16,-3-12 1-16,-4 0-1 16,0-9 0-16,0 2 0 15,0 4 0-15,0-7 0 0,4-12 0 16,-1 0-1-16,5-6 1 16,2-10-1-16,-3-9 1 15,1-9-1-15,-8-14 1 16,0-8 0-16,-7-10 0 15,0-3 0-15,-4-3 1 16,-3 0 0-16,-3-1 0 16,-1 4-1-16,1 10 1 15,-1-1-2-15,4 7 1 0,0-1-1 16,7-2 0-16,0-1-1 16,4 1 1-16,-4-4-1 15,4-6 1-15,-1-3-1 16,-3 0 1-16,-3-9-3 15,-1-1 0-15,-3 1-9 16,-3-1 0-16</inkml:trace>
  <inkml:trace contextRef="#ctx0" brushRef="#br0" timeOffset="72918.39">13137 12982 30 0,'-74'19'15'0,"21"-16"-20"16,43 0 17-16,-1 0-13 16,4-6 0-16,0 0 2 0,0-3 0 15,0-1 2-15,0 1 1 16,-4-3 1-16,1 2 1 15,-4-2 1-15,-7-1 1 16,-1-2-2-16,1-1 1 16,0 1-3-16,0-1 0 15,-4 1-3-15,4 2 1 0,0 4-2 16,0 6 1-16,3 6-2 16,-3 4 1-16,-4 2 0 15,-3 10 0-15,-4 10 0 16,-3 2 0-16,0 10 0 15,3 9 1-15,4 1 0 16,7 2 0-16,6 7-1 16,8-1 1-16,11 11-1 15,3 2 1-15,11 0-1 16,3-3 0-16,11-9-1 16,-1 0 1-1,43 6 0 1,0-10 0-16,4-15 0 15,3-9 0-15,-3-10 0 16,-11-10 0-16,-4-11 1 16,-3-14 0-16,0-12-1 15,-3-15 1-15,-4-14 0 0,0-14 0 16,-1-1 0-16,1-10 0 16,-7 4-1-16,-3 6 1 15,-12-6-1-15,-6-6 1 16,-18 6-1-16,-18-7 1 15,-10 10-1-15,-10-3 1 16,-15 6 0-16,-7 10 0 16,-7 3-1-16,-7 3 1 15,-11 6-1-15,4 0 1 0,4 12-1 16,-1 10 1-16,4 7 0 16,3 2 0-16,8 10-1 15,0 12 0-15,-4 7-1 16,-4 16 1-16,4 15-1 15,7 9 1-15,0 13-1 16,7 9 1-16,4-6-1 16,10 10 1-16,11-4-1 15,11 1 1-15,13 2-1 16,11 7 0-16,14 3 0 16,15-6 1-16,10 3-1 15,0-16 1-15,7-3-1 16,3-13 1-16,1-3 0 15,-4-9 0-15,3-15-1 16,8-14 1-16,-1-18 0 16,-6-9 0-16,3-17-1 15,7-18 1-15,0-9-1 16,3-26 1-16,1 4-1 0,0-7 1 16,-18 4 0-16,-11-1 0 15,-7-2 0-15,-13-4 0 16,-12 3 0-16,-10 13 1 15,-14 3 0-15,-14 0 0 16,-11 6-1-16,-6 7 1 16,-12 2-1-16,-3 4 1 15,-3 0-1-15,-11 9 0 16,-7 7 0-16,-7 6 0 0,-1 15 0 16,-9 16 0-16,2 13-1 15,-9 9 1-15,-8 22 0 16,4 3 0-16,6 19 0 15,8 3 0-15,11 13-1 16,17-7 1-16,17 1-1 16,15-7 1-16,17 6-1 15,18 10 0-15,18-3 0 16,7-4 1-16,21 4-1 16,14-3 0-16,-4-14-2 15,4-14 1-15,7-13-3 16,1-16 0-16,16-25-7 15,8-32 0-15,7-40-2 16,-18-12 0-16</inkml:trace>
  <inkml:trace contextRef="#ctx0" brushRef="#br0" timeOffset="83983.38">13130 13211 23 0,'-28'-25'11'0,"18"-4"-5"16,6 14 12-16,8-1-16 16,-4-6 1-16,0 0 2 15,0-3 1-15,-4 3-6 16,-3 3 0-16,-11 4 6 15,-3-1 0-15,-7 3-1 16,-14 1 0-16,-11 2-1 16,-7 4 1-16,-7 3-2 0,-14 6 1 15,-1 0-3-15,1 13 0 16,7 12-1-16,7 13 1 16,11 22-2-16,10 12 1 15,11 0-1-15,10 16 0 16,14 16 0-16,11-10 0 15,11 0 0-15,7 0 0 16,3-18 0-16,3-1 1 16,12-9-1-16,3-6 1 0,10-10 0 15,0-12 1-15,8-7 0 16,6-15 0-16,15-16 0 16,14-12 1-16,6-13 0 15,12-9 1-15,-4-13-1 16,-8-9 0-16,-6-20 0 15,-18-14 0-15,-14-17 0 16,-11-15 0-16,-20-10-1 16,-19-15 0-16,-13 6 1 15,-15 3 0-15,-14 16 1 16,-13 3 0-16,-1 13-1 16,-11 24 1-16,-13 13-1 15,-4 16 1-15,-15 16-2 16,-2 9 0-16,-22 28-1 15,-4 28 0-15,-6 16-2 16,3 19 0-16,4 16 0 16,3 34 0-16,10 15-1 15,19 20 1-15,13 15-3 16,25 6 0-16,29-12 1 0,34 0 0 16,26-12 0-16,24-23 0 15,17-18-1-15,22-16 1 16,-4-16 3-16,11-22 0 15,-3-18 2-15,13-16 0 16,-6-16 1-16,13-13 0 16,-3-24 0-16,7-26 1 15,-10-28-3-15,-8-28 0 16,-14-31-1-16,-24-7 0 0,-22-15-1 16,-27 0 1-16,-22-1 1 15,-21 10 0-15,-25 10 3 16,-14 18 0-16,-21 19 0 15,-7 26 0-15,-32 18 0 16,-7 15 0-16,-11 20-2 16,-10 21 0-16,-7 45-1 15,0 27 0-15,10 35-2 16,11 41 1-16,21 22-1 16,32 18 1-16,35 4-2 15,36-3 1-15,31-7-2 16,22-12 0-16,24-25 1 15,0-23 0-15,7-27 1 16,4-23 1-16,6-15 2 16,15-25 0-16,0-22 2 15,7-22 0-15,0-19 0 16,7-28 1-16,7-28-3 16,-7-35 0-16,-8-13-1 15,-13-34 0-15,-21 7-1 0,-25 21 1 16,-29 7 1-16,-27 28 0 15,-22 18 2-15,-28 17 0 16,-21 21-1-16,-28 19 1 16,-32 25-1-16,-28 26 1 15,-18 21-3-15,-21 28 0 16,10 32-1-16,11 28 0 16,29 3 0-16,41 13 0 0,43 9-4 15,46 3 1-15,39-18-2 16,35-10 0-16,31-16 0 15,11-28 0-15,4-28 3 16,-4-19 0-16,4-15 5 16,-4-20 0-16,-10-18 1 15,-4-35 1-15,-14-31-10 16,-10-41 1-16,-18-25-7 16,-39 7 0-16</inkml:trace>
  <inkml:trace contextRef="#ctx0" brushRef="#br0" timeOffset="92843.37">17829 13468 6 0,'-3'3'3'0,"6"3"1"16,-3-6 3-16,0 0-6 15,4 3 1-15,-4-3 0 16,7 0 0-16,-7 0-3 16,0 0 0-16,0 0 3 15,0 0 0-15,0 0-1 16,0 4 1-16,-4-1-1 0,1 0 1 15,-1 0-1-15,1 0 1 16,-1 0-1-16,1-3 0 16,3 3-1-16,0-3 1 15,0 0-1-15,0 0 0 16,3 0 0-16,-3 0 1 16,7-3-1-16,-3 0 1 15,-1 0 0-15,-3 3 0 16,0 0 0-16,0 0 0 15,0-6 0-15,0-1 0 0,-3 7 0 16,-1 0 0-16,1-3-1 16,-1 3 1-16,4 0-1 15,0 0 0-15,0 0 0 16,7-3 1-16,0 0-1 16,1 0 0-16,-1 3 0 15,-4-3 0-15,1 3 0 16,-4 0 0-16,0 0 0 15,0 0 0-15,0 0 0 16,-4-3 0-16,1 3 0 16,-4 0 0-16,3-4 0 15,0 1 0-15,1 3-7 16,3 0 1-16</inkml:trace>
  <inkml:trace contextRef="#ctx0" brushRef="#br0" timeOffset="95197.25">17889 13437 8 0,'-3'3'4'0,"-8"-3"3"0,8 0-3 0,-1 0-4 16,1 0 1-16,-1 3 0 15,1 0 1-15,-1-3-2 16,1 3 0-16,-1 0 1 15,4 0 1-15,0 0-1 16,0 1 0-16,0-4 0 16,0 0 1-16,0 3-1 15,-3 0 0-15,-1 0 0 16,-3 0 1-16,0 0 0 16,-4 4 1-16,-3-4 0 15,0 0 0-15,-4 3-1 16,4-3 0-16,0 0 0 15,0-3 0-15,0 4-1 16,3 2 0-16,1 0-1 16,-1 3 0-16,4 4 0 0,0 0 0 15,0-1 1-15,0 1 0 16,0-1-1-16,3 1 0 16,1-4 1-16,-1 4 0 15,1-1 0-15,-4 4 1 16,0 0-2-16,-4-1 1 15,1 10 0-15,-1-6 1 16,4-6-2-16,3 9 0 16,1-10 0-16,3 4 1 15,3 0-1-15,1-4 0 0,3-3 0 16,-3 1 0-16,3-4 0 16,0 0 0-16,3 1 0 15,1 2 0-15,-1 4 0 16,1-1 0-16,0 4 0 15,3 6 1-15,-4 0-1 16,1 3 0-16,-4-6 1 16,0 6 0-16,0-3 0 15,-3 0 0-15,3 0 0 16,0 0 1-16,-4 0-1 16,4-1 0-16,0 1-1 15,-3 0 1-15,-1 0-1 16,-3 3 0-16,-3 1 1 15,-4 2 0-15,-4 3 0 16,1-9 1-16,-5 0-1 16,-2 0 1-16,-1 0 0 0,4 0 0 15,0-3-1-15,3-1 0 16,4-2-1-16,0 0 1 16,4-4-1-16,-1 1 0 15,4-1-1-15,0 1 0 16,4 0 1-16,-1-4 0 15,1 0 0-15,-4 7 0 16,0-7 0-16,0 1 0 16,3 2 0-16,1-5 1 15,-1-1 0-15,1 3 0 0,3-2-1 16,0 5 1-16,4-2-1 16,-1-1 0-16,1 4 0 15,3 2 0-15,0 1 0 16,-3 0 0-16,-1 2 0 15,-3 4 0-15,-3 3 0 16,-8 4 1-16,-3-4 0 16,0 3 0-16,-7 3-1 15,0 1 1-15,0 2 0 16,0 1 0-16,3-4-1 16,0-3 1-16,4 4-1 15,0 2 1-15,0 10-1 16,0-3 1-16,0-4-1 15,-3 4 0-15,-8 3 0 16,0-3 1-16,1-4-1 16,-4 4 1-16,-1 0-1 15,1-7 1-15,0-2-1 0,7-7 1 16,3-3-1-16,4-3 1 16,14-7-2-16,7-2 1 15,11-4-1-15,0-3 1 16,3 0-1-16,0 0 0 15,-3 4 0-15,0-1 1 16,-8 0-1-16,-3 10 1 16,-3 6 0-16,-4 6 0 15,-7 3 0-15,-3 1 0 16,-5 2 0-16,1-2 1 0,0-1-1 16,0 0 0-16,0-6 0 15,-3 0 0-15,3 4 0 16,-7 5 1-16,-4 10-1 15,0 0 0-15,-3 12 1 16,-4-2 0-16,8-1-1 16,3 3 1-16,7-5-1 15,7-11 1-15,7-2-1 16,3-7 0-16,8-6 0 16,-1-3 0-16,1-3 0 15,-4-6 0-15,0-4 0 16,-3 1 1-16,0-1-1 15,-4 4 0-15,-7 8 0 16,0 5 0-16,-4-1 0 16,1-3 1-16,-5 6-1 0,1-3 0 15,4 0 0 1,-1 0 0-16,1 0 0 0,3-3 0 16,0-3 0-16,0 9 0 15,0 0-1-15,-4 4 1 16,-3 2 0-16,4-2 0 15,-1-1 0-15,1 0 0 16,3 1 0-16,3-4 0 16,4-3 0-16,0-6 0 15,4 0 0-15,-4-4 0 16,4-2 0-16,-4-1 1 16,0 1-1-16,-4 3 0 0,-3-1 0 15,-3 4 0-15,-1 6 0 16,-3 3 0-16,0 1 0 15,3-4 1-15,1 3-1 16,-1-6 0-16,4-3 0 16,0 0 0-16,-3 2 0 15,6-2 0-15,-3-3 0 16,0 6 0-16,0 0 0 16,0-3 0-16,0 3-1 15,4 0 1-15,-1 0 0 16,1-1 0-16,0-2 0 15,-1 0 0-15,4 0 0 16,-3 0 0-16,-1 0-4 16,1-1 1-16,-4-5-12 15,-7 3 1-15</inkml:trace>
  <inkml:trace contextRef="#ctx0" brushRef="#br0" timeOffset="100526.16">17424 5139 21 0,'31'-44'10'0,"-20"32"-11"0,-11 12 11 0,0 0-10 15,-3-7 1-15,-5 7 1 16,-2-3 1-16,-8 0-2 16,8-3 0-16,-1 3 3 15,0-13 0-15,1 7 0 16,-1-4 0-16,4 7-2 15,0 0 1-15,0 12-2 16,-7 0 1-16,-11 16-3 16,-13 19 1-16,-12 15-1 15,-27 23 1-15,-15 5 0 16,-18 10 0-16,-9 7 0 16,13-4 1-16,14-9-1 15,28-22 0-15,26-10 0 16,34-9 0-16,25-12-1 15,29-10 1-15,24-3 0 16,17 3 0-16,8 0 0 16,4 0 1-16,-12 9-1 15,-13 10 1-15,-15 13-1 0,-20 21 0 16,-22 23 0-16,-25 8 0 16,-24 23 0-16,-14 12 1 15,-15-6-1-15,-10 0 0 16,4 6 0-16,3 7 0 15,0-10 0-15,11 3 0 16,6-3-1-16,15-3 1 16,10-6-1-16,15-6 1 0,10-4-1 15,10-3 1-15,15-12-1 16,7-7 1-16,7-6 0 16,-4-6 0-16,4-4-1 15,-4 11 1-15,-6 8 0 16,-5 1 0-16,-6 2 0 15,-4 23 1-15,-3 12-1 16,0-6 0-16,-1-4 0 16,1 10 1-16,3-9-1 15,0-3 1-15,0-4-1 16,1 1 0-16,-8 5 0 16,-7-5 0-16,-7 5 0 15,-18 7 0-15,-14 7 0 16,-14 2 0-16,-14 7 0 15,-14 9 0-15,4-3 0 16,6-13 1-16,8-9-1 16,17-13 0-16,11-12-2 15,14-12 1-15,10-7-1 16,11-22 0-16,14-3-1 16,8-6 0-16,-5 2 0 0,1 8 1 15,-4 14 1-15,-7 1 1 16,-14 3 1-16,-10 13 1 15,-4 2-1-15,-11 7 0 16,7 9 0-16,1-9 1 16,6 3-1-16,4-6 1 15,18 0-3-15,10 0 1 0,14-10-1 16,7 3 1-16,1 4-1 16,3 9 1-16,-1 3-2 15,-2 7 1-15,-8 5 1 16,-10 10 0-16,-18-3 0 15,-14 4 0-15,-11 2 0 16,-7-3 0-16,-6-9 0 16,2-7 0-16,5-15 1 15,10-10 0-15,17-3 1 16,11-6 0-16,11-3-1 16,17-3 1-16,11 3 0 15,21-4 0-15,4 4-4 16,3 16 0-16,-7 5-7 15,-24 23 1-15</inkml:trace>
  <inkml:trace contextRef="#ctx0" brushRef="#br0" timeOffset="103364.4">18740 13562 11 0,'-11'25'5'0,"-3"13"4"0,10-35 5 15,-3-3-12-15,-3 3 0 16,-1 0 1-16,1 0 1 16,2 0-5-16,5-3 1 15,-1-3 2-15,4 3 1 16,7-6-1-16,1 0 0 16,-1 3 0-16,0-7 1 0,3 4-2 15,1 0 1-15,-1-1 0 16,-3 1 0-16,1 0 0 15,-5-1 1-15,1 7-1 16,-1-9 1-16,1 3-1 16,-1 0 0-16,4-4-1 15,4 7 1-15,6-3-2 16,8 3 0-16,3-1 0 16,4 4 0-1,28 10 0 1,0-4 0-16,-7 7 0 15,-11-4 0-15,-6 0 0 16,-8-2 0-16,-4 5 0 16,-6 1 1-16,-4-1-1 15,-3 7 1-15,-4 0-1 16,-4 6 1-16,1 13-1 16,-4-10 1-16,3-3-1 15,1 0 0-15,0-3 0 0,-1 0 0 16,1 0 0-16,-1-3 0 15,1 3 0-15,-1 0 1 16,1 3-1-16,-1 0 1 16,1 3 0-16,-1 0 0 15,1 7 0-15,-1-1 0 16,4 4-1-16,0 3 0 16,4-1 0-16,3 4 1 15,0-6-2-15,4 0 1 16,-4 2 0-16,0 7 0 0,-3 4 0 15,-4 8 0-15,-4 10 0 16,-3 3 1-16,-3-6-1 16,-1 3 0-16,-3 3 0 15,4-3 1-15,-1 0-1 16,1 0 0-16,3-3 1 16,0 3 0-16,0-3-1 15,0-13 0-15,0 4 0 16,-4 5 1-16,1-2 1 15,-1 6 0-15,-3 3-1 16,0 6 0-16,0 0 1 16,-4-9 0-16,4 3-1 15,0-3 0-15,0-3 0 16,4-1 1-16,3-5-1 16,0-1 1-16,0 4-1 15,0-4 1-15,3 1-1 0,-3-7 1 16,-3 3-2-16,-1 7 1 15,-3-1 0-15,0 4 0 16,3-3-1-16,1-1 1 16,-1 1 0-16,4 3 0 15,0-7 0-15,4-9 0 16,3-6-1-16,3-4 1 16,1-2 0-16,0-4 0 15,-4-2-1-15,3-1 0 16,-3 6 0-16,0-5 0 0,-3 2 0 15,-1 0 1-15,-3 4-1 16,4-4 0-16,0 4 0 16,3-7 1-16,0-3-2 15,3-3 1-15,1 0-1 16,-1-3 0-16,1-10 0 16,3-3 0-16,-3 4 0 15,-1-4 0-15,-3-3 1 16,-3 3 0-16,-1-3 0 15,-3 4 1-15,-3-1-1 16,-4-3 0-16,0 3 0 16,-4-2 1-16,-3-4-1 15,3 0 0-15,1-4 0 16,-1 1 0-16,1-3 0 16,-1 3 1-16,1 0-1 15,-5 3 0-15,1 3 0 0,-3 0 0 16,-5 3 0-16,-6 4 0 15,0 2 0-15,-7 1 0 16,-4-4 0-16,7 4 0 16,4-10-2-16,3 6 1 15,8-6-5-15,-1-6 0 16,4-6-4-16,3 3 0 16,1-1-7-16,-8 7 0 15</inkml:trace>
  <inkml:trace contextRef="#ctx0" brushRef="#br0" timeOffset="109640.2">18052 13518 8 0,'-4'9'4'0,"18"-21"-4"16,-7 21 4-16,4 1-4 15,-4-1 0-15,4 1 0 16,-1-4 1-16,1 0 0 16,-4-6 0-16,3-3 1 15,1-6 1-15,3-1-1 0,4 1 1 16,-1-1-1-16,8-2 0 15,3-4-1-15,4 4 0 16,0-4-1-16,-1 3 0 16,1 4-1-16,3 6 1 15,1 3 0-15,-8 0 0 16,-7 0 0-16,-7 0 0 16,-7 0 1-16,-7 0 1 15,-7 0-1-15,-3 0 1 16,-4 0-1-16,-1 0 1 0,1 0-1 15,4 0 1-15,-8 0-2 16,4 0 0-16,0 3 0 16,3 0 0-16,1 0 0 15,-1 0 0-15,-3 0-1 16,3 4 1-16,-3-4 0 16,-3 0 0-16,-4 0 0 15,-1 3 0-15,-2-2 0 16,-1-1 0-16,0 0 0 15,1 0 1-15,6-3-1 16,14-3 1-16,4 0-1 16,7-7 0-16,15 1 0 15,9-4 1-15,8 4-2 16,0 3 1-16,0-1 0 16,-7 7 0-16,-1 0 0 15,-2 4 0-15,-5-1 0 16,-10 0 0-16,-7 0 2 15,-7-3 0-15,-7-3 2 0,-3 0 0 16,-11-4 0-16,-1 1 0 16,-2-3 1-16,-1-1 0 15,0-2-2-15,1 5 0 16,-1 1-2 0,0 0 1-16,1 3-2 0,2 3 1 15,-6 3-1-15,-4 0 1 16,-3 0-1-16,7 0 0 15,7 0-1-15,7 1 1 0,10-1 0 16,15-3 0-16,6 0-1 16,12 0 1-16,2 0 0 15,8 0 0-15,0 0-1 16,0 3 1-16,0 0-1 16,-8 3 0-16,-2-3-4 15,-5 1 0-15,-6 2-6 16,-4-3 1-16</inkml:trace>
  <inkml:trace contextRef="#ctx0" brushRef="#br0" timeOffset="111621.77">18126 17780 11 0,'-18'0'5'0,"18"-10"-1"15,4 4-1-15,-1 0-1 16,1-4 1-16,-4-2 3 16,3-1 0-16,1-6-7 15,-4 4 1-15,0 2 5 16,0-3 0-16,0 1-2 15,3-4 0-15,1 3-2 16,-1-12 1-16,4-10-2 16,4 7 1-16,0-7-2 0,3-5 1 31,7-33-1-31,-7 7 1 16,-7-3-1-16,-7 3 1 15,-7 6 0-15,0 7 0 16,-4-4 0-16,4 4 0 15,0 0 0-15,4-4 1 16,3-6-1-16,7-6 1 16,7-3-1-16,3 6 0 0,5 0 0 15,2-3 0-15,5 15-1 16,-5-2 1-16,-3 8 0 16,-6-2 0-16,-8 0 0 15,-4 0 1-15,-3 5 1 16,-7 1 0-16,0 0-1 15,0 7 1-15,3-4 0 16,1-3 0-16,3 0-1 16,7 6 1-16,4-9-2 15,-1 3 0-15,4-3 0 16,0-7 0-16,0 4 0 16,-3 3 0-16,-4 3 0 15,-3 3 0-15,-8 0 1 16,-3 3 0-16,-7-3 0 15,-4 6 0-15,1 4 0 16,3-4 0-16,3 1 0 0,4-1 0 16,7-9-1-1,7-9 0-15,4 5 0 0,3 4 1 16,3 0-2-16,1 3 1 16,-4 4 0-16,0 2 0 15,0 0 0-15,-7 10 0 16,-3 0 0-16,-4 3 1 15,-4 0 0-15,1-3 0 16,-1-1-1-16,1 1 1 16,-1-3-1-16,4-1 1 0,7-8-1 15,4-1 1-15,3 6-2 16,7 4 1 0,0 3-1-16,0 3 1 0,-3 3-1 15,-4 3 0-15,-3 0 0 16,-8 3 0-16,-6 1 0 15,-8-1 1-15,-3-3 0 16,0 4 0-16,0-4 0 16,0 3 0-16,3 0 0 15,4-2 0-15,4-7-1 16,6-1 1-16,11 1-4 16,4-3 1-16,3 9-7 15,0 1 0-15</inkml:trace>
  <inkml:trace contextRef="#ctx0" brushRef="#br0" timeOffset="115105.26">18422 13440 13 0,'-25'-10'6'0,"4"1"4"0,18 6 1 0,-4 0-10 16,3-1 0-16,-3 1 0 15,4 3 0-15,-1 0-2 16,0 3 1-16,1 1 0 15,-1-1 1-15,-3 3-1 16,-3-3 1-16,-4 0-1 16,0 0 1-16,-4 1 0 15,0-4 1-15,1 0 0 16,-1 0 0-16,0-4 0 16,4-2 0-16,4 3-1 15,-1 0 1-15,0 0-2 16,1 3 1-16,-4 0-1 15,0 3 0-15,0 0 0 16,-4 0 0-16,0 0 0 16,1 0 0-16,3 1 0 15,3-1 0-15,4 0 0 0,3-3 0 16,4 3 0-16,0-3 0 16,4 3 0-16,6 0 0 15,-2 0-1-15,-1 0 1 16,0 1 0-16,0-1 0 15,-4 0 0-15,-3 0 0 16,-3 3 0-16,-1 1 0 16,1-1 0-16,-1 3 1 15,4 7-1-15,4 3 1 0,3 6-1 16,3 3 0-16,4 0 0 16,1 7 0-16,-5-4-1 15,1 7 1-15,-4-4 0 16,0 4 0-16,-4 3 0 15,-3 6 1-15,4-7-1 16,-4 14 0-16,-4 12 0 16,1-10 0-16,-1 4 0 15,1-4 0-15,-4-6 0 16,3 7 0-16,1-4 0 16,3 0 0-16,0 4 0 15,3 9 0-15,1 6 0 16,-1 0 0-16,-3-6 0 15,0 3 0-15,-3 3 0 16,-4-3 0-16,-4-3 0 16,0 3 1-16,-3-7 0 15,0 1 0-15,0-6 0 16,4-4 1-16,-1-6-1 0,4 0 0 16,3 0 0-16,4 0 0 15,0-6 0-15,7-1 0 16,0 8-1-16,1 2 0 15,-1 9 0-15,-4-2 0 16,1-1 0-16,-4-6 0 16,0 1 0-16,-4-1 0 15,1 0 0-15,3 0 0 0,0-6 0 16,0 0 0-16,3 3 0 16,4 3 1-16,-3-3-1 15,3 6 0-15,0-6 0 16,0 0 1-16,-4 1-1 15,-3 2 0-15,4 0 0 16,-4 0 0-16,0 3 0 16,-4-2 0-16,4 2 0 15,0-6 0-15,0 6 0 16,0-3 1-16,4-6 0 16,7-6 0-16,-1-4-1 15,-3 1 0-15,0-4 0 16,0 1 1-16,0-1-1 15,-3 7 1-15,-1-7-1 16,1-3 0-16,-4 10 0 16,0-4 0-16,0-6 0 15,0 1 0-15,3-4 0 16,1-6 1-16,-1-4 0 16,5-2 0-16,2-4-1 0,1-2 0 15,-1-7 0-15,4-4 1 16,-3-2-1-16,0-6 0 15,-4 2 0-15,-4-2 1 16,-6-4-1-16,-1 0 0 16,-3 1 0-16,0-1 1 15,-4-6-1-15,4-3 0 16,4-10 0-16,3 1 1 0,3-13-1 16,4-19 0-16,8-9-1 15,2-1 1-15,4-2-1 16,0 0 1-16,1 12-1 15,-5 0 1-15,-3 3-1 16,-3-9 1-16,-7 9 0 16,-4 1 1-16,-4 8-1 15,0-2 1-15,1-4 0 16,3 4 0-16,0 3-1 16,7-7 0-16,0-3 0 15,4-6 0-15,-1-3 0 16,4 6 0-16,0 0 0 15,1 4 0-15,-5 2 0 16,1 10 0-16,-8 0 0 16,-6 0 1-16,-8 0 0 15,4-1 0-15,-4 1 0 16,-3 0 0-16,4 6 0 16,3 0 0-16,0 0-1 0,7-3 1 15,0-3-1-15,7 12 0 16,0-5 0-16,0-4 0 15,0-1-1-15,0 5 1 16,-4-4 0-16,-3-1 0 16,0 1 0-16,-3 10 1 15,-4-1 0-15,-4 1 0 16,1-1 0-16,-1-3 0 16,4 4 0-16,4 2 0 0,-1-3-1 15,8-2 1-15,3-4-2 16,3-3 0-16,4-3 1 15,0 3 0-15,1 3 0 16,2 12 0-16,-6 1 0 16,-1 3 0-16,-3-1 0 15,-3 1 0-15,-1 0 0 16,-3 0 0-16,0 0 0 16,0 2 0-16,0 8 0 15,0-1 1-15,0 0-1 16,0 0 1-16,0 0-1 15,4 1 0-15,0 2-1 16,-1 0 1-16,4 1-1 16,0-1 1-16,0 3-1 15,0 1 1-15,-3-1-1 16,-4 1 1-16,0-4 0 16,-4 0 1-16,1-2-1 15,-1 2 0-15,1-6 0 0,-1 3 0 16,1-6 0-16,3 3 0 15,3 3-1-15,4 0 0 16,0 4 0-16,0-1 0 16,0 4 0-16,0-1 1 15,0 4-1-15,-3 2 0 16,0 1 1-16,-8 0 0 0,0-1 0 16,-3 1 0-1,0 0 0-15,-3 0 0 0,-1-1 0 16,1 1 0-16,-1 3-1 15,0 0 1-15,1 0 0 16,3 0 0-16,3-1 0 16,1 1 1-16,3-3-2 15,0 3 1-15,0-3 0 16,0-1 0-16,0 1 0 16,0 0 0-16,-4 3 0 15,-3 0 1-15,-7-1-1 16,-4 1 1-16,-6 3-1 15,-4 0 1-15,-1 0-1 16,-2 3 1-16,2-3-1 16,1 0 1-16,7 0-1 15,0 0 0-15,-4 0 0 16,0-3 0-16,1-3 0 16,-5 0 0-16,1-1 0 0,0 4 0 31,-11 10 0-31,0 2 0 15,1 4-1-15,6-1 1 16,7-3-1-16,8-2 1 16,2-1 0-16,8 3 0 15,4-5 0-15,6-1 0 16,4-3 0-16,4 0 0 16,0 0 0-16,-1 0 0 0,1 0 0 15,-4 3 0-15,0 0 0 16,-4 3 0-16,1 1-1 15,-1 2 1-15,1 0 0 16,-1 4 0-16,1-1-1 16,3-5 1-16,-3-1 0 15,3 3 0-15,7 4 0 16,-7-1 0-16,0 14 0 16,3 5 0-16,-2 0 0 15,-5 10 0-15,-6 3-1 16,-1 3 1-16,0 3-1 15,1 0 1-15,-1-3 0 16,1 4 0-16,3 8 0 16,3-2 0-16,4-4 0 15,1 3 0-15,-5-2 0 16,-3 2 1-16,7 7-1 16,-3-4 0-16,3 1 0 0,0 6 0 15,0 6 0 1,0-3 0-16,0 0 0 0,-4-6 0 15,4-1 0 1,-3 4 0-16,0-3 0 0,-4 6 0 16,3 3 0-16,1 3 0 15,-1-6 0-15,4-3 0 16,0 0 0-16,0 0 0 16,-3 6 0-16,-1-3 0 0,-3 3 0 15,-3 3 0 1,-4 1 0-16,-4-4 0 0,-3 3 0 15,3-6 0-15,4 6 0 16,4-6 0-16,3-3 0 16,0-6 0-16,3-4 0 15,1 0 0-15,3-8 0 16,-3-1 0 0,-1 3 0-16,-3 3 0 0,-3 3-1 15,3-2 1-15,-4-1 0 16,0 0 1-16,4-2-1 15,4-4 0-15,3-7 0 16,0-5 0-16,7-7 0 16,4-6 0-16,0-6-1 15,-4-1 0-15,0-2 0 16,0-4 1-16,0 7-1 16,-3-3 0-16,-4-7 1 15,-4 0 0-15,-3-3 0 0,-3 0 0 16,-1-3 1-16,1 0 1 15,-1-6-1-15,4-10 0 16,0-6 0-16,4-12 0 16,3-10-1-16,3-6 0 15,8-19-2-15,7 0 1 16,6-16-2-16,5-21 0 16,2 2-2-16,1-2 0 15,0-7 0-15,-7 0 0 16,-11-3 1-16,-11 3 0 0,-10 13 1 15,-3-4 1-15,-4 1 3 16,-4-4 0-16,1 10 0 16,-1-7 1-16,11 13-1 15,7-9 1-15,0-10-2 16,4 4 1-16,10-4-2 16,4 13 1-16,3-1-1 15,0-2 0-15,0 6-1 16,-10 0 1-16,-7 12-1 15,-11 1 0-15,-4 6 0 16,-10 2 0-16,-11-5 1 16,4 0 0-16,0-1 0 15,7 4 1-15,7-3-3 16,17-1 1-16,19 1-3 16,20-10 0-16</inkml:trace>
  <inkml:trace contextRef="#ctx0" brushRef="#br0" timeOffset="157621.12">23728 12957 56 0,'-46'-38'28'0,"21"44"-29"0,22-2 29 15,-4-1-29-15,0 9 1 16,3-2-1-16,8 2 0 16,10 4 1-16,14 0 0 15,21-1-1-15,25-9 0 16,25 1 0-16,39-14 1 15,28 1 1-15,24 0 1 16,32-7-1-16,15 4 1 16,20 0 0-16,-77 2 0 0,134-2 0 15,4-7 0-15,17-9-2 16,0-6 1-16,0-1 0 16,7-5 0-16,4-4-1 15,-14 0 0-15,-15 10 0 16,-10 3 0-16,-18 9 0 15,-14 6 0-15,-31 7 0 16,-29 9 0-16,-42 0 0 16,-39 4 1-16,-28-1 0 15,-36-3 0-15,-24-3-2 16,-18-3 0-16,-10 0-9 16,-7-4 1-16,-15-2-7 15,-6-10 1-15</inkml:trace>
  <inkml:trace contextRef="#ctx0" brushRef="#br0" timeOffset="159091.99">23689 12772 21 0,'-11'3'10'0,"4"-3"-5"0,7 3 6 0,4 3-12 15,3 4 1 1,7 2-1-16,7 4 1 0,11-4 0 16,7-2 0-16,7-4 0 15,14-3 1-15,10-6 2 16,1-6 0-16,10-4 0 15,0 1 0-15,-3-1 0 16,3 4 1-16,0-1-2 16,-3-2 1-16,-4-4-3 15,3 4 1-15,-3-4-1 16,4-3 1-16,3-3-1 16,7-3 1-16,-3-6 0 15,3-7 1-15,4-6-1 16,-7 0 0-16,3 0 0 15,3-3 1-15,-16 3-1 16,-8 4 1-16,-4-11-1 16,-7-5 0-16,1-10 1 15,-1-3 0-15,-3 3-1 16,4-6 1-16,-1 0-1 0,8-3 1 16,-1-4-1-16,1-12 0 15,3 4-1-15,3 2 0 16,-3 7 0-16,0-4 0 15,0 1 0-15,-7-1 0 16,0-6 1-16,-7 4 0 16,-7 2-1-16,-7 10 1 15,0-13-1-15,-4 4 1 16,7 2-2-16,4 1 1 0,4 6-1 16,-1 15 1-16,4 7-1 15,14 9 0-15,-4 10 0 16,1 6 0-16,3 9 0 15,7 7 1-15,-7 3 0 16,-3 2 0-16,3 11-1 16,3 2 1-16,-6 10 0 15,-4 0 0-15,0 0 0 16,3 2 0-16,-3 1 0 16,0 4 0-16,-4 5 0 15,1 7 0-15,-1 2 0 16,-3 10 0-16,-3 4 0 15,-8 18 0-15,4 6-1 16,-11 13 1-16,-3-12 0 16,0-1 0-16,-1-3 0 15,1 7 0-15,-4-4-1 16,4 4 1-16,0-1 0 16,3-12 0-16,0-3 0 0,4 3 0 15,4-3 0-15,-1 6 0 16,0-6 0-16,-3 3 0 15,-7 0 0-15,-8 6 0 16,1-12 0-16,-4 3 1 16,0-4-1-16,1-5 0 15,2 2 0-15,8-2 0 16,7-7 0-16,3-3 0 0,11-9 0 16,7-10 1-16,7-6-1 15,-3 0 0-15,3-6 0 16,0-4 0-16,-4 4 0 15,-3-1 0-15,4 1 0 16,3 3 0-16,3 0-3 16,-10-4 0-16,0 1-5 15,7 0 1-15,4-4-5 16,-1 1 1-16</inkml:trace>
  <inkml:trace contextRef="#ctx0" brushRef="#br0" timeOffset="160248.92">31376 12929 19 0,'-21'0'9'0,"10"-4"-6"16,11 1 10-16,0 3-11 0,-3 0 0 31,-1 0 6-31,4 0 1 16,0 0-10-16,0 0 1 15,0 0 5-15,4-6 0 16,3 0-1-16,7-1 0 16,18 1-3-16,14 3 0 15,14 0-1-15,14 0 1 16,7 0-1-16,7-1 0 16,7 1 0-16,-3-3 0 15,10 0 0-15,-7 0 1 0,-6-1-2 16,-1 4 1-16,-3 3 0 15,-1 3 0 1,-13 7 0-16,3 2 0 0,-7-2 0 16,-4-4 0-16,-17-6 0 15,-7-6 1-15,-14-4-2 16,-22-2 0-16,-17-7-5 16,-14 3 1-16,-11-6-6 15,-10 7 1-15</inkml:trace>
  <inkml:trace contextRef="#ctx0" brushRef="#br0" timeOffset="160655.95">32473 12624 41 0,'-10'-18'20'0,"24"5"-28"0,-14 13 36 16,0 0-29-16,0 0 1 16,3 0-1-16,1 3 1 15,-1 3 0-15,4 1 1 16,4-1-2-16,3 6 1 16,11 1 0-16,7 3 1 0,10-1-1 15,11 1 1-15,10 0-1 16,1-4 1-16,-1-2-1 15,-3-4 1-15,-7 3-1 16,-14 4 0-16,-14 3 0 16,-18-1 0-16,-18 7 1 15,-28 6 1-15,-17-2 1 16,-11-8 0-16,-7 4 0 16,7 3 0-16,14 4-2 15,10-7 1-15,19 0-8 16,20-7 1-16,25-2-8 15,22-7 0-15</inkml:trace>
  <inkml:trace contextRef="#ctx0" brushRef="#br0" timeOffset="-198581.11">25178 14986 9 0,'-18'-4'4'0,"18"14"-11"0,4-13 4 16</inkml:trace>
  <inkml:trace contextRef="#ctx0" brushRef="#br0" timeOffset="-197185.02">25252 14992 8 0,'-7'-10'4'0,"3"4"-6"0,4 6 9 0,7-6-2 16,-7 6 1-16,0-6 2 16,4 9 0-16,-4-3-10 15,0 6 1-15,-4-6 8 16,8 3 1-16,-4 0-2 15,3 0 1-15,-3-3 0 16,4-6 0-16,-4 6-1 16,3-6 1-16,-3 6-2 15,0 0 0-15,4-3 0 16,3 6 0-16,-3-6-1 16,-1 3 0-16,4-3 1 15,0-7 0-15,4-2-1 16,-1-1 1-16,4-3-2 15,1 1 1-15,2-7-2 16,1 0 1-16,7 0-2 0,-1-3 0 16,8 3 0-16,-4-3 0 15,-3-3-1-15,-4 9 0 16,-3 0 0-16,-8 6 1 16,-3 1-1-16,-3 2 0 15,-8 1 0-15,-3 3 0 16,-3 0 0-16,-1 2 0 15,-3 4-1-15,0 0 1 16,-4 0 0-16,1 0 0 0,-1 0 0 16,-7 4 0-16,1 2 0 15,-1 0 1-15,-7 0 0 16,-10 7 0-16,-11 3-1 16,-7 2 1-16,-14 7-1 15,-4 4 0-15,8-4 0 16,-4 6 1-16,14-6-2 15,10 0 1-15,8-3 0 16,14 0 0-16,10-12 0 16,7-4 0-16,8-6 0 15,10 3 0-15,4-6 0 16,-1 3 0-16,1-3 0 16,-1 6 0-16,-3 0 0 15,-3 0 0-15,-1 3 0 16,-3 4 1-16,0-1-2 15,0-2 1-15,4 2 0 0,-1 3 0 16,5 4-1-16,6 0 1 16,3 6 0-16,8 0 0 15,7-3 0-15,-1-1 0 16,1 1 0-16,4-6 0 16,-8-1 0-16,-4-2 0 15,-2 5 0-15,-5 1 0 16,-3 9 0-16,-3-6 1 15,-8 9-1-15,-3 7 1 16,-7-1-1-16,-7 7 1 0,-7-3 1 16,-11-10 0-16,-3 3-1 15,-11 4 1-15,7-1-1 16,-3 1 1-16,-4-1 0 16,0 1 0-16,1-1-2 15,6 7 0-15,7-4 0 16,7 1 0-16,8 0-1 15,6-7 1-15,11-9 0 16,11 0 1-16,10-6 0 16,7-7 0-16,0-6 0 15,0 0 1-15,1-3-1 16,-5 0 1-16,1 0-1 16,-4 0 0-16,4 0-1 15,0 3 0-15,3 4 0 16,4-1 0-16,6 0-1 15,15 1 1-15,11-1 0 16,-1-6 0-16,8 0-1 0,6 3 1 16,-2-3 0-16,-5 0 0 15,1 0 0-15,-11 3 0 16,-11 0 0-16,-7-3 1 16,-13 0-1-16,-5-3 1 15,-6 0-1-15,-7 0 1 16,-4-3-1-16,-7 6 1 15,0-7-1-15,-4-2 1 16,1-1-1-16,3-5 1 0,0-1-1 16,-4-6 0-16,4 3 0 15,0-3 1-15,-4 0-1 16,1 4 0-16,-4-7 0 16,-7 3 0-16,0 0-1 15,0 3 0-15,-1 3-1 16,1 0 0-16,7 4-7 15,4-1 1-15,6 1-12 16,15-1 0-16,7 4-4 16,3-1 1-16</inkml:trace>
  <inkml:trace contextRef="#ctx0" brushRef="#br0" timeOffset="-196864.83">25682 15534 33 0,'7'0'16'0,"-10"-9"-29"0,6 9 22 0,-6 3-20 15,-1 0 0-15</inkml:trace>
  <inkml:trace contextRef="#ctx0" brushRef="#br0" timeOffset="-187382.37">8396 10548 13 0,'4'7'6'0,"-8"-36"0"0,1 23 6 0,-4 0-11 16,-8 3 0-16,-6 0 1 16,-10 9 0-16,-12 0-3 15,-13 7 1-15,-1 12 1 16,1 12 1-16,10 1-2 15,14 9 0-15,4 10 0 16,21-1 0-16,10 0-1 16,22-2 1-16,14-10-1 15,3-10 1-15,4-9 0 16,4-3 0-16,-1-6 0 16,-7-10 0-16,-3-6 0 15,-7-9 1-15,-11-4 0 16,-3-12 0-16,-1-3-1 15,-17-10 1-15,0-6-1 0,0 0 1 16,0-3-1-16,0-3 0 16,0 3-1-16,-7 16 1 15,4 3 0-15,-8 6 0 16,1 6-1-16,-8 16 1 16,-3 16-6-16,-18 15 1 15</inkml:trace>
  <inkml:trace contextRef="#ctx0" brushRef="#br0" timeOffset="-186750.69">10806 10718 21 0,'-57'-3'10'0,"22"-10"-8"0,24 10 14 16,1 0-16-16,-1 3 0 15,1 3-1-15,-1 6 1 0,4 20-1 16,0 11 1-16,-4 20-1 16,1 6 1-16,-4 12-1 15,-1 16 1-15,5 3-1 16,3-2 1-16,3-17 0 16,4-18 0-16,14-20 0 15,15-24 1-15,20-19 0 16,22-29 0-16,6-15-1 15,11-12 1-15,4-13-3 16,-11-10 1-16,-14-9-3 16,-21 0 0-16,-21 13-1 15,-29 12 0-15,-31 19 1 16,-28 16 0-16,-26 12 1 16,-20 16 1-16,-4 15 0 15,0 13 1-15</inkml:trace>
  <inkml:trace contextRef="#ctx0" brushRef="#br0" timeOffset="-158272.05">19438 5810 9 0,'-21'-41'4'0,"-39"1"0"16,42 37 5-16,-3-4-7 16,-11-2 1-16,-10-7 1 15,0-3 1-15,6-6-7 16,5 0 1-16,6-3 3 0,4-6 1 16,3-1-2-16,4-9 1 15,3-3-2-15,1-6 1 16,-4-4-1-16,-7 4 0 15,-11 0 0-15,-18-1 1 16,1 11-1-16,-21 2 1 16,-8-3-1-16,-10 12 1 15,-8-5-1-15,1 12 1 16,-11 0-1-16,8 9 0 16,6 7 0-16,0 5 0 0,8 4-1 15,-1 16 1-15,7 6 0 16,-3 9 0-16,0 16-1 15,17-15 1-15,-34 56-1 16,-5 9 1-16,1 6-1 16,-7 20 1-16,3 15 0 15,4 0 0 1,-1 18-1-16,19 20 1 0,13 6-1 16,8 37 1-16,10 7 0 15,3 31 0-15,15 0-1 16,3 22 1-16,8-15 0 15,-5 12 0-15,1-13 0 16,-4 16 1-16,-3-15-1 16,0 12 0-16,-4-7 0 15,-3 17 1-15,6-17-1 16,5 1 1-16,9-19-1 16,12-10 1-16,6 1 0 15,11-19 0-15,7-10 0 0,1-9 1 16,2-4-1-16,-3-2 0 15,-3-7 0-15,-4-6 0 16,-3 0 0-16,-12 6 1 16,-6-9 0-16,-3 0 0 15,-1 3 0-15,0-9 0 16,8-7 0-16,6 4 0 16,11-13-2-16,7-1 1 15,4-8-1-15,3 12 1 16,0-9-1-16,1 2 1 0,-1 4-1 15,-7-6 1-15,-7-7-1 16,-4-2 1-16,1 2-1 16,0-3 1-16,3-9-1 15,3-3 0-15,8 0 0 16,3 6 1-16,4-7-1 16,3-2 1-16,4-1-1 15,3 4 1-15,-3-6 0 16,3-10 0-16,4-4-1 15,0-2 0-15,-1-3 0 16,-2 9 0-16,-5-16 0 16,1 1 1-16,7-4-1 15,0-3 0-15,3-6-1 16,4-10 0-16,7-12 0 16,3-16 0-16,11-6-1 15,11-13 1-15,10 1-1 16,0-1 1-16,1-3-1 0,-1-6 1 15,-4 0 0-15,-6 3 1 16,0 3 0-16,-1 1 0 16,-3-4 0-16,-3-6 0 15,-4-7 0-15,7-9 0 16,4-9-1-16,6-3 0 16,4-4 0-16,-3 0 1 15,3-2-1-15,-7-4 1 0,-3 3 0 16,-4 4 0-16,-3-4 1 15,3 4 0-15,0-10-1 16,-4-4 0-16,-3-11-1 16,4-13 0-16,3-10 0 15,7-9 1-15,4-22-1 16,7-9 0-16,-18-1 0 16,-7-2 1-16,-7-4 1 15,-7-6 0-15,-8-12-1 16,-6-13 1-16,-7-9 0 15,-4-16 0-15,-3-16 0 16,3-19 0-16,-3-12-1 16,-4-6 0-16,0-7 0 15,0 23 1-15,-7 8 1 16,-3 10 0-16,-7 19 0 16,-8 19 1-16,-7 6 2 15,-6 0 0-15,-11 3 0 16,-4 0 0-16,0-6-2 0,-3-9 0 15,7-7-1-15,3-6 0 16,4-28-2-16,7-1 0 16,3 4 0-16,0-3 0 15,4 9 0-15,0 10 0 16,0-13 0-16,0 18 0 16,-3 7 0-16,-4-9 1 15,-4-6-1-15,0-1 0 16,-3-9 0-16,-4-9 0 15,15-1 0-15,-4-15 0 0,14 3 1 16,7-6 0-16,3 12 0 16,4 19 0-16,1 10 0 15,-5-1 1-15,1 20-1 16,-1 12 1-16,-3 9-1 16,-7 0 0-16,-3 4 0 15,-4-1 0-15,-7 10-1 16,0-19 0-16,-8-13 0 15,8 1 1-15,4-1-1 16,3-12 0-16,3 0 0 16,4 10 0-16,-3 8 0 15,-1-8 0-15,-3 18 0 16,-4 3 1-16,1 19 0 16,-4-6 0-16,-7-3 0 15,-8 9 0-15,-9-6 0 16,-8 9 0-16,-7-3-1 15,-4-9 0-15,-10 9 0 0,4-6 0 16,-1 12-1-16,1-3 1 16,-1 1-2-16,1 5 0 15,-4 23-6-15,-14 21 0 16,-29 35-8-16,-45 69 0 16</inkml:trace>
  <inkml:trace contextRef="#ctx0" brushRef="#br0" timeOffset="-154428.75">8297 17755 4 0,'4'-26'2'0,"24"-55"-3"15,-17 56 3-15,6-7-1 16,-3-2 0-16,4 3 2 15,3 9 1-15,-7 12-3 16,-3 17 1-16,-4 8 2 16,-7 13 1-16,-4 13-1 15,-6-6 1-15,-8 5-2 16,-3 7 1-16,7 1-4 0,7-11 1 16,-4 4-1-16,1-10 1 15,10 10-1-15,0-13 0 16,10 7 0-16,4-7 1 15,1 3-1-15,-5-2 0 16,1-1-1-16,-8 0 1 16,4-3-5-16,-7 0 0 15</inkml:trace>
  <inkml:trace contextRef="#ctx0" brushRef="#br0" timeOffset="-154174.31">9021 17729 18 0,'0'-37'9'0,"14"-10"-9"16,-11 34 12-16,1 4-13 16,3 3 1-16,-4 9 1 15,-3 12 0-15,-7 7-1 16,-3 16 0-16,-15 15 0 15,4 4 0-15,7 9 0 16,7 6 0-16,7-10-2 16,17-8 0-16,-3-14-3 15,8-8 0-15</inkml:trace>
  <inkml:trace contextRef="#ctx0" brushRef="#br0" timeOffset="-153421.05">11973 17864 20 0,'39'-12'10'0,"3"27"-10"15,-35-8 18-15,1 8-18 16,-5 1 0-16,1 9 0 16,-1 3 1-16,-3 10-7 15,-3 0 0-15</inkml:trace>
  <inkml:trace contextRef="#ctx0" brushRef="#br0" timeOffset="-153226.15">12696 17729 8 0,'18'-3'4'0,"-4"19"-1"0,-10-7-1 16,-1 10-2-16,4 6 0 16,4 7 0-16,7-1 0 15,6 3 0-15,8 1 0 0,3-4-2 16,22-6 1-16</inkml:trace>
  <inkml:trace contextRef="#ctx0" brushRef="#br0" timeOffset="-153013.71">14012 17980 19 0,'46'0'9'0,"4"-3"-12"15,-33 9 20-15,8 4-23 16,3-1 0-16,0 7-4 16,1 6 0-16</inkml:trace>
  <inkml:trace contextRef="#ctx0" brushRef="#br0" timeOffset="-152832.77">16030 18049 5 0,'18'57'2'0,"17"9"1"0,-17-38-1 0,6-6-5 15,12 3 1-15</inkml:trace>
  <inkml:trace contextRef="#ctx0" brushRef="#br0" timeOffset="-152609.89">18006 17874 11 0,'28'9'5'0,"36"16"-7"16,-47-15 10-16,8 2-8 16,10-2 1-16,4 8-6 15,0 4 1-15,-4 0 3 16,-3-9 1-16</inkml:trace>
  <inkml:trace contextRef="#ctx0" brushRef="#br0" timeOffset="-152460.47">19438 17792 11 0,'35'3'5'0,"-6"13"-6"0,-19-10 10 16,1 7-9-16,3 6 1 0,11 3-7 15,10-1 1-15</inkml:trace>
  <inkml:trace contextRef="#ctx0" brushRef="#br0" timeOffset="-152264.77">21216 17761 25 0,'46'-13'12'0,"0"20"-19"16,-36-7 26-16,1 9-19 15,-4 16 0-15,0 13-9 16,-7 15 0-16,0 7 7 16,0 2 1-16</inkml:trace>
  <inkml:trace contextRef="#ctx0" brushRef="#br0" timeOffset="-152144.89">22197 18030 38 0,'116'-90'19'0,"-17"17"-22"0,-78 58 41 15,0 5-39-15,-7 13 1 32</inkml:trace>
  <inkml:trace contextRef="#ctx0" brushRef="#br0" timeOffset="-93280.12">19516 13556 19 0,'-11'-10'9'0,"11"-5"-9"16,0 8 10-16,-3 1-10 15,-1-3 0-15,-3-4 0 16,0 1 0-16,-4-1 1 15,-3-3 0-15,0-2 1 0,-7-1 1 16,0-6 1-16,3 6 0 16,-3-6 0-16,-4-4 1 15,-3-2-1-15,-7-3 0 16,-11-1-1-16,-7 1 1 16,-3 5-2-16,-4 1 0 15,-7 0-1-15,-4 3 1 16,-3 6-2-16,-4-3 1 15,1 3-1-15,3 7 1 0,-4 2-1 16,0-2 1-16,1 2-1 16,-4 7 1-16,-8 0-1 15,1 3 1-15,-3 10 0 16,-1 2 0-16,-7 13-1 16,0 3 1-16,8 7-1 15,6 15 1-15,0-6-1 16,4 12 0-16,11 4-1 15,2 6 1-15,9 12 0 16,-1 1 0-16,0 5 0 16,0 1 0-16,10 3-1 15,1 9 1-15,-1 0 0 16,8 10 0-16,0-1 0 16,-1 1 0-16,5 6 0 15,2 0 0-15,1-3 0 16,3-4 1-16,4 4-1 15,0 12 0-15,3 10-1 16,8-3 1-16,2 2-1 0,8 10 1 16,4 0 0-16,3-6 0 15,0-3 0-15,7-7 0 16,0-2 0-16,4-7 0 16,-1-10 0-16,8 1 0 15,3-7-1-15,7 4 1 16,4 12 0-16,3-6 0 15,11 2-1-15,10 1 1 0,4 3 0 16,0 0 0-16,4-15 0 16,6-4 0-16,5-6-1 15,6-16 1-15,7 0 0 16,4-12 0-16,6-6 0 16,1-14 0-16,3-5 0 15,11-13 0-15,-10-6-1 16,-1-3 1-16,-10-7-1 15,-8-3 1-15,5-2 0 16,-1-4 0-16,-4-10-1 16,1-2 1-16,0-7 0 15,3-13 0-15,7-15 0 16,18-19 0-16,0-15-1 16,3-13 1-16,-3-13 0 15,4-12 0-15,3-9-1 16,-15-14 1-16,-2 1 0 15,-8-12 0 1,67-130 0 0,-14 26 0-16,-6 10 0 0,-1-7 0 15,7 6 0-15,-18-9 0 16,-13 28 1-16,-22 16 0 16,-28 9 2-16,-18 9 0 15,-31 23 0-15,-21-1 1 16,-29 10 1-16,11 41 0 15,-53-25-1-15,-8 6 0 16,-2 21-2-16,-8 1 0 0,-10 19-1 16,-8 12 0-16,-6 7-2 15,-11 5 0-15,-14 14 0 16,-18 15 0-16,-7 3 0 16,-10 12 0-16,-18 10 1 15,-14 3 1-15,-18 19-1 16,-14 19 1-16,-3 13-1 15,10 21 0-15,18 13-1 16,28 15 0-16,35-5-3 16,29 2 0-16,20 7-4 15,26 24 1-15,17 7-8 16,10 7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1:57:36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7137 3596 20 0,'39'-87'10'0,"-4"36"-7"0,-25 39 10 16,1-4-11-16,-11 4 1 15,0 2-1-15,-11 10 1 16,1 6-5-16,-8 7 1 16,-3 12 2-16,-14 16 1 15,-1-3-2-15,-2 5 0 16,-1-8 2-16,-4-10 1 0,-2 0 1 15,-12-16 1-15,1-5-1 16,-8-4 1-16,-10-4 0 16,-7 4 0-16,-14 0-3 15,0 4 0-15,-4 8-2 16,3 7 1-16,5 9-2 16,20-3 0-16,1 7-1 15,13 2 1-15,4 1-1 16,14-7 1-16,4 3 0 15,11-9 0-15,2-3 0 16,1-3 1-16,7-1 0 16,3 4 0-16,1-6 0 15,-1 9 1-15,1 0-1 16,-1 3 1-16,1 9-1 16,-1 10 1-16,4 0-2 15,3 3 1-15,4-9 0 16,11 9 0-16,0 0 0 15,10 3 0-15,0 16-1 16,0 0 1-16,7 12 0 0,1-6 0 16,2 19-1-16,1 6 1 15,-4 13-1-15,0 9 1 16,-10 7 0-16,-7 12 0 16,-11 12-1-16,0 1 1 15,0 2 0-15,0 10 0 16,0-3 0-16,0 13 0 15,0 15 0-15,3 0 0 0,4 0 1 16,4 10 0-16,-8-4 0 16,8 7 0-16,0-7 0 15,3-12 0-15,-4-3 0 16,1-4 0-16,-11-2-1 16,3-10 1-16,-3 9-1 15,0-8 1-15,-3-1-1 16,3 0 0-16,-7 3 0 15,-4-6 0-15,1-7 1 16,-8 4 0-16,4-16 1 16,-4-12 0-16,4-10 0 15,-11-15 0-15,4 8 1 16,4-5 0-16,2-3-2 16,-6-10 1-16,-3-7-1 15,2 1 0-15,-2-6-1 16,6 2 1-16,-3-5-1 15,-4-1 1-15,11-3-1 16,-7-12 0-16,7-6 0 0,0-4 1 16,3-3 0-16,1-3 0 15,-1-9-1-15,11-4 1 16,0-5 0-16,0-8 0 16,11-5 0-16,3-3 0 15,3-1-1-15,12-2 1 16,2-4-1-16,8 0 0 15,14 0 0-15,7-2 0 16,11-1 0-16,13 0 0 16,1-3 0-16,21-3 0 0,-4-7 0 15,14 1 0-15,-6-4 0 16,6 4 0-16,1 0-4 16,-4 2 0-16,-1 4-11 15,-9 3 0-15</inkml:trace>
  <inkml:trace contextRef="#ctx0" brushRef="#br0" timeOffset="3601.16">7740 12383 9 0,'-7'-10'4'0,"3"-2"-2"15,4 9 5-15,-3 0-7 16,-4 0 0-16,3 3 1 16,-10 0 0-16,-7 3 0 0,-25 0 0 15,0 0 0-15,-21 0 1 16,-14 3 0-16,-25 1 0 15,-7-1 0-15,-24 0 0 16,-4 0-1-16,-4-2 0 16,-10 2 0-16,10 0 0 15,-3-6-1-15,25 3 1 16,3-6-1-16,10 3 1 16,15-3-1-16,14 6 1 15,21 0-1-15,18 0 1 0,3 4-1 16,11-1 0-16,10 6 0 15,4-2 0-15,7 6-1 16,3 2 1-16,8 11 0 16,3-1 0-16,-4 3 0 15,4 7 0-15,0-7 0 16,4 10 0-16,0 9 0 16,3 7 0-16,7 24 0 15,4 7 0-15,-1 0 0 16,1 15 0-16,-4 7 0 15,11 15 0-15,-4 10-1 16,0 3 1-16,1 25 0 16,-8-3 0-16,-11 13 0 15,1 18 0-15,-11-6 0 16,0 25 0-16,-11-6 0 16,4-3 0-16,4 21 0 15,-4-9 0-15,3 1 0 0,1-7 0 16,-1-13 0-16,4-9 0 15,0 0 0-15,0-19 0 16,-3-12 0-16,3-4 1 16,-4-5-1-16,4-10 0 15,0-19 0-15,4-10 0 16,-1-6 0-16,4-9 0 16,4 4 0-16,3-1 0 0,3-10 0 15,1-15 1-15,3-6-1 16,-10 0 0-16,-1-4 0 15,1-5 0-15,0-7 0 16,-4-10 0-16,3 7 0 16,1 3 0-16,-1-6 0 15,-3-7 1-15,8 1-1 16,-5-7 0-16,11-3 0 16,4 0 1-16,0-6-1 15,3-3 1-15,0-4 0 16,0 1 0-16,4-1-1 15,7-2 1-15,-4-1-1 16,11 1 1-16,-7-4-1 16,3 0 0-16,8 0 0 15,10 4 1-15,7 2-6 16,31 4 1-16,5 9-2 16,2 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2:03:07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20426 12022 18 0,'-4'10'9'0,"-13"-23"-5"0,13 13 10 16,-3 3-12-16,-3 4 0 15,-12-1 2-15,-9 0 0 16,-12 0-4-16,-3-3 0 16,-10-3 4-16,-11 0 1 15,-4 0-2-15,-13-3 1 16,-12-3-1-16,5 3 0 0,-8 9-2 16,0 4 1-16,-14 5-1 15,-10 14 0-15,-8 5-1 16,-3 13 1-16,-7 10-1 15,0 5 1-15,10 4-1 16,15 0 0-16,14-6 0 16,10-4 0-16,21-12 0 15,12-7 0-15,13-8 0 16,14-1 0-16,14 3 0 16,4 4 1-16,11 6-1 15,6 21 1-15,4 20-1 16,0 12 1-16,0 19-1 15,0 22 1-15,-3 9-1 16,-4-3 0-16,-7-6 1 16,-7 12 0-16,-11-12 1 15,-14 3 1-15,0 3 0 16,-3 10 1-16,-11-7-1 16,7 3 0-16,8 1-1 0,9 2 0 15,12-18-2-15,10 0 1 16,10-16-2-16,11 3 1 15,7-3-1-15,1-13 0 16,6-12 0-16,0-16 0 16,4-9 0-16,-8-12 0 15,-2-14 2-15,-1-11 0 16,3-7 0-16,5-16 0 0,2-6 0 16,19-10 1-16,10-18-2 15,17 3 1-15,19-3-1 16,2 0 0-16,12 6-2 15,-8 6 0-15,0 13-13 16,-17 19 1-16</inkml:trace>
  <inkml:trace contextRef="#ctx0" brushRef="#br0" timeOffset="6771.8">22602 14945 19 0,'-14'-13'9'0,"-3"20"-4"15,13-11 9-15,1 1-14 16,3 3 0-16,0 3 0 0,0-3 1 16,0 4-1-1,0-4 0-15,0 0 1 0,7 0 0 16,0-4 1-16,0 1 0 16,-4-3-1-16,4 6 1 15,-3 3 0-15,-4 3 0 16,0 7 0-16,-4 0 0 15,-3 8 0-15,0 11 0 16,0 2-1-16,4 4 1 16,-1 9 0-16,1-3 0 0,-1 0 0 15,1-7 1-15,3-2 0 16,-4-7 0-16,4-6-1 16,0-3 1-16,0-7 0 15,0 1 1-15,0-10-2 16,0 0 0-16,0-6-1 15,0 3 1-15,-3 3-1 16,-1 0 1-16,-3 4-2 16,0 2 0-16,0 4 0 15,0-4 1-15,0 7-2 16,3-7 1-16,1 1 0 16,3-1 1-16,0-3-1 15,7 7 0-15,0-7 0 16,0-3 0-16,3-6 0 15,1 0 1-15,0 0-1 16,-1-7 1-16,1 4 0 16,-1 3 0-16,1 3-1 15,0 0 1-15,-1 0 0 0,1 3 0 16,3 0-1-16,0 0 1 31,25-3-2-31,0-3 1 16,3 3 0-16,4-3 0 15,0 3 0-15,-1 0 0 16,5 3-1-16,-4-3 1 16,0 0 1-16,3 0 0 15,7 0 1-15,1-3 0 0,3 0 0 16,10-6 0-16,-3-1-1 16,4-2 1-16,0-1-1 15,3 4 0-15,-4 5-2 16,1 1 1-16,-1 6 0 15,1 1 0-15,-4-1 0 16,-4 0 0-16,1 0 0 16,-1 3 0-16,1-3 0 15,-4 1 1-15,7-1-1 16,0 0 0-16,3-3 0 16,-6 3 0-16,-1-3 0 15,4 0 0-15,0 3 0 16,-7 0 0-16,-3 0-1 15,-1 4 1-15,8-4 0 16,-8 3 0-16,-3-3 0 16,-3 7 0-16,-1-10 0 0,7 0 1 15,1 0-1-15,-1-7 1 16,-3 7-1-16,0 0 0 16,4 0 0-16,-4 7 0 15,-1-4 0-15,-9 0 0 16,-1-3 0-16,0 3 0 15,4 0 0-15,0 0 0 16,4-3 0-16,6-3 0 16,-3 0 0-16,3 0 0 15,8-10 0-15,-8 13 0 0,-3-6 0 16,0 3 0-16,-3 3 0 16,-5 0 0-16,1-3 0 15,0 3 0-15,-7 0 0 16,-4 3 0-16,-3-3 0 15,-4 0 0-15,7 0 0 16,1-3 0-16,3-3 0 16,-4 2 1-16,0 8-1 15,-3-4 0-15,0 0 0 16,-4 6 0 0,7-3-1-1,4 3 1-15,-7-3 0 16,-4-3 0-16,-3 7 0 15,-1-7 0-15,1 3 0 16,0 0 0-16,-1-6 0 16,1 6 0-16,0-3 0 0,-1 6 0 15,5-3 0-15,2 0 0 16,5 1 0-16,-5-1 0 16,-2-3 0-16,-5 0 0 15,-3 0 0-15,-6 3 1 16,2 0-1-16,-6-3 1 15,-1 0-1-15,-3 0 1 16,4 0-1-16,0 3 1 16,-1-3-1-16,1 3 1 15,-1-3-1-15,4 0 0 0,-3 0 0 16,0 0 0-16,-1 3 0 16,1 1 0-16,-4-4 2 15,-4 3 0-15,-3-3-1 16,-3 0 1-16,-4-3-1 15,-4 3 1-15,1 0 0 16,3-4 0-16,0 4-2 16,-1-3 0-16,5 3 0 15,3-3 0-15,0 3 0 16,3-6 0-16,1 3-1 16,3 0 1-1,0-4 0 1,0 4 0-16,-3-6 0 15,-1-4 0-15,1 4 0 16,-4 3 1-16,0-1-1 16,-4 1 0-16,4 0 0 15,0-4 1-15,0 1-2 0,0 3 1 16,0-1 0-16,0-2 0 16,4 3-1-16,-1-4 1 15,1-2 0-15,-4-1 1 16,0 1-1-16,0-10 1 15,-4 0-1-15,1-3 1 16,-4 3-1-16,0 0 1 16,0-3-1-16,0-7 1 15,-1 1-1-15,1 0 0 0,0 2 0 16,0 1 0-16,4-3 0 16,-1 3 0-16,1-4 0 15,-4 1 0-15,3 3 0 16,1-4 0-16,-1 7 0 15,-3 0 0-15,4 0-1 16,-1 6 1-16,-3 4 0 16,-4-4 0-16,4 6 0 15,0 1 0-15,-3 2 0 16,3 4 0-16,3 0-1 16,1 3 1-16,3-1-1 15,-4 4 1-15,8 4-1 16,-1 2 1-16,1 9-1 15,3-2 0-15,-4 9 1 16,8 3 0-16,-8 6-1 16,1 4 1-16,-1-4-1 15,1 10 1-15,-1 0-1 16,-3 0 1-16,4-4 0 16,-1 1 0-16,5-1 0 0,-1 4 0 15,0 3 0-15,0-3 0 16,-4 3 0-16,-3 3 1 15,-3-6-1-15,-1-1 0 16,1-2 0-16,-1 0 0 16,-3-4 1-16,0-6 0 15,-4-3 0-15,8-3 0 16,-4-3 0-16,0-3 0 16,-4-4 0-16,4-2 1 15,0-7-2-15,0-3 1 0,-4-6-1 16,-3-1 1-16,-3-2-1 15,-4-4 0-15,-1 1 0 16,-2-1 0-16,-5 4 0 16,-2 0 0-16,-8 2-1 15,0 1 1-15,-3 0 0 16,3 6 0-16,4 0 0 16,-8 0 0-16,-3 0 0 15,-6 0 0-15,2 0 0 16,-3-3 1-16,-7 3-2 15,0 0 1-15,-3 0 0 16,6 0 1-16,-6 0-1 16,-11 0 0-16,10-4-1 15,-3 1 1-15,-3 3 0 16,-4 0 0-16,0 3 0 16,-1 1 0-16,-9-1 0 0,3 0 0 15,-8 0 0-15,-6 0 0 16,7 3 0-16,-7-2 0 15,-4-4-1-15,4 0 1 16,-4 0 0-16,0 0 1 16,7 3-1-16,-10-3 0 15,10 0 0-15,1 0 0 16,-1 3 0-16,4 0 0 16,10 3-1-16,-7 0 1 0,1 1 0 15,6-1 1-15,-3 0-1 16,0 1 0-16,0-4 0 15,3 0 0-15,1-3 0 16,-8 0 0 0,7 0 0-16,1-3 0 0,-1 0 0 15,-3-1 1-15,10 4-1 16,8 0 0-16,-1 4 0 16,1-1 0-16,6 0 0 15,8 0 0-15,3 3-1 16,7 1 1-16,1-4 0 15,2 0 0-15,5 0 0 16,-1-3 0-16,4 0 0 16,-1-3 0-16,1-3 0 15,0-1 0-15,3 1 0 16,1-3 1-16,-1-1-1 16,4 1 0-16,3-1 0 0,7 1 0 15,4 0-1-15,7-1 1 16,4-2 0-16,10-4 0 15,4-6-1-15,6-3 0 16,1-6 1-16,0-4 0 16,-4-3 0-16,-3-6 1 15,-4 13-1-15,-4 0 0 16,-3-4 0-16,-3 4 1 0,-4-4-1 16,-4 4 1-1,1 3-1-15,-4 0 0 0,0 3-1 16,0 3 1-1,3 6-1-15,1-3 1 0,3 3-1 16,0 1 0-16,3-1 0 16,1 7 1-16,-1 2-1 15,1 11 0-15,-1 2 0 16,-3 6 0-16,-7 17 0 16,-3 11 1-16,-5 1 0 15,-2 12 0-15,-1 4 0 16,-3-4 0-16,3-3 0 15,1 0 0-15,-1-9 0 16,4-3 0-16,3-4 0 16,4-2 0-16,4-4-1 15,3-3 1-15,3-3 0 16,8 0 0-16,3-3 0 16,4 0 0-16,3-4-1 15,0-2 1-15,-3-1-1 0,-1-2 1 16,-3-4-2-16,-3 0 1 15,-8 1-4-15,-3-4 0 16,0 0-7-16,8-3 1 16,9-3-7-16,15-7 0 15</inkml:trace>
  <inkml:trace contextRef="#ctx0" brushRef="#br0" timeOffset="17324.91">18789 13349 11 0,'-11'6'5'0,"4"-3"1"16,7-3 5-16,-3-3-9 15,3 3 0-15,0 0 1 16,0 0 0-16,0 0-4 16,0 0 1-16,0 0 2 15,0 0 1-15,0 0 0 16,0 0 0-16,0 0 0 0,0 0 1 16,0 0 0-16,0 0 0 15,0-6 0-15,0-1 1 16,0 4-2-16,3 0 1 15,4-3-2-15,4 3 0 16,10 0-2-16,7 3 1 16,4-4-1-16,3 4 1 15,11 0-1-15,0 0 0 16,0-3 0-16,-4 0 1 0,1-3-1 16,-5 3 0-16,1-3 0 15,0 2 0-15,0 1 0 16,0 0 1-16,-1 0-1 15,1 3 0-15,0-3 0 16,-7 3 1-16,-4 3-1 16,-7-6 0-16,-3 0 0 15,-8 6 0-15,-6 0-1 16,-8 3 1-16,-6 1-6 16,-4-4 1-16,-4 0-7 15,0 0 1-15</inkml:trace>
  <inkml:trace contextRef="#ctx0" brushRef="#br0" timeOffset="18105.59">19110 13066 16 0,'-7'-18'8'0,"-21"36"4"15,21-21 4-15,-4 6-13 16,0 1 1-16,1-1 0 16,-1 3 1-16,1-3-6 15,3 3 0-15,0 1 4 16,0-1 1-16,3-3-1 15,4-3 0-15,4-6-1 16,3 6 1-16,10-3-1 16,1-4 1-16,14 1-2 15,3 0 0-15,-3 3-1 16,-1 3 1-16,1 6-1 16,3 3 0-16,1-2 0 15,-1 8 0-15,0 4 0 0,-3-6 0 16,-4-1 0-16,-3 1 1 15,0-1-1-15,-4-8 1 16,-4 2-1-16,1-6 1 16,3 0-1-16,-3 3 0 15,0 0 0-15,-4 0 1 16,-4 3-1-16,-3 4 0 16,-3 9 0-16,-11-4 0 15,-4 1 0-15,-10 3 1 0,-11 3 0 16,-3 3 0-16,-4 0 0 15,-3 3 0-15,10 0 0 16,4-6 0-16,3 0-1 16,4 0 1-16,3-6-1 15,8 6 0-15,3-3 0 16,0 0 1-16,3-4-1 16,1 1 1-16,3-7-2 15,0-2 1-15,-4 2-5 16,-3 0 1-16,-7-2-9 15,-11 2 0-15</inkml:trace>
  <inkml:trace contextRef="#ctx0" brushRef="#br0" timeOffset="19246.5">18814 13396 16 0,'-14'-3'8'15,"-11"6"2"-15,18 0-1 0,-4 0-7 16,-3 3 0-16,-7 1 2 15,-4-1 1-15,4 0-6 16,3-3 1-16,1 0 3 16,6-3 1-16,11-3-2 15,7 0 0-15,4-3-1 16,3-4 1-16,4-2-1 16,6 2 0-16,8 1-1 15,3 3 0-15,4 3 0 16,0 3 1-16,3 0-1 0,11 0 0 15,4-3 0-15,-1-4 1 16,1 1 0-16,2-3 1 16,1 2-1-16,-3 1 0 15,-8-3 0-15,-6 2 0 16,-8-5-1-16,-3 2 1 16,-8 4-1-16,-6 3 0 15,-4 3-1-15,-3-6 1 16,-8 6 0-16,1 3 0 15,-4 3-1-15,0 0 1 0,0 1 0 16,0-4 0-16,0-3 0 16,3 3 0-16,-3-3 0 15,4 0 0-15,-1 3 0 16,-3-3 1-16,7-6-1 16,-3 3 1-16,-1-4-1 15,-3 7 1-15,0-3-5 16,-7 3 0-16,-7-3-6 15,-3 3 0 1</inkml:trace>
  <inkml:trace contextRef="#ctx0" brushRef="#br0" timeOffset="19967.05">19043 13048 5 0,'-28'3'2'0,"17"-6"6"0,11 3-11 0,0 3 7 15,-3 0 0-15,-1-3 5 16,1 0 0-16,-1 0-10 16,1 0 0-16,3 3 7 15,0 0 0-15,0 0-1 16,3 4 0-16,1-1-2 15,3-3 0-15,3 0-2 16,4-3 1-16,7 0 0 16,8 0 0-16,6 0-1 15,0 0 0-15,4 0 0 16,3-3 0-16,1 3-1 16,-1 0 0-16,-3 3 0 15,-4 0 0-15,-7 0 0 16,-3 7 0-16,-11 6 0 15,-3-1 0-15,-4-2 0 0,-4 6 1 16,1-1-1-16,-1 1 1 16,4 0-1-16,4-6 1 15,0-4-1-15,-1 0 0 16,1 1 0-16,-4 2 0 16,0-2 0-16,-4-1 1 15,-3 4-1-15,-7 5 0 16,-7 8 0-16,-7 2 0 15,-4-3 0-15,1 0 1 16,-5 6-1-16,12-2 1 0,-1-4 0 16,4-7 0-16,4 4-1 15,2-9 1-15,1-1 0 16,0-5 0-16,0 2-1 16,0-6 0-16,-3 7-5 15,-12-1 1-15,-13 4-7 16,-11 5 1-16</inkml:trace>
  <inkml:trace contextRef="#ctx0" brushRef="#br0" timeOffset="24936.38">19724 13258 2 0,'-11'9'1'0,"-3"-9"0"0,14 3 2 15,-3-3-3-15,3 3 0 0,0-3 0 16,7 0 1-16,3-6-1 15,8 0 1-15,0 0-1 16,3-1 1-16,0-2 0 16,0 6 0-16,0 3-1 15,4 0 1-15,3 0-1 16,0 6 0-16,8 0-2 16,-5 1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15391C2-E2F3-4A01-95F2-C389A9C246F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4D66CC7-C250-445B-912B-EE53EF13D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6783-C0D7-428E-AC7D-E8FA62B400E3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814B-4C8F-4EA8-AA6F-6B4E80542320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FEE-0F0E-40ED-8E43-D25005F2E301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EE51-790A-45CE-B7B9-5BB37851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54D06-603B-4B28-A579-546129DB1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AD3C-4F05-4332-A8E5-6A6E34D1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62E6-3985-434F-AD1E-BA9D980986A6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105F1-801B-4407-8C49-5C776B5F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04EE8-899A-42EF-98BF-D5912FE3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D97B-280F-40E6-9FC6-761C473E5D9A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101D-E38F-4FA7-B650-AC6E25035222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6E38-3B69-4666-B7F8-6D53EDA41478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2FAD-7965-4D41-9101-7B7951C38766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9051-FCAE-4CB8-B705-C86722EB3D8E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2D27-1235-4671-9382-96A237F6A781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E0B0-AD1E-49BB-823F-C2B8EE9285F1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CFA8-FA3D-4D6D-AAB5-A91D8B4429B9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A4D-A681-46E0-8EE6-013ADEF126EA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2151-C91B-413A-A4F5-138F0CB1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Agenda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82C6-D0EE-4580-97F0-F31D52D2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Project 2 Winners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“No TA” Office Hours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Surrogate Optimization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Optimization under Uncertainty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Review</a:t>
            </a:r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8802-EBF8-4C58-965C-4B849064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3AF2-152A-4DBD-8171-B07F04C7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5651"/>
            <a:ext cx="10515600" cy="4821312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Probability of Improvement Exploration</a:t>
            </a:r>
          </a:p>
          <a:p>
            <a:pPr marL="0" indent="0" algn="ctr">
              <a:buNone/>
            </a:pPr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 algn="ctr">
              <a:buNone/>
            </a:pPr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 algn="ctr">
              <a:buNone/>
            </a:pPr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 algn="ctr">
              <a:buNone/>
            </a:pPr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 algn="ctr">
              <a:buNone/>
            </a:pPr>
            <a:endParaRPr lang="en-US" sz="10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 algn="ctr">
              <a:buNone/>
            </a:pP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Expected Improvement Exploration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FE3CC-037E-4137-858A-E2900436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Expected Improvement Exploration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134E12-87DB-45A4-928D-C3E7B9B77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8920" y="1823595"/>
            <a:ext cx="7263918" cy="22944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359CB05-2F92-484B-B947-3EBCCC53C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4040" y="4532329"/>
            <a:ext cx="7263920" cy="22944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6ADAA-385A-4982-AA5D-D7753065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DACB0E-B9A1-4DBD-919B-1EDAC1E9818C}"/>
                  </a:ext>
                </a:extLst>
              </p14:cNvPr>
              <p14:cNvContentPartPr/>
              <p14:nvPr/>
            </p14:nvContentPartPr>
            <p14:xfrm>
              <a:off x="2011680" y="1226880"/>
              <a:ext cx="775080" cy="5570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DACB0E-B9A1-4DBD-919B-1EDAC1E981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2320" y="1217520"/>
                <a:ext cx="793800" cy="55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60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E3CC-037E-4137-858A-E2900436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Safe Optimization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3AF2-152A-4DBD-8171-B07F04C75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 some problems, certain function evaluation outcomes are considered unsafe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Safe optimization seeks to find the minimum while avoiding function evaluation points that exceed a safety threshold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This can be extended to a probabilistic model by only exploring in regions where the probability the function is too high is below a threshold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BFEAD67-F1AF-4FA5-B5F7-F282427E4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128" t="3488" r="38982" b="86900"/>
          <a:stretch/>
        </p:blipFill>
        <p:spPr>
          <a:xfrm>
            <a:off x="606055" y="4670865"/>
            <a:ext cx="5598043" cy="164103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3C39D27-3DBD-45DC-93B7-47E5EBCC2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9377" y="4545418"/>
            <a:ext cx="4653410" cy="21492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2631-C563-4C03-B9E6-E477C9AA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99093D-7B5F-404C-B874-F296A71939AA}"/>
                  </a:ext>
                </a:extLst>
              </p14:cNvPr>
              <p14:cNvContentPartPr/>
              <p14:nvPr/>
            </p14:nvContentPartPr>
            <p14:xfrm>
              <a:off x="6404760" y="4326840"/>
              <a:ext cx="3534480" cy="146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99093D-7B5F-404C-B874-F296A71939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5400" y="4317480"/>
                <a:ext cx="3553200" cy="14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8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5A4F-69D1-4743-8F2B-3AA15F45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Safe Optimization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953402-69D6-47EA-BAA2-D84700519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3958" y="1371711"/>
            <a:ext cx="5158656" cy="54073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C7ACA-AC52-4065-B177-EA530E42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0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E3CC-037E-4137-858A-E2900436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3AF2-152A-4DBD-8171-B07F04C75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Gaussian processes can be used to guide the optimization process using a variety of strategies that use estimates of quantities such as the lower confidence bound, probability of improvement, and expected improvement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Some problems do not allow for the evaluation of unsafe designs, in which case we can use safe exploration strategies that rely on Gaussian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E82CF-8A6B-42FF-8231-18D20211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5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2151-C91B-413A-A4F5-138F0CB1A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Surrogate Optimization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3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2151-C91B-413A-A4F5-138F0CB1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Surrogate Optimization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82C6-D0EE-4580-97F0-F31D52D2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Given a surrogate model with both prediction and confidence parameters, an optimization procedure must balance the search for the expected optimal point and decreasing uncertainty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 other words, the optimization algorithm must balance </a:t>
            </a:r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exploitation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with </a:t>
            </a:r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8802-EBF8-4C58-965C-4B849064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8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FDEC-E6CE-4240-A41D-5D5DA9AF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Prediction-Based Exploration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DB22A-CD56-49CF-8711-5CB0BDAFF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Focuses exclusively on exploitation, also called </a:t>
            </a:r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greedy approach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When using a Gaussian process surrogate model, prediction-based exploration simply optimizes over the mean function and ignores uncertainty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ECFC099-0BA0-4695-8791-4D8C42270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705" y="4049009"/>
            <a:ext cx="10971891" cy="19318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59AC-168A-4931-8262-583DCD69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0DA6C5-E0D6-416C-A081-799C82942B3D}"/>
                  </a:ext>
                </a:extLst>
              </p14:cNvPr>
              <p14:cNvContentPartPr/>
              <p14:nvPr/>
            </p14:nvContentPartPr>
            <p14:xfrm>
              <a:off x="589320" y="4524480"/>
              <a:ext cx="8515800" cy="1704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0DA6C5-E0D6-416C-A081-799C82942B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960" y="4515120"/>
                <a:ext cx="8534520" cy="17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90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88B0-1D8D-4711-B23B-16093189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Error-Based Exploration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7BC19-ABF6-40DE-B418-6A4C02A2D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Focuses exclusively on exploration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For Gaussian processes, error-based exploration simply minimizes the maximum standard deviation within a specified domain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0F76BEE-0D33-4041-99AB-698842EED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43" y="3539929"/>
            <a:ext cx="10404732" cy="33832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D1F4D-6820-43BF-AB5F-44BE5494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83498C-6218-4C69-BF28-F0247B16ECC9}"/>
                  </a:ext>
                </a:extLst>
              </p14:cNvPr>
              <p14:cNvContentPartPr/>
              <p14:nvPr/>
            </p14:nvContentPartPr>
            <p14:xfrm>
              <a:off x="1188720" y="3595320"/>
              <a:ext cx="7752600" cy="2855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83498C-6218-4C69-BF28-F0247B16EC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360" y="3585960"/>
                <a:ext cx="7771320" cy="28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57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2033-093F-4938-9B5B-27ECBC07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Lower Confidence Bound Exploration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99CC9-E5D0-4776-8C46-334DC57F7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Tradeoff between exploration and exploitation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next sample minimizes the lower confidence bound of the objective function</a:t>
            </a:r>
          </a:p>
          <a:p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where </a:t>
            </a:r>
            <a:r>
              <a:rPr lang="el-GR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α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≥ 0 is the tradeoff parameter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738E856-073C-4B97-B69C-3E3570AE4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2549" y="4288373"/>
            <a:ext cx="7708383" cy="250648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7BAB1E4-E717-48A3-8A82-846A5EC909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0581" t="7132" r="46832" b="86744"/>
          <a:stretch/>
        </p:blipFill>
        <p:spPr>
          <a:xfrm>
            <a:off x="4134736" y="2830777"/>
            <a:ext cx="3922528" cy="11964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7710E-FC46-47CE-808C-6EE9C949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74B014-FAA9-4DDF-92B7-B054CADEA19B}"/>
                  </a:ext>
                </a:extLst>
              </p14:cNvPr>
              <p14:cNvContentPartPr/>
              <p14:nvPr/>
            </p14:nvContentPartPr>
            <p14:xfrm>
              <a:off x="3440520" y="2644920"/>
              <a:ext cx="8302320" cy="3802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74B014-FAA9-4DDF-92B7-B054CADEA1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1160" y="2635560"/>
                <a:ext cx="8321040" cy="38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12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93E4-C260-4D03-8EF1-F98437AE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Probability of Improvement Exploration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6E8A9-EBA2-4030-89FC-8932AF85F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Searches at the location with the highest probability of improvement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Improvement is defined as</a:t>
            </a:r>
          </a:p>
          <a:p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probability of improvement is defined as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CF6473-BACD-48D6-96D8-F7A9320F2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402" t="4651" r="43517" b="87442"/>
          <a:stretch/>
        </p:blipFill>
        <p:spPr>
          <a:xfrm>
            <a:off x="3179134" y="3078403"/>
            <a:ext cx="4330303" cy="13717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BA383-8500-4682-A75F-3435528F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7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A55C548-4987-48F7-BF13-62C27B8FE1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095" t="9931" r="30894" b="75347"/>
          <a:stretch/>
        </p:blipFill>
        <p:spPr>
          <a:xfrm>
            <a:off x="3204855" y="4370441"/>
            <a:ext cx="5782290" cy="30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9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93E4-C260-4D03-8EF1-F98437AE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Probability of Improvement Exploration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6E8A9-EBA2-4030-89FC-8932AF85F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3DEA2A-85A4-4DCC-B008-76453F723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320" y="1783094"/>
            <a:ext cx="7494070" cy="48038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3B4C3-A950-492B-BDE5-8825914F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0FFE291-DA1A-49C0-91A6-A6F1524BB30A}"/>
                  </a:ext>
                </a:extLst>
              </p14:cNvPr>
              <p14:cNvContentPartPr/>
              <p14:nvPr/>
            </p14:nvContentPartPr>
            <p14:xfrm>
              <a:off x="1045080" y="1438200"/>
              <a:ext cx="10851480" cy="5352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0FFE291-DA1A-49C0-91A6-A6F1524BB3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5720" y="1428840"/>
                <a:ext cx="10870200" cy="53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0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E3CC-037E-4137-858A-E2900436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Expected Improvement Exploration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3AF2-152A-4DBD-8171-B07F04C75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While probability of improvement exploration seeks to ensure </a:t>
            </a:r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some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expected improvement at each step, expected improvement exploration seeks to </a:t>
            </a:r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maximize 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expected improvement at each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C5B66-C2CA-4CA9-9044-10EA5A98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D09-5FC6-4778-AC22-0D8860596D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TeXGyrePagella-Italic</vt:lpstr>
      <vt:lpstr>TeXGyrePagella-Regular</vt:lpstr>
      <vt:lpstr>Office Theme</vt:lpstr>
      <vt:lpstr>Agenda</vt:lpstr>
      <vt:lpstr>Surrogate Optimization</vt:lpstr>
      <vt:lpstr>Surrogate Optimization</vt:lpstr>
      <vt:lpstr>Prediction-Based Exploration</vt:lpstr>
      <vt:lpstr>Error-Based Exploration</vt:lpstr>
      <vt:lpstr>Lower Confidence Bound Exploration</vt:lpstr>
      <vt:lpstr>Probability of Improvement Exploration</vt:lpstr>
      <vt:lpstr>Probability of Improvement Exploration</vt:lpstr>
      <vt:lpstr>Expected Improvement Exploration</vt:lpstr>
      <vt:lpstr>Expected Improvement Exploration</vt:lpstr>
      <vt:lpstr>Safe Optimization</vt:lpstr>
      <vt:lpstr>Safe Optimization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lastModifiedBy>Mykel John Kochenderfer</cp:lastModifiedBy>
  <cp:revision>1</cp:revision>
  <cp:lastPrinted>2019-04-27T20:13:38Z</cp:lastPrinted>
  <dcterms:created xsi:type="dcterms:W3CDTF">2019-02-03T01:23:24Z</dcterms:created>
  <dcterms:modified xsi:type="dcterms:W3CDTF">2021-05-06T22:04:14Z</dcterms:modified>
</cp:coreProperties>
</file>