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57" r:id="rId4"/>
    <p:sldId id="258" r:id="rId5"/>
    <p:sldId id="270" r:id="rId6"/>
    <p:sldId id="276" r:id="rId7"/>
    <p:sldId id="263" r:id="rId8"/>
    <p:sldId id="271" r:id="rId9"/>
    <p:sldId id="259" r:id="rId10"/>
    <p:sldId id="265" r:id="rId11"/>
    <p:sldId id="272" r:id="rId12"/>
    <p:sldId id="277" r:id="rId13"/>
    <p:sldId id="278" r:id="rId14"/>
    <p:sldId id="266" r:id="rId15"/>
    <p:sldId id="274" r:id="rId16"/>
    <p:sldId id="279" r:id="rId17"/>
    <p:sldId id="267" r:id="rId18"/>
    <p:sldId id="275" r:id="rId19"/>
    <p:sldId id="269" r:id="rId20"/>
    <p:sldId id="280" r:id="rId21"/>
  </p:sldIdLst>
  <p:sldSz cx="12192000" cy="6858000"/>
  <p:notesSz cx="9312275" cy="7026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DB8452-8CF3-4B95-9A5A-0769AE2CCB94}" v="2" dt="2021-05-06T22:42:17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E9BE9DA3-F53E-4B79-9DB0-F496B89323DD}"/>
    <pc:docChg chg="modSld">
      <pc:chgData name="Guest User" userId="" providerId="Windows Live" clId="Web-{E9BE9DA3-F53E-4B79-9DB0-F496B89323DD}" dt="2019-05-15T02:11:55.297" v="7" actId="20577"/>
      <pc:docMkLst>
        <pc:docMk/>
      </pc:docMkLst>
      <pc:sldChg chg="modSp">
        <pc:chgData name="Guest User" userId="" providerId="Windows Live" clId="Web-{E9BE9DA3-F53E-4B79-9DB0-F496B89323DD}" dt="2019-05-15T02:11:55.297" v="6" actId="20577"/>
        <pc:sldMkLst>
          <pc:docMk/>
          <pc:sldMk cId="4289070710" sldId="258"/>
        </pc:sldMkLst>
        <pc:spChg chg="mod">
          <ac:chgData name="Guest User" userId="" providerId="Windows Live" clId="Web-{E9BE9DA3-F53E-4B79-9DB0-F496B89323DD}" dt="2019-05-15T02:11:55.297" v="6" actId="20577"/>
          <ac:spMkLst>
            <pc:docMk/>
            <pc:sldMk cId="4289070710" sldId="258"/>
            <ac:spMk id="3" creationId="{DECD6795-CAAE-43A8-9B57-9C64F83BD863}"/>
          </ac:spMkLst>
        </pc:spChg>
      </pc:sldChg>
    </pc:docChg>
  </pc:docChgLst>
  <pc:docChgLst>
    <pc:chgData name="Michael Gobble" userId="2153f96cceef0992" providerId="LiveId" clId="{057CD39A-F8F8-4698-BD6B-32519BC084CA}"/>
    <pc:docChg chg="modSld">
      <pc:chgData name="Michael Gobble" userId="2153f96cceef0992" providerId="LiveId" clId="{057CD39A-F8F8-4698-BD6B-32519BC084CA}" dt="2019-05-15T02:14:34.431" v="0" actId="2711"/>
      <pc:docMkLst>
        <pc:docMk/>
      </pc:docMkLst>
      <pc:sldChg chg="modSp">
        <pc:chgData name="Michael Gobble" userId="2153f96cceef0992" providerId="LiveId" clId="{057CD39A-F8F8-4698-BD6B-32519BC084CA}" dt="2019-05-15T02:14:34.431" v="0" actId="2711"/>
        <pc:sldMkLst>
          <pc:docMk/>
          <pc:sldMk cId="4289070710" sldId="258"/>
        </pc:sldMkLst>
        <pc:spChg chg="mod">
          <ac:chgData name="Michael Gobble" userId="2153f96cceef0992" providerId="LiveId" clId="{057CD39A-F8F8-4698-BD6B-32519BC084CA}" dt="2019-05-15T02:14:34.431" v="0" actId="2711"/>
          <ac:spMkLst>
            <pc:docMk/>
            <pc:sldMk cId="4289070710" sldId="258"/>
            <ac:spMk id="3" creationId="{DECD6795-CAAE-43A8-9B57-9C64F83BD863}"/>
          </ac:spMkLst>
        </pc:spChg>
      </pc:sldChg>
    </pc:docChg>
  </pc:docChgLst>
  <pc:docChgLst>
    <pc:chgData name="Mykel Kochenderfer" userId="a25b768c097423ca" providerId="LiveId" clId="{F326E48A-87F8-4BD4-80D9-2F5504AE0C29}"/>
    <pc:docChg chg="custSel modSld modNotesMaster">
      <pc:chgData name="Mykel Kochenderfer" userId="a25b768c097423ca" providerId="LiveId" clId="{F326E48A-87F8-4BD4-80D9-2F5504AE0C29}" dt="2019-05-09T20:41:43.149" v="7" actId="20577"/>
      <pc:docMkLst>
        <pc:docMk/>
      </pc:docMkLst>
      <pc:sldChg chg="delSp">
        <pc:chgData name="Mykel Kochenderfer" userId="a25b768c097423ca" providerId="LiveId" clId="{F326E48A-87F8-4BD4-80D9-2F5504AE0C29}" dt="2019-05-07T16:52:14.103" v="0" actId="478"/>
        <pc:sldMkLst>
          <pc:docMk/>
          <pc:sldMk cId="1077999253" sldId="256"/>
        </pc:sldMkLst>
        <pc:spChg chg="del">
          <ac:chgData name="Mykel Kochenderfer" userId="a25b768c097423ca" providerId="LiveId" clId="{F326E48A-87F8-4BD4-80D9-2F5504AE0C29}" dt="2019-05-07T16:52:14.103" v="0" actId="478"/>
          <ac:spMkLst>
            <pc:docMk/>
            <pc:sldMk cId="1077999253" sldId="256"/>
            <ac:spMk id="4" creationId="{4DE46893-79B8-4560-A851-D89C4E918E2F}"/>
          </ac:spMkLst>
        </pc:spChg>
      </pc:sldChg>
      <pc:sldChg chg="modSp">
        <pc:chgData name="Mykel Kochenderfer" userId="a25b768c097423ca" providerId="LiveId" clId="{F326E48A-87F8-4BD4-80D9-2F5504AE0C29}" dt="2019-05-09T20:41:43.149" v="7" actId="20577"/>
        <pc:sldMkLst>
          <pc:docMk/>
          <pc:sldMk cId="1287391518" sldId="268"/>
        </pc:sldMkLst>
        <pc:spChg chg="mod">
          <ac:chgData name="Mykel Kochenderfer" userId="a25b768c097423ca" providerId="LiveId" clId="{F326E48A-87F8-4BD4-80D9-2F5504AE0C29}" dt="2019-05-09T20:41:43.149" v="7" actId="20577"/>
          <ac:spMkLst>
            <pc:docMk/>
            <pc:sldMk cId="1287391518" sldId="268"/>
            <ac:spMk id="3" creationId="{A06F5B5F-CD2E-41C6-89AD-C8F4C3CA006C}"/>
          </ac:spMkLst>
        </pc:spChg>
      </pc:sldChg>
      <pc:sldChg chg="modSp">
        <pc:chgData name="Mykel Kochenderfer" userId="a25b768c097423ca" providerId="LiveId" clId="{F326E48A-87F8-4BD4-80D9-2F5504AE0C29}" dt="2019-05-07T16:52:23.492" v="4" actId="20577"/>
        <pc:sldMkLst>
          <pc:docMk/>
          <pc:sldMk cId="4216386187" sldId="269"/>
        </pc:sldMkLst>
        <pc:spChg chg="mod">
          <ac:chgData name="Mykel Kochenderfer" userId="a25b768c097423ca" providerId="LiveId" clId="{F326E48A-87F8-4BD4-80D9-2F5504AE0C29}" dt="2019-05-07T16:52:23.492" v="4" actId="20577"/>
          <ac:spMkLst>
            <pc:docMk/>
            <pc:sldMk cId="4216386187" sldId="269"/>
            <ac:spMk id="3" creationId="{A06F5B5F-CD2E-41C6-89AD-C8F4C3CA006C}"/>
          </ac:spMkLst>
        </pc:spChg>
      </pc:sldChg>
    </pc:docChg>
  </pc:docChgLst>
  <pc:docChgLst>
    <pc:chgData name="Mykel John Kochenderfer" userId="8b196bf4-1ab3-452c-b1f4-5fd9b4ac9722" providerId="ADAL" clId="{D5DB8452-8CF3-4B95-9A5A-0769AE2CCB94}"/>
    <pc:docChg chg="custSel addSld delSld modSld">
      <pc:chgData name="Mykel John Kochenderfer" userId="8b196bf4-1ab3-452c-b1f4-5fd9b4ac9722" providerId="ADAL" clId="{D5DB8452-8CF3-4B95-9A5A-0769AE2CCB94}" dt="2021-05-06T22:42:34.524" v="4" actId="700"/>
      <pc:docMkLst>
        <pc:docMk/>
      </pc:docMkLst>
      <pc:sldChg chg="addSp">
        <pc:chgData name="Mykel John Kochenderfer" userId="8b196bf4-1ab3-452c-b1f4-5fd9b4ac9722" providerId="ADAL" clId="{D5DB8452-8CF3-4B95-9A5A-0769AE2CCB94}" dt="2021-05-06T22:26:04.425" v="1"/>
        <pc:sldMkLst>
          <pc:docMk/>
          <pc:sldMk cId="3021116342" sldId="257"/>
        </pc:sldMkLst>
        <pc:inkChg chg="add">
          <ac:chgData name="Mykel John Kochenderfer" userId="8b196bf4-1ab3-452c-b1f4-5fd9b4ac9722" providerId="ADAL" clId="{D5DB8452-8CF3-4B95-9A5A-0769AE2CCB94}" dt="2021-05-06T22:26:04.425" v="1"/>
          <ac:inkMkLst>
            <pc:docMk/>
            <pc:sldMk cId="3021116342" sldId="257"/>
            <ac:inkMk id="6" creationId="{ABC21460-76C5-4680-8436-C92A960DC58E}"/>
          </ac:inkMkLst>
        </pc:inkChg>
      </pc:sldChg>
      <pc:sldChg chg="addSp">
        <pc:chgData name="Mykel John Kochenderfer" userId="8b196bf4-1ab3-452c-b1f4-5fd9b4ac9722" providerId="ADAL" clId="{D5DB8452-8CF3-4B95-9A5A-0769AE2CCB94}" dt="2021-05-06T22:26:04.425" v="1"/>
        <pc:sldMkLst>
          <pc:docMk/>
          <pc:sldMk cId="4289070710" sldId="258"/>
        </pc:sldMkLst>
        <pc:inkChg chg="add">
          <ac:chgData name="Mykel John Kochenderfer" userId="8b196bf4-1ab3-452c-b1f4-5fd9b4ac9722" providerId="ADAL" clId="{D5DB8452-8CF3-4B95-9A5A-0769AE2CCB94}" dt="2021-05-06T22:26:04.425" v="1"/>
          <ac:inkMkLst>
            <pc:docMk/>
            <pc:sldMk cId="4289070710" sldId="258"/>
            <ac:inkMk id="5" creationId="{DB1C3D11-0E28-47F0-BABF-5BAA2FD1B766}"/>
          </ac:inkMkLst>
        </pc:inkChg>
      </pc:sldChg>
      <pc:sldChg chg="addSp">
        <pc:chgData name="Mykel John Kochenderfer" userId="8b196bf4-1ab3-452c-b1f4-5fd9b4ac9722" providerId="ADAL" clId="{D5DB8452-8CF3-4B95-9A5A-0769AE2CCB94}" dt="2021-05-06T22:42:17.289" v="2"/>
        <pc:sldMkLst>
          <pc:docMk/>
          <pc:sldMk cId="3740002243" sldId="259"/>
        </pc:sldMkLst>
        <pc:inkChg chg="add">
          <ac:chgData name="Mykel John Kochenderfer" userId="8b196bf4-1ab3-452c-b1f4-5fd9b4ac9722" providerId="ADAL" clId="{D5DB8452-8CF3-4B95-9A5A-0769AE2CCB94}" dt="2021-05-06T22:42:17.289" v="2"/>
          <ac:inkMkLst>
            <pc:docMk/>
            <pc:sldMk cId="3740002243" sldId="259"/>
            <ac:inkMk id="5" creationId="{4DDE49C1-4DCD-4543-A69E-683108596087}"/>
          </ac:inkMkLst>
        </pc:inkChg>
      </pc:sldChg>
      <pc:sldChg chg="addSp">
        <pc:chgData name="Mykel John Kochenderfer" userId="8b196bf4-1ab3-452c-b1f4-5fd9b4ac9722" providerId="ADAL" clId="{D5DB8452-8CF3-4B95-9A5A-0769AE2CCB94}" dt="2021-05-06T22:26:04.425" v="1"/>
        <pc:sldMkLst>
          <pc:docMk/>
          <pc:sldMk cId="2064151357" sldId="261"/>
        </pc:sldMkLst>
        <pc:inkChg chg="add">
          <ac:chgData name="Mykel John Kochenderfer" userId="8b196bf4-1ab3-452c-b1f4-5fd9b4ac9722" providerId="ADAL" clId="{D5DB8452-8CF3-4B95-9A5A-0769AE2CCB94}" dt="2021-05-06T22:26:04.425" v="1"/>
          <ac:inkMkLst>
            <pc:docMk/>
            <pc:sldMk cId="2064151357" sldId="261"/>
            <ac:inkMk id="5" creationId="{F9C8A98B-FD87-4A05-9DF1-E0BD8B3673B3}"/>
          </ac:inkMkLst>
        </pc:inkChg>
      </pc:sldChg>
      <pc:sldChg chg="addSp">
        <pc:chgData name="Mykel John Kochenderfer" userId="8b196bf4-1ab3-452c-b1f4-5fd9b4ac9722" providerId="ADAL" clId="{D5DB8452-8CF3-4B95-9A5A-0769AE2CCB94}" dt="2021-05-06T22:42:17.289" v="2"/>
        <pc:sldMkLst>
          <pc:docMk/>
          <pc:sldMk cId="339701295" sldId="263"/>
        </pc:sldMkLst>
        <pc:inkChg chg="add">
          <ac:chgData name="Mykel John Kochenderfer" userId="8b196bf4-1ab3-452c-b1f4-5fd9b4ac9722" providerId="ADAL" clId="{D5DB8452-8CF3-4B95-9A5A-0769AE2CCB94}" dt="2021-05-06T22:26:04.425" v="1"/>
          <ac:inkMkLst>
            <pc:docMk/>
            <pc:sldMk cId="339701295" sldId="263"/>
            <ac:inkMk id="5" creationId="{FFFEC547-06E2-4636-9686-854C168AC736}"/>
          </ac:inkMkLst>
        </pc:inkChg>
        <pc:inkChg chg="add">
          <ac:chgData name="Mykel John Kochenderfer" userId="8b196bf4-1ab3-452c-b1f4-5fd9b4ac9722" providerId="ADAL" clId="{D5DB8452-8CF3-4B95-9A5A-0769AE2CCB94}" dt="2021-05-06T22:42:17.289" v="2"/>
          <ac:inkMkLst>
            <pc:docMk/>
            <pc:sldMk cId="339701295" sldId="263"/>
            <ac:inkMk id="6" creationId="{7A388F8E-8027-440B-9653-FB6265B3B008}"/>
          </ac:inkMkLst>
        </pc:inkChg>
      </pc:sldChg>
      <pc:sldChg chg="addSp">
        <pc:chgData name="Mykel John Kochenderfer" userId="8b196bf4-1ab3-452c-b1f4-5fd9b4ac9722" providerId="ADAL" clId="{D5DB8452-8CF3-4B95-9A5A-0769AE2CCB94}" dt="2021-05-06T22:42:17.289" v="2"/>
        <pc:sldMkLst>
          <pc:docMk/>
          <pc:sldMk cId="302485576" sldId="265"/>
        </pc:sldMkLst>
        <pc:inkChg chg="add">
          <ac:chgData name="Mykel John Kochenderfer" userId="8b196bf4-1ab3-452c-b1f4-5fd9b4ac9722" providerId="ADAL" clId="{D5DB8452-8CF3-4B95-9A5A-0769AE2CCB94}" dt="2021-05-06T22:42:17.289" v="2"/>
          <ac:inkMkLst>
            <pc:docMk/>
            <pc:sldMk cId="302485576" sldId="265"/>
            <ac:inkMk id="5" creationId="{33F12CB8-B379-41C8-9EE5-F20425A26C70}"/>
          </ac:inkMkLst>
        </pc:inkChg>
      </pc:sldChg>
      <pc:sldChg chg="addSp">
        <pc:chgData name="Mykel John Kochenderfer" userId="8b196bf4-1ab3-452c-b1f4-5fd9b4ac9722" providerId="ADAL" clId="{D5DB8452-8CF3-4B95-9A5A-0769AE2CCB94}" dt="2021-05-06T22:42:17.289" v="2"/>
        <pc:sldMkLst>
          <pc:docMk/>
          <pc:sldMk cId="3945277205" sldId="266"/>
        </pc:sldMkLst>
        <pc:inkChg chg="add">
          <ac:chgData name="Mykel John Kochenderfer" userId="8b196bf4-1ab3-452c-b1f4-5fd9b4ac9722" providerId="ADAL" clId="{D5DB8452-8CF3-4B95-9A5A-0769AE2CCB94}" dt="2021-05-06T22:42:17.289" v="2"/>
          <ac:inkMkLst>
            <pc:docMk/>
            <pc:sldMk cId="3945277205" sldId="266"/>
            <ac:inkMk id="7" creationId="{D1BB7E00-77B8-4E7D-B879-4F0270051FDD}"/>
          </ac:inkMkLst>
        </pc:inkChg>
      </pc:sldChg>
      <pc:sldChg chg="addSp">
        <pc:chgData name="Mykel John Kochenderfer" userId="8b196bf4-1ab3-452c-b1f4-5fd9b4ac9722" providerId="ADAL" clId="{D5DB8452-8CF3-4B95-9A5A-0769AE2CCB94}" dt="2021-05-06T22:42:17.289" v="2"/>
        <pc:sldMkLst>
          <pc:docMk/>
          <pc:sldMk cId="2320284089" sldId="267"/>
        </pc:sldMkLst>
        <pc:inkChg chg="add">
          <ac:chgData name="Mykel John Kochenderfer" userId="8b196bf4-1ab3-452c-b1f4-5fd9b4ac9722" providerId="ADAL" clId="{D5DB8452-8CF3-4B95-9A5A-0769AE2CCB94}" dt="2021-05-06T22:42:17.289" v="2"/>
          <ac:inkMkLst>
            <pc:docMk/>
            <pc:sldMk cId="2320284089" sldId="267"/>
            <ac:inkMk id="6" creationId="{6F8F812A-4F90-4D83-922E-4215870C3429}"/>
          </ac:inkMkLst>
        </pc:inkChg>
      </pc:sldChg>
      <pc:sldChg chg="del">
        <pc:chgData name="Mykel John Kochenderfer" userId="8b196bf4-1ab3-452c-b1f4-5fd9b4ac9722" providerId="ADAL" clId="{D5DB8452-8CF3-4B95-9A5A-0769AE2CCB94}" dt="2021-05-06T21:28:48.713" v="0" actId="47"/>
        <pc:sldMkLst>
          <pc:docMk/>
          <pc:sldMk cId="1287391518" sldId="268"/>
        </pc:sldMkLst>
      </pc:sldChg>
      <pc:sldChg chg="addSp">
        <pc:chgData name="Mykel John Kochenderfer" userId="8b196bf4-1ab3-452c-b1f4-5fd9b4ac9722" providerId="ADAL" clId="{D5DB8452-8CF3-4B95-9A5A-0769AE2CCB94}" dt="2021-05-06T22:26:04.425" v="1"/>
        <pc:sldMkLst>
          <pc:docMk/>
          <pc:sldMk cId="3575731020" sldId="270"/>
        </pc:sldMkLst>
        <pc:inkChg chg="add">
          <ac:chgData name="Mykel John Kochenderfer" userId="8b196bf4-1ab3-452c-b1f4-5fd9b4ac9722" providerId="ADAL" clId="{D5DB8452-8CF3-4B95-9A5A-0769AE2CCB94}" dt="2021-05-06T22:26:04.425" v="1"/>
          <ac:inkMkLst>
            <pc:docMk/>
            <pc:sldMk cId="3575731020" sldId="270"/>
            <ac:inkMk id="5" creationId="{CFFEF37E-2166-44EE-B75F-59FAA3233D64}"/>
          </ac:inkMkLst>
        </pc:inkChg>
      </pc:sldChg>
      <pc:sldChg chg="addSp">
        <pc:chgData name="Mykel John Kochenderfer" userId="8b196bf4-1ab3-452c-b1f4-5fd9b4ac9722" providerId="ADAL" clId="{D5DB8452-8CF3-4B95-9A5A-0769AE2CCB94}" dt="2021-05-06T22:42:17.289" v="2"/>
        <pc:sldMkLst>
          <pc:docMk/>
          <pc:sldMk cId="2013180180" sldId="272"/>
        </pc:sldMkLst>
        <pc:inkChg chg="add">
          <ac:chgData name="Mykel John Kochenderfer" userId="8b196bf4-1ab3-452c-b1f4-5fd9b4ac9722" providerId="ADAL" clId="{D5DB8452-8CF3-4B95-9A5A-0769AE2CCB94}" dt="2021-05-06T22:42:17.289" v="2"/>
          <ac:inkMkLst>
            <pc:docMk/>
            <pc:sldMk cId="2013180180" sldId="272"/>
            <ac:inkMk id="5" creationId="{30CB6338-F2BF-4F70-8089-6E59812BFA28}"/>
          </ac:inkMkLst>
        </pc:inkChg>
      </pc:sldChg>
      <pc:sldChg chg="addSp">
        <pc:chgData name="Mykel John Kochenderfer" userId="8b196bf4-1ab3-452c-b1f4-5fd9b4ac9722" providerId="ADAL" clId="{D5DB8452-8CF3-4B95-9A5A-0769AE2CCB94}" dt="2021-05-06T22:42:17.289" v="2"/>
        <pc:sldMkLst>
          <pc:docMk/>
          <pc:sldMk cId="3973837760" sldId="275"/>
        </pc:sldMkLst>
        <pc:inkChg chg="add">
          <ac:chgData name="Mykel John Kochenderfer" userId="8b196bf4-1ab3-452c-b1f4-5fd9b4ac9722" providerId="ADAL" clId="{D5DB8452-8CF3-4B95-9A5A-0769AE2CCB94}" dt="2021-05-06T22:42:17.289" v="2"/>
          <ac:inkMkLst>
            <pc:docMk/>
            <pc:sldMk cId="3973837760" sldId="275"/>
            <ac:inkMk id="5" creationId="{B3B9A906-EEBD-49AE-8021-C9A0B32D4EFB}"/>
          </ac:inkMkLst>
        </pc:inkChg>
      </pc:sldChg>
      <pc:sldChg chg="addSp">
        <pc:chgData name="Mykel John Kochenderfer" userId="8b196bf4-1ab3-452c-b1f4-5fd9b4ac9722" providerId="ADAL" clId="{D5DB8452-8CF3-4B95-9A5A-0769AE2CCB94}" dt="2021-05-06T22:26:04.425" v="1"/>
        <pc:sldMkLst>
          <pc:docMk/>
          <pc:sldMk cId="1073504535" sldId="276"/>
        </pc:sldMkLst>
        <pc:inkChg chg="add">
          <ac:chgData name="Mykel John Kochenderfer" userId="8b196bf4-1ab3-452c-b1f4-5fd9b4ac9722" providerId="ADAL" clId="{D5DB8452-8CF3-4B95-9A5A-0769AE2CCB94}" dt="2021-05-06T22:26:04.425" v="1"/>
          <ac:inkMkLst>
            <pc:docMk/>
            <pc:sldMk cId="1073504535" sldId="276"/>
            <ac:inkMk id="3" creationId="{8FFBC207-6019-4E84-B06E-C7D3162A29AC}"/>
          </ac:inkMkLst>
        </pc:inkChg>
      </pc:sldChg>
      <pc:sldChg chg="delSp modSp new mod modClrScheme chgLayout">
        <pc:chgData name="Mykel John Kochenderfer" userId="8b196bf4-1ab3-452c-b1f4-5fd9b4ac9722" providerId="ADAL" clId="{D5DB8452-8CF3-4B95-9A5A-0769AE2CCB94}" dt="2021-05-06T22:42:34.524" v="4" actId="700"/>
        <pc:sldMkLst>
          <pc:docMk/>
          <pc:sldMk cId="2563501792" sldId="280"/>
        </pc:sldMkLst>
        <pc:spChg chg="del">
          <ac:chgData name="Mykel John Kochenderfer" userId="8b196bf4-1ab3-452c-b1f4-5fd9b4ac9722" providerId="ADAL" clId="{D5DB8452-8CF3-4B95-9A5A-0769AE2CCB94}" dt="2021-05-06T22:42:34.524" v="4" actId="700"/>
          <ac:spMkLst>
            <pc:docMk/>
            <pc:sldMk cId="2563501792" sldId="280"/>
            <ac:spMk id="2" creationId="{D9D297B0-8777-4F91-A724-B7E05B05CC8D}"/>
          </ac:spMkLst>
        </pc:spChg>
        <pc:spChg chg="del">
          <ac:chgData name="Mykel John Kochenderfer" userId="8b196bf4-1ab3-452c-b1f4-5fd9b4ac9722" providerId="ADAL" clId="{D5DB8452-8CF3-4B95-9A5A-0769AE2CCB94}" dt="2021-05-06T22:42:34.524" v="4" actId="700"/>
          <ac:spMkLst>
            <pc:docMk/>
            <pc:sldMk cId="2563501792" sldId="280"/>
            <ac:spMk id="3" creationId="{FC541124-63A0-4DC3-9BC8-2BBEF0C6C871}"/>
          </ac:spMkLst>
        </pc:spChg>
        <pc:spChg chg="mod ord">
          <ac:chgData name="Mykel John Kochenderfer" userId="8b196bf4-1ab3-452c-b1f4-5fd9b4ac9722" providerId="ADAL" clId="{D5DB8452-8CF3-4B95-9A5A-0769AE2CCB94}" dt="2021-05-06T22:42:34.524" v="4" actId="700"/>
          <ac:spMkLst>
            <pc:docMk/>
            <pc:sldMk cId="2563501792" sldId="280"/>
            <ac:spMk id="4" creationId="{5E97E2F3-8308-499D-AD32-426D632F4CA5}"/>
          </ac:spMkLst>
        </pc:spChg>
      </pc:sldChg>
    </pc:docChg>
  </pc:docChgLst>
  <pc:docChgLst>
    <pc:chgData name="Mykel Kochenderfer" userId="a25b768c097423ca" providerId="LiveId" clId="{93FE2ACD-9364-45FF-AA3B-D54983A5E169}"/>
    <pc:docChg chg="modSld">
      <pc:chgData name="Mykel Kochenderfer" userId="a25b768c097423ca" providerId="LiveId" clId="{93FE2ACD-9364-45FF-AA3B-D54983A5E169}" dt="2019-05-09T05:23:04.570" v="7" actId="20577"/>
      <pc:docMkLst>
        <pc:docMk/>
      </pc:docMkLst>
      <pc:sldChg chg="modSp">
        <pc:chgData name="Mykel Kochenderfer" userId="a25b768c097423ca" providerId="LiveId" clId="{93FE2ACD-9364-45FF-AA3B-D54983A5E169}" dt="2019-05-09T05:22:01.654" v="5" actId="20577"/>
        <pc:sldMkLst>
          <pc:docMk/>
          <pc:sldMk cId="4289070710" sldId="258"/>
        </pc:sldMkLst>
        <pc:spChg chg="mod">
          <ac:chgData name="Mykel Kochenderfer" userId="a25b768c097423ca" providerId="LiveId" clId="{93FE2ACD-9364-45FF-AA3B-D54983A5E169}" dt="2019-05-09T05:22:01.654" v="5" actId="20577"/>
          <ac:spMkLst>
            <pc:docMk/>
            <pc:sldMk cId="4289070710" sldId="258"/>
            <ac:spMk id="3" creationId="{DECD6795-CAAE-43A8-9B57-9C64F83BD863}"/>
          </ac:spMkLst>
        </pc:spChg>
      </pc:sldChg>
      <pc:sldChg chg="modSp">
        <pc:chgData name="Mykel Kochenderfer" userId="a25b768c097423ca" providerId="LiveId" clId="{93FE2ACD-9364-45FF-AA3B-D54983A5E169}" dt="2019-05-09T05:22:28.780" v="6" actId="20577"/>
        <pc:sldMkLst>
          <pc:docMk/>
          <pc:sldMk cId="3740002243" sldId="259"/>
        </pc:sldMkLst>
        <pc:spChg chg="mod">
          <ac:chgData name="Mykel Kochenderfer" userId="a25b768c097423ca" providerId="LiveId" clId="{93FE2ACD-9364-45FF-AA3B-D54983A5E169}" dt="2019-05-09T05:22:28.780" v="6" actId="20577"/>
          <ac:spMkLst>
            <pc:docMk/>
            <pc:sldMk cId="3740002243" sldId="259"/>
            <ac:spMk id="3" creationId="{A06F5B5F-CD2E-41C6-89AD-C8F4C3CA006C}"/>
          </ac:spMkLst>
        </pc:spChg>
      </pc:sldChg>
      <pc:sldChg chg="modSp">
        <pc:chgData name="Mykel Kochenderfer" userId="a25b768c097423ca" providerId="LiveId" clId="{93FE2ACD-9364-45FF-AA3B-D54983A5E169}" dt="2019-05-09T05:21:49.501" v="4" actId="20577"/>
        <pc:sldMkLst>
          <pc:docMk/>
          <pc:sldMk cId="2064151357" sldId="261"/>
        </pc:sldMkLst>
        <pc:spChg chg="mod">
          <ac:chgData name="Mykel Kochenderfer" userId="a25b768c097423ca" providerId="LiveId" clId="{93FE2ACD-9364-45FF-AA3B-D54983A5E169}" dt="2019-05-09T05:21:49.501" v="4" actId="20577"/>
          <ac:spMkLst>
            <pc:docMk/>
            <pc:sldMk cId="2064151357" sldId="261"/>
            <ac:spMk id="3" creationId="{53592F71-F939-494E-B4D4-13FFA1E80084}"/>
          </ac:spMkLst>
        </pc:spChg>
      </pc:sldChg>
      <pc:sldChg chg="modSp">
        <pc:chgData name="Mykel Kochenderfer" userId="a25b768c097423ca" providerId="LiveId" clId="{93FE2ACD-9364-45FF-AA3B-D54983A5E169}" dt="2019-05-09T05:23:04.570" v="7" actId="20577"/>
        <pc:sldMkLst>
          <pc:docMk/>
          <pc:sldMk cId="1287391518" sldId="268"/>
        </pc:sldMkLst>
        <pc:spChg chg="mod">
          <ac:chgData name="Mykel Kochenderfer" userId="a25b768c097423ca" providerId="LiveId" clId="{93FE2ACD-9364-45FF-AA3B-D54983A5E169}" dt="2019-05-09T05:23:04.570" v="7" actId="20577"/>
          <ac:spMkLst>
            <pc:docMk/>
            <pc:sldMk cId="1287391518" sldId="268"/>
            <ac:spMk id="3" creationId="{A06F5B5F-CD2E-41C6-89AD-C8F4C3CA006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22:04:35.5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4948 40 0,'-14'-44'20'0,"-7"-3"-21"0,14 38 21 0,-4 2-21 15,-17 10 1-15,-4 10-1 16,-10 9 0-16,-14 3 1 16,-4 0 0-16,0 0 0 15,-7 0 1-15,-4 3 1 16,-3-12 1-16,7 3 1 15,0-10 1-15,3 10-1 16,-6-13 1-16,10 4-2 16,-7-1 1-16,7 1-3 15,0 9 0-15,0 6-2 16,0 12 1-16,0 1-1 16,11 6 1-16,10-3-1 15,7-4 1-15,11 1 0 0,3-4 1 16,1-12 0-16,6-3 0 15,7 0 2-15,-3-10 0 16,7 7 0-16,0 3 0 16,0 6 0-16,0 6 0 15,0 13-1-15,0 19 0 16,0 9-2-16,0 0 0 16,0 10 0-16,7-4 1 15,-3 10-2-15,7-4 1 16,6 7 0-16,1-3 1 0,7-3 0 15,3 3 0-15,0 6-1 16,4 6 1-16,-4 7 0 16,-7-4 0-16,7 4-1 15,-10 6 1-15,-7 9 0 16,-1-9 0-16,-10-3-1 16,0-10 1-16,0-12 0 15,0 0 0-15,11-10 0 16,-8-9 1-16,11-3-1 15,0-3 0-15,8-1 0 16,6-15 1-16,0 0-1 16,-7 0 1-16,-3 4-1 15,-8-8 0-15,-6 14 0 16,-8-1 0-16,-13 7 0 16,-15 3 0-16,4 0 0 15,-4-4 0-15,4-5-1 16,0-7 1-16,6-9-1 0,12-7 1 15,3-9 0-15,14 1 0 16,0-11 0-16,7-2 0 16,14-4 0-16,15-3 1 15,6-2-1-15,7-1 0 16,15 0 0-16,-7 0 0 16,3 0-1-16,3 3 1 15,8-3-1-15,-8 1 0 16,-3-1 0-16,14-3 1 15,-6-10-1-15,9-5 1 0,15-10-1 16,10-7 0-16,22-5-1 16,-8-4 1-16,4 3-3 15,-7 13 0-15,-10 13-10 16,-22 24 1-16,-35 23-10 16,-46 18 0-16</inkml:trace>
  <inkml:trace contextRef="#ctx0" brushRef="#br0" timeOffset="48582.76">3789 6710 2 0,'28'-34'1'0,"0"27"-1"0,-17 4 1 0,-1-9 0 15,1 2 1-15,0-2 5 16,-4 2 0-16,-7 1-6 15,-7 3 0-15,-4 9 4 16,-17 0 1-16,0 3-1 16,-8 1 0-16,1-4-3 15,10 0 1-15,-3 0-2 16,0 0 1-16,7 0 0 16,-11-3 1-16,4 0-1 15,-4 3 1-15,-7-9-1 16,0 3 1-16,8 0-1 15,-15 0 0-15,-14 3-2 16,0 3 1-16,10 0-1 16,8 0 1-16,-4 3-2 15,11 4 1-15,10-1-1 0,4 1 1 16,7 2 0-16,7 1 0 16,-4-4-1-16,4 0 1 15,4 1 0-15,3-4 0 16,-7 0 0-16,3 4 0 15,-3-1 0-15,-3 4 0 16,-1-1 0-16,0-5 1 16,4 5-1-16,4 10 0 15,-4 6-1-15,14 4 1 0,-4 2 0 16,8 4 0-16,7-1-1 16,-8 7 1-16,8-9 0 15,-8 6 0-15,-6 6 0 16,3 0 0-16,-7 0 0 15,-7 12 0-15,-7 4 0 16,-7 12 1-16,-4-9-1 16,0 6 1-16,-3 4-1 15,0-11 1-15,7 11-1 16,10-1 1-16,0-6-1 16,11 0 0-16,0 0 0 15,0-16 1-15,0 4-1 16,11 2 1-16,-11 1-1 15,4 12 1-15,3 0 0 16,-7 3 0-16,0-3 0 16,0-3 0-16,0-6 0 15,0-10 0-15,10-6 0 0,8-12 1 16,7-7-1-16,10-9 1 16,-3-6 0-16,10-10 0 15,14-13-1-15,-13-2 1 16,13 2-2-16,-3-2 1 15,7-10 0-15,0 0 0 16,7 3-4-16,-3-3 1 16,20 3-10-16,-3-6 0 15</inkml:trace>
  <inkml:trace contextRef="#ctx0" brushRef="#br0" timeOffset="112567.36">15177 11351 20 0,'-39'-22'10'0,"21"25"-9"16,15-6 10-16,-5 0-11 15,-2 6 0-15,-4 4 2 16,0-1 1-16,-4 3 0 16,-3 1 0-16,0 2 2 15,0 1 0-15,3-1 1 16,4 1 1-16,3-1-2 15,1-2 0-15,6-1-3 16,8-3 1-16,10-6-2 16,17-9 0-16,12-4-1 0,20-2 1 15,11-1 0-15,4 0 1 16,7 4-1 0,-1-1 1-16,5 4-1 0,-5 9 1 15,-10-3 0-15,-10 0 0 16,-15 3 0-16,-10-3 1 15,-11-4 0-15,-7 4 1 16,-3-3 1-16,-4-7 0 16,-7 7-1-16,-3 0 1 15,-11 6-2-15,-7 0 0 0,-18 6-1 16,-11 3 0-16,-13 7-1 16,-15-3 0-16,-10 2-1 15,-14 4 1-15,-4-3-1 16,8 0 1-16,6-1-1 15,11 1 0-15,14-7 0 16,14-2 0-16,11-1-1 16,10 0 1-16,11-3-1 15,10-3 0-15,18-3-1 16,11-6 0-16,10 2 0 16,11-5 0-16,11-1 0 15,-1-2 1-15,4-1 0 16,0 0 0-16,0 10 1 15,0 0 0-15,-11 12 0 16,-6-3 1-16,-8 10 0 16,-7-4 0-16,-7 4 0 15,-3-4 0-15,-11 0 0 16,-10 1 1-16,-15-4 0 0,-10 0 0 16,-7-2-1-16,-11-4 1 15,-11 3-1-15,-13 0 0 16,-4 6 0-16,-4 7 0 15,7 0-1-15,8 6 1 16,10-1-2-16,11-2 1 16,6 0-2-16,12-6 1 15,10-1-1-15,3 1 1 16,22-20-1-16,6 1 0 0,15 0 0 16,7-7 0-16,17 1 1 15,11-1 0-15,0 1 0 16,4 2 0-16,3-2 0 15,0 6 1-15,-7-1 0 16,0 4 0-16,-7 3 0 16,-7 0 1-16,-14 3 0 15,-8-3 0-15,-9-3 0 16,-19 6 0-16,-13 0 0 16,-15 1 1-16,-17 2-1 15,-15 0 1-15,-10 3-2 16,-18 7 1-16,-6 3-1 15,-5-3 0-15,5-1 0 16,13 4 0-16,15-3-1 16,13-4 1-16,15-2-3 15,10-7 0-15,18-6 0 0,18 0 1 16,17-13-1-16,7-6 0 16,18-3 0-1,7 3 1-15,4 3 0 0,-1 0 1 16,4 7-4-16,0 2 1 15,-3 4-9-15,-11 6 1 16,0 6-3-16,-25-2 0 16</inkml:trace>
  <inkml:trace contextRef="#ctx0" brushRef="#br0" timeOffset="131213.74">17861 12380 12 0,'18'-16'6'0,"-8"0"-12"0,-10 16 7 16,4-3-4-16,-4 3 1 15,0 0 11 1,3 28-9-1,-20-46 3-15,3 24 1 16,0 0 2-16,3-3 0 16,0 0 2-16,1-3 1 15,3 0-3-15,0-3 0 16,0-3-2-16,0 0 1 0,-4-4-1 16,0 1 1-16,-3 0-2 15,-7-1 1-15,-4 4-1 16,-3 0 1-16,-11-1-1 15,-10 1 1-15,0 0-1 16,-1-4 0-16,1 1 0 16,-4-4 1-16,0 4-1 15,4 0 0-15,-1-4-1 16,1-6 1-16,-4 7-1 16,-7 2 0-16,-4-2-1 15,-6 2 0-15,-11 7-1 16,3 3 1-16,-14 7-1 15,-3 2 1-15,3-6-1 16,-6 0 0-16,6 0 1 16,11 4 1-16,-4-7-1 15,-7 3 1-15,8 6-1 16,-4 13 1-16,-1 9-2 0,1 4 1 16,7 12-1-16,-4 9 0 15,-3 10 0-15,7 3 0 16,7-9-1-16,0 3 1 15,7-1 0-15,7-8 1 16,7 8-1-16,11 1 0 16,3-10-1-16,7 4 1 15,4-1-1-15,7 4 0 16,10-4 0-16,4 7 0 0,7 3 0 16,7 3 0-16,7 3 0 15,4 3 0-15,7-6 1 16,-1-3 0-16,4 0 0 15,1-10 0-15,2-2 0 16,5-4 1-16,10-6-1 16,7-4 0-16,3 1 0 15,7 0 0-15,12-3 0 16,6-1 0-16,10-2-1 16,5 2 1-16,-1 1 0 15,0-3 0-15,-3 2 0 16,10-9 0-16,-7-3-1 15,-3-3 1-15,-7-3 0 16,3-3 0-16,4-7 0 16,3-2 0-16,7-4 0 15,-6-3 0-15,2-7 0 16,5-8 0-16,-1-1 0 16,4-3 0-16,-7 4 0 0,-4-4 0 15,0 0 0-15,-7-3 0 16,-3-6-1-16,3 3 1 15,-3 0 0-15,-8-10 0 16,5-3 0-16,-5-5 1 16,4-8-1-16,0-8 0 15,8-10 0-15,-1-13 0 16,-4 1 0-16,-9-10 1 16,-5 9-1-16,-6-2 0 0,-11 2 1 15,-11-9 1-15,-14 3-1 16,-14 4 1-16,-10-4-1 15,-15 0 1-15,-7 0-1 16,-10-6 1-16,-14-3-2 16,-15-3 1-16,-6 9 0 15,-8-6 0-15,-6 6-2 16,-18 3 1-16,-15 0-2 16,-17 19 1-16,-10 22-1 15,-26 19 0-15,-6 15 0 16,-4 19 0-16,-7 13 1 15,4 9 0-15,21 7-1 16,3-4 1-16,25 1-8 16,25-1 0-16,20 10-8 15,12-4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22:28:35.1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10495 7830 23 0,'-14'-7'11'0,"7"-5"-6"16,3 9 12-16,4-4-15 15,-3 1 0-15,-1 3 1 16,4-3 1-16,0 3-5 15,-3 0 1-15,3-4 3 16,0 4 1-16,0 0-1 0,0 3 0 16,0 0 0-16,0 0 0 15,7 0 0-15,7 0 1 16,7-3-2-16,7 3 1 16,8 0 0-16,6-6 0 15,-3 2-1-15,7-2 1 16,3 3-1-16,4-6 0 15,-4 5-1-15,4-2 0 16,7-3-1-16,0-1 1 16,0 4-1-16,-7 0 1 15,7-4-1-15,0 7 0 0,4 0 0 16,-8 0 1-16,11 3-1 16,0 0 0-16,4-3 1 15,-4 3 0-15,7 0-1 16,3 0 1-16,-6-3-1 15,7-3 1-15,-1 2 0 16,4-2 0-16,-7 0 0 16,4 6 0-16,3 3 0 15,-10 0 1-15,10 3-2 16,0 4 1-16,0-4-1 16,-3 0 1-16,10 1 0 15,-7-4 0-15,11-6-1 16,3 3 1-16,4-4 0 15,0 4 1-15,6-3-1 16,1-3 1-16,4 3-1 16,-5 0 0-16,1 0-1 0,11 3 1 15,-1 0-1-15,8 0 1 16,-1 3-1-16,1-6 0 16,-1 0 0-16,4-4 0 15,-11 1 0-15,8 3 1 16,-4-3-1-16,-4-1 0 15,8 7 0-15,-11-3 0 16,10 3 0-16,-14 0 0 0,8 3 0 16,-4 4 0-1,-4-1 0-15,4 0 0 0,-4-3 0 16,4 0 0-16,4 1 0 16,-4-1 0-16,-4 0 0 15,-7-3 0-15,1 0 0 16,2 0 0-16,-9 3 0 15,-12 0 0-15,8 3 0 16,-7-6 1-16,3-3-1 16,14 0 0-16,0-3 0 15,4 0 0-15,-3-4 0 16,2-2 1-16,12-4-1 16,-11 3 0-16,0-2 0 15,-8-7 1-15,-2 0-1 16,2-3 1-16,-2 0-1 15,-5-1 0-15,-10 5 0 16,8 2 1-16,-5 0-1 16,-6-6 0-16,3-3 0 15,7-1 0-15,-3-2 0 0,-7 9 1 16,10-3-1-16,-14-6 1 16,0-4-1-16,-7-2 1 15,-4-7-1-15,-3-3 1 16,-10 3 0-16,-8 6 0 15,-10-3 0-15,-7 1 0 16,-11-4 0-16,-14-3 0 16,-7 12 0-16,-15-3 0 15,1 1-1-15,-7-7 1 0,-7 6-1 16,-11 1 0-16,0-10-1 16,-3 0 1-16,-8-4 0 15,-10 17 0-15,-3-1 0 16,6 4 0-16,-13 3 0 15,2 0 1-15,-9 3-1 16,-15-1 0-16,0 1-1 16,-17 7 1-16,10-4 0 15,-10 9 0-15,-1-3-1 16,4 1 1-16,-3-4 0 16,10-6 0-16,0-3 0 15,0-1 1-15,4 7-1 16,3-3 0-16,4-6 0 15,0 6 0-15,-11-3 0 16,-3 6 0-16,-4 6 0 16,0-3 0-16,-14 10 0 15,-4-7 0-15,-10 4-1 16,7-4 1-16,-14 3 0 0,7 1 0 16,-4 2 0-16,8 10 0 15,-15-6 0-15,14 0 0 16,1 0 0-16,3 2 1 15,-11-2-1-15,14 9 0 16,-6-3 0-16,-1 0 0 16,-17 10-1-16,0 2 1 15,0 4 0-15,-18 12 0 0,-4 7-1 16,5-7 0-16,-12 10 0 16,1-1 1-16,6 4-2 15,-6-7 1-15,13-5 0 16,12-1 0-16,-5 0 0 15,12 3 0-15,6-9 0 16,11 0 1-16,11-3 0 16,3-3 1-16,7-7-1 15,14-3 0-15,7-2 0 16,-3-1 1-16,10-3-1 16,1-3 0-16,-8 3 0 15,-3 3 0-15,10 3 0 16,-10 7 0-16,7-4-1 15,-8 10 1-15,-9 9 0 16,13 7 0-16,-3 2-1 16,-1-2 1-16,8-1 0 15,-4 4 0-15,4-7 0 0,0 4 0 16,14-10 0-16,0-3 0 16,0 0 0-1,7 0 0-15,3 0 0 0,8-1 0 16,3 5 0-16,0-1 0 15,7-3-1-15,0 0 1 16,7 9-1-16,8 7 1 16,-1 5-1-16,7 8 1 15,4 2 0-15,7-9 0 16,7 3-1-16,3 6 0 16,11 4 0-16,8-7 1 0,9 9-1 15,4 1 0-15,4 3 0 16,0-1 0-16,10 1 0 15,11-13 1-15,0 0-1 16,14 1 0-16,18-4 0 16,10-3 1-16,11-10 0 15,17-6 0-15,8-6 0 16,21-6 0-16,-15-7 0 16,11-2 0-16,-14-4-2 15,-14 0 1-15,-17 0-13 16,-29 3 0-16,-43 19-3 15,-38 7 1-15</inkml:trace>
  <inkml:trace contextRef="#ctx0" brushRef="#br0" timeOffset="17009.74">3916 12618 18 0,'39'-66'9'0,"63"0"-9"0,-74 57 10 0,32 0-10 15,4-4 0-15,24 13 0 16,11 3 1-16,28 10-2 16,3-4 1-16,18 4 0 15,25-1 0-15,25 1 0 16,20-7 0-16,26-6-1 16,31-13 1-16,32-12 1 15,25 0 1-15,45-9 0 16,18-10 1-16,18 0-1 15,21 6 0-15,-7 10 0 16,14 6 1-16,-18 0-2 16,0 0 0-16,-3 3-1 15,0 4 1-15,-14 2-1 0,10 7 0 16,-25 0 0-16,5 6 0 16,-1 6 1-16,14 7 0 15,4-7 0-15,24 3 0 16,11-3 1-16,14 1 0 15,15-7-1-15,6 0 1 16,11 0-1-16,-11 0 0 16,-14 3-1-16,-3-3 1 15,-22 0-1-15,-3 9 0 0,-7 7 0 16,0-7 0-16,-21 1 0 16,0 2 1-16,-1 1-1 15,8-4 0-15,-11 1 0 16,8-4 0-16,6 0 0 15,11-6 1-15,0 0-1 16,-18-3 1-16,0 3 0 16,-13-3 0-16,-36 3-1 15,-11 3 1-15,-10 0-1 16,-18 0 1-16,-4 0-1 16,-13 4 0-16,-15-1 0 15,-3 0 0-15,-15 1 0 16,-2-1 1-16,-5-3-1 15,-3 0 1-15,8-3-1 16,-8 0 0-16,3-6 0 16,-3 3 0-16,-10-7 0 15,-8 4 0-15,-17 0 0 16,-21-1 0-16,-7 4 0 16,-33 6 0-16,-13 1 0 0,-14 2 0 15,-8 6 0-15,-17 4 0 16,-21 3-4-16,-21 0 0 15,-18 9-6-15,-25-3 0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22:39:05.7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25509 16836 11 0,'64'12'5'0,"-4"-12"1"0,-35-3 6 16,10-3-10-16,0-4 1 15,11-2 1-15,17-7 0 16,15-6-5-16,21 0 0 16,7 0 3-16,24 0 1 15,11-3-2-15,11-1 0 16,7 10-1-16,-15 4 1 16,1 5-1-16,-29 14 0 15,-13 2 0-15,-15 0 0 0,-21 0 0 16,-14-3 1-16,-21 4-1 15,-11-7 1-15,-18-7 1 16,-10 1 0-16,-24-3 0 16,-5-10 0-16,-13 0 0 15,-22 0 1-15,-6 7-1 16,-22 2 1-16,-21 10-2 16,-25 10 0-16,-20 9-1 15,-29-1 1-15,-11 8-1 16,4 5 0-16,10 3 0 15,18 1 0-15,25-7 0 16,25-6 0-16,28-3 0 16,24-7 1-16,25-2-1 15,18-4 0-15,39-6 0 16,17-6 1-16,42-7-1 16,22-2 0-16,21-4 0 15,24 0 0-15,5 3 0 0,-1-3 0 16,7 1 0-16,-7 8 0 15,-18 7 0-15,-10 6 1 16,-7 4-1-16,-25 2 1 16,-7 7-1-16,-10-4 0 15,-8 4 0-15,-10 0 0 16,-11-4 0-16,-13 1 1 16,-12-7-1-16,-17 0 0 15,-18-3 0-15,-20-3 0 16,-40 0 1-16,-24 3 0 0,-29 4-1 15,-31 2 1-15,-4 4-1 16,-7 2 1-16,4-2-1 16,20 6 1-16,26-1-1 15,27 1 0-15,22 3 0 16,25 0 0-16,24 0 0 16,25-6 0-16,18-4 0 15,27-8 0-15,26-11 0 16,31-8 0-16,15-4 0 15,24-9 1-15,14-4-1 16,21-9 0-16,-3 4 0 16,3 5 0-16,-17 4 0 15,-22 9 0-15,-27 7 0 16,-29 6 0-16,-32 2-1 16,-35 4 1-16,-38 0 0 15,-61 7 0-15,-46 2-2 0,-56 7 1 16,-28-1-4-16,-7 7 0 15,13-6-6-15,47-3 1 16</inkml:trace>
  <inkml:trace contextRef="#ctx0" brushRef="#br0" timeOffset="1530.97">30766 16773 7 0,'0'-25'3'0,"0"0"-1"16,-4 19 3-16,-6-1-5 15,-12-2 1-15,-6-1 0 16,-11-2 0-16,-13 9-1 16,-19 9 0-16,0 13 1 15,-13 3 1-15,6 3-1 0,8 0 0 31,-8 13 2-31,22-13 0 16,17-6 0-16,21-7 1 16,18-9-1-16,18-6 1 15,21-3-1-15,31-10 1 16,22-6-3-16,21-3 0 16,10-6-1-16,18-1 1 15,-3 7-1-15,-8 3 0 16,-3 4-1-16,-17 8 1 15,-19 4 0-15,-16 3 0 0,-23-4 0 16,-20 11 1-16,-18 5-1 16,-21 4 0-16,-10-1 0 15,-26 4 1-15,-6-10-1 16,-25-6 1-16,-18-3 0 16,-14-3 0-16,-10-7-1 15,-25 4 1-15,-7 6 0 16,-11-4 0-16,-10 7-1 15,6 3 1-15,19 4-1 16,24-1 0-16,31 6 0 16,33 1 0-16,42 3-1 15,35-4 0-15,46-2 1 16,42-1 0-16,50-3 0 16,11-3 0-16,27-6 0 15,4 0 0-15,-17-6 0 16,-8-1 0-16,-31 4 1 15,-32-3 0-15,-36-1-2 0,-38-2 0 16,-43 2-2-16,-41-2 0 16,-58 2-5-16,-45 7 1 15</inkml:trace>
  <inkml:trace contextRef="#ctx0" brushRef="#br0" timeOffset="3813.41">22525 9906 9 0,'0'-10'4'15,"7"-5"-3"-15,-7 15 4 0,7-4-6 16,-3 4 1-16,-4 0 0 16,3 4 1-16,-3 2-1 15,-7 0 0-15,-7 7 0 16,-18 2 0-16,-3-2 0 15,-15-4 1-15,-13-2 0 16,-8 2 0-16,-3 3 0 16,-10-2 1-16,6 2 0 0,-7 4 1 15,-10 3-1-15,3 3 0 16,15 0 0-16,-1 3 0 16,1-9-1-16,13 6 0 15,8-1-1-15,10 1 0 16,7-3 0-16,7-3 1 15,8 3-1-15,6 0 1 16,7-1-1-16,4 1 0 16,4-3 0-16,3 3 1 15,0 3-1-15,0 3 0 0,0 3 0 16,0 3 0-16,-4-6 0 16,4 0 0-16,0 4 0 15,4-1 0-15,10 3 0 16,11-3 1-16,10-2-1 15,7-4 1-15,18 6-1 16,11 6 1-16,-4 10-1 16,3 0 1-16,4 3-1 15,-10 0 0-15,-11-3 0 16,-14 6 0-16,-8 7 0 16,-10-7 0-16,-6 9 1 15,-22 4 0-15,-18 0 0 16,0 0 1-16,-7-4 0 15,-6-9 0-15,-5-9 0 16,4 3 0-16,4 0-1 16,7 3 0-16,3 0-1 15,8-9 1-15,2 5-2 0,1 4 1 16,0 1 0-16,0-1 0 16,0 3 0-16,-4-9 1 15,1 2-1-15,3-5 1 16,-8-10-1-16,1-6 1 15,4-3-1-15,13-3 1 16,8-7-1-16,13 1 0 16,33-1 0-16,13-6 1 15,11 0-1-15,4 0 0 16,-15 4-1-16,-10 8 1 0,-14 20-1 16,-18 2 1-16,-31 23-1 15,-29 18 1-15,-35 1 0 16,-11 12 1-16,-14-7-1 15,-6 7 1-15,-1 7 0 16,18-8 0-16,20-8 0 16,26-16 1-16,25-3-2 15,27-4 0-15,18-6 0 16,25-2 1-16,14-11-1 16,18-8 0-16,3-1 0 15,-14-12 0-15,0 6-1 16,-17-9 1-16,-11-1 0 15,-11-8 0-15,-14-7 0 16,-14-7 1-16,-7-8-1 16,4-10 1-16,-4-7-1 15,3 1 1-15,22-10-3 0,17-6 0 16,22-3-7 0,13 15 0-16</inkml:trace>
  <inkml:trace contextRef="#ctx0" brushRef="#br0" timeOffset="9968.95">30625 16823 4 0,'-29'-3'2'0,"5"0"-2"0,17 3 3 0,-4-3-3 16,-7 3 0-16,-6 3 0 15,-12 0 0-15,-9 6-1 16,-1-2 1-16,-4 2 0 16,-3 7 0-16,1 6-1 15,2-3 1-15,8 3 1 16,10-4 0-16,11-2 1 16,7-3 0-16,7-4 0 15,17 0 1-15,11-5-1 16,11-11 1-16,11-5-2 15,13-4 1-15,11 0-1 16,0 1 0-16,7-1-1 16,7 3 1-16,0 4-1 15,11 3 1-15,0-1-1 16,-11 7 1-16,-7 7-1 0,-7 5 0 16,-17 4-2-16,-15 0 1 15,-25-7-3-15,-27 4 1 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22:32:29.9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19558 4374 30 0,'0'0'15'0,"131"44"-10"0,-96-44 15 16,21 3-20-16,15 3 1 15,28 4 1-15,6-7 0 16,22 0-2-16,15-3 1 16,20-3 1-16,11 0 0 15,17-4 1-15,18 7 0 0,11-3 1 16,3-3 0-16,4 12 0 16,3-6 1-16,-3 0-1 15,3 10 0-15,4-4 0 16,4 7 0-16,-1-1-3 15,4 1 1-15,7-4-1 16,7-3 0-16,14-3-1 16,18 1 1-16,3-8-1 15,7 4 0-15,8-3 0 16,3-3 0-16,0 0 1 16,-4 3 0-16,-10-4 0 15,-18 1 0-15,-11 3 0 16,-17 0 1-16,-14-3-1 15,-21 6 1-15,-4 0 0 16,-7 0 0-16,-14 0-1 16,4 6 1-16,-8-6-1 15,1 3 0-15,6-3 0 16,-3-3 0-16,7-3-1 0,0-1 0 16,11 4 0-16,3 0 0 15,-14 0 0-15,0 3 1 16,-7-3-1-16,-21-7 0 15,-22 4 0-15,-13-3 1 16,-25 6-1-16,-25-7 1 16,-18-2-1-16,-17 5 0 0,-14-5-3 15,-14-1 0-15,-11-2-6 16,-11-4 0-16,-7-6-10 16,-6 9 0-16</inkml:trace>
  <inkml:trace contextRef="#ctx0" brushRef="#br0" timeOffset="5314.36">14019 7265 18 0,'43'-37'9'0,"38"24"-7"0,-53 13 9 16,4-9-12-16,0-1 0 15,-1 1 0-15,-6-4 1 16,-7 1 0-16,-8-10 0 16,-6 0 0-16,-8 0 1 15,-3-3 1-15,-7-3 0 16,-7-7 0-16,-7-6 0 15,-1 7 0-15,1-1 1 16,0 1-1-16,0-7 0 0,-7 7 0 16,-4 2 1-16,-11 10-2 15,-6 3 0-15,-15 4 0 16,-10 2 1-16,-21-6-1 16,-11 7 0-16,-10-4-1 15,-4-3 1-15,-4-6 1 16,0 3 0-16,1-3-1 15,-4-6 0-15,0 0 0 16,0 5 0-16,-18 1 0 16,0 3 0-16,-10 7-1 15,-18 9 1-15,-10 2-2 16,-4 8 1-16,-11 2 0 16,-3 6 0-16,0 4 0 15,17 0 0-15,8-1 0 16,14 7 0-16,10 3 0 15,14 10 0-15,-3-4-1 16,17 13 1-16,1 3 0 0,6 13 0 16,-10 15-1-16,0 16 1 15,4-13 0-15,3 7 1 16,3 0-1-16,1 12 0 16,17 3 0-16,14-6 0 15,15 13 0-15,6 0 0 16,15 18-1-16,13 0 1 15,8 10-1-15,10 16 1 0,15 12-1 16,10-10 1-16,7 4 0 16,0-3 0-16,7-7-1 15,11-21 1-15,10-7 0 16,7-16 1-16,11-2-1 16,14-7 0-16,11-10 0 15,21-5 0-15,10-10 0 16,25-13 1-16,28-6-1 15,15-15 1-15,13-10 0 16,11-6 0-16,7-3-1 16,15-4 1-16,-1 1-1 15,0-10 1-15,-3 3-1 16,10-6 1-16,1-12-1 16,20-10 1-16,4-10-1 15,11-9 1-15,-4-6-1 16,10 0 0-16,-10 0 0 15,-3-3 1-15,-15-3-1 16,-20 9 1-16,-19-9-1 0,-20-7 1 16,-8-9 0-16,-17-12 0 15,-8-7 0-15,-13 6 1 16,-7-12-2-16,-8-3 1 16,-17-10 0-16,0 10 0 15,-15 3-1-15,-13 3 1 16,-18 3-2-16,-18-18 0 15,-35-4-6-15,-35 0 1 16,-49-22-6-16,-65-21 0 0</inkml:trace>
  <inkml:trace contextRef="#ctx0" brushRef="#br0" timeOffset="15942.78">12375 9272 25 0,'-7'-28'12'0,"-3"-3"-11"0,13 24 12 16,4-5-13-16,0 2 0 0,1-2 0 15,2 2 0 1,1 1 0-16,6 9 0 0,-17 0 0 16,0 3 0-16,-10 3 0 15,-4 7 0-15,-8 3 1 16,-9-1 1-16,-5 1 0 16,5 0 1-16,2-4 1 15,8-6 1-15,7-2-1 16,14-4 0-16,18-7-1 15,14-2 1-15,13-7-2 16,15 4 0-16,7-1-1 16,0 1 0-16,8 2-1 15,2 4 1-15,-3 0-1 16,11-1 1-16,3 1-1 16,7 0 1-16,1 0-1 15,-1-7 0-15,-3-3 1 16,-4 1 1-16,-4 2 0 0,-20 1 1 15,-11-1 0-15,-7 4 1 16,-11-4-1-16,-10 4 1 16,-8-1-2-16,-6 4 0 15,-18 3-1-15,-28 6 1 16,-43 6-2-16,-38 4 0 16,-50 6 0-16,-32 9 0 15,-35 7-1-15,-7-1 1 16,-3-3 0-16,28 4 0 15,10-4 0-15,43-9 1 0,42-9-1 16,32-4 0-16,31-3 0 16,40 1 0-16,31-7 0 15,35-7 0-15,29-2 0 16,28-7 0-16,28-3 0 16,21-9 0-16,0 3 0 15,15 3 1-15,-5 3-1 16,-9 1 0-16,-1 8 0 15,0 4 0-15,-21 6 0 16,0 3 0-16,-21 0 0 16,-7 3 0-16,-18-2 0 15,-14-4 1-15,-14 3-1 16,-18-3 0-16,-10-3 0 16,-21-4 1-16,-18 4-1 15,-36 6 0-15,-38 4-2 16,-53 15 1-16,-63 9-3 15,-61 25 1-15,-63 4-6 0,-49 15 0 16,-18 16-6-16,-4 16 0 16</inkml:trace>
  <inkml:trace contextRef="#ctx0" brushRef="#br0" timeOffset="21860.1">10781 10981 3 0,'-42'-22'1'0,"42"-9"2"0,7 21 1 0,10-2-5 16,8 3 1-16,3-1-1 16,4 1 1-16,-4 6 1 15,0 9 0-15,-3 0-1 16,-4 7 1-16,0 5 0 15,4 4 0-15,0 7 0 16,3-7 0-16,11 0 0 16,10 6 1-16,18-6-1 15,18-3 1-15,24-7-1 16,29-3 1-16,21-5 0 16,24-4 0-16,25-4-1 15,7-5 0-15,18-7 0 16,0 4 0-16,0-4-1 15,-11 7 1-15,-10 6-1 0,-1 6 1 16,-9 6-1-16,2 4 0 16,1 2 0-16,13 4 1 15,12 3-1-15,13-3 0 16,8 3 0-16,10-3 0 16,7-4 0-16,3 1 0 15,1 0 0-15,3-4 0 16,-3-2 0-16,0-1 0 15,-4-3 0-15,-11-2 1 0,-10-4-1 16,-3 0 0-16,-19 0 1 16,8 0 0-16,-11 0-1 15,-6 3 0-15,-12-3-5 16,-6 9 1-16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22:33:05.3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5-06T22:34:21.589"/>
    </inkml:context>
  </inkml:definitions>
  <inkml:trace contextRef="#ctx0" brushRef="#br0">19068 4446 9 0,'-81'-9'4'0,"10"-16"0"0,53 18 5 0,1 1-8 16,-4-3 1-16,3-4 1 16,0 1 1-16,4-1-4 15,0 1 1-15,3-1 3 16,4 7 0-16,0-4-1 15,4 1 1-15,-1 0 0 16,4-1 0-16,0-2-1 16,7-1 0-16,4-3-1 15,7 1 0-15,10-4 0 16,7 0 0-16,11-3-1 16,24 0 0-16,5 0-1 15,27 3 1-15,11 10-1 16,14-4 0-16,28 1 0 15,-3 2 0-15,3 4 0 16,18 6 0-16,-18-3 0 16,7 0 1-16,-3-3 0 15,3-1 0-15,-3 1 0 0,0 3 0 16,14-3 0-16,3 3 1 16,7 3-2-16,11 0 1 15,4 3-1-15,7 3 1 16,-8-3-1-16,4 0 1 15,11-3-1-15,-7 0 0 16,-8-6 0-16,8-3 1 16,3-1-1-16,0-12 0 0,11 10 0 15,-1-7 0-15,8 3 1 16,14 0 0-16,4 4 0 16,-1 3 0-16,7-1 0 15,-3 4 0-15,-24 3-1 16,-8-4 1-16,-18-2 0 15,-20-7 0-15,-4 7-1 16,-15 0 1-16,-6 2 0 16,-11 1 0-16,-7 0 0 15,-3-1 0-15,-18 4-1 16,-4-3 1-16,-7-3 0 16,-21-1 0-16,-6-2 0 15,-15 2 0-15,-8-2 0 16,-6 2 1-16,-10 1-1 15,-12 6 1-15,-6-7-2 16,-11 7 1-16,-11 3-1 16,-10 0 0-16,-21 3-1 0,-4 7 1 15,-21-7 0 1,-7 6 0-16,-7 1 0 0,-3 5 0 16,-8 1 0-16,4-6 0 15,-22 2-1-15,-6 1 1 16,-14 2-1-16,-15-2 0 15,-28-4 0-15,-24-6 0 16,-33 16-1-16,-34-3 0 16,-32 9 0-16,-8-6 0 15,-3 6 0-15,-6-3 0 0,-12 0 0 16,1 6 1-16,3-9 0 16,3 6 0-16,4 0 0 15,14-6 1-15,-3 0 0 16,17-7 0-16,-10 1 0 15,7 2 0-15,-14-2 0 16,-11 6 0-16,-4-7 0 16,-3 1 0-16,7 6 0 15,22-7 0-15,41 7 0 16,22-6 0-16,42-4 0 16,25 3 0-16,28-2 0 15,21-1 0-15,21-6 0 16,22 4 0-16,10-7 0 15,10-3 0-15,19-7 0 16,10 1 0-16,14-7 0 16,14 4 0-16,14-10-1 0,21 3 1 15,15-6-1 1,24 3 1-16,25-3-1 0,28-4 1 16,43 1-1-16,13 9 1 15,36 4 0-15,17-4 0 16,22 0-1-16,10 3 1 15,11 1 0-15,10-7 0 16,8 3 0-16,17 3 0 16,25-9 0-16,7 6 0 15,21 10 0-15,7 3 0 0,-4 6-1 16,-3 6 1-16,-7 3 0 16,-14 1 1-16,-32 2-1 15,-25-5 0-15,-24-1 0 16,-25-6 0-16,-35 0 0 15,-7-10 1-15,-22 7-1 16,-14-6 1-16,-6 3-1 16,-12-1 1-16,-20 7-1 15,-4 0 0-15,-32 3-1 16,-20 1 1-16,-19 5-3 16,-21 0 1-16,-38 4-9 15,-43 3 0-15</inkml:trace>
  <inkml:trace contextRef="#ctx0" brushRef="#br0" timeOffset="10792.89">18867 15092 20 0,'7'-25'10'0,"-14"-9"-3"0,3 24 11 15,-7 1-16-15,-6-1 0 16,-8-2 2-16,-3-1 0 0,-14-2-5 16,-11-4 0-16,3 3 3 15,-3 0 1-15,-3-5-2 16,-4 5 1-16,-4-3-2 16,8 3 0-16,3 1 0 15,-3-1 1-15,-4 0-1 16,3 7 0-16,-6 0 0 15,-18 9 0-15,-8 6 0 16,-6 3 0-16,0 4-1 16,0 2 1-16,-8 4 0 15,1 6 0-15,14-3 0 16,3 10 1-16,8 2-1 16,10 7 0-16,7 0 0 15,3 9 0-15,4 13 0 16,11 12 0-16,10-6 0 15,14-7 0-15,11 4 0 16,14 0 0-16,8 0 0 16,13 0 1-16,11 3-1 15,10-6 0-15,7-1 0 0,15-8 1 16,3-7-1-16,14-7 1 16,4-11-1-16,14-1 1 15,3-6 0-15,8-3 0 16,-1-7-1-16,11-6 1 15,7 1-1-15,-3-7 0 16,-8 0 0-16,1-10 1 16,-1-5-1-16,-14-10 1 0,-10-1-1 15,-4-11 1-15,-10-10 0 16,-14 3 1-16,-11-6-1 16,-7-7 1-16,-4 7-1 15,-10-3 1-15,-8-7-1 16,-6-12 1-16,-7 0-1 15,-11 0 0-15,-11-3 0 16,-6 6 1-16,-4 0-1 16,-22-7 1-16,-6-2-1 15,-14-7 0-15,-15 7-1 16,-10 9 1-16,-4 9-1 16,-3 7 0-16,-11 12 0 15,-21 19 0-15,-21 22-1 16,-28 13 1-16,-18 40-3 15,-11 19 1-15,8 0-11 16,35 13 0-16</inkml:trace>
  <inkml:trace contextRef="#ctx0" brushRef="#br0" timeOffset="40008.73">12753 14064 10 0,'-4'-32'5'0,"4"-24"7"15,0 43 6-15,-3-2-14 0,3-1 1 16,0 7 4-16,0-4 0 0,0 4-10 16,-4 2 0-16,1-2 7 15,3 0 1 1,-4-4-1-16,1 4 0 0,-1-1-2 16,1 1 1-16,-1-4-1 15,1 7 1-15,-1 3-1 16,1 15 0-16,-4 4-1 15,-1 22 1-15,5 15-2 16,-1 25 0-16,1 10-2 16,-1 13 1-16,4 8-1 15,4 4 1-15,-1 0-1 16,1-9 0-16,-1-4 0 16,5 0 1-16,-5-3 0 15,1-2 0-15,-4-5 0 16,0 1 1-16,-4-3-1 15,-3 3 1-15,3-9-1 16,1-1 0-16,-1-9-1 16,1-9 0-16,3-13 1 15,0-6 0-15,0-3-1 0,0-16 0 16,0-6-2-16,-4-10 0 16,1-9-8-16,-8-16 1 15,-10-18-10-15,-11-26 1 16</inkml:trace>
  <inkml:trace contextRef="#ctx0" brushRef="#br0" timeOffset="40579.31">12107 14957 23 0,'-28'19'11'0,"-7"-6"-3"16,31-13 4-16,1 0-8 15,3 0 1-15,0 0 4 16,3-7 0-16,4-8-11 15,4-10 1-15,0-7 7 16,3-15 0-16,0 0-2 16,3-6 0-16,5-10-2 15,-1 7 1-15,3-16-1 0,1 0 0 16,0-4-1-16,3 1 1 16,4 0-2-16,3 6 1 15,7 6-1-15,1 7 0 16,3 12 0-16,-8 9 0 15,-2 1-1-15,-1 9 1 16,-3 6 0-16,-1 6 0 16,1 7-1-16,-4 0 1 0,1 9 0 15,2 9 1-15,1 10-1 16,3 7 1-16,1-4-1 16,6 9 1-16,14 4-1 15,-3-1 1-15,-3-5-1 16,-4-4 0-16,-4-6 0 15,-7-3 1-15,-3-7-1 16,-11-2 0-16,-7-1-8 16,-14 4 0-16,-21 9-6 15,-25 3 0-15</inkml:trace>
  <inkml:trace contextRef="#ctx0" brushRef="#br0" timeOffset="50652.29">20295 13364 24 0,'7'-15'12'0,"-7"12"-12"0,0-1 12 0,-3 4-11 15,-1 0 0-15,-3 0 6 16,0-3 1-16,-3 0-7 15,-1-3 0-15,0 0 7 16,4-4 0-16,0-9 0 16,0 1 1-16,-3-1-3 15,-4-6 1-15,-1 0-3 16,-2 0 1-16,-1-1-2 16,1 1 1-16,-8-6-1 15,-3 6 0-15,-4 0-1 16,-3 3 1-16,-1 0-1 15,1 0 1-15,-4 0-1 16,-3 3 0-16,0 0-1 0,-8 4 0 16,1 2-1-16,-4 4 0 15,-7 2 0-15,-4 7 1 16,1 7-1-16,-1 2 0 16,-3 4 0-16,-3-1 0 15,10 10 0-15,0 0 0 16,3 6 0-16,1 4 0 15,0 2 0-15,-1 4 0 16,1 3-1-16,-1-1 1 0,-3 4 0 16,0 3 0-1,4 3-1-15,6-6 1 0,1 13-1 16,7-1 1-16,6-2 0 16,5 5 0-16,2 1-1 15,8-10 1-15,7 3-1 16,7 1 1-16,4-1-1 15,6-3 1-15,4 3-1 16,4 4 1-16,3-1 0 16,0-2 1-16,11-1-2 15,3-3 1-15,4 0 0 16,6 3 0-16,-2-2 0 16,-1-1 1-16,7-6-2 15,4-3 1-15,7-4 0 16,4 7 0-16,10-13 0 15,10-2 1-15,-3-4 0 16,4-6 0-16,3-4-1 16,0-5 1-16,4-4 0 0,3-3 0 15,-7-3 0-15,0-9 0 16,4-1-1-16,3-9 1 16,4 1-1-16,7-8 1 15,-8-8-1-15,1-10 1 16,-4 3-1-16,-7-3 1 15,-13-3 0-15,-9-3 0 16,-16 0-1-16,-11-13 1 0,-15 7 0 16,-10-10 0-16,-14 3 0 15,-10-3 0-15,-8-15 0 16,-3-1 0-16,-8 1-1 16,1 2 0-16,0 1 0 15,0 9 0-15,3 3 0 16,-3 4 0-16,3 2 0 15,4 10 0-15,-4 3 0 16,-3 3 0-16,-8 3 0 16,-6 0 0-16,-4 1 0 15,-25 8 1-15,-6 4-1 16,-19 6 0-16,-3 3-1 16,-28 13 0-16,-7 18-5 15,-3 26 0-15,-12 31-15 16,5 19 1-16,20 34-1 15,29 0 1-15</inkml:trace>
  <inkml:trace contextRef="#ctx0" brushRef="#br0" timeOffset="72962.31">5637 15124 26 0,'-3'-4'13'0,"-1"-5"-5"0,4 6 14 0,-3-3-21 16,-1-1 1-16,1 1 1 15,3 0 0-15,0 0-4 16,0-1 1-16,0 7 2 16,3-3 1-16,4 3-1 15,4 0 0-15,7 0-1 16,-8 0 1-16,4 3-1 16,0 4 1-16,0 2-1 15,4 3 1-15,-4 4-1 16,0 0 0-16,0 12 0 0,-3 10 1 15,-4 2-2 1,0 4 1-16,0 7 0 0,0-11 0 16,0 1 0-16,-3 0 0 15,3 3 0-15,-7-3 1 16,10-4 0-16,-6-2 0 16,3-4 0-16,0-3 1 15,0 7-1-15,0 2 1 16,0-2-2-16,4 6 1 15,-8-7-1-15,8 4 1 0,-4-10-2 16,4 3 1-16,6-2-1 16,4-4 1-16,-3-7-1 15,3-5 1-15,7 0-1 16,15-4 0-16,6 0 0 16,1 1 1-16,-1-1-1 15,11 1 0-15,10-4 1 16,-6-3 0-16,10 0 0 15,7 0 1-15,-3 3-1 16,14 1 1-16,-4-4-1 16,11 0 0-16,6-3 0 15,1 3 0 1,81-6-1 0,-10 0 1-16,-1 0-1 15,-17-4 0-15,6 1 0 16,-13 6 0-16,-4 0 0 15,1 0 1-15,-1 3-2 0,-7 4 1 16,0 2 0-16,18-3 0 16,-11 4 0-16,18-1 1 15,3-3-1-15,-3 4 0 16,10-1 0-16,8-3 0 16,-8 1 0-16,4 2 0 15,180 7 0 1,-177-4 0-16,-13-2 0 0,6 2 0 15,-3 1 1-15,-4-4-2 16,11 1 1-16,11-4 0 16,-5-3 1-16,5 0-2 15,7 0 1-15,10 1 0 16,3-1 0-16,-6-3 0 16,7 3 0-16,3-3 0 15,-14 3 0-15,-4 6 0 16,-3 1 0-16,1 2-1 15,-9 1 1-15,1-4 0 16,0 1 0-16,-7-1 0 16,7 0 0-16,-10-9 0 15,-1 0 0-15,-7 0 0 16,1 0 1-16,3 0-1 16,-8 4 0-16,1-1 0 15,0 3 0-15,-7 7 0 16,3-1 0-16,-14 1 0 15,0-1 0-15,-3 4 0 0,-11-4 1 16,-10-2-1-16,-4-1 0 16,3 1 0-16,-7-4 0 15,-6 3 0-15,-1-6 0 16,-7 1 0-16,1-1 0 16,-4 0 0-16,-8 0 1 15,-6-3-1-15,-4 3 1 16,0-3-1-16,-17 0 1 15,-11 0-1-15,-8 3 0 16,-2-6 0-16,-8 0 1 0,-3-3-1 16,-4-1 0-16,-3-2 0 15,-1-4 1-15,-2 1-1 16,-5-7 0-16,1 0 0 16,-4-6 1-16,0-3-1 15,-3 3 1-15,-1 0 0 16,-3-3 1-16,0-1-1 15,4-2 0-15,3 0-1 16,-3-1 1-16,3 10-1 16,0-3 1-16,0 0-1 15,0 0 0-15,0 0 0 16,-3 0 0-16,-1 3 0 16,-3 0 1-16,-3 6-1 15,-1-2 0-15,-3-1 0 16,4 0 0-16,-4 3-1 15,0 4 1-15,0 2-1 0,4 4 1 16,-4 6-5-16,0 0 0 16,3 6-11-16,-3 10 0 15,-14 12-4-15,-18-9 1 16</inkml:trace>
  <inkml:trace contextRef="#ctx1" brushRef="#br0">26405 9322 0,'0'0'15,"0"0"-15,0 0 16,-7 3-1,7-3 1,0 0 0,0 0-1,0 0 1,-3 4 0,-18 11-1,3 4 1,4-3-1,3-7 1,1 1 0,6-7-1,1 3-15,-4 3 16,0 4 0,0 0-1,-1-1 1,1-6-1,0 7 1,4-7 0,-4 4-1,0-1 1,7-9 0,0 0-1,0 0 1</inkml:trace>
  <inkml:trace contextRef="#ctx0" brushRef="#br0" timeOffset="76720.45">19262 6798 68 0,'-21'-9'34'0,"13"15"-37"0,8-3 63 0,0 3-58 16,0-3 0-16,4 16 0 15,0 13 0-15,3 2-3 16,7 4 1-16,3 6 1 16,1 0 1-16,0-4-1 15,3-5 1-15,-4-1 0 16,-2 1 1-16,-5-7 0 15,1-3 0-15,-1-6 0 16,-3-3 0-16,-3-7-1 16,-1-3 1-16,-3-3-13 15,0-3 1-15,0 0-16 0,-3-6 1 16</inkml:trace>
  <inkml:trace contextRef="#ctx0" brushRef="#br0" timeOffset="77451.12">20133 5973 34 0,'-32'10'17'0,"25"-10"-4"0,7-3 5 15,0-1-16-15,0 4 1 16,4-6 0-16,3-3 1 15,3-4-5-15,-3-2 0 16,4 2 5-16,0 4 1 16,-4-4 0-16,0 4 1 15,-4 2 2-15,-6 1 0 16,-4 12 1-16,0 4 0 16,0 5-2-16,0 11 1 0,-4 8-3 15,-3-3 1 1,-4 10-3-16,-3 12 1 0,-4-2-1 15,1 8 0-15,-5 7-1 16,-2 12 1-16,-5-9-1 16,5 7 1-16,-5-4-1 15,-6 0 0-15,-4 3-1 16,0-3 1-16,7 0-1 16,8-9 0-16,6-6-1 15,7-10 1-15,8-10-1 16,6-12 0-16,4-3-3 15,0-3 1-15,4-6-5 16,-8-1 0-16,1-5-9 16,-4-7 0-16,-7 0-9 15,-1-4 0-15</inkml:trace>
  <inkml:trace contextRef="#ctx0" brushRef="#br0" timeOffset="77885.78">19272 6823 80 0,'-10'-9'40'0,"10"-16"-46"0,0 21 73 15,0 4-68-15,0 0 1 0,3 7 0 16,1-1 0-1,3 19 0-15,0 19 0 0,0 0 0 16,0 9 0-16,4-6 0 16,-1 3 0-16,4 1 0 15,4-1 0-15,3-9 1 16,0-7 0-16,0-6 1 16,4-6 1-16,-4-6 0 15,-3-4 1-15,3-8 0 16,0-11 1-16,7-5-2 15,4-7 0-15,3 0-2 16,4-3 1-16,4-3-2 16,6-3 1-16,7-3-2 15,4-1 1-15,0 4-5 16,7-3 0-16,0 2-5 16,-7-8 0-16,-10 8-6 15,-11-2 1-15,-8 6-11 16,-13 6 1-16</inkml:trace>
  <inkml:trace contextRef="#ctx1" brushRef="#br0" timeOffset="4180.37">27019 14293 0,'0'0'0,"0"0"15,0 0 1,0 0 0,0 0-1,0 0 1,0 0-1,0 0 1,0 0 0</inkml:trace>
  <inkml:trace contextRef="#ctx0" brushRef="#br0" timeOffset="81339.75">20419 5189 22 0,'-18'3'11'0,"1"-6"2"16,13 3 11-16,0-3-20 16,1 6 0-16,-1 0 3 15,1-6 0-15,3 0-7 16,0-3 0-16,0 6 7 0,0 0 0 16,0 0-1-16,0 0 1 15,0 6-1-15,0-6 1 16,3 0-2-16,4 0 0 15,4 0-2-15,7 0 1 16,3-6-1-16,7 3 0 16,0 3-2-16,4-6 0 15,0 6-1-15,0-4 1 16,-1 4-1-16,5 0 1 0,-1-3-1 16,-3 0 0-16,-11 6 0 15,0 10 1-15,-7 6 0 16,-7-4 0-16,-7 17 0 15,-3 2 0-15,-4 1 0 16,-4 9 1-16,0-7 0 16,1-5 0-16,-1-1-1 15,4-3 1-15,0 0 0 16,4-3 0-16,-1 1-1 16,0-1 0-16,1-7 0 15,3 1 1-15,0-3-1 16,0 3 0-16,0-10 0 15,0 1 0-15,0-7 0 16,0 3 0-16,-4-3-4 16,4-3 0-16,-3-3-11 15,-1-6 0-15,8-1-10 16,-1 1 1-16</inkml:trace>
  <inkml:trace contextRef="#ctx0" brushRef="#br0" timeOffset="82600.6">21213 5114 31 0,'7'0'15'0,"-11"0"3"16,4 0 8-16,0 0-21 15,0 0 0-15,0 0 5 16,0 0 0-16,0 3-11 15,0 4 0-15,-3-7 9 16,-1 6 0-16,-3-3-1 16,-4 3 0-16,-6-3-2 15,-1 0 0-15,-3 1-1 16,0-1 1-16,0 3-2 16,-1 0 0-16,5-3-1 0,3-3 0 15,0 10-1-15,3-10 1 16,4 0-2-16,0 0 1 15,0 0-1-15,-4 3 0 16,4 9 0-16,-3 4 0 16,-1 0 1-16,4 0 0 15,0-7 0-15,-4 3 0 16,4 4 1-16,4-6 0 16,-1-1-1-16,1 0 0 15,3 1 0-15,0 2 0 0,0 4-1 16,0 0 0-16,0-1 0 15,0 4 1-15,3-6-1 16,1-1 1-16,-1 1-1 16,4-4 1-16,4-6 0 15,-4-3 1-15,4 0-1 16,-1-6 1-16,1 3-1 16,-1-3 0-16,4-1-1 15,1 4 1-15,2-6-1 16,1-1 0-16,-1 7-1 15,5 3 1-15,-1 3 0 16,0 4 0-16,-3-1 0 16,3 7 0-16,-4-1-1 15,-3 4 1-15,-3 3 0 0,-4-4 0 16,-7 4-1 0,0 9 1-16,-7-6 0 15,-4 10 1-15,-6-10-1 0,-4 3 1 16,0 0-1-16,-4-3 1 15,0 6-1-15,0-9 1 16,1-4-1-16,3-11 0 16,3-8-4-16,0-5 1 15,4 0-12-15,4-1 0 16,6-2-11-16,8-1 0 16</inkml:trace>
  <inkml:trace contextRef="#ctx0" brushRef="#br0" timeOffset="83216.53">21488 5240 37 0,'-14'-10'18'0,"10"-2"-6"0,4 12 13 15,4-7-25-15,-4 7 1 16,0 0 3-16,0 0 1 16,0 0-4-16,-4 7 1 15,1 5 3-15,-5 10 0 0,1 0-1 16,0 6 1-16,-3 4-2 15,10 2 1-15,3-6-1 16,8-6 0-16,3-15 1 16,7-4 1-16,4-3 0 15,3-10 1-15,-3-2 1 16,-1-10 0-16,-2-3 0 16,-5-7 0-16,-6 1-2 15,-8 0 1-15,-6 6-2 16,-8 6 0-16,-6 0-3 15,-5 3 1-15,-2 7-2 16,-1-4 0-16,4 7-5 16,3 0 0-16,8 3-8 15,3 3 1-15,3 0-14 16,4 3 1-16</inkml:trace>
  <inkml:trace contextRef="#ctx0" brushRef="#br0" timeOffset="83545.82">21900 5105 63 0,'-24'6'31'0,"-8"7"-31"0,25-10 43 16,0 9-43-16,0 7 1 0,0 15-2 15,0 1 1-15,0 9 0 16,0 6 0-16,-4 3 2 16,-3 4 0-16,-4-1 1 15,-3-9 1-15,0 0 2 16,3 0 0-16,4-3-1 16,4-9 1-16,3-10-3 15,3-6 1-15,4-4-7 16,4-12 1-16,-1-6-14 15,1 3 1-15,3 0-8 16,-7 0 1-16</inkml:trace>
  <inkml:trace contextRef="#ctx0" brushRef="#br0" timeOffset="83951.83">21978 5534 76 0,'-11'16'38'0,"-6"-16"-49"0,13 0 69 16,-3 6-59-16,0 4 1 16,0 12-1-16,0-4 1 15,4 4 0-15,3 0 0 16,7 3 0-16,0-3 0 15,3 0 2-15,4-9 1 0,0-7 1 16,1-6 1-16,-1-6 0 16,3 0 1-16,-3-4 0 15,1-2 1-15,-5-10-2 16,-3 0 0-16,0-3-3 16,-3 3 1-16,-4 3-2 15,-4 0 1-15,-6 3-4 16,-4 10 1-16,-4 0-2 15,-10 6 1-15,-8 0-5 16,-2 6 1-16,6 4-10 16,7-1 0-16,8 7-10 15,9-13 1-15</inkml:trace>
  <inkml:trace contextRef="#ctx0" brushRef="#br0" timeOffset="99354.64">19618 8404 17 0,'4'0'8'0,"-4"0"-3"16,0 0 8-16,0 0-11 16,0 0 0-16,0-7 2 15,0 1 0-15,3-3-5 0,-3-1 1 16,4 1 3-16,3-4 0 16,0-9-1-16,3-3 1 15,1-3-1-15,-1-7 0 16,5-5 0-16,2-1 0 15,1-6-1-15,-4 9 1 16,0-2-1-16,4-1 1 16,6 0-1-16,8 0 0 15,7 4-1-15,7-4 0 0,3-3 0 16,1-3 1-16,2-3-1 16,8-4 0-16,-7 1 0 15,4 6 0-15,6-3 0 16,4-3 0-16,4 6 0 15,3 3 0-15,4 9 0 16,-4 1 1-16,7-4-1 16,7 0 0-16,0 7-1 15,0 0 1-15,4 9 0 16,-14 9 0-16,-4 7 0 16,0 6 0-16,0 9 0 15,4 7 0-15,-8-3-1 16,8 9 1-16,-1-4-1 15,-3 1 1-15,11 0 0 16,14-3 0-16,-4-4 1 16,11-2 0-16,-4-10 0 15,11-4 1-15,7-2-1 16,-3 0 1-16,-5 0 0 0,5 2 0 16,10-5-1-16,-11 0 0 15,8-7-1-15,-4 0 1 16,14-6-1-16,-11-3 0 15,4-3 0-15,-7-13 1 16,11-12-1-16,-8 3 1 16,-10-7 0-16,3-2 0 15,-13-4 1-15,3 0 0 16,-11-2-1-16,-3 2 1 0,-11-3-1 16,-11 13 1-16,1 2-2 15,-4 4 1-15,-11 0-1 16,-6 3 0-16,-15 1 0 15,-7 11 1-15,-3 4-1 16,-4-3 0-16,-3 6 0 16,-8-1 1-16,1 5-1 15,-4 5 0-15,0 3-1 16,-4 4 1-16,1 3-1 16,3 9 1-16,0 6-1 15,0 1 0-15,4-1 0 16,-1 4 1-16,1 2 0 15,0 7 0-15,-1 3-1 16,1 0 1-16,-1-6 0 16,4 0 1-16,0 9-1 15,11 4 0-15,14-4 0 16,0 0 0-16,17 0 0 0,11-3 0 16,14-3 0-16,15-3 0 15,2-3 0-15,15-4 0 16,-10-2 0-16,6-4 0 15,-3-3 0-15,-7 0 0 16,6 0 0-16,-13-3 0 16,0 0 0-16,7 3 0 15,3-3 0-15,4 7 0 16,0-1 0-16,3 3 0 16,4 1 0-16,0 2 0 15,-4 4 0-15,-3 3 0 0,-4 0 0 16,4 0 0-16,3-1 0 15,-13-5 0-15,13 6 0 16,-3 0 0-16,14 9 0 16,3 3 1-16,8 0-2 15,-11 16 1-15,7 4-1 16,-4 8 1-16,-20 1 0 16,-5-4 0-16,-6-2-1 15,-18 2 1-15,-3 0 0 16,-8 1 0-16,1 6-1 15,-4-1 1-15,0 1 0 16,-7 3 0-16,-4-7 0 16,-7-15 1-16,-6 0-2 15,-8-3 0-15,-11-3-3 16,-6-1 0-16,-32-5-9 16,-21-1 0-16</inkml:trace>
  <inkml:trace contextRef="#ctx0" brushRef="#br0" timeOffset="100391.67">24515 5045 24 0,'0'-22'12'0,"10"0"-9"16,-6 16 13-16,-4 6-16 16,3-3 1-16,11 0-1 15,7 0 1-15,11-7-1 16,3 1 0-16,8-1 0 16,10 1 1-16,10 6-2 15,1 3 1-15,-8 9 0 0,1 1 0 16,-15 8 0-16,-14 7 0 15,-14-3-1-15,-7 10 1 16,-14-7 2-16,-17 3 1 16,-15 3 1-16,-11 1 0 15,8-1 0-15,0 1 0 16,-1-7 0-16,12 3 1 16,6-6-3-16,7 3 0 15,15 0-1-15,3-6 1 0,7 3-2 16,10-7 1-16,12-2-1 15,10-4 1-15,3-6-1 16,4 1 1-16,3-4-1 16,-3 3 0-16,0-3 0 15,-7-3 1-15,-8-4 0 16,-6-2 0-16,-11 0-1 16,-7-7 0-16,-10 0-5 15,-8 4 1-15,1 2-8 16,-1 7 0-16</inkml:trace>
  <inkml:trace contextRef="#ctx0" brushRef="#br0" timeOffset="101110.46">25876 4986 22 0,'7'-13'11'0,"0"-12"-3"0,-7 25 9 16,0-3-15-16,0 3 1 16,0-10 1-16,-3 10 0 15,-1-3-5-15,-3 0 1 0,-3 0 3 16,-1 3 0-16,-7 0 0 15,-6-3 0-15,-4 0-1 16,-4 0 1-16,-3-4 0 16,-4 1 0-16,-4 3 1 15,-2-3 0-15,2 6-2 16,4 0 1-16,4 6-1 16,0 0 0-16,7 7-1 15,6-1 0-15,5 1-1 16,3-10 0-16,3 6 0 15,1-2 0-15,2-1 0 16,5-3 1-16,3-3 0 16,3 0 0-16,5 3 0 15,6 0 0-15,3-3 0 16,4 3 0-16,4-3-1 16,7 0 0-16,3-3 0 15,0 6 1-15,-3 7-2 16,7-1 1-16,3 7 0 0,1-10 0 15,-8 7 0-15,0-4 0 16,4 7-1-16,0-4 1 16,-4 4 0-16,-3 0 1 15,-4-4-2-15,-10 13 1 16,-8 4 0-16,-10 2 0 16,-7 7 0-16,-3-10 0 15,-8 0 0-15,0-6 0 16,-6-3 1-16,-12-10 0 0,1 4 0 15,-4-10 0-15,1-9 0 16,-5-10 0-16,1 3 0 16,3-2 1-16,0 5-3 15,7-9 1-15,8 13-7 16,6 6 1-16,8 10-10 16,10-1 0-16</inkml:trace>
  <inkml:trace contextRef="#ctx0" brushRef="#br0" timeOffset="101561.62">26345 4929 12 0,'-10'-3'6'0,"-29"9"7"0,28 0-9 16,-3 4-3-16,0-4 0 15,0 10 0-15,7 0 1 16,0 5-2-16,0 1 1 16,7 0 3-16,7 0 0 15,4-6 1-15,3-3 0 16,3-4 0-16,5-6 0 15,2-3-2-15,4-6 1 0,4-4-2 16,0-5 0-16,-7 2-2 16,-1-9 1-16,-10 10-1 15,-10-1 0-15,-15 7 0 16,-10-4 0-16,-18 10 0 16,-6-9 0-16,-1 3 0 15,0 6 0-15,11 0 0 16,10-3 0-16,18 3-1 15,14-3 0-15,25 3-4 16,13 0 1-16,26 0-6 16,7 3 0-16</inkml:trace>
  <inkml:trace contextRef="#ctx0" brushRef="#br0" timeOffset="101922.96">26677 4932 10 0,'11'-6'5'0,"6"6"7"0,-6 3-2 15,-4 6-8-15,0 1 0 16,7-1 1-16,0 4 1 16,-3 3-5-16,-8 5 0 15,-3 1 3-15,-3 0 0 16,-4 19 0-16,-11 0 1 15,-7 3-1-15,-10 3 0 0,-7 0 0 16,-4 6 1 0,4-3-1-16,3-6 1 0,11-6-2 15,6 0 1-15,1-4-1 16,7-3 0-16,4-2-1 16,2-14 1-16,5 1 0 15,-1-7 0-15,4-5 0 16,0-4 0-16,4-7-3 15,-4-2 0-15,0-4-8 16,3 1 1-16</inkml:trace>
  <inkml:trace contextRef="#ctx0" brushRef="#br0" timeOffset="102285.26">26737 5490 31 0,'-7'-12'15'0,"11"24"-18"16,-1-8 21-16,1 2-18 16,-1 3 0-16,4-3 2 0,0 1 0 15,7 5-2-15,0-5 0 16,4 5 1-16,3 1 0 16,0-1 0-16,-3-2 1 15,0-1-1-15,3-3 1 16,7 1 0-16,14-4 0 0,1-3 1 15,3-3 0 1,-4-4-1-16,-3-2 1 0,-8-4-1 16,-9 4 0-16,-8 0 0 15,-14-4 1-15,-18 0-2 16,-21 1 0-16,-7 6 0 16,-6 2 1-16,-5 11-2 15,4-4 0-15,14 9-4 16,15 7 1-16,20 6-10 15,25-3 0-15</inkml:trace>
  <inkml:trace contextRef="#ctx0" brushRef="#br0" timeOffset="113407.44">12640 12170 13 0,'-95'0'6'0,"-71"-22"-1"0,113 15 6 16,-25 1-11-16,-20 3 0 15,-29-3 0-15,-18-1 0 16,-10 4 0-16,-11 0 0 0,-3-3 0 16,6 0 1-16,1-4 0 15,17 4 0-15,4 0 0 16,39 3 1-16,0-1-1 16,24 4 1-16,8 7-1 15,13-1 0-15,18 3-3 16,15 4 1-16,10-1-5 15,10 1 1-15</inkml:trace>
  <inkml:trace contextRef="#ctx0" brushRef="#br0" timeOffset="113872.24">11434 11781 13 0,'-8'-10'6'0,"-16"-5"2"0,13 8 7 15,1 1-15-15,-8 3 1 16,-14 3 1-16,-14 3 0 16,-10 7-2-16,-8 5 0 15,-17 1 1-15,-7-4 1 16,-18 14 0-16,-3 2 1 15,-15 0 0-15,1 0 0 16,-11 0 0-16,14-2 0 0,11-1 0 16,13-7 1-1,19 4-2-15,10 3 1 16,10 1-2-16,15-4 0 0,10-1-1 16,7 5 1-16,11-4-1 15,11-1 0-15,6 5 0 16,11-8 1-16,11 1-1 15,3-6 1-15,18-1-1 16,25 1 0-16,6-1 0 16,12 1 1-16,13-1-2 15,18 1 1-15,-4 0 0 16,4-4 1-16,-21 3-5 16,-14 4 1-16,-15 3-8 15,-24 0 1-15</inkml:trace>
  <inkml:trace contextRef="#ctx0" brushRef="#br0" timeOffset="122069.36">19791 12333 11 0,'21'-19'5'0,"7"-9"1"0,-17 21 6 15,-1-2-11-15,1 3 1 16,-4-1 1-16,0 4 1 16,-7 3-4-16,0 0 0 15,-3 3 4-15,-4 4 1 16,-4-1 0-16,-3 3 0 15,0 1 0-15,0 2 0 16,-11 4 0-16,-3 3 1 0,-8 6-2 16,-2 13 0-16,-5 9-1 15,-3 6 0-15,-7 6-1 16,4-8 0-16,3-1-1 16,4-3 1-16,14-6-2 15,10-7 1-15,11-9 0 16,11-6 0-16,10-16 0 15,14-9 0-15,7-10 0 16,0 1 0-16,11-11 0 16,4-5 0-16,-4-3-1 15,-4-4 1-15,0 0-1 16,-3 4 0-16,0 6 0 16,-4 6 0-16,0 12-1 15,-3 10 1-15,-4 13-1 16,-3 9 1-16,-11 15-1 15,-10-2 0-15,-15 9 1 16,-10 6 0-16,-4-3 0 16,1 9 1-16,-5-5 0 0,1-4 1 15,3-3 0-15,4-10 0 16,7-3 0-16,11-9 0 16,10-6-1-16,10-16 1 15,19-16-1-15,16-9 0 16,19-15-1-16,14-11 0 15,3-5 0-15,4-4 0 16,-8 4-1-16,-13 15 0 16,-15 13 0-16,-13 12 1 15,-19 10-1-15,-24 18 0 16,-21 7 0-16,7-3 1 0,-49 34-1 16,17-9 1-16,-28 34 0 15,3-3 0-15,11-3 0 16,14-9 0-16,14-16 0 15,22-7 0-15,20-12-1 16,26-15 1-16,20-20 0 16,25-21 1-16,18-13-1 15,25-12 0-15,-8-4 0 16,-3 1 1-16,-7 15-1 16,-18 6 1-16,-14 10-1 15,-21 12 0-15,-18 0 0 16,-21 10 0-16,-21 22 0 15,-17 12 1-15,-8 7-1 16,-14 12 0-16,-7-3 0 16,11 6 1-16,6-3-1 15,12-6 0-15,17-16 0 16,24-10 0-16,15-15-1 0,24-15 1 16,22-20 0-16,21 1 0 15,3-10 0-15,8-3 1 16,-1 3-1-16,-10 9 0 15,-11 10-1-15,-7 10 1 16,-21 11 0-16,-18 14 0 16,-13 9 0-16,-19 6 0 15,-10 19 0-15,-10 6 1 0,-5 3-1 16,1 0 0-16,4-9 0 16,6-12 0-16,11-7 0 15,14-10 1-15,22-11-1 16,10-14 0-16,21-9 0 15,14-15 1-15,11-1-1 16,-4-9 0-16,0 10 0 16,-3 3 0-16,-4 6 0 15,-14 9 0-15,-14 6 0 16,-14 7 0-16,-14 3-1 16,-11 13 1-16,-10 15 0 15,-11 3 1-15,-8 7-1 16,-2 6 0-16,3-3 0 15,7-10 0-15,14-9 0 16,14-9 1-16,18-10-1 16,14-13 1-16,11-12-1 0,20-9 0 15,1-10 0 1,-4 0 1-16,0 10-1 0,-14 6 0 16,-14 9 0-16,-3 4 1 15,-15 15-1-15,-10 9 1 16,-7 14 0-16,-11 5 0 15,-4 10-1-15,-6 3 1 16,-1-10-1-16,4 1 0 16,1-7 0-16,6-6 1 0,17-13-1 15,19-3 1-15,10-15-1 16,14-10 0-16,7-6 0 16,7-13 1-16,4-5-1 15,-4 8 0 1,-14 1 0-16,-10 12 0 0,-4 9 0 15,-7 13 0-15,-11 16 0 16,-7 15 0-16,-7 10 0 16,-3 3 0-16,-4 9 0 15,7 4 0-15,-6-10 0 16,6 0 0-16,7-10 0 16,15-15 0-16,13-9-1 15,15-10 1-15,10-16 0 16,0-12 0-16,11-6 0 15,0 0 0-15,3-13 1 16,4-3 0-16,-18 3 0 16,-7 3 0-16,-7 10-1 15,-14 12 1-15,-7 9-1 16,-11 10 1-16,-6 13-1 0,-1 12 0 16,-7 6 0-16,0 4 1 15,1 9-1-15,-1 0 0 16,4-7 0-16,-1-2 0 15,8 2 0-15,3-18 0 16,1-6 0-16,6-7 1 16,18-12-1-16,7-10 1 15,14-9-1-15,4-3 1 0,11-7-1 16,6-2 1-16,-7-1-1 16,-3 7 0-16,-11 6-1 15,-14 9 1-15,-14 10-1 16,-14 12 1-16,-7 16-1 15,-4-3 1-15,-3 12-1 16,0 10 1-16,10-4-1 16,0-2 1-16,8 6 0 15,3-4 1-15,7-8-1 16,14-14 0-16,-4-9 0 16,11-6 1-16,11-3-1 15,-7-6 0-15,3-7 0 16,-3-3 1-16,-11 4-1 15,-7-1 1-15,-4 4-1 16,-6 2 1-16,-4 10-1 16,0 6 0-16,3 7 0 15,-3-1 0-15,21 14 0 16,7 5 0-16,25 3-2 0,7 1 1 16,21-7 0-16,11-6 0 15,6-9-1-15,8-10 1 31,60-22-1-31,-32 3 1 16,-39 1-2-16,-35 2 0 16,-32 10-14-16,-35 9 1 15</inkml:trace>
  <inkml:trace contextRef="#ctx0" brushRef="#br0" timeOffset="129200.19">19406 13835 17 0,'-21'-22'8'0,"21"-19"-1"0,4 29 8 0,-1-4-13 15,4 0 1 1,4-3 2-16,-1-3 1 0,1 0-6 15,3 7 0-15,-3 2 7 16,-1 1 1-16,-3 2 0 16,-3-5 0-16,-4 5 1 15,0 4 1-15,-4 0-1 16,-3-4 1-16,0 7-3 16,0 0 1-16,4 3-3 15,-1-3 0-15,1 0-3 16,3 6 0-16,3 3-2 15,4 0 1-15,0 10-2 16,4 0 0-16,-1 9 1 16,1 3 0-16,0 7-1 15,-1 5 1-15,1 7 1 16,-1 13 0-16,1 3 0 16,-1 15 0-16,1 10 0 15,3-4 0-15,0 14 0 0,4 8 1 16,0 7-1-16,-4 3 1 15,0 13-1-15,0 2 1 16,0 11-1-16,-3-11 1 16,-1 7 0-16,-6 0 1 15,-1 0-1-15,-3-9 0 16,0-7 0-16,4 0 1 16,-1-15-1-16,1-4 1 0,3-8-1 15,0-11 0-15,0-9-1 16,0 1 0-16,-3-4 0 15,3-3 0-15,-4-10 0 16,-3 4 0-16,-3-6 0 16,-1-1 0-16,-3-9 0 15,-4-3 0-15,1-10 0 16,3-2 0-16,3-10-1 16,8-10 0-16,-4-9-2 15,7-6 1-15,0-12-1 16,4-7 1-16,-1 0-2 15,-3 6 0-15,-3 0-2 16,-4 4 0-16,-7-1-7 16,-7 4 0-16,-4-1-13 15,4 4 1-15</inkml:trace>
  <inkml:trace contextRef="#ctx0" brushRef="#br0" timeOffset="130445.91">19244 14029 32 0,'-14'0'16'0,"10"-9"0"16,4 9 6-16,0-6-18 15,0-1 1-15,4-5 2 16,-1 2 1-16,5-2-9 16,2-4 1-16,4-3 8 15,0 7 0-15,0-4 0 0,-3-3 0 16,0-9 0-16,-4 0 0 15,-4 0-1-15,-3-4 1 16,0 1-4-16,0-4 1 16,0-2-2-16,7 5 0 15,4 7-2-15,10 0 0 16,7 0-2-16,4 3 1 16,3 0-1-16,1 7 0 15,2-1-1-15,-2 3 1 16,-5 7 0-16,-2 6 1 15,-8 6 0-15,-7 1 0 0,-7 8 0 16,-4 13 0-16,-3 4 0 16,4 2 1-16,-1 4-1 15,5 3 0-15,2-4 0 16,4-5 0-16,0-4 1 16,0-6 0-16,1-6-1 15,2-4 1-15,1-3 0 16,-1-2 1-16,1-1-1 15,-4 0 0-15,-3-6 1 16,-4 3 0-16,-7-3 0 16,-7-3 0-16,-4 0 0 15,-3 3 1-15,0-12-1 16,-7-1 0-16,-4-3-1 16,-3-2 1-16,0-4-2 15,3-7 1-15,0 1-1 16,4-9 0-16,0 2 0 15,0 10 1-15,0 3-1 0,3 0 0 16,0 3 0-16,4 4 0 16,0 2 0-16,4 1 0 15,3 2-1-15,-1 4 1 16,1 0 0-16,4-1 0 16,-1 1-1-16,1 3 1 15,-1 0-1-15,1 6 1 16,-4 3-1-16,0 4 1 15,0-1 0-15,-4-3 0 0,4 4 0 16,0-1 0-16,0 7 0 16,0-1 0-16,0 4-1 15,-4 0 1-15,1 0 0 16,-5 6 0-16,-6 0-1 16,0 6 1-16,0 4 0 15,-7-4 0-15,0-6 0 16,-1 0 0-16,5-3-1 15,6-3 0-15,7-3 0 16,8-4 0-16,6-5-1 16,8-7 0-16,3 0 0 15,-3-7 1-15,3-2 0 16,0-7 0-16,-4-3 0 16,1 1 1-16,-4-1 0 15,-3 0 0-15,-1 3-2 16,1-2 1-16,-1-1-2 15,4-6 1-15,4 0-3 0,6-10 0 16,8 7-5 0,10-4 0-16,8 1-13 0,3 3 1 15</inkml:trace>
  <inkml:trace contextRef="#ctx0" brushRef="#br0" timeOffset="131722.54">19713 17011 29 0,'-10'-3'14'0,"13"9"-15"16,-3-6 15-16,0 0-13 15,7 4 1-15,0-1 1 16,0 6 1-16,-3 7-5 15,3 9 1-15,0 3 2 16,0 7 0-16,-3 2 0 16,3 7 0-16,-4 3-1 0,1 0 1 15,-1 3 0-15,4-3 0 16,-3-6 2-16,-1-3 0 16,1-7 0-16,-1-6 1 15,1-3-1-15,-4-3 1 16,0-10-2-16,0-2 1 15,0-7-3-15,0 0 1 16,-4-7-2-16,1 4 1 16,-4-9-4-16,-4 9 0 15,1-4-5-15,-1 1 1 0,0 0-8 16,4-4 1-16</inkml:trace>
  <inkml:trace contextRef="#ctx0" brushRef="#br0" timeOffset="135370.78">19449 13596 23 0,'-4'-9'11'0,"-10"12"-4"0,7-3 11 0,-4-3-16 16,-3 0 1-16,-3 3 0 16,-1 0 1-16,0 3-5 15,1 10 0-15,-1 5 2 16,0 7 1-16,4 7-1 16,-3 5 0-1,-12 11 1 1,1-8 1-16,0-2 2 15,0-7 0-15,3-6 1 16,4-6 0-16,3-9 0 16,4-4 1-16,4-3-3 15,3-3 0-15,3 0-3 16,4 0 1-16,7-6-2 16,4-1 1-16,3 1-1 0,3 0 1 15,1 0 1-15,0-1 1 16,-1-5 0-16,1-4 1 15,-4-6 0-15,0-6 0 16,0 0-1-16,0-7 1 16,1-2-2-16,6-4 0 15,3 6-1-15,8 4 0 16,3 0-1-16,4 2 0 0,-4 7 0 16,1 4 0-16,-8 5 0 15,-7 4 0-15,-3 2 0 16,-4 7 0-16,-4 4 0 15,-2 5 1-15,-1 0-1 16,-4 10 0-16,4 3-1 16,0 9 1-16,7 4 0 15,8-4 0-15,2 7 0 16,4-4 0-16,1-2 0 16,2-4 0-16,5-6 0 15,-1-6 1-15,-3-4-1 16,-4 1 0-16,-3-1 0 15,-8-2 1-15,-6-1-1 16,-8 1 1-16,-3-1-1 16,-7 0 1-16,-3-2 0 15,-1-7 0-15,-3 0-1 16,0-7 0-16,3-2-1 16,1 0 1-16,3-7-4 15,-4 0 1-15,-3 0-6 0,-14 4 0 16,-11 3-4-16,-10 9 0 15,-15 3-3-15,1 6 1 16,3-3 1-16,7-9 1 16,10 0 6-16,12-6 1 15,13-10 5-15,11 3 0 16,7-6 5-16,11 3 0 16,6 1 1-16,1-4 1 0,-1 6-1 15,5 0 0-15,-12 4 0 16,-3 5 1-16,-7-2-1 15,-7-3 0-15,-3-1 0 16,-12 0 0-16,5 1-1 16,-1-4 1-16,1 4-2 15,-1 2 1-15,4 4-2 16,3 0 0-16,8 3-2 16,-1-1 1-16,15 4-1 15,-4 0 0-15,17-3 0 16,1 3 1-16,3 0 0 15,1 3 0-15,-8 7 2 16,-4-7 1-16,-2 3 0 16,-5 1 0-16,1-4 0 15,-4 3 0-15,0-3-1 16,3 3 1-16,-3 7-3 16,4 3 0-16,3 6-1 15,-3 6 0-15,3 13-1 0,0 2 1 16,0 8 0-16,-3 8 0 15,-4 4 0-15,-7 6 1 16,0 6-1-16,-4-3 0 16,1-3 1-16,-1 7 1 15,1 5-1-15,-1 4 1 16,4 6 0-16,0 9 0 16,4-9 0-16,3 6 0 15,0 10-1-15,3-1 0 0,8 7 0 16,3-3 0-16,0-3-1 15,7 2 1-15,4 4-1 16,0 0 1-16,0-9 0 16,-4-1 0-16,-3-6-1 15,-8 16 1-15,-3 3 0 16,-10-9 0-16,-4 12 0 16,-4-9 1-16,1 3-1 15,-1 3 0-15,4-19 1 16,0-6 0-16,4-3-2 15,3-13 1-15,0-16-1 16,7-5 0-16,-3-7 0 16,3-13 0-16,-4-2-1 15,1-7 1-15,-4-6-2 16,0-4 0-16,-10-2-8 16,-8-4 0-16,-7-3-14 15,1 1 1-15</inkml:trace>
  <inkml:trace contextRef="#ctx0" brushRef="#br0" timeOffset="153236.19">20405 13424 34 0,'-39'-35'17'0,"-3"14"-11"16,31 11 18-16,-7 4-24 15,1-13 0-15,3-6 2 16,-4 0 1-16,0 0-2 0,4 0 0 15,0-4 3-15,0 8 1 16,0-1 1-16,0-4 0 16,-4 5 1-16,-7-11 0 15,-6 4-1-15,-12 6 0 16,-6 3-2-16,0-3 1 16,-11-3-2-16,-4-3 0 15,1-3-1-15,-4-4 0 0,-8 10 0 16,-2 3 0-16,3-3-1 15,-18 12 0-15,4 1-1 16,-11 9 0-16,-7 3-1 16,-3 12 1-16,-4 7-1 15,0 16 1-15,0 2-1 16,4 10 0-16,10 13 0 16,7 12 1-16,11 6-1 15,14 7 0-15,14 22 0 16,14 18 0-16,18-3 0 15,14 4 0-15,14 5 0 16,7-5 1-16,8-10 0 16,16-3 1-16,19-16 0 15,10 7 0-15,21-4 0 16,14-9 0-16,11 0 0 16,7-19 1-16,7-19-1 15,7-9 0-15,0-9-1 16,0-7 1-16,-3-13 0 0,-29-2 0 15,36-38-1-15,-1-10 1 16,1-18 0-16,-8 3 0 16,-6-13 0-16,-4 1 0 15,-14-7 0-15,-8-7 1 16,-16-5 0-16,-12-1 0 16,-17-9 1-16,-18 3 0 15,-24-12 0-15,-18-10 1 16,-21 7-2-16,-25-7 0 0,-14 4 0 15,-21 2 0-15,-18-3-2 16,-11 1 0-16,-3 12-1 16,0 6 1-16,-3 6-3 15,10 20 0-15,0 18-6 16,-7 28 0-16,-14 35-15 16,-18 59 0-16</inkml:trace>
  <inkml:trace contextRef="#ctx0" brushRef="#br0" timeOffset="154797.15">22133 14735 12 0,'-56'0'6'0,"-1"3"4"0,36 0 6 0,-14 0-11 16,-14 3 1-16,-4 1 7 15,3-4 0-15,8 0-14 16,7 0 1-16,13-3 9 16,15-3 0-16,18 0-3 15,21-7 1-15,21 1-4 16,10-4 0-16,25-2-3 16,-3-1 1-16,21 4 1 15,0-1 0-15,17 4 0 16,8 2 0-16,6 4 0 15,19 0 1-15,9-3 0 16,-2 3 0-16,-1 6-2 0,-10 6 0 16,-22 7 0-16,-24-4 0 15,-25 4 1-15,-21-6 0 16,-21-1 0-16,-14-6 1 16,-18-3 1-16,-25-3 0 15,-21 3-1-15,-17-6 1 16,-22-4-2-16,-24-2 1 15,-15 2-2-15,-20 4 0 0,-18-3-1 16,-11 2 1-16,-11-2-1 16,-6 6 0-16,21 9 0 15,3 0 1-15,32 7-2 16,32 3 1-16,21 2-1 16,21 4 0-16,35-3-1 15,25-6 1-15,32-4-1 16,-7-3 1-16,77-6 0 15,7-6 0-15,18-3 1 16,4-4 0-16,-4 4 0 16,4-4 0-16,3 4 0 15,-14 3 1-15,-4 6 0 16,-20 3 0-16,-15 0 0 16,-7-3 0-16,-21 3 0 15,-14-3 1-15,-18-3-1 16,-21-7 0-16,-14 1 1 15,-28 0 0-15,-29 2-1 16,-35 1 0-16,-24 6 0 16,-32 0 0-16,-25 9-1 0,-14 1 1 15,0 9 0-15,3-1 0 16,22 1 0-16,28-3 1 16,35-3-2-16,32-1 0 15,46-6 0-15,38 4 0 16,36-7-2-16,49-3 1 15,36-3-1-15,28 3 1 16,21 6 0-16,-8 0 1 0,5-6 0 16,-1 7 0-16,-17-7 0 15,-7 0 0-15,-11 0 0 16,-28-4 0-16,-25 4 0 16,-25 0 1-16,-24 0-1 15,-39 7 0-15,-35 8-2 16,-57 10 0-16,-63 10-7 15,-67 6 1-15,-57 6-15 16,-56 0 0-16</inkml:trace>
  <inkml:trace contextRef="#ctx0" brushRef="#br0" timeOffset="158104.09">19265 12449 11 0,'-10'-35'5'0,"6"20"-2"15,4 11 5-15,0-5-5 0,0-4 0 16,-3 1 1-16,-1-4 1 15,1 1-6-15,-1-4 0 16,4 3 3-16,0 0 1 16,4 1-3-16,3 2 1 15,0 4-5-15,3-4 0 16,4 1-2-16,4-7 1 16</inkml:trace>
  <inkml:trace contextRef="#ctx0" brushRef="#br0" timeOffset="158956.18">19607 13901 15 0,'18'-57'7'0,"0"-34"-1"0,-11 69 12 0,0-9-14 16,-4-7 0-16,-3 7 3 16,0 0 1-16,-3 5-9 15,-4 1 0-15,0 0 6 16,0 3 0-16,0 0-2 15,0 0 0-15,3 1-2 16,4-1 0-16,4 0-1 16,6 3 0-16,4 3 0 15,-3 7 0-15,-1-1-1 16,-3 7 1-16,4 6-1 16,-4 10 1-16,0 12 0 15,-7 6 1-15,0 10-1 16,-3 3 0-16,3 0 0 0,-7 3 1 15,3 0 0-15,-3-3 0 16,7-3-1-16,0-13 1 16,3-6 0-16,1-7 1 15,3-11 0-15,0-4 0 16,-3-10 0-16,-4-9 1 16,0-9 0-16,-4-3 0 15,-3-10 0-15,-4 7 1 0,1-1-1 16,-4 1 0-16,0-1-1 15,0 4 0-15,-1-1-1 16,5 1 0-16,3 9-6 16,3 3 1-16,8 4-12 15,3 2 1-15</inkml:trace>
  <inkml:trace contextRef="#ctx0" brushRef="#br0" timeOffset="163490.25">19914 12458 12 0,'-31'-47'6'0,"9"31"-8"0,19 10 7 0,-4 0-4 15,-4 3 0-15,1 0 4 16,3-1 1-16,0 1-5 15,3 0 0-15,0-3 3 16,4 0 0-16,11-4 0 16,10-5 0-16,11-4-1 15,7-3 1-15,7 3-1 16,-8 6 0-16,-9 1 0 16,-5 3 0-16,-6-1 1 15,-14 13 0-15,-26 22-1 16,-23 16 0-16,-8 25-2 15,-29 9 1-15,8 0-1 16,-3-2 0-16,3-4 1 16,10-10 0-16,18-9 0 15,18-15 1-15,21-7 0 0,21-15 0 16,21-17 0-16,18-11 0 16,18-13-2-16,17-7 0 15,0-6 0-15,8-6 0 16,-12 0-1-16,-17 6 1 15,-14 7-1-15,-14 6 1 16,-7 6 0-16,-15 12 0 16,-17 10 0-16,-14 10 0 15,-10 12-1-15,-19 9 1 0,-13 10 0 16,-8 3 0-16,8 9-1 16,-4 7 0-16,10-7 0 15,12 3 1-15,9-2-1 16,12-7 1-16,13-6 0 15,8-16 0-15,13-10-1 16,22-18 1-16,18-13 0 16,13-5 1-16,11-14-1 15,15-12 0-15,9 3-1 16,-6-6 1-16,0 0-1 16,-14 9 1-16,-15 10-1 15,-17 9 0-15,-14 9 0 16,-18 16 1-16,-14 13-2 15,-17 3 1-15,-15 12-1 16,-17 13 1-16,-11 3 0 16,-4 6 0-16,8 1 1 15,3-1 0-15,4-9 1 0,13-7 0 16,12-2 0-16,13-13 0 16,11-16 0-16,22-12 1 15,20-19-3-15,14-7 1 16,22-11-1-16,7-17 1 15,10 4-1-15,0-7 1 16,-3-6-1-16,-21 9 0 16,-18 10 0-16,-14 12 1 15,-11 17-1-15,-14 14 0 0,-14 17-1 16,-10 18 0-16,-15 3 0 16,-14 19 1-16,-10 7-1 15,-4 12 0-15,0 0 0 16,0-6 1-16,4-10 0 15,7-9 0-15,14-13 0 16,13-3 1-16,12-18-1 16,17-17 1-16,29-18-1 15,13-12 1-15,18-13-1 16,4-10 1-16,10 0-1 16,0-2 0-16,-10 5 0 15,-18 17 0-15,-14 11 0 16,-14 14 0-16,-11 15-1 15,-14 12 1-15,-14 13-1 16,-14 16 1-16,-14 12-1 16,-4 7 1-16,0-1-1 15,4 1 1-15,0-7 0 0,3-2 0 16,11-17 0-16,7-12 0 16,7-13 0-16,14-5 1 15,18-20-1-15,14-12 1 16,7-13-1-16,10 3 0 15,8-3 0-15,-11 1 0 16,0 5 0-16,-7 10 0 16,-4 13-1-16,-10 12 1 15,-8 9 0-15,-9 10 0 0,-8 12-1 16,-4 10 1 0,1 3-1-16,-1 3 1 0,5 0 0 15,6-16 0-15,7-3 0 16,7-6 0-16,11-6 0 15,18-16 1-15,3-12-1 16,21-17 1-16,0-5-1 16,-3-13 1-16,3 3-1 15,-10 6 1-15,-19 4-1 16,-9 6 1-16,-15 9-1 16,-3 9 0-16,-18 10 0 15,-14 16 0-15,-11 15 0 16,-6 10 0-16,-1 6-1 15,8 6 0-15,3-9 1 16,3-3 0-16,11-3 0 16,21-13 0-16,4-9-1 15,17-13 1-15,18-3 0 16,4-13 1-16,14-15-1 0,-1-10 1 16,-6-9-1-16,7 0 1 15,-11 6-1-15,-11 7 0 16,-13 9 0-16,-12 6 1 15,-9 7-2-15,-12 8 1 16,-6 20 0-16,-1 6 0 16,-3 6 0-16,4 10 0 15,7-4-1-15,6 1 1 16,5-10 0-16,9-6 0 0,22-10 0 16,-3-12 1-16,10-13-1 15,7-9 0-15,0-6 0 16,-3-10 0-16,-1 7 0 15,1 2 1-15,-15 4-1 16,-14 9 0-16,-6 7 0 16,-12 5 1-16,-2 20-2 15,-8 15 1-15,-7 13-1 16,3 15 1-16,4-2 0 16,1 5 0-16,2 1-1 15,15-13 1-15,10-9-1 16,8-7 1-16,3-6 0 15,14-16 0-15,0-12-1 16,-4-12 1-16,-3-11 0 16,0 11 1-16,0-4-1 15,-3 3 1-15,-5 1-1 16,-6-1 1-16,0 7-1 16,-11 2 1-16,8 4-1 0,3 6 0 15,-1 0 0-15,-2 4 0 16,3-1 0-16,7-3 0 15,3-3 0-15,0 0 0 16,4 3 0-16,-10 3 0 16,-8 4-1-16,-3-1 1 15,0 4 0-15,-4-4 0 16,-3 1 0-16,-4-4 0 16,-3-3 0-16,-1 0 0 0,1-6 0 15,7-3 1-15,10-4-1 16,18-2 1-16,7-1-1 15,0 7 0-15,11-7 0 16,-11 7 0-16,3-3 0 16,-6 6 0-16,-8-4 0 15,-13 4 0-15,-4 0 0 16,-15-3 1-16,-6 0-1 16,-4 2 1-16,-3 4-2 15,-4 4 1-15,0-1-1 16,0 6 1-16,3-3-1 15,1-6 1-15,7 4-1 16,3 2 1-16,3-6 0 16,5 3 0-16,-1-3 0 15,7-6 0-15,7-10 0 16,4-6 1-16,0-6-1 0,7-4 0 16,4 1 0-1,-5 3 0-15,1 9-1 0,-7 10 1 16,-7 12-1-16,-4 6 1 15,-3 13-1-15,-4 6 0 16,0-3 1-16,1 4 0 16,-5-1 0-16,1-3 0 15,-4-3 0-15,0-10 0 16,1-5 1-16,2-7 0 16,8 0-1-16,7-16 1 0,10-9-1 15,4-3 1-15,0-7-1 16,11 1 1-16,3-4-1 15,-11 4 0-15,4 5-1 16,4 17 1-16,-5 6 0 16,5 9 0-16,-4 9-1 15,-7 4 1-15,-7 3 0 16,3 3 0-16,-3 0 0 16,0-3 1-16,0-1-1 15,-4-2 1-15,0-7-1 16,8-2 1-16,3-4-1 15,0-6 1-15,-4 3-1 16,-3 0 0-16,0 3 0 16,0 3 0-16,-1 0-1 15,8 4 1-15,-7-1-1 16,4 1 1-16,10 2-1 16,10 1 1-16,-3-1 0 0,14 4 0 15,0-7 0 1,8-2 0-16,6-4 0 0,0 0 1 15,-10-6-1-15,-1 3 0 16,-6-3 1-16,-21-1 0 16,-15 1-2-16,-17 0 1 15,-25 3-5-15,-11 3 1 16,-17 0-10-16,-11 4 1 16,-3 2-7-16,3 1 0 15</inkml:trace>
  <inkml:trace contextRef="#ctx0" brushRef="#br0" timeOffset="165877.01">20172 16290 12 0,'10'-9'6'0,"-3"18"6"0,-10 1-4 16,-4 8-7-16,-7 4 0 15,-4 10 3-15,1-4 0 16,-5 0-2-16,1-3 0 16,4-6 4-16,2-6 0 15,5-4 0-15,6-3 1 16,4-6-2-16,7-3 0 15,4-3-1-15,3 0 0 0,4 2-1 16,3 8 0-16,0 5 0 16,4 10 0-16,-1 6 0 15,5 0 0-15,-5 9-2 16,5 7 1-16,2 3-1 16,12 0 1-16,10-6-1 15,10-7 0-15,4-6 0 16,14-9 0-16,4-10 0 15,14-6 1-15,7-13-1 16,17-12 1-16,-7-9-1 16,8 3 0-16,-1-17 0 15,15-8 0-15,-8-7-1 16,1 1 1-16,-4 5-1 16,11 4 0-16,-11-4 0 15,0 10 0-15,-4 10 0 16,-7 12 0-16,1 9-1 0,-15 13 1 15,-7 9 0-15,8 10 0 16,-8-1-1-16,-7 14 1 16,14 5 0-16,-6 1 0 15,-1 2 0-15,7-5 0 16,-6-1 0-16,-8 4 0 16,3-7 0-16,-6 3 0 15,-11-3 0-15,-10 1 0 16,-8-1 0-16,-10 0 1 15,-4-3-1-15,-6-3 1 0,-5-6 0 16,-2-7 1-16,-1-6 0 16,7-12 0-16,4-7 0 15,3-9 0-15,11-3-1 16,4-16 0-16,-1-16-1 16,0-2 1-16,1-1-1 15,-4-3 0-15,-7 10 0 16,-7 12 0-16,-8 9 0 15,-6 4 0-15,3 12 0 16,-3 3 0-16,7 10-1 16,-1 9 1-16,15 10-1 15,4 6 1-15,6 3-1 16,18 0 1-16,11-4-1 16,10 7 1-16,7-3 0 15,4-3 0-15,7 0 0 16,0 0 0-16,10 0 0 15,-13 6 0-15,6-3 0 0,1 3 0 16,6 3 0-16,4 3 0 16,4 1 0-16,6-10 1 15,18 0-1-15,1-7 1 16,6-2-1-16,14-4 1 16,-3-3-1-16,0-6 1 15,11 4-1-15,-15 2 1 16,4-12-1-16,10-7 0 15,-14-3 0-15,1-9 1 16,-4-6-1-16,-15-13 1 0,-13 0-1 16,-4-9 1-16,-11-10 0 15,-20 10 0-15,-19-7 0 16,-24-2 0-16,-21-4-5 16,-28-6 1-16,-32 12-16 15,-29 13 0-15</inkml:trace>
  <inkml:trace contextRef="#ctx0" brushRef="#br0" timeOffset="209023.91">20659 17676 24 0,'-11'-16'12'0,"-21"-2"-9"0,25 11 12 15,-21-8-16 1,14 8 0-16,3 1 1 16,4 3 0-16,0 3 1 15,4-3-2-15,3 3 1 16,7 3 1-16,0 3 1 15,7 7 1-15,0-1 0 16,4 1 1-16,-1 3 0 0,1 2 2 16,0 1 0-16,3 3-1 15,3 10 1-15,8 5-2 16,0 1 0-16,10 12-1 16,18 3 0-16,18 4-2 15,7-1 1-15,6-12 0 16,8-3 0-16,7-16 1 15,-4-3 1-15,4-13 1 16,-7-9 0-16,-15-9 2 16,-2-16 1-16,-5-3-2 15,4-1 1-15,-3-2-2 16,-11-7 0-16,14-2-2 16,0-4 0-16,15 3-2 15,23-3 0-15,8 0-1 16,15 0 0-16,16 0-1 15,15 4 0-15,-7 8 0 16,7 4 1-16,0 12-1 16,-15 4 1-16,-2 9 0 15,-8 6 0-15,-21 6 0 0,-7 4 0 16,-25 5 0-16,-10 4 0 16,-15-3 0-16,-6-3 0 15,-4 0 0-15,-4-1 0 16,1 1 0-16,3-3 0 15,-4-1 0-15,8-3 0 16,-1-2 0-16,-6-10 1 0,-1-4-1 16,0 4 0-16,4-6 0 15,-3-10 1-15,-4-6-1 16,0-3 1-16,-4-1-1 16,-10-2 0-16,-4 3 0 15,-3-7 1-15,-4 10-2 16,0 6 1-16,4 10-1 15,3 6 1-15,-6 9 0 16,2 0 0-16,12 4-1 16,10 2 1-16,7 4-1 15,3 0 1-15,4 3 0 16,7-4 0-16,-7-2 0 16,0 6 0-16,4-4 0 15,-1 7 0-15,1-9 0 16,-11 2 0-16,3 4 0 15,11 3 0-15,-3 0 0 16,14 0 0-16,13-3 0 0,8 0 0 16,4-7 0-16,13-5 0 15,11-4 0-15,7-6 0 16,-10-7 0-16,3-5 0 16,-4-4 0-16,-10 3 1 15,-10 10-1-15,-19-1 1 16,-9 1-1-16,-12 6 0 15,4 6-1-15,0 7 1 16,7 9-1-16,-3 0 1 16,14 3-1-16,-1 0 1 15,19-6 0-15,6-7 0 0,4-5 0 16,-3-7 0-16,13-13 0 16,-3-6 1-16,-7-6-1 15,-11 0 1-15,-6-3 0 16,-1-3 0-16,-14-7-1 15,-10 3 1-15,-11-2 0 16,-11-1 0-16,-13 1-1 16,-8-4 0-16,-3 13 0 15,-1 6 0-15,-6 3-1 16,0 0 0-16,0 0-1 16,3 0 0-16,3-3 0 15,5 0 1-15,-8 4-1 16,-7-1 1-16,-3 3 0 15,-1 4 1-15,-2 2 0 16,-5 4 0-16,-3 6 0 16,-3 0 0-16,-1 3 0 15,-3 7 0-15,4 2-1 0,-4-3 1 16,-4 10 0-16,1-3 0 16,-4 25-1-16,-4 3 1 15,0 6-1-15,-3 3 1 16,-7-3 0-16,4-3 0 15,-8 3 0-15,7-9 0 16,-24 6 0-16,-11-3 1 16,-7 9-1-16,0-9 0 15,-18-6 1-15,-6-3 0 0,-22-4 0 16,-14-3 1-16,-21 3-1 16,-21 1 0-16,-15-1 0 15,-13 4 0-15,-11-10 0 16,-11-6 0-16,-7-4-1 15,4-2 0-15,0-4 1 16,14-9 0-16,3-12-1 16,15-4 0-16,10-9 0 15,18-19 1-15,7-3 0 16,24-6 0-16,8-10-1 16,-1 3 1-16,15-2-1 15,14-7 0-15,3 0 0 16,7 0 1-16,4 9-1 15,11 7 0-15,-4 12-1 16,-7 10 0-16,-11 9 0 16,-3 9 1-16,-11 4-1 15,-14 6 0-15,-14 12 0 0,4 10 1 16,3 0-1-16,0 6 1 16,3 0 0-1,8 6 0-15,17 1-1 0,8-1 1 16,-1-3 0-16,11 3 0 15,10 7 0-15,4 6 0 16,4-6-1-16,3-1 1 16,0 4 0-16,0-10 0 15,-7-2 0-15,4-4 1 0,-11-6-1 16,0-7 1-16,-14-3 0 16,-15-5 0-16,1-1-1 15,-21-6 1-15,-1 3-1 16,-17 6 0-16,4 10-1 15,-8 6 1-15,4 9-1 16,0 0 1 0,-25 13 0-1,36-16 0-15,21-9 0 16,17 0 1-16,7-22-1 16,-3-13 1-16,3-18 0 15,-3-20 0-15,-3 4-1 16,-8-13 1-16,-14 1-1 15,-17 15 0-15,6 12-1 16,-6 7 1-16,-4 6-1 16,-4 6 0-16,25 13 0 15,11 6 1-15,10 7-1 16,15-1 1-16,10 1-1 0,11-4 1 16,13 0 0-16,8-6 0 15,10-3 0-15,8-3 0 16,6-7 0-16,8 1 0 15,3 2 0-15,3 1 0 16,1 6-1-16,0 3 0 16,3 6 0-16,7 10 1 15,11 6-1-15,21 9 1 0,3-9-1 16,15 3 1-16,6 3-1 16,18-6 1-16,15-3 0 15,13-6 0-15,-3-7 0 16,14-9 0-16,4-4 0 15,14 1 0-15,-1-6 0 16,12-7 1-16,6-6-1 16,-10-4 0-16,6 4 0 15,1 0 0-15,-18 10 0 16,1 2 0-16,-1 10 0 16,-25 6 0-16,8 6-1 15,-22 4 1-15,-3 9 0 16,7-3 0-16,-7 0 0 15,-11-4 0-15,11-2 0 16,0-7 0-16,14-3 0 16,7 10 0-16,10-7 0 15,29 0 0-15,7 4 0 16,0-10 0-16,17-7-1 0,-6 7 1 16,-12-3-1-16,1-6 1 15,-17-4 0-15,-22-2 0 16,-11-1 0-16,-28 3 0 15,-17 1 0-15,-15 6 0 16,-6 6 0-16,-8 6 1 16,4 10-2-16,11-4 1 15,10 13-2-15,3 10 1 16,12-1-2-16,13-6 1 0,14-2-1 16,15-11 0-16,-4-12-1 15,3-15 1-15,1-10 1 16,-4 0 1-16,-7-9 2 15,-14-7 0-15,-1-3 2 16,1 0 1-16,-7 7-1 16,-14 12 0-16,3 3-1 15,-7 7 1-15,4 12-3 16,21 12 1-16,-1 10-2 16,19 9 1-16,3-2-3 15,21 5 1-15,4-6 0 16,-4-9 0-16,7-6 0 15,-14-13 0-15,-7-7 1 16,-17 1 0-16,-11-13 1 16,-11-9 1-16,-7-6 0 15,-3 2 0-15,-8-5 0 16,-10-7 1-16,-10-3 0 16,-8-7 0-16,-7 7-3 0,-6 7 1 15,-8 2-12-15,-10 10 0 16,-18 9-8-16,-18 0 0 15</inkml:trace>
  <inkml:trace contextRef="#ctx0" brushRef="#br0" timeOffset="-179427.21">26765 11753 29 0,'-21'-32'14'0,"3"10"-13"15,18 13 14-15,0 3-9 0,-3-4 0 16,-1-2 6-16,4 2 0 16,-3-2-13-16,-1 2 0 15,1-2 10-15,-4-4 1 16,0 0-2-16,-4 4 0 15,1-1-2-15,-5 1 0 16,-2-4-2-16,-4 0 1 16,-4-2-2-16,0-1 1 15,-3 0-3-15,0-3 1 16,3 3-1-16,-3 7 0 16,-7 5-2-16,-4 1 1 0,-7 16-1 15,-3 11 1-15,-11 8-1 16,-11 11 0-16,0 7 0 15,4 10 1-15,0 9 0 16,-3 3 0-16,13 0 0 16,15 3 0-16,7 0 0 15,10-6 1-15,7 0 0 16,4 0 1-16,7-7 0 16,7 4 0-16,0-4 0 15,0 1 1-15,11-4-1 16,-4-2 0-16,7-1-1 15,7-9 1-15,0-10-1 16,11-5 0-16,14-4 0 16,17-6 1-16,12-7 0 15,13-2 0-15,-4-10 0 16,1-16 1-16,3-12 0 16,-7-10 0-16,1-9-1 0,-5-9 0 15,1-13-1-15,-8 3 1 16,-6-13-1-16,-4-5 0 15,-7-4-1-15,-7-3 1 16,-4 0-1-16,-14 9 0 16,-14 4 0-16,-10 6 0 15,-11 3-1-15,-11 0 1 16,-10 9-1-16,-18 4 1 0,4 12 0 16,-8 13 0-16,-13 9-1 15,-11 12 0 1,-4 20 0-16,-10 15 1 0,-4 12-1 15,-10 7 0-15,-7 19 0 16,6 9 0-16,-6 10 0 16,7 5 1-16,10-5-1 15,7-7 0-15,8-3 0 16,10-3 1-16,14-3-1 16,10-9 1-16,15 5-1 15,10 1 1-15,18 3-2 16,22 3 1-16,6-3 0 15,14-13 0-15,18 0 0 16,0-9 0-16,11-6 1 16,6-10 1-16,1-12 0 15,7-7 0-15,3-9 0 16,-7-9 1-16,4-4-1 0,3-2 1 16,-4-14-2-16,-2-8 1 15,-8-10-1-15,0-10 1 16,-7-9-1-16,-11-3 1 15,-10-12 0-15,-11-16 0 16,-10 0-1-16,-7-4 1 16,-11 10 0-16,-11-3 0 15,-13 6-1-15,-8 10 1 16,-10 6-1-16,-11 3 0 16,-11 19-1-16,-10 6 1 0,-7 12-1 15,-7 14 1-15,-11 21-1 16,-3 19 0-16,-4 22 0 15,8 9 0-15,-1 19 0 16,0 25 0-16,18 10-1 16,14 21 0-16,14 7-3 15,14 13 1-15,15-17-1 16,13-5 0-16,11-7 0 16,14-19 0-16,8-15 2 15,2-16 0-15,12-16 5 16,13-15 0-16,11-22 1 15,28-23 0-15,11-8 0 16,21-26 0-16,11-6-1 16,-1-32 0-16,-10-12-2 15,-10-6 0-15,-18-6-1 16,-22-4 1-16,-27-9 0 16,-33 3 1-16,-24 3-1 0,-21 10 1 15,-35 0 0-15,-15 12 0 16,-17 10-1-16,-8 15 1 15,1 13-4-15,10 25 1 16,4 25-9-16,11 25 1 16,6 41-13-16,7 53 1 15</inkml:trace>
  <inkml:trace contextRef="#ctx0" brushRef="#br0" timeOffset="-149638.87">19770 12734 6 0,'42'-50'3'0,"11"-47"8"16,-39 72 3-16,4-7-6 16,-4 1 0-16,0 6 5 15,0 3 1-15,-7 0-17 16,-7 3 0-16,-3 3 10 16,-8 4 1-16,-7 2-4 0,-3 7 0 15,-4 6-3-15,-13 16 1 16,-12 16-2-16,-3 18 1 15,-10 10-1-15,-8 9 0 16,1 3 0-16,13-3 0 16,8-6 1-16,17-9 0 15,18-13 1-15,18-19 0 16,24-13 1-16,18-15 0 16,24-13-1-16,25-24 1 0,18-11-1 15,7-14 0-15,-3-14-2 16,-33 23 1-16,12-20-1 15,-19 11 1-15,-20 11-1 16,-19 20 0-16,-23 21-1 16,-22 20 1-16,-29 30 0 15,-13 26 1-15,-22 6-1 16,-10 12 1-16,7 17 0 16,0-4 0-16,11-10 0 15,13-12 1-15,18-9 0 16,18-10 0-16,18-18-1 15,24-19 1-15,32-23-1 16,25-21 1-16,10-22 0 16,25-19 0-16,0-6-1 15,-4-4 1-15,-10-2-1 16,-25 12 1-16,-17 9-2 16,-18 16 0-16,-25 29-1 15,-28 21 1-15,-18 25-1 0,-21 13 0 16,-17 16 0-16,-1 28 0 15,-6-4 1-15,-1 1 0 16,22-19 0-16,17-7 0 16,18-12 1-16,17-9 1 15,11-16 0-15,32-9 0 16,25-20-1-16,24-12 0 16,0-21 0-16,18-14 0 0,0-15 0 15,0-3 0-15,-11 6 0 16,-17 7 0-16,-18 15-1 15,-18 3 0-15,-17 22 0 16,-18 19 0-16,-21 13-1 16,-3 18 1-16,-12 13-1 15,-6 16 1-15,-7 6 0 16,0 3 0-16,3-13-1 16,7-6 1-16,15-12 0 15,17-10 1-15,21-9-1 16,25-3 1-16,14-23-1 15,25-12 0-15,13-12 1 16,12-19 0-16,-8-3-1 16,1-4 1-16,-8 4-1 15,-10 9 1-15,-25 13-2 16,-15 12 1-16,-16 19-1 16,-15 12 0-16,-14 10 0 15,-7 13 1-15,-7 12-1 0,-7 0 0 16,0 3 1-16,3-3 0 15,11-12-1-15,11-7 1 16,13-6 0-16,15-7 0 16,18-11 0-16,10-11 1 15,14-12-1-15,18-15 1 16,-8-10-1-16,5 0 1 16,-8 3-1-16,-21 10 0 15,-14 6 0-15,-11 9 1 16,-7 10-2-16,-10 9 1 0,-11 13-1 15,0 9 1-15,-3 9-1 16,-1 4 1-16,8 6-1 16,7-10 1-16,14-9 0 15,21-6 0-15,7 0 0 16,17-9 1-16,1-10-1 16,21-10 1-16,-4-12-1 15,0-3 1-15,1 0-1 16,-19 0 1-16,-3 3-1 15,-14-3 0-15,-10 12 0 16,-11 7 0-16,-7 6 0 16,-8 9 0-16,1 4-1 15,0 9 1-15,3 0 0 16,7 9 0-16,8-9-1 16,17 0 1-16,0-6-1 15,18-4 1-15,10-5 0 16,4-7 1-16,3-7-1 0,4-2 0 15,3-4 0-15,-3 1 1 16,-7 2-1-16,-8 10 0 16,-6 7-1-16,-21 5 1 15,-4 7 0-15,-8-3 0 16,8-4 0-16,4 4 0 16,6 0 0-16,5-1 0 15,13-2 0-15,0-10 0 16,18-3 0-16,3-6 1 0,8 3-1 15,-8-1 0-15,11-5 0 16,3 0 0-16,-3-7 0 16,0 3 1-16,-10 1-1 15,2-1 0-15,5 1-1 16,6-1 1-16,1 1 0 16,10-4 0-16,3 4 0 15,15-10 0-15,0 0-1 16,0 6 1-16,-18 7-1 15,-11 5 1-15,-17 8-1 16,-18 5 1-16,-14 0-1 16,-7 4 0-16,-17-1-5 15,-8 4 1-15,-3 0-12 16,0 3 1-16,3-4-3 16,-7-12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22:07:16.61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5-06T22:07:52.665"/>
    </inkml:context>
  </inkml:definitions>
  <inkml:trace contextRef="#ctx0" brushRef="#br0">26039 11812 34 0,'-15'-25'17'0,"22"-6"-16"0,-7 21 17 16,0-5-17-1,-3-1 0-15,-4 0 5 0,-7 1 0 16,-4-4-5-16,-3 0 0 16,-7 0 4-16,3 3 1 15,-10 4-1-15,-15 3 0 16,1 5-2-16,0 4 0 16,-4 10-2-16,3 2 0 15,8 13-1-15,7 16 0 16,10 6-1-16,11 16 1 0,14 6-1 15,7 12 1-15,7-12-1 16,4 4 1-16,-4-4-1 16,0 0 1-16,0 3 0 15,-3 3 0-15,-1-3 0 16,-6-6 0-16,-4 3 0 16,-4-6 1-16,-6-1-3 15,-8-5 0-15,-3-10-4 16,-4-6 1-16,0-7-9 15,4-12 0-15</inkml:trace>
  <inkml:trace contextRef="#ctx0" brushRef="#br0" timeOffset="255.23">25114 12486 42 0,'-10'-22'21'0,"24"-3"-27"16,0 16 32-16,11 0-26 0,6-1 1 15,8-2-1-15,7-7 0 16,14 0 0-16,3 0 0 16,15 3 0-16,0 4 0 15,-4-1-4-15,0 7 1 16,-4 0-6-16,-3 0 0 15,-10-1-2-15,-11 1 1 16</inkml:trace>
  <inkml:trace contextRef="#ctx0" brushRef="#br0" timeOffset="601.1">26529 11775 51 0,'-28'-29'25'0,"-1"17"-35"16,22 12 56-16,-10 3-46 15,-1 9 0-15,-7 7 0 16,-6 3 0-16,-8 13 0 16,4 12 0-16,-4 12 1 15,4-5 0-15,-1 5 0 16,8 7 0-16,7-6 0 0,10 12 0 15,11-3 0 1,7-3 1-16,14 3-1 0,8 0 1 16,6-13-2-16,4-6 1 15,0-6-2-15,-4-9 0 16,0-7-3-16,-3-6 1 16,-4-7-6-16,-7-5 1 15,0-10-8-15,-3-3 1 16</inkml:trace>
  <inkml:trace contextRef="#ctx0" brushRef="#br0" timeOffset="887.54">26582 12223 56 0,'-21'-22'28'0,"28"25"-41"15,0-3 51-15,0 10-35 16,3-1 0-16,5 7 1 16,-1 9 0-16,3 3-5 15,4-6 0-15,11 9 3 16,7-3 1-16,7 4-2 16,-4-1 1-16,-3-3-1 15,0-9 0-15,-4-3-3 16,-3-4 0-16,-11-5-8 15,-7-14 1-15,-3-5-8 16,-8-4 1-16</inkml:trace>
  <inkml:trace contextRef="#ctx0" brushRef="#br0" timeOffset="1113.03">26998 12123 45 0,'-21'0'22'0,"-7"44"-22"0,17-35 36 15,-7 7-34-15,-13 15 1 16,-5 3-1-16,-2 4 1 0,-5 6-5 16,1 3 1-16,0 0 2 15,3 0 1-15,7 0-2 16,11-6 0-16,10-7-4 16,8-5 1-16,13-7-5 15,8-13 1-15,3-9-8 16,7-19 1-16</inkml:trace>
  <inkml:trace contextRef="#ctx0" brushRef="#br0" timeOffset="1455.74">27065 11652 46 0,'-28'-12'23'0,"14"21"-30"0,14-9 41 16,7 3-34-16,7 7 0 15,11 2 1-15,10 10 0 16,11 3-2-16,21 0 1 16,3 16 1-16,4 9 0 15,-3 13 0-15,-4 6 0 16,-18 16-1-16,-17 12 1 15,-21 28 0-15,-22-9 0 16,-14-3 0-16,-17-12 1 0,-11-11 2 16,-7-11 0-16,4-7 0 15,3-12 0-15,11-17-10 16,6-11 0-16,19-16-9 16,6-20 1-16</inkml:trace>
  <inkml:trace contextRef="#ctx0" brushRef="#br0" timeOffset="12251.11">26176 7535 8 0,'-18'3'4'0,"8"-6"0"15,6 3 5-15,4 0-6 16,-3-6 0-16,3 3 2 15,0-1 0-15,0-2-6 0,0-3 0 16,0 2 5-16,3 1 0 16,1 0-1-16,-4 6 0 15,3-3 0-15,4 0 0 16,1 3-2-16,-1 3 1 16,10 0-2-16,15 3 1 15,7-3 0-15,21-6 0 16,17 0-1-16,15-3 0 0,10-4 0 15,8-8 1-15,10-4 0 16,-14 6 0-16,10 0-1 16,-17 1 0-16,-11-1 0 15,-10 3 0-15,-11 1 0 16,-15 2 1-16,-6-2-1 16,-14-1 1-16,-18 1-1 15,-14-1 1-15,-7 1-4 16,-21 2 0-16,-14 1-6 15,-1-1 1-15</inkml:trace>
  <inkml:trace contextRef="#ctx0" brushRef="#br0" timeOffset="12851.52">26264 7165 25 0,'-21'-66'12'0,"46"47"-14"0,-8 13 17 16,5 0-15-1,2 3 0-15,1 3-1 0,0 3 1 16,-4-3 0-16,-3 6 1 16,-4 0-1-16,0 4 1 15,0-1 0-15,-11 4 0 16,-3-1-1-16,-3 10 1 15,-8-9 0-15,1-4 0 0,-1 4-1 16,1 2 0-16,-1-2 0 16,-3-1 1-16,-4 1 1 15,-6-4 0-15,-5 1 0 16,5-1 1-16,-1 1-1 16,-3 5 0-16,-4 4 0 15,0-3 0-15,0 3-1 16,4 6 0-16,4 6-1 15,6 0 0-15,4 4 0 16,7-7 1-16,3 0-1 16,4-3 1-16,7-6-1 15,0 0 1-15,4-3 0 16,-1-4 1-16,1 1-1 16,0-1 0-16,-1 4-1 15,1 3 1-15,-1-4-1 16,4 4 0-16,18 6 0 15,7 7 1-15,7-4-1 0,14 0 1 16,7-3 0-16,7-3 1 16,-14-3-1-16,-7-6 0 15,-4-4 0-15,-10-3 0 16,-11-3-1-16,-17 1 0 16,-15-1-12-16,-17 0 1 15,-14 3-1-15,7 0 1 16</inkml:trace>
  <inkml:trace contextRef="#ctx0" brushRef="#br0" timeOffset="24996.72">10463 14823 21 0,'-28'3'10'0,"-7"0"-6"15,31-6 11-15,1-4-14 16,-1 1 0-16,-3 0 2 16,4-7 0-16,-1 4-3 15,1-4 1-15,-1 4 2 16,4-4 1-16,0 4 0 16,0 0 0-16,0-1 0 15,-3 4 0-15,-4 0 0 16,-4-1 1-16,0 1-1 15,-6 0 0-15,3-4-2 16,-4 7 1-16,0-3-1 0,1 3 0 16,-1 3-2-16,0 6 0 15,1 7 0-15,-1-1 0 16,1 10-1-16,-1 3 1 16,0 0-1-16,1 10 1 15,-1-1 0-15,4-5 0 16,0 2-1-16,0 0 1 15,0 7 0-15,3 3 0 0,0-7-1 16,1 4 1-16,3 9 0 16,7-3 0-16,3 3 0 15,8-6 0-15,6-4 0 16,8-2 1-16,3-10-1 16,4-3 0-16,7-7 0 15,0 1 1-15,0-7 0 16,3-2 0-16,-3-10 0 15,-4-4 0-15,4-5 0 16,-4 2 1-16,11-24 0 16,0-4 0-16,-4 1 0 15,-3-4 0-15,-4-3-1 16,-3-6 0-16,-7 3-1 16,-4 0 1-16,-7 0 0 15,-7-3 0-15,-7-1-1 16,-7 1 1-16,-7 6-1 15,-7 4 0-15,-8 8 0 16,-2 10 0-16,-1 7 0 0,0 2 0 16,4 10-1-16,0 3 1 15,-4 6-1-15,-3 4 1 16,-8 8-1-16,5-2 1 16,2 9 0-16,1 0 0 15,-4 7-1-15,0 2 1 16,4 1-1-16,7 5 1 15,3 1 0-15,11 0 0 16,11-4-1-16,10-8 1 16,7-1-1-16,3-6 1 0,1 0 0 15,7-7 0-15,3-5 0 16,0-7 0-16,4-3 0 16,3-3 1-16,-3-7-1 15,0-5 0-15,3-7 0 16,4-3 0-16,-4 0 0 15,-7 0 0-15,-3-10 0 16,-11 4 0-16,-7-4 0 16,-10 1 0-16,-12-1 0 15,-2 1 1-15,-11 12-1 16,-15 0 0-16,-13 6-1 16,-1 7 0-16,-6 12-4 15,-1 9 1-15,15 10-11 16,3 10 1-16,25 9-1 15,17-1 1-15</inkml:trace>
  <inkml:trace contextRef="#ctx1" brushRef="#br0">26197 5403 0,'0'0'0,"0"0"16,0 0-1,0 0 1,0 0 0,0 0-1,0 0 1,0 0-1,0 0 1,0 0 0,0 0-1,0 0 1</inkml:trace>
  <inkml:trace contextRef="#ctx0" brushRef="#br0" timeOffset="36589.49">19308 2013 53 0,'-36'6'26'0,"22"-25"-40"0,14 19 32 16,0 0-35-16,7-6 0 16,7-7-4-16,7-2 1 15</inkml:trace>
  <inkml:trace contextRef="#ctx0" brushRef="#br0" timeOffset="37217.92">20172 1734 38 0,'-21'-13'19'0,"10"7"-9"15,11 6 36-15,-3-10-37 16,3 10 1-16,-4-6 6 15,1 3 0-15,-1-3-19 16,0 3 1-16,-3-4 14 16,-3 4 0-16,-1-6-3 15,-3 9 0-15,-4-10-3 0,-6 4 0 16,-1 6-3-16,-3 0 0 16,0 0-1-16,-4 0 0 15,4 0-2-15,3 3 1 16,0 10-1-16,4-1 0 15,-4 13 0-15,4-6 0 16,0 16-1-16,7-1 1 16,3 4 0-16,4 0 1 0,7 2-1 15,4 1 1 1,3 0-1-16,0 3 1 0,4 3-1 16,-1 3 1-16,8 3-1 15,-1-6 1-15,1 16-1 16,-4-10 0-16,-3 4 0 15,-4-7 1-15,-4-3-1 16,-3 3 1-16,-3-9-1 16,-4-10 1-16,0-6-3 15,0-6 1-15,0 3-5 16,3-9 0-16,1-1-12 16,-1-6 1-16,-3-15-12 15,-4-7 0-15</inkml:trace>
  <inkml:trace contextRef="#ctx0" brushRef="#br0" timeOffset="37549.32">19480 2314 76 0,'-21'-3'38'0,"21"-10"-30"0,4 10 61 15,-4-6-66-15,7 9 1 16,3-10-1-16,5 4 1 16,6 3-6-16,17-7 1 15,15 1 2-15,11-4 1 16,17 4-2-16,0 6 0 0,7-7 0 16,1-5 0-16,-19 12-1 15,-10-10 1-15,-14 10-2 16,-14-3 1-16,-11 3-3 15,-7 6 0-15,-18-3-5 16,-3 6 0-16,-3-6-9 16,-1 0 0-16,8 0-6 15,3-6 0-15</inkml:trace>
  <inkml:trace contextRef="#ctx0" brushRef="#br0" timeOffset="37923.12">20881 1715 72 0,'-11'-19'36'0,"-10"0"-39"0,14 13 66 15,-3 6-61-15,-8 0 1 16,0 6 2-16,-3-3 1 15,0 13-7-15,0 3 0 16,-4 6 4-16,-7 19 0 16,-3 3 0-16,-4 22 0 15,-3-6-2-15,0 18 1 0,3 7 0 16,7 3 0 0,7-3 0-16,11 3 0 0,7-19 0 15,7-16 0-15,14-6-1 16,11-6 1-16,3-12-1 15,7-1 0-15,1-15-3 16,-5-4 0-16,1-2-8 16,-4-4 0-16,1 3-17 15,-5-9 0-15</inkml:trace>
  <inkml:trace contextRef="#ctx0" brushRef="#br0" timeOffset="38853.19">21001 2188 53 0,'-28'-9'26'0,"6"9"-11"0,19 0 26 0,-1-6-35 16,1 3 1-16,-4 3 0 16,3 0 1-16,4 3-11 15,0 3 0-15,4 0 7 16,3 4 1-16,0-1-3 16,4 10 1-16,6 3 0 15,4 3 0-15,4 0 0 16,3 0 0-16,4-3 0 15,0 0 0-15,0 9-2 16,-1-9 1-16,1 0-1 16,0-3 0-16,-4 0-1 15,-3 3 0-15,-4-13-2 16,-4 10 0-16,1-13-5 16,-4 4 0-16,-3-7-8 15,-4 3 1-15,-7-6-10 16,3-6 0-16</inkml:trace>
  <inkml:trace contextRef="#ctx0" brushRef="#br0" timeOffset="39184.1">21417 2082 80 0,'-17'6'40'0,"-29"3"-46"0,32 1 74 0,-4-1-66 15,0 7 0-15,-3 3 0 16,0 0 0-16,0 9-3 16,-4 9 0-16,-3 4 2 15,0 3 0-15,-1 3-1 16,-2 6 0-16,-1 1 0 15,0-1 0-15,7-6-2 16,1-6 1-16,3-10-5 16,3 4 0-16,0-10-12 15,4 0 1-15,0-13-7 16,4 4 1-16</inkml:trace>
  <inkml:trace contextRef="#ctx1" brushRef="#br0" timeOffset="9293.23">27778 10191 0,'0'0'16,"0"0"0,0 0-1,0 0 1,0 0 0,0 0-1,0 0 1</inkml:trace>
  <inkml:trace contextRef="#ctx0" brushRef="#br0" timeOffset="46121.41">21724 2311 27 0,'-7'0'13'0,"11"0"-3"0,-4 0 14 16,0 0-21-16,0 0 1 15,3 0 6-15,-3 0 0 0,0 0-10 16,0 0 1-16,0 0 9 15,0 0 1-15,0 0 0 16,0 0 0-16,0 0-3 16,0 0 1-16,4-7-2 15,3 1 0-15,0 3-3 16,3-3 0-16,4 3-3 16,4-7 1-16,7 4-1 15,3 3 1-15,0-7-2 16,0 4 1-16,-3 0 0 15,-4 0 0-15,4-1 0 16,-4 1 0-16,0 3-1 16,-3-3 1-16,0 2-1 15,-4 4 0-15,3 0-2 16,-3 0 1-16,1 0-3 16,-1 0 0-16,-4-6-6 15,-3 3 1-15,-3 3-10 16,-4 0 0-16,-4 3-4 0,-3 3 0 15</inkml:trace>
  <inkml:trace contextRef="#ctx0" brushRef="#br0" timeOffset="46586.25">21953 2135 48 0,'0'-6'24'0,"4"18"-17"16,-4-12 40-16,0 0-42 16,-4 3 1-16,1 4 2 15,3 2 0-15,-4 4-11 16,-3-4 1-16,4 13 7 16,3 6 0-16,0-3-3 15,0-3 1-15,0-3-2 16,10 3 1-16,-3-9-1 15,0 2 0-15,-3-2 0 0,-1 9 0 16,-6-13-1-16,3 1 1 16,-4 5-2-16,4 4 1 15,-3-9-5-15,-1 2 1 16,1 1-8-16,-1-4 0 16,4 0-10-16,0-9 1 15</inkml:trace>
  <inkml:trace contextRef="#ctx0" brushRef="#br0" timeOffset="47321.53">22359 2003 56 0,'-7'4'28'0,"7"-17"-20"15,0 13 44-15,0 0-47 16,0-3 0-16,0 3 4 15,0 0 1-15,4 0-12 0,-4 0 1 16,0 0 7-16,7 0 0 16,0 0-3-16,3 3 1 15,1-6-2-15,3 3 0 16,7 0-1-16,7-6 1 16,-3 2-2-16,3-5 1 15,4 9-1-15,3-9 1 16,1 9-1-16,-5 0 1 15,-2 0-1-15,-5 9 0 16,-3-6 0-16,-3 7 1 0,-7 5 0 16,-4 1 0-16,-7 3 0 15,-4 0 1-15,-6 6 0 16,-8-7 0-16,-3 4-1 16,-4 10 1-16,-3-1-1 15,3 10 0-15,0-3 0 16,4 5 0-16,4 1-1 15,3 0 1-15,3 0 0 16,7-13 0-16,1-9 0 16,3 0 0-16,0-6 0 15,3 0 1-15,4-7-1 16,1-6 0-16,6 4 0 16,3-7 0-16,8-7-1 15,7 7 1-15,7-3-2 16,-1-3 0-16,-2 0-1 15,2 2 1-15,-2-2-3 16,-8 3 1-16,-3-3-3 0,-11 3 1 16,-4-7-5-16,-13 10 0 15,-4 3-7-15,-7-3 1 16,-4 0-10-16,-7 10 1 16</inkml:trace>
  <inkml:trace contextRef="#ctx0" brushRef="#br0" timeOffset="47666.04">22391 2348 60 0,'-53'3'30'0,"28"-3"-23"16,25 0 48-16,0 0-52 15,4-3 0-15,10-3 1 16,7 3 0-16,11 3-4 16,0-6 0-16,6 3 5 15,1 3 1-15,7-7-2 16,3 4 1-16,1-3-1 16,-1 3 1-16,-7-7-2 15,1 4 0-15,-1 0-2 16,-3-4 0-16,-4 1-4 15,-3 0 1-15,-14 5-6 0,-1-5 0 16,-10 3-8 0,-7 3 1-16,-3 3-10 0,-8 3 0 15</inkml:trace>
  <inkml:trace contextRef="#ctx0" brushRef="#br0" timeOffset="48072.24">22874 1658 65 0,'-25'-25'32'0,"22"-3"-23"0,3 22 53 0,3 0-60 15,4 2 0-15,4-2 1 16,3 12 0-16,11-2-5 15,10 5 1-15,0 4 2 16,1-1 1-16,3 7-1 16,-1 3 1-16,1 6 0 15,0-9 1-15,0 9 0 16,-4 13 0-16,-3 6 0 16,-4 0 1-16,-3 6-2 15,-4 7 1-15,-7-4-2 16,-3 13 1-16,-8-6-1 15,-3-3 0-15,-7 5-1 16,-7-8 1-16,-7-1-2 16,-7-2 1-16,-4-7-6 0,0-3 0 15,0-7-20-15,-3 1 0 16</inkml:trace>
  <inkml:trace contextRef="#ctx1" brushRef="#br0" timeOffset="12447.65">29016 6437 0,'0'0'15,"0"0"1,-11 10-1,-3-1 1,4 1 0,-19 12-1,-6 12 1,-7 1 0,0 2-1,42-37 1,0 0-16,0 0 15</inkml:trace>
  <inkml:trace contextRef="#ctx0" brushRef="#br0" timeOffset="49467.33">22003 4048 55 0,'-21'-13'27'0,"-1"32"-10"15,19-19 23-15,-4-3-36 16,3 6 0-16,4-3 1 16,11 0 0-16,3-6-7 15,7 6 0-15,14-6 4 16,11-4 1-16,7 4-3 15,0-10 1-15,7 7-1 16,4-1 1-16,-15 4 0 16,-7 3 1-16,-10 6-1 15,-4 3 1-15,-10 1 0 16,-4 12 0-16,-7-1 0 16,-7 11 0-16,-7 5 1 0,0 1 0 15,-7-1-1-15,-4 4 1 16,-3-10 0-16,0 10 0 15,0-7 0-15,0-3 0 16,-4 7-1-16,0 2 0 16,-3 1 0-16,3-4 0 15,4-5-1-15,7-4 1 16,10-6-1-16,12-7 1 0,6 1-1 16,3-10 0-16,4 0 0 15,8 0 0-15,-1-3-1 16,4-3 1-16,-1-3-1 15,-2 2 1-15,2-2-2 16,-2 3 1-16,-1-3-2 16,0 6 1-16,0-10-4 15,-3 10 0-15,-4-9-4 16,-3 9 1-16,-4-9-9 16,-7 2 1-16,-7-2-9 15,-4 9 0-15</inkml:trace>
  <inkml:trace contextRef="#ctx0" brushRef="#br0" timeOffset="49785.47">22091 4396 77 0,'-39'0'38'0,"29"22"-44"0,10-22 67 16,7 0-61-16,3 0 1 16,11-9-1-16,11-1 1 15,7-9-1-15,14 4 1 0,14-7 0 16,0 0 1-16,0-6-1 16,0 2 0-16,-11 8 0 15,-10 2 0-15,-7 7-2 16,-11 2 1-16,-14 10-6 15,-7 4 0-15,-10-1-9 16,-1 10 0-16,1-7-8 16,3-9 1-16</inkml:trace>
  <inkml:trace contextRef="#ctx0" brushRef="#br0" timeOffset="50324.49">22998 4355 58 0,'-18'-9'29'0,"29"6"-28"0,-8-4 49 16,1-2-46-16,6-4 1 15,-3 1 1-15,0-10 0 16,0 9-7-16,-3-2 1 15,-1 2 7-15,-3-6 0 16,-3 4-2-16,-1-4 0 16,1 3-1-16,6-6 1 15,8 0-3-15,0 4 1 16,3-1-3-16,3 0 1 16,4 0-2-16,4 0 1 0,3 4-1 15,4-1 1-15,-4 6 0 16,1 7 0-16,-5 6 0 15,-3 7 0-15,-3 6 0 16,-4 9 0-16,-3 12 1 16,-1-8 0-16,1-1 0 15,3 6 1-15,4-9 0 16,3-9 1-16,4-7-1 16,6-2 1-16,1-7 0 15,0-10 0-15,-4-2-1 16,-3-7 0-16,-4-12-1 15,-4 9 1-15,-2 0-1 16,-5 0 0-16,-3-7-1 16,-7 4 0-16,-3 7-2 15,-1-11 0-15,-3 14-8 0,0-4 0 16,0 9-18 0,7 7 0-16</inkml:trace>
  <inkml:trace contextRef="#ctx0" brushRef="#br0" timeOffset="51630.71">23862 4409 33 0,'3'3'16'16,"1"-6"9"-16,-4 3-2 0,0-10-15 16,3 7 0-16,-3 3 6 15,4 3 0-15,-4-3-17 16,0 6 0-16,0-6 11 15,4 7 1-15,3 8-5 16,0 1 1-16,3 6-3 16,4 3 0-16,4-6-1 15,7-3 0-15,-1-7 0 16,8 0 1-16,0-15 1 16,-4 3 0-16,-3-10 1 0,-4-5 0 15,0 5 1-15,-3-9 0 16,-4-9-2-16,-4-4 1 15,-2 7-2-15,-5-16 1 32,-3-22-3-32,0 7 1 15,-7-4-2-15,0 3 0 16,0 10 0-16,0 6 0 16,0-3 0-16,-4 7 0 0,4-1 0 15,4 9 1-15,-1 4-1 16,1 13 1-16,3-1-1 15,7 10 1-15,3 6-1 16,-3 15 0-16,4 7 0 16,-1 6 1-16,5 16-1 15,6-3 1-15,3 9 0 16,8 4 0-16,3-7 0 16,-3 0 0-16,0-3 0 15,0-4 1-15,-8-5 0 16,5-4 0-16,-5-3 1 15,1-3 0-15,-4-3-1 16,-3-6 1-16,-1-3-1 16,1-1 0-16,-4-2-1 15,0-1 1-15,4-6 0 16,0 0 0-16,-4-9 1 16,0-7 0-16,0-2 0 0,0-13 0 15,-3 2 0-15,-4-11 1 16,-4-10-2-16,1 3 0 15,-1-6-1-15,-3-7 1 16,4 4-1-16,-4 0 1 16,3-10-2-16,-3 3 1 15,0 7 0-15,0 9 0 16,0 7-1-16,0 5 0 16,-3 7-2-16,-4 9 1 15,7 7-5-15,-4 3 0 16,1 6-8-16,3 6 1 0,3-3-13 15,4 7 1-15</inkml:trace>
  <inkml:trace contextRef="#ctx0" brushRef="#br0" timeOffset="52110.65">25506 3465 56 0,'-35'-10'28'0,"3"13"-19"0,25-3 35 15,0-6-39-15,0 6 0 16,0 0 1-16,3 3 1 16,1 0-10-16,-1 4 0 15,0 8 6-15,-3 14 1 16,-3 14-3-16,-4 11 1 16,-4 8 0-16,0-5 0 15,-6 12 2-15,-4-3 0 16,-1 12 0-16,8 1 1 15,0-14-1-15,14-2 1 0,10 0-2 16,8-13 0-16,3-15-2 16,4-7 1-16,3-6-2 15,0-7 1-15,7 1-2 16,1-10 1-16,-5 4-5 16,1-7 1-16,-7 3-8 15,-4 0 1-15,-4 1-14 16,-3-1 0-16</inkml:trace>
  <inkml:trace contextRef="#ctx0" brushRef="#br0" timeOffset="52727.41">25739 3806 42 0,'-11'-21'21'0,"-3"-1"-6"0,14 22 17 0,0 0-30 15,4-7 0-15,-8 7 3 16,8 7 0-16,-4 5-4 16,-8 7 0-16,1 9 5 15,-7 16 1-15,0 3 0 16,0 6 0-16,3 7-1 15,4-7 0-15,4-9 0 16,6 3 0-16,8-12-2 16,3-7 0-16,11-3-2 15,0-22 1-15,3-3-1 16,-4-3 1-16,5-13-1 16,-1-9 0-16,4-6-1 15,-1-10 0-15,1 0 0 16,-4-9 0-16,-3 6-1 0,-11-3 1 15,-7-6-1-15,-10 3 0 16,-8 12 0-16,-10 10 0 16,-7 9-1-16,-11 3 1 15,-7 13-2-15,0 3 1 16,4 7-8-16,3-1 1 16,7 0-13-16,8 4 0 15,6-1-4-15,18-6 0 16</inkml:trace>
  <inkml:trace contextRef="#ctx0" brushRef="#br0" timeOffset="53522.35">26215 4258 53 0,'-11'-9'26'0,"15"2"-22"0,-4 14 45 15,-4-7-48-15,1 9 1 16,-1 4 0-16,1 12 1 16,-1 3-4-16,1 0 1 15,-1 0 2-15,1 10 1 16,-1-10 0-16,1 0 1 16,-8 4-1-16,-3-4 0 15,-4-3 0-15,-3-6 0 16,-4 0-4-16,-3-10 0 15,0-3-10-15,3-2 1 16,8-4-11-16,6-7 0 0</inkml:trace>
  <inkml:trace contextRef="#ctx0" brushRef="#br0" timeOffset="54917.01">27118 3866 22 0,'-3'0'11'0,"-1"0"8"16,4 3 1-16,0-3-17 15,0 0 1-15,0 0 2 16,0 0 1-16,0-12-7 15,-4 12 0-15,1-10 5 16,-4 4 1-16,-4 3-1 0,-3 3 0 16,-3 0-1-16,-1 0 1 15,-7 3-2-15,-7 3 0 16,-6 4 0-16,-1-1 1 16,0 4-1-16,4 2 0 15,-1 4-1-15,1 3 0 16,3 0-1-16,1-3 1 15,2 3-2-15,5 0 1 16,-1 3 0-16,4 3 0 16,3 3-1-16,8-2 1 15,3 5 0-15,3-6 0 0,4 1 0 16,4-4 1-16,6-7-1 16,4 4 1-16,4-9 0 15,3-10 0-15,7-6-1 16,4-3 1-16,0-4-1 15,3-5 1-15,-3 2-1 16,-4-3 1-16,-3-6-1 16,-4-3 1-16,-7 0 1 15,-7-3 0-15,-3 9 1 16,-11-6 0-16,-11 6-1 16,-7 4 1-16,1-1-2 15,-5 0 1-15,-2 4-2 16,-5-1 1-16,5 1-4 15,2 2 1-15,8 4-10 16,11 0 1-16,6 6-14 16,8 6 0-16,3 10-2 15,-4-1 1-15</inkml:trace>
  <inkml:trace contextRef="#ctx0" brushRef="#br0" timeOffset="55518.59">27227 3414 38 0,'-10'0'19'0,"-1"0"-8"16,8 4 32-16,-1-4-37 16,1 3 1-16,-1-3 2 15,4 6 0-15,4-6-12 16,3-6 0-16,3-1 7 15,4 1 1-15,1 0-4 16,6-3 1-16,3-1-2 16,1 4 1-16,3 3-1 0,-3 3 0 15,-4 9 0-15,-3-6 0 16,-8 10 0-16,-6-1 1 16,-11 7 1-16,-4 3 0 15,-3 0 1-15,-7 3 0 16,0-3 0-16,7 0 1 15,0 3-1-15,7-6 0 16,-1 0-2-16,8-7 1 16,8 1-1-16,9-1 0 15,8 4-1-15,7-7 0 16,-4-5 0-16,0-4 0 16,7-4-1-16,-6 4 1 0,-5 0-3 15,-3-6 1-15,-3 3-6 16,-7 3 0-16,-4 0-12 15,-7 0 1-15,0 0-3 16,0 3 0-16</inkml:trace>
  <inkml:trace contextRef="#ctx0" brushRef="#br0" timeOffset="55940.07">27644 3214 52 0,'-11'-10'26'0,"8"4"-22"0,3 3 48 15,0 3-48-15,7 0 1 16,3 0 1-16,4 3 1 15,0 13-10-15,4-1 1 16,3 4 5-16,4 3 0 16,-4 6-2-16,4 7 1 15,-1-1-2-15,1 4 0 16,3 15 0-16,1 4 1 16,-5 2-1-16,-6 4 1 0,-4 0 0 15,-7 3 0-15,-10-4 0 16,-8 11 0-16,-10 2 0 15,-4-9 0-15,-3-7-1 16,-4-2 1-16,-3-4-5 16,-4-6 0-16,0-16-11 15,4 1 0-15,7-7-7 16,14-6 1-16</inkml:trace>
  <inkml:trace contextRef="#ctx0" brushRef="#br0" timeOffset="60786.94">26762 5026 20 0,'-36'-9'10'0,"8"-16"-2"0,21 22 10 0,-3 0-15 16,3 3 0-16,-1-4 0 15,5 4 1-15,-1 0-6 16,4 0 1-16,0 0 3 16,7 0 0-16,-7 0-1 15,0 0 1-15,0 0 0 16,-3 4 0-16,-4-1 1 16,0 3 0-16,-4 10-1 15,-3 6 0-15,0 6-1 16,-4 13 1-16,1 18-2 15,3 10 1-15,0 3-1 16,3 13 0-16,4 0 0 16,7 2 0-16,7-5 0 15,4 6 0-15,-1-7 1 16,1-18 0-16,-1-3 1 0,-3 5 0 16,-3-11-1-16,-1-10 1 15,1-7-1-15,-4 1 1 16,3-7-1-16,1-3 1 15,3-6-2-15,4-3 0 16,3-9-4-16,3-10 1 16,8-10-10-16,7-15 0 0</inkml:trace>
  <inkml:trace contextRef="#ctx0" brushRef="#br0" timeOffset="61464.04">26578 5484 13 0,'-24'-12'6'16,"-15"12"-6"-16,28 0-6 0,-3 0 4 15,-4 3 1-15,-10 3 1 16,0 0 0-16,-7 1 2 15,3-1 0-15,-3 3 1 16,6-3 0-16,1 1 1 16,0-4 0-16,0 6-1 15,-4-6 0-15,0 4-1 16,1-4 0-16,2 0 0 0,1-3 0 16,3 0 1-16,4 0 1 15,4 0 0-15,3 0 1 16,3 0 0-16,0-3 0 15,8 0 0-15,3 3 1 16,14-3-3-16,0-4 1 16,4-12-1-16,6-6 1 15,1-3-2-15,3-3 1 0,1-7-1 16,-1-6 0-16,7 4-1 16,7 2 1-16,1 7-2 15,-1-10 0-15,7 6 0 16,1 1 0-16,-4 9 0 15,-4 3 0-15,-10 9-1 16,-8-6 1-16,-6 13-1 16,-7 3 1-16,-8 9-1 15,-3 10 0-15,0 3 0 16,4 6 1-16,6 12-1 16,8 10 0-16,3 4 0 15,7 2 1-15,1-3-1 16,2-9 1-16,8-3 0 15,0-7 0-15,-4-6 0 16,-3-3 1-16,-4-3 0 16,-7-4 0-16,-3-2 0 15,-4 0 0-15,-3-4-1 16,-8 7 0-16,-3-10-6 0,0 6 0 16,-3-2-7-1,-1-4 1-15</inkml:trace>
  <inkml:trace contextRef="#ctx0" brushRef="#br0" timeOffset="75350.72">10340 12436 11 0,'-14'-6'5'0,"-11"9"-3"0,22-9 5 16,-1 3-7-16,4 3 0 16,0 0-1-16,4 0 1 15,3 0 0-15,3-7 0 16,1 1 1-16,-1 6 0 16,-3-6 1-16,4 6 0 15,0 0 0-15,-8 3 1 0,-3-3 1 16,4 0 0-16,-4 3-1 15,-4 0 0-15,1 4 0 16,-1-4 0-16,-3 3-2 16,0-3 1-16,3 3-1 15,1-6 0-15,-1-6-1 16,4 6 1-16,0 0 0 16,0 0 0-16,4 0 0 15,-4 0 0-15,3 3 0 16,1 0 0-16,-4-3 0 15,0 7 1-15,-4-4-1 16,-6 6 1-16,-1 1 0 16,1-4 0-16,-4 0-1 15,3 0 1-15,0 1-1 16,1-1 0-16,3 0-1 16,3 0 1-16,1-6-1 15,-1 0 1-15,4 4-1 0,-3-4 0 16,-1 0 0-1,1 3 0-15,3 0 0 0,0-3 1 16,0 0-1-16,0 0 1 16,0 0 0-16,0 3 0 15,-4 0 0-15,4-3 0 16,0 0 0-16,4 3 0 16,-1 0-1-16,4 1 1 15,4 2-1-15,3 0 0 0,0 3-1 16,4 4 1-16,-1 0-1 15,1 2 1-15,0-2 0 16,-1 2 0-16,-3 4 0 16,-3 0 0-16,3 0 0 15,-7-3 1-15,4-4-1 16,-4 1 0-16,3 2 0 16,4 1 0-16,4 3 0 15,3 0 0-15,4 3 0 16,0 0 0-16,3 0 0 15,0-4 0-15,-3 4 0 16,-1 7 0-16,5 2 0 16,-1 0 0-16,7 1 0 15,-3 2 0-15,3-6 0 16,4 7 0-16,0-4 0 16,7-3 0-16,0-3 0 15,6-3 0-15,1-6 0 16,-3 0 0-16,-1-4 0 0,-3-2 1 15,-4-1-1-15,-3-3 0 16,-4 1 0-16,-6-4 1 16,-8 0-1-16,3-3 1 15,-9 3-1-15,-1-3 1 16,-4-3-1-16,1 0 1 16,-1 0-4-16,-2-4 0 15,-1 1-9-15,0-3 0 16</inkml:trace>
  <inkml:trace contextRef="#ctx0" brushRef="#br0" timeOffset="76942.58">10132 12950 13 0,'10'-3'6'0,"8"-15"7"0,-18 11-4 0,4-2-6 16,-1-4 0-16,-3-2 2 15,0-1 0-15,-3-3-7 16,-1 0 1-16,4 7 4 16,-7-7 0-16,3 0-2 15,4-3 1-15,0 0-2 16,11-6 1-16,-4-3-1 16,4-1 1-16,6-2-1 15,1 2 0-15,3 1 0 16,0 0 0-16,-3-1 0 15,0 7 1-15,-1 3-1 16,-6 4 1-16,-1-1 0 16,-3 3 1-16,0 3-1 15,-3 4 0-15,0 0 0 16,-1-1 0-16,4 4-1 16,0 3 1-16,4 3-2 15,3 0 1-15,-4 3 0 16,5 0 0-16,-1 3-1 15,0 4 1-15,0-1 0 16,0-3 0-16,0 4 0 0,4 2 1 16,-1 4-1-16,1 0 1 15,0-1-1-15,3-2 1 16,4 3-1-16,3-4 1 16,0-2-1-16,7-1 1 15,4 0-1-15,0 1 1 16,-7-1-1-16,-1-2 0 15,-2-1 0-15,-12-3 1 0,-3 0 1 16,4-3 0-16,-11-3 0 16,-7 3 1-1,-7-3 0 1,-4-7 0-16,4 7-1 16,0 0 0-16,0-6-2 15,-3 6 0-15,-4-10 1 16,-4 7 0-16,0 3-2 15,-3 3 0-15,-4 3 1 16,-6-3 0-16,-5 3 0 16,-2 0 0-16,-1 0-1 15,0-6 0-15,0 0 1 16,0 0 0-16,1 3 0 16,-1 0 1-16,0 3-2 15,0 0 1-15,7 6 0 16,4-2 0-16,0 2 0 15,7-3 0-15,0 1-1 0,3 2 1 16,0-3 0-16,4 1 0 16,-3-1 0-16,6 0 0 15,0 0 0-15,4-6 0 16,0 4-1-16,7-4 1 16,4 3-1-16,3 0 1 15,0 0 0-15,7 3 0 16,-10 4 0-16,6 2 0 15,-3 1 0-15,0 2 0 16,-3 1 0-16,3 0 0 0,-4 3 0 16,1-10 0-16,3 4-1 15,0-4 1-15,0 4 0 16,0 2 0-16,0 1 0 16,0 6 1-16,0 6-2 15,-3-3 1-15,-1-3 0 16,-6 0 0-16,-8 3 0 15,1-3 0-15,-1 0 0 16,0 0 1-16,-3-3-1 16,0 0 1-16,0-4-1 15,0-2 0-15,0-4 0 16,0 1 0-16,0-4 0 16,3-3 0-16,1 3 0 15,-1-3 0-15,4 1 0 16,3-11 0-16,8-2 0 15,3-4 0-15,4-9 0 16,3 0 0-16,3-9-1 0,1-7 1 16,7 1 0-16,-1-10 1 15,5-3-2-15,-1-4 1 16,-7-2 0-16,4 6 0 16,-4-4 0-16,0 10 0 15,-3 10-1-15,-4 3 1 16,0 6-1-16,-4 6 1 15,1 3-1-15,0 4 0 16,-1 2-1-16,4 4 1 16,4 0-3-16,7-1 1 0,6 7-4 15,1 0 0-15,0 0-4 16,-4 7 1-16</inkml:trace>
  <inkml:trace contextRef="#ctx0" brushRef="#br0" timeOffset="102464.66">10142 10410 7 0,'7'-6'3'0,"11"0"1"0,-11 3 3 15,-3 3-7-15,-1 0 1 16,4 0 3-16,-7 0 0 16,0 0-4-16,-3 0 1 0,-4 3 3 15,0 0 1-15,-4-6-1 16,0 3 1-16,1 0-1 15,-1 0 0-15,4-3-1 16,0 3 0-16,0 0-1 16,0 0 1-16,0 0-1 15,0 0 0-15,-4 0 0 16,1 3 0-16,-4-3-1 16,-4 3 1-16,-3 0 0 15,0 0 0-15,-15-3 0 16,-2 0 0-16,-5 0 0 15,-3-3 1-15,8-3-2 16,6 0 1-16,4-1-1 16,10-2 0-16,-3 3-1 15,7-1 1-15,3 4-3 16,4-3 0-16,0 0-7 0,7 3 0 16,-7-4-3-1,3 10 0-15</inkml:trace>
  <inkml:trace contextRef="#ctx0" brushRef="#br0" timeOffset="102974.16">9779 10316 16 0,'-35'-25'8'0,"28"19"-4"0,7 0 7 0,0-4-10 16,3-2 1-16,4 6 1 16,0-7 0-16,4 0-4 15,-4 1 1-15,-4 3 2 16,5 12 0-16,-5-3-1 16,-3 3 1-16,0 6 0 15,-7 4 1-15,-4-1 0 16,-10-2 0-16,0 8 0 15,0-2 0-15,0 3 0 16,0 3 0-16,-4-3-1 16,0 6 0-16,1 0-1 15,-1 9 0-15,4-12-1 16,-1 0 1-16,5-3 0 16,3 0 0-16,7 0-1 0,-4-4 1 15,4 1-1-15,4-3 1 16,3-4-1-16,3 0 1 15,8-2-1-15,3-4 1 16,3-3-1-16,5 0 1 16,2 0-1-16,4-3 0 15,1 0 0-15,2 3 1 16,1 0-3-16,0 0 1 16,-7 0-4-16,-4 0 0 0,-11 0-7 15,4 3 1-15</inkml:trace>
  <inkml:trace contextRef="#ctx0" brushRef="#br0" timeOffset="103891.13">10368 10517 12 0,'-3'6'6'0,"13"-21"2"0,-13 15-1 16,-1 0-6-16,1 3 0 15,-4-3 1-15,0 3 1 16,-4-6-4-16,4 6 0 16,0 0 2-16,3 0 1 0,4 3-1 15,7-2 0-15,7-1 0 16,8-10 0-16,-1 4 0 15,0-6 0-15,11-4 0 16,-4 4 1-16,0 3-1 16,0-4 0-16,1 1 0 15,-1 3 0-15,0-1 0 16,-3 1 1-16,-1 0-1 16,1 0 0-16,0 2-1 15,-4 1 1-15,0 3-1 16,-3-3 0-16,-4-3-5 15,-11 6 1-15,-10 0-4 16,-7 12 1-16</inkml:trace>
  <inkml:trace contextRef="#ctx0" brushRef="#br0" timeOffset="104298.68">10629 10363 3 0,'-14'-3'1'0,"14"-3"11"0,0 6-6 16,7-9-3-16,0 2 1 16,4 1 1-16,3 0 0 15,0 0-7-15,0 6 1 16,0-4 3-16,-3 8 1 0,-1 5-2 15,-3-3 0-15,-3 7-1 16,0 2 1-16,-4 11 0 16,-4-5 0-16,0 5 0 15,1-8 0-15,-4 1 0 16,3-3 1-16,-3-4-1 16,4-2 1-16,-4-1-1 15,0 1 0-15,0-1 0 16,-4 4 0-16,-3 2-1 15,-7 4 1-15,0 0-1 16,-8 3 1-16,5-3-4 16,2-4 1-16,8-2-6 15,11-10 1-15</inkml:trace>
  <inkml:trace contextRef="#ctx0" brushRef="#br0" timeOffset="105826.73">9895 8247 11 0,'-10'-16'5'0,"-4"-6"-1"16,14 16 2-16,-7-10-4 15,-4 4 0-15,-7-1 0 16,-3 1 0-16,-3-1-3 16,-5 4 1-16,1 2 1 15,0 1 0-15,-4 3-1 16,-3 6 0-16,0 6 0 15,-4 7 1-15,0 6-2 16,4 9 1-16,3 1 0 0,7 5 0 16,-3 7-1-1,7 10 1-15,3 8 0 0,11 4 0 16,4-3 0-16,3 3 0 16,0-7 0-16,7-5 0 15,3-7 1-15,8-3 1 16,10-7 0-16,7-9 0 15,11-9 0-15,18-16 0 16,13-12 0-16,8-13 1 0,3-19-2 16,-7-15 1-16,-6-7-1 15,-19-3 0-15,-10-9 0 16,-14 9 0-16,-15 0 1 16,-13 4 1-16,-15-1 0 15,-10 10 0-15,-11-1 0 16,0 1 0-16,-6 6 0 15,-19 9 0-15,1 10-2 16,6 0 1-16,-3 9-2 16,-3 6 1-16,-4 13-1 15,0 19 0-15,-3 28-2 16,-4 10 0-16,0 21-9 16,14 16 1-16</inkml:trace>
  <inkml:trace contextRef="#ctx0" brushRef="#br0" timeOffset="106835.14">10844 9733 6 0,'-14'-19'3'0,"18"10"5"16,-4 3-11-16,3 3 6 15,-3-4 0-15,0-5 3 16,-3-4 1-16,-1 3-7 0,-6 4 0 16,-1 0 7-1,-3 2 0-15,-4 1-2 0,-3 0 1 16,-3 0-2 0,-5 2 0-16,1 1-2 0,0 3 1 15,0 0-2-15,-1 0 0 16,1 0-1-16,7 7 0 15,0 8-1-15,-4 13 1 16,4 13-1-16,0 9 1 16,-4 4-1-16,-3 5 1 15,7 1-1-15,0-4 1 0,-1 10 0 16,1-3 1-16,11 0-1 16,6-4 0-16,11-2 0 15,18-1 0-15,7-12-1 16,17-10 1-16,15-2 0 15,10-10 0-15,10-13 0 16,1-12 1-16,-11-13 0 16,-7-12 0-16,-3-16 0 15,-12-3 1-15,-13-6-1 16,-7-7 0-16,-11-2 0 16,-7-14 1-16,-10-8-2 15,-11-4 0-15,-4 0 0 16,-3 7 0-16,-4 12-1 15,1 9 0-15,-11 10 0 16,-4 9 0-16,-3 19 0 16,-8 6 1-16,1 10-1 0,-8 12 1 15,-2 16-1 1,-1 10 1-16,3 5 0 0,4 17 0 16,4 2 0-16,3 4 0 15,11-4-1-15,10 7 1 16,15-4-1-16,6-8 1 15,12-4-1-15,9-7 0 16,11-2 0-16,4-7 1 16,0-15 0-16,3-10 0 15,4-6-2-15,-3-9 1 0,-5-13-7 16,-2-6 1-16,-12-7-1 16,-2-18 0-16</inkml:trace>
  <inkml:trace contextRef="#ctx0" brushRef="#br0" timeOffset="117657.09">23643 1571 39 0,'0'-113'19'0,"7"16"-18"0,0 75 19 16,4 3-21-16,7-6 1 16,3 6-1-16,3 0 0 15,-2 13-1-15,-5-4 0 16,-10 10-3-16,-21 0 1 15,-18 0 0-15,-38 0 0 16,-36-9 0-16,-42 0 0 0,-25-17 2 16,-25 1 1-16,-20 3 2 15,-1-3 0-15,-3-12 0 16,7-4 1-16,17 3 2 16,15-9 0-16,17 7 0 15,10 5 0-15,15 13-2 16,4 6 1-16,10 23-1 15,-18 5 1-15,-3 23-3 16,-14 9 0-16,-29 12-1 16,-10 7 1-16,-11 31 0 15,-6 16 0-15,10-4 0 16,-4 4 0-16,18 19 0 16,21-13 0-16,14 0 0 15,25-7 0-15,21 1-1 16,25 12 1-16,21 1-1 15,25-7 0-15,31-7 0 16,25 14 1-16,25 12-1 0,28-10 1 16,28-6 0-16,18-3 1 15,28 7-1-15,32-17 1 16,18-9 0-16,31-3 0 16,21-18-1-16,29-20 1 15,24-15 0-15,22-3 0 16,3-26 0-16,18-9 0 15,6-25 0-15,-2-15 1 16,-5-26-1-16,4-9 0 16,-10-7 0-16,-4-12 0 0,-14-25 0 15,-21-6 0-15,-32 3 0 16,-35-19 0-16,-39 0 3 16,-50-13 0-16,-52 10 0 15,-71-22 1-15,-67 10-2 16,-74-7 1-16,-99 9-3 15,-91 1 1-15,-89 31-8 16,-67 40 0-16,-59 54-9 16,-43 44 0-16</inkml:trace>
  <inkml:trace contextRef="#ctx0" brushRef="#br0" timeOffset="121950.99">12760 11680 9 0,'4'-6'4'0,"-1"3"1"16,-3 3 5-16,4-6-7 15,-4 0 0-15,0 6 2 16,0 0 1-16,0-7-8 15,-4 4 1-15,4-6 5 16,-3 2 0-16,-1 1-1 16,4 3 1-16,0-3-2 15,0 6 1-15,0-7-1 16,0 7 0-16,4-6-2 16,-4 6 1-16,3 3-1 15,-3 0 1-15,4 4-1 0,-4-1 1 16,0 0-1-16,0-3 1 15,0 4 0-15,3 2 1 16,-3 7-1-16,4 6 0 16,-1 6-1-16,1-3 1 15,-1 13-1-15,-3 2 1 16,4 7-1-16,-4 7 1 16,0-1 0-16,-4-3 0 15,1 7-1-15,-1 5 1 16,1-2 0-16,-1 9 0 15,1 6 0-15,-1 4 0 16,4-10-1-16,0-7 1 0,4-8 0 16,-1-4 1-16,1-3 0 15,3-3 0-15,0-3-1 16,0-4 1-16,0-9 0 16,0 4 0-16,-4-1-1 15,-3-3 0-15,0-3-1 16,-3 4 1-16,-1-4 0 15,1-6 0-15,-1-4 0 16,4-2 0-16,0-13-2 16,0 0 1-16,7-10-3 15,0-12 1-15,4 4-6 16,-4-4 1-16,-7 0-7 16,-14 3 1-16</inkml:trace>
  <inkml:trace contextRef="#ctx0" brushRef="#br0" timeOffset="122867.36">12495 12060 15 0,'4'16'7'0,"17"-29"5"16,-17 7 3-16,-4 6-12 15,3-7 1-15,1-2 3 16,-4 0 0-16,0-4-8 0,0 1 0 15,-4-7 6 1,4-3 0-16,-3 0-2 0,-1 0 1 16,8 0-2-16,-4 6 0 15,7-3-1-15,0-2 0 16,3 2-1-16,8-3 0 16,0-3 0-16,-4 0 0 15,0 0 0-15,0 6 1 16,4-3-1-16,-4 0 0 15,0 0 0-15,0 6 0 16,-4-3 0-16,1 7 1 0,0 2-1 16,-4 4 1-16,0 3-1 15,0 3 0-15,3 0 0 16,1 3 0-16,0 0-1 16,3 0 1-16,3 7-1 15,1-1 1-15,3-3-1 16,0 10 1-16,0 3-1 15,1 6 1-15,-1 3 0 16,-4 1 0-16,1-1 0 16,0 6 0-16,-1 1 0 15,1-1 1-15,0-6-1 16,-1-6 1-16,-3 3-1 16,0-12 1-16,4 0 0 15,-4-7 0-15,4-3-1 16,-4 0 1-16,-3-3-1 15,-1 0 1-15,-3-3-1 16,-3 0 1-16,-4 3-1 0,0 0 1 16,0 0 0-16,-4-3 0 15,-3 0 0-15,0-4 0 16,0 4-1-16,0-3 1 16,0-4-2-16,3 1 0 15,-3-7-2-15,0 1 0 16,0 2-10-16,-3 10 0 15</inkml:trace>
  <inkml:trace contextRef="#ctx0" brushRef="#br0" timeOffset="131348.68">14058 11718 3 0,'-21'0'1'0,"18"-6"4"16,3 3 2-16,0 3-6 16,0-7 0-16,0 7 1 15,0 0 0-15,0 0-1 16,0 0 0-16,0 0 2 15,0 7 1-15,0-1 0 16,0 3 0-16,0 7 0 16,0 3 0-16,0 0-2 15,0 9 0-15,3 13-1 16,1 6 0-16,3 9-1 16,3 4 0-16,1 2 0 0,-1 4 0 15,1-6 1-15,-4 3 0 16,-3-7 1-16,-1 0 1 15,-3-2 0-15,-3-4 1 16,-8-3-1-16,4-9 1 16,0-7-2-16,0 0 1 15,0-9-3-15,3-6 1 16,4-7-5-16,7-9 1 16,11-9-5-16,0-10 0 0,6-15-2 15,1-10 1-15</inkml:trace>
  <inkml:trace contextRef="#ctx0" brushRef="#br0" timeOffset="131813.79">13868 12157 18 0,'-11'-22'9'0,"11"3"-9"16,0 19 15-16,0-12-14 0,0-4 1 15,4-3 1-15,3-9 0 16,3 0-4-16,1-10 1 15,3 4 2-15,11-7 0 16,-4 3-1-16,0 4 1 16,0-1-2-16,0 7 1 15,4 3-1-15,-4 6 1 16,0 7-1-16,-3-1 1 16,-4 7-1-16,0 3 0 0,-3 3 0 15,-1 6 1-15,1 3-1 16,3 1 0-16,0 6 0 15,0 2 0-15,0 1 0 16,4 3 0-16,0 3-1 16,-1 3 1-16,-3 7-4 15,1 6 1-15,-5-4-5 16,-3 17 1-16</inkml:trace>
  <inkml:trace contextRef="#ctx0" brushRef="#br0" timeOffset="135133.01">27263 16955 38 0,'-4'-25'19'0,"-3"-3"-18"16,4 18 20-16,-4-2-21 15,-4-1 1-15,0-3-4 16,-6 1 1-16,-4-4-2 16,-11 3 1-16,-7 7-6 15,-32 12 1-15,-24 10-2 16,-21 8 0-16,-36 8 11 31,219 46-1-31,-543-94 6 16,116 60 1-16,50-3 6 15,20-17 1-15,36 8 0 0,29 5 1 16,16 7-10-16,26 15 1 16,28 20-6-16,31 24 0 15,25 16-7-15,25 16 1 16,29 21-7-16,27 1 0 15,25-10-1-15,32 4 0 16</inkml:trace>
  <inkml:trace contextRef="#ctx0" brushRef="#br0" timeOffset="135386.84">24666 19003 31 0,'187'59'15'0,"102"1"-14"0,-197-41 29 0,49 6-28 16,29 3 1-16,27-3 0 15,18 3 1-15,11-3-5 16,3-3 0-16,11-12 2 15,-3-10 0-15,3-22-3 16,-4-25 0-16,0-29-2 16,-13-30 1-16,-15-29-2 15,-32-19 1-15,-35-24 0 16,-38-8 1-16,-40 8 3 16,-42-10 1-16,-56 12 2 15,-46 16 1-15,-36 6 0 16,-48 16 0-16,-47 7-3 15,-28 18 0-15,-42 19-11 16,-18 22 1-16</inkml:trace>
  <inkml:trace contextRef="#ctx0" brushRef="#br0" timeOffset="137068.81">15572 11292 10 0,'-18'-7'5'0,"0"7"-2"0,15 0 5 15,-4-3-5-15,0 0 1 16,0 3 0-16,3-3 1 16,4 0-7-16,0 3 1 0,0 0 3 15,0 0 1-15,4 0-2 16,-1 0 0-16,1 3 1 15,-4 0 0-15,-4-3 1 16,1 0 0-16,-4 3 0 16,0-3 0-16,-1 3 0 15,1-3 1-15,0 7-3 16,4 2 1-16,3 13-2 16,3 3 1-16,4 6-2 15,4 4 1-15,3 3 0 16,0 2 0-16,0-5 0 15,0 2 1-15,-3 7 0 16,-4 10 1-16,-3 12 0 16,-4 9 1-16,-7 13-1 15,-4 15 0-15,4 7-1 16,3 25 1-16,1-7-1 16,6 4 0-16,8 6-1 0,0-10 1 15,-1-5-1-15,1-20 0 16,-1-6 1-16,-3-9 0 15,0-12-1-15,-3-20 1 16,-4-9-1-16,0-9 1 16,-4-7-2-16,-3-12 0 15,-3-7-5-15,-1-15 0 16,1-19-6-16,3-22 0 16</inkml:trace>
  <inkml:trace contextRef="#ctx0" brushRef="#br0" timeOffset="137625.75">15198 11985 19 0,'-53'-10'9'0,"32"17"-4"16,17-4 7-16,1-3-11 16,3 0 1-16,0 0 0 0,3-3 1 15,4-7-4-15,7-9 1 16,4-3 3-16,3-6 1 15,0 0-1-15,4-7 0 16,7-5 0-16,-1-1 1 16,-2-6-1-16,-1 0 0 15,0 0-2-15,4 0 1 16,7 6-2-16,-4 3 1 16,4 7-1-16,-4 6 0 15,-3 6-1-15,-1 7 1 0,5 8 0 16,-4 1 0-16,-1 3-1 15,-3 10 1-15,1 2-1 16,-5 10 1-16,1 6 0 16,0 10 0-16,-4 0 0 15,-3 6 0-15,3 6 0 16,3 0 0-16,-2 6 0 16,-1 1 0-16,0-1 0 15,0-6 0-15,0 4-4 16,0-1 0-16,4-12-6 15,3 0 1-15</inkml:trace>
  <inkml:trace contextRef="#ctx0" brushRef="#br0" timeOffset="161209.37">10361 14653 20 0,'-21'0'10'0,"17"-15"-4"0,4 15 10 0,7-7-14 16,-3 4 0-16,0-6 4 15,3-1 0-15,3-5-7 16,1-1 1-16,-1-3 4 16,1 0 0-16,-8 1-1 15,-6 2 1-15,-8 0-1 16,-3 4 0-16,-7 2 0 16,-7 1 0-16,-4 3 0 15,-3-1 0-15,0 4-1 16,-1 6 1-16,8 7-2 15,-7 5 0-15,7 7-2 16,3 7 0-16,0 5 0 16,4 10 1-16,0 9-1 15,0 7 1-15,7-4-1 16,-1 7 0-16,5 3 2 16,-1-3 1-16,11-10-2 0,11-3 1 15,10-3 0-15,18-12 1 16,7-7 0-16,7-13 1 15,10-2-1-15,-3-16 1 16,-4-13 0-16,1-6 0 16,3-12 0-16,0-1 1 15,-4-15-1-15,-6-6 1 16,-8-7-1-16,-7-3 0 16,-10 3-1-16,-7 1 0 0,-8 2-1 15,-10 4 0-15,-10 5 0 16,-15 14 1-16,-10 2-2 15,-8 4 1-15,-13 3 0 16,-11 6 0-16,-7 9-1 16,-4 10 0-16,1 9-1 15,6 1 1-15,8 8-1 16,6 20 0-16,8 9 0 16,13 18 0-16,12 20 0 15,13-1 0-15,8 4 0 16,13 0 0-16,11-13 0 15,11-3 1-15,3-13 0 16,4-12 0-16,-4-6 0 16,4-13 1-16,7-16 0 15,7-12 1-15,-4-9 0 16,1-17 0-16,6-11-1 0,8-7 1 16,-4-13-2-16,-7-9 1 15,-7-3-2-15,-11 3 0 16,-11 3-1-16,-9 3 1 15,-15 10-1-15,-15 6 1 16,-16 9-2-16,-8 10 1 16,-25 3 0-1,-13 9 0-15,-15 4 0 0,0 6 1 16,11 15-1-16,-3 16 1 16,6 13 0-16,4 21 1 15,17 17-1-15,19 5 1 0,24 4-1 16,21-4 0-16,10 1 0 15,15-10 0-15,17-9-1 16,1-13 1-16,6-9 0 16,1-16 1-16,6-13 0 15,-6-12 0-15,-5-12 1 16,1-4 0-16,0-15 0 16,4-13 1-16,-8-3-1 15,-7-10 0-15,-6-5-1 16,-12-14 0-16,-6 4-1 15,-14 3 0-15,-11 3-1 16,-15 7 1-16,-6 9 0 16,-18 15 0-16,-17 13 0 15,-11 16 0-15,-7 18 0 16,-4 14 0-16,4 21 1 16,0 9 0-16,10 10-1 15,11 3 1-15,14 6-1 16,25 4 0-16,18 5 1 0,17-9 0 15,14-6-1-15,18-6 1 16,7-19-1-16,-7-13 1 16,10-15 0-16,11-10 1 15,-7-15 0-15,0-22 0 16,3-4 0-16,8-15 1 16,-7-7 0-16,-5-15 0 15,-9-3-1-15,-8-13 1 0,-7 0-3 16,-13 4 1-16,-15 12-2 15,-18 9 1-15,-17 7-1 16,-18 18 0-16,-17 13 0 16,-15 9 0-16,-14 4 1 15,-3 15 0-15,10 16 1 16,1 9 0-16,6 22 0 16,15 16 0-16,17 9-1 15,21 10 1-15,18 12-1 16,14-3 1-16,18-3-1 15,10-10 1-15,7-12-1 16,4-9 1-16,4-19 0 16,6-13 0-16,0-15 1 15,1-13 1-15,3-13 0 16,3-25 1-16,4-2-1 16,-7-14 1-16,-10-5-1 15,-11-4 0-15,-15-9-2 16,-13 0 1-16,-22 3-3 0,-21 9 0 15,-13 16-1-15,-29 10 1 16,-11 9-1-16,-10 15 0 16,3 13 0-16,-3 10 1 15,3 9-1-15,11 16 0 16,17 2-6-16,22 17 0 16,24 12-4-16,18 6 0 15</inkml:trace>
  <inkml:trace contextRef="#ctx0" brushRef="#br0" timeOffset="198773.09">23802 1110 3 0,'11'-3'1'0,"13"-7"7"16,-17 10 1-16,0 0-3 15,0-9 0-15,-7 9 3 16,0 0 1-16,-3-7-11 16,-8-2 0-16,-6 0 9 15,-8-7 0-15,-7 3-2 16,-7-2 0-16,-10-10-2 15,-4 6 0-15,-3-6-1 16,-4 3 0-16,-11 3-2 0,1-3 0 16,-5 3-1-16,-13 16 1 15,4-3-1-15,-15 6 0 16,-7 6 0-16,-7 3 0 16,-7-5 0-16,-10 5 0 15,-1-9 0-15,1 0 1 16,6-9 0-16,1 5 1 15,-1-5 0-15,15 3 0 16,-8 3 0-16,4-7 1 16,-3 10-1-16,-7 10 1 0,6-7-3 15,-6 6 1-15,-4 10 0 16,-11-3 0-16,-3 3-1 16,-4-1 0-16,-6 7 0 15,10 1 0-15,-4 2 0 16,11-13 0-16,3 4 0 15,11 9 0-15,15 7-1 16,16-1 1-16,5 13-1 16,-1 13 1-16,7 6 0 15,8 3 0-15,3-3-1 16,0 6 1-16,-4-3 0 16,1 3 0-16,-1 6 0 15,1 4 1-15,-4-4-1 16,10-12 0-16,8 6 0 15,10 0 0-15,10 4-1 16,15 5 1-16,11-2 0 16,13 12 0-16,18-16 0 0,15 3 1 15,6-9-1-15,11 13 0 16,10-7 0-16,1 0 0 16,-1 7 0-16,4-10 0 15,8-9 0-15,-16-7 1 16,1-6-1-16,0 4 1 15,4-11-1-15,3-5 1 16,4 0 0-16,17-7 0 16,0-3-1-16,14-3 1 0,8 4 0 15,17-14 0-15,3 4-1 16,4 0 1-16,0 0-1 16,7 0 0-16,-7-10 0 15,-3 0 1-15,-8 1-1 16,1-7 1-16,-4 0-1 15,-4 0 1-15,8-3-1 16,3-6 0-16,10 0 0 16,8-10 0-16,3 3 0 15,14-9 1-15,-3 0-1 16,3 7 0-16,1-1 0 16,-15 7 0-16,-4-4 0 15,-6 4 1-15,-4-1 0 16,-3-5 0-16,-18-1 0 15,-1-3 0-15,8-3 0 16,-7 0 0-16,11-9 0 0,-4-4 0 16,10-8 0-1,-10-5 0-15,11 1 0 0,-15-9 0 16,-3 9-1-16,-7-3 1 16,-7-4 0-16,-15 7 1 15,-10-9-1-15,-7-10 1 16,-3-9-1-16,-18-13 1 15,-11 7 0-15,-7-7 0 16,-14-3-1-16,-7-6 1 16,-14-10-1-16,-3 10 0 0,-8-4-1 15,-7 14 1-15,-10-1-1 16,-7-3 1-16,-11-6-1 16,7 15 0-16,-10 1 0 15,-8-4 0-15,1 19-1 16,-12-3 1-16,-6-3 0 15,0 6 0-15,-21-3-1 16,3 6 1-16,-17 7-1 16,-4 3 1-16,-14 9-1 15,0 3 1-15,-15 3-1 16,5 10 1-16,-8 0 0 16,-10 3 0-16,3 6 0 15,-3 0 0-15,-4-3 0 16,4 3 0-16,-8 16 0 15,-6-12 0-15,0 15-1 16,-15 6 1-16,-21 3-1 16,-3 20 1-16,-7-1-1 0,0 16 0 15,10 3 1-15,0 12 0 16,15-5-1-16,21 11 1 16,10-14 0-16,7 2 0 15,25 0-1-15,3-6 0 16,11 3-3-16,18 7 0 15,0 2-7-15,-4 23 0 16,-7 15-8-16,-35 29 0 0</inkml:trace>
  <inkml:trace contextRef="#ctx0" brushRef="#br0" timeOffset="211835.22">6953 9225 29 0,'-35'-69'14'0,"-18"3"-8"15,35 57 15-15,-10-7-21 16,-4-6 1-16,1 0-1 16,-1 0 1-16,7 4-2 15,1 2 1-15,-5 3 0 16,8 7 0-16,-11 6-1 15,-3 6 1-15,-7 7-1 16,-1 3 1-16,-9 12-1 16,-15 9 1-16,0 14 0 15,-15 8 0-15,-6 4 1 16,-4 12 0-16,-6 10-1 0,-1 21 1 16,7 17 0-16,4 12 0 15,10 34 0-15,8 19 0 16,10 25-1-16,10 16 0 15,15 19 0-15,14-4 1 16,7 1-1-16,-4-10 1 16,8 0 0-16,-1 4 0 15,-7-4 0-15,4 3 1 16,-10-3-1-16,10-2 1 0,3-1-1 16,11-32 1-16,11-21-2 15,20-13 1-15,19-25-1 16,10-18 0-16,17-17-1 15,4-21 0-15,11-19 0 16,14-16 1-16,3-12-1 16,1-20 1-16,-4-18 0 15,3-12 1-15,-7-26 0 16,-10-12 1-16,-11-16 0 16,0-15 1-1,46-142-1 1,-17-6 0-16,-8-12-1 15,-7-20 1-15,-3-15-1 16,-22-3 1-16,-6 10-2 16,-15 5 0-16,-13 16 1 0,-26 1 1 15,-6 12-1 1,-8 9 1-16,-6-3 0 0,-15 16 0 16,0 6 0-16,-21 3 0 15,-3 9-1-15,-4 14 0 16,-3-1 0-16,-8 15 0 15,-7 20-1-15,4 25 0 16,-17 12 0-16,-4 32 0 16,-11 27-1-16,-11 26 1 15,-20 35-1-15,-18 34 0 0,-4 50-6 16,-24 50 1-16,6 47-9 16,22 38 0-16</inkml:trace>
  <inkml:trace contextRef="#ctx0" brushRef="#br0" timeOffset="-210276.39">23763 5528 19 0,'-28'-44'9'0,"7"-6"-8"16,21 41 10-16,0 2-11 0,3-8 1 15,1 2 0-15,-1 7 1 16,-3 0-3-16,0-4 1 15,0 10 1-15,0 0 0 16,0 0 0-16,0-6 0 16,0 6 0-16,0 0 0 15,0 0 2-15,4-6 0 16,3-7 0-16,7-3 1 0,11 4-2 16,10-10 1-1,4-13-1-15,14 10 1 0,10 0-2 16,4-3 1-16,18 3-2 15,7 0 1-15,10 6-1 16,11 0 1-16,28 3-1 16,4 10 1-16,10-3-2 15,25-7 1-15,0 13 0 16,0-6 0-16,7 2 0 16,-4 1 0-16,-7-3 0 15,4-1 0-15,-14 10 0 16,-4-6 1-16,4 6-1 15,0 0 0-15,3-3 0 16,8-3 0-16,-4 2 0 16,6-2 0-16,8 0 0 15,-7 3 0-15,7 0 0 16,0-1 0-16,-17 4 0 16,-5-3 0-16,-34 0 0 0,-36 3 1 15,-31-16 0-15,-43 1 1 16,-42-7-1-16,-50-13 1 15,-56 7-1-15,-56 3 0 16,-36 6 0-16,-10 19 0 16,3 7-1-16,18 8 0 15,21 13 0-15,32 4 0 16,21-7 0-16,14-6 0 16,7 6 0-16,7 0 0 15,11 3 0-15,-11-6 0 0,-18 0 0 16,-20 6 0-16,-36-9 0 15,-39 9 0-15,-10 13 0 16,-8 6 1-16,19-3-2 16,31 9 1-16,17 7 0 15,29-16 0-15,25 3-2 16,24-3 1-16,18-4-1 16,14-8 0-16,14-7 0 15,11-9 1-15,7-7-1 16,-1-9 1-16,8-6 1 15,7-4 1-15,7-2 0 16,11-1 0-16,27 4 0 16,36-1 0-16,43-8-1 15,52-1 1-15,57-3-1 16,42 12 0-16,28-2 0 16,22 6 0-16,10 6 0 15,-7-10 0-15,-8 4 0 16,-20 3 0-16,-21 0 0 0,-25-4 1 15,-7-2-1-15,-25 3 0 16,-14-1 0-16,-21-2 0 16,-18-4 0-16,-18 7 0 15,-31-3 0-15,-21 9 0 16,-18-3 0-16,-25 3 0 16,-17 0 0-16,-7 0 0 15,-78 9-1-15,-60 4 1 16,-71-4-2-16,-63 0 1 0,-60-2 0 15,-46-4 0-15,-38 3 0 16,-26-3 0-16,-13-3 0 16,10 3 0-16,4 4 1 15,35 5 0-15,35 4 0 16,53 0 0-16,53-7-1 16,39 7 0-16,35 9-8 15,32 9 1-15</inkml:trace>
  <inkml:trace contextRef="#ctx0" brushRef="#br0" timeOffset="-177203.01">27824 3283 20 0,'-22'-41'10'0,"29"-15"-10"16,1 46 10-16,-1-2-10 15,3-1 0-15,8-6 0 0,-4 0 1 16,-3 4-1-16,-4-4 0 16,-7 0 0-16,-4 3 0 15,-7-2 0-15,-6-4 1 16,-15 6 0-16,-10 0 0 15,-11-2 0-15,3-4 1 16,-2 3 0-16,-8-3 0 16,3 0-1-16,1 0 1 15,3 3-1-15,-4 7 0 0,-3 2-1 16,-7 10 1-16,4 10-1 16,-15 5 0-16,1 10 0 15,-15-6 0-15,-3 19 0 16,6 12 0-16,8 3 0 15,0 1 0-15,4-1 0 16,6-6 0-16,7 6 1 16,4 10 0-16,8 3 0 15,6 12 0-15,14 10 0 16,7 0 1-16,15 6-1 16,13 3 0-16,8 16 0 15,3-6 0-15,7-13-1 16,4 6 0-16,7-9 0 15,-1-3 1-15,-3 3-1 16,4-13 0-16,7-3 1 16,10-3 0-16,18-3 0 15,8-22 0-15,13-6 0 16,21-13 0-16,15-9 0 0,10-6 1 16,-4-26-1-16,4-15 1 15,-7-16 0-15,-7-15 0 16,-7-17 0-16,-21 7 0 15,-11-12 0-15,-11-20 0 16,-13 1-1-16,-4-3 0 16,-11-4 0-16,-7-9 0 15,-3-6-1-15,-4 3 0 16,-3 12-1-16,-7 0 1 16,-8-2 0-16,-10-1 0 0,-10 16-1 15,-15 12 1-15,-14 10-1 16,-21 12 1-16,-39 7 0 15,-20 16 0-15,-19 11 0 16,-24 17 0-16,3 9-1 16,14 9 1-16,8 1 0 15,3 18 0-15,17 16 0 16,15 9 0-16,7 4-1 16,3 5 1-16,7 4-1 15,8 32 1-15,3 8 0 16,7 10 0-16,14 3-1 15,17 19 1-15,19 3-1 16,17-15 1-16,14-7 0 16,7 10 0-16,14-13-1 15,8 0 1-15,6-29 0 16,11-18 0-16,11-6 1 16,6-16 0-16,4-9-1 15,4-19 0-15,14-1 0 0,14-21 1 16,14-16-1-16,-4-18 1 15,11-23-1-15,0-12 0 16,-3 0 0-16,-15-25 1 16,-14-19-1-16,-13 3 1 15,-19 9-1-15,-17-8 1 16,-21 2-2-16,-22-3 1 16,-24 6 0-16,-21 7 0 0,-14 9-1 15,-15 3 1-15,-6 3-1 16,-1 10 1-16,-3 3 0 15,3 3 0-15,4 16-1 16,-10 18 1-16,-4 23 0 16,-4 21 0-16,-17 26-1 15,-4 2 1-15,-18 32-1 16,4 16 1-16,-3 22-1 16,10 5 1-16,14 4-1 15,22 22 1-15,24 4-1 16,25-11 1-16,38-12-1 15,32 10 1-15,47-4-2 16,34 1 0-16,36-26-3 16,17-3 1-16,1-28-7 15,-15-18 1-15</inkml:trace>
  <inkml:trace contextRef="#ctx0" brushRef="#br0" timeOffset="-168447.67">20884 959 1 0,'-81'22'0'0</inkml:trace>
  <inkml:trace contextRef="#ctx0" brushRef="#br0" timeOffset="-168105.5">18768 1749 5 0,'-67'76'2'0,"46"27"0"0,17-68 3 16,-7 5-5-16,-3 4 1 15,-3 16-1-15,-4-7 1 16,-8 29-2-16,-6 18 1 15,-18 16 0-15,-14 16 0 0,4 37 0 16,13-9 1-16,33 9-1 16,48-6 1-16,47 4-1 15,49-17 1-15,42 7-1 16,36-10 1-16,21-12-1 16,17-31 0-16,1-20 0 15,6-27 1-15,4-20-1 16,0-15 0-16,14-28 0 15,18-25 0-15,24-32-2 16,57-12 0-16</inkml:trace>
  <inkml:trace contextRef="#ctx1" brushRef="#br0" timeOffset="-187575.77">18595 5628 0,'0'0'15,"0"0"1,0 0 0,0 0-1,0 0 1,0 0-1,0 0 1,0 0 0,0 0-1,0 0 1,0 0 0,0 0-1,0 0 1</inkml:trace>
  <inkml:trace contextRef="#ctx0" brushRef="#br0" timeOffset="-151085.6">10978 2232 59 0,'-28'-6'29'0,"4"-7"-28"16,20 13 41-16,0 0-43 15,4 0 1-15,8-6-1 16,6 6 1-16,0 0-1 15,3-3 0-15,8 3-8 0,7 0 0 16,3 0-7-16,-3-6 0 16</inkml:trace>
  <inkml:trace contextRef="#ctx0" brushRef="#br0" timeOffset="-150417.17">11994 1473 46 0,'-3'-9'23'0,"-4"-35"-11"16,7 35 35-16,0-1-39 15,0 1 0-15,-4-10 4 16,-3-3 0-16,0 0-14 0,0 7 0 15,-3 5 11-15,-5 1 1 16,5-1-4-16,-4 1 0 16,-4 3-1-16,-3 2 0 15,-7-5-2-15,-11 9 1 16,0 0-1-16,0 3 0 16,4-6-2-16,3 3 1 15,8 9-2-15,6 4 1 16,-3 12-1-16,7 10 0 15,3 8-1-15,4 11 1 16,0 2-1-16,3 4 1 0,12-7 0 16,6 10 0-16,3 3 0 15,4 3 1-15,4 3-1 16,-4 0 0-16,-3-3 0 16,-4 12 1-16,-3 1-1 15,-8-10 0-15,1 7 0 16,-4-7 0-16,0-16 0 15,0-6 0-15,3-6-2 16,4-12 1-16,0-11-4 16,0-8 1-16,-7-4-8 15,-3-2 1-15,-8-17-15 16,-10 1 0-16,-11-13 0 16,-10 3 0-16</inkml:trace>
  <inkml:trace contextRef="#ctx0" brushRef="#br0" timeOffset="-150118.67">11123 2063 73 0,'-35'0'36'0,"17"25"-39"0,15-16 73 16,3-9-70-16,7 10 1 15,10-7 0-15,19 3 1 16,6-12-2-16,25 3 1 15,7-7 1-15,18-15 0 16,14 7-1-16,-1-11 1 16,-2 4-1-16,-19 0 0 15,-9 6-1-15,-8 10 1 0,-18 3-1 16,-14 6 0-16,-14 6 0 16,-7-3 0-16,-6 3-4 15,-5 1 1-15,1 2-10 16,3-9 1-16,3-6-12 15,8-13 0-15</inkml:trace>
  <inkml:trace contextRef="#ctx0" brushRef="#br0" timeOffset="-149774.68">12668 1348 79 0,'-17'-28'39'0,"3"-13"-40"15,10 38 67-15,-3 3-65 0,-4 0 1 16,-6 0-1-16,-12 19 1 16,1 9-3-16,0 16 1 15,-4 9 1-15,-7 13 0 16,-6 9 0-16,-1 7 0 16,0-1 1-16,7 10 0 15,7-6 0-15,8-10 0 16,10-3 0-16,14 4 0 15,10-17-2-15,8-2 1 16,6-1-1-16,5-3 0 16,-1-9-2-16,7-9 1 0,4-7-3 15,7-9 0-15,-7-4-4 16,-1-5 1-16,-6-10-9 16,0-19 1-16,-4-3-9 15,0 0 0-15</inkml:trace>
  <inkml:trace contextRef="#ctx0" brushRef="#br0" timeOffset="-149503.62">12668 1787 74 0,'-28'-25'37'0,"14"16"-35"15,14 9 66-15,0 6-68 16,3 3 0-16,-3-3 0 15,11 16 1-15,10 13-2 16,11-7 1-16,10 7 0 16,4-1 0-16,0-6 0 0,7 1 0 15,3-4 0-15,-3-7 0 16,-10-2 0-16,-5 3 1 16,-2-13-4-16,-8 7 0 15,-3-7-9-15,-8-3 0 16,-3 3-11-16,-7-6 1 15</inkml:trace>
  <inkml:trace contextRef="#ctx0" brushRef="#br0" timeOffset="-149291.23">13032 1740 72 0,'-39'3'36'0,"4"47"-36"0,24-31 61 0,-7 6-61 16,-6 13 0-16,2 6 0 15,-2 3 1-15,3 0-2 16,3 3 0-16,4-6-5 16,3 0 1-16,4-13-6 15,7-6 0-15,4-9-8 16,6-16 1-16,1 0-2 16,3-10 0-16</inkml:trace>
  <inkml:trace contextRef="#ctx0" brushRef="#br0" timeOffset="-148962.79">13130 1260 78 0,'-7'6'39'0,"0"-6"-55"0,7 0 84 15,4 0-69-15,6 10 1 16,1 9-1-16,7 6 0 15,13 3 1-15,12 6 1 16,3 7-2-16,3 9 1 16,-7 4 0-16,-6 8 0 15,6 17 0-15,-14 2 0 0,-10 17 0 16,-11-23 1 0,-4 3 0-16,-3-12 0 0,-7 0 0 15,-3-13 1-15,-4-12 0 16,-1 0 0-16,-2-13-7 15,3-3 0-15,0-12-14 16,3-4 0-16,8-9-4 16,-1-9 1-16</inkml:trace>
  <inkml:trace contextRef="#ctx0" brushRef="#br0" timeOffset="-148541.95">13825 1837 64 0,'-10'-6'32'0,"-4"0"-25"0,14 3 61 0,0 6-66 16,0-3 0 0,3-3-1-16,8 3 1 0,13 0-3 15,8-10 0-15,7 1 2 16,7-1 0-16,10-9-2 15,4 7 1-15,-10-1-1 16,-8 4 0-16,-3 3-1 16,-4 3 0-16,-7 3-5 15,-6 0 0-15,-8 0-12 16,-7 3 0-16,0 3-3 16,-7-3 1-16</inkml:trace>
  <inkml:trace contextRef="#ctx0" brushRef="#br0" timeOffset="-148272.91">14101 1599 69 0,'-18'0'34'0,"18"-6"-36"0,0 6 68 16,3 6-64-16,1-3 1 15,3 10-1-15,0-4 0 16,4 13-3-16,-8 9 0 15,4 7 2-15,-3 9 0 16,-1 6-1-16,1-3 0 16,3-3-1-16,0 4 0 15,4-14-3-15,-1-9 1 16,1-9-6-16,3 0 1 0,0-6-14 16,-4-13 1-1,-2-16 0-15,-5 0 1 0</inkml:trace>
  <inkml:trace contextRef="#ctx0" brushRef="#br0" timeOffset="-147672.16">14753 1580 41 0,'4'-9'20'0,"13"9"-3"15,-17 0 37-15,-3 0-46 0,-1 0 1 16,-3 0 5-16,-3 3 1 16,3 3-18-16,0-3 0 15,-1 3 11-15,5-2 1 16,3 2-5-16,7-6 1 15,7-6-3-15,7-4 0 16,0-2-2-16,4 2 1 16,7-5-1-16,3 5 0 15,4-6 0-15,3 4 0 16,-3 6 0-16,-4 3 0 16,-6 3 0-16,-1 0 0 0,-3 9 0 15,-4 0 0-15,-4 1 0 16,-6 9 0-16,-8 6 0 15,-6 3 0-15,-8 9 0 16,-10 4 1-16,-4 6-1 16,-3 3 1-16,4 1 0 15,-1-7 0-15,7-4 0 16,1-8 0-16,10-1 0 16,-1-3 0-16,8-3 0 15,8-6 0-15,6 0-1 16,3-10 1-16,8 1-1 15,3-4 0-15,4-12-1 16,7 6 1-16,3-13-2 16,0 1 1-16,1-1-5 15,-1-3 0-15,-3 1-8 0,-4 2 0 16,-7 4-13 0,-6 9 1-16</inkml:trace>
  <inkml:trace contextRef="#ctx0" brushRef="#br0" timeOffset="-147280.7">14757 2025 69 0,'-14'-9'34'0,"24"9"-26"16,-3 0 52-16,7-9-58 15,0 2 1-15,8-8 3 16,2-4 1-16,8 0-8 16,3 0 1-16,8 0 5 15,-5 4 0-15,1 5-2 16,0 1 1-16,-4-1-2 15,4 4 0-15,7 3-2 16,0 3 1-16,-4-9-3 16,1 2 1-16,2 1-4 15,1 3 1-15,0-6-6 16,-4 2 0-16,-10 4-13 0,-7-6 1 16,-11 12-3-1,-10-6 1-15</inkml:trace>
  <inkml:trace contextRef="#ctx0" brushRef="#br0" timeOffset="-142882.89">24486 1850 31 0,'-24'-44'15'0,"-47"34"-12"0,53 7 15 16,-3 3-20-16,-3-6 0 16,2 3-1-16,-2-10 1 15,3 1 3-15,-4-7 0 0,-3 0-1 16,-8-3 1-16,-6-9 2 16,-11-4 0-16,-14-9 1 15,-18-3 0-15,-17 4 0 16,-11-20 1-16,-24 19-2 15,-15 0 0-15,0-6-2 16,-14 3 1-16,1 12-1 16,9-2 1-16,-2-7-2 15,9 0 1-15,-13 6-1 16,7-3 1-16,-14 10-1 16,-15-3 0-16,-24 15 0 15,-25 9 0-15,-24 20-1 16,-40 18 1-16,-17 7 0 15,-14 18 0-15,28 0 0 16,15 19 0-16,31 16-1 16,31 3 1-16,19-3 0 15,27 6 0-15,36 3-1 0,18 10 1 16,14 6-1-16,20 3 1 16,19 9-1-16,17 10 1 15,18-7-1-15,17 10 1 16,14 16 0-16,19 0 0 15,9-16 0-15,26-10 0 16,17 4 0-16,14-3 0 16,14-17 0-16,28-11 0 15,22-13 1-15,24-29 0 0,36-2-1 16,28-23 1-16,31-9-1 16,15-6 1-16,10-22 0 15,15-7 0-15,3-8-1 16,-7-4 1-16,-18-3 0 15,-11-7 1-15,-20-5-1 16,3-4 0-16,-25 6 1 16,-14-5 0-16,-3-4-1 15,-7-3 0-15,-18-4 0 16,0-11 1-16,-7-10-1 16,-15-13 0-16,-6-6-1 15,-11 3 0-15,-24-9 1 16,-22-16 0-16,-24 3-1 15,-29-6 0-15,-31 0 0 16,-32-9 1-16,-29-1-1 16,-27-15 1-16,-29 10-1 15,-17-7 1-15,-22-10-1 16,-10 10 1-16,-4 3-1 0,-14 10 1 16,11-7-1-16,-11 26 0 15,-3 5-1-15,0 14 1 16,-15 18 0-16,-10 12 0 15,-35 23-1-15,-18 9 0 16,-28 25 0-16,-32 15 1 16,0 1-1-16,-11 22 1 15,-6-1-1-15,13 23 1 16,22-4 0-16,21 4 0 0,28 12-1 16,43 9 1-16,17 35-4 15,31 16 1-15,33 38-11 16,38 27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22:14:42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18800 8209 7 0,'0'0'3'0,"-18"-6"8"0,14 0 3 0,1-1-13 16,-1-2 1-16,1 0 0 16,3-1 0-16,3 4-4 15,1-4 1-15,3 1 2 16,-4 3 0-16,1-4 0 15,-4 4 1-15,0-3 1 16,0-4 1-16,0 4 0 16,3-4 1-16,12-3-1 15,9-9 1-15,12 3-2 16,16 4 1-16,23 2-3 16,2-3 1-16,15 0-1 15,7 4 0-15,21-1 1 16,3 0 0-16,11 1 0 15,7-1 0-15,7 0 1 16,25 1 1-16,14-4-2 16,14 3 1-16,11 0-1 15,0 1 1-15,3 5-1 0,0 4 0 16,0 3-2-16,-10 6 1 16,-1 0-1-16,-2 0 0 15,-8 0 0-15,0 1 0 16,3 5 0-16,4 4 0 15,-3-1 0-15,3 1 0 16,7 2 0-16,0 1 1 16,-3 0 0-16,-15-1 0 15,-13-2 0-15,-19-7 1 0,-34-6 3 16,-25-6 0-16,-25-4 1 16,-14-5 0-16,-18-4-1 15,-10 0 1-15,-7 10-2 16,-8-1 1-16,-3 4-5 15,0 0 1-15,0 3-3 16,1 6 0-16,2 6-1 16,11 7 0-16,4 3-1 15,7-4 1-15,-4 1 1 16,4 3 0-16,0-3-1 16,0-7 0-16,0-3-6 15,-11 1 0-15,-11 2-8 16,-20 7 1-16</inkml:trace>
  <inkml:trace contextRef="#ctx0" brushRef="#br0" timeOffset="12086.52">18277 7861 16 0,'-3'-6'8'0,"3"0"-7"0,0 6 8 15,0 3-8-15,-4 3 0 16,-3 3 2-16,0 1 1 16,-3-1-4-16,-8 1 1 15,0-4 3-15,-10 0 1 16,-7-3-1-16,-7-6 1 15,-1-3-2-15,1 0 1 16,-4-4-2-16,-7 1 1 16,0 2-2-16,-3 1 0 0,-8 3-1 15,-10 0 1-15,-3 3-1 16,-15 0 0-16,-10 3 0 16,-8-3 0-16,-3-3 0 15,-10 0 1-15,-1-3-1 16,-3-1 1-16,4-2-1 15,3-1 1-15,0 4-1 16,7 0 1-16,0 3-1 16,-3 0 0-16,-1-1 0 15,-10 4 0-15,4 0 0 16,-8 0 0-16,-6 0 0 16,-8 0 0-16,-7 0 0 15,4-3 0-15,-7 0 0 16,14 3 0-16,-7 0 0 15,14 0 0-15,-4 3 0 16,11 4 0-16,-3 2-1 0,6 0 1 16,-3 7 0-1,-3 3 0-15,-1 3-1 0,-10 6 1 16,-7 10 0-16,7 2 1 16,-7 4-1-16,-1 3 0 15,8-6 0-15,14 3 0 16,4-9-1-16,-1-4 1 15,22 0 0-15,3 1 0 16,4 2-1-16,0 7 1 16,10-3 0-16,-10 9 1 15,-4 9-2-15,-7 4 1 0,-7 2 0 16,4 4 1-16,-7-3-1 16,10 0 0-16,7 2 0 15,0 8 0-15,14-1 0 16,11 3 0-16,11-3-1 15,3 0 1-15,7-3-1 16,4-3 1-16,6 9-1 16,1 7 1-16,10-4 0 15,4-2 0-15,3 5 0 16,4 4 0-16,3-1 0 16,1 1 1-16,6 0-1 15,8 6 0-15,6-13 0 16,8-6 0-16,17 0 0 15,7-9 1-15,8-7-1 16,17 1 1-16,7-1 0 16,7 1 0-16,17-1 0 15,-6 1 1-15,3-1-2 16,11-9 1-16,-7 3-1 16,7 7 1-16,-4-7-1 0,0-6 1 15,7-7-1-15,-3 7 0 16,11-9 0-16,-1-1 1 15,4-5-1-15,7-4 1 16,3-7-1-16,4-2 0 16,0-6 0-16,7-4 1 0,0-3-1 15,0 0 0-15,-3-3 0 16,10-3 0-16,0 0 0 16,0-7 0-16,11-2 0 15,-4-1 1-15,14 1-2 16,1-1 1-16,-1-2 0 15,7 8 0-15,1-2 0 16,-1-1 1-16,7 1-1 16,1-3 0-16,-1-1 0 15,8 0 0-15,-5-2 0 16,1-1 0-16,4 4 0 16,-1-4 1-16,-3 6-1 15,7 4 0-15,-7-3 0 16,0-1 0-16,7 7 0 15,-11-6 0-15,4 3 0 16,11-1 0-16,-4 4 0 16,0-3 0-16,10 3 0 15,-10 0 0-15,-3-1 0 0,6 4 0 16,-13-3 0-16,3 3 0 16,-1 0 0-16,-2 0 0 15,6 0 0-15,1 0 0 16,-1 0 0-16,8 0 0 15,13-6 0-15,8 3 1 16,0-6-1-16,-8-1 0 16,-3-2 0-16,-10 2 1 15,-15 1-1-15,-10-1 1 0,-18 1 0 16,-10-4 0-16,-1-5 0 16,-10 2 1-16,4-6-1 15,3-6 0-15,11-4 0 16,6-8 1-16,8-1-2 15,14-3 1-15,-4-6-1 16,-10 9 1-16,-11 0-1 16,-10-9 1-16,-22 3 1 15,-17-13 0-15,-7-9 1 16,-18 7 0-16,-11-7 0 16,-10 3 0-16,-11-16-1 15,-10-18 1-15,-11 0-2 16,-10-10 1-16,-11 6-2 15,-7-5 1-15,-11-10-2 16,-6 6 1-16,-19 3-2 16,-13-6 1-16,-8 0 0 15,-13-10 1-15,-12 10-1 0,-9 10 0 16,-12-13 1-16,-20-1 0 16,-11-2 0-16,-11 12 0 15,-14 4-1-15,-10 12 1 16,-11 12-2-16,0 7 0 15,-14 6-2-15,0 3 1 16,-4 13-3-16,-7 6 0 16,4 3-2-16,-21 12 0 15,-11 7-2-15,-32 13 1 16,-31 15-3-16,-29 16 1 0</inkml:trace>
  <inkml:trace contextRef="#ctx0" brushRef="#br0" timeOffset="21094.1">11243 10639 18 0,'-7'-3'9'0,"7"0"-4"16,0 0 9-16,0 3-12 15,0-6 0-15,0-1 1 0,4-2 0 16,-1 3-4-16,4-4 1 16,4 1 3-16,3 0 0 15,18-1-1-15,17 7 0 16,11 0-1-16,18-3 1 16,6-1-1-16,29-2 0 15,3-1-1-15,19-2 0 16,6-4 1-16,0 4 0 15,7-4-1-15,-3 0 0 0,10 1 1 16,0-4 1-16,7 3-1 16,15 1 1-16,-1 5-1 15,4 7 0-15,7 6 0 16,-14 10 1-16,-4-7-2 16,-21 6 1-16,-10 4 0 15,-22-13 0-15,-20 0-1 16,-19 1 1-16,-17-4 0 15,-14-7 0-15,-11 4 0 16,-10-6 1-16,-11 2-1 16,-7 1 0-16,-7 0 1 15,-7-3 0-15,-7-1-1 16,-7 4 0-16,-7 6-1 16,-8-6 1-16,-13 9 0 15,-22 0 0-15,-20 6-1 16,-22 1 0-16,-28 5 0 0,-29 7 0 15,-24-6 0-15,-10 0 1 16,-8 2-1-16,4-2 0 16,-7-10 0-16,-4 4 0 15,11 5 0-15,7-2 1 16,10 0-1-16,25-4 0 16,8-3 0-16,27-3 0 15,22 1 0-15,17-1 1 16,18 0-2-16,21 0 0 15,18 6-1-15,21 4 1 0,31 3-1 16,26 2 1-16,27 1-1 16,22-3 1-16,21-7 0 15,21 4 1-15,21-7 0 16,11-9 0-16,28-10 0 16,21-12 0-16,18-3 0 15,14 6 1-15,-4 3-1 16,-6 1 0-16,-33-1 0 15,-17 6 0-15,-32 1 0 16,-31 12 0-16,-15 0 0 16,-20 3 1-16,-15 0-1 15,-18-3 0-15,-17-3 0 16,-11 6 1-16,-10-6-1 16,-11 3 1-16,-11-3-1 15,-6-1 1-15,-15-2-1 16,-24 6 1-16,-26 3-1 15,-27 0 0-15,-32 1 0 0,-28-1 0 16,-18 3 0-16,4 7 0 16,-4-1 0-16,-7 4 0 15,17 3 0-15,-3-4 0 16,8 1 0-16,6 0 0 16,11-1 0-16,-4-2 0 15,22-4-1-15,6 1 1 16,11-7 0-16,21 0 1 15,15-3-2-15,24 0 1 16,21 0-1-16,25 0 0 16,25 0-1-16,35 0 1 0,28-3-1 15,35 0 0-15,36 3 0 16,28 0 1-16,17 0 0 16,4 0 1-16,4 0-1 15,3 0 1-15,7-7 0 16,11 1 0-16,-4 0 0 15,1 0 0-15,-8-1 0 16,0 4 0-16,-28 3 0 16,-18 0 1-16,-28 3-3 15,-35 4 1-15,-28-1-9 16,-50 6 0-16,-63 20-1 16,-74 18 0-16</inkml:trace>
  <inkml:trace contextRef="#ctx0" brushRef="#br0" timeOffset="27053.18">14739 8363 21 0,'-92'-54'10'0,"50"-11"-10"0,35 52 10 0,3-3-10 15,1-6 0-15,-1-3 0 16,1-3 0-16,-4-3-1 16,-11-7 1-16,-10 10 0 15,-14 3 1-15,-18 3 0 16,-25 0 0-16,-21-3 1 15,-7-6 0-15,-17-4 0 16,-1 1 1-16,-3-4-1 16,7-6 1-16,-3-6-1 15,3 0 0-15,-4-1-1 16,-3 17 1-16,-18 15-2 16,-13 22 0-16,-15 22 0 15,-11 13 0-15,-10 9-1 16,7 13 1-16,11 2-1 15,10 10 0-15,21 7 1 0,7 2 0 16,11-2 0-16,21 5 0 16,8 14 0-16,2 24 0 15,8 10 0-15,10 31 0 16,15 12 0-16,3 20 0 16,10 24 0-16,19-9 0 15,13 0 0-15,18-9 1 16,10-25-1-16,26-23 0 15,23-11 0-15,37-14 0 16,20-21 0-16,32-19 1 0,39-13-1 16,32-25 1-16,35-19 0 15,24-15 0-15,1-13-1 16,-4-12 1-16,-14-7-1 16,-14-15 1-16,-7-4 0 15,-15-12 0-15,-9-6 0 16,-8-13 0-16,3-25 0 15,1-9 1-15,-8-13-1 16,5-6 0-16,-23-10-1 16,-2 4 1-16,-29-7 0 15,-17 10 0-15,-22-10 0 16,-21-3 0-16,-28 3 1 16,-28-12 0-16,-32-10-1 15,-32-2 1-15,-28 2 0 16,-25-15 0-16,-6 15-1 15,-19 7 0-15,-3 15-1 16,-10 0 0-16,0 19 0 0,-15 4 0 16,-31 24-1-16,-29 29 1 15,-38 37-1-15,-50 34 0 16,-46 32 0-16,-49 26 0 16,-3 21-1-16,-8 12 1 15,18-2-1-15,39 5 1 16,53-11 0-16,53-1 1 15,52 10-2-15,50 9 0 16,32 40-4-16,35 42 1 0,32 78-5 16,10 84 0-16</inkml:trace>
  <inkml:trace contextRef="#ctx0" brushRef="#br0" timeOffset="41407.1">17205 9347 22 0,'-21'-40'11'0,"-22"30"-8"16,29 10 12-16,-3 0-15 16,-8 0 0-16,-7 0 1 0,-3-6 1 15,-4-7-2-15,4-2 1 16,-4-4 1-16,7-9 1 16,1 0 0-16,-1 2 0 15,-3 8-1-15,-4 5 1 16,-4 7-1-16,1 15 0 15,-7 10-2-15,-11 12 1 16,-7 13-2-16,-11 0 1 16,1 3 0-16,2 10 0 15,8-7 0-15,14 9 0 0,4 10 0 16,7-3 0-16,6 6-1 16,12-3 1-16,3 10-1 15,17-1 1-15,4 16 0 16,11 7 0-16,13-7-1 15,15-10 1-15,11-8 0 16,-1-11 1-16,14-18-1 16,4-18 1-16,11-20 0 15,21-6 0-15,3-15 0 16,15-23 1-16,-5-21-1 16,5-4 0-16,-1-12 0 15,-13-3 0-15,-8-19 0 16,-14-16 0-16,-21 3-1 15,-28 4 1-15,-25-1 0 16,-18 1 0-16,-21-7 0 16,-20 16 0-16,-5 9 0 15,-10 7 0-15,-3 9-1 16,-8 13 1-16,-10 15-1 0,0 16 0 16,3 18-1-16,-10 14 1 15,6 30-1-15,-2 23 0 16,-12 9 0-16,12 28 1 15,10 13-1-15,10 12 1 16,7 7-1-16,15-4 1 16,17 10-1-16,15-6 1 15,13-10-1-15,8-6 1 16,13-10-1-16,19-15 1 16,13-10 0-16,14-12 0 0,12-22 0 15,6-28 0-15,17-19 0 16,15-29 1-16,7-18-3 15,0-44 1-15,7-25-4 16,-3-10 0-16,-22-18 0 16,-21 21 1-16,-28 14 0 15,-21 11 0-15,-15 23 3 16,-20 9 0-16,-22 6 3 16,-14 7 0-16,-21 2 0 15,-24 4 0-15,-29 6-1 16,-25 7 0-16,-13 8-3 15,-12 14 1-15,-6 24-7 16,10 29 0-16</inkml:trace>
  <inkml:trace contextRef="#ctx0" brushRef="#br0" timeOffset="45324.91">17420 10288 25 0,'14'-9'12'0,"7"-16"-8"16,-10 12 12-16,7 1-17 16,3-1 1-16,11 1 0 15,13 2 0-15,12 4-1 16,6 6 1-16,-3 3-1 0,0 6 1 15,-7 4 0-15,-7-7 0 16,-4 4 0-16,-17-4 1 16,-11 3-1-16,-10-6 1 15,-11 4 0-15,-4 2 0 16,-3 0-1-16,-4 1 1 16,1-7-1-16,-4 0 1 15,-1 0-1-15,1-3 1 16,0 3 0-16,-4-3 0 15,-3 7 0-15,-4-1 0 0,-3 0-1 16,-7 1 1-16,-15-1 0 16,-3 0 0-16,0 0 0 15,0 1 0-15,0-1 0 16,18 0 0-16,10 0 0 16,15-2 1-16,20-4-1 15,15-4 0-15,21 4-1 16,10-9 1-16,18-4-1 15,11-2 0-15,3-4 0 16,0 3 1-16,7 1-1 16,-10-4 1-16,3 6-1 15,-7 4 1-15,-7 6-1 16,-10 3 1-16,-8 3-1 16,-14 3 1-16,-14-3-1 15,-14 0 1-15,-21 1-1 16,-17-4 1-16,-29-4 0 15,-22-2 0-15,-27 6 0 16,-28 0 0-16,-19 6-1 16,-2 4 1-16,-8 2-1 0,18 1 0 15,21-1 0-15,24 1 0 16,19 0 0-16,24-4 0 16,14 0 0-16,14-2 0 15,14-1 0-15,11-6 0 16,7 0 0-16,11-3 0 15,7-4 0-15,6 1 0 16,26-3 0-16,13-1 0 16,36 1 0-16,14 6 0 0,10 3-1 15,15 0 1-15,-8 6 0 16,-10 0 0-16,-17 1 0 16,-19-7 0-16,-17 0 1 15,-14-7 1-15,-25 4-1 16,-17-3 0-16,-18 0-1 15,-14-1 1-15,-22 1 0 16,-13 3 0-16,-4 6-1 16,-7-3 0-16,-4 0 0 15,-3 3 0-15,-3 4 0 16,-11-1 0-16,3 3 0 16,0 1 0-16,8-1 0 15,10 0 0-15,21 1 0 16,25-4 0-16,28 0-1 15,39-2 1-15,35 2-1 16,28-6 1-16,29-3 0 0,10-4 0 16,-11-2 0-16,-6-7 0 15,-11 1 0-15,-21-1 1 16,-22 3-1-16,-20 4 1 16,-22 3-1-16,-24 6 0 15,-22 3 0-15,-17 3 0 16,-22 4 0-16,-6-1 0 15,-15 0 0-15,-13 4 0 16,3 3 0-16,-11-4 0 16,4 1 0-16,3 2 0 0,11-5 0 15,17-4 1-15,22 0-2 16,28-3 1-16,28 1-1 16,32-8 1-16,28-2 0 15,11 0 0-15,14-7-1 16,-4-2 1-16,-7-1 0 15,-10 0 0-15,-18 1 0 16,-18 2 1-16,-17 4-1 16,-21 2 0-16,-22 11 0 15,-13-1 1-15,-22 3-1 16,-7 0 0-16,-11 4 0 16,-3-1 0-16,4 0 0 15,10 1 0-15,7-1 0 16,11-2 0-16,6-1 0 15,5-6 0-15,6 0 0 16,4 0 0-16,0 0-1 16,3-3 1-16,4 0-5 0,4 6 1 15,3 0-8 1,24-3 0-16</inkml:trace>
  <inkml:trace contextRef="#ctx0" brushRef="#br0" timeOffset="60429.56">17635 9749 6 0,'4'-3'3'0,"21"12"-3"16,-15-15 4-16,11 0-3 15,4 2 1-15,3-2 0 16,-3-6 1-16,-4 2-1 15,-7-12 0-15,-10 10 3 16,-11-4 0-16,-14-3 1 16,-8-6 0-16,-2-3 0 15,2 0 0-15,8-1-2 16,0 1 0-16,3-3-2 16,4 3 1-16,0-1-2 15,4 1 0-15,-5 0 0 0,-2-3 0 16,-8 6-1-16,-7-4 1 15,-6 4-1-15,-26 0 1 16,-14 16 0-16,-10 2 0 16,-11 11-1-16,-6 2 0 15,-8 3 0-15,10 4 1 16,-2-4-1-16,9-3 0 16,12 4 0-16,-1 2 0 0,-7 7 0 15,4 13 0-15,14-4 0 16,-4 16 0-16,4 3 0 15,7 19 0-15,4 15 0 16,17 7 0-16,7-13 0 16,11 7 0-16,10-13 0 15,8 0 0-15,20 0 0 16,22 0 0-16,7-10 0 16,24-5 0-16,22-7 0 15,21-7 0-15,14-8 0 16,14-4 0-16,14-6 0 15,0-13 0-15,4-9 0 16,0 0 0-16,-4-12 0 16,-7-4 1-16,0-6-1 15,-3-6 0-15,3-7 0 16,-4 1 1-16,8-4-1 16,-18 1 1-16,-11-4-1 15,-10 0 0-15,-21 0 1 0,-15-6 1 16,-20-12 0-16,-19-13 1 15,-23 0-1-15,-19-4 1 16,-14 10-1-16,-17-9 1 16,-18-6-2-16,0-1 0 15,-4-3-1-15,-6 20 1 16,6-1-1-16,-3 12 0 16,-10 11 0-16,-11 11 0 15,-4 13-1-15,-10 13 1 16,-25 6 0-16,-11 19 0 0,-21 15 0 15,-17 10 0-15,-1 13-1 16,15-4 0-16,21 7 0 16,21 9 1-16,25 15-2 15,21 23 1-15,28-7 0 16,18 7 0-16,17 12 0 16,11-6 1-16,4-3 0 15,-1-23 0-15,1-8 0 16,3-10 0-16,0-3 0 15,0-10 0-15,3-9 0 16,12-6 0-16,9-10 0 16,12-6 0-16,34-3-1 15,29-9 1-15,32-13 0 16,31-16 0-16,29-12 0 16,6 0 0-16,1-10 0 15,-22-15 0-15,-17-7 0 16,-21-6 1-16,-36 4-1 15,-21-10 1-15,-24 3 0 0,-15-13 0 16,-21-12-1-16,-13 6 1 16,-15-6-1-16,-15 6 0 15,-6 10 0-15,-7 3 0 16,-7-4-2-16,-18 10 1 16,-14 7-2-16,-28 8 1 15,-32 20-1-15,-32 15 0 0,-42 31 0 16,-50 23 0-16,-20 3 0 15,-19 24 1-15,19-2-1 16,27 18 1-16,61-9-7 16,59-3 0-16</inkml:trace>
  <inkml:trace contextRef="#ctx0" brushRef="#br0" timeOffset="64601.09">21227 8074 6 0,'-11'-19'3'0,"4"-15"-2"0,3 25 3 0,1-1-4 16,-4-2 1-16,-7 2-1 15,-11 1 1-15,-10 6-1 16,-11 3 0-16,-3 3 0 16,-18 3 0-16,-8 3 0 15,-9 1 1-15,-15 2-1 16,-7 1 0-16,-3-10 0 15,-22 0 1-15,1 4-1 16,-18-1 1-16,-1-6-1 16,-2 0 1-16,-1 0-1 0,4 0 1 15,-7-6-1-15,6 6 1 16,-6 6-1-16,7-16 0 16,-4 10 0-16,11-3 1 15,-7-6-1-15,0 6 0 16,-7 3 0-16,0 6 0 15,-4 0 1-15,-4 10 1 16,8 0 0-16,0-4 0 16,17-2 0-16,4 2 0 15,11 1 0-15,10-1 0 16,7-2-2-16,7-1 1 0,15-6-1 16,3 3 1-16,-4-2-1 15,0 5 1-15,8 4-1 16,-1-1 1-16,-10 4-1 15,7 6 1-15,-11-7-1 16,-3 10 0-16,7 7 0 16,-4 2 1-16,4 4-1 15,10-10 0-15,0 10-1 16,8 3 1-16,3 2 0 16,7 4 0-16,7 1 0 15,7 2 0-15,7-3 0 16,8-13 1-16,6 16-1 15,4 4 1-15,7-7-1 16,-1 12 1-16,12 4-1 16,-1 6 1-16,1 3-1 15,-1-9 1-15,1 3-1 16,-1 0 0-16,4-7 0 0,7 10 0 16,7 6 0-16,15-2 1 15,2-1-1-15,8-13 0 16,0 4 0-16,10 6 1 15,4-6-1-15,0 2 0 16,0 4 0-16,0 4 0 16,0-1 0-16,-4-10 0 15,4-2 0-15,-3 0 0 0,-1 2 0 16,-3-8 0 0,7-4 0-16,3-6 1 0,1 0-1 15,10-4 1-15,7 1-1 16,7-3 0-16,-3-7 0 15,10-3 1-15,-4-6-1 16,1-3 0-16,7-6 0 16,-4-4 1-16,0 4-1 15,4-4 0-15,-7-3 0 16,6-3 0-16,12-3 0 16,6 4 0-16,11-4 0 15,25-7 0-15,17 4 0 16,7-3 0-16,11 0 0 15,7-1 0-15,-10 1 0 16,2 3 0-16,-6 0 0 16,-14-3 0-16,-7-4 0 15,3 4 1-15,-17-4-1 0,-1 4 0 16,-10-3 0 0,4-7 0-16,-4 0 0 0,3-2 1 15,-3 2-1-15,4-3 0 16,-1 0 0-16,-3 0 0 15,-3-6 0-15,-8 0 0 16,4 0 0-16,-7 0 0 16,-14 3 0-16,3 6 1 15,-14-5-1-15,-7-5 0 16,-3-2 0-16,3-6 1 0,4-10-1 16,-1-6 0-16,8-1 0 15,-4 4 0-15,8 0 0 16,2-3 0-16,1 3 0 15,-21 10 0-15,-1-7 0 16,-6 0 1-16,-8-6 1 16,-10-4 0-16,-10-12 0 15,-12 4 0-15,-6-1 0 16,0-3 0-16,-15 3 0 16,-3-6 0-16,1-12-2 15,-1-7 0-15,-4 13 0 16,-3-4 1-16,-3 7-2 15,-8 10 1-15,0 2 0 16,-6-3 0-16,-11-6 0 16,6 3 0-16,-9-3 0 15,-12 16 0-15,-10 0 0 16,-7 0 0-16,4 2 0 16,-11 1 0-16,0 3 0 0,-7 3 0 15,-11-6 0-15,-7 0 0 16,4 6 0-16,-11 0 0 15,-3 0 0-15,-18 3 0 16,4 10 0-16,-11 3 0 16,-4 6-1-16,-17 6 1 15,18 10-1-15,3 3 1 16,28 6-9-16,21 10 0 16,36 8 0-16,42-2 1 0</inkml:trace>
  <inkml:trace contextRef="#ctx0" brushRef="#br0" timeOffset="70411.33">12238 10436 4 0,'-88'3'2'0,"52"9"-2"0,33-12 3 0,-1 3-3 16,4 1 0-16,0-1 0 16,4 3 0-16,3-3 0 15,7 3 0-15,7-6 0 16,11-3 1-16,10-6 0 16,11-1 0-16,18-8 0 15,3-11 1-15,11-2 0 16,10-4 0-16,-7 7-1 15,7 0 1-15,-3 3-1 16,10 6 1-16,1 0-2 16,-5 7 1-16,-6 6-1 0,0 9 1 15,-8 6 0 1,-13 0 0-16,-8 1-1 16,-6-7 1-16,-11 3 0 0,-7-3 0 15,-8 1 1-15,-13-11 0 16,-11 1 0-16,-14 0 1 15,-11 3-1-15,-20-1 1 16,-8 4-1-16,-18 0 0 16,-10 0-1-16,-4 7 0 15,1-1-1-15,-8 0 0 0,11 1 0 16,-7-1 1-16,-11-3-1 16,1 6 1-16,-5 1-1 15,1-7 0-15,10 3 0 16,1 4 0-16,6 2 0 15,8 1 1-15,10-1-1 16,17 1 1-16,15-1-1 16,17-2 1-16,18-4 0 15,15 0 0-15,9 1-1 16,22-4 1-16,4-3-1 16,13-7 0-16,8-5 0 15,0-1 1-15,-8-2-1 16,1-1 0-16,3 0-1 15,-11 1 1-15,4 2 1 16,11 7 0-16,7-1-1 16,-1 4 1-16,8 6 0 15,-4-9 0-15,0 0 0 0,1-3 0 16,-8-7-1-16,-14 0 1 16,-14 7 1-16,-15-1 0 15,-16 1-1-15,-29 3 1 16,-29-1 0-16,-31 7 0 15,-25-3 0-15,-27 10 0 16,-33 11-2-16,-39 14 0 16,-6-1 0-16,-15 0 0 15,0 4 0-15,15-4 1 16,6-2-1-16,29-11 0 16,39-5 0-16,27-1 0 0,26-5 0 15,31 2 1-15,32-6-1 16,35 0 0-16,32 1 0 15,35-4 1-15,25 0-1 16,29-7 0-16,23-8 0 16,12-4 0-16,-15-6 0 15,4-7 1-15,-21 1-2 16,-15-7 1-16,-13 13 0 16,-29 3 0-16,-10 3 0 15,-18 4 0-15,-14 2-1 16,-15 4 1-16,-13 3 0 15,-11 6 0-15,-14 0 0 16,-14-4 0-16,-14 8 0 16,-11-1 1-16,-24 3-1 15,-19 7 0-15,-27 5 0 16,-36 4 0-16,-27 6 0 16,-29 1 1-16,-4 2-2 0,11-3 1 15,21-6 0-15,43-3 0 16,41-10 0-16,54-2 0 15,53-7 0-15,52-10 0 16,54 1 0-16,27-10 1 16,19-3-1-16,3-6 1 15,7-7-1-15,-29 10 1 16,-20 0-1-16,-32 3 0 0,-32 0 0 16,-25 4 0-1,-35 5-1-15,-39 10 1 0,-24 6-3 16,-22 22 1-16,-31 22-9 15,-18 22 0-15</inkml:trace>
  <inkml:trace contextRef="#ctx0" brushRef="#br0" timeOffset="162741.07">22109 17190 18 0,'-46'-25'9'0,"35"-6"-5"15,15 21 9-15,10 1-13 16,14-7 0-16,14 4 0 16,15 2 0-16,13 1 0 15,1 3 0-15,3 2 0 16,0 4 0-16,-10 4 0 0,-15-1 0 16,-17 0 0-16,-22 3 0 15,-17-3 0-15,-14 0 0 16,-21-3 1-16,-11 0 1 15,0-6 0 1,0 0 0-16,14 0 1 0,7-4 0 16,11 7-1-16,7-3 1 15,11 3-1-15,3 3 0 16,0 0-1-16,7-4 0 16,-4 8-1-16,-3-1 0 0,-7 3-8 15,-10 3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22:16:14.97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8227 8839 18 0,'-53'13'9'0,"-4"6"-3"0,40-19 10 16,-1 0-11-16,-3 3 1 0,0-3 2 16,0 0 0-16,-1 0-11 15,8-3 1-15,4 3 6 16,10 3 1-16,7-9-3 16,10 6 0-16,22-3-1 15,14-7 0-15,21-2-1 16,18-4 1-16,14-3 0 15,14-3 1-15,10-3 1 16,-3 3 0-16,7 0-1 16,-7 3 1-16,-3 7-1 15,-8 9 1-15,-10 6-2 16,0 3 1-16,-11 0-2 16,-17 1 0-16,-8-1 0 15,-10 0 1-15,-7-3-1 16,-10 0 1-16,-12 1 0 15,-6-4 0-15,-7-4 0 16,-18 4 0-16,-7-3 0 16,-25 0 0-16,-14-3 0 15,-18 3 0-15,-24 0 0 0,-25-4 0 16,-17-5 0-16,-25-1 1 16,-18-9 0-16,-25-3 0 15,4 10 0-15,7 2 0 16,0 7-2-16,36 6 1 15,31 6-1-15,17 3 0 16,36 7-2-16,21 6 1 16,32-3-1-16,28 0 0 15,18-4 0-15,25-2 0 0,10-7 0 16,14-6 0-16,21-6 1 16,25 0 1-16,21-10-1 15,25-3 1-15,21 7-1 16,11 5 1-16,3 14 0 15,-7 2 0-15,-25 4 0 16,-38-4 0-16,-29-3 0 16,-24-3 1-16,-32-6 0 15,-32-3 0-15,-42 0-1 16,-43-1 0-16,-41 7-2 16,-47 16 1-16,-46 9-5 15,-38 13 0-15,-18 6-9 16,-18 3 0-16</inkml:trace>
  <inkml:trace contextRef="#ctx0" brushRef="#br0" timeOffset="3618.04">12291 8510 23 0,'-28'-3'11'0,"-39"-3"-6"0,49 3 11 0,-7 3-15 16,-3-4 0-16,0 1 0 15,7 0 0-15,14 3-2 16,14 0 1-16,10 3 2 16,26-3 0-16,20 0-2 15,32 0 0-15,4 0 1 16,21-3 1-16,-7-6 0 16,10-1 0-16,-13-2 0 15,6-1 0-15,-3 4 1 16,-14 3 0-16,3 6-1 0,-3 0 0 15,0 6-1-15,3 3 0 16,4 1-1-16,-11-4 1 16,7 0-1-16,-10 1 0 15,-14-1 0-15,-11 0 1 16,-18-3-1-16,-14 0 1 16,-17-3 0-16,-21-3 1 15,-26 0-1-15,-31 0 0 0,-24 3-1 16,-29 0 1-1,-14 3 1-15,-14 3 0 16,-4-6-2-16,0 3 0 0,-6-3 0 16,3 10 0-16,-8 2 0 15,1 1 1-15,7 6-3 16,21-4 1-16,14 4 1 16,28-3 0-16,22 0-1 15,21-4 1-15,24 4-1 16,28-13 1-16,33-6-1 15,34-3 1-15,22-10-1 16,32 3 1-16,10-5-1 16,3-4 1-16,22 9 0 15,0-3 0-15,-4 4 0 16,8 2 0-16,-22 4 0 16,-11 6 0-16,-20 3 0 15,-25 4 1-15,-25-4-1 0,-18 3 0 16,-31-3 0-16,-25-6 1 15,-39-3-1-15,-35 3 1 16,-36-1-1-16,-42 8 1 16,-13 5-1-16,-40 13 0 15,0 6 0-15,8 0 0 16,20 7-1-16,36-4 1 16,28 1-7-16,35-4 1 15,40-6-5-15,45-10 0 16</inkml:trace>
  <inkml:trace contextRef="#ctx0" brushRef="#br0" timeOffset="15193.06">16796 6908 6 0,'-4'-19'3'0,"1"16"1"15,3 3 3-15,0-10-7 16,3 1 1-16,-3 3 0 15,0-4 0-15,0 10-1 16,-3 0 0-16,-4-3 1 16,-4-3 1-16,-7 0 0 15,-6-1 0-15,-8 1 0 16,-3 3 0-16,-1-3-1 16,-2 3 1-16,-5 3-1 15,-3 3 1-15,4 0-2 16,0 3 0-16,-1 7 0 15,1 5 1-15,0 4-1 0,-1 4 0 16,1 5 0 0,0-3 0-16,-1 7 0 0,1-1 0 15,-4 4 0-15,-3-7 0 16,-4 4 0-16,7 8 0 16,7 1-1-16,8 0 1 15,6 3 0-15,7 3 0 16,8 1-1-16,6-1 1 15,15-6 0-15,10 0 1 16,7-7-1-16,4-2 0 0,3-10 1 16,11-6 1-16,0-4-1 15,0 1 0-15,0-3 0 16,-4-7 0-16,-7 3-1 16,-3 1 1-16,-4-1-1 15,4-6 0-15,7 0 0 16,3-3 1-16,-3 3-1 15,7-3 1-15,7-9 0 16,-1-7 0-16,5-6 0 16,-4-3 0-16,-7-6 0 15,-4-4 0-15,-7-2 0 16,-3-4 1-16,0 10-1 16,-7-4 0-16,-4-2 0 15,-4-1 1-15,-6 0-1 16,-4 7 1-16,-4-4-1 15,-6-8 1-15,-4 2-2 16,-4-3 1-16,-3 0-1 16,-7 0 1-16,-7 0-1 0,-7 10 0 15,-8 2 0-15,-3 7 0 16,8 13 0-16,-12 2 0 16,-3 10-1-16,0 0 1 15,0 7 0-15,-7 2 0 16,4 7-1-16,-4 2 1 15,4 8 0-15,10 5 0 0,7 7-1 16,7-1 1-16,7 17-7 16,8-1 0-16,3 25-2 15,3 10 1-15</inkml:trace>
  <inkml:trace contextRef="#ctx0" brushRef="#br0" timeOffset="31751.09">20151 6099 10 0,'-14'-3'5'0,"-8"-4"1"0,12 4 5 16,-15-3-11-16,-10 0 1 15,-4-1 0-15,-3 4 0 0,-4 0-2 16,0 3 1-16,-10 0 0 15,3 6 1-15,-7 1-1 16,-11-1 0-16,-7 10-1 16,-3 6 1-16,-17 9 0 15,-1-3 0-15,-7 10 0 16,0 12 0-16,7 0 0 16,-3 0 0-16,14 4 0 15,7-1 0-15,0-12 0 16,3 12 0-16,0 3 0 15,4 1 0-15,11 18 0 16,-1 7 0-16,1 2-1 16,6 1 1-16,15-3-1 15,10 8 1-15,18-2 0 16,18 0 0-16,17-6 0 16,7-13 0-16,21-7 0 15,18-5 1-15,18-7 0 0,10-12 0 16,25-13 0-16,4-3 0 15,13-16 0-15,4-6 0 16,11-3-1-16,7-4 1 16,-4-18-1-16,11-9 1 15,3-10-1-15,-3-9 1 16,14-4-1-16,-21-2 1 16,-4-10 0-16,-35 22 0 15,0-22 0-15,-18-4 1 0,-21-14 0 16,-24 8 0-16,-18-5 1 15,-25 5 0-15,-18-12-1 16,-21-3 1-16,-20-3-2 16,-26 6 0-16,-28 13-1 15,-24 9 0-15,-43 15-2 16,-25 20 1-16,-41 21-1 16,-26 10 0-16,-21 44 0 15,8 22 0-15,17 9-5 16,39 12 0-16</inkml:trace>
  <inkml:trace contextRef="#ctx0" brushRef="#br0" timeOffset="34739.68">19128 8868 8 0,'28'-19'4'0,"18"6"-2"0,-32 7 4 0,11-3-6 16,13-4 1-16,12 4 0 16,10-1 0-16,24 1-2 15,-6 6 1-15,3-4 0 16,-3 4 0-16,-11 3 0 16,-11 3 1-16,-13-3 0 15,-19 0 1-15,-17-3 0 16,-21 3 1-16,-14-3 0 15,-18-3 1-15,-14 0 0 16,-10-1 0-16,-15 4-2 16,4 0 1-16,-11 3-2 0,4 0 1 15,7 3-2-15,10 3 1 16,11 4-1-16,14-1 0 16,11 4-1-16,10-4 1 15,15 4 0 1,10-4 0-16,14 1-1 0,21-1 1 15,7-6-1-15,15-3 1 16,13-6 0-16,8-4 0 16,14 4 0-16,10-3 0 15,7 3 0-15,4-1 0 0,4 7 0 16,-4 3 0-16,-25 1-4 16,-18-1 1-16,-20 3-4 15,-43 10 1-15</inkml:trace>
  <inkml:trace contextRef="#ctx0" brushRef="#br0" timeOffset="41797.42">24776 11116 17 0,'-36'-13'8'0,"36"1"-8"0,4 15 8 0,3 0-8 15,0 0 0-15,0 0 0 16,4 4 1-16,3-1 0 15,0 0 0-15,0 1 3 16,4-4 0-16,-1 0 1 16,4-3 1-16,4-3 0 15,3 0 0-15,8 3-1 16,2 0 0-16,15 0-2 16,4 6 1-16,20 3-2 15,22 7 0-15,25 3-1 16,17 3 1-16,14-3-1 15,18 9 1-15,21-3-1 16,7-3 0-16,4-10-1 16,-8-9 0-16,4-6 1 15,4-3 1-15,-15-10 0 16,-3-2 0-16,-7-4 1 0,-7 0 0 16,0 3-1-16,-18-6 1 15,0 3-1-15,-7 9 0 16,4-9-1-16,-14-6 0 15,3-13-1-15,4-6 1 16,-4-12-1-16,-4-4 1 16,-3-9-1-16,-7 0 1 15,-21-10 1-15,-18-2 0 16,-17-11 1-16,-22 1 0 0,-13 3 1 16,-22-9 0-16,-21-10 0 15,-22 1 1-15,-9-7-2 16,-5 9 0-16,-6 0-2 15,-4-2 0-15,4-1-1 16,6 16 0-16,1 6-1 16,-4 3 0-16,-10 13-1 15,-11 6 1-15,-4 0-1 16,-21-3 1-16,-21 0-1 16,-21 0 1-16,-21 7 0 15,-25-1 0-15,-14 7 0 16,-7 5 0-16,0 14 0 15,-4 5 1-15,-6 11-1 16,-5 11 1-16,15 10-1 16,-7 13 1-16,0 5 0 15,-18 8 0-15,-10 21-1 16,-11 12 0-16,-10 10 0 16,-5-3 0-16,8 12-1 0,22 7 1 15,16 15-1 1,40 10 1-16,21 0 0 0,24 9 0 15,36 13 0-15,21 3 0 16,28 3-1-16,25 15 1 16,17-5-1-16,8-10 1 15,10-10 0-15,11 1 0 16,10-1 0-16,7-2 1 0,4-20 0 16,4-8 0-16,24-11 0 15,-4-5 0-15,25-10 0 16,29-9 0-16,31-10 0 15,46-6 0-15,29-16-1 16,34-2 1-16,11-14 0 16,4-12 0-16,0-12-1 15,-15-3 0-15,-20-14 1 16,-19-2 0-16,-13-6 0 16,0-1 0-16,-15-9 0 15,8-12 0-15,0-10 0 16,3-15 1-16,3 2-3 15,1-9 0-15,10-6-5 16,-10-25 0-16,-14-13-8 16,-26-24 1-16</inkml:trace>
  <inkml:trace contextRef="#ctx0" brushRef="#br0" timeOffset="56223.41">9754 17588 17 0,'-21'-66'8'0,"7"32"0"16,7 25 8-16,-4 5-14 15,1 8 0-15,-8 5 0 16,-3 10 0-16,-11 6-3 0,1 3 0 15,-1 7 2 1,4-7 1-16,6-3-2 0,12-3 1 16,13-6 1-16,18-7 1 15,15-9-1-15,31-3 1 16,7-7 0-16,18-2 0 16,-1-1 0-16,19 1 0 15,-15 5-2-15,-7 4 1 16,-3 3-1-16,-1 7 0 15,5 2-1-15,-5 7 1 16,12-1-1-16,-1-2 1 16,4-7-1-16,10-3 1 0,-14-3-1 15,-3 0 1-15,-14-9 0 16,-18-4 0-16,-18 1 2 16,-25-7 1-16,-20 0-1 15,-22-3 1-15,-21 7 0 16,-7 2 0-16,-17 1-1 15,-4 8 0-15,-7 8-3 16,-11-1 1-16,4 9-3 16,-4-2 1-16,-10 2-2 15,3 1 1-15,-10 5-1 16,3 8 0-16,-7-8 0 16,0 4 0-16,-3 0 1 15,3 3 0-15,21-3 1 16,21-3 0-16,22 0 1 15,24-6 0-15,32-7-1 16,25-3 1-16,32-9-1 16,31-7 1-16,11-3-1 0,24 7 0 15,-6-4 0-15,-1-2 0 16,-10 2 0-16,4 4 0 16,-1 3 0-16,-17 2 0 15,-4 8 1-15,0-1 0 16,-7 0 0-16,-10 0 0 15,-11-3 0-15,-18 3 0 0,-6-3 1 16,-22-6 0-16,-21 6 0 16,-39 0 0-16,-56 3-2 15,-53 6 1-15,-60 16-7 16,-43 19 0-16,-21 16-5 16,18-7 1-16</inkml:trace>
  <inkml:trace contextRef="#ctx0" brushRef="#br0" timeOffset="60968.49">23858 15321 21 0,'-10'6'10'0,"-18"-28"-6"16,17 16 10-16,-7-6-13 15,-3-1 0-15,-4 1 0 16,1-1 1-16,-1 0-3 16,-3 4 1-16,-4 0 0 15,-3 2 1-15,0 1-1 16,-1 3 0-16,-3-3 0 16,-13-1 0-16,-12 4 0 15,-6 0 0-15,-22-3 0 16,-11 0 1-16,-20-4 1 0,-22 1 0 15,-3-4 1-15,-18-2 0 16,-10-1-1-16,3-3 1 16,-3 3 0-16,-4 1 0 15,11-1-3-15,-8 4 1 16,-3-1-1-16,11 4 1 16,-11 2-1-16,-14 1 1 0,7 6-1 15,-14-3 1 1,-11 3-1-16,-17-3 0 0,-7 3 0 15,-15 6 0-15,1 0 0 16,-8 1 1-16,11-1-1 16,14-3 0-16,11 3 0 15,14-3 0-15,10 1 0 16,15 5 0-16,14 3 0 16,6-2 0-16,5 6 0 15,2 5 0-15,5 1 0 16,10 4 0-16,-11 8-1 15,-3 10 1-15,-1 3 0 16,1 0 0-16,0 0 0 16,3-6 0-16,15-7 0 15,10 1 0-15,-4 9 0 16,15 3 0-16,13 0 0 16,5 9 0-16,9 4-1 0,1 12 1 15,14-9-1-15,-3-1 1 16,-1 7 0-16,4 0 0 15,7 3 0-15,-7 1 0 16,-7-4 0-16,7 3 0 16,3-10 0-16,4 1 0 15,3 6 0-15,12 3 0 16,9 0 0-16,15 7 0 16,14 5 0-16,14-8 0 15,17 8 0-15,12-2 0 0,6-4 0 16,14 7 1-16,4-4-1 15,7-2 1-15,7-7-1 16,7-9 1-16,8 3-1 16,13-1 1-16,4-2-1 15,20-13 1-15,12 0-1 16,21-3 1-16,17 1-1 16,14-5 1-16,22-5-1 15,7 0 1-15,-4-10-1 16,0-3 0-16,-3 0 0 15,-1-3 1-15,-10 0-1 16,4 0 0-16,-1-6 0 16,1-4 1-16,10-6-1 15,11-2 1-15,21-8-1 16,17 1 1-16,15-9-1 16,14 2 0-16,-4 1 0 15,-11 0 0-15,-13-7 0 0,-11 0 0 16,-7 4 0-16,-18-7 1 15,-7 0-1-15,-14-3 0 16,8 3 0-16,-8 0 1 16,3 4 1-16,18-1 1 15,-3 4-1 1,21 5 0-16,-7-2 0 0,-4-7 1 16,-17-3-1-16,-4-6 0 15,-21-9-2-15,-14-1 1 0,-21 1 0 16,-18-13 0-16,-18-13 0 15,-17-9 1-15,-22-3 0 16,-6-9 0-16,-11 2-1 16,-4-9 1-16,1-12-1 15,-1 9 0-15,1-3-1 16,-4 0 0-16,-8 12 0 16,-9 4 0-16,-8 0 0 15,-3-13 0-15,-15 12 0 16,-17-2 0-16,-28-7 0 15,-22 6 0-15,-31-5 0 16,-49-20 0-16,-33 7 0 16,-55-1 0-16,-40 10-1 15,-42 0 0-15,-17 10-8 16,-15 12 1-16,-7 28-7 16,39 16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22:17:42.35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27182 5823 10 0,'7'-3'5'0,"-4"-22"-3"0,-3 18 5 0,0-2-7 15,0-1 1-15,0 10 1 16,0-3 1-16,0-6-4 16,4 3 1-16,3-1 1 15,0 1 1-15,3 0-1 16,1 3 1-16,3-4-1 15,-3 4 1-15,-1 0-1 16,4 3 1-16,4 0-1 16,0 0 1-16,-1-3-1 15,1 3 0-15,3-3 0 16,0 3 0-16,7 0-1 16,15 6 0-16,6 0 0 15,-10 1 0-15,24 21 0 16,-13-6 0-16,24 19-1 15,-11-1 1-15,-6 7 0 0,-11-9 0 16,-4 6 0 0,-3 0 0-16,-14 0 0 0,-8-3 0 15,-6-7 0-15,-8 4 0 16,-6 6 0-16,-1 9 1 16,-6-6-1-16,-8 6 1 15,-7 4 0-15,-3-1 0 16,0 7-1-16,0-7 1 15,-4 16-1-15,-3 10 1 16,-1-1-1-16,1-5 0 0,-7-7 0 16,-1 3 0-1,5-6 0-15,2 6 0 0,-2 6-1 16,2-3 1-16,1 1 0 16,3-4 0-16,0-3 0 15,8 0 0-15,6-6 0 16,8 2 0-16,6 8 0 15,4-8 1-15,7-2-2 16,4-6 1-16,6 2 0 16,-3-12 0-16,4-12 0 15,7-1 0-15,-4-3 0 16,7 1 1-16,0-1-1 16,1 7 0-16,-1-7 0 15,0 4 0-15,-3 9 0 16,-4 3 1-16,-3 6-1 15,-4 0 0-15,-4 7 0 16,-6-13 1-16,-8 0 0 0,-6 0 0 16,-8 0 0-1,-7-3 0-15,1 12 0 16,-5 1 0-16,5 2-1 0,3 7 1 16,3-6-2-16,4 6 1 15,3-1 0-15,1-5 0 16,3 12-1-16,3 7 1 15,1-7 0-15,-1 3 0 16,0-6 0-16,1 0 0 0,-4 6 0 16,-7-3 0-1,0 7 1-15,0 9 0 16,-1-4-1-16,8-9 0 0,7 1 0 16,11 2 0-16,0-9 0 15,13 3 0-15,4 3-1 16,8 4 1-16,3-4 0 15,-1-9 0-15,-2 0 0 16,-5 6 0-16,-6-3 0 16,-4 6 0-16,-10 4 0 15,-8 5 0-15,-10-15 1 16,-7 0 0-16,-3 3 0 16,-1-6 0-16,0 0 0 15,8 3 0-15,-1 0-1 16,8 6 1-16,-1-6-1 15,4-3 1-15,0 6-1 16,0-6 1-16,-3 13-1 16,-1 2 0-16,-3-3 0 15,0-2 0-15,-4-4 0 0,1-3 0 16,-1 0 0-16,4-3 0 16,4 12 0-16,3 0 0 15,7 1 0-15,3-7 0 16,4 9 0-16,7 1 0 15,4-4 0-15,3 7 0 16,-3 3 0-16,0-3 0 16,-8-13 0-16,-6-3 0 15,-7-3 0-15,-12-7 1 0,-9-6-1 16,-8-2 1 0,-7-8 0-16,1 11 0 0,2-4-1 15,5 0 1-15,-1-3-1 16,0 0 1-16,8 0-1 15,3-6 0-15,-1-7 0 16,5 1 0-16,-1-4 0 16,-3-2 0-16,0-7 0 15,-4-1 0-15,-6-5 0 16,-4 0 0-16,-11-4-2 16,-14 1 1-16,-11-4-7 15,-6 4 1-15,-11-1-2 16,-1 1 0-16</inkml:trace>
  <inkml:trace contextRef="#ctx0" brushRef="#br0" timeOffset="14897.63">15575 15371 19 0,'4'-3'9'0,"6"-25"-8"0,-3 19 10 0,0-4-9 15,0-3 0-15,-3 7 4 16,-1 0 1-16,-3-4-7 16,0 4 1-16,0 2 4 15,-3 1 1-15,-1 3-1 16,1-3 1-16,-1 2-2 16,1-2 0-16,-1 0-1 15,1 0 1-15,-1-1-1 16,1 1 0-16,-1 3-1 15,1 0 1-15,-1 6-1 16,-3 6 0-16,0 7-1 16,-4 9 0-16,1 0-1 15,-1-3 1-15,1 3 0 16,-1-3 0-16,8 0-1 16,-1-6 1-16,8-4-1 15,3 1 1-15,3-4-1 16,4-6 1-16,4 1 0 0,0-8 0 15,-1-2 0-15,-3 0 1 16,0-7-1-16,-3-5 1 16,0 2 0-16,-8-3 0 15,-3 0-1 1,0-3 1-16,-3 0-1 0,-4 4 0 16,0 2 0-16,-4 3 0 15,0 4-1-15,-3 0 0 16,0 9 1-16,0 6 0 0,0 9 0 15,0 11 0 1,0 2-1-16,3 3 0 16,4 4 0-16,4-4 0 0,6-3-1 15,4-6 1-15,7-6 0 16,4-4 1-16,0-5 0 16,3-7 1-16,0-7 0 15,0-8 0-15,0-4 0 16,-7-3 1-16,0 0-1 15,-7-3 0-15,-3 3-1 16,-4 3 1-16,-7 3-1 16,-4 4 0-16,-3 3-1 15,-3 9 1-15,-8 6-1 16,0 6 1-16,4 7-2 16,0 3 1-16,7 3-1 15,3 0 1-15,8 0-1 16,3-6 1-16,7-6-1 15,7-4 1-15,3-9-1 0,5 0 1 16,-1-9 0 0,0-1 0-16,-3-5 0 0,-4-1 1 15,-4-3 0-15,-6 7 0 16,-8-1-1-16,-3 0 1 16,-7 7-1-16,-4 3 1 15,1 6-1-15,-1 7 1 16,4-1-2-16,4 0 1 15,6 1-1-15,4 2 0 16,7-5 0-16,4-1 1 0,3-3-1 16,3-3 1-16,1-3-1 15,-4-3 1-15,0-4 0 16,-3 1 0-16,-4-1 0 16,-7 1 1-16,-7 9-2 15,-11 0 0-15,-10 9-11 16,-4 7 0-16,8 3-8 15,9-10 0-15</inkml:trace>
  <inkml:trace contextRef="#ctx0" brushRef="#br0" timeOffset="21559.33">16401 15045 18 0,'0'0'9'0,"-18"-6"-2"0,14 3 9 0,-6 0-13 15,3 0 0-15,-4-1 2 16,1 1 0-16,3 3-7 16,0 0 0-16,3 0 4 15,-3 3 1-15,3 1-3 16,-3 2 1-16,0 3 0 16,0 4 0-16,-3 2 0 15,3 1 1-15,-4 0 0 16,4-1 0-16,3-2 0 15,4-4 0-15,11-2 0 16,7-7 0-16,6-7-1 0,5-2 0 16,2-7 0-16,-2-3 1 15,-5-2-1-15,1 2 0 16,-11 0 0-16,-3 6 0 16,-11 4 0-16,-11 3 0 15,-14 6-1-15,-10 6 1 16,3 3-1-16,4 7 1 15,3 0-1-15,4-1 1 16,7 1-1-16,4-3 0 0,6-4 0 16,4-3 0-16,11-3 0 15,-1-6 1-15,8 0-2 16,3-3 1-16,0 0 0 16,-3-1 0-16,-1 1 0 15,-2 3 1-15,-5 0-1 16,-3 3 1-16,-7 0-1 15,0 0 1-15,0 0 0 16,0-6 0-16,-3 2-1 16,3-2 0-16,0 0 0 15,-4 3 0-15,1 0-1 16,-1 6 1-16,1 3-1 16,-4 7 1-16,-1 5-1 15,-6-2 1-15,4 3 0 16,-1 0 0-16,-3-7 1 15,7-2 0-15,4-4-1 16,13-9 0-16,4-7-3 16,7-8 0-16,-7-4-10 0,4 0 0 15</inkml:trace>
  <inkml:trace contextRef="#ctx0" brushRef="#br0" timeOffset="22744.78">16457 14581 20 0,'-3'-3'10'0,"3"3"-5"0,0 0 3 15,-4 0-7-15,1 0 0 0,-5 3 1 16,1 3 0-16,-7 1-3 16,4 2 1-16,3 0 1 15,3-2 1-15,1 2-2 16,-1-6 1-1,8 0 1-15,-4-3 1 0,7-3 0 16,0-3 1-16,3 0-1 16,8-4 1-16,-7-5 0 15,-1 5 0-15,1 1-3 16,-4 3 1-16,-7 6-1 16,0 0 0-16,-4 3-1 15,1 0 0-15,3 3 1 16,-4 0 0-16,1-3-1 15,3-3 1-15,7-6-1 16,0-3 0-16,0-4 0 16,0-2 1-16,-4-1-1 15,1 0 1-15,-4 1-1 16,-4 2 0-16,-6 7 0 0,-4 6 0 16,-4 3-3-16,-3 3 1 15,0 0-9-15,10 1 0 16</inkml:trace>
  <inkml:trace contextRef="#ctx0" brushRef="#br0" timeOffset="25406.42">16175 14048 24 0,'0'0'12'0,"21"9"-12"0,-14-9 12 0,4 0-13 16,-4 0 1-16,3 0 0 15,4 0 0-15,1 0 0 16,-5 0 1-16,-3 0-1 16,0 0 1-16,-7 0-1 15,-3 0 1-15,-4 4-1 0,0-4 1 16,0 0-2-1,-1 0 1-15,1 0-6 0,4-4 0 16</inkml:trace>
  <inkml:trace contextRef="#ctx0" brushRef="#br0" timeOffset="25658.13">15917 13377 53 0,'-17'-13'26'0,"10"23"-59"15,10-7 55-15,4 3-39 16,7-3 1-16</inkml:trace>
  <inkml:trace contextRef="#ctx0" brushRef="#br0" timeOffset="26155.14">14559 11310 29 0,'-56'-12'14'0,"27"12"-49"16,29-6 29-16</inkml:trace>
  <inkml:trace contextRef="#ctx0" brushRef="#br0" timeOffset="26378.55">13988 10608 38 0,'-14'-34'19'0,"10"18"-38"0,4 16 39 0,0-6-34 16,4 2 0-16</inkml:trace>
  <inkml:trace contextRef="#ctx0" brushRef="#br0" timeOffset="27253.03">13473 9950 18 0,'-11'-44'9'0,"7"15"-10"16,4 29 19-16,0-12-19 16,0-1 1-16,0-2-6 15,0-1 0-15,-3 0 4 16,-1 1 0-16</inkml:trace>
  <inkml:trace contextRef="#ctx0" brushRef="#br0" timeOffset="27446.97">12802 9583 34 0,'-21'-25'17'0,"-4"3"-25"0,22 12 35 16,-1 4-28-16,1-4 0 0,-4 1-14 16,3 0 1-16,1-1 13 15,-1-2 0-15</inkml:trace>
  <inkml:trace contextRef="#ctx0" brushRef="#br0" timeOffset="27613.52">12418 9046 27 0,'-35'-18'13'0,"13"-4"-18"16,19 15 24-16,-4 1-32 15,0-3 0-15</inkml:trace>
  <inkml:trace contextRef="#ctx0" brushRef="#br0" timeOffset="27788.41">12326 8890 23 0,'0'-4'11'0,"4"-2"-16"0,-4 6 22 16,0 0-28-16,3 3 0 16</inkml:trace>
  <inkml:trace contextRef="#ctx0" brushRef="#br0" timeOffset="27969.76">12577 8861 41 0,'-25'-12'20'0,"-7"31"-30"15,25-16 41-15,4-3-38 16,-1 0 0-16,8-6-13 16,3 6 0-16</inkml:trace>
  <inkml:trace contextRef="#ctx0" brushRef="#br0" timeOffset="28330.63">12591 8705 39 0,'-32'0'19'0,"7"3"-18"0,15-6 31 16,3 3-33-16,3-4 0 16,1 1 0-16,3 3 0 15,0-3 0-15,3 3 1 16,4 3-2-16,0 10 1 15,4-1 0-15,-4 10 0 16,0 7 0-16,-7-4 0 16,0 3 0-16,0-3 1 15,-4-3 0-15,1-3 1 0,-1-4-1 16,1-5 1-16,3-4 0 16,3-6 1-16,8-6-1 15,-1-4 0-15,8-2 0 16,0-7 0-16,-1 0-1 15,-3 0 1-15,-3 7-2 16,0 2 1-16,-8 7-1 16,-6 13 1-16,-15 2-5 15,-17 10 1-15,-15 10-7 16,-10 5 1-16</inkml:trace>
  <inkml:trace contextRef="#ctx0" brushRef="#br0" timeOffset="32668.02">13137 17588 19 0,'-10'-12'9'0,"10"-7"-5"0,0 10 9 0,0-1-12 16,0 4 1-16,0 6 0 15,0 0 1-15,0 0-5 16,0 6 1-16,0 16 2 15,3 9 0-15,-3 4-2 16,0 9 1-16,0 9-1 16,0 4 1-16,0 12 0 15,4 6 1-15,-1 0-1 16,5-6 0-16,-1-9 0 16,0-4 0-16,-4-12 0 15,4-9 1-15,-3-7 0 16,-1-6 1-16,-3-10 0 15,7-5 0-15,-3-7-3 16,-1 0 1-16,1-10-7 0,3-12 1 16</inkml:trace>
  <inkml:trace contextRef="#ctx0" brushRef="#br0" timeOffset="33162.58">12933 17827 19 0,'-25'-29'9'0,"0"17"-4"0,22 9 9 0,-1 0-14 16,1-4 1-16,-1 4-1 15,1 0 0-15,-1 3-1 16,1 0 1-16,-1 0-1 16,-3 3 1-16,0 3-1 15,0 1 1-15,0 2 0 16,3-3 0-16,-3 1 0 15,4-4 1-15,3-3 1 16,0-6 0-16,7-4 1 16,4 1 1-16,3-10 0 15,0-9 0-15,3-10 1 16,5-9 0-16,2-3-1 16,-3 3 0-16,8 3-1 15,-1 3 0-15,4 7-1 16,-4 5 0-16,0 11-2 15,-7 8 1-15,0 13-1 16,-3 10 1-16,0 18-2 16,-1 13 1-16,1 6 0 0,3 1 0 15,0-4-1-15,8 0 1 16,2-4 0-16,5 1 0 16,-1-6 0-16,-3-3 0 15,-4-10 1-15,-4-3 0 16,-6-4-1-16,-7-5 1 15,-11-4-4-15,-18 4 0 16,-28 12-9-16,-31 19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22:18:54.38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5-06T22:22:17.763"/>
    </inkml:context>
  </inkml:definitions>
  <inkml:trace contextRef="#ctx0" brushRef="#br0">4773 8852 5 0,'14'-16'2'0,"21"-28"0"16,-24 38 2-16,-7-6 2 16,3-1 1-16,-4 4 3 0,-3-4 0 15,0 1-11-15,-7 2 0 16,0-2 9-16,0-1 0 15,-4-3-2-15,1 1 1 16,-1 2-2-16,1-12 0 16,-1 6-1-16,1 0 1 15,-1 4-1-15,0-1 0 16,-3 4-1-16,-7 2 1 16,-4-2-1-16,-10 2 0 15,-7 1-2-15,-1-1 0 0,-2 1 0 16,-8 3 0-16,3-1-1 15,-6-2 1-15,13 0-1 16,-6-1 1-16,3-2 0 16,-3-1 1-16,3 4-1 15,-10-1 0-15,13 4 0 16,-17 6 1-16,0 0-2 16,-10 6 1-16,3 7-1 15,-4 3 0-15,1-1 0 16,-1-2 0-16,4 6-1 15,-4 6 1-15,4 3 0 16,7 0 0-16,8 7-1 16,6 2 1-16,3 13-1 15,1-6 1-15,-4 10-1 16,7 5 1-16,8 1 0 16,-1 9 0-16,4 0-1 15,-4 0 1-15,4 0 0 16,6-10 0-16,1 4 0 0,7 0 0 15,4-7 0-15,6 10 0 16,4 9-1-16,11 1 1 16,-1-1 0-16,11-6 0 15,8 3 0-15,9-6 0 16,1-7 0-16,4-9 0 16,6-6 1-16,4-9 0 15,7-1 0-15,14-15 0 0,0 0 0 16,11-13 0-16,6 1 0 15,-2-11 0-15,6 1 0 16,11 3 0-16,-8-3-1 16,12 0 1-16,-11-3-1 15,-8-4 0-15,12-5 1 16,-5-10 0-16,8-1 1 16,-3 1 0-16,-5-9 0 15,1-4 0-15,0-9 0 16,-7-6 0-16,-11-4 0 15,-4-2 1-15,-13 2-3 16,-1-2 1-16,-17 6 0 16,0-10 0-16,-14-3 1 15,-11-3 0-15,-7-6-1 16,-14 6 1-16,-14-6 0 16,0 9 0-16,-7 0-1 15,-4-3 1-15,-7-3-2 16,-10 9 1-16,-18 0-1 0,4 1 1 15,-15 8-2-15,0 10 1 16,-10 7 0-16,-7 2 0 16,-4 7-1-16,4 3 1 15,-7 6-1-15,10 7 1 16,-14 8 0-16,-6 11 0 16,9-4-1-16,-9 16 0 15,2 6 0-15,-6 9 1 16,0 4 0-16,10 3 0 0,7-7-1 15,4-3 1-15,7 4-1 16,24-7 1-16,-3-3 0 16,7-3 0-1,4 3-2-15,0 0 1 0,-1 7-1 16,4-1 1-16,4 13-2 16,0 6 1-16,3 3 0 15,4 10 0-15,3 0 0 16,0 0 0-16,0-1 0 15,4 4 1-15,7-3 0 16,14 3 0-16,7 3 0 16,7 0 0-16,14 0 0 15,7-13 1-15,15 10-1 16,10 0 0-16,14-3 0 16,3 6 1-16,8 0-1 15,-4 0 1-15,11-7 0 16,-4-2 0-16,-4-10 0 15,-3-6 0-15,11-3 0 0,-14-10 1 16,10-6-1-16,7-9 1 16,4-7-1-16,17-9 0 15,0-15 0-15,4-14 1 16,-3-11-1-16,13-17 1 16,-10-2-1-16,-4-10 0 15,-10 0 0-15,0-13 1 0,-11-3 0 16,-17-9 0-16,-11-12 0 15,0-1 0-15,-22-3 0 16,-6-15 1-16,-18-1-1 16,-7 7 1-16,0 0-2 15,-14 6 1-15,0 10-1 16,-7 15 1-16,-7 6-1 16,-7 7 0-16,-15 3 0 15,-2 12 0-15,-26 17-3 16,-17 8 1-16,-32 7-6 15,-28 9 1-15,-15 6-12 16,-24 23 1-16</inkml:trace>
  <inkml:trace contextRef="#ctx0" brushRef="#br0" timeOffset="24574.86">21650 13546 9 0,'7'-34'4'0,"18"12"-3"15,-22 16 5-15,1-1-1 16,-1 1 0-16,-3 6 5 0,0 0 0 15,0 0-11-15,0-3 1 16,-3 3 8-16,-1 0 1 16,1 0-2-16,-1 0 1 15,1 0-2-15,-4-3 1 16,0 0-2-16,3-4 1 16,-3 1-2-16,0 0 1 15,0 0-1-15,-4-1 0 16,-3 1-1-16,-3 0 0 0,-5-1-1 15,1-2 1-15,0 3 0 16,-4-1 0 0,1-2-1-16,-5 0 1 0,-2-1 0 15,-1 1 0-15,0-1-2 16,0 1 1-16,1 3-1 16,-5-1 0-16,-2-2-1 15,-8 6 1-15,-7 0-1 16,3 0 0-16,-10-4 1 15,0 1 0-15,1 0 0 16,6 0 1-16,3-4-1 16,4-2 1-16,-3-4-1 15,0 0 1-15,-1 7-2 16,1-4 1-16,3 4-1 16,-11 3 1-16,-6 3-1 15,3-1 0-15,-3-2 0 16,-5 0 1-16,-2 3-1 15,3-4 1-15,7 1 0 0,-4-3 0 16,8-7-1-16,-4 0 1 16,7-9-1-16,4 10 1 15,-1 5-1-15,-3 1 0 16,-3 3 0-16,-4-1 0 16,0 10 0-16,-7 1 0 15,-4-4 0-15,4 3 0 16,0-3 0-16,-7 0 1 15,4 6-1-15,3-3 1 0,0 0 0 16,3 0 0-16,4 4-1 16,4 2 1-16,3 4-2 15,3 5 1-15,-2 1 0 16,2 6 0-16,-3 0-1 16,-3 7 1-16,6-13 0 15,5-1 0-15,6 4 0 16,0 3 0-16,4 0 0 15,-1 4 0-15,5-1-1 16,-1 3 1-16,11 4-1 16,-4 2 1-16,11 7 0 15,0 10 0-15,0-7-1 16,3 3 1-16,4-3 0 16,0-6 0-16,0-1 0 15,0 1 1-15,0 0-1 16,0 0 0-16,-4-7 0 15,8 1 0-15,-1 5-1 0,1-2 1 16,-1 3 0-16,4 0 0 16,4-1 0-16,-1 1 1 15,1 0-1-15,-1-7 0 16,4-5 0-16,-7 2 0 16,4-3 0-16,-4 0 0 15,7 1 0-15,-4 2 1 16,1-3-1-16,6-6 0 0,8 0 0 15,10 3 0-15,1 3 0 16,6-6 1-16,7 0-1 16,8 0 1-16,2 3-1 15,5-3 1-15,-4 3-1 16,3 1 0-16,4 2 0 16,39 12 1-1,-57-14-1-15,4-4 0 16,0-4 0-16,3-2 0 15,1-7 1-15,3 1-1 16,3-4 0-16,11 0 0 16,-7 1 1-16,0-1-1 15,0-3 1-15,4 0-1 16,-4 0 1-16,-4 0 0 16,-3 1 0-16,-7-1-1 15,7 0 1-15,-4 0-1 16,4 0 0-16,-4-3 0 15,1 0 0-15,6-3 0 16,4 0 1-16,4 0-1 0,-4 0 0 16,0 3 0-16,0-4 0 15,-4 4 0-15,-3-3 0 16,-4 3 0-16,-3-3 0 16,0 6 0-16,0-3 0 15,0 0 0-15,3-3 1 16,1 6-1-16,-4-3 0 15,-4 0 0-15,0 0 1 16,8-3-1-16,-5 3 0 16,-2-3 0-16,-4 0 0 15,-1 0 0-15,1 0 0 0,-4 3 0 16,1 3 0-16,6-3 0 16,-3 0 0-16,0 0 0 15,-1-6 0-15,5-1 0 16,3 1 0-16,3-3 0 15,0-4 0-15,-6 4 0 16,-4-4 1-16,-1-6-1 16,-2 4 1-16,2-1-1 15,-6 0 1-15,0 1-1 16,0-1 0-16,-1-3 0 16,1 3 0-16,0-2-1 15,-4-4 1-15,-3 0 0 16,0 3 1-16,-1-3-1 15,1 0 0-15,-4-3 0 16,0-3 1-16,0 3-1 16,1 3 0-16,-1 0-1 15,0 3 1-15,-3 3 0 16,-4-3 0-16,0 1 0 0,-4-4 0 16,-3-4 0-16,-3 5 1 15,-4-5-1-15,-4-5 1 16,-3-3-1-16,-3-4 1 15,-8 0-1-15,4 4 1 16,-4-4-1-16,1-6 1 16,-1 0-1-16,4 7 0 0,0-7 0 15,3 3 0-15,-3-9 0 16,4 6 0-16,-4 0 0 16,-4-3 0-16,-7 3 0 15,-10 3 0-15,-4 4 0 16,-7-1 1-16,7-3-1 15,-3 4 0-15,-4-4 0 16,0 10 0-16,-3-10 0 16,7 10 0-16,-1-4-2 15,1 7 1-15,-4 0-6 16,-3 6 0-16,-8 6-13 16,-10 13 1-16,-10 12-6 15,-11 1 0-15</inkml:trace>
  <inkml:trace contextRef="#ctx0" brushRef="#br0" timeOffset="26017.11">18376 14666 20 0,'-3'0'10'0,"6"-13"0"0,-3 13 3 0,0 0-10 15,4-6 1-15,-1 0 1 16,1 3 0-16,3-4-6 16,3 1 0-16,5 0 4 15,13-1 0-15,4 1-2 16,3 0 1-16,4 0-2 15,-8 2 1-15,-2 1-1 16,-5 3 0-16,-6 0 1 16,-4 0 1-16,-7 0 0 15,-3 0 1-15,-8 3 0 16,-7 1 1-16,-3 2-1 16,-10-3 1-16,-1 0-2 15,0 0 1-15,1 4-1 16,-1-4 0-16,-3 0 0 15,-1-3 0-15,-2 3-1 16,-1 3 0-16,4-3 0 16,3 4 0-16,7-1 0 0,4-3 0 15,7 3-1-15,7-6 0 16,14-3 0-16,8 0 1 16,9-3-1-16,12 0 0 15,13-4 0-15,-7 1 0 16,1-1-1-16,-8 1 1 15,0-4 0-15,-10 4 1 16,-4 3-1-16,-6-1 0 16,-12 7 0-16,-13 0 0 15,-8 4 0-15,-7 2 1 16,-10 0-1-16,-11 3 0 0,-3 1 0 16,0-4 1-16,-1 0-1 15,5 1 1-15,2-7-1 16,8 3 1-16,7-3-2 15,3 0 0-15,4 0-8 16,0 0 0-16,0 6-6 16,0 0 0-16</inkml:trace>
  <inkml:trace contextRef="#ctx0" brushRef="#br0" timeOffset="27036.13">19241 14616 30 0,'-15'0'15'0,"-16"6"-4"0,27-6 16 16,-6 0-25 0,-5 0 1-16,1 0 2 0,0 0 0 15,4 0-6-15,-1-3 0 16,4 0 4-16,3-1 1 15,4 4-3-15,11-3 1 16,7-3-1-16,3 3 0 16,7-3-1-16,4-1 1 15,7 1-1-15,3 0 0 16,0 0 0-16,-3-1 1 16,-4 4-1-16,-3 0 0 0,-11 0 0 15,-3 3 0-15,-7 0 0 16,-4 3 1-16,-11 0-1 15,-7 3 1-15,-6 1-1 16,-8 2 0-16,-10-3 1 16,3 1 0-16,0 2 0 15,-3-6 0-15,0 3-1 16,0 1 1-16,3-4 0 16,4-3 0-16,6 0-1 15,5 3 0-15,10-3 0 16,7 0 0-16,14-3 0 15,3-3 0-15,8-1-1 16,10 1 1-16,11-7 0 16,4 4 1-16,-1 0-1 15,0-1 0-15,-6 1-1 16,-11 3 1-16,-8-1 0 16,-6 4 1-16,-8 0-1 0,-6 3 0 15,-11 3 0-15,-7 3 0 16,-11 4 0-16,-7-1 1 15,-3 4-1-15,-4-4 0 16,8 1 0-16,2-4 1 16,5-3-5-16,6-3 1 15,7-3-12-15,8-7 0 16</inkml:trace>
  <inkml:trace contextRef="#ctx0" brushRef="#br0" timeOffset="30295.25">21308 13117 23 0,'-18'-32'11'0,"1"-18"-7"0,17 41 11 15,0-4-15-15,3 4 1 16,1-4-1-16,-4 1 1 16,0 2-2-16,-4 1 1 15,-3 3 0-15,-4 2 1 0,-6 1-1 16,-8 3 0-1,-10 0 2-15,-8-3 1 0,-2 0 1 16,-5-3 1-16,-10 0 1 16,-3-7 1-16,3-3-1 15,0-3 1-15,-4 1-2 16,-3-1 0-16,0 3-3 16,-3 4 1-16,-15-1-3 15,-7 4 0-15,-10-1-1 16,-4 7 1-16,-14 3-1 15,-3 0 1-15,-1 0 0 16,4 3 0-16,7 0 0 16,-3 1 0-16,14-4 0 15,3 0 0-15,7 3 0 16,0 3 0-16,15 10 0 16,-8 6 0-16,1 0-1 15,9 9 1-15,5 10 0 16,-1 9 0-16,1 3-1 15,3 10 1-15,0-7 0 16,10-2 0-16,-10-1 0 0,4-6 1 16,6-6-1-16,4-7 0 15,8 1 0-15,2-4 0 16,4 4 0-16,1-1 0 16,2 1 0-16,5 5 0 15,-1 4-1-15,0 6 1 16,0-6 0-16,4 3 0 15,0 3-1-15,3 1 1 0,8-1 0 16,2 3 0-16,12 4 0 16,3-4 0-16,10 0 0 15,8 7 0-15,10-10 0 16,8 6 1-16,2 1-1 16,5-1 1-16,6-2-1 15,4 5 0-15,0 4 0 16,-4-4 0-16,-3-11 0 15,0 2 1-15,3-3 0 16,1-10 0-16,3-12 0 16,10 1 1-16,11-1-1 15,8-10 0-15,2-2 0 16,8-1 0-16,0 1-1 16,3-1 1-16,0 1-1 15,-10 0 1-15,-4-4-1 16,-3 0 0-16,-4 1 0 15,-7-1 1-15,-4-3-1 16,4 1 0-16,4-4 0 16,-4-3 0-16,7-3 0 0,7-4 0 15,0 1 0-15,4 3 0 16,7 0 0-16,-11-3 1 16,-4-1-1-16,1 1 0 15,-4 0 0-15,-3-4 0 16,-4 4 0-16,7 0 1 15,-4-10-1-15,1 1 0 16,-4-4 0-16,3-10 1 0,4-5-1 16,0-1 1-16,-3 1-1 15,0-4 0-15,-11 7 0 16,0 3 0-16,-11 3 0 16,-7 3 0-16,-6 0 0 15,-5 0 0-15,-2 3 0 16,-1-6 0-16,3 3 0 15,-2 0 0-15,-1 0 0 16,0 3 1-16,0-6-1 16,1 3 0-16,-5-3 0 15,-3-3 1-15,1 0-1 16,-5-1 0-16,1-2 0 16,-4-3 0-16,4-4 0 15,-1 4 0-15,-3-1 0 16,-3-3 0-16,0 1 0 15,-4-4 1-15,0 7-1 16,-7-7 0-16,0-3 0 16,0 0 1-16,-4-3-1 0,1-3 1 15,-1 3-1 1,1-7 0-16,-4 17 0 0,-1-1 0 16,-2 0 0-16,-4 1 0 15,0-1 0-15,-8 1 1 16,1 2-1-16,-3 1 1 15,-1-4 0-15,0 3 0 16,1 1-1-16,2 3 1 16,-2 2-1-16,3-2 0 0,-4 0 0 15,-7 6 0-15,-10-4-1 16,-4 4 1-16,-7 3 0 16,-14 0 0-16,-4 4-1 15,1 2 1-15,-8 0 0 16,1 7 1-16,3-4-1 15,-1 4 0-15,-6 3-1 16,-3-1 1-16,-15 7-5 16,-14 0 0-16,-28 7-6 15,-7 8 0-15,-8 4-6 16,1-6 1-16</inkml:trace>
  <inkml:trace contextRef="#ctx0" brushRef="#br0" timeOffset="39062.11">9656 16271 23 0,'-46'10'11'0,"10"-4"-7"16,29-6 12-16,0 0-16 16,0-3 0-16,7-3 0 0,4-4 1 15,6-2-1-15,4-7 0 16,4 0 0-16,7-3 1 15,3 3 0-15,7 4 0 16,1-1 1-16,2 6 0 16,-2 1 0-16,2 3 0 15,12 3-1-15,13 3 1 16,1 0-1-16,10 3 1 0,7 3-2 16,-10-3 1-16,3 3-1 15,0-2 1-15,0-1-1 16,-7 0 1-16,-11 0-1 15,-3 0 1-15,-10 0 1 16,-12 0 1-16,-13 1 1 16,-11-1 0-16,-14-3 1 15,-18 0 0-15,-21 0 0 16,11 0 0-16,-50 0-2 16,-6 0 1-16,-15 0-2 15,28 0 0-15,-20 3-2 16,-1-3 1-16,14-3-1 15,7 0 0-15,15-4-1 16,14 4 1-16,10 0 0 16,11 3 0-1,21 19-1 1,21 6 1-16,17-3-1 16,8 0 1-16,18 0-1 0,17 3 0 15,10-3 1-15,12-3 0 16,-5-7 0-16,8-2 0 15,-4-1 0-15,-3 0 0 16,-11 1 0-16,-7-4 1 16,-14 3-1-16,-10-2 0 15,-12-4 0-15,-9 0 1 16,-8 0-1-16,-14-3 1 16,-11-9 0-16,-10-7 0 0,-7 0 0 15,-18 4 0-15,-17-4-1 16,-11 4 1-16,-25-4-1 15,-10 0 1-15,-25 7-1 16,-11 3 1-16,1 2-1 16,-12 4 0-16,26 0-1 15,24 0 1-15,29 0-6 16,24 0 1-16,42-6-11 16,50-13 0-16</inkml:trace>
  <inkml:trace contextRef="#ctx0" brushRef="#br0" timeOffset="60561.13">10809 17974 13 0,'-53'6'6'0,"4"23"-5"0,31-20 6 0,-3 10-7 15,-4 3 0 1,4 0 0-16,4-4 0 0,2 4 1 15,5-3 0-15,6-3 1 16,8 0 0-16,6-1 0 16,8-8 1-16,3 2 0 15,4-3 0-15,7 0-1 16,10-2 1-16,14 2-1 16,1 3 0-16,10-2-1 15,18 2 1-15,-1 0-2 16,22 4 1-16,7-7-1 15,17 0 0-15,12-6 0 16,6 0 0-16,11-6 0 16,20-3 1-16,-2-4 0 15,-1 1 1-15,15-4-1 0,3-3 1 16,7 0 0-16,-7-3 1 16,10 10-1-16,8-4 0 15,-7 7-2-15,3 6 1 16,4 0-1-16,13-4 1 15,5 7-1-15,-1-3 1 16,11 6-1-16,-7-6 0 16,3 3 0-16,0-3 0 0,4 3 1 15,-7-3 0-15,0-3-1 16,-11-1 1-16,-10 1 0 16,-8 3 1-16,-17 3-2 15,-7-3 1-15,-17-3-1 16,-5 2 1-16,-13 4-1 15,-11 4 0-15,-10 2-1 16,-12-3 1-16,1 3 0 16,-14 0 1-16,-11 1-1 15,-10-4 1-15,-4 0 0 16,-7-3 0-16,-3 0 2 16,-12-6 0-16,-9-1-1 15,-8-2 1-15,-7 0 0 16,-10-4 0-16,-4 1-2 15,-18-4 1-15,-13 3-2 16,-11 1 1-16,-18 2-1 16,-21 4 0-16,-11 0-1 15,-24 3 1-15,0-4 0 0,-18 1 0 16,-7-3 0-16,-11-7 0 16,-10-3 0-16,-4 0 0 15,-17-3 0-15,-22-6 0 16,-17 6 0-16,-28 4 0 15,-15 2-1-15,-27 10 0 16,-29 6 1-16,-11 9 0 16,-13 10-1-16,-12 6 1 15,-2 9 0-15,6-5 0 16,14 5 0-16,11 7 1 0,4-4-2 16,17-5 0-16,4-4 0 15,14-3 1-15,3-9-2 16,15-4 1-16,6-2-1 15,-3-4 0-15,7-3-1 16,-3 3 0-16,3 10-1 16,0-6 0-16,14 8-2 15,21 4 1-15,18-3-5 16,46-6 0-16,39-1 0 16,35 1 1-16</inkml:trace>
  <inkml:trace contextRef="#ctx0" brushRef="#br0" timeOffset="107746.96">26684 12424 7 0,'-49'-25'3'0,"-11"31"0"0,49-6 4 0,4 0-7 16,0 0 0-16,4-3 0 16,3 3 0-16,14 3 0 15,14 9 0-15,7 7 0 16,25 3 1-16,18 3-1 16,21 7 0-16,13-4 0 15,8 0 0-15,11 0 0 16,6-3 0-16,-2 0 0 15,-12-6 0-15,0 0 0 16,4 0 0-16,-3-7 0 0,-4 1 1 31,63-10-2-31,-27 7 1 16,-1-7 0-16,-28 0 0 16,-14-3 0-16,-15 0 1 15,-13 0-1-15,-25-3 1 16,-18 3-1-16,-17 3 1 15,-14 3 0-15,-15 7 0 16,-3 5-1-16,-18 7 0 16,-6 4 0-16,-1-7 1 0,-3 12 0 15,-4 10 0-15,-7 9 0 16,0 1 1-16,0 8-1 16,0-8 1-16,4 5-1 15,3 4 1-15,7 3-2 16,8 12 1-16,-1 4-1 15,0-4 1-15,8 4-1 16,3 9 1-16,3 3-1 16,4 12 0-16,7 1 0 15,4 3 0-15,3-1 0 16,7 17 0-16,3-1-1 16,1-9 1-16,-4-3 0 15,0-3 0-15,0 0 0 16,4-7 0-16,-4-9 0 15,4-15 0-15,-1-7 0 16,5-3 0-16,-1-6 0 16,0-1 1-16,0-18-1 0,0 3 0 15,-7 0 0-15,-3-6 1 16,-4-7 0-16,-4-2 1 16,-6-1-1-16,-11-3 1 15,-7 1-1-15,-8-1 1 16,-6-3 0-16,-4 3 0 15,1 0-2-15,-5 1 1 16,-3-7-1-16,-3-7 0 16,-4 1 0-16,-14 3 0 0,-4 6 0 15,-6 0 0-15,-11 3 0 16,-4 0 1-16,-21 1-1 16,-14-7 1-16,-14 3-1 15,-32-3 1-15,-24 0-1 16,-8 3 1-16,-10 0-1 15,10-3 0-15,4 3 0 16,25 0 0-16,17 0 0 16,28 6 0-16,22-6 1 15,17 0 0-15,25-3-1 16,14-3 0-16,11-3 1 16,10-7 0-16,8 1 0 15,6-1 0-15,7-6-1 16,8-3 0-16,6-6 1 15,26-7 0-15,13-2-1 16,21-4 0-16,26-3 0 16,34 3 0-16,15 0 0 15,13 7 0-15,19 2 0 0,13-2 1 16,-7 6-1-16,-3-7 0 16,-7-3 0-16,-7-2 0 15,-18-8 0-15,-3 1 1 16,-18 0-1-16,-1-3 1 15,-2 0 0-15,-11 0 0 16,-4 3-1-16,-3 3 1 16,-11 0-1-16,0 3 1 15,0 0-1-15,-6 6 1 16,-12 1-1-16,-6-7 0 0,-15-6 0 16,-10-6 1-16,-11-7-1 15,-10-18 0-15,-22-1 0 16,-17-12 1-16,-21-3-1 15,-11-6 0-15,-18-16 0 16,4-10 0-16,-7-6 0 16,-4 4 0-16,15-13 0 15,10-1 1-15,21-14-1 16,18 2 1-16,21-22-1 16,14-3 0-16,8 1 0 15,24-17 1-15,-1 1-1 16,8 12 0-16,-3-10 0 15,-4 10 0-15,-11 4-1 16,-10 24 1-16,-4 3-1 16,-10 1 1-16,-11 9 0 15,-7 25 0-15,-4 9-1 16,1 13 1-16,-1 6-1 16,8 16 1-16,3 9-1 0,3 10 1 15,4 6-1-15,1 9 1 16,-5 3-1-16,-3 4 1 15,-3 3-1-15,-8-1 1 16,-10 4-1-16,-11 3 0 16,-6 0 0-16,-5 7 0 15,-17 2 0-15,1 3 1 16,-8 4-1-16,-22 0 0 0,-2 3-1 16,-1 15 1-16,-10 4-1 15,-4-4 1-15,-21 1-1 16,-3-1 0-16,-8-6 0 15,-14-2 0-15,1-4 1 16,-11-10 0-16,14-9 0 16,3-3 0-16,7-3 0 15,29-9 1-15,24-1 0 16,19 0 0-16,13 1 0 16,10-1 0-16,12 1 0 15,13-4 0-15,11 4 0 16,11-7 0-16,13 3 0 15,15 0 0-15,4 4 0 16,24-1 1-16,31 7-2 16,33-3 1-16,45 6 0 15,39-1 0-15,25 1 0 16,11 13 0-16,-4 5-1 16,-18 4 1-16,-21 6 0 0,-46-3 0 15,-35 0 0-15,-38-9 0 16,-29 2-1-16,-29 4 1 15,-31-6 0-15,-21 6 0 16,-25 2 0-16,-14 11 0 16,4-7 0-16,3 9 0 15,7 13 0-15,14 10 0 16,15 15-1-16,13 19 1 16,4-6 0-16,11 18 0 0,3 13-1 15,4 16 1-15,-1-7-1 16,-3 7 0-16,-3 25 0 15,-4-13 0-15,-4 10 0 16,-3-1 0-16,-3 10 0 16,-4-9 1-16,-7-7-1 15,-4 13 1-15,-3-12 0 16,-11 5 0-16,-10 4 0 16,3 6 0-16,4-19 0 15,3 4 0-15,7-4 0 16,4 0 0-16,7-18-1 15,4-4 1-15,-12-3-5 16,-31 13 1-16</inkml:trace>
  <inkml:trace contextRef="#ctx0" brushRef="#br0" timeOffset="141301.62">10583 13440 19 0,'53'-76'9'0,"-25"54"-3"0,-28 22 10 0,-3 4-14 15,-11 8 0-15,-14 7 3 16,-11 6 0-16,-25 3-5 16,-10-3 1-16,-14 0 4 15,-4 1 0-15,4-8-1 16,-4-5 1-16,1-10-2 15,13-3 1-15,0-6-2 0,8-1 1 16,6 1-2-16,4 0 0 16,4 0-1-16,7 6 0 15,-4 0 0-15,-4 12 0 16,-10 10-1-16,11 9 1 16,3 13-1-16,7 7 1 15,-7 2-1-15,11 0 1 16,3 4 0-16,7-7 0 15,4 9 0-15,3 7 1 16,4 3 0-16,3 6 0 0,8 1 0 16,3 18 1-16,3 6-1 15,4 19 1-15,-7 7-1 16,4-1 0-16,-8 13-1 16,1-3 1-16,-5-19-1 15,1 6 0-15,-3-21 2 16,-1 12 0-16,-3-19 0 15,3-7 0-15,4-5 0 16,4-13 0-16,6-6 0 16,8-4 0-16,3 1-2 15,0-1 1-15,7-12-1 16,7-3 0-16,11 3 0 16,10 0 1-16,7 0-1 15,8 0 0-15,10 1 0 16,0-1 1-16,7-10-1 15,14 4 0-15,4 3 0 16,24 6 0-16,1-3-1 16,17 0 1-16,10-6 0 15,8-13 0-15,10 3 0 0,18-5 0 16,0-8-1-16,4 1 1 16,13-9 0-16,15-4 0 15,3 0-1-15,11-6 1 16,10-3-1-16,8-3 1 15,10-1-1-15,10 1 1 16,18 0-1-16,8 3 1 0,6 0-1 16,4-4 1-1,14 7-1-15,7-3 1 0,7-3 0 16,-7 0 0-16,0-1 0 16,0 1 0-16,7-3-1 15,-7 2 1-15,7 1-1 16,-3-3 1-16,-8-1-1 15,11 1 1-15,8-4-1 16,-8-2 0-16,3-4 0 16,-6-3 0-16,3 3 0 15,4 0 1-15,3-3-1 16,-14 7 1-16,-7 2-1 16,-11 7 1-16,-7 3-1 15,-3 0 1-15,-7-4 0 16,0 4 0-16,-1 0-1 15,5 0 1-15,-1 0 0 16,7-3 0-16,1-4 0 16,-5 4 0-16,5-10 0 15,-4 4 1-15,-8 2-2 16,1-2 1-16,-25-7-1 0,-14 3 0 16,-18-3 0-16,-24-3 0 15,-22 4-1-15,-31 2 1 16,-11 0 0-16,-14-3 0 15,-17 1 1-15,-5 5 0 16,1 1 0-16,-3 2 0 16,2 1 0-16,-2 2 1 0,-4 1-1 15,6-3 0-15,1-7 0 16,7 0 1-16,-7-6-1 16,-11-9 1-16,-7 0 0 15,-7-13 0-15,-3-22 0 16,-11-9 0-16,-3-16 0 15,-4 0 1-15,10-19-1 16,8-9 1-16,10 3-1 16,14 6 0-16,-3 13-1 15,10 9 1-15,-6 0-1 16,-1-3 0-16,0 7 0 16,-17-4 1-16,-14 0-1 15,-22 3 0-15,-14-15 0 16,-21-6 1-16,-17-11 0 15,-18-8 0-15,-8-4-1 16,-2-8 1-16,-12 2 0 16,1 3 0-16,-4 0-1 15,7 1 1-15,4 15-2 16,7 9 1-16,-4 10 0 0,0 25 0 16,4 3-1-16,0 9 1 15,0 4 0-15,-1 5 1 16,-2 11-1-16,-1 2 0 15,-3 4-1-15,-11-4 1 16,-14 3 0-16,-11 1 0 16,-20 6-1-16,-5-1 1 15,-20 1-1-15,-8 9 1 16,-17 4-1-16,-17 5 1 16,-8 4 0-16,-11 9 0 0,-20 7-1 15,-18 5 1-15,-32 7-1 16,-21 6 0-16,-32-2-2 15,-18 2 1-15,-13-3 0 16,-22-6 0-16,-7-7 0 16,-7 1 1-16,-7-10 0 15,11-3 0-15,-1 0 1 16,5 0 0-16,6 0 0 16,0 0 0-16,-17 3 0 15,-18 6 0-15,-22 4 0 16,-24 6 0-16,-7 3 0 15,-10-10 0-15,-11 4 0 16,17 0 0-16,1 2-1 16,20 1 1-16,8 0 0 15,28 3 0-15,14-3 0 16,14 0 0-16,4-1-1 16,14-2 1-16,14 0-2 0,7-7 1 15,3 4 0-15,4-7 0 16,-7 0-1-16,-7-3 0 15,4-3 0-15,-15 0 1 16,-17 10 0-16,3-1 0 16,4 13 0-16,17 16 0 15,29 3-1-15,34 9 0 16,54 0-8-16,35 0 1 0</inkml:trace>
  <inkml:trace contextRef="#ctx0" brushRef="#br0" timeOffset="200661.44">21181 1314 12 0,'-4'-26'6'0,"8"17"0"0,-1 6 7 16,-3 3-13-16,0-10 1 16,0 10 0-16,0 0 1 15,0 0-2-15,0 0 1 16,0 0 1-16,0 4 0 0,-3 5 0 16,-1 0 0-16,1 7 0 15,-1 0 0-15,4 6 0 16,-3 6 1-16,3 6-1 15,0 7 0-15,0 0 0 16,0 0 1-16,0 12 0 16,0-6 0-16,0 13-1 15,0 12 1-15,-4 6-1 16,4 4 1-16,0-10-1 16,4 6 0-16,-1 4-1 15,4 6 1-15,0 3-1 16,4 6 1-16,-1-16-2 15,-2-2 1-15,-5-4 1 16,-3 13 0-16,-3-7 0 16,-5 7 1-16,-2-6-1 15,-4 5 1-15,-4-2 0 0,1 0 0 16,-1 6-2-16,7-4 1 16,1-8-1-16,6-4 0 15,1-6-1-15,3-3 1 16,3-3 0-16,1-10 0 15,-1 0 0-15,1-6 0 16,-4 0 1-16,0-6 0 16,0 0-1-16,0-10 1 15,0-6-1-15,0 0 1 16,0 0-1-16,0-6 0 0,0 0-1 16,0-6 0-16,3 2 0 15,1 1 0-15,-1-7 0 16,4 1 1-16,-3-1-1 15,-1-2 0-15,1 2 1 16,0-9 0-16,-4 0-1 16,3 0 0-16,-3 0 1 15,4 0 0-15,3 0-1 16,0-6 1-16,0 6-2 16,0 0 1-16,0-3 0 15,3 3 1-15,1 0-2 16,0 3 1-16,3 3-1 15,0-3 1-15,0 3 0 16,4-6 0-16,3 3 0 16,0-3 1-16,4 0-1 15,-4-3 0-15,11-3 0 0,17 3 0 16,11-3-1-16,7-1 1 16,18 1-1-16,-1 0 1 15,19 0 0-15,9-1 0 16,5 1-1-16,-8 6 1 15,8-6 0-15,3 3 1 16,0 3-1-16,3-7 0 16,0 1 0-16,15-3 0 15,10 2 0-15,-7-2 0 16,18 3-1-16,-4 6 1 0,1 0 0 16,-8 0 0-16,3 0 0 15,-10 0 0-15,1 3 0 16,-12-6 1-16,4 3-1 15,-10 0 0-15,-8-7 0 16,-3 4 0-16,-7 3 0 16,-7-9 0-16,-8 3-1 15,-6 2 1-15,-11 8 0 16,-10 2 0-16,-8-3 0 16,-10 3 0-16,-7-6 1 15,-8 3 0-15,-2 4 0 16,-8-7 1-16,-4-7 0 15,1 4 0-15,0-6 0 16,3-1 0-16,0 1-1 16,0-7 1-16,0 7-2 15,4-7 1-15,0 4-1 16,3-4 1-16,0 7-1 16,-3-1 0-16,-4 1 0 15,-7-4 1-15,-3-2 0 0,-11-7 0 16,-7 0 0-16,-4-3 1 15,-3 0-1-15,0 3 0 16,3-3-1-16,1-7 1 16,3-5-1-16,0-1 1 15,3-15-1-15,1-1 0 0,6-8 0 16,4-11 0-16,4-5 0 16,-1-3 0-16,1-26 0 15,-4-3 1-15,0 4-1 16,0-10 0-16,-3-19 0 15,-4-3 1-15,3 0-1 16,-3-3 0-16,0-4-1 16,4 4 1-16,3 16 0 15,0-1 0-15,3 1-1 16,4 18 1-16,1 10-1 16,-1 0 1-16,3 19-1 15,1 2 1-15,0 4-1 16,-4-6 1-16,-4-4-1 15,-3 10 0-15,-3 0 0 16,-4 3 1-16,-7 9-1 16,-4 4 0-16,1 18 0 15,-1-2 1-15,0 2-1 16,1 0 1-16,-1 7-1 16,1 9 1-16,3 6-1 15,0-2 1-15,3 2-1 0,1 3 1 16,-1 7-1-16,4 3 1 15,-3-3 0-15,-1-1 0 16,-3 4 0-16,-7-6 0 16,-4 9 0-16,1-10 0 15,-1 4 0-15,0 3 1 16,-6-6-1-16,-5 9 0 16,-6 0-1-16,3 0 1 0,-3 0-1 15,-11 9 1-15,-10 0 0 16,-8 1 0-16,-6-1 0 15,-19 1 0-15,1-4 0 16,-18 3 0-16,-3 1 0 16,-14-1 0-16,-8-6 0 15,-6 13 1-15,2-7-1 16,-2-2 0-16,-1-4-1 16,-6 3 1-16,10 3 0 15,-11-9 0-15,-10 0 0 16,0 4 0-16,-11 5 0 15,-18 0 0-15,4 7 0 16,4 0 0-16,-11 12 0 16,21-9 0-16,0 6 0 15,18-16 0-15,4 1 0 16,6 8 0-16,22-2 0 16,3 9 0-16,10-15 0 15,8-1 0-15,0 0 0 0,14 1 0 16,7-10 0-16,10 3 0 15,11 3 0-15,11-6 0 16,10 0-2-16,11 3 0 16,10 10-5-16,8 0 0 15,6 12-12-15,-3 18 0 16</inkml:trace>
  <inkml:trace contextRef="#ctx1" brushRef="#br0">29535 8024 0,'0'0'0,"0"0"16,0 0 0</inkml:trace>
  <inkml:trace contextRef="#ctx0" brushRef="#br0" timeOffset="203860.52">23110 4801 55 0,'-14'-16'27'0,"7"19"-13"0,7 0 28 16,-3-3-40-16,3 3 1 16,3 4 0-16,-3-1 1 15,4 3-4-15,-1 4 0 16,4-13 3-16,0 3 1 15,4 3-1-15,3 0 1 16,4 4-2-16,3 2 1 16,4-2-1-16,3 5 0 0,0-2-1 15,0 3 0-15,-3-1-1 16,-4-5 0-16,0 2-1 16,-3-2 0-16,0 2-6 15,-1-2 1-15,1-1-8 16,-4-6 1-16,4 3-9 15,-8-6 0-15</inkml:trace>
  <inkml:trace contextRef="#ctx0" brushRef="#br0" timeOffset="204180.24">23481 4650 63 0,'-28'-9'31'0,"-4"37"-28"0,25-28 56 16,0 15-58-16,-4 1 0 16,1 9 0-16,-1 10 1 15,-3-1-3-15,0 10 0 16,-4-6 2-16,1 9 0 15,-1 0-2-15,-3-6 1 16,0-1 0-16,-1 7 0 16,1-9-1-16,4-7 1 15,6-12-20 1,11-6 0-16</inkml:trace>
  <inkml:trace contextRef="#ctx0" brushRef="#br0" timeOffset="204527.59">23742 4973 55 0,'7'-3'27'0,"0"25"-8"0,-3-16 29 16,-4 7-45-16,0 5 0 15,0 14 0-15,0-7 0 16,3 3-5-16,-3 13 1 15,4-4 0-15,-1 1 1 16,1-10-11-16,3 7 1 16,0-13-10-16,0 3 0 0</inkml:trace>
  <inkml:trace contextRef="#ctx1" brushRef="#br0" timeOffset="3065.48">27122 10508 0,'0'0'16,"0"0"-1,0 0-15,0 0 16,0 0 0,0 0-1</inkml:trace>
  <inkml:trace contextRef="#ctx0" brushRef="#br0" timeOffset="206758.68">19632 2392 30 0,'-21'-15'15'0,"7"15"-4"15,10 0 15-15,1 0-24 16,3 0 1-16,0 0 2 16,3 6 0-16,4-3-5 15,0 3 1-15,4 4 5 16,3-7 0-16,0 3-1 15,4 10 1-15,7-4-2 16,-1 13 1-16,1 0-2 16,3 13 0-16,0-3-1 15,4 2 0-15,0-2-1 16,0-13 0-16,-4 9 0 16,4-12 0-16,-8 0-1 15,-6-4 1-15,-4-2-1 0,-3-4 1 16,-1 1-4-16,-6-4 0 15,-8 0-6-15,1-3 1 16,-4-3-11-16,-4 0 1 16</inkml:trace>
  <inkml:trace contextRef="#ctx0" brushRef="#br0" timeOffset="207058.07">19907 2364 57 0,'-24'9'28'0,"6"-15"-25"0,14 6 46 0,1 0-47 16,-1 6 0-16,1 7-1 16,-1 3 1-16,1 12-4 15,-1 6 1-15,1 4 2 16,-4 15 0-16,0 7-1 15,-4-7 0-15,-3 4 0 16,0-4 0-16,-4-3 1 16,4-3 0-16,0-9-3 15,0-4 0-15,3 1-11 16,1-20 0-16,3-2-5 16,0-7 0-16</inkml:trace>
  <inkml:trace contextRef="#ctx0" brushRef="#br0" timeOffset="207582.71">20154 2743 35 0,'7'7'17'0,"-3"-14"1"0,-4 7 23 0,0 0-33 16,3-3 0-16,4 3 3 16,0-6 1-16,4 3-16 15,0-3 1-15,3-4 9 16,3-2 1-16,-3 5-5 15,4 1 0-15,0 3-1 16,-4 3 0-16,0 0-2 16,-3 9 1-16,-4 4 0 15,0-1 0-15,-4 7 0 16,-6 3 0-16,-1 3 1 16,-3 0 0-16,-7 1 1 15,0 2 1-15,0 0 1 0,0 6 0 16,7-8-1-16,3 5 1 15,1-9-2-15,10-3 1 16,7-10-1-16,3-6 1 16,4-6-2-16,4-6 0 15,3-1 0-15,4-9 0 16,0 4-2-16,3-1 0 16,-3 4-9-16,-4 2 0 15,-3 4-15-15,-11 6 1 16</inkml:trace>
  <inkml:trace contextRef="#ctx1" brushRef="#br0" timeOffset="6862.88">28840 5214 0,'0'0'16,"0"0"0,0 0-1,0 0 1,0 0 0,0 0-1,0 0 1,0 0-1,0 0 1,0 0-16</inkml:trace>
  <inkml:trace contextRef="#ctx0" brushRef="#br0" timeOffset="214339.96">22292 965 8 0,'0'-6'4'0,"7"12"-1"16,-7-6 4-16,4 0-4 16,-4 0 1-16,0 0 2 15,3-3 0-15,4 6-7 16,-7-3 1-16,0 0 6 15,0 0 1-15,0 0-1 16,0 0 0-16,0 0-1 16,0 0 0-16,0 0-1 0,0 0 0 15,0 0-1-15,0 0 1 16,7-3-1-16,-7 3 0 16,7-3 0-16,-3 0 1 15,-4 3-1-15,3-6 1 16,-3 6-1-16,0 0 1 15,0 0-2-15,0 6 1 16,0-6-1-16,0 0 0 16,-3 6-1-16,3 4 1 15,-4-1-1-15,4 1 0 0,-3-7 1 16,3 3 0-16,-4 3 1 16,4 1 0-16,-3-4 0 15,-1 3 1-15,-3 4-1 16,4-7 1-16,-4 4-2 15,0 2 1-15,-1 4-1 16,-2 9 0-16,-1-6 0 16,1 6 0-16,-1-6-1 15,1-4 1-15,-1 4 0 16,-3 3 0-16,-4 0 0 16,1-3 1-16,-1 9 0 15,0-3 0-15,-3 3-1 16,0 7 1-16,3-7-1 15,1 7 1-15,3-4-2 16,3 0 0-16,-3-6-1 16,0 4 1-16,0-7 0 15,-4 0 0-15,0 6-1 16,-10-3 1-16,3-3 0 0,1 3 0 16,3 0-1-16,3-3 1 15,-3 9 0-15,3-2 0 16,1-1-1-16,-1 0 1 15,4-3-1-15,0 0 0 16,0-6 0-16,-1 0 1 16,1 0-1-16,-3-4 1 15,-1 1-1-15,-3 3 0 16,0 0 0-16,-4-4 1 0,0 13-1 16,1-9 0-16,2 0 0 15,1 6 0-15,0-6 0 16,7 6 0-16,-4-6 0 15,-3 3 0-15,7-6 0 16,4-1 0-16,-1-2 0 16,4-4 1-16,0 4-1 15,0-10 0-15,0 3 0 16,0 4 1-16,0-7-1 16,0 6 0-16,-4-3 0 15,0-6 0-15,1 13 0 16,-1-1 1-16,1 1-1 15,-1-13 0-15,4 6 0 16,0 4 0-16,3-10 0 16,1 3 0-16,-1 3 0 15,1-6 1-15,-1 3-1 16,4 0 0-16,-3 0 0 0,3 4 1 16,-4 2-1-16,1 1 0 15,-4-1 0-15,0 3 0 16,0 1 0-16,-1 0 0 15,1-7 0-15,4 3 0 16,-4-6 0-16,3 4 0 16,1-4 0-16,-1 3 0 15,1-6 0-15,3 3 0 16,-4 0 0-16,4 0 0 16,-3 1-1-16,-1-1 1 0,1 6 0 15,-1-6 0-15,1 4 0 16,-1-4 0-16,1 3 0 15,3-6 0-15,0 0 1 16,0 3 0-16,0-3-1 16,0 0 0-16,7 0 0 15,0 0 0-15,0 0 0 16,0 6 0-16,0-6-1 16,-4 4 1-16,1-1 0 15,3 3 0-15,-4 0 0 16,1 0 0-16,3 4 0 15,0-10 0-15,0 9 0 16,4-6 1-16,3 4-1 16,0-7 0-16,0 0-1 15,4 3 1-15,-4 3 0 16,3-3 1-16,1 3-1 16,0 4 0-16,-4-4 0 0,-4 13 0 15,1-10 0-15,-4-2 1 16,4-4-1-16,-1 3 0 15,1-3 0-15,3 3 0 16,0-6 0-16,0 10 0 16,4-7 0-16,-1 3 0 15,1-6 0-15,0 0 0 16,-1 0 0-16,1 0 0 0,0 3 0 16,-4 4 0-16,-4-4 0 15,1 3 0-15,-1 0 0 16,1 1 0-16,0 5 0 15,-1-9 1-15,1 4-1 16,-1 2 1-16,1-6-1 16,3 7 0-16,0-1 0 15,0 4 0-15,4-4 0 16,3 0 0-16,4 4 0 16,7-4 0-16,-4 1-1 15,-4 2 1-15,1 7 0 16,7 0 0-16,-4 6 0 15,7-6 0-15,1 3 0 16,2 0 0-16,1-4 0 16,0-2 0-16,-4 3 0 15,-3 0 0-15,3-4 0 16,4 14 0-16,0-7 0 16,-4 9 0-16,-6-9 0 0,2-3 1 15,-6 3-1-15,0 3 0 16,3-3 0-16,4 3 1 15,3-9-1-15,0 5 1 16,4-2-1-16,0 0 0 16,0 3 0-16,-8-13 0 15,8 10 0-15,0 0 0 16,0 6 0-16,0 0 0 16,-1 3 0-16,-9-6 0 0,2 4 0 15,-2-1 0-15,-1-10 0 16,0 7 1-16,0-3-1 15,0 3 0-15,1-9 0 16,-1 2 1-16,-3 1-1 16,-1-4 0-16,-3 4 0 15,1 3 1-15,-1-3-1 16,0-7 0-16,-3 4 0 16,-4 2 1-16,3-2-1 15,-3 6 0-15,4-4 0 16,3 1 0-16,-3-7 0 15,3 4 1-15,-3-1-1 16,3 1 0-16,-3 3 0 16,-4-4 0-16,0 1 0 15,-4-4 0-15,4 1 0 16,-3-7 0-16,0 6 0 16,-1 1 0-16,1-1 0 0,-1 0 1 15,1 4-1-15,0-4 0 16,-1 1 0-16,-3-4 0 15,4 3 0-15,-4-2 0 16,3 5 0-16,1-9 1 16,0 7-2-16,-1-4 1 15,1 3 0-15,-1 4 0 16,1-4 0-16,-1-2 1 16,1-1-2-16,-4 3 1 15,0-6 1-15,0 4 0 0,0-7 0 16,-3 3 0-16,-1-3-1 15,4 0 1-15,-3-3 0 16,3-7 0-16,0 10-1 16,0-9 1-16,0 3-2 15,0-4 1-15,-3 4 0 16,3-3 1-16,-4 2-1 16,4 1 0-16,0-3-1 15,0-7 1-15,1 0 0 16,2 4 1-16,-3 2-1 15,0 1 0-15,7-10 0 16,0 0 0-16,8 4 0 16,2-11 0-16,5 8-1 15,-5-7 1-15,1-1-1 16,0-2 1-16,3-6 0 16,0-1 1-16,4 4-1 0,0-10 0 15,-1 4 0-15,1-1 0 16,-4-3 0-16,0 13 1 15,1-3-1-15,-1-1 0 16,0-2-1-16,0 2 1 16,8 1 0-16,2 3 0 15,-2 3-1-15,-8-4 1 16,4 1 0-16,-1 0 1 16,5-6-1-16,-1-1 0 15,0 7 0-15,1 0 0 0,-1 2 0 16,0-2 0-16,-3 3 0 15,3 0 0-15,-3-3 0 16,-4 3 0-16,7 3 0 16,4 0 0-16,-4-6 0 15,-6 3 0-15,-1 3 0 16,-3-7 0-16,-1 7 0 16,1 1 0-16,0 5 0 15,-1 6 0-15,1-5 0 16,3 2 0-16,1-2 0 15,2-4 0-15,5 3 0 16,-5-3 0-16,1 4 0 16,-4-7 0-16,1-4 0 15,-1 11 0-15,-4 2 0 16,-2 4 0-16,-1-1 0 16,-4-5 1-16,1 5-2 0,-4 1 1 15,0 3 0 1,-3 3 1-16,-1-7-2 0,1 4 1 15,-4 3 0-15,0-4 0 16,0 1 0-16,0 3 1 16,-7 3-1-16,4 0 0 15,-1 0 0-15,-3 0 0 16,0 0 0-16,4-9 0 16,-4 9 0-16,0 0 0 15,0 0 0-15,0 0 0 16,0 0 0-1,0 0 0-15,0 0 0 16,0 0 1-16,3-10-1 16,1 4 0-16,-1 3 0 15,-3 3 1-15,4-10-1 16,-4 4 0-16,0 6 0 16,3-9 0-16,-3 9 0 15,4-7 0-15,0 4 0 16,-1 3 0-16,4-9 0 15,-3 3 0-15,3 3 0 16,-4-7 0-16,1 10 0 16,-4 0 0-16,0 0 0 15,0 0 0-15,0 0 0 16,-4 0 0-16,1 0 0 16,-4 3 0-16,0-3 0 15,0-3 1-15,3 3-1 16,0 0 1-16,1-6-1 0,-1 3 1 15,-3-7-1-15,0 4 1 16,-3 0-1-16,-4 3 0 16,-4-4 0-16,-7 4 0 15,1-3 0-15,-5 3 1 16,-2 3-1-16,-8-6 0 16,-7 2 0-16,0-2 0 15,4 0 0-15,-4-4 0 16,11 1 0-16,-1 0 0 15,-2-4 0-15,-1 4 0 0,-4-7 0 16,5 7 0-16,-1-7 0 16,0 3 1-16,-7-2-1 15,-3 5 0-15,-1 1 0 16,-3 3 0-16,8-4 0 16,-1-2 0-1,-28-20 0 1,7 10 0-16,3-3 0 15,1 0 0-15,3 0 0 16,0 3 0-16,0 3 0 16,10-6 1-16,-3 6-1 15,-7-6 0-15,7 7 0 16,1-8 0-16,-1 4 0 16,-4 7 0-16,1-10 0 15,-4 6 0-15,10-9 0 16,5-1 1-16,6 8-1 15,3-1 0-15,-2 6 0 0,2-12 0 16,-2-1 0-16,-1 4 0 16,3 0-1-16,1 6 1 15,0 1 0-15,-4-11 1 16,0 7-1-16,-3 4 0 16,0-1 0-16,-1-6 0 15,4 3 0-15,4-3 0 16,0-4 0-16,0 4 0 15,-4 7 0-15,0-7 0 0,4 6 0 16,3-10 0-16,4 4-1 16,-4 7 1-16,4-8 0 15,0 1 0-15,-4 13 0 16,0-4 0-16,0 7 0 16,1-7 0-16,2 4 0 15,1-4 0-15,3 0 0 16,1 4 0-16,3-7 0 15,3 3 0-15,4 7 0 16,0-7 0-16,0 4 0 16,0-7 0-16,-4 9-1 15,0 4 0-15,-6 0-4 16,-5 6 1-16,-2 0-6 16,2 6 0-16,5-3-10 15,2 0 0-15,8-3-10 16,4 0 1-16</inkml:trace>
  <inkml:trace contextRef="#ctx1" brushRef="#br0" timeOffset="21643.87">30988 12270 0,'0'0'0,"0"0"16,0 0-1,0 0 1,0 0-1,0 0 1,0 0 0,0 0-1,0 0 1,0 0 0,0 0-1,0 0 1,0 0-1,0 0 1,0 0 0,0 0-1</inkml:trace>
  <inkml:trace contextRef="#ctx0" brushRef="#br0" timeOffset="-203612.91">26659 2072 19 0,'-10'7'9'0,"3"2"4"0,7-9 10 0,-4 0-18 16,1 0 1-16,-1 0 3 16,-3 0 1-16,4 0-12 15,-4 0 1-15,3 0 8 16,1 9 0-16,-1-9-1 16,0 0 0-16,1 0-1 15,-1 0 1-15,4 0-1 16,0 4 1-16,-3-8 0 15,3 4 0-15,0 0-1 16,-4 0 0-16,1 0-1 16,3 0 1-16,0 0-2 15,0 0 0-15,7-6-1 16,3 6 1-16,5-3-1 16,2-3 0-16,4-7-1 15,4 7 0-15,7 0-1 16,3 3 0-16,4-4-1 0,-7 7 1 15,-1-3-1-15,1 3 1 16,-4 0-1-16,4-6 1 16,0 6 0-16,0 0 1 15,-4 6-1-15,0-6 1 16,-3 10-1-16,-4-1 0 16,-3 7 0-16,-8 2 1 15,-6 1-1-15,-8 0 1 16,-6 6-1-16,-8 10 1 15,-3-4 0-15,-4 0 0 16,0 7 0-16,1 6 0 0,-5 3 0 16,-6-3 1-16,3 0 0 15,-3 0 0-15,0 0-1 16,3-7 1-16,4-2-1 16,7-7 1-16,7 0-1 15,7-6 0-15,7-3 0 16,14-10 0-16,7 1 0 15,11-10 1-15,-1 0-1 16,1 0 0-16,0 0-1 16,3-7 1-16,4 4-1 15,-7 3 1-15,-1 0-1 16,-2 0 1-16,-5 0-2 16,1 0 1-16,-4 0-1 15,-3 3 0-15,-4-6-5 16,-3 3 1-16,-1-9-7 15,-6 3 0-15,-4 2-13 16,-4-2 1-16,-6 12-2 0,-5-6 1 16</inkml:trace>
  <inkml:trace contextRef="#ctx0" brushRef="#br0" timeOffset="-203158.88">26677 2480 29 0,'-18'-6'14'0,"11"-19"0"15,7 25 19-15,0 0-28 16,0 0 0-16,4-10 3 16,-1 7 1-16,4 3-10 15,1-6 1-15,2 6 8 16,1-3 0-16,3-4-1 16,-4 7 1-16,8 0-2 15,3 10 0-15,7-4-2 16,4-6 0-16,0 0-2 15,7 0 1 1,31-9-3-16,-10-1 1 16,-7 4-1-16,-10-3 1 15,-8 9-2-15,-7-10 1 16,-10 10-4-16,-11-6 1 16,-11 6-8-16,-10 6 1 15,0-6-12-15,0 10 1 16</inkml:trace>
  <inkml:trace contextRef="#ctx0" brushRef="#br0" timeOffset="-202757.09">27690 1994 54 0,'0'-22'27'0,"7"-9"-24"16,-7 31 39-16,0 0-43 15,0 6 1-15,-4-6 2 16,1 16 0-16,-5-4 0 16,-6 13 0-16,-3 10 2 15,-8-7 1-15,-3 16 1 16,0 0 0-16,-4 3-1 15,0 12 1-15,0-2-3 16,-3 12 1-16,14-13-1 0,7 4 1 16,3-7-2-1,11-15 1-15,11-1-1 0,6-5 1 16,1-4-1-16,3-9 1 16,4-4-3-16,3-5 1 15,0-1-3-15,1-9 0 16,-5 3-9-16,1-3 1 15,-7 7-15-15,-1-7 1 16</inkml:trace>
  <inkml:trace contextRef="#ctx0" brushRef="#br0" timeOffset="-202111.82">28088 2267 69 0,'-10'-16'34'0,"3"0"-26"15,7 13 50-15,-4-6-57 16,-3 9 0-16,0 0 0 16,-4 0 1-16,-6 9-3 15,-4-2 0-15,-8 11 1 16,-2 1 1-16,2 0-1 15,5-3 1-15,2 3 1 0,5-7 0 16,3 7 1 0,3 3 0-16,4-10 0 0,4 4 0 15,3-10-1-15,3 7 0 16,4 3-1-16,0-7 0 16,4 0-1-16,6 1 1 15,5-7-1-15,6-3 0 16,0-3 0-16,0 3 0 15,-3-7-1-15,-4 4 0 16,-3 3 0-16,-4 0 1 16,-7 3-1-16,-7 4 0 15,-7 8 1-15,-14-2 0 0,-4 3 1 16,-10 2 0-16,3 1 1 16,4 0 0-16,3 6 0 15,4 0 0-15,7-3-1 16,3 0 1-16,1-3-1 15,3-10 0-15,3 7-1 16,4 3 0-16,4 0 0 16,-1-10 0-16,15 4 0 15,10-1 1-15,7-12-1 16,0 0 1-16,8-9-1 16,-4 6 1-16,-1 0-1 15,-2-1 1-15,-5-2-4 16,-6-3 1-16,-4-1-8 15,-7 1 0-15,-7-7-15 16,-7 4 1-16,0 5-2 16,0-11 0-16</inkml:trace>
  <inkml:trace contextRef="#ctx0" brushRef="#br0" timeOffset="-201750.82">28215 2132 72 0,'-39'-16'36'0,"15"7"-31"0,20 3 71 0,1 2-73 16,3 4 0-16,3-6-1 16,8 12 1-16,13-6-4 15,8 10 0-15,3 6 2 16,4-4 1-16,7 4-2 15,0 6 0-15,-4 9 0 16,-10 0 0-16,-4 4 0 16,-7 15 0-16,-13-3 0 15,-12 13 0-15,-7 2 0 16,-10-5 1-16,-3-7-1 16,-1 0 1-16,0 0 0 15,0-6 0-15,1-6-3 16,3-4 0-16,-1-15-9 15,8-3 1-15,0-7-16 16,4-6 1-16</inkml:trace>
  <inkml:trace contextRef="#ctx1" brushRef="#br0" timeOffset="48299.52">33507 8247 0,'0'0'0,"0"0"16</inkml:trace>
  <inkml:trace contextRef="#ctx0" brushRef="#br0" timeOffset="-177309.79">28850 2499 23 0,'-17'0'11'0,"9"3"4"0,8-3 12 16,0-3-23-16,0 3 0 15,0 0 3-15,8-6 1 16,-1-4-9-16,0 4 1 16,0 0 6-16,0-1 0 15,0 1-1-15,0 3 1 16,0-6-1-16,0 9 1 0,0-7-2 16,0 4 1-16,0-6-1 15,0 2 0-15,0 4-2 16,4 0 0-16,3 3-1 15,4 3 0-15,3 0-2 16,0-3 1-16,0 7-3 16,0-7 1-16,-7 9-5 15,0-9 0-15,-6 0-7 16,-1 0 0-16,-11 10-5 16,-10-1 0-16</inkml:trace>
  <inkml:trace contextRef="#ctx0" brushRef="#br0" timeOffset="-177007.56">28801 2668 56 0,'-14'10'28'0,"17"-29"-28"0,-3 19 53 15,7-3-51-15,0 3 0 16,4-4 1-16,3 1 0 16,4 0-4-16,3 3 0 15,7 0 2-15,7 3 0 16,8-6-1-16,-8 3 1 16,0-3-3-16,-3 3 0 0,-4 0-2 15,-7 0 0-15,-7-9-6 16,-3 9 0-16,-11 0-9 15,-11 9 1-15</inkml:trace>
  <inkml:trace contextRef="#ctx1" brushRef="#br0" timeOffset="49770.54">32868 13239 0,'0'0'16,"0"0"-1,0 0 1</inkml:trace>
  <inkml:trace contextRef="#ctx0" brushRef="#br0" timeOffset="-175298.05">29566 2091 26 0,'-7'-3'13'0,"-7"-41"2"0,11 38 14 16,3 3-23-16,-4-4 0 16,1 4 4-16,-4-6 0 15,-1 9-12-15,1 0 1 0,0-3 9 16,0 3 1-16,-3 3-3 15,-4 6 1-15,-8-6-2 16,-2 4 1-16,-4 2-2 16,-4 1 0-16,4-1-1 15,3-3 0-15,4 13-2 16,3-10 0-16,4 4-1 16,3 6 1-16,8-4-1 15,3-8 0-15,7 2-1 16,0 1 1-16,4-7 0 15,-1 3 0-15,4 0 0 16,0 4 1-16,4-7-1 16,3 3 0-16,0 3 0 15,4-5 1-15,-4 5-1 16,0 4 1-16,4 5-1 16,-4 1 0-16,-7 0 0 15,-3-3 1-15,-8 12-1 16,-6-3 0-16,-4 6 0 0,0-6 1 15,-4 1-1-15,-3-1 1 16,-4-3-1-16,4-4 0 16,4-2 1-16,3-7 0 15,3 1-1-15,8-1 1 16,6-2-1-16,1-7 0 16,3 0 0-16,7 3 0 15,-3 3-1-15,-4 3 1 16,-7 7-1-16,-4 3 1 15,1 0-1-15,-11 3 1 0,-4 3 0 16,-3-10 0-16,-3 4 0 16,-8 6 0-16,0-6 0 15,1 6 0-15,-1 3 1 16,0-2 0-16,4-8 0 16,3 1 0-16,4 9-1 15,4 1 0-15,3 2 0 16,7-3 1-16,7-3-1 15,3-6 0-15,8 0 0 16,3-3 1-16,0-4-1 16,4 4 1-16,0-10-2 15,-1 0 0-15,1-3-6 16,0 1 0-16,-4-4-14 16,-4-4 0-16,1 4-2 15,-7-6 0-15</inkml:trace>
  <inkml:trace contextRef="#ctx1" brushRef="#br0" timeOffset="61104.38">32297 13731 0,'0'0'0,"0"0"16,0 0-16,0 0 0,0 0 15,0 0-15,0 0 16,0 0-16,0 0 16,0 0-1,0 0 1,0 0-1,0 0 1</inkml:trace>
  <inkml:trace contextRef="#ctx0" brushRef="#br0" timeOffset="-164158.37">29806 2464 25 0,'-21'0'12'0,"7"-9"-1"15,14 0 13-15,-4 9-20 16,1-7 0-16,-1 4 5 16,4-6 1-16,0 2-11 15,0 4 1-15,0 3 8 16,0-3 0-16,-3 6 0 15,3-9 1-15,-4 6-1 16,1 0 0-16,-1-6-1 16,1 3 0-16,3 3-2 15,0-10 1-15,0 10-3 16,3-6 0-16,4 6-1 16,4 0 1-16,3 0-2 15,4-3 1-15,3 3-1 0,7-6 0 16,4-4 0-16,0 4 1 15,-1 0-2-15,5-1 0 16,-5 7 0-16,1 0 0 16,-7 0-1-16,-4 3 1 15,-11 4 0-15,-2 8 0 16,-5 4-1-16,-10 0 1 16,0 0 0-16,-4 6 0 15,4-9 0-15,0 2 0 16,0 1 0-16,0 0 1 0,0-6-1 15,0 9 0-15,0-13 0 16,-4 7 1-16,-3 6-1 16,-3-7 1-16,-5 7-1 15,-2 0 1-15,3-3 0 16,7-6 0-16,3-1 0 16,7-3 0-16,11 1 0 15,4-7 0-15,7 3-1 16,-1-6 1-16,4 0-1 15,1 0 1-15,2 0-1 16,1-6 0-16,3 6-1 16,0-3 1-16,4-3-4 15,-4 6 1-15,1-4-3 16,-5 4 1-16,-2-6-7 16,-8 6 1-16,-4-6-9 15,-10 6 0-15,-7 0-2 16,-10-3 0-16</inkml:trace>
  <inkml:trace contextRef="#ctx0" brushRef="#br0" timeOffset="-163722.73">29806 2555 37 0,'-7'7'18'0,"7"-4"-7"0,0-3 29 0,0 0-34 16,7-3 0-16,0-4 6 15,4 7 1-15,-1-3-15 16,1 3 1-16,0-6 10 15,-1 3 0-15,4 3-3 16,0 0 0-16,4-3-3 16,3 6 0-16,0-3-2 15,11 3 0-15,7-3-1 16,0 6 0-16,0-6-1 16,-4-6 0-16,0 6-1 15,-3 6 1-15,-4-6-2 16,-10-6 1-16,-1 6-2 0,-6 6 0 15,-4-6-2-15,-3 3 0 16,-4-3-7-16,0 0 0 16,3 0-7-16,8-3 0 15</inkml:trace>
  <inkml:trace contextRef="#ctx0" brushRef="#br0" timeOffset="-163017.52">30554 1963 37 0,'4'-16'18'0,"3"0"-8"0,-4 7 23 16,-3 9-28-16,0 0 0 15,0-3 2-15,0 3 0 16,0 0-9-16,0 9 0 15,-3 1 7-15,3 2 0 16,0 4-1-16,3 3 0 0,1 15 1 16,-1 4 0-16,-3 6 0 15,0 6 1 1,0 3-1-16,0 10 1 0,-3 0-1 16,3 18 0-16,0-9-1 15,3-9 0-15,1 0-1 16,-1 6 0-16,1-16-1 15,-1 0 1-15,-3 1-1 16,0-7 0-16,0 3-1 16,0-3 1-16,0-3-1 15,0-13 1-15,0 0-2 16,0-15 1-16,0 0-2 16,4-4 1-16,-4-2-6 15,3-10 1-15,-3-7-15 16,0-2 1-16,-7 0-8 15,-7-7 1-15</inkml:trace>
  <inkml:trace contextRef="#ctx0" brushRef="#br0" timeOffset="-159699.7">31076 2239 19 0,'0'-7'9'0,"4"-8"2"15,-4 15 9-15,3-4-16 16,-3 4 0-16,4-9 1 16,-1 3 1-16,1-4-8 15,-1 4 1-15,1 3 4 16,-1-6 1-16,-3 9-2 16,0 9 0-16,0-6 0 0,0 3 0 15,-3 10 1-15,-1 3 1 16,1 15-2-16,3-5 1 15,0 8 0-15,3 7 0 16,1 16-1-16,3-10 1 16,0 3-2-16,0-3 0 15,0-12 0-15,-3 0 1 16,-1 2 0-16,-3-5 0 16,0-7 0-16,0-3 0 0,0 3 0 15,0-2 1-15,-3-8-2 16,-1-5 1-16,4-1-1 15,0-5 0-15,0 5-1 16,4-12 0-16,-1 3-6 16,4-6 1-16,0-3-6 15,-3-3 1-15,-4-4-8 16,0 0 1-16</inkml:trace>
  <inkml:trace contextRef="#ctx0" brushRef="#br0" timeOffset="-159159.4">31313 2179 31 0,'-18'-6'15'0,"4"12"-5"0,10-12 20 0,4 6-28 16,0 0 0-16,4 6 3 15,-1-6 1-15,1 6-7 16,3 4 1-16,-4-1 4 16,1 4 1-16,0 18-1 15,-4 7 0-15,-4 15-1 16,0 3 1-16,1 7-2 16,-8 0 1-16,4-4-1 15,0-5 0-15,0 2 1 16,4-6 0-16,-1-15-1 15,4-4 1-15,4 4-1 16,3-10 1-16,3 0-1 16,-6-6 1-16,3-1-2 15,-7-11 0-15,0-1-1 16,-7 0 1-16,-4 1-5 16,-3-4 0-16,0 3-13 15,3-15 0-15,11-1-3 16,4-6 1-16</inkml:trace>
  <inkml:trace contextRef="#ctx0" brushRef="#br0" timeOffset="-158273.73">31577 2518 38 0,'-7'0'19'0,"-7"-16"-11"0,10 16 31 15,1 0-35-15,-1 0 0 16,1 0 0-16,-1 0 1 0,4 6-7 15,4-12 1-15,3 3 4 16,4-3 0-16,3 2-2 16,3 4 1-16,1-9-1 15,0 0 1-15,3 2-1 16,3-2 1-16,5 9 0 16,2 0 1-16,1 9-1 15,-7-9 1-15,0 7-1 16,-4 2 1-16,0 4-2 15,-4 2 1-15,-2-2-1 16,-8-1 0-16,-4 7 0 16,-3-6 0-16,-7 9 1 15,-7 6 1-15,-7 0-1 16,-4-3 1-16,-3 3 0 16,3-3 0-16,4-3-1 15,3 4 1-15,4-1-1 16,7-7 1-16,0-2-1 0,4 3 0 15,6-10-1-15,4-6 1 16,11 4-1-16,3-7 0 16,4-7-1-16,-4 4 1 15,0-6-2-15,0 0 0 16,0-1-2-16,1 4 0 16,-5 0-5-16,-3 2 1 15,-3 4-8-15,-4 0 1 16,-7 0-9-16,4 4 1 0</inkml:trace>
  <inkml:trace contextRef="#ctx0" brushRef="#br0" timeOffset="-157936.05">31609 2637 59 0,'-14'6'29'0,"3"-6"-28"16,11 3 47-16,4 0-46 15,3-3 1-15,7 0 0 16,7-3 0-16,14 0-5 16,11-3 1-16,-3-4 2 15,-1 7 1-15,0-6-2 16,-3 3 1-16,-4 6-1 0,-3-4 0 15,-4 4 0-15,-7 0 1 16,-6-6-1-16,-5 12 0 16,-3-6-3-16,-3 4 0 15,-4-4-9-15,0 0 0 16,0-4-7-16,3-5 1 16</inkml:trace>
  <inkml:trace contextRef="#ctx0" brushRef="#br0" timeOffset="-157582.86">32110 2286 30 0,'0'-16'15'0,"14"7"0"16,-11 9 15-16,5 0-26 15,-1 6 0-15,0 3 3 16,-4 4 0-16,-3 2-8 16,0 14 0-16,-3 11 5 15,-4 7 1-15,0 4-2 16,-4 8 1-16,-3-5-3 16,3 5 1-16,1 1-2 15,6-13 1-15,4-3-1 16,7 0 1-16,0-16-1 15,4-3 0-15,-1-3 1 16,1-7 0-16,-4-11-3 0,-3-1 0 16,-4-3-6-16,-7-3 1 15,-8-1-10-15,1-5 1 16</inkml:trace>
  <inkml:trace contextRef="#ctx0" brushRef="#br0" timeOffset="-157282.71">32233 2235 67 0,'0'-3'33'0,"0"3"-34"0,4 0 60 0,3 7-60 15,0 5 1-15,4 13-1 16,-1-3 0-16,1 19 1 15,-4 12 1-15,-4 10-2 16,-6 0 1-16,-8 6 0 16,1-4 1-16,3-5-1 15,-1-3 0-15,1-10 1 16,0-13 0-16,4 1-1 16,3-10 1-16,3-7-6 15,1-5 1-15,3-13-16 16,4 3 1-16</inkml:trace>
  <inkml:trace contextRef="#ctx0" brushRef="#br0" timeOffset="-156667.23">32371 2935 43 0,'-28'-3'21'0,"21"-1"-9"0,7 4 19 0,0 0-30 15,7-6 0-15,3 3-1 16,8-6 1-16,0-7-2 16,3 3 1-16,3 1 0 15,1-1 0-15,3 4 0 16,-3 0 0-16,-4-1 1 15,-3 7 0-15,-8 6 1 16,-3 7 1-16,-10 8 1 0,-4-5 0 16,-4 6 0-16,-3 6 0 15,-3 0 1-15,2 9 0 16,1-9-1-16,-7 4 0 16,7-7 0-16,3 3 1 15,1 0-2-15,-1-6 1 16,4-1-2-16,0 1 1 15,4-3-2-15,3 0 1 16,7-7-1-16,3 0 0 0,4-9-1 16,8 0 0-16,9 0-1 15,1 0 1-15,0-6-6 16,-4 3 1-16,0-3-8 16,-7 3 0-16,-3-1-9 15,0 1 0-15</inkml:trace>
  <inkml:trace contextRef="#ctx0" brushRef="#br0" timeOffset="-154730.27">33013 2386 30 0,'-4'6'15'15,"1"-6"-1"-15,3-6 13 0,0 3-25 16,0 3 1-16,0 0 2 16,0 0 0-16,0 0-6 15,0 0 0-15,0 0 4 16,0-6 1-16,0 6-2 16,0-4 1-16,0-2-1 15,-4 6 1-15,1 0 0 16,-1 0 1-16,1 10 0 15,-4-1 0-15,-11 10 0 16,4 3 0-16,-4-3 0 16,-3-1 0-16,0 7-1 15,0-6 1-15,0 0-1 16,3-6 0-16,4 2-1 0,0 1 1 16,3-7-1-16,1-2 1 15,3 2-1-15,0 0 0 16,-1-9-1-16,5 10 0 15,-1-7-1-15,4 3 1 16,0-6-1-16,4 3 1 16,3-3-1-16,11 0 0 15,6-3 0-15,5 3 0 0,2-9 0 16,1 9 0-16,0-6 0 16,0 2 0-16,3 4-1 15,-7 4 0-15,-3-4-2 16,-8 6 0-16,-2-3-4 15,-8 3 0-15,-7 4-9 16,-4-1 1-16,1-6-6 16,3 3 0-16</inkml:trace>
  <inkml:trace contextRef="#ctx0" brushRef="#br0" timeOffset="-154310.66">32762 2881 47 0,'-3'7'23'0,"3"-7"-16"0,0 0 36 15,0 0-39-15,0 0 0 16,0 0 3-16,3 0 0 16,5-3-9-16,2-1 0 0,8-2 6 15,10 0 0-15,4-4-2 16,-1 1 0-16,1 0-2 15,0-4 1-15,7 4-1 16,-7 2 0-16,-4-2-2 16,-7 9 1-16,-7 0-3 15,-7 0 1-15,-7 3-6 16,-3 3 1-16,-1-6-11 16,1 0 1-16</inkml:trace>
  <inkml:trace contextRef="#ctx0" brushRef="#br0" timeOffset="-152628.58">33405 2395 42 0,'7'-12'21'0,"10"-4"-14"16,-13 13 27-16,3 0-33 15,-4 0 1-15,4 0 2 16,-7-1 1-16,-3 1-6 16,-4 3 1-16,-7 0 3 15,-4 0 1-15,0 3-1 0,-3 4 0 16,-3 2-1-16,-5 16 0 15,5-6-1-15,-1 9 1 16,4-3-1-16,7 0 0 16,3 4 0-16,4-7 0 15,4 0 0-15,6-4 0 16,4-2 0-16,0-7 0 16,4 1 0-16,3-7 0 0,0 3-1 15,0-12 0 1,4 6 0-16,3-3 1 0,0-7-1 15,-3 4 0-15,-1 3-1 16,-3 0 0-16,-3 6 0 16,-7 0 0-16,-12 3 0 15,-2 4 0 1,-11 9 1 0,-4-1 1-16,4 8 1 15,0-17 0-15,0 7 0 16,-1 2 1-16,5 1 0 15,3 0 0-15,7 0-2 16,0 0 0-16,7 0-1 16,3-4 1-16,8 1-1 15,3-7 0-15,3-6 0 16,1 4 0-16,3-7 0 16,4-10 1-16,0 4-1 15,-4 3 1-15,3-6-2 0,-2-4 0 16,-8 4-6-16,0-1 1 15,-4 7-14-15,-3-6 0 16</inkml:trace>
  <inkml:trace contextRef="#ctx0" brushRef="#br0" timeOffset="-151457.8">33405 2213 12 0,'0'-15'6'0,"14"-1"6"16,-7 13-18-16,0-3 6 0,0 3 1 15,-4-7 7-15,1 10 0 16,-4-9-5-16,-4 9 0 16,1 0 7-16,-4 0 1 15,3 0 1-15,-3 0 0 16,0 0-3-16,0-7 0 16,4 7-3-16,-5 0 0 15,8-3-3-15,0 3 0 16,4-9-3-16,3 6 1 15,0 3-1-15,4-3 0 0,3 3-1 16,3 3 1-16,1-3 0 16,-4 12 0-16,4-12-1 15,-1 3 1-15,1 4 0 16,0 2 0-16,-1 1 0 16,-2-7 0-16,-5 9 0 15,-6 7 0-15,-8 0 0 16,-3 6 1-16,-4 3 1 15,-3-9 1-15,4 6 0 16,-1 3 0-16,1 1 0 16,-1-4 1-16,4 0-1 15,0-6 1-15,0-1-3 16,3-2 1-16,4-3-2 16,4 2 1-16,3-2-2 15,-4-4 1-15,4 1 0 16,1-7 1-16,2 6-1 0,1-6 0 15,-4 4 0-15,0-7 0 16,-4 9 0-16,1 0 0 16,-4 4 0-16,0 3 0 15,0-1 0-15,0 4 0 16,0-6 0-16,0 9 0 16,0-4 0-16,0-11 0 15,3 5 0-15,1-6 0 16,-1 4 0-16,-3-1 0 15,0 1 0-15,-3 2 0 0,-1 4 0 16,1 0 0-16,3-7-1 16,0 4 1-16,3-1 0 15,4-2 0-15,1-1 0 16,2 0 0-16,1 4 0 16,-1-4 0-16,-3 1 0 15,0 5 0-15,-3 4 0 16,-8 6 0-16,-3 10 0 15,0-10 0-15,-3 12 0 16,-1-11 1-16,1 2-1 16,-1-6 0-16,4 0 0 15,0-4 0-15,3 1 0 16,1 0 1-16,3 0-1 16,-4 0 0-16,1-7 0 15,-1 7 0-15,1 0 0 16,-1 6 1-16,-14-6-1 15,-6 6 1-15,-11-3 0 0,3 0 0 16,0-7-1-16,0-2 1 16,4-10-14-16,-4-3 0 15,8-3-7-15,2-22 0 16</inkml:trace>
  <inkml:trace contextRef="#ctx1" brushRef="#br0" timeOffset="82940.23">29408 6008 0,'0'0'0,"0"0"16,0 0-1,0 0 1,0 0 0,0 0-1,0 0 1,0 0 0,0 0-1</inkml:trace>
  <inkml:trace contextRef="#ctx0" brushRef="#br0" timeOffset="-140258.09">23890 3468 20 0,'-7'3'10'0,"4"6"0"0,3-9 10 15,0 0-18-15,0 0 1 16,0 0 1-16,0 0 1 0,0 0-6 15,0 0 0-15,0-9 4 16,0 9 1-16,0-6-1 16,0 6 0-16,-4-3-1 15,0 3 1-15,-3 0 0 16,0 3 1-16,0 0-1 16,-3 0 1-16,3 6-1 15,0 1 0-15,0-7-1 16,3 3 1-16,1 4-3 15,3-4 1-15,0-3-1 16,0-3 1-16,3 0-1 16,4 0 0-16,-3-3 0 15,3 0 0-15,-4 0 0 16,1-4 1-16,-1 4 0 16,1-6 1-16,-4 9-1 15,0 0 1-15,-4-10 0 0,1 10 0 16,-1 0 0-16,-3 0 0 15,-3-6-1-15,-1 6 0 16,0 6-1-16,1 4 1 16,-1-7-1-16,1 6 1 15,3 4-1-15,3-4 0 16,1 4 0-16,3-4 1 16,7 1-1-16,0-4 1 15,3-6 0-15,4 0 0 0,0-10 1 16,1 4 0-16,-1-3 0 15,-4-1 0-15,1 1 0 16,-4 6 1-16,-4-3-1 16,-3 6 0-16,-3-10-1 15,-1 10 0-15,-3-9-1 16,0 9 1-16,-3 0-1 16,-1-7 0-16,1 7-1 15,-1 0 1-15,0 7 0 16,4 2 0-16,0 1-1 15,4-1 1-15,3 4 0 16,3-7 0-16,4 9 0 16,0-5 0-16,4-10-1 15,0 6 1-15,-1-6 0 16,1-6 1-16,-4 6-1 16,0-6 1-16,-4 2-1 15,1-5 1-15,-4 3-1 0,0 0 1 16,-4-7-1-1,1 4 1-15,-4 2-1 0,0 4 1 16,-4-3-1-16,-3 3 0 16,0 3-1-16,0 0 1 15,0 9-1-15,3-9 1 16,0 13 0-16,4-1 0 16,4 7-1-16,3-6 1 15,3 5-1-15,1-5 1 16,3-4 0-16,4 1 0 0,-1-10 0 15,4 0 0-15,0-6 0 16,1-4 1-16,-5 1-1 16,1-1 0-16,-1 1 1 15,-3-7 0-15,-3 4-1 16,-1-1 1-16,-3 1 0 16,-3 2 0-16,-4 1-1 15,-4 9 1-15,-3-7-1 16,0 14 0-16,0-4 0 15,0 3 0-15,3 10 0 16,4-4 0-16,4 4-1 16,3-3 1-16,3-1-1 15,4-6 1-15,4-2 0 16,-1-1 0-16,1-6 0 16,3-1 0-16,-3-8 0 15,-1 6 1-15,-3-4-1 16,0 1 0-16,-7-1 1 0,0-2 0 15,-3 6-1-15,-1-1 1 16,-3 4-1-16,0-3 0 16,-3 6 0-16,-1-3 0 15,0 3-1-15,1 3 1 16,-1 6-1-16,1 4 1 16,-1 3-1-16,4-1 1 15,3 1-4-15,1-10 0 16,3 4-9-16,3-7 1 0,5 0-8 15,-1 0 0 1</inkml:trace>
  <inkml:trace contextRef="#ctx0" brushRef="#br0" timeOffset="-133783.09">13335 12812 1 0,'21'-40'0'0</inkml:trace>
  <inkml:trace contextRef="#ctx0" brushRef="#br0" timeOffset="-132075.77">13356 12794 11 0,'-39'25'5'0,"-14"-10"4"0,43-11 6 0,-4-1-13 16,3 0 1-16,-3-3 1 16,-4-3 1-16,-3 0-6 15,-7-4 0-15,-7 1 4 16,-1 0 1-16,-6-1-2 15,-14 1 0-15,-15 3-1 16,8 3 0-16,-11 3 0 16,-4-3 1-16,4 6-1 15,0-6 0-15,3 0 0 16,8 0 1-16,10 0 0 16,7 0 0-16,7 0-1 15,7 0 1-15,8 0-2 16,3 4 1-16,3 2-1 15,0 3 1-15,4 7-2 16,4 3 1-16,-5 0 0 0,1 6 0 16,4 12 0-16,-1 4 0 15,8 3 0-15,3 3 1 16,3 6 0-16,1-9 0 16,3 3 0-16,0 7 0 15,0-4 0-15,0 9 0 16,0 13 0-16,-3 1 1 15,-8 2-1-15,-3 10 0 16,-4 2 0-16,-3 17 1 0,-3 2 0 16,-1-2 0-16,4-1-1 15,0-5 1-15,3 11-1 16,1-5 1-16,-1-1-1 16,4-15 0-16,3-3 0 15,-3-1 0-15,4-2 0 16,-1 0 1-16,-3-4-1 15,4-3 1-15,-4 4-1 16,0-14 0-16,-4 1-1 16,7 3 1-16,-3-3-1 15,0 6 1-15,7 0-1 16,0-3 0-16,4 0 0 16,-1-9 0-16,1-13 0 15,-1-6 1-15,1-7-1 16,3-6 1-16,0-2 0 15,-3-5 0-15,-1 1 0 16,1-6 1-16,-1-3-1 16,4-1 0-16,0 1-1 0,4-1 1 15,3 7-1-15,4 0 1 16,-4 0-1-16,0 3 0 16,0-7 0-16,4 1 1 15,-1 3-1-15,8-7 0 16,7 1 0-16,10-7 0 15,4-3 0-15,10-6 0 16,11 3 0-16,0-3 0 16,8 0 0-16,13 3 0 0,-4 0 0 15,15 0 0-15,-4 0 0 16,11 3 0-16,7 3 0 16,-4-6 0-16,11-3 0 15,0 3 0-15,4-3 0 16,-4-3 0-16,-14-4 0 15,-8 4 0-15,-13 0 0 16,-18 3 0-16,-18 0 0 16,-10 3 1-16,-14 0-1 15,-11 3 1-15,-14 0-1 16,-7 0 0-16,-7-3 0 16,-4 0 1-16,-3-3-1 15,-11 0 0-15,-10-4 0 16,-11 1 0-16,0 0 0 15,-28 6 1-15,-4 3-1 16,-24 3 0-16,0 4 0 16,-22-1 0-16,4 4 0 15,-7 5 0-15,14-2 0 0,-3 0 0 16,13-4 0-16,19-5 0 16,6-1 0-16,7-6 1 15,8 0-1-15,-1-10 1 16,11 4-1-16,4-3 1 15,10-1-1-15,0 4 1 16,0 0-1-16,0 0 1 16,0-1-1-16,8 1 1 0,2-6 0 15,8-10 1-15,3-10-1 16,8-2 1-16,-1-13-1 16,8-13 0-16,3-18-1 15,0 2 1-15,-1-8-1 16,1 2 1-16,-3-12-1 15,-8-12 0-15,-3-1 0 16,-7-3 1-16,-4 0-1 16,-7-15 0-16,0 0 0 15,8-10 0-15,2 6 0 16,5-12 0-16,-1-3-1 16,7 15 1-16,11-9 0 15,7 3 0-15,0 10-1 16,4 12 1-16,6 10-1 15,5 12 1-15,6 9 0 16,3 10 0-16,5 9-1 16,-1-3 1-16,0 10-1 0,0 6 1 15,4 0 0-15,0 6 0 16,10 0-1-16,15 9 0 16,10-2 0-16,10-1 0 15,8 4 0-15,3 5 1 16,7 11-1-16,-6 8 0 15,6 13 0-15,0 13 0 16,-7 9 0-16,-3 13 1 16,7 9-2-16,-4 6 0 15,0 3-1-15,7-12 1 0,-3 0-1 16,0-3 1-16,3-6-1 16,-10-10 1-16,-8-7 0 15,-6-2 1-15,-15-6 0 16,-13-1 1-16,-26-3 0 15,-20 4 0-15,-26-1-1 16,-20 10 1-16,-32 3 0 16,-11 3 0-16,-21 9-4 15,11 10 1-15,7 6-11 16,7 4 0-16</inkml:trace>
  <inkml:trace contextRef="#ctx0" brushRef="#br0" timeOffset="-131083.89">12439 16265 8 0,'18'-13'4'0,"-11"20"-6"0,0-4 5 16,0 3-3-16,0 0 0 16,-4 7 0-16,-3 3 0 15,4 2 0-15,6-2 0 16,8-6 0-16,10-4 1 0,8-3-1 16,20-16 0-16,15 7 2 15,6 0 0-15,11-4 1 16,4 1 0-16,7 3 0 15,0 3 1-15,-4 3-1 16,7-3 1-16,-7 3-2 16,1 0 1-16,-1 3-2 15,-10 0 1-15,-11 0-2 16,-14 0 1-16,-11 3-1 16,-7-3 1-16,-10 1-1 15,-11-1 1-15,-10 9 0 16,-18 1 1-16,-25 9-1 15,-17 6 1-15,-29-3 0 16,-17-3 1-16,-22-6 0 16,-6-1 0-16,-15-5 0 15,-6-4 0-15,6-6 0 16,1-6 0-16,3 0-2 16,17 2 1-16,15 1-2 0,17 3 1 15,22 3-1-15,24 1 0 16,18 5-1-16,24 7 0 15,29 2-1-15,17-2 1 16,22 3-4-16,21-3 1 16,17-4-6-16,4-2 0 31</inkml:trace>
  <inkml:trace contextRef="#ctx0" brushRef="#br0" timeOffset="-126611.53">17889 15030 17 0,'-3'-22'8'0,"10"12"-8"15,-7 10 8-15,3-3-9 16,1-3 1-16,-4 6 0 16,0 0 1-16,3 0-2 0,5-3 0 15,-1 3 1-15,3 3 0 16,15 3 1-16,10-6 0 16,15 0 0-16,24-3 0 15,14 3 1-15,18-3 0 16,17 3 0-16,18-10 0 15,4 1-1-15,0-4 1 16,13-2-1-16,-3-1 1 16,1 0 0-16,10-2 0 0,-4 8-1 15,0 4 0-15,7 3-1 16,-3 6 1-16,4 0-1 16,-8 3 0-16,-3-3 0 15,-11 7 0-15,3-7 0 16,-13-3 1-16,-4-9-1 15,-7-1 0-15,-3 4 0 16,-8-4 1-16,-14-5-1 16,-10 2 0-16,-7 1 1 15,-8 5 1-15,-10 1-1 16,-17 0 1-16,-15 6-1 16,-21 0 1-16,-25 6-1 15,-20 4 1-15,-29 2-2 16,-35-3 1-16,-18 1-1 15,-25-4 1-15,-24 4-1 16,-15-7 0-16,1 0 0 16,-11-3 0-16,0-3 0 15,11-4 0-15,-8 1 0 0,8 0 0 16,3 0 0-16,-10-1 1 16,3 1-1-16,-4 0 0 15,-10 3 0-15,0 3 0 16,7 3 0-16,4 3 0 15,20 0 0-15,12 4 0 16,24-4 0-16,24 0 0 16,22 1 0-16,18-4 0 0,20 0 0 15,19-3 0-15,24 0 0 16,31-10 0-16,37-2 0 16,30-4 0-16,36-3-1 15,36-3 1-15,17 1 0 16,35-5 0-16,14 4-1 15,18 7 1-15,28-1 0 16,18 10 0-16,11 6 0 16,-1 3 0-16,1 6 0 15,-1 1 0-15,-17 5 0 16,-21-8 0-16,-18-4 0 16,-50-3 0-16,-38 0 0 15,-43-6 1-15,-41-4-1 16,-51-2 0-16,-52-1-2 15,-60 4 1-15,-71 9-5 16,-59 12 1-16,-64 13-4 16,-50 10 0-16</inkml:trace>
  <inkml:trace contextRef="#ctx1" brushRef="#br0" timeOffset="105782.47">29870 7431 0,'0'0'15,"0"0"1,0 0-1,0 0 1,0 0-16,0 0 16,0 0-1,0 0 1</inkml:trace>
  <inkml:trace contextRef="#ctx0" brushRef="#br0" timeOffset="-115576.99">24021 3220 13 0,'0'-3'6'0,"7"0"2"0,-7 3 7 15,0 0-13-15,0 0 0 0,0-10 2 16,0 10 0-16,-4 0-3 16,1 0 0-16,-1 0 4 15,1 0 0-15,-4 0-1 16,-1 0 1-16,5 0-1 16,-1 0 1-16,4-9-2 15,0 9 0-15,0 0 0 16,0 0 0-16,0-6-1 15,-3 3 1-15,-1 3-2 16,1 0 1-16,-1 0-1 16,1 0 1-16,-1 0-1 15,1-4 0-15,-1 4 0 16,1 4 1-16,-1-4 0 16,1-4 0-16,-1 4-1 15,-3-6 1-15,7 3-1 16,-3 3 1-16,-1-3-2 15,0 0 1-15,1 3-1 0,-1 0 1 16,1 0-1-16,-1 0 1 16,-3 3-1-16,0-3 0 15,0 3 1-15,0 0 0 16,0-3-1-16,0 0 1 16,0 0 0-16,3 0 0 15,1 0-1-15,-1 0 1 16,1 0-1-16,-4-3 1 0,3 0-1 15,-3 6 1-15,0 0-1 16,0 0 1 0,-7 0 1-1,0 1 0-15,0-1 0 16,0 3 0-16,3-3 0 16,0 3 1-16,1-6-1 15,3 4 0-15,0 2-2 16,0-6 1-16,0 3-1 15,0 0 1-15,0-3-1 16,0 9 0-16,-1-2 0 16,1-1 0-16,0 0 0 15,0 4 0-15,4-10 0 16,-1 3 0-16,-3 3 0 16,0 4 1-16,0-10-2 15,4 3 1-15,-5 3 0 0,1 0 0 16,0-3 0-1,4 0 0-15,-4 1-1 0,0-1 1 16,0 3 0-16,0-6 1 16,0 9-1-16,-4-9 0 15,0 10 0-15,1-10 0 16,-1 6 0-16,4-3 0 16,-3 0 0-16,3 1 0 15,-4 2 0-15,4 0 0 16,0 0 0-16,3 4 0 15,1-7 0-15,-1 3 0 16,1 4 0-16,-1-7 0 0,1 0 0 16,-1 3 0-16,-3-3 0 15,4 3 1-15,-1-2-1 16,1 5 0-16,-1-9 0 16,0 9 0-16,1-9 0 15,3 10 0-15,0-10-1 16,0 6 1-16,0-3 0 15,0 4 0-15,0-4 0 16,0 3 0-16,-4-6 0 16,1 3 0-16,3 3 0 15,-4-6 0-15,1 10 0 16,-1-10 0-16,1 9 0 16,3 1 0-16,0-7-1 15,0 3 1-15,0-3 0 16,0 3 1-16,0 1-1 0,0 2 0 15,0-9 0-15,0 9 0 16,0 1 0-16,0-4 0 16,0 0 0-16,0 1 0 15,0-1-1-15,-4 3 1 16,4-5 0-16,-3 5 0 16,3-3 0-16,0 4 1 15,0-7-1-15,0 0 0 16,0 3 0-16,0 0 0 15,0-2 0-15,0 2 0 0,0 0 0 16,0-3 0-16,0 3 0 16,0 4 1-16,-4-7-1 15,4 6 0-15,-3-2 0 16,-1-1 1-16,4-3-1 16,0 7 1-16,0-4-1 15,0-6 0-15,0 3 0 16,0 3 1-16,0-3-1 15,0 4 1-15,4-4-1 16,-1 3 1-16,-3-3-1 16,0 0 1-16,4 4 0 15,-4-4 0-15,0 6-1 16,0 1 1-16,0-10-1 16,0 9 1-16,0-6-1 15,0 3 1-15,3 1-1 16,1-1 0-16,-1-3 0 15,4 3 1-15,0-3-1 0,0 1 1 16,1 2-1-16,-1-6 1 16,3 9-1-16,-3-9 1 15,0 3-1-15,-7-3 1 16,4 7-1-16,-1-7 1 16,-3 9-1-16,0-6 1 15,4 3-1-15,-1-2 1 16,1-1-1-16,-4-3 1 15,3 3-1-15,1-3 1 16,-1 6-1-16,5-6 1 0,-5 3 0 16,4 4 0-16,-3-7-1 15,3 3 1-15,0 3-1 16,-4-6 1-16,1 6-1 16,-4 0 1-16,0-2-1 15,3-1 0-15,1 3 0 16,-1-3 1-16,1 0-1 15,3 0 0-15,-3 1 0 16,3 2 0-16,0-6-1 16,3 3 1-16,1 3 0 15,-4-6 0-15,0 3 0 16,-4 4 0-16,1-1 1 16,-1 0 0-16,1-3 0 15,0 0 0-15,-1 4-1 16,1 2 1-16,-1-9-1 15,1 3 1-15,3-3-1 0,0 0 0 16,3-3 0-16,1 3 1 16,0-6-1-16,3 3 1 15,-4 3-1-15,1 0 0 16,-1 0 0-16,1 0 1 16,-4 3-1-16,0-3 0 15,0 6-1-15,0-6 1 16,0 0 0-16,0 0 1 15,0 0-1-15,0 0 0 0,0 0 0 16,4 0 0 0,-4 0 0-16,4 0 0 0,-4 0 0 15,0 0 0-15,0 0 0 16,3 0 0-16,-3 0 0 16,1 0 0-16,-1 0 0 15,0 0 0-15,0 0 0 16,0 0 0-16,3-6 0 15,1 3 0-15,0-4 0 16,3 1 0-16,-4 0 0 16,4 0 0-16,0-1 0 15,-3-2 1-15,3 6-1 16,0-7 0-16,-3 7 0 16,-1-3 0-16,1 3 0 15,0-3 0-15,-1 2 0 16,4-2 0-16,-3 0 0 0,-1-3 0 15,1 2 0-15,0 4 1 16,-1-6-1-16,-3 2 0 16,0-2 0-16,0 0 0 15,-3-1 0-15,-1 4 0 16,1-3 0-16,-1 2 0 16,1 1 0-16,-4-3 0 15,4-1 0-15,-4 4 1 16,3-3-1-16,-3-1 1 15,4-6-2-15,-4 7 1 16,3 0 0-16,1-1 0 0,-1 1 0 16,-3-4 0-16,0 4 0 15,0-1 0-15,0 1 0 16,0-4 0-16,0 4 0 16,0-3 1-16,0 2-1 15,0 4 0-15,0 0 0 16,0-13 0-16,0 3-1 15,0 0 1-15,0-2 0 16,4 5 0-16,-4-6 0 16,0 13 0-16,3-3 0 15,-3 2 0-15,0 4 0 16,0-6 0-16,0 2 0 16,-3 4 1-16,-1-6-1 15,1 3 1-15,-1-4-1 16,1 1 0-16,-1-1 0 15,1 1 1-15,3 0-1 0,-4-1 0 16,4 1 0-16,0 3 0 16,-4-1 0-16,4 4 0 15,-3-6 0-15,-4 9 0 16,3-7 0-16,-3 7 1 16,0-3-1-16,-3 3 1 15,-1-6-1-15,0 3 1 16,1 0-1-16,-1 0 1 15,1 0-1-15,-1-1 1 16,-3 1-1-16,0 0 0 0,0 0 0 16,3 0 0-1,1 3 0-15,3-10 0 0,0 10 0 16,-4-6 0-16,0 6 0 16,1 0 1-16,-4 6-1 15,-4-6 0-15,0 0 0 16,1 0 0-16,-1 0-1 15,-3-6 1-15,3 3-1 16,1 3 1-16,-1-9-4 16,0 2 0-16,4-2-8 15,0 3 0-15,0 3-13 16,0 12 0-16</inkml:trace>
  <inkml:trace contextRef="#ctx0" brushRef="#br0" timeOffset="-113895.49">23961 3349 29 0,'-11'3'14'0,"1"-6"-6"0,10 3 2 16,0 0-10-16,0 0 0 16,3-7 0-16,4 4 0 15,-3 0 0-15,-1 0 0 0,-3 3 2 16,0 0 0 0,0-3 4-1,-3 3 0-15,-8-10 2 16,0 4 0-16,1 3 1 15,-4-3 0-15,-4-1-2 16,0 1 1-16,1-3-5 16,-1 3 0-16,4-10 0 15,0 13 0-15,3-7-3 16,-3 10 1-16,4-9-1 16,-1 9 0-16,1 3 0 15,-5 3 0-15,1 4 0 16,0 2 1-16,0-2 1 15,4-1 0-15,-5-3 0 16,5-3 1-16,-4 4 0 16,0-1 0-16,-1-3-2 15,-2 3 1-15,-1 4-1 16,1 2 0-16,2 1-1 0,1 6 0 16,0 0 0-16,0-4 0 15,4 13 0-15,-1-9 0 16,0 6 0-16,4 4 0 15,0-4 0-15,0 3 1 16,0-6-1-16,0 0 1 16,4-3-1-16,-1 3 1 15,1-1-1-15,-1-5 1 0,4 3-1 16,0 3 1-16,0-3-1 16,0-4 1-16,4 1-1 15,-1 3 1-15,4-3-1 16,0-4 1-16,0 4-1 15,4-4 1-15,-1 7-1 16,-3-3 1-16,4 0 0 16,3-4 0-16,0 1-1 15,4-1 1-15,0-2 0 16,-4-1 0-16,0 0-1 16,0 1 1-16,0-1-1 15,0-3 1-15,0 1-1 16,0 2 0-16,0-6 0 15,4 4 1-15,3-7 0 16,0 0 0-16,4 0 0 16,3-10 1-16,1 4-1 15,-1 0 1-15,-4-1-1 0,1-2 0 16,-4 3 0-16,0-4 0 16,4 1-1-16,-4-1 0 15,0 1 0-15,1-4 0 16,2 4 0-16,-2 0 0 15,-1-1 0-15,0 1 0 16,-4-4 0-16,1-2 0 16,-4-1 0-16,0 0 1 15,-3 1-1-15,0-1 0 16,-1 7 0-16,-3-13 1 0,-3 3-1 16,-1 0 1-16,-3-6-1 15,0-3 1-15,0-1-1 16,-3-5 0-16,-1 6 0 15,1-1 0-15,-1-2 0 16,1 3 0-16,-1-3 0 16,1 5 0-16,-5 1-1 15,1 7 1-15,0-8 0 16,-3 8 1-16,-4-1-1 16,0 3 0-16,-1-3 0 15,-2 7 0-15,-1-10 0 16,1 12 0-16,-5-2 0 15,1-4 0-15,0 7 0 16,0-1 0-16,-4 1 0 16,-3 0 1-16,0 5-2 0,-1 4 1 15,-2 4 0-15,-1 5 0 16,0 4-3-16,4 5 1 16,0-2-6-16,0 3 1 15,3 3-7-15,0-3 1 16,0-1-11-16,4 1 1 15</inkml:trace>
  <inkml:trace contextRef="#ctx1" brushRef="#br0" timeOffset="125345.43">30339 7961 0,'0'0'15,"0"0"1,0 0 0,0 0-16,0 0 15,0 0 1,0 0-1</inkml:trace>
  <inkml:trace contextRef="#ctx0" brushRef="#br0" timeOffset="-100067.65">23834 3672 13 0,'7'-13'6'0,"7"13"6"0,-11-6 6 0,-3 6-15 16,0 0 0-16,0 6 4 16,-3-6 1-16,-1 9-9 15,-3 1 1-15,0 6 5 16,0-4 0-16,0 4-1 16,0-7 0-16,4 1-3 15,3-4 1-15,0 0-1 16,3 4 0-16,4-7 0 15,0 6 0-15,0-9 0 16,4 3 0-16,-1 4 0 16,1-7 0-16,0 0 1 15,-1 0 0-15,4-7-1 16,4 4 1-16,3-16-1 16,11 7 1-16,-4-1-1 15,0-6 0-15,0 4-1 16,1-1 1-16,-5 3-1 15,-6 4 0-15,0-10 0 0,-4 10 0 16,-4 6-1-16,1 0 1 16,-4-7-3-16,0 1 0 15,0 9-7-15,0-10 1 16,0 10-5-16,0 0 1 16</inkml:trace>
  <inkml:trace contextRef="#ctx0" brushRef="#br0" timeOffset="-99002.46">23985 3819 51 0,'-17'3'25'0,"13"-9"-27"0,4 9 49 16,0-3-46-16,0 0 0 15,0 0 2-15,4 6 0 16,-1-3-3-16,1 1 0 16,-1 5 3-16,1-9 1 15,3 6-1-15,-4 4 0 16,4-7-1-16,1 6 0 15,2 1 0-15,1 2 0 0,-1-2-2 16,-3 5 1-16,4 4-1 16,0 0 1-16,-1 0 0 15,1-7 0-15,-1 13 0 16,-3 0 1-16,0 4-1 16,0-4 1-16,4 9-1 15,-4-9 1-15,0 13-1 16,4-10 0-16,-4 7-1 15,0 2 0-15,3-9 1 16,1-6 0-16,0 0-1 16,-1 0 0-16,1 0 1 15,-1 3 0-15,1-9 0 16,3 6 1-16,0-6-1 16,4-4 1-16,3-2 0 15,0-1 0-15,4-3 0 16,3 1 0-16,0-4-1 0,-3 3 1 15,7-6-1-15,-4 9 0 16,4-9 0-16,3 0 0 16,0 0-1-16,-3 0 1 15,0-6-1-15,-1 3 1 16,5-3-1-16,3 3 1 16,-1-4-1-16,-2 4 0 15,-1 3 0-15,-3 0 1 16,-4 0-1-16,0 3 1 15,-7-3 0-15,0 3 0 0,1-3-1 16,-1 4 1-16,0-1 0 16,7 3 0-16,0-6-1 15,1 9 1-15,-1-5-1 16,-7 2 1-16,0 0-1 16,-3 3 1-16,-4-2-1 15,0-4 0-15,0 6 0 16,0 1 0-16,4-7 0 15,3 3 0-15,4 4 0 16,3-1 1-16,0 7-1 16,0-7 0-16,4 10 0 15,-7-10 1-15,-4 4-1 16,-3-1 1-16,-1-2-1 16,1-1 1-16,10-6-2 15,0-3 1-15,4-3-6 16,7-6 1-16,0-4-11 0,-8 4 1 15,-2 2-11-15,-5 11 0 16</inkml:trace>
  <inkml:trace contextRef="#ctx0" brushRef="#br0" timeOffset="-95849.39">26208 4584 14 0,'7'-3'7'0,"-7"3"1"0,0 0 8 15,0-3-13-15,-4 3 0 16,1 3 4-16,-4-3 0 16,0 0-7-16,0 3 0 15,0-3 7-15,3 3 1 16,-3-3-2-16,4 0 1 16,-1 0-2-16,-3 0 1 0,3 0-2 15,-3 3 0-15,0-3-2 16,0 0 0-16,-3 10-1 15,-1 12 1-15,-7 6-1 16,1 6 0-16,-4 4 1 16,-1 6 0-16,5-3 0 15,6-4 1-15,4-8 1 16,7-1 0-16,7-9 0 16,4-4 0-16,6-2-1 15,1-4 0-15,3-2-1 16,4-4 1-16,0-3-1 15,-1 0 0-15,5-10-2 16,-1-2 1-16,0-4-1 16,0-6 1-16,-7 6 0 15,1-15 0-15,-5 9-1 0,-3-9 1 16,-7 9 0 0,-7-13 1-16,-7 7-1 0,-7 3 1 15,-7 6-1-15,-4 0 0 16,1 10 0-16,-5-4 0 15,5 7-3-15,-1 6 1 16,7 3-10-16,8 0 0 16,10 4-11-16,0 8 0 15</inkml:trace>
  <inkml:trace contextRef="#ctx0" brushRef="#br0" timeOffset="-95547.98">26571 4895 28 0,'0'-4'14'0,"0"-5"8"15,0 9 4-15,0 0-21 16,0 0 0-16,0 3 2 16,0 3 1-16,0-2-11 15,-3 2 0-15,-1 0 6 16,1 0 0-16,-1 1-10 0,1 2 0 16,3-3-8-1,7 4 1-15</inkml:trace>
  <inkml:trace contextRef="#ctx0" brushRef="#br0" timeOffset="-94975.39">26723 4587 44 0,'-21'0'22'0,"3"3"-14"0,15-3 34 0,-1-3-40 16,1 3 1-16,-1 0 1 15,4 3 1-15,4-3-5 16,3 0 1-16,3 0 3 15,1 0 0-15,3-3 0 16,4 3 0-16,3 0-1 16,3 0 0-16,1-3-1 15,-4 3 1-15,0-3-1 16,-3 3 0 0,3 0-1-16,0 6 0 15,-3-6 0-15,0 3 0 16,3 4-1-16,-4 2 1 15,1 4-1-15,-4-1 0 16,-3 7 1-16,-8 6 0 16,-6 3 2-16,-4 7 1 15,-4 2 0-15,-3 10 0 16,-7-9 0-16,-4 3 1 16,4-7-2-16,3 1 1 15,1-4-3-15,3-6 1 16,7-6-2-16,3 0 1 15,1-7-6-15,3-2 1 0,0-7-16 16,3 0 1-16,-3 0-7 16,-3 0 1-16</inkml:trace>
  <inkml:trace contextRef="#ctx0" brushRef="#br0" timeOffset="-88478.45">23121 2499 18 0,'0'0'9'0,"0"-22"-3"16,0 22 10-16,0 0-13 16,4-10 0-16,-4 7 4 0,3-6 0 15,-3 0-7-15,0 2 0 16,-3 4 7-16,-1-6 0 15,-3 9-1-15,0 0 1 16,-4 0-3-16,1 9 1 16,3 1-2-16,-4-1 1 15,8 3-3-15,-4-2 0 16,3 2-1-16,4-2 1 16,4-1-1-16,3 1 0 15,0-7 0-15,0 3 1 16,-4-6-1-16,1 3 1 0,-1 0 0 15,1 0 1-15,-4-3-1 16,3 4 1-16,-3-4 0 16,7-7 0-16,-3 1-1 15,-1 0 1-15,1 3-1 16,0-13 0-16,-4 7-1 16,0-1 1-16,0 4-1 15,-4 0 1-15,0-1-1 16,1 7 0-16,-4 0 0 15,0 3 1-15,-4 10-1 16,1 0 0-16,3 5 0 16,3-2 1-16,4 0-1 15,4 3 0-15,3-10 0 16,0 0 1-16,3-9 0 16,1 4 0-16,-1-4 1 15,1-4 0-15,0-5 0 16,-1 3 0-16,-3 3-1 0,0-7 1 15,-3 1-1-15,-4-1 0 16,-4 4-1-16,1 0 1 16,-4 6-1-16,0-3 1 15,0 3-1-15,0-7 0 16,-4 7-1-16,0 0 1 16,1 7-1-16,-1-4 1 15,1 6-1-15,3 1 1 0,0 2-1 16,0 7 1-16,3-10 0 15,4 10 0-15,0-3 0 16,4-7 0-16,3 1 0 16,0-7 0-16,3-3 0 15,1 0 0-15,-1-3 0 16,1 3 1-16,0-10-1 16,-1-5 1-16,-3 5-1 15,-3-2 1-15,-4-1-1 16,0 1 1-16,-4 2-1 15,1-2 0-15,-4 5 0 16,-4 4 0-16,4 6 0 16,-4-3 0-16,1 7-1 15,-1-1 1-15,4 3-1 16,0 7 1-16,7-7 0 16,0 1 0-16,7 5-1 15,0-11 1-15,4 2-1 16,-1 3 1-16,1-9 0 0,0 0 1 15,3 0-1-15,-4-9 0 16,1 3 1-16,-4-4 0 16,0 4 0-16,-4 0 1 15,-3-1-1-15,-3-2 0 16,-4 0 0-16,0-1 0 16,0 1-1-16,0 2 0 15,0 4 0-15,-4 3 0 16,0 0-1-16,1 0 1 15,-1 7-1-15,1 5 1 0,-1-2-1 16,1 8 1-16,6-5-1 16,1 3 1-16,3-1-1 15,3-5 1-15,4-1 0 16,4 0 0-16,-1-12 0 16,4 0 1-16,0 0-1 15,1-6 1-15,-5-1-1 16,1 1 1-16,-4-10 0 15,-7 3 0-15,0 7-1 16,-4-7 1-16,-3 7-1 16,-3-1 1-16,-1 7-1 15,-3 3 0-15,-4 3-1 16,-3 1 1-16,4-4-1 16,-5 12 1-16,5-9 0 15,-1 7 0-15,7 5-1 16,4 1 1-16,7 3 0 0,4 0 0 15,3-7 0-15,7 1 0 16,0 6 0-16,4-16 0 16,0 3 1-16,-4-12 0 15,0 3 0-15,0-13 0 16,-4 6 0-16,1 1 1 16,-4-7-1-16,-3 4 1 15,-4 2-2-15,-4 1 1 16,-3 0-1-16,-7 2 0 0,0 7-2 15,-4 0 0-15,1 0-6 16,2-9 0-16,5 9-13 16,10 0 0-16</inkml:trace>
  <inkml:trace contextRef="#ctx0" brushRef="#br0" timeOffset="-82322.25">23103 2587 25 0,'-10'-7'12'0,"13"-2"-1"15,-3 0 12-15,-3 9-19 16,-1-7 0-16,1 4 2 15,-1-9 0-15,1-1-8 16,-4 4 1-16,3-1 5 16,-3 1 0-16,0-1-2 15,0 10 1-15,0 0-2 16,-4 0 1-16,1 10-1 16,-1-1 1-16,-3 10-1 15,3-3 0-15,1 6 0 16,-1 0 0-16,4 0 1 15,4-4 0-15,3-2-1 16,10 0 1-16,4-7-1 0,8 1 1 16,-1-10-1-16,0 0 1 15,0 0-1-15,0-10 0 16,-3 1 0-16,0-1 0 16,-4 4 1-16,-7-3 1 15,-4-7 0-15,-6 3 0 16,-4-2 0-16,-4 9 1 15,-7-7-1-15,-3 13 0 0,0 0-2 16,-4 0 0-16,4 0-2 16,4 9 0-16,6-9-8 15,7 4 1-15,12-1-12 16,6-10 1-16</inkml:trace>
  <inkml:trace contextRef="#ctx0" brushRef="#br0" timeOffset="-81284.8">22581 2417 29 0,'-10'19'14'0,"6"-25"-4"0,4 6 8 16,0 0-16-16,7-3 1 15,0-4 3-15,0 1 0 16,0 3-6-16,0-6 1 0,-3-1 5 16,0 1 1-16,-1-1-1 15,1-5 1-15,-4 5-2 16,3-8 0-16,-3-1-2 16,4-3 1-16,-1 3-2 15,1 6 0-15,3-18-2 16,0 9 1-16,3-9-1 15,1 2 0-15,0 1-1 16,-1 0 1-16,1 3 0 16,-1 6 0-16,-3 3-1 15,0 4 1-15,0 3-1 16,1 9 1-16,-1 3 0 16,0 6 0-16,0 0-1 15,0 7 0-15,3 6 0 16,1 9 1-16,3-9-1 15,0 3 1-15,0 1 0 16,0 2 0-16,-3-3 0 0,0 0 0 16,3-3 0-16,-4-6 1 15,1-4-1-15,-4 1 1 16,-4-4-4-16,-6-9 1 16,-4 0-9-16,0 0 1 15,-4-6-6-15,1 3 0 16</inkml:trace>
  <inkml:trace contextRef="#ctx0" brushRef="#br0" timeOffset="-80986.35">22602 2301 37 0,'-21'-6'18'0,"18"-3"-11"16,3 9 26-16,0 0-32 16,0 0 0-16,0 0 0 15,3 0 0-15,4 0-1 16,0-7 0-16,8 7 1 16,2-3 0-16,4-3-1 15,8 3 1-15,2-7-1 16,1-2 1-16,0 2-1 15,0 7 0-15,-4-3-2 16,-7 3 0-16,-7-3-11 16,-3 6 1-16</inkml:trace>
  <inkml:trace contextRef="#ctx0" brushRef="#br0" timeOffset="-80307.06">24105 3073 3 0,'-3'-22'1'0,"13"15"8"16,-3-2-20-16</inkml:trace>
  <inkml:trace contextRef="#ctx0" brushRef="#br0" timeOffset="-80068.11">24201 2997 41 0,'0'-9'20'0,"-7"9"-13"16,7 3 40-16,-4 3-43 16,0-6 0-16,-3 4 2 15,7 5 0-15,-7 0-8 0,4 7 1 16,3-3 4-16,0 5 0 16,3 4-2-16,4 3 0 15,0 4-1-15,1-11 0 16,-1-2 0-16,0 3 0 15,-4-10 0-15,1 4 1 16,-1-7-2-16,1 4 1 16,-1-7-5-16,-3-3 0 15,0 0-9-15,0-7 0 16,0-2-4-16,4-7 1 0</inkml:trace>
  <inkml:trace contextRef="#ctx0" brushRef="#br0" timeOffset="-79560.86">24123 2938 54 0,'-32'-10'27'0,"8"4"-21"16,20 3 52-16,0 3-55 16,4 0 1-16,4 0-1 15,7-6 1-15,6 3-6 16,4-7 0-16,4 4 4 15,3 0 0-15,4 3-2 16,0 3 0-16,-4 3-1 16,-3 3 1-16,-8 0-1 15,-6 4 1-15,-4-1-1 0,-11 0 1 16,-3 7-1-16,-7 3 1 16,0 0 0-16,0-10 0 15,0 4 0-15,3-1 0 16,1 1 0-16,3-4 0 15,3 1 0-15,8-4 0 16,3 0 0-16,7-3 0 16,4-9-1-16,3 6 1 15,0 0-1-15,0 0 1 0,0 6-1 16,-3 1 1-16,-1 2-1 16,-2 0 1-16,-5 7-1 15,-3 0 1-15,-3 6 0 16,-4-10 0-16,-4 7 0 15,-6-3 1-15,-4-1-1 16,-4-2 1-16,-3-1-1 16,-4 7 1-16,0-9 0 15,4 2 0-15,0-2-4 16,3-7 0-16,4-3-16 16,14-6 0-16</inkml:trace>
  <inkml:trace contextRef="#ctx0" brushRef="#br0" timeOffset="-68420.08">15095 12631 25 0,'14'-79'12'0,"4"4"-3"0,-11 62 12 15,0 1-21-15,0 2 1 16,0 1-1-16,0 9 0 16,0 6-1-16,-3 7 1 15,0-1 0-15,-4 4 1 16,-15 0 0-16,-16-1 1 15,-26-2 0-15,-17-7 0 16,-18-6 1-16,-20-6 0 16,-15-3 0-16,-8-10 0 0,-16 3 0 15,-1 4 1-15,-10-1 0 16,0 10 0-16,-8 9-1 16,4 7 0-16,-3 9 0 15,-7 9 0-15,-4 3-3 16,-4 7 1-16,1-3-1 15,-8 6 1-15,15 3-1 16,3 9 0-16,21 7 0 16,8 6 0-16,24 0 0 15,21 6 0-15,21-3 0 16,15 7 0-16,17-4 0 16,11 16 0-16,14 12 0 15,10-9 1-15,0 10-1 16,11-1 1-16,4 10-1 15,3 10 0-15,0-14 0 16,0 7 0-16,-3 10 0 16,3 2 0-16,3 1 0 0,11-4 0 15,4 4 0-15,0 0 0 16,3-10 0-16,14-13 1 16,11-5-1-16,7-10 1 15,4 0 0-15,13-7 1 16,1-12-1-16,10 0 1 15,0-3 0-15,-3-6 0 16,7-10-1-16,0 1 0 16,-11-1-1-16,7 4 1 0,4-7-1 15,-1-6 1-15,5 0-1 16,-5-4 0 0,8-2 0-16,3-7 0 0,1-6 0 15,6 4 1-15,-3-7-1 16,3-7 0-16,4-2 0 15,-4 2 1-15,4-2 0 16,0-4 0-16,0-2 0 16,7-7 1-16,0 0-1 15,4-7 1-15,6-2-1 16,4 0 0-16,4-1-1 16,3 1 1-16,3-7-1 15,1 0 1-15,-7 7-1 16,-11-4 0-16,-25-2 0 15,-21 2 0-15,-17 1 0 16,-15 2 1-16,-17 4-1 16,-11 0 1-16,-7-4 0 15,-14-2 0-15,-11-1 0 0,-6 1 0 16,-4-1-1-16,-1 1 1 16,1 5-1-16,-3 4 1 15,-12 6-1-15,-6 10 0 16,-11-1-1-16,-3 10 0 15,-22-3 0-15,-14 3 0 16,-17-3 0-16,-4-7 1 16,-17-2-1-16,-15-10 1 15,-3-3 0-15,-11-7 0 0,-3-2 0 16,-8-1 1-16,-3 4-1 16,4 3 0-16,-4-1 0 15,22-2 0-15,9 0 0 16,8-4 1-16,0-6-1 15,7-6 0-15,7-3 0 16,-3 0 0-16,7-13 0 16,-4-12 0-16,7-20-1 15,-11-5 1-15,11-13 0 16,4-16 0-16,7-21 0 16,3-10 0-16,14 3 0 15,15-25 0-15,17 0 0 16,10 0 0-16,15-6-1 15,14-3 1-15,18 15-1 16,20-6 1-16,15 3-1 16,7 10 1-16,17 12-1 15,15 3 1-15,31-5 0 0,18 2 0 16,22 0-2-16,27 16 0 16,32-7 0-16,25 1 0 15,25 6 0-15,10 12 0 16,7 7 0-16,-7 15 0 15,-32 19 1-15,-28 19 0 16,-31 13 0-16,-47 15 1 16,-34 16-1-16,-29 12 1 15,-25 10-1-15,-17 3 1 0,-18 15-1 16,-4 4 0-16,-3-3-1 16,0 0 1-16,4-4 0 15,-1-9 0-15,-3-6 0 16,-3-10 0-16,-11-6 0 15,-11-3 1-15,-17-12-1 16,-18-7 0-16,-32 0 0 16,-25 10 0-16,-24 9 0 15,-28 19 0-15,-18 18-3 16,-28 13 1-16,-7 35-8 16,-8 44 0-16,-31 24-2 15,14 29 0-15</inkml:trace>
  <inkml:trace contextRef="#ctx1" brushRef="#br0" timeOffset="158885.88">29901 6996 0,'0'0'15,"0"0"1,0 0 0,0 0-1</inkml:trace>
  <inkml:trace contextRef="#ctx0" brushRef="#br0" timeOffset="-64321.81">23675 1947 19 0,'-4'-9'9'0,"11"-10"-2"0,-7 19 9 16,4-7-12-16,-4 7 0 15,4-3 4-15,-4 3 0 16,0 0-9-16,0 0 0 16,-4 0 8-16,0-6 0 15,1 6-1-15,-1 0 1 16,1 0-2-16,-1-3 1 16,1-3-1-16,-1-1 1 0,1-2-2 15,-1 0 1-15,1 5-2 16,-1-5 1-16,1 0-1 15,-1 2 0-15,1-2-1 16,-1 3 0-16,1 3 0 16,-1-7 0-16,-3 1-1 15,0-1 1-15,0 1 0 16,-4-7 0-16,1 7-1 16,-4-7 1-16,-1 4-1 15,1-1 0-15,4 0 0 16,-4 4 0-16,0-7 0 15,3 13 0-15,-3-6 0 16,3 9 0-16,-3 0-1 16,-3-6 1-16,2 2 0 15,1 1 0-15,0 0 0 16,0-3 0-16,0 6 0 16,0-3 0-16,0-7 0 15,0 1 0-15,0 0 0 0,-1 9 0 16,-2-7-1-16,-1 1 1 15,0 6-1-15,-3 3 0 16,0-3 0-16,0 3 0 16,3 4-1-16,1-7 1 15,-1 0 1-15,0 0 0 16,-3 0-1-16,0 0 0 16,0-7 1-16,3 4 0 15,-3 0-1-15,3 3 0 16,1 0-1-16,3 3 1 0,-7 7 0 15,6-7 1-15,-2 3-2 16,-1-6 1-16,-3 3 0 16,0 3 0-16,0-6 0 15,0 10 0-15,3-10 0 16,-3 0 0-16,0 0 0 16,-1 0 0-16,5 0-1 15,-4 3 1-15,3 3 0 16,-3 4 0-16,3-1 0 15,0 7 1-15,4-7-1 16,4 0 0-16,-4 1 0 16,0-1 0-16,-4 1 0 15,0-1 1-15,1 1-2 16,-1-1 1-16,0 0 0 16,-3 4 0-16,4-4 0 15,2 1 0-15,1 9 0 16,4-7 0-16,-4 4-1 15,0-1 1-15,-1 4 0 0,1 0 0 16,-3 0 0-16,-1-3 1 16,4-1-1-16,0-2 1 15,0 2 0-15,0 4 0 16,-1-3 0-16,1 3 0 16,0 0-1-16,0 6 1 15,0 3-1-15,0-16 0 0,-4 4 0 16,1 3 0-16,3 6 0 15,-1-6 0-15,1 6 0 16,0-6 0-16,0 6 0 16,4-6 0-16,-1-4 0 15,4 4 0-15,0 3 0 16,0 3 0-16,3 10 0 16,1-10 1-16,-1-3-1 15,1 3 0-15,3 0 0 16,-4-6 1-16,4-1-1 15,0 8 1-15,0-4-1 16,0-1 1-16,0 8-1 16,-3-11 0-16,3 8 0 15,0-14 1-15,3 4-1 16,1-1 1-16,3 4-1 16,0 0 0-16,0 0 0 15,0 6 0-15,0-6 0 16,0 6 0-16,0-13 0 0,4 1 0 15,-4 6 0-15,0 0 1 16,3-1-1-16,1 1 1 16,-1 0-1-16,5 0 1 15,-1-3-1-15,3-1 0 16,1 4 0-16,0-10 0 16,-1 4 0-16,4 0 1 15,-3 5-1-15,0-8 0 16,-1 5 0-16,-3 4 0 15,1-6 0-15,-1 6 0 0,0-7 0 16,0 1 0-16,4 2 0 16,3-5 1-16,3-1-1 15,1 1 1-15,0-1-1 16,-8-3 1-16,5 4-1 16,-5-7 1-16,1 3-1 15,0 4 0-15,-1-4 0 16,1 0 1-16,-1-3-1 15,1 0 0-15,-4 4 0 16,4-4 1-16,-1 3-1 16,1-6 1-16,3 0-1 15,0 3 0-15,1-3 0 16,-1 6 1-16,0-6-1 16,0 0 0-16,-3 0 0 15,-1 4 0-15,1 2 0 16,0-6 1-16,-1 3-1 15,4-3 0-15,1 0 0 0,6 0 0 16,-7 0 0-16,-3 0 0 16,-1-3 0-16,1 3 0 15,0 0 0-15,-1-6 1 16,1 2-1-16,3 4 0 16,0-6 0-16,0 6 0 15,1 0 0-15,-1-3 0 16,0 3 0-16,4 0 0 15,3-9 0-15,-4 2 0 0,1-2 0 16,0 0 0-16,3-1 0 16,-3-6 0-16,3 7 0 15,0 3 1-15,0-4-1 16,-3 4 0-16,-4-6 0 16,0-1 0-16,-3 0 0 15,0 1 1-15,-4 2-1 16,0-5 0-16,4 2 0 15,-1-9 0-15,1 10 0 16,0-13 0-16,-1 9 0 16,1-3 1-16,-1 0-1 15,1 1 0-15,0 2 0 16,-1 6 0-16,1-2 0 16,0-7 0-16,-4 3 0 15,0-2 0-15,-4-1 0 16,1 0 1-16,0 3-1 15,-1-9 0-15,-3 10 0 0,0 2 0 16,0-6 0-16,0-3 1 16,-3 0-1-16,-1 3 0 15,1 1 0-15,0-4 1 16,-1-3-1-16,4 3 0 16,-7 3 0-16,0-12 0 15,0 2 0-15,0 1 0 16,0 0 0-16,0 3 1 15,0 0-1-15,0-4 0 16,0 1 0-16,-7-3 0 0,4 3 0 16,-1-4 0-16,0 17 0 15,1-10 0 1,-4-10-1 0,3 7 1-16,-3 3 0 15,4 3 0-15,-4-3 0 16,0 6 1-16,0 0-1 15,0 0 0-15,-4 4 0 16,0-4 1-16,-3 3 0 16,0-3 0-16,-3 0-1 15,-1 1 1-15,0-4 0 16,1 0 0-16,-1 3-1 16,0-3 1-16,4 9-1 15,0 4 0-15,0 0 0 16,0 2 1-16,7 1-1 15,-4 3 0-15,-6-6-1 0,-1 2 1 16,-3 4 0-16,-7-6 0 16,3 2 0-16,4-2 0 15,-4-4 0-15,0 7 1 16,-6-3-1-16,-1-1 0 16,0 1 0-16,-3 0 0 15,3-1 0-15,-3 4 0 16,7-4-2-16,-1 1 1 15,8 0-6-15,7-1 0 16,7 4-15-16,11 3 0 0,6 3-6 16,1-16 1-16</inkml:trace>
  <inkml:trace contextRef="#ctx0" brushRef="#br0" timeOffset="-60657.58">11289 14503 5 0,'21'-50'2'0,"43"46"-6"0,-47 4 3 16</inkml:trace>
  <inkml:trace contextRef="#ctx0" brushRef="#br0" timeOffset="-59773.73">11578 14007 26 0,'4'-69'13'0,"13"10"-11"0,-13 43 27 16,-4-6-29-16,-4-9 0 0,-6-1 1 15,-4-5 0-15,-18-7-2 16,-10 9 1-16,-18 4 0 16,-22 0 1-16,-2 5-1 15,-26 5 0-15,5 2 0 16,-15 0 0-16,-4 6 0 16,-10 4 0-16,-7 6 0 15,-11 9 0-15,-6 4 0 16,-1 21 1-16,-11 13 0 15,5 25 0-15,9 0-1 16,-2 12 1-16,6 16-1 16,4 13 0-16,17-9 0 15,4 5 0-15,18-2 0 16,14 9 0-16,21 3 0 16,17-7 0-16,18 4-1 15,18 3 1-15,18 13 0 0,13-13 0 16,1 3 0-16,10-9 0 15,7 9-1-15,0 6 1 16,11-15 0-16,7-6 1 16,11-7-1-16,20-9 0 15,15 3 0-15,21-10 1 16,3-12 0-16,11-9 0 16,7-7-1-16,0-19 1 15,0-15 0-15,0-12 1 16,-7-14 0-16,0-8 0 0,-14-7 1 15,4-7 0-15,-1-5 0 16,1-7 0-16,-1 0 0 16,-7-9 0-16,1-9-1 15,6-13 0-15,-17-4-1 16,3-5 0-16,-10-1 0 16,-7-15 0-16,-8-10-1 15,4-2 1-15,-10-14-1 16,-8 10 1-16,-10-15-1 15,-7 6 1-15,-11-10-1 16,-13 19 1-16,-8-3 0 16,-7-16 0-16,-11 16-1 15,-10-3 1-15,-11 16-1 16,-10-1 1-16,-4-3-1 0,11 29 0 16,-42-25 0-1,-4 2 0-15,-25 17-1 16,-4 18 1-16,-17 6-1 15,-28 23 1-15,-21 11-1 0,-18 26 0 16,-14 22-1-16,-18 38 1 16,-3 21-2-16,-7 10 1 15,-1 13-1-15,8 18 0 16,25 10 0-16,24-13 1 16,14 3-1-16,39 23 0 15,28-4-3-15,36 19 1 16,35 40-7-16,21 14 1 15</inkml:trace>
  <inkml:trace contextRef="#ctx0" brushRef="#br0" timeOffset="-55674.79">23103 2615 27 0,'4'9'13'0,"-11"-18"-2"0,7 9 13 16,0 0-21-16,-4 0 1 0,1 0 4 16,-4 0 0-16,0 0-9 15,3 0 1-15,-3 0 7 16,4-6 0-16,-4 2-1 15,0-2 0-15,-1 3-2 16,1-3 1-16,0 9-2 16,0 0 1-16,0 6-2 15,-3 1 0-15,3 2-1 16,0 4 1-16,3 3-3 16,4 0 1-16,4-4 1 15,6-2 0-15,-3-1 0 16,7-2 0-16,0-16 1 15,1 2 0-15,-1-8 0 16,0-1 1-16,0-5-2 16,0-1 1-16,0 3-2 15,-3-3 1-15,-1 0-1 16,-3 1 1-16,0 2-1 16,-7-9 0-16,-3 12 0 0,-4 1 0 15,-4 9 0-15,1 3 1 16,-5 0-1-16,-2 9 1 15,-1 0-1-15,4 7 1 16,0-3-1-16,3 6 0 16,4 2-1-16,11-2 1 15,-4 0-1-15,0-3 1 16,10 6 0-16,1-7 0 16,0-2 0-16,-1-10 0 0,1 6 0 15,3-5 1-15,0-4 0 16,0 0 0-16,0-10 0 15,0 1 0-15,-3-7 0 16,-4 7 0-16,-3-4 0 16,-8 4 0-16,-3 2-1 15,-4 1 0-15,1 3 0 16,-8 3 1-16,-3 0-1 16,-4 0 1-16,1 6-1 15,-1 1 0-15,7-1 0 16,4 10 0-16,4 2-1 15,6-8 0-15,4 5 0 16,7-5 0-16,4-1-1 16,3-6 1-16,0 4-1 15,0-4 0-15,0-3-3 16,-3 0 0-16,-1-3-8 16,1-7 1-16,-4 10-8 15,3-9 0-15</inkml:trace>
  <inkml:trace contextRef="#ctx1" brushRef="#br0" timeOffset="171287.19">28448 12480 0,'0'0'15,"0"0"1,0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22:40:32.8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3859 14600 49 0,'-21'-16'24'0,"-32"4"-16"0,46 9 24 15,-10 3-32-15,3 0 0 0,3 3-1 16,-7 0 1-16,1 3-1 15,6 0 0-15,8 1-1 16,-8 5 0-16,11-2-1 16,0-4 1-16,0 3 0 15,3 1 1-15,5-4 0 16,2 0 0-16,1 4 3 16,-1-4 0-16,19 0 1 15,-8 0 0-15,17 4-1 16,12-7 1-16,31 3-1 15,18 1 0-15,10-1-1 16,15 0 0-16,20-3-1 16,4-9 0-16,8 3 0 15,-1-10 0-15,4-2 0 16,-4 2 1-16,-11 4-1 16,15-1 1-16,-25 4 0 15,0 6 0-15,-3 0 0 16,-18-3 0-16,-7 9 0 15,-29 0 0-15,-17-3-1 16,-28 4 0-16,-29-14-2 0,-24 4 1 16,-18-3-4-16,-13-6 1 15,-26-10-5-15,7-10 1 16,1 1-8-16,3 3 1 16</inkml:trace>
  <inkml:trace contextRef="#ctx0" brushRef="#br0" timeOffset="509.24">5052 14098 64 0,'-50'-19'32'0,"43"13"-49"0,14 9 62 0,8-3-46 15,2 0 1-15,11 3-1 16,1 4 1-16,2 2 0 15,1 4 0-15,7 5-1 16,10 7 1-16,1 4 1 16,3 2 0-16,14 4 0 15,3 2 1-15,8 10 0 16,21 0 0-16,-8 0-1 16,8 0 1-16,0-12 0 15,-7-1 0-15,-4 1 0 16,-18-4 0-16,-3 4 0 15,-14-1 0-15,-7 4 0 0,-4 9 1 16,-24 3-1-16,-7 3 0 16,-11 10 1-16,-18-10 0 15,-10 7 2-15,-7-4 0 16,-11 1 1-16,-11 2 0 16,-13-5 0-16,-15-4 0 15,0 0-2-15,-6-12 0 16,-1-1-3-16,0 4 1 0,4 3-2 15,10-3 1 1,8-7-2-16,20-2 0 0,8-10-4 16,14-4 1-16,7-5-5 15,14-4 1-15,10-6-9 16,4-3 1-16,11-3-9 16,-18-6 1-16</inkml:trace>
  <inkml:trace contextRef="#ctx0" brushRef="#br0" timeOffset="22683.65">2205 14948 42 0,'-28'-44'21'0,"-64"60"-17"0,60-10 21 0,-3 3-24 15,-14 7 0-15,-4 6 0 16,0 3 1-16,3-3-2 16,1 0 0-16,10-6 2 15,18-4 0-15,3-5-1 16,8-1 0-16,3 0-1 16,7-3 1-16,7-3 0 15,10 0 0-15,5-3 0 16,9 0 1-16,8-3 1 15,0-4 0-15,21 1 1 16,10-1 0-16,1-2 1 16,21-1 0-16,17 4-1 15,22 0 1-15,24-1-2 16,7 4 0-16,4-4-1 16,14 10 0-16,-11-3-1 15,-10 3 0-15,0-3-1 0,-15 0 0 16,1 0 1-1,-4 3 0-15,-21-3 0 0,0 6 1 16,-4-3-1-16,-6 3 1 16,-4-3-1-16,-1 3 0 15,-6-3-1-15,3 0 1 16,-6 0-3-16,-15-3 1 16,-11 3-5-16,-31-3 1 15,-18 0-4-15,-38 6 0 0,-33 9-4 16,-34 7 0-16,-40 6-6 15,-10-3 0-15</inkml:trace>
  <inkml:trace contextRef="#ctx0" brushRef="#br0" timeOffset="23179.43">3627 14581 24 0,'-60'-47'12'0,"-14"13"-1"0,49 27 12 0,-3 4-23 16,-15 3 1-16,-6 3 0 15,-11 4 0-15,0 2-2 16,11 4 1-16,-1-1 1 16,4 1 0-16,15-4 0 15,9 0 0-15,5 1 0 16,13-1 0-16,4 1 1 16,11 15 0-16,10-3-1 15,7 12 1-15,22 4-1 16,-1 3 1-16,11 6-1 0,10-10 0 15,19-2 1-15,20-4 0 16,11-15 0-16,14-4 1 16,32-12 0-16,3-15 0 15,22-17 0-15,-1 1 0 16,1-7-1-16,-4 7 0 16,-18 9-1-16,-31 9 0 15,-26 10-1-15,-23 6 1 16,-19 10 0-16,-24 9 0 15,-14 0 0-15,-22 6 1 16,-3-3-1-16,1 0 1 0,-5-3-1 16,1-6 0-16,3-4-1 15,3-2 1-15,1-7-1 16,-1 0 0-16,8-3 0 16,3-3 0-16,-7-6-2 15,4 2 1-15,-7-5-6 16,-4-1 0-16,-7-2-9 15,-7-1 0-15</inkml:trace>
  <inkml:trace contextRef="#ctx0" brushRef="#br0" timeOffset="23644.19">4724 14305 66 0,'-39'-69'33'0,"39"28"-45"16,7 23 59-16,-7-1-48 0,11 3 0 16,-1 4 0-16,1 2 0 15,6 7 1-15,5 6 1 16,-1 7-2-16,10 5 0 16,5 4 1-16,13-3 0 15,8 9-1-15,6-3 1 16,18-3-1-16,18-4 1 15,3 1-1-15,15 3 1 0,-4 9-1 16,7-3 1-16,-11 0 0 16,-7 6 0-16,-7 10-1 15,-28-3 1-15,-10 15 3 16,-22 10 0-16,-17 6 0 16,-18-3 1-16,-14 9 0 15,0 3 0-15,-18 1 0 16,-3-1 1-16,3 1-4 15,-11-1 0-15,8-6-1 16,3-15 1-16,1-4-1 16,2-3 0-16,-6-3 0 15,-11 0 1-15,-28-3-3 16,-28-3 1-16,-39 15-10 16,-64 26 0-16,-45 31-9 15,-22 9 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22:26:16.9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28053 5124 26 0,'-4'-29'13'0,"4"-18"-13"16,0 35 14-16,0-7-14 16,0-3 0-16,0-3 0 15,-3 3 0-15,-4 6 2 16,-7 1 0-16,-4 2 1 16,-14 0 0-16,-10-5 1 15,3 2 0-15,-7-3 1 0,-7-6 0 16,-3 3 0-16,-1 0 0 15,-10-9-2-15,-14 9 1 16,-7-3-2-16,-7 6 1 16,-4 6-2-16,-17-2 1 15,-4 8-2-15,-14-2 1 0,3 3-1 16,-6 0 1-16,3-1-1 16,-4 7 0-16,14-3 0 15,1-3 1-15,10 3-1 16,4 6 1-16,6 9-1 15,12 20 0-15,6 21-1 16,7 13 1-16,4 15-2 16,14 20 0-16,11 15 0 15,21 12 1-15,17 10-2 16,18 7 1-16,14 2-1 16,18 3 1-16,14-5 0 15,21 8 1-15,11-15 0 16,0-3 0-16,10-16 0 15,11-15 1-15,21-10-1 16,-4-22 1-16,15-16 0 16,27-24 1-16,19-20-1 15,17-18 0-15,11-13 0 16,13-15 1-16,-6-16-1 16,-4-19 0-16,-3-16 1 0,-18-6 0 15,-25 0 0-15,-24-12 1 16,-25-13 1-16,-32-4 0 15,-24-5 1-15,-26-10 0 16,-23-12 0-16,-26-7 1 16,-14-6-1-16,-24-9 0 15,-25 3-2-15,-25 15 1 16,-10 4-1-16,-25 15 0 16,-22 13-1-16,-20 44 1 0,-14 43-2 15,-29 57 0-15,-35 82-7 16,-25 69 0-16,0 93-10 15,32 23 0-15</inkml:trace>
  <inkml:trace contextRef="#ctx0" brushRef="#br0" timeOffset="28164.65">12827 8316 17 0,'-18'-50'8'0,"11"-10"-6"16,7 41 9-16,4 0-10 15,-1-6 0-15,1 0 1 16,-4-9 1-16,-4 5-2 15,1-2 0-15,-4 0 3 16,-7-7 0-16,-7 1 0 16,-4 5 0-16,-14-2-1 15,-14 2 1-15,-3 1-2 16,-4 6 1-16,-7 9-2 0,-7 10 0 16,10 9-1-16,-3 6 1 15,-4 17-1-15,4 8 0 16,11 22-1-16,3 20 1 15,4 2 0-15,3 16 0 16,0 0-1-16,7 10 1 16,7 9-1-16,1-7 1 15,10 10 0-15,6 0 0 0,8 10 0 16,7-4 0-16,7-15 0 16,11-7 1-16,7-12-1 15,6-25 0-15,15-10 1 16,11-19 1-16,17-21-1 15,14-26 1-15,14-15-1 16,11-25 1-16,11-22 0 16,3-20 1-16,-11-2 0 15,-3-9 0-15,-14-14 0 16,-22-2 0-16,-17-3 0 16,-24-16 1-16,-33 0 0 15,-24-1 0-15,-28 4-2 16,-29 7 1-16,-17 5-2 15,-18 23 0-15,-25 31-1 16,-31 37 0-16,-25 48-7 16,-14 37 1-16,7 53-10 15,21 45 1-15</inkml:trace>
  <inkml:trace contextRef="#ctx0" brushRef="#br0" timeOffset="28573.72">14693 9291 1 0,'-39'-47'0'0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6T22:27:03.0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10982 9583 16 0,'14'6'8'0,"14"-9"-2"0,-10 0 9 0,14-4-14 16,14-2 1-16,3-4 0 16,18 1 0-16,0-7-3 15,4 6 1-15,10 4 1 16,-7 3 0-16,-4 3-1 16,-10 0 1-16,-7 3-1 15,-3 0 1-15,-5 3-1 16,-6 0 0-16,-3 0 0 15,-1 0 1-15,-7 0-1 16,-7 0 1-16,-3 0 1 16,-4 1 0-16,-3-4 0 15,-11 0 1-15,-7 0-1 0,-11 0 0 16,-7 0 0-16,-24 3 0 16,-18 6-1-16,-7 4 0 15,-25-4-1-15,-7 1 1 16,-7-1 0-16,7-3 0 15,1 0 0-15,2 1 0 16,11-1 0-16,4-3 0 16,7 0-1-16,11 4 1 15,10-7-2-15,14 3 1 16,14-3-1-16,18 3 1 16,14-3-1-16,25 3 0 0,20-3 0 15,19 0 1-15,28 3 0 16,17-6 0-16,15-6 0 15,13-4 1-15,8 0-1 16,6-2 1-16,-20 2-1 16,-4 1 1-16,-7-1-1 15,-18 7 1-15,-21 3-1 16,-17 3 0-16,-18 0 1 16,-15 0 0-16,-20 0 1 15,-18 0 0-15,-18 0 1 16,-10 0 0-16,-28-3-1 15,-8-1 1-15,-17 1-1 16,-11 3 1-16,0 3-2 16,0-3 0-16,8 4-1 15,3-1 0-15,10 3-1 16,11 3 1-16,14-2 0 0,11-4 0 16,6 0 0-16,12 0 0 15,6-3-1-15,11 0 1 16,18-6 0-16,17-4 0 15,18-5-1-15,21-4 1 16,38 3-1-16,15 4 1 16,11-4-1-16,7 7 1 15,-4 2-1-15,-29 4 1 0,-13 3 0 16,-25-3 0 0,-21 0 1-16,-18 3 0 15,-24-3-1-15,-25 3 1 0,-18-3-1 16,-39 3 1-16,-14 6-1 15,-27 7 0-15,-26 5-2 16,-28 11 0-16,-17 2-2 16,-22 13 0-16,11 9-5 15,10-3 1-15,40-9-5 16,45-3 0-16</inkml:trace>
  <inkml:trace contextRef="#ctx0" brushRef="#br0" timeOffset="2132.66">14030 6669 9 0,'11'-15'4'0,"10"15"0"0,-14 0 4 16,-4-3-6-16,1-4 1 15,-1 1 0-15,-3 6 1 16,0 0-5-16,0 0 0 15,0 0 3-15,0 0 1 0,0 3-2 16,0 0 0-16,-3 1-1 16,3-4 1-16,0 6-1 15,0 3 0-15,0 7-1 16,0 6 1-16,0 3 0 16,0 0 0-16,-4 16 0 15,1 9 0-15,-1 6 1 16,-6 4 0-16,-1-10-1 15,4-12 1-15,-11 18 0 16,-3 4 0-16,0-1-1 16,3 4 1-16,4 0-1 15,0 0 1-15,0 2 0 16,11-2 0-16,-1-16-1 16,4-3 0-16,4-3 0 15,-4-7 1-15,0-6 2 16,-4-2 1-16,-7-11 0 15,-6-5 0-15,-4-7 0 0,-4-3 0 16,4-6-1-16,7 2 1 16,0-2-4-16,7-3 0 15,14-4-6-15,14-9 1 16,18 0-5-16,3 7 0 16</inkml:trace>
  <inkml:trace contextRef="#ctx0" brushRef="#br0" timeOffset="3003.16">13589 7497 12 0,'-7'-3'6'0,"0"-22"2"0,3 22 1 0,4 0-8 16,-3-3 0-16,3 6-1 15,0-4 1-15,0 4-2 16,0 4 0-16,0 5 1 16,0 3 1-16,0 4-2 15,0 3 1-15,0 6 0 16,3 0 0-16,4 0 0 16,4 3 0-16,3-2 0 15,4-1 1-15,3-7 0 16,0-5 0-16,0-4 0 15,0 1 1-15,4-1 0 0,0-3 0 16,0-2-1-16,-1 5 1 16,1-6-1-16,-4 0 0 15,0-3-1-15,-3 3 1 16,0 1-1-16,-1-4 0 16,-3 0 1-16,0-7 1 15,0-8 0-15,1-4 1 16,-1-6 0-16,3-13 0 15,1-9-1-15,7-3 1 16,10-7-2-16,7-5 1 0,-6 12-2 16,-1-1 1-16,0 7-6 15,-3 10 0-15,-7 6-5 16,-15 12 1-16</inkml:trace>
  <inkml:trace contextRef="#ctx0" brushRef="#br0" timeOffset="38388.5">16210 10360 20 0,'-17'-37'10'0,"6"-17"-7"0,11 39 10 16,3-1-13-16,5 3 0 15,-1 4-1-15,3 6 1 16,4 3 0-16,4 9 0 15,14 7-1-15,14 0 1 16,13-1-1-16,30 1 1 16,24-3 0-16,28-10 0 0,28-3 0 15,39-13 0-15,32-6 0 16,35-9 1-16,29 0-1 16,45-3 1-16,18-7-1 15,35-6 1-15,25 13-1 16,28-10 1-16,21 3-1 15,7 4 1-15,4 9-1 16,0 9 0-16,-28 13 0 16,-11 6 0-16,-14 6 0 15,-8 7 1-15,-20 0-4 16,-7-4 0-16,-11 4-3 16,-39-3 1-16</inkml:trace>
  <inkml:trace contextRef="#ctx0" brushRef="#br0" timeOffset="43119.8">16574 10376 13 0,'0'-66'6'0,"0"-3"-1"16,0 57 7-16,0-4-11 15,0 3 0-15,0 1-1 16,0 2 1-16,-4 1-2 15,0 0 1-15,-3-1 0 16,0 1 1-16,-3-4-1 16,-1-6 1-16,-10 1 1 15,-4-7 0-15,-10-1 0 16,-7-5 0-16,3-7 0 16,-3-5 1-16,-1-8 0 15,-3-8 0-15,4 9-1 16,3-7 1-16,11-2-1 0,7 5 1 15,10-5-2-15,4-17 1 16,7-5-1-16,7-1 0 16,7-9 0-16,8 4 0 15,2-7 0-15,4-19 0 16,4 3 0-16,11 0 0 16,6-9 0-16,0-19 0 15,11 3 0-15,11 13 0 16,-1-13-1-16,1-15 1 15,-4 2-1-15,4 10 0 0,-8-6 0 16,-10-3 1-16,3 5-1 16,1 11 0-16,-1 5 0 15,8-2 1-15,-4 12-1 16,7 12 0-16,10 4-1 16,8 9 1-16,21 19-1 15,0 3 1-15,10 12 0 16,4 10 0-16,14 7-1 15,0 5 1-15,4 4 0 16,13 6 0-16,12 6-1 16,3 6 1-16,24 7 0 15,18 6 0-15,11 3-1 16,10 16 1-16,1 9 0 16,-1-3 0-16,0 13 0 15,11 9 0-15,-11 6 0 0,11 10 0 16,-3 6 0-16,-1-3 0 15,0 3 0-15,1-19 0 16,10 6 0-16,3-2 0 16,15-4 0-16,10-6 0 15,4 3 0-15,3 6 0 16,-11 16 0-16,-6 0 0 16,-18-3-1-16,-28 12 1 15,-36 13 0-15,-35 13 0 16,-28 6 0-16,-32-7 0 15,-24 1-1-15,-25-4 1 0,-15 3 0 16,-17-2 0-16,-14-14 0 16,-10 1 0-16,-1-6-1 15,8-7 1-15,-1 10 0 16,4 6 0-16,7-4 0 16,7-2 0-16,4 6 0 15,3-6 0-15,0 3-1 16,-11 9 1-16,-6-3 0 15,-15-6 1-15,-7-10-1 16,-17 4 0-16,-18-10 0 16,-7 0 1-16,-25 3-1 15,-3-6 0-15,-14-9 0 16,-8-7 0-16,-13-3 0 16,-4-6 0-16,-11-9 0 15,4-4 1-15,-7-9-1 16,-11-10 0-16,-7-5 0 15,0-7 0-15,-13-10 0 0,-12 1 1 16,-14-10-2-16,-17-3 1 16,-35 6-5-16,-36 10 0 15,-63 16-5-15,-57 27 0 16</inkml:trace>
  <inkml:trace contextRef="#ctx0" brushRef="#br0" timeOffset="54137.37">19505 11599 20 0,'-25'-25'10'0,"-10"-10"-5"0,21 23 10 15,0-4-14-15,-4 4 1 16,-6-10 2-16,-1-3 1 16,-7-1-5-16,-10-5 0 15,-15 3 4-15,-3 3 1 16,-7-3-1-16,-10 6 0 0,-1 3-1 15,-10 0 1-15,-4 3-1 16,0 4 1-16,-3 2-1 16,7 1 1-16,0 0-1 15,-4-1 0-15,0 4-2 16,1 0 1-16,-5 6-1 16,-2 3 0-16,-1 9-2 15,-10 7 1-15,-8 9 0 16,1 16 0-16,-1 10 0 15,-10 15 0-15,11-7-1 16,-1 10 1-16,5-3 0 16,20 0 0-16,11 0-1 15,10-3 1-15,11-3 0 16,11 6 0-16,13-10-2 16,19 7 1-16,17 3-1 15,10 16 1-15,15 9-1 16,17 3 1-16,15 13 0 0,28 0 0 15,6 12 1-15,8 7 0 16,7-16-1-16,10-1 1 16,1-14-1-16,-1-7 1 15,8-7-1-15,10-2 1 16,0-7-1-16,7-9 1 16,7-16-1-16,11-15 1 15,7-14 0-15,17-21 0 16,-3-25 0-16,7-19 0 0,14-9 0 15,-14-10 0-15,0-15 0 16,-7-19 1-16,-18-3-1 16,-17-7 0-16,-25 0 0 15,-14-6 1-15,-22-6-1 16,-20 13 1-16,-18-1 0 16,-18 7 1-16,-18-1 0 15,-20-5 0-15,-18-1-1 16,-29 4 1-16,-17-1-1 15,-21-6 0-15,-25 1-3 16,-28-4 1-16,-11 9-4 16,-21 16 1-16,-10 19-3 15,10 29 1-15,-4 27-7 16,11 48 0-16,22 37 2 16,17 28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5319" cy="35253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4801" y="0"/>
            <a:ext cx="4035319" cy="35253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716F9239-9271-44F1-B2F5-A200F1262CFD}" type="datetimeFigureOut">
              <a:rPr lang="en-US" smtClean="0"/>
              <a:t>5/6/2021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7938" y="877888"/>
            <a:ext cx="4216400" cy="237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228" y="3381394"/>
            <a:ext cx="7449820" cy="2766596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73742"/>
            <a:ext cx="4035319" cy="352533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4801" y="6673742"/>
            <a:ext cx="4035319" cy="352533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34A7CAD9-605D-4DCB-83C8-A59F58F59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9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CCB3-C956-459D-9042-43B791C7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0545-57C3-4416-B583-2E4AD4E1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85B8-4610-4469-A53A-4DE5A534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BB5F7-CD02-498D-ACF3-6C81896119A5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67DA-D87F-4B81-BDE0-9B6A4083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DDF1-249D-4F61-9F4A-DE99620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81E-B794-4CA6-A1CE-5492070F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3DEC-7C5A-4F4F-8AE9-7C312B9D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61FF-23B2-44A4-BE61-D9A187B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57F2-4C78-4ADA-8ECF-EC82EEC6602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8607-4F42-496A-8BE9-16799B40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B0B3-68EA-48C2-9E75-A6331A73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5FCFB-F5A9-42A9-BCCF-229FDFE46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2258-3739-43A8-9034-54C1754A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58E8-A16D-483A-B8DA-DD3BA88F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91C81-E8E4-476A-8690-10426F49FC65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E446-5A4A-4F8B-B077-B6F763B8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FC4F-3225-459D-8716-8FE06F0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0AD17-85D8-43EF-BCC8-82C19A184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AE530-825E-476A-929C-DFD4C4DF4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F99C9-BBCA-4023-AD52-0C27AF731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1F68C-728E-4E3D-B93C-2463CBFD9FBB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1C2B8D-9A2B-42FE-997C-653D7F87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BCFE0-107E-42E0-B6EC-E5B9C7DAF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1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83D9-57A7-4554-A094-8E21F85A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4F55-6050-46F7-8766-B6A8FFBB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094C-65FC-4B99-B128-F8C7592C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B9508-F41B-4A8F-A946-8C0CB8BCDCF1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240D-34B4-48C7-9800-3AB85EE6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FB8A-6342-46D5-8044-8B4BE15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137C-593D-4A3B-B1AF-D37482DF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C02D-A0E3-4DFC-8518-89B0ACCD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2FC7-BFC5-4C0E-8B7E-5C6BF841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BAB35-CB76-4DEE-9108-55EAD23AC179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F3AB-518B-4544-9DC0-E4167A14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5809-7F4A-4DB7-AB1F-076B4CA5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CD35-34D1-4529-A1EB-A77137A9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42FC-8701-40E2-844C-CDCA778B2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31D7E-E1C6-4C7D-9170-FB4F33DD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E94B-497E-46B5-B1FA-F07B3E8C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BC729-CD96-41DB-88DE-8DC6A5A0BAE9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54FF-AAD6-43D4-8629-669D3A36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3C60-01EE-48A9-A51E-537F843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94C-4885-4C65-8FD0-6232BFCD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B06E2-E67C-4E41-95DB-C172CD46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63360-7FD6-4400-A2B8-A41D81A0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8D7-FFEF-4EA5-9536-2AEA43F78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54B06-4FB1-46C2-9C43-FB5F283FE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6468B-A973-4542-BB5C-B44FB71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D7B0D-C5FF-4F2D-91D2-4D50B6393CE1}" type="datetime1">
              <a:rPr lang="en-US" smtClean="0"/>
              <a:t>5/6/2021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30B32-5E8F-4256-A3E9-AF53594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9AD14-941E-4763-98D9-184F3F3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E235-54B1-4180-9B6E-782E5F05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9ED6-FAC0-4AB7-8AC4-1C104A1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F915-7FED-46AE-86BA-D3B353E85BBD}" type="datetime1">
              <a:rPr lang="en-US" smtClean="0"/>
              <a:t>5/6/2021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1E58D-716E-43E9-A662-B209DB2E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2C236-DD64-4B35-8C12-10CCFB2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C1C4-12AF-46D2-BCB2-B81F9E68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3C16-2671-420E-A728-1E22600F4BB2}" type="datetime1">
              <a:rPr lang="en-US" smtClean="0"/>
              <a:t>5/6/2021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15F4D-EA4C-4FA3-A95F-83420C6A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B6FC-B139-4824-95D1-3B5930F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BFA0-4AF8-49F6-B773-AC442FE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4B21-7D7B-4CB0-B2FD-6AC3BBB8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4650-FB6B-4B04-A53F-C19FEA07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DF51-0744-46E0-8BD7-D1F50717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EDABA-444B-4A54-9317-8DDBCFF7A99A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20B06-3FD8-4A4E-9477-E4030AB2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BB07-7749-4EBB-B6E8-7163855A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14BA-054C-48D9-9E27-FB712CF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F622E-2FB8-4C2A-A1E0-C1174EB9F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9B6B-4164-4876-81EB-61AD6DC1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10B-E1C3-4F06-9CB4-131ACCAD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D2EF8-438E-476B-B04D-256A9E5C8075}" type="datetime1">
              <a:rPr lang="en-US" smtClean="0"/>
              <a:t>5/6/2021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7B4E-9C57-40ED-86B5-9AEAE1B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E975-0119-4470-AA67-9185ECA0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A0261-72EE-418B-A5F7-C6EC4AAC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ACB5-4574-4FC9-8BC8-98930D78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AFC6-B1E3-49E8-95A9-77D1E449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D0B54-9159-43DC-98F5-21044C29CD72}" type="datetime1">
              <a:rPr lang="en-US" smtClean="0"/>
              <a:t>5/6/2021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4010-8AED-42F8-89AE-2210174BC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DEE9-A7E1-46D3-8C3E-A755E024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customXml" Target="../ink/ink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1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8.png"/><Relationship Id="rId4" Type="http://schemas.openxmlformats.org/officeDocument/2006/relationships/customXml" Target="../ink/ink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1.png"/><Relationship Id="rId4" Type="http://schemas.openxmlformats.org/officeDocument/2006/relationships/customXml" Target="../ink/ink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customXml" Target="../ink/ink4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7.xml"/><Relationship Id="rId5" Type="http://schemas.openxmlformats.org/officeDocument/2006/relationships/image" Target="../media/image16.png"/><Relationship Id="rId4" Type="http://schemas.openxmlformats.org/officeDocument/2006/relationships/customXml" Target="../ink/ink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727B-44B2-42CC-8B30-AC492BCD19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Optimization under Uncertainty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999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Probabilistic Uncertainty: Expected Value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5B5F-CD2E-41C6-89AD-C8F4C3CA0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A simple scalar representation of a distribution is by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expected value 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or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mean</a:t>
            </a: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Often this integral is not computable analytically, but other techniques will be presented in Ch 18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D151BEA-81B5-483A-8D47-51F667B1CB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434" t="6145" r="41348" b="87362"/>
          <a:stretch/>
        </p:blipFill>
        <p:spPr>
          <a:xfrm>
            <a:off x="2999229" y="2329732"/>
            <a:ext cx="6193541" cy="140420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74E8-7CDA-4BAD-8328-4C3BA5584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3F12CB8-B379-41C8-9EE5-F20425A26C70}"/>
                  </a:ext>
                </a:extLst>
              </p14:cNvPr>
              <p14:cNvContentPartPr/>
              <p14:nvPr/>
            </p14:nvContentPartPr>
            <p14:xfrm>
              <a:off x="3806280" y="2148120"/>
              <a:ext cx="5266800" cy="2788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3F12CB8-B379-41C8-9EE5-F20425A26C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96920" y="2138760"/>
                <a:ext cx="5285520" cy="28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48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eXGyrePagella-Italic" panose="02000603020200000004" pitchFamily="50" charset="0"/>
              </a:rPr>
              <a:t>Probabilistic Uncertainty: Expected Value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5B5F-CD2E-41C6-89AD-C8F4C3CA0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A common model is to apply zero-mean Gaussian noise to the function output, 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f (</a:t>
            </a:r>
            <a:r>
              <a:rPr lang="en-US" b="1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,</a:t>
            </a:r>
            <a:r>
              <a:rPr lang="en-US" b="1" dirty="0" err="1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z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) = f (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x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) + </a:t>
            </a:r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z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expected value is equivalent to the noise-free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53987-D772-4BBA-B2D0-8027918B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11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5C8635-DE6D-4AEC-950E-63A4FDF7C2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79" t="22145" r="17353" b="72956"/>
          <a:stretch/>
        </p:blipFill>
        <p:spPr>
          <a:xfrm>
            <a:off x="103366" y="3260567"/>
            <a:ext cx="12870001" cy="131661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0CB6338-F2BF-4F70-8089-6E59812BFA28}"/>
                  </a:ext>
                </a:extLst>
              </p14:cNvPr>
              <p14:cNvContentPartPr/>
              <p14:nvPr/>
            </p14:nvContentPartPr>
            <p14:xfrm>
              <a:off x="1409760" y="2057760"/>
              <a:ext cx="9926640" cy="2485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0CB6338-F2BF-4F70-8089-6E59812BFA2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00400" y="2048400"/>
                <a:ext cx="9945360" cy="2503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3180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eXGyrePagella-Italic" panose="02000603020200000004" pitchFamily="50" charset="0"/>
              </a:rPr>
              <a:t>Probabilistic Uncertainty: Expected Value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06F5B5F-CD2E-41C6-89AD-C8F4C3CA006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Noise can also be added to the design vector,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f 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(</a:t>
                </a:r>
                <a:r>
                  <a:rPr lang="en-US" b="1" dirty="0" err="1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x</a:t>
                </a:r>
                <a:r>
                  <a:rPr lang="en-US" dirty="0" err="1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,</a:t>
                </a:r>
                <a:r>
                  <a:rPr lang="en-US" b="1" dirty="0" err="1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z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) = </a:t>
                </a:r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f 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(</a:t>
                </a:r>
                <a:r>
                  <a:rPr lang="en-US" b="1" dirty="0" err="1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x</a:t>
                </a:r>
                <a:r>
                  <a:rPr lang="en-US" dirty="0" err="1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+</a:t>
                </a:r>
                <a:r>
                  <a:rPr lang="en-US" b="1" dirty="0" err="1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z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) = </a:t>
                </a:r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f 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 smtClean="0">
                            <a:latin typeface="Cambria Math" panose="02040503050406030204" pitchFamily="18" charset="0"/>
                            <a:ea typeface="TeXGyrePagella-Regular" panose="02000603020200000003" pitchFamily="50" charset="0"/>
                            <a:cs typeface="TeXGyrePagella-Regular" panose="02000603020200000003" pitchFamily="50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i="0" dirty="0" smtClean="0">
                            <a:latin typeface="TeXGyrePagella-Regular" panose="02000603020200000003" pitchFamily="50" charset="0"/>
                            <a:ea typeface="TeXGyrePagella-Regular" panose="02000603020200000003" pitchFamily="50" charset="0"/>
                            <a:cs typeface="TeXGyrePagella-Regular" panose="02000603020200000003" pitchFamily="50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)</a:t>
                </a:r>
              </a:p>
              <a:p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In this case, the expected value is affected by the variance of the zero-mean Gaussian noise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06F5B5F-CD2E-41C6-89AD-C8F4C3CA0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43" t="-21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53987-D772-4BBA-B2D0-8027918B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22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TeXGyrePagella-Italic" panose="02000603020200000004" pitchFamily="50" charset="0"/>
              </a:rPr>
              <a:t>Probabilistic Uncertainty: Expected Value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06F5B5F-CD2E-41C6-89AD-C8F4C3CA006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Consider minimizing the expected value of</a:t>
                </a:r>
              </a:p>
              <a:p>
                <a:pPr marL="0" indent="0" algn="ctr">
                  <a:buNone/>
                </a:pPr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f</a:t>
                </a:r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dirty="0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i="0" dirty="0">
                            <a:latin typeface="TeXGyrePagella-Regular" panose="02000603020200000003" pitchFamily="50" charset="0"/>
                            <a:ea typeface="TeXGyrePagella-Regular" panose="02000603020200000003" pitchFamily="50" charset="0"/>
                            <a:cs typeface="TeXGyrePagella-Regular" panose="02000603020200000003" pitchFamily="50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) = sin(2</a:t>
                </a:r>
                <a:r>
                  <a:rPr lang="en-US" b="1" dirty="0"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dirty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dirty="0">
                            <a:latin typeface="TeXGyrePagella-Regular" panose="02000603020200000003" pitchFamily="50" charset="0"/>
                            <a:ea typeface="TeXGyrePagella-Regular" panose="02000603020200000003" pitchFamily="50" charset="0"/>
                            <a:cs typeface="TeXGyrePagella-Regular" panose="02000603020200000003" pitchFamily="50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)/</a:t>
                </a:r>
                <a:r>
                  <a:rPr lang="en-US" b="1" dirty="0"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dirty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b="1" dirty="0">
                            <a:latin typeface="TeXGyrePagella-Regular" panose="02000603020200000003" pitchFamily="50" charset="0"/>
                            <a:ea typeface="TeXGyrePagella-Regular" panose="02000603020200000003" pitchFamily="50" charset="0"/>
                            <a:cs typeface="TeXGyrePagella-Regular" panose="02000603020200000003" pitchFamily="50" charset="0"/>
                          </a:rPr>
                          <m:t>x</m:t>
                        </m:r>
                      </m:e>
                    </m:acc>
                  </m:oMath>
                </a14:m>
                <a:endParaRPr lang="en-US" dirty="0">
                  <a:latin typeface="TeXGyrePagella-Regular" panose="02000603020200000003" pitchFamily="50" charset="0"/>
                  <a:ea typeface="TeXGyrePagella-Regular" panose="02000603020200000003" pitchFamily="50" charset="0"/>
                  <a:cs typeface="TeXGyrePagella-Regular" panose="02000603020200000003" pitchFamily="50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𝑧</m:t>
                    </m:r>
                  </m:oMath>
                </a14:m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where </a:t>
                </a:r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z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 is drawn from zero-mean Gaussian distribution with variance </a:t>
                </a:r>
                <a:r>
                  <a:rPr lang="el-GR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ν</a:t>
                </a:r>
                <a:r>
                  <a:rPr lang="en-US" dirty="0">
                    <a:latin typeface="TeXGyrePagella-Regular" panose="02000603020200000003" pitchFamily="50" charset="0"/>
                    <a:ea typeface="TeXGyrePagella-Regular" panose="02000603020200000003" pitchFamily="50" charset="0"/>
                    <a:cs typeface="TeXGyrePagella-Regular" panose="02000603020200000003" pitchFamily="50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06F5B5F-CD2E-41C6-89AD-C8F4C3CA00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2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53987-D772-4BBA-B2D0-8027918B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883A68-FC21-4804-9063-F1581EEEAF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50264" y="3805810"/>
            <a:ext cx="9094098" cy="291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06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Probabilistic Uncertainty: Variance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5B5F-CD2E-41C6-89AD-C8F4C3CA0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6634563"/>
          </a:xfrm>
        </p:spPr>
        <p:txBody>
          <a:bodyPr>
            <a:normAutofit/>
          </a:bodyPr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When minimized, corresponds to design points that are not overly sensitive to uncertainty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Design points with large variance are</a:t>
            </a:r>
          </a:p>
          <a:p>
            <a:pPr marL="0" indent="0">
              <a:buNone/>
            </a:pP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called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sensitive 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and those with small </a:t>
            </a:r>
          </a:p>
          <a:p>
            <a:pPr marL="0" indent="0">
              <a:buNone/>
            </a:pP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variance are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robust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8120862-F713-4CD8-AE21-7161C80D1E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194" t="14261" r="29094" b="75347"/>
          <a:stretch/>
        </p:blipFill>
        <p:spPr>
          <a:xfrm>
            <a:off x="1297071" y="2798858"/>
            <a:ext cx="5992866" cy="193216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D4CE-AF15-4746-9A8D-2C891B7A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14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BA622B8-E02C-4124-B079-6ADB5DF82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75824" y="2924317"/>
            <a:ext cx="4063863" cy="329709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1BB7E00-77B8-4E7D-B879-4F0270051FDD}"/>
                  </a:ext>
                </a:extLst>
              </p14:cNvPr>
              <p14:cNvContentPartPr/>
              <p14:nvPr/>
            </p14:nvContentPartPr>
            <p14:xfrm>
              <a:off x="7612560" y="3555720"/>
              <a:ext cx="3695760" cy="25621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1BB7E00-77B8-4E7D-B879-4F0270051FD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03200" y="3546360"/>
                <a:ext cx="3714480" cy="258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5277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Probabilistic Uncertainty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5B5F-CD2E-41C6-89AD-C8F4C3CA0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Consider the function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f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(</a:t>
            </a:r>
            <a:r>
              <a:rPr lang="en-US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x</a:t>
            </a:r>
            <a:r>
              <a:rPr lang="en-US" dirty="0" err="1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,</a:t>
            </a:r>
            <a:r>
              <a:rPr lang="en-US" dirty="0" err="1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z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) =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x</a:t>
            </a:r>
            <a:r>
              <a:rPr lang="en-US" baseline="30000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2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+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z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with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z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drawn from a Gamma distribution that depends on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x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.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This distribution has mean 4/(1+|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x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|) and variance 8/(1+|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x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|)</a:t>
            </a:r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D4CE-AF15-4746-9A8D-2C891B7A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15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5274EAE-ADB0-4ACB-82F4-75309A879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8858" y="3304646"/>
            <a:ext cx="6915150" cy="3495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2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Probabilistic Uncertainty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5B5F-CD2E-41C6-89AD-C8F4C3CA0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8D4CE-AF15-4746-9A8D-2C891B7AA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16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9F674BC-ECEF-43EF-B3F6-0369C027C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320" y="1822459"/>
            <a:ext cx="10515599" cy="467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252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Probabilistic Uncertainty: </a:t>
            </a:r>
            <a:r>
              <a:rPr lang="en-US" sz="4000" b="0" i="1" u="none" strike="noStrike" baseline="0" dirty="0">
                <a:latin typeface="TeXGyrePagella-Italic" panose="02000603020200000004" pitchFamily="50" charset="0"/>
              </a:rPr>
              <a:t>Statistical Feasibility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5B5F-CD2E-41C6-89AD-C8F4C3CA0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The probability that a design point is feasible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Can be estimated through sampling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This metric is maximized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BD1EC1E-1757-424A-9E15-F9CA421797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870" t="5324" r="38348" b="85971"/>
          <a:stretch/>
        </p:blipFill>
        <p:spPr>
          <a:xfrm>
            <a:off x="2511002" y="2003094"/>
            <a:ext cx="7169996" cy="190894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D419B-FB2B-4378-AA6F-87F387DE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F8F812A-4F90-4D83-922E-4215870C3429}"/>
                  </a:ext>
                </a:extLst>
              </p14:cNvPr>
              <p14:cNvContentPartPr/>
              <p14:nvPr/>
            </p14:nvContentPartPr>
            <p14:xfrm>
              <a:off x="2961720" y="1540800"/>
              <a:ext cx="8357040" cy="2520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F8F812A-4F90-4D83-922E-4215870C34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52360" y="1531440"/>
                <a:ext cx="8375760" cy="25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0284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Probabilistic Uncertainty: Value at Risk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5B5F-CD2E-41C6-89AD-C8F4C3CA0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6F441-53F2-4D5E-9F88-FC17C8F9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18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6458F7A-DBC1-46E8-9C7E-1D4FF6E55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8116" y="2469625"/>
            <a:ext cx="10195768" cy="32050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3B9A906-EEBD-49AE-8021-C9A0B32D4EFB}"/>
                  </a:ext>
                </a:extLst>
              </p14:cNvPr>
              <p14:cNvContentPartPr/>
              <p14:nvPr/>
            </p14:nvContentPartPr>
            <p14:xfrm>
              <a:off x="2023200" y="1335240"/>
              <a:ext cx="9182520" cy="524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3B9A906-EEBD-49AE-8021-C9A0B32D4EF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3840" y="1325880"/>
                <a:ext cx="9201240" cy="526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73837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5B5F-CD2E-41C6-89AD-C8F4C3CA0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7397888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Uncertainty in the optimization process can arise due to errors in the data, the models, or the optimization method itself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Accounting for these sources of uncertainty is important in ensuring robust designs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Optimization with respect to set-based uncertainty includes the minimax approach that assumes the worst-case and information-gap decision theory that finds a design robust to a maximally sized uncertainty set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Probabilistic approaches typically minimize the expected value, the variance, risk of infeasibility, value at risk, conditional value at risk, or a combination of these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471FDD-7FCC-48F0-862D-DE416914B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86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C727B-44B2-42CC-8B30-AC492BCD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Uncertainty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92F71-F939-494E-B4D4-13FFA1E800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205192"/>
          </a:xfrm>
        </p:spPr>
        <p:txBody>
          <a:bodyPr/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Irreducible uncertainty 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is inherent to a system</a:t>
            </a:r>
          </a:p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Epistemic uncertainty 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is caused by the subjective lack of knowledge by the algorithm designer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In optimization problems, uncertainty can be represented by a vector of random variables </a:t>
            </a:r>
            <a:r>
              <a:rPr lang="en-US" b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z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over which the designer has no control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Feasibility now depends on (</a:t>
            </a:r>
            <a:r>
              <a:rPr lang="en-US" b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x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, </a:t>
            </a:r>
            <a:r>
              <a:rPr lang="en-US" b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z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)</a:t>
            </a:r>
            <a:endParaRPr lang="en-US" b="1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Uncertainty can be part of the design points, objective function, and/or constraints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6531ED-7EF3-447C-ADCA-C3073E63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9C8A98B-FD87-4A05-9DF1-E0BD8B3673B3}"/>
                  </a:ext>
                </a:extLst>
              </p14:cNvPr>
              <p14:cNvContentPartPr/>
              <p14:nvPr/>
            </p14:nvContentPartPr>
            <p14:xfrm>
              <a:off x="496440" y="1742760"/>
              <a:ext cx="6279480" cy="3453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9C8A98B-FD87-4A05-9DF1-E0BD8B3673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7080" y="1733400"/>
                <a:ext cx="6298200" cy="347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4151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97E2F3-8308-499D-AD32-426D632F4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0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EC4A-6FE4-4AF8-97DA-2D04EC4A8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Uncertainty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E5F5A3-591B-46AC-B02A-3EEA7D8AA7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Design choices are affected by uncertainty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F54DF62-D862-4682-8FDB-169CF8576F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9021" y="2638763"/>
            <a:ext cx="8767432" cy="397893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C2AF7-AD52-4BB4-870F-FDC2B049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BC21460-76C5-4680-8436-C92A960DC58E}"/>
                  </a:ext>
                </a:extLst>
              </p14:cNvPr>
              <p14:cNvContentPartPr/>
              <p14:nvPr/>
            </p14:nvContentPartPr>
            <p14:xfrm>
              <a:off x="1872000" y="199800"/>
              <a:ext cx="8574120" cy="6750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BC21460-76C5-4680-8436-C92A960DC58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2640" y="190440"/>
                <a:ext cx="8592840" cy="676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1116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940A-330F-4382-B895-B5F2A831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Set-Based Uncertainty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D6795-CAAE-43A8-9B57-9C64F83BD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Set-based uncertainty 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treats </a:t>
            </a:r>
            <a:r>
              <a:rPr lang="en-US" b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z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as belonging to a set </a:t>
            </a:r>
            <a:r>
              <a:rPr lang="en-US" b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Z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Often used to solve problems with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minimax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approach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r>
              <a:rPr lang="en-US" dirty="0">
                <a:latin typeface="TeX Gyre Pagella"/>
                <a:ea typeface="TeX Gyre Pagella" panose="02000603020200000003" pitchFamily="50" charset="0"/>
                <a:cs typeface="TeX Gyre Pagella" panose="02000603020200000003" pitchFamily="50" charset="0"/>
              </a:rPr>
              <a:t>The minimax approach seeks to minimize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f</a:t>
            </a:r>
            <a:r>
              <a:rPr lang="en-US" dirty="0">
                <a:latin typeface="TeX Gyre Pagella"/>
                <a:ea typeface="TeX Gyre Pagella" panose="02000603020200000003" pitchFamily="50" charset="0"/>
                <a:cs typeface="TeX Gyre Pagella" panose="02000603020200000003" pitchFamily="50" charset="0"/>
              </a:rPr>
              <a:t>(</a:t>
            </a:r>
            <a:r>
              <a:rPr lang="en-US" b="1" dirty="0" err="1">
                <a:latin typeface="TeX Gyre Pagella"/>
                <a:ea typeface="TeX Gyre Pagella" panose="02000603020200000003" pitchFamily="50" charset="0"/>
                <a:cs typeface="TeX Gyre Pagella" panose="02000603020200000003" pitchFamily="50" charset="0"/>
              </a:rPr>
              <a:t>x,z</a:t>
            </a:r>
            <a:r>
              <a:rPr lang="en-US" b="1" dirty="0">
                <a:latin typeface="TeX Gyre Pagella"/>
                <a:ea typeface="TeX Gyre Pagella" panose="02000603020200000003" pitchFamily="50" charset="0"/>
                <a:cs typeface="TeX Gyre Pagella" panose="02000603020200000003" pitchFamily="50" charset="0"/>
              </a:rPr>
              <a:t>)</a:t>
            </a:r>
            <a:r>
              <a:rPr lang="en-US" dirty="0">
                <a:latin typeface="TeX Gyre Pagella"/>
                <a:ea typeface="TeX Gyre Pagella" panose="02000603020200000003" pitchFamily="50" charset="0"/>
                <a:cs typeface="TeX Gyre Pagella" panose="02000603020200000003" pitchFamily="50" charset="0"/>
              </a:rPr>
              <a:t> assuming a worst-case value of </a:t>
            </a:r>
            <a:r>
              <a:rPr lang="en-US" b="1" dirty="0">
                <a:latin typeface="TeX Gyre Pagella"/>
                <a:ea typeface="TeX Gyre Pagella" panose="02000603020200000003" pitchFamily="50" charset="0"/>
                <a:cs typeface="TeX Gyre Pagella" panose="02000603020200000003" pitchFamily="50" charset="0"/>
              </a:rPr>
              <a:t>z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1B5548F-E118-45E4-BA64-38B32F58F5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739" t="5324" r="44870" b="85507"/>
          <a:stretch/>
        </p:blipFill>
        <p:spPr>
          <a:xfrm>
            <a:off x="3093056" y="2340941"/>
            <a:ext cx="5247861" cy="197619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4864D-C30F-4B71-A6FC-CBF5D9B8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4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1C3D11-0E28-47F0-BABF-5BAA2FD1B766}"/>
                  </a:ext>
                </a:extLst>
              </p14:cNvPr>
              <p14:cNvContentPartPr/>
              <p14:nvPr/>
            </p14:nvContentPartPr>
            <p14:xfrm>
              <a:off x="3690720" y="2703600"/>
              <a:ext cx="5447160" cy="3485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1C3D11-0E28-47F0-BABF-5BAA2FD1B76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1360" y="2694240"/>
                <a:ext cx="5465880" cy="350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8907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940A-330F-4382-B895-B5F2A831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Set-Based Uncertainty: Example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ECD6795-CAAE-43A8-9B57-9C64F83BD8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Consider objective function</a:t>
                </a:r>
              </a:p>
              <a:p>
                <a:pPr marL="0" indent="0">
                  <a:buNone/>
                </a:pPr>
                <a:endParaRPr lang="en-US" dirty="0">
                  <a:latin typeface="TeX Gyre Pagella" panose="02000603020200000003" pitchFamily="50" charset="0"/>
                  <a:ea typeface="TeX Gyre Pagella" panose="02000603020200000003" pitchFamily="50" charset="0"/>
                  <a:cs typeface="TeX Gyre Pagella" panose="02000603020200000003" pitchFamily="50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eX Gyre Pagella" panose="02000603020200000003" pitchFamily="50" charset="0"/>
                  <a:ea typeface="TeX Gyre Pagella" panose="02000603020200000003" pitchFamily="50" charset="0"/>
                  <a:cs typeface="TeX Gyre Pagella" panose="02000603020200000003" pitchFamily="50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𝑧</m:t>
                    </m:r>
                  </m:oMath>
                </a14:m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, with set-based uncertainty region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[−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]</m:t>
                    </m:r>
                  </m:oMath>
                </a14:m>
                <a:endParaRPr lang="en-US" dirty="0">
                  <a:latin typeface="TeX Gyre Pagella" panose="02000603020200000003" pitchFamily="50" charset="0"/>
                  <a:ea typeface="TeX Gyre Pagella" panose="02000603020200000003" pitchFamily="50" charset="0"/>
                  <a:cs typeface="TeX Gyre Pagella" panose="02000603020200000003" pitchFamily="50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eX Gyre Pagella" panose="02000603020200000003" pitchFamily="50" charset="0"/>
                  <a:ea typeface="TeX Gyre Pagella" panose="02000603020200000003" pitchFamily="50" charset="0"/>
                  <a:cs typeface="TeX Gyre Pagella" panose="02000603020200000003" pitchFamily="50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The minimax approach is a minimization problem over the modified objective function</a:t>
                </a:r>
              </a:p>
              <a:p>
                <a:pPr marL="0" indent="0">
                  <a:buNone/>
                </a:pPr>
                <a:endParaRPr lang="en-US" dirty="0">
                  <a:latin typeface="TeX Gyre Pagella" panose="02000603020200000003" pitchFamily="50" charset="0"/>
                  <a:ea typeface="TeX Gyre Pagella" panose="02000603020200000003" pitchFamily="50" charset="0"/>
                  <a:cs typeface="TeX Gyre Pagella" panose="02000603020200000003" pitchFamily="50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TeX Gyre Pagella" panose="02000603020200000003" pitchFamily="50" charset="0"/>
                              <a:cs typeface="TeX Gyre Pagella" panose="02000603020200000003" pitchFamily="50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TeXGyrePagella-Italic" panose="02000603020200000004" pitchFamily="50" charset="0"/>
                              <a:ea typeface="TeXGyrePagella-Italic" panose="02000603020200000004" pitchFamily="50" charset="0"/>
                              <a:cs typeface="TeXGyrePagella-Italic" panose="02000603020200000004" pitchFamily="50" charset="0"/>
                            </a:rPr>
                            <m:t>f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TeX Gyre Pagella" panose="02000603020200000003" pitchFamily="50" charset="0"/>
                              <a:cs typeface="TeX Gyre Pagella" panose="02000603020200000003" pitchFamily="50" charset="0"/>
                            </a:rPr>
                            <m:t>𝑚𝑜𝑑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TeX Gyre Pagella" panose="02000603020200000003" pitchFamily="50" charset="0"/>
                              <a:cs typeface="TeX Gyre Pagella" panose="02000603020200000003" pitchFamily="50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TeX Gyre Pagella" panose="02000603020200000003" pitchFamily="50" charset="0"/>
                              <a:cs typeface="TeX Gyre Pagella" panose="02000603020200000003" pitchFamily="50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TeX Gyre Pagella" panose="02000603020200000003" pitchFamily="50" charset="0"/>
                          <a:cs typeface="TeX Gyre Pagella" panose="02000603020200000003" pitchFamily="50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TeX Gyre Pagella" panose="02000603020200000003" pitchFamily="50" charset="0"/>
                              <a:cs typeface="TeX Gyre Pagella" panose="02000603020200000003" pitchFamily="50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b="0" i="0" smtClean="0">
                              <a:latin typeface="TeXGyrePagella-Regular" panose="02000603020200000003" pitchFamily="50" charset="0"/>
                              <a:ea typeface="TeXGyrePagella-Regular" panose="02000603020200000003" pitchFamily="50" charset="0"/>
                              <a:cs typeface="TeXGyrePagella-Regular" panose="02000603020200000003" pitchFamily="50" charset="0"/>
                            </a:rPr>
                            <m:t>maximize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TeX Gyre Pagella" panose="02000603020200000003" pitchFamily="50" charset="0"/>
                              <a:cs typeface="TeX Gyre Pagella" panose="02000603020200000003" pitchFamily="50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eX Gyre Pagella" panose="02000603020200000003" pitchFamily="50" charset="0"/>
                            </a:rPr>
                            <m:t>∈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eX Gyre Pagella" panose="02000603020200000003" pitchFamily="50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eX Gyre Pagella" panose="02000603020200000003" pitchFamily="50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eX Gyre Pagella" panose="02000603020200000003" pitchFamily="50" charset="0"/>
                                </a:rPr>
                                <m:t>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eX Gyre Pagella" panose="02000603020200000003" pitchFamily="50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eX Gyre Pagella" panose="02000603020200000003" pitchFamily="50" charset="0"/>
                                </a:rPr>
                                <m:t>𝜖</m:t>
                              </m:r>
                            </m:e>
                          </m:d>
                        </m:sub>
                      </m:sSub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ea typeface="TeX Gyre Pagella" panose="02000603020200000003" pitchFamily="50" charset="0"/>
                          <a:cs typeface="TeX Gyre Pagella" panose="02000603020200000003" pitchFamily="50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TeXGyrePagella-Italic" panose="02000603020200000004" pitchFamily="50" charset="0"/>
                          <a:ea typeface="TeXGyrePagella-Italic" panose="02000603020200000004" pitchFamily="50" charset="0"/>
                          <a:cs typeface="TeXGyrePagella-Italic" panose="02000603020200000004" pitchFamily="50" charset="0"/>
                        </a:rPr>
                        <m:t>f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eX Gyre Pagella" panose="02000603020200000003" pitchFamily="50" charset="0"/>
                          <a:cs typeface="TeX Gyre Pagella" panose="02000603020200000003" pitchFamily="50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eX Gyre Pagella" panose="02000603020200000003" pitchFamily="50" charset="0"/>
                          <a:cs typeface="TeX Gyre Pagella" panose="02000603020200000003" pitchFamily="50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eX Gyre Pagella" panose="02000603020200000003" pitchFamily="50" charset="0"/>
                          <a:cs typeface="TeX Gyre Pagella" panose="02000603020200000003" pitchFamily="50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eX Gyre Pagella" panose="02000603020200000003" pitchFamily="50" charset="0"/>
                          <a:cs typeface="TeX Gyre Pagella" panose="02000603020200000003" pitchFamily="50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TeX Gyre Pagella" panose="02000603020200000003" pitchFamily="50" charset="0"/>
                          <a:cs typeface="TeX Gyre Pagella" panose="02000603020200000003" pitchFamily="50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TeX Gyre Pagella" panose="02000603020200000003" pitchFamily="50" charset="0"/>
                  <a:ea typeface="TeX Gyre Pagella" panose="02000603020200000003" pitchFamily="50" charset="0"/>
                  <a:cs typeface="TeX Gyre Pagella" panose="02000603020200000003" pitchFamily="50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ECD6795-CAAE-43A8-9B57-9C64F83BD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217" t="-2101" b="-2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4864D-C30F-4B71-A6FC-CBF5D9B8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5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1742A02-8C0D-44E3-B25C-F9275EC19A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30298" t="12537" r="30635" b="81768"/>
          <a:stretch/>
        </p:blipFill>
        <p:spPr>
          <a:xfrm>
            <a:off x="2676401" y="2163297"/>
            <a:ext cx="6429706" cy="121296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FFEF37E-2166-44EE-B75F-59FAA3233D64}"/>
                  </a:ext>
                </a:extLst>
              </p14:cNvPr>
              <p14:cNvContentPartPr/>
              <p14:nvPr/>
            </p14:nvContentPartPr>
            <p14:xfrm>
              <a:off x="2825640" y="2181960"/>
              <a:ext cx="7947000" cy="4385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FFEF37E-2166-44EE-B75F-59FAA3233D6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16280" y="2172600"/>
                <a:ext cx="7965720" cy="440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573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940A-330F-4382-B895-B5F2A831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Set-Based Uncertainty: Example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C4864D-C30F-4B71-A6FC-CBF5D9B8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6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7F4894A-3300-4045-AC29-45D836E11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14753" y="1530666"/>
            <a:ext cx="7362493" cy="505391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FFBC207-6019-4E84-B06E-C7D3162A29AC}"/>
                  </a:ext>
                </a:extLst>
              </p14:cNvPr>
              <p14:cNvContentPartPr/>
              <p14:nvPr/>
            </p14:nvContentPartPr>
            <p14:xfrm>
              <a:off x="4437360" y="2055600"/>
              <a:ext cx="5658120" cy="4544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FFBC207-6019-4E84-B06E-C7D3162A29A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8000" y="2046240"/>
                <a:ext cx="5676840" cy="456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3504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940A-330F-4382-B895-B5F2A831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Set-Based Uncertainty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D6795-CAAE-43A8-9B57-9C64F83BD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6411926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Information-gap decision theory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parameterizes the uncertainty set by a nonnegative scalar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gap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parameter </a:t>
            </a:r>
            <a:r>
              <a:rPr lang="el-GR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ϵ</a:t>
            </a:r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This gap parameter controls the volume of the uncertainty set Z(</a:t>
            </a:r>
            <a:r>
              <a:rPr lang="el-GR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ϵ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)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The goal in information-gap decision theory is to find the design point that is both feasible and allows the largest possible uncertainty gap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Searches for the most robust designs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FC1E039F-2699-4260-89CF-AB8AC8B054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694" t="3247" r="34957" b="86782"/>
          <a:stretch/>
        </p:blipFill>
        <p:spPr>
          <a:xfrm>
            <a:off x="1956149" y="4309607"/>
            <a:ext cx="8279702" cy="184470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FEE5D-779A-46EA-9C55-C0D49A48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FFEC547-06E2-4636-9686-854C168AC736}"/>
                  </a:ext>
                </a:extLst>
              </p14:cNvPr>
              <p14:cNvContentPartPr/>
              <p14:nvPr/>
            </p14:nvContentPartPr>
            <p14:xfrm>
              <a:off x="976680" y="141120"/>
              <a:ext cx="11134440" cy="6444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FFEC547-06E2-4636-9686-854C168AC73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7320" y="131760"/>
                <a:ext cx="11153160" cy="64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388F8E-8027-440B-9653-FB6265B3B008}"/>
                  </a:ext>
                </a:extLst>
              </p14:cNvPr>
              <p14:cNvContentPartPr/>
              <p14:nvPr/>
            </p14:nvContentPartPr>
            <p14:xfrm>
              <a:off x="600840" y="5066280"/>
              <a:ext cx="1716120" cy="689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388F8E-8027-440B-9653-FB6265B3B00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1480" y="5056920"/>
                <a:ext cx="1734840" cy="70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701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0940A-330F-4382-B895-B5F2A8310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Set-Based Uncertainty: Example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ECD6795-CAAE-43A8-9B57-9C64F83BD86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64119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Consider robust optimization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TeXGyrePagella-Italic" panose="02000603020200000004" pitchFamily="50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f</m:t>
                    </m:r>
                    <m:r>
                      <m:rPr>
                        <m:nor/>
                      </m:rPr>
                      <a:rPr lang="en-US" b="0" i="0" smtClean="0">
                        <a:latin typeface="TeXGyrePagella-Italic" panose="02000603020200000004" pitchFamily="50" charset="0"/>
                        <a:ea typeface="TeXGyrePagella-Italic" panose="02000603020200000004" pitchFamily="50" charset="0"/>
                        <a:cs typeface="TeXGyrePagella-Italic" panose="02000603020200000004" pitchFamily="50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sSup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TeX Gyre Pagella" panose="02000603020200000003" pitchFamily="50" charset="0"/>
                                <a:cs typeface="TeX Gyre Pagella" panose="02000603020200000003" pitchFamily="50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TeX Gyre Pagella" panose="02000603020200000003" pitchFamily="50" charset="0"/>
                                <a:cs typeface="TeX Gyre Pagella" panose="02000603020200000003" pitchFamily="50" charset="0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+5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TeX Gyre Pagella" panose="02000603020200000003" pitchFamily="50" charset="0"/>
                                <a:cs typeface="TeX Gyre Pagella" panose="02000603020200000003" pitchFamily="50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TeX Gyre Pagella" panose="02000603020200000003" pitchFamily="50" charset="0"/>
                                    <a:cs typeface="TeX Gyre Pagella" panose="02000603020200000003" pitchFamily="50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TeX Gyre Pagella" panose="02000603020200000003" pitchFamily="50" charset="0"/>
                                    <a:cs typeface="TeX Gyre Pagella" panose="02000603020200000003" pitchFamily="50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TeX Gyre Pagella" panose="02000603020200000003" pitchFamily="50" charset="0"/>
                                <a:cs typeface="TeX Gyre Pagella" panose="02000603020200000003" pitchFamily="50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>
                  <a:latin typeface="TeX Gyre Pagella" panose="02000603020200000003" pitchFamily="50" charset="0"/>
                  <a:ea typeface="TeX Gyre Pagella" panose="02000603020200000003" pitchFamily="50" charset="0"/>
                  <a:cs typeface="TeX Gyre Pagella" panose="02000603020200000003" pitchFamily="50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 = </a:t>
                </a:r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x</a:t>
                </a:r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 + </a:t>
                </a:r>
                <a:r>
                  <a:rPr lang="en-US" dirty="0">
                    <a:latin typeface="TeXGyrePagella-Italic" panose="02000603020200000004" pitchFamily="50" charset="0"/>
                    <a:ea typeface="TeXGyrePagella-Italic" panose="02000603020200000004" pitchFamily="50" charset="0"/>
                    <a:cs typeface="TeXGyrePagella-Italic" panose="02000603020200000004" pitchFamily="50" charset="0"/>
                  </a:rPr>
                  <a:t>z</a:t>
                </a:r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 subject to the constraint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eX Gyre Pagella" panose="02000603020200000003" pitchFamily="50" charset="0"/>
                            <a:cs typeface="TeX Gyre Pagella" panose="02000603020200000003" pitchFamily="50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TeX Gyre Pagella" panose="02000603020200000003" pitchFamily="50" charset="0"/>
                        <a:cs typeface="TeX Gyre Pagella" panose="02000603020200000003" pitchFamily="50" charset="0"/>
                      </a:rPr>
                      <m:t>[ −2 ,2 ]</m:t>
                    </m:r>
                  </m:oMath>
                </a14:m>
                <a:r>
                  <a:rPr lang="en-US" dirty="0">
                    <a:latin typeface="TeX Gyre Pagella" panose="02000603020200000003" pitchFamily="50" charset="0"/>
                    <a:ea typeface="TeX Gyre Pagella" panose="02000603020200000003" pitchFamily="50" charset="0"/>
                    <a:cs typeface="TeX Gyre Pagella" panose="02000603020200000003" pitchFamily="50" charset="0"/>
                  </a:rPr>
                  <a:t> with the uncertainty set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𝒵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eX Gyre Pagella" panose="02000603020200000003" pitchFamily="50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eX Gyre Pagella" panose="02000603020200000003" pitchFamily="50" charset="0"/>
                          </a:rPr>
                          <m:t>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=[−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eX Gyre Pagella" panose="02000603020200000003" pitchFamily="50" charset="0"/>
                      </a:rPr>
                      <m:t>]</m:t>
                    </m:r>
                  </m:oMath>
                </a14:m>
                <a:endParaRPr lang="en-US" dirty="0">
                  <a:latin typeface="TeX Gyre Pagella" panose="02000603020200000003" pitchFamily="50" charset="0"/>
                  <a:ea typeface="TeX Gyre Pagella" panose="02000603020200000003" pitchFamily="50" charset="0"/>
                  <a:cs typeface="TeX Gyre Pagella" panose="02000603020200000003" pitchFamily="50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DECD6795-CAAE-43A8-9B57-9C64F83BD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8200" y="1825625"/>
                <a:ext cx="10515600" cy="6411926"/>
              </a:xfrm>
              <a:blipFill>
                <a:blip r:embed="rId2"/>
                <a:stretch>
                  <a:fillRect l="-1217" t="-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1FEE5D-779A-46EA-9C55-C0D49A48B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8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E979283-2F37-432F-A260-E40C292C3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4250" y="3246792"/>
            <a:ext cx="6247108" cy="3530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171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E4121-18CE-45C0-B1F5-DDD771A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Probabilistic Uncertainty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F5B5F-CD2E-41C6-89AD-C8F4C3CA00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Probabilistic uncertainty uses distributions over the set </a:t>
            </a:r>
            <a:r>
              <a:rPr lang="en-US" b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Z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Based on expert knowledge or learned from data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Given a distribution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p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 over </a:t>
            </a:r>
            <a:r>
              <a:rPr lang="en-US" b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Z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, this section covers five different metrics that convert distributions to scalar values to be optimized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53987-D772-4BBA-B2D0-8027918B4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1234D-4B75-40C2-B491-E32CD7F94C2D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DDE49C1-4DCD-4543-A69E-683108596087}"/>
                  </a:ext>
                </a:extLst>
              </p14:cNvPr>
              <p14:cNvContentPartPr/>
              <p14:nvPr/>
            </p14:nvContentPartPr>
            <p14:xfrm>
              <a:off x="4174560" y="1559880"/>
              <a:ext cx="6162480" cy="1850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DDE49C1-4DCD-4543-A69E-6831085960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65200" y="1550520"/>
                <a:ext cx="6181200" cy="186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40002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701</Words>
  <Application>Microsoft Office PowerPoint</Application>
  <PresentationFormat>Widescreen</PresentationFormat>
  <Paragraphs>99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TeX Gyre Pagella</vt:lpstr>
      <vt:lpstr>TeXGyrePagella-Italic</vt:lpstr>
      <vt:lpstr>TeXGyrePagella-Regular</vt:lpstr>
      <vt:lpstr>Office Theme</vt:lpstr>
      <vt:lpstr>Optimization under Uncertainty</vt:lpstr>
      <vt:lpstr>Uncertainty</vt:lpstr>
      <vt:lpstr>Uncertainty</vt:lpstr>
      <vt:lpstr>Set-Based Uncertainty</vt:lpstr>
      <vt:lpstr>Set-Based Uncertainty: Example</vt:lpstr>
      <vt:lpstr>Set-Based Uncertainty: Example</vt:lpstr>
      <vt:lpstr>Set-Based Uncertainty</vt:lpstr>
      <vt:lpstr>Set-Based Uncertainty: Example</vt:lpstr>
      <vt:lpstr>Probabilistic Uncertainty</vt:lpstr>
      <vt:lpstr>Probabilistic Uncertainty: Expected Value</vt:lpstr>
      <vt:lpstr>Probabilistic Uncertainty: Expected Value</vt:lpstr>
      <vt:lpstr>Probabilistic Uncertainty: Expected Value</vt:lpstr>
      <vt:lpstr>Probabilistic Uncertainty: Expected Value</vt:lpstr>
      <vt:lpstr>Probabilistic Uncertainty: Variance</vt:lpstr>
      <vt:lpstr>Probabilistic Uncertainty</vt:lpstr>
      <vt:lpstr>Probabilistic Uncertainty</vt:lpstr>
      <vt:lpstr>Probabilistic Uncertainty: Statistical Feasibility</vt:lpstr>
      <vt:lpstr>Probabilistic Uncertainty: Value at Risk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Descent</dc:title>
  <dc:creator>M Gobbs</dc:creator>
  <cp:lastModifiedBy>Mykel John Kochenderfer</cp:lastModifiedBy>
  <cp:revision>35</cp:revision>
  <cp:lastPrinted>2019-05-07T16:53:02Z</cp:lastPrinted>
  <dcterms:created xsi:type="dcterms:W3CDTF">2019-02-03T01:23:24Z</dcterms:created>
  <dcterms:modified xsi:type="dcterms:W3CDTF">2021-05-06T22:42:51Z</dcterms:modified>
</cp:coreProperties>
</file>