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80" r:id="rId2"/>
    <p:sldId id="279" r:id="rId3"/>
    <p:sldId id="256" r:id="rId4"/>
    <p:sldId id="262" r:id="rId5"/>
    <p:sldId id="258" r:id="rId6"/>
    <p:sldId id="263" r:id="rId7"/>
    <p:sldId id="259" r:id="rId8"/>
    <p:sldId id="270" r:id="rId9"/>
    <p:sldId id="268" r:id="rId10"/>
    <p:sldId id="271" r:id="rId11"/>
    <p:sldId id="272" r:id="rId12"/>
    <p:sldId id="269" r:id="rId13"/>
    <p:sldId id="273" r:id="rId14"/>
    <p:sldId id="275" r:id="rId15"/>
    <p:sldId id="265" r:id="rId16"/>
    <p:sldId id="266" r:id="rId17"/>
    <p:sldId id="282" r:id="rId18"/>
    <p:sldId id="261" r:id="rId19"/>
    <p:sldId id="27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B9D00F-8F1C-456C-A3B3-CC31FE6FF13B}" v="4" dt="2021-04-01T22:29:47.0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7" d="100"/>
          <a:sy n="117" d="100"/>
        </p:scale>
        <p:origin x="114" y="11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ykel Kochenderfer" userId="a25b768c097423ca" providerId="LiveId" clId="{2A4209DB-71D8-4874-A192-B5E7C8C44FEC}"/>
    <pc:docChg chg="custSel modSld">
      <pc:chgData name="Mykel Kochenderfer" userId="a25b768c097423ca" providerId="LiveId" clId="{2A4209DB-71D8-4874-A192-B5E7C8C44FEC}" dt="2019-04-02T06:38:13.676" v="36" actId="20577"/>
      <pc:docMkLst>
        <pc:docMk/>
      </pc:docMkLst>
      <pc:sldChg chg="delSp">
        <pc:chgData name="Mykel Kochenderfer" userId="a25b768c097423ca" providerId="LiveId" clId="{2A4209DB-71D8-4874-A192-B5E7C8C44FEC}" dt="2019-04-02T04:26:40.287" v="0" actId="478"/>
        <pc:sldMkLst>
          <pc:docMk/>
          <pc:sldMk cId="4220123487" sldId="256"/>
        </pc:sldMkLst>
        <pc:spChg chg="del">
          <ac:chgData name="Mykel Kochenderfer" userId="a25b768c097423ca" providerId="LiveId" clId="{2A4209DB-71D8-4874-A192-B5E7C8C44FEC}" dt="2019-04-02T04:26:40.287" v="0" actId="478"/>
          <ac:spMkLst>
            <pc:docMk/>
            <pc:sldMk cId="4220123487" sldId="256"/>
            <ac:spMk id="4" creationId="{A2A4FDEA-3D39-4059-9CE4-C36BBD2B7EEB}"/>
          </ac:spMkLst>
        </pc:spChg>
      </pc:sldChg>
      <pc:sldChg chg="modSp">
        <pc:chgData name="Mykel Kochenderfer" userId="a25b768c097423ca" providerId="LiveId" clId="{2A4209DB-71D8-4874-A192-B5E7C8C44FEC}" dt="2019-04-02T05:28:25.099" v="3" actId="20577"/>
        <pc:sldMkLst>
          <pc:docMk/>
          <pc:sldMk cId="2682455672" sldId="261"/>
        </pc:sldMkLst>
        <pc:spChg chg="mod">
          <ac:chgData name="Mykel Kochenderfer" userId="a25b768c097423ca" providerId="LiveId" clId="{2A4209DB-71D8-4874-A192-B5E7C8C44FEC}" dt="2019-04-02T05:28:25.099" v="3" actId="20577"/>
          <ac:spMkLst>
            <pc:docMk/>
            <pc:sldMk cId="2682455672" sldId="261"/>
            <ac:spMk id="3" creationId="{4D8BFF61-09DE-44CB-999A-9065C8176C20}"/>
          </ac:spMkLst>
        </pc:spChg>
      </pc:sldChg>
      <pc:sldChg chg="modSp">
        <pc:chgData name="Mykel Kochenderfer" userId="a25b768c097423ca" providerId="LiveId" clId="{2A4209DB-71D8-4874-A192-B5E7C8C44FEC}" dt="2019-04-02T06:19:53.909" v="32" actId="20577"/>
        <pc:sldMkLst>
          <pc:docMk/>
          <pc:sldMk cId="3592273669" sldId="276"/>
        </pc:sldMkLst>
        <pc:spChg chg="mod">
          <ac:chgData name="Mykel Kochenderfer" userId="a25b768c097423ca" providerId="LiveId" clId="{2A4209DB-71D8-4874-A192-B5E7C8C44FEC}" dt="2019-04-02T06:19:53.909" v="32" actId="20577"/>
          <ac:spMkLst>
            <pc:docMk/>
            <pc:sldMk cId="3592273669" sldId="276"/>
            <ac:spMk id="4" creationId="{2256C7E5-527F-427C-8723-720A90730BA1}"/>
          </ac:spMkLst>
        </pc:spChg>
      </pc:sldChg>
      <pc:sldChg chg="modSp">
        <pc:chgData name="Mykel Kochenderfer" userId="a25b768c097423ca" providerId="LiveId" clId="{2A4209DB-71D8-4874-A192-B5E7C8C44FEC}" dt="2019-04-02T06:38:13.676" v="36" actId="20577"/>
        <pc:sldMkLst>
          <pc:docMk/>
          <pc:sldMk cId="213592913" sldId="277"/>
        </pc:sldMkLst>
        <pc:spChg chg="mod">
          <ac:chgData name="Mykel Kochenderfer" userId="a25b768c097423ca" providerId="LiveId" clId="{2A4209DB-71D8-4874-A192-B5E7C8C44FEC}" dt="2019-04-02T06:38:13.676" v="36" actId="20577"/>
          <ac:spMkLst>
            <pc:docMk/>
            <pc:sldMk cId="213592913" sldId="277"/>
            <ac:spMk id="3" creationId="{4D8BFF61-09DE-44CB-999A-9065C8176C20}"/>
          </ac:spMkLst>
        </pc:spChg>
      </pc:sldChg>
    </pc:docChg>
  </pc:docChgLst>
  <pc:docChgLst>
    <pc:chgData name="Mykel John Kochenderfer" userId="8b196bf4-1ab3-452c-b1f4-5fd9b4ac9722" providerId="ADAL" clId="{E0B9D00F-8F1C-456C-A3B3-CC31FE6FF13B}"/>
    <pc:docChg chg="undo custSel addSld delSld modSld sldOrd">
      <pc:chgData name="Mykel John Kochenderfer" userId="8b196bf4-1ab3-452c-b1f4-5fd9b4ac9722" providerId="ADAL" clId="{E0B9D00F-8F1C-456C-A3B3-CC31FE6FF13B}" dt="2021-04-01T22:29:47.056" v="107"/>
      <pc:docMkLst>
        <pc:docMk/>
      </pc:docMkLst>
      <pc:sldChg chg="del">
        <pc:chgData name="Mykel John Kochenderfer" userId="8b196bf4-1ab3-452c-b1f4-5fd9b4ac9722" providerId="ADAL" clId="{E0B9D00F-8F1C-456C-A3B3-CC31FE6FF13B}" dt="2021-04-01T04:51:17.718" v="83" actId="47"/>
        <pc:sldMkLst>
          <pc:docMk/>
          <pc:sldMk cId="623590176" sldId="257"/>
        </pc:sldMkLst>
      </pc:sldChg>
      <pc:sldChg chg="addSp">
        <pc:chgData name="Mykel John Kochenderfer" userId="8b196bf4-1ab3-452c-b1f4-5fd9b4ac9722" providerId="ADAL" clId="{E0B9D00F-8F1C-456C-A3B3-CC31FE6FF13B}" dt="2021-04-01T22:29:47.056" v="107"/>
        <pc:sldMkLst>
          <pc:docMk/>
          <pc:sldMk cId="1133484566" sldId="258"/>
        </pc:sldMkLst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1133484566" sldId="258"/>
            <ac:inkMk id="4" creationId="{333F010A-6976-49AF-9E3C-FCDB498AF4E7}"/>
          </ac:inkMkLst>
        </pc:inkChg>
      </pc:sldChg>
      <pc:sldChg chg="addSp">
        <pc:chgData name="Mykel John Kochenderfer" userId="8b196bf4-1ab3-452c-b1f4-5fd9b4ac9722" providerId="ADAL" clId="{E0B9D00F-8F1C-456C-A3B3-CC31FE6FF13B}" dt="2021-04-01T22:29:47.056" v="107"/>
        <pc:sldMkLst>
          <pc:docMk/>
          <pc:sldMk cId="2796936990" sldId="262"/>
        </pc:sldMkLst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2796936990" sldId="262"/>
            <ac:inkMk id="4" creationId="{D7F658EC-0B9B-4F21-841F-D10760F26925}"/>
          </ac:inkMkLst>
        </pc:inkChg>
      </pc:sldChg>
      <pc:sldChg chg="addSp">
        <pc:chgData name="Mykel John Kochenderfer" userId="8b196bf4-1ab3-452c-b1f4-5fd9b4ac9722" providerId="ADAL" clId="{E0B9D00F-8F1C-456C-A3B3-CC31FE6FF13B}" dt="2021-04-01T22:29:47.056" v="107"/>
        <pc:sldMkLst>
          <pc:docMk/>
          <pc:sldMk cId="1106269103" sldId="263"/>
        </pc:sldMkLst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1106269103" sldId="263"/>
            <ac:inkMk id="4" creationId="{13684BF2-1792-444B-AF39-839410F809B7}"/>
          </ac:inkMkLst>
        </pc:inkChg>
      </pc:sldChg>
      <pc:sldChg chg="del">
        <pc:chgData name="Mykel John Kochenderfer" userId="8b196bf4-1ab3-452c-b1f4-5fd9b4ac9722" providerId="ADAL" clId="{E0B9D00F-8F1C-456C-A3B3-CC31FE6FF13B}" dt="2021-04-01T05:03:02.360" v="84" actId="47"/>
        <pc:sldMkLst>
          <pc:docMk/>
          <pc:sldMk cId="3305635648" sldId="264"/>
        </pc:sldMkLst>
      </pc:sldChg>
      <pc:sldChg chg="addSp">
        <pc:chgData name="Mykel John Kochenderfer" userId="8b196bf4-1ab3-452c-b1f4-5fd9b4ac9722" providerId="ADAL" clId="{E0B9D00F-8F1C-456C-A3B3-CC31FE6FF13B}" dt="2021-04-01T22:29:47.056" v="107"/>
        <pc:sldMkLst>
          <pc:docMk/>
          <pc:sldMk cId="659094994" sldId="265"/>
        </pc:sldMkLst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659094994" sldId="265"/>
            <ac:inkMk id="6" creationId="{6A05A335-ABFB-4478-A48E-4CC6A7B6AC7E}"/>
          </ac:inkMkLst>
        </pc:inkChg>
      </pc:sldChg>
      <pc:sldChg chg="addSp">
        <pc:chgData name="Mykel John Kochenderfer" userId="8b196bf4-1ab3-452c-b1f4-5fd9b4ac9722" providerId="ADAL" clId="{E0B9D00F-8F1C-456C-A3B3-CC31FE6FF13B}" dt="2021-04-01T22:29:47.056" v="107"/>
        <pc:sldMkLst>
          <pc:docMk/>
          <pc:sldMk cId="3112313638" sldId="266"/>
        </pc:sldMkLst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3112313638" sldId="266"/>
            <ac:inkMk id="7" creationId="{E8995C99-FE42-4E78-A921-3E30F5ED437C}"/>
          </ac:inkMkLst>
        </pc:inkChg>
      </pc:sldChg>
      <pc:sldChg chg="del">
        <pc:chgData name="Mykel John Kochenderfer" userId="8b196bf4-1ab3-452c-b1f4-5fd9b4ac9722" providerId="ADAL" clId="{E0B9D00F-8F1C-456C-A3B3-CC31FE6FF13B}" dt="2021-04-01T04:51:17.408" v="82" actId="47"/>
        <pc:sldMkLst>
          <pc:docMk/>
          <pc:sldMk cId="279775768" sldId="267"/>
        </pc:sldMkLst>
      </pc:sldChg>
      <pc:sldChg chg="addSp">
        <pc:chgData name="Mykel John Kochenderfer" userId="8b196bf4-1ab3-452c-b1f4-5fd9b4ac9722" providerId="ADAL" clId="{E0B9D00F-8F1C-456C-A3B3-CC31FE6FF13B}" dt="2021-04-01T22:29:47.056" v="107"/>
        <pc:sldMkLst>
          <pc:docMk/>
          <pc:sldMk cId="1483657188" sldId="268"/>
        </pc:sldMkLst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1483657188" sldId="268"/>
            <ac:inkMk id="5" creationId="{A7763202-3F34-4AB6-B2AF-DDF009C4F49E}"/>
          </ac:inkMkLst>
        </pc:inkChg>
      </pc:sldChg>
      <pc:sldChg chg="addSp">
        <pc:chgData name="Mykel John Kochenderfer" userId="8b196bf4-1ab3-452c-b1f4-5fd9b4ac9722" providerId="ADAL" clId="{E0B9D00F-8F1C-456C-A3B3-CC31FE6FF13B}" dt="2021-04-01T22:29:47.056" v="107"/>
        <pc:sldMkLst>
          <pc:docMk/>
          <pc:sldMk cId="1177844195" sldId="269"/>
        </pc:sldMkLst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1177844195" sldId="269"/>
            <ac:inkMk id="4" creationId="{35F830F0-49F2-4A0F-A6FE-C33D1D021F49}"/>
          </ac:inkMkLst>
        </pc:inkChg>
      </pc:sldChg>
      <pc:sldChg chg="addSp">
        <pc:chgData name="Mykel John Kochenderfer" userId="8b196bf4-1ab3-452c-b1f4-5fd9b4ac9722" providerId="ADAL" clId="{E0B9D00F-8F1C-456C-A3B3-CC31FE6FF13B}" dt="2021-04-01T22:29:47.056" v="107"/>
        <pc:sldMkLst>
          <pc:docMk/>
          <pc:sldMk cId="2988167581" sldId="270"/>
        </pc:sldMkLst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2988167581" sldId="270"/>
            <ac:inkMk id="6" creationId="{968C8BB9-FEE1-4AC9-AE0A-3099DAA44A4E}"/>
          </ac:inkMkLst>
        </pc:inkChg>
      </pc:sldChg>
      <pc:sldChg chg="addSp">
        <pc:chgData name="Mykel John Kochenderfer" userId="8b196bf4-1ab3-452c-b1f4-5fd9b4ac9722" providerId="ADAL" clId="{E0B9D00F-8F1C-456C-A3B3-CC31FE6FF13B}" dt="2021-04-01T22:29:47.056" v="107"/>
        <pc:sldMkLst>
          <pc:docMk/>
          <pc:sldMk cId="2326497587" sldId="271"/>
        </pc:sldMkLst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2326497587" sldId="271"/>
            <ac:inkMk id="5" creationId="{8184D0E1-CB0C-4B20-9516-D499EDCDC555}"/>
          </ac:inkMkLst>
        </pc:inkChg>
      </pc:sldChg>
      <pc:sldChg chg="addSp">
        <pc:chgData name="Mykel John Kochenderfer" userId="8b196bf4-1ab3-452c-b1f4-5fd9b4ac9722" providerId="ADAL" clId="{E0B9D00F-8F1C-456C-A3B3-CC31FE6FF13B}" dt="2021-04-01T22:29:47.056" v="107"/>
        <pc:sldMkLst>
          <pc:docMk/>
          <pc:sldMk cId="3265004841" sldId="272"/>
        </pc:sldMkLst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3265004841" sldId="272"/>
            <ac:inkMk id="6" creationId="{477273AF-3DF6-4A90-B33F-435D1943C200}"/>
          </ac:inkMkLst>
        </pc:inkChg>
      </pc:sldChg>
      <pc:sldChg chg="addSp">
        <pc:chgData name="Mykel John Kochenderfer" userId="8b196bf4-1ab3-452c-b1f4-5fd9b4ac9722" providerId="ADAL" clId="{E0B9D00F-8F1C-456C-A3B3-CC31FE6FF13B}" dt="2021-04-01T22:29:47.056" v="107"/>
        <pc:sldMkLst>
          <pc:docMk/>
          <pc:sldMk cId="2137663071" sldId="273"/>
        </pc:sldMkLst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2137663071" sldId="273"/>
            <ac:inkMk id="6" creationId="{824ECC70-0452-4728-9990-77565791D120}"/>
          </ac:inkMkLst>
        </pc:inkChg>
      </pc:sldChg>
      <pc:sldChg chg="addSp">
        <pc:chgData name="Mykel John Kochenderfer" userId="8b196bf4-1ab3-452c-b1f4-5fd9b4ac9722" providerId="ADAL" clId="{E0B9D00F-8F1C-456C-A3B3-CC31FE6FF13B}" dt="2021-04-01T22:29:47.056" v="107"/>
        <pc:sldMkLst>
          <pc:docMk/>
          <pc:sldMk cId="3455746693" sldId="275"/>
        </pc:sldMkLst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3455746693" sldId="275"/>
            <ac:inkMk id="7" creationId="{B1DF5538-1357-45E2-B93A-C1470C7B188E}"/>
          </ac:inkMkLst>
        </pc:inkChg>
      </pc:sldChg>
      <pc:sldChg chg="del">
        <pc:chgData name="Mykel John Kochenderfer" userId="8b196bf4-1ab3-452c-b1f4-5fd9b4ac9722" providerId="ADAL" clId="{E0B9D00F-8F1C-456C-A3B3-CC31FE6FF13B}" dt="2021-04-01T05:04:19.449" v="85" actId="47"/>
        <pc:sldMkLst>
          <pc:docMk/>
          <pc:sldMk cId="3592273669" sldId="276"/>
        </pc:sldMkLst>
      </pc:sldChg>
      <pc:sldChg chg="new del ord">
        <pc:chgData name="Mykel John Kochenderfer" userId="8b196bf4-1ab3-452c-b1f4-5fd9b4ac9722" providerId="ADAL" clId="{E0B9D00F-8F1C-456C-A3B3-CC31FE6FF13B}" dt="2021-04-01T04:48:57.378" v="6" actId="47"/>
        <pc:sldMkLst>
          <pc:docMk/>
          <pc:sldMk cId="746748070" sldId="278"/>
        </pc:sldMkLst>
      </pc:sldChg>
      <pc:sldChg chg="new del">
        <pc:chgData name="Mykel John Kochenderfer" userId="8b196bf4-1ab3-452c-b1f4-5fd9b4ac9722" providerId="ADAL" clId="{E0B9D00F-8F1C-456C-A3B3-CC31FE6FF13B}" dt="2021-04-01T04:47:58.146" v="1" actId="47"/>
        <pc:sldMkLst>
          <pc:docMk/>
          <pc:sldMk cId="2866107133" sldId="278"/>
        </pc:sldMkLst>
      </pc:sldChg>
      <pc:sldChg chg="addSp delSp add mod">
        <pc:chgData name="Mykel John Kochenderfer" userId="8b196bf4-1ab3-452c-b1f4-5fd9b4ac9722" providerId="ADAL" clId="{E0B9D00F-8F1C-456C-A3B3-CC31FE6FF13B}" dt="2021-04-01T22:29:47.056" v="107"/>
        <pc:sldMkLst>
          <pc:docMk/>
          <pc:sldMk cId="1122437372" sldId="279"/>
        </pc:sldMkLst>
        <pc:inkChg chg="del">
          <ac:chgData name="Mykel John Kochenderfer" userId="8b196bf4-1ab3-452c-b1f4-5fd9b4ac9722" providerId="ADAL" clId="{E0B9D00F-8F1C-456C-A3B3-CC31FE6FF13B}" dt="2021-04-01T21:29:04.781" v="106" actId="478"/>
          <ac:inkMkLst>
            <pc:docMk/>
            <pc:sldMk cId="1122437372" sldId="279"/>
            <ac:inkMk id="4" creationId="{331DDA9A-3E6B-4F6A-9301-5097C1930816}"/>
          </ac:inkMkLst>
        </pc:inkChg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1122437372" sldId="279"/>
            <ac:inkMk id="5" creationId="{91539E85-EE59-4CC4-A2A0-652C8FB57419}"/>
          </ac:inkMkLst>
        </pc:inkChg>
      </pc:sldChg>
      <pc:sldChg chg="modSp add mod ord">
        <pc:chgData name="Mykel John Kochenderfer" userId="8b196bf4-1ab3-452c-b1f4-5fd9b4ac9722" providerId="ADAL" clId="{E0B9D00F-8F1C-456C-A3B3-CC31FE6FF13B}" dt="2021-04-01T04:50:14.569" v="81"/>
        <pc:sldMkLst>
          <pc:docMk/>
          <pc:sldMk cId="1094055486" sldId="280"/>
        </pc:sldMkLst>
        <pc:spChg chg="mod">
          <ac:chgData name="Mykel John Kochenderfer" userId="8b196bf4-1ab3-452c-b1f4-5fd9b4ac9722" providerId="ADAL" clId="{E0B9D00F-8F1C-456C-A3B3-CC31FE6FF13B}" dt="2021-04-01T04:49:09.451" v="15" actId="20577"/>
          <ac:spMkLst>
            <pc:docMk/>
            <pc:sldMk cId="1094055486" sldId="280"/>
            <ac:spMk id="2" creationId="{BB832C68-EF42-4EFB-9AB8-C1E75443D94F}"/>
          </ac:spMkLst>
        </pc:spChg>
        <pc:spChg chg="mod">
          <ac:chgData name="Mykel John Kochenderfer" userId="8b196bf4-1ab3-452c-b1f4-5fd9b4ac9722" providerId="ADAL" clId="{E0B9D00F-8F1C-456C-A3B3-CC31FE6FF13B}" dt="2021-04-01T04:50:14.569" v="81"/>
          <ac:spMkLst>
            <pc:docMk/>
            <pc:sldMk cId="1094055486" sldId="280"/>
            <ac:spMk id="5" creationId="{4CD83A1D-75A3-487B-B688-85F17973C6F9}"/>
          </ac:spMkLst>
        </pc:spChg>
      </pc:sldChg>
      <pc:sldChg chg="new del">
        <pc:chgData name="Mykel John Kochenderfer" userId="8b196bf4-1ab3-452c-b1f4-5fd9b4ac9722" providerId="ADAL" clId="{E0B9D00F-8F1C-456C-A3B3-CC31FE6FF13B}" dt="2021-04-01T19:49:31.498" v="88" actId="47"/>
        <pc:sldMkLst>
          <pc:docMk/>
          <pc:sldMk cId="1360459346" sldId="281"/>
        </pc:sldMkLst>
      </pc:sldChg>
      <pc:sldChg chg="addSp delSp modSp add mod modClrScheme chgLayout">
        <pc:chgData name="Mykel John Kochenderfer" userId="8b196bf4-1ab3-452c-b1f4-5fd9b4ac9722" providerId="ADAL" clId="{E0B9D00F-8F1C-456C-A3B3-CC31FE6FF13B}" dt="2021-04-01T22:29:47.056" v="107"/>
        <pc:sldMkLst>
          <pc:docMk/>
          <pc:sldMk cId="719996063" sldId="282"/>
        </pc:sldMkLst>
        <pc:spChg chg="mod ord">
          <ac:chgData name="Mykel John Kochenderfer" userId="8b196bf4-1ab3-452c-b1f4-5fd9b4ac9722" providerId="ADAL" clId="{E0B9D00F-8F1C-456C-A3B3-CC31FE6FF13B}" dt="2021-04-01T19:49:47.889" v="102" actId="700"/>
          <ac:spMkLst>
            <pc:docMk/>
            <pc:sldMk cId="719996063" sldId="282"/>
            <ac:spMk id="2" creationId="{C62321E4-D499-44CB-B94D-E39586DFFD07}"/>
          </ac:spMkLst>
        </pc:spChg>
        <pc:spChg chg="add del mod ord">
          <ac:chgData name="Mykel John Kochenderfer" userId="8b196bf4-1ab3-452c-b1f4-5fd9b4ac9722" providerId="ADAL" clId="{E0B9D00F-8F1C-456C-A3B3-CC31FE6FF13B}" dt="2021-04-01T19:49:53.948" v="104" actId="478"/>
          <ac:spMkLst>
            <pc:docMk/>
            <pc:sldMk cId="719996063" sldId="282"/>
            <ac:spMk id="3" creationId="{867DD44C-898F-417F-89C6-2F0254971C5F}"/>
          </ac:spMkLst>
        </pc:spChg>
        <pc:spChg chg="del mod ord">
          <ac:chgData name="Mykel John Kochenderfer" userId="8b196bf4-1ab3-452c-b1f4-5fd9b4ac9722" providerId="ADAL" clId="{E0B9D00F-8F1C-456C-A3B3-CC31FE6FF13B}" dt="2021-04-01T19:49:58.194" v="105" actId="478"/>
          <ac:spMkLst>
            <pc:docMk/>
            <pc:sldMk cId="719996063" sldId="282"/>
            <ac:spMk id="4" creationId="{2256C7E5-527F-427C-8723-720A90730BA1}"/>
          </ac:spMkLst>
        </pc:spChg>
        <pc:inkChg chg="add">
          <ac:chgData name="Mykel John Kochenderfer" userId="8b196bf4-1ab3-452c-b1f4-5fd9b4ac9722" providerId="ADAL" clId="{E0B9D00F-8F1C-456C-A3B3-CC31FE6FF13B}" dt="2021-04-01T22:29:47.056" v="107"/>
          <ac:inkMkLst>
            <pc:docMk/>
            <pc:sldMk cId="719996063" sldId="282"/>
            <ac:inkMk id="5" creationId="{022365E6-02C7-4BA7-ACAE-E15B679C6F1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1:34:33.221"/>
    </inkml:context>
    <inkml:brush xml:id="br0">
      <inkml:brushProperty name="width" value="0.05292" units="cm"/>
      <inkml:brushProperty name="height" value="0.05292" units="cm"/>
      <inkml:brushProperty name="color" value="#0000FF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3648 6033 463 0,'0'0'597'0,"0"0"-190"15,-66 0-137-15,54 0-92 0,0-4-58 16,-1 4-71-16,-1-3-49 0,-3 3-16 16,3 0-33-16,-1-4-120 0,3 4-16 15,6-3 39-15,-3 0 74 0,-3-1 72 16,4 1 33-16,-5-4 113 0,1 5 91 15,-7-5-23-15,1 0-19 0,-5 0-24 16,0 0-38-16,-2-4 28 0,3 8 38 16,-1-1-16-16,2-3-52 0,3 7-57 15,5-1-24-15,1 1-27 0,8 0-23 16,0-4-12-16,4 4-17 16,0 0-9-16,0 0 38 0,0 0 0 15,2 0 29-15,2 0 12 0,2 0-9 16,4 0-6-16,-1 0 5 0,5 0-5 15,-2 0-10-15,7 4-1 0,2-3-11 16,1 3 15-16,5 3 0 0,6 3 0 16,5 1-18-16,15 3 2 0,13-2 32 15,11 2-13-15,10 0-3 0,6-7 0 16,0-7 6-16,-8 0 0 0,-7-11 0 16,1 1-6-16,-3-4-6 0,13 2 9 15,2 1 16-15,2-6 12 0,10 3 10 16,-6 2 12-16,7-2-21 15,-3 3-23-15,9-3-11 0,3 6-17 16,5 1 0-16,4-4-1 0,-2 4-3 16,-2 4 4-16,4-8 0 0,2 4 1 15,4 2 3-15,-2-9 11 0,2 0 1 16,-2-3-15-16,5 5 2 0,-3-6 0 16,0 1-1-16,-8 3 1 0,-4-2-2 15,-9-1 0-15,-6 3 1 0,3 1-2 16,-7-1 0-16,-6 4 0 0,-6 0 0 15,-9 3-3-15,-4 3-9 0,-16 2-35 16,-12-1-117-16,-15 3-106 0,-9 0-124 16,-9 3-306-16,3-1-933 0</inkml:trace>
  <inkml:trace contextRef="#ctx0" brushRef="#br0" timeOffset="7799.59">3254 7343 470 0,'0'0'469'0,"0"0"-199"0,0 0 10 16,0 0 33-16,0 0-106 0,0 0-57 15,8-63-82-15,-4 56-68 0,4 0-30 16,-1 0-47-16,-1 7 21 0,0 0 8 15,4 0 9-15,-4 0 36 16,7 7-11-16,-5-3 14 0,5-1 19 0,-3 4 33 16,0-5-26-16,3-2 10 15,-3 3-4-15,2 1 78 0,-5-4-3 16,5 0 22-16,-4 0-25 0,3 0-30 16,-3 0-48-16,-4 0 6 0,6 3 10 15,-1 1-20-15,-7 3-2 0,8 0 15 16,-4 0 13-16,5-4-3 0,3 4 32 15,7-3 23-15,6-3-27 0,16-1-31 16,2 0-13-16,1-5-4 0,-1-2-23 16,-3 0 0-16,3-3-2 0,5-1-22 15,-5 4-16-15,-5 2-17 16,-9 5 1-16,0 0 16 0,-7 9 38 0,-1 1 12 16,-2 4 24-16,-1 4 8 15,5 4-2-15,0-1 15 0,8 2-12 16,13 5 16-16,20-2 18 0,14-5 1 15,13-11-4-15,7-6-26 0,-7-4-24 16,-9-11 2-16,-9-6 0 0,-7-2 7 16,6 1 9-16,1 1 0 0,1-1 7 15,3 6-7-15,-7 5-13 0,1 4 3 16,-5 3 4-16,-6 0-26 0,-2 10-12 16,-2 2-3-16,6 9-20 0,0-3 21 15,2-3-1-15,4 3 3 0,3-8 13 16,-1-6 22-16,0-1-13 0,-12-3-3 15,-10-3-7-15,-11-4 13 0,-12 0 0 16,2-4 0-16,0 3-3 0,4 1-3 16,6-7-1-16,5-4-3 0,3 3-15 15,-6 1-19-15,-7 3-21 16,-3 1-38-16,-9 6-27 0,-7 4-136 16,-5 11-95-16,-12 17-98 0,-8 1-369 15,-48 32-1407-15</inkml:trace>
  <inkml:trace contextRef="#ctx0" brushRef="#br0" timeOffset="25867.47">11222 6263 1301 0,'0'0'185'0,"0"0"-185"16,0 0 186-16,0 0-186 0,0 0-137 16,0 0 17-16,0 0 67 0,0 0-44 15,0 0-24-15,-10 16 50 0,14-6 45 16,-2-3 9-16,2 0 17 0,-2 0 10 16,5 0 215-16,-5-3 29 0,0-4 3 15,4 1-4-15,6 3-55 0,1-1-59 16,5-3-39-16,5 4-22 0,8-1-17 15,2-3-19-15,7 0-16 0,-1 0-1 16,4 0-5-16,5-7 5 0,10 0 14 16,4 2 3-16,12-9 6 15,15 0-3-15,12-3-26 0,9 5-15 16,1 1-2-16,-1 8 0 0,0-1-2 16,-15 4 0-16,2 4-2 0,-6-1 2 15,-7 1 0-15,-9-4 0 0,-3 0 2 16,-4 0 1-16,-6-7 16 0,5-7-6 15,-1-5 0-15,2-9 9 0,6-5-2 16,-1-9 5-16,3-5 14 0,3-7-1 16,-3-4 1-16,-3 2-4 0,-3-1 0 15,-2-1 10-15,-8 11-7 0,-14 5 0 16,-11 16 0-16,-11 2-6 0,-3 8-16 16,-4-5-13-16,5-4 13 0,1 3 6 15,0-10-9-15,2-1-12 16,-9 4-1-16,-12-6-1 0,-4 5-37 15,-4-7 12-15,-14-1-9 0,-11-6 4 16,-17-13 15-16,-1 6 3 0,1 4 11 16,1 0-1-16,3 7-13 0,-3-7 13 15,-5-7 0-15,3 2 2 0,1 1-1 16,3 4-1-16,-5 3-19 0,-10 1 3 16,-10-1-20-16,-19 9 4 0,-14 9 3 15,-25 5-9-15,4 11-30 0,2 4 13 16,9-1 20-16,5 0 6 0,3 4 9 15,1-4 20-15,1 4 0 0,14-1-10 16,5 1-3-16,18 3 3 0,16 0-9 16,11 0-11-16,-7 0 8 15,-11 0 9-15,-20 0 3 0,-12 0 11 16,1 7-2-16,-3 6-15 0,2 1 6 16,-6 6 0-16,-6 11-2 0,-11 2 14 15,-4 7 2-15,-1 4 0 0,7 1-1 16,28-5-1-16,22-7-1 0,16-1-17 15,17-9 17-15,3 8-18 0,-11 9-6 16,-5 14 4-16,-1 0 9 0,6 4 0 16,2-1-3-16,12 1-1 0,-1 19 14 15,5 20 3-15,7 8-3 0,8 0 3 16,8-1 0-16,3-8 0 0,1-16 20 16,5 2-7-16,-5-19-11 15,5-12 11-15,1-9 6 0,11-6 7 16,25 8-7-16,43-8 26 0,27 3-22 15,33-25-20-15,19-13-3 0,4 3-17 16,6 6-115-16,2 11-143 0,-48-3-254 16,3 22-535-16</inkml:trace>
  <inkml:trace contextRef="#ctx0" brushRef="#br0" timeOffset="51050.87">18974 6218 737 0,'0'0'173'0,"0"0"61"16,0 0-12-16,0 0-27 0,54-59-78 15,-31 41-42-15,6 1-17 0,8-3-41 16,0 0-17-16,0-1 0 0,-2 8-22 16,-4-1-17-16,-2 7-13 0,-8 0-23 15,-5 4 4-15,-3 3 25 0,-3 0 4 16,-2 7 42-16,3 3 1 0,-7-3 25 16,4 4-13-16,-2-2-10 0,3 1 11 15,-5 1-12-15,4-4-1 0,0-1 130 16,1-2 99-16,3-4-6 0,2 0-52 15,7 0-72-15,2-7-45 0,6 0-6 16,12 0-20-16,15-7-29 16,12 4 35-16,15 1-12 0,16 5-4 0,15 1-17 15,-1 3 0-15,-1 0-2 16,-13 0 1-16,-12 3-1 0,-2 1 17 0,-2-4-15 16,1 0 1-16,5 0 10 15,6 0-11-15,5-7 17 0,5 0 49 16,5 0-10-16,5 0 0 0,3 0-13 15,2 4-32-15,-6 3-12 0,-5 0-1 16,-10 0 0-16,-1 3 0 0,-10 7 1 16,-1-3 1-16,0-3 1 0,0 3 10 15,-4 0-13-15,-9-4-1 0,-4 1-34 16,-14-2-23-16,-10-2-32 0,-11 0-65 16,-10 3-94-16,-1 1-211 0,-5-4-292 15,16 3-379-15</inkml:trace>
  <inkml:trace contextRef="#ctx0" brushRef="#br0" timeOffset="68967.31">19326 7435 39 0,'0'0'82'0,"0"0"-82"16,0 0-20-16,0 0 4 0,0 0 16 0,0 0 1 15,0 0 224-15,-71-49 62 16,51 41 39-16,-3-6-30 0,0-4-9 16,0 4-79-16,1 2-55 0,1-2-50 15,2 4-15-15,3-4-20 0,3 9-9 16,3 1-32-16,2-3-27 0,4 4-49 16,2 3-16-16,2-4 3 0,0 4 14 15,0 0 48-15,0 0 91 0,0 0 55 16,0 0 6-16,0 0-52 0,0 0-29 15,0 0-23-15,0 0-9 0,0 0-3 16,4 0 5-16,4 0 1 0,2 0-10 16,7 0-9-16,12 0-20 0,14 4 36 15,19-4 9-15,33 3 13 16,27-3-6-16,37-3-27 0,17-4-8 16,6-4-8-16,2 1-10 0,-2 1 0 15,6 2-2-15,10-3 3 0,11 6 26 16,6 1-4-16,4 3-2 0,5 0-1 15,1 7 13-15,4 3 16 0,-5-1 42 16,-5 8 5-16,2 1-47 0,-12-4-35 16,-9 5-16-16,-14-2 13 0,-10 1-10 15,-15-3 16-15,-6-4-17 0,-20-1 1 16,-18-6 13-16,-28-4-3 0,-31 0-1 16,-21 0 1-16,-18 0-13 0,-5 0-17 15,-5 0-49-15,-9 0-33 0,-6 0-169 16,-38 0-139-16,3 7-301 15,-104-4-937-15</inkml:trace>
  <inkml:trace contextRef="#ctx0" brushRef="#br0" timeOffset="110450.83">22749 4709 1486 0,'0'0'432'15,"0"0"-328"-15,0 0-84 0,0 0 6 16,0 0-10-16,-52-68-16 0,52 58-10 16,0-1-48-16,6 2 6 0,7 3 52 15,-3-1 16-15,9 3 10 0,1 1 0 16,-1-1-13-16,4 4 10 0,1 0 3 15,1 7-13-15,0 0-13 0,8 0 0 16,-2 0 3-16,2 2 36 0,11-2-23 16,13 3 16-16,14-3 53 15,20-3 5-15,18-4-12 0,13-7 19 0,6-7-7 16,-8 3-32-16,-6-1-10 16,-15 2-22-16,-6-1-3 0,-4 4-1 15,-8 4 17-15,-13 3 6 0,-14 0-23 16,-19 0-22-16,-10 7-24 0,-7 3-2 15,3-3-13-15,0 7 7 0,1-2 13 16,3 9 6-16,-2 5-6 0,0 2-4 16,-9 2-44-16,-4 5-33 15,3-2 58-15,-7 3 25 0,-2 6-18 0,0-2 22 16,0 1-10-16,0 9-15 16,-4-6 38-16,3 10 64 0,-1 14 52 0,-2 7-6 15,2 16-33-15,-2 6-9 16,0 11-26-16,-2-3 0 0,-5-4-30 0,-3-7 8 15,6-1-4-15,-2-3-14 16,-5 5 24-16,7-1-7 0,2 5-6 16,0-1-10-16,2 7 10 0,0-4-12 15,4 0 1-15,2-3 0 0,7-8-2 16,-3 6 0-16,5-12 13 0,-7 0 35 16,4 1-7-16,-8-1-21 0,-1-6 28 15,-3-6-36-15,-7-13-8 0,-5-12 15 16,4-5 3-16,-7-16 23 0,7 2-17 15,-7-5 30-15,5 8-30 0,-8 6-12 16,-1 3 0-16,2 7 0 0,1 0-15 16,-1 2-1-16,9-2 0 0,-2-3 1 15,8-1 0-15,2 1 0 16,4-9 25-16,6 1-24 0,0-6-1 16,5-2 1-16,-5-5 10 0,5-2-12 15,-3-8-4-15,-4 0 4 0,-3-3 2 16,-3-3 102-16,-2 0-22 0,-7-3 22 15,-19-4-62-15,-32 3-42 0,-37 4-22 16,-48 4 19-16,-47 4-19 0,0-1-54 16,6 0 4-16,16-7 21 0,28-7-15 15,-3 0-20-15,-4 0-6 0,5-7-36 16,-1-3 51-16,-4-4-3 0,7-5 23 16,-3-6 21-16,2 1 11 0,-1 1 12 15,-3 6 12-15,-8 10-12 0,-6 14-29 16,33 7-303-16,-25 12-836 0</inkml:trace>
  <inkml:trace contextRef="#ctx0" brushRef="#br0" timeOffset="121000.81">5507 7699 2217 0,'0'0'168'0,"0"0"-122"16,0 0 58-16,0 0-104 0,0 0-90 16,0 0-105-16,0 0-239 0,0 0-67 15,0 0-14-15,23-39 75 0,-23 39 251 16,0 0 189-16,0 0 371 16,-5 0 24-16,-3-3 5 0,-4-2-107 15,-3-2-26-15,1 0-47 0,-3-4-51 16,7 1-49-16,-2-1-46 0,-1 2-45 15,3 2-16-15,4-3 0 0,-3 3 0 16,3-3-13-16,2-1 0 0,-2 2-1 16,-7 2-25-16,5-7-10 0,-8 4-9 15,-5 0-20-15,-8-3-6 0,-14 3 19 16,-22-4 20-16,-13 0 13 0,-17 2 19 16,-4 1 3-16,4-3 10 0,22 0-10 15,3 0 13-15,16 6-3 0,11-3 3 16,3 1-13-16,12 3 29 15,3 0-29-15,0 0 0 0,-6-2 1 16,-6 2-2-16,-7 0 40 0,-3-7 16 16,1 7-32-16,1-3-26 0,-7 5-30 15,-10 5-3-15,-14 0-2 0,-26 8 15 16,-13 13 17-16,-20 4 3 0,11 4-1 16,15-3 1-16,20-1 25 0,18-4-25 15,1-6 0-15,0 6-1 0,-2-3 0 16,3 1-1-16,1 2-15 0,12-7 16 15,11 2-12-15,6-6-3 0,14 1 16 16,0-5 36-16,0 5-13 0,-4 1-23 16,-8 9-17-16,-6 0 1 0,-5 5-7 15,3 6 4-15,-3 4 18 0,5 1 1 16,1 3 2-16,1 5 14 16,8-1 1-16,0 3-16 0,8-3 15 15,4 3-13-15,7-4-2 0,-1 1 1 16,3-2-2-16,4 1-6 0,6-3-20 15,2-3 0-15,0 1 3 0,6-1 7 16,8-4 3-16,5-1 13 0,4 1 20 16,3-5 18-16,8 5 8 0,5-4 6 15,8 6-7-15,17-2-10 0,9 8-31 16,18 0 21-16,16-4-5 0,13-7 2 16,10-6 4-16,1-13 7 0,-11-1-17 15,-9-10 10-15,-1 0-14 0,-9 0-10 16,6 0-1-16,-1-3 12 15,-5-4-11-15,-4 3 30 0,-8-6 3 16,-8-1 10-16,2 1 7 0,-5-6 3 16,7 9-7-16,0-3-16 0,-3-1-10 15,5 1-19-15,2 4 0 0,2-4 9 16,2 0-9-16,4-1 0 0,4-3 13 16,-3 5-14-16,-3-5 11 0,-13 0-10 15,-16 4 16-15,-18-2 0 0,-11-2-2 16,-12 3 5-16,-2-6 0 0,-1 5 4 15,5-13 6-15,4-3-13 0,5-12 13 16,7-14-3-16,-6-16 12 0,-6-15 10 16,-10-6 9-16,-15-10 4 0,-6 0-4 15,-10 12-22-15,-9 9-22 0,-4 12 25 16,-1 10 13-16,-1 15-7 16,-15-4-47-16,-15 3-18 0,-22 0-39 15,-26 6-10-15,-25 15-6 0,-21 13 0 16,-12 6 0-16,-17 4 6 0,4 7 29 15,-2 0 6-15,7 0 0 0,22-2-51 16,17 6-77-16,18-1-165 0,34 4-277 16,-13-3-841-16</inkml:trace>
  <inkml:trace contextRef="#ctx0" brushRef="#br0" timeOffset="151934.24">2646 8511 114 0,'0'0'493'0,"-66"14"-216"0,49-14-36 15,7 0-153-15,-3-3-23 0,3-1-23 16,-6-3 7-16,-1-1-33 0,3-6 49 16,-1 0 59-16,1 0 26 0,3-2-1 15,-1 2-3-15,6 0-32 0,-9 4-114 16,5 3-59-16,-7 7-45 0,3 3 33 15,-5 15 22-15,3-1 30 0,-7 9 6 16,2 2 0-16,3 9 13 0,5-4-3 16,-1-2-14-16,12 2-2 0,2-8 19 15,4-6 23-15,19-5 197 0,16-7 14 16,15-7-59-16,22-21-20 16,15-12-1-16,10-11-25 0,5-3-20 15,-7 9-29-15,0 8-25 0,-18 9-26 16,0 9-29-16,-17 5-13 0,-17 7-6 15,-12 0 0-15,-14 0-1 0,0 7 1 16,-5-2 3-16,3 2-10 0,-3 0-41 16,3 4-26-16,0 3 25 0,-13 0 27 15,-6-2 41-15,-2 2 17 0,-13-4 5 16,-16 8 4-16,-14-6-4 0,-19-2-2 16,-21-3 2-16,-18-7-2 0,-13 0 24 15,4-10 27-15,15-4 6 0,14-2-55 16,15 6 20-16,4-4 0 15,12 3-41-15,11 4-1 0,12 2-4 16,13 2-8-16,-1 3 12 0,11-4 0 16,-9 4-12-16,5 0-7 0,-2-3 17 15,3 3-24-15,9 0-12 0,0 0 25 16,9 0 13-16,9 0 19 0,13-4 0 16,15 1-17-16,12-4 1 0,20 3-3 15,7-6 2-15,12-1 1 0,-2 3 13 16,-6-3 0-16,-6 1-13 0,-7-1-1 15,-12 1-1-15,-14 1 0 0,-17 6 0 16,-10 3-1-16,-7 0-22 16,1 0-16-16,-5 0-14 0,3 0 4 15,-9 10 16-15,-4-1 10 0,-15 8 22 16,-30 9 3-16,-27 6 16 0,-32-3 0 16,-15-1 1-16,-1-9 5 0,6-1-9 15,15-4-14-15,12-7 1 0,1 0 9 16,17-4-8-16,18 1 12 0,10-4-4 15,18 0-8-15,4 0 15 0,3 0 3 16,1 0 4-16,-1 0-26 0,2 0-49 16,5 0-83-16,7 0 91 0,4 0 41 15,13 2-16-15,4 1-49 0,3 7-12 16,1 1-29-16,6-1-14 0,0 1-38 16,-2 1-36-16,-2 2 35 0,-2 0-208 15,-6-4-242-15,-3 17-380 0</inkml:trace>
  <inkml:trace contextRef="#ctx0" brushRef="#br0" timeOffset="171080.75">2499 9964 1190 0,'0'0'303'0,"0"0"61"15,0 0-30-15,0 0-98 0,-8-64-119 16,8 53-67-16,4 3-50 0,0-3-19 16,2 1 3-16,1-1 12 15,-1 4-12-15,4 0-3 0,-2 2 3 16,1-2 16-16,3 0 3 0,0 3 23 16,3-2 6-16,6 2 7 0,1 1 19 15,5-1-7-15,12 1-12 0,11-1-4 16,18 4-6-16,21 0 7 0,19 4 6 15,14 3-10-15,10-4 6 0,4-3 7 16,1-3 10-16,10-4 2 0,6-9-6 16,12-2-15-16,2-3-17 0,9-1-3 15,2-3-13-15,-7-1 13 0,3 2-13 16,-2 1 39-16,-5 2 2 16,-4 7-3-16,-8 11-13 0,-14 10-28 15,-7 21-3-15,-10 8-13 0,-12 15-70 16,-17 6-285-16,-33-6-264 0,-10 0-1016 0</inkml:trace>
  <inkml:trace contextRef="#ctx0" brushRef="#br0" timeOffset="-156268.2">3233 11065 336 0,'0'0'323'0,"0"0"-124"0,0 0-101 15,0 0-98-15,0 0-84 0,0 0-89 16,-4-60-218-16,8 54 83 0</inkml:trace>
  <inkml:trace contextRef="#ctx0" brushRef="#br0" timeOffset="-155010.98">3262 11002 26 0,'0'0'320'0,"0"0"-17"16,0 0-75-16,0 0-81 0,0 0-40 15,0 0-25-15,0 0-7 16,0 0-10-16,0 0 16 0,0 0-3 16,6-45-10-16,-4 43-6 0,2-2-10 15,-2 1-13-15,0-1-22 0,3 4-16 16,-3 0 0-16,0 0-1 0,2 0 13 16,2 0 6-16,0 0 4 0,-2 4 0 15,1-4-7-15,5 3 13 0,-2 1 26 16,-4-2 14-16,9-2 21 0,-7 0 4 15,8 0-13-15,-5 0-6 16,5 0-7-16,-2 0-4 0,7-6 4 0,-2 3-3 16,3-4-20-16,1 3-16 15,2-6-26-15,2 7-3 0,1-1-16 16,3 4-10-16,6 0 7 0,-4 0 6 16,9 0 11-16,-1 7 3 0,-4 3-1 15,9-3 2-15,-3 4 0 0,0-2 27 16,-4-2-16-16,5 0 0 0,-1 0 3 15,0 0-3-15,1-4 6 0,1-3 1 16,7 0-7-16,8 0 3 0,16 0 0 16,7 0-3-16,10-7-11 0,6 4 1 15,-17-1-3-15,-15 4-2 0,-20 0-1 16,-18 4-26-16,-2 3 16 0,4 0-30 16,2 1 43-16,8 6 0 0,4 4-1 15,9 3 1-15,-4-2 1 16,-1 2 15-16,1-2 3 0,5 2-15 15,7 0 21-15,11-9 11 0,15-5 9 16,10-7 35-16,17-19 10 0,-1-9-45 16,-7 2-23-16,-10-6-19 0,-16 3 13 15,-7-6 4-15,-4 2 2 0,-14 6 16 16,-8 0 23-16,5 0 19 0,11-4-7 16,5 5-25-16,9-6-30 0,-4 10-18 15,-5 4-26-15,-1 8 10 0,2-4 0 16,-4 5 16-16,-8-1-1 0,-11-1 1 15,-10 4 0-15,-10 4 4 0,-4-4 11 16,2-2 8-16,1 2 2 16,5-10 7-16,2 3-3 0,9-6-14 15,-7-4 17-15,-4 0-13 0,0-3 3 16,-5 0 0-16,-1-3-6 0,-2-3 3 16,-3-2-3-16,-3-2-14 0,-5 8 0 15,1-10 11-15,-11 3 6 0,0 3-16 16,0-2-3-16,-15-2-22 0,-4 4 6 15,-3-6 15-15,-7 6-1 0,-6 0-15 16,-3-5 0-16,-5 5 15 0,-2 0 2 16,-3-2-13-16,-2 5-3 0,-5-5 1 15,-12-1-8-15,-13-5 11 16,-11 5-7-16,-15-6 17 0,-9 5-1 16,1 1-20-16,7 4 20 0,1 10-16 15,5 1-6-15,-19 10 6 0,-8 4 3 16,-9 7-6-16,-3 7-4 0,1 7 7 15,-1 7 16-15,-5 2-13 0,7 1 13 16,13-1-16-16,12-2-16 0,9 1-20 16,5-1 11-16,-6-3-11 0,-1-2 4 15,3 1 6-15,4-7 4 0,4 4 27 16,-2-7 14-16,-1-3 0 0,-9-2 13 16,-5-2-11-16,-1 3 0 0,1 4-2 15,2 4 0-15,3 9-16 0,-3 3-3 16,-1 9-7-16,1 1 10 0,13 7-7 15,6 2 11-15,8 5-8 0,9-4 17 16,2 1-23-16,10-4-28 0,12-5 18 16,9-9 23-16,14-5-3 15,-2-2 13-15,4 2-10 0,-2 5-9 16,0-1-11-16,-2 8-12 0,0 5-3 16,13-5 9-16,3 0 13 0,13 2 7 15,3-1-10-15,15-1 18 0,7 2 11 16,12 5 2-16,15 3 1 0,14 8-1 15,17 6 1-15,8 1 10 0,6 0 3 16,-4-4-15-16,-2 0 0 0,-9-7 0 16,-5-4 2-16,-3-1-1 0,9-5 11 15,4-4 0-15,6-5 7 0,12-5-7 16,9-13 16-16,14-7 0 16,17-3 3-16,2-6-9 0,8-12-7 15,-2-5 6-15,2-1-6 0,-4-2 0 16,-7-2-12-16,-9 2 12 0,-11-2-14 15,0 2 0-15,-4 5 0 0,-3 9-2 16,-7 5-22-16,-9 7-117 0,-28 7-350 16,-1 5-684-16</inkml:trace>
  <inkml:trace contextRef="#ctx0" brushRef="#br0" timeOffset="-126594.7">11512 10855 355 0,'0'0'0'0,"0"0"-117"0,0 0 22 16</inkml:trace>
  <inkml:trace contextRef="#ctx0" brushRef="#br0" timeOffset="-125492.72">11177 10941 3 0,'0'0'349'0,"0"0"179"0,0 0-120 16,0 0-8-16,0 0-66 0,-58-17-58 16,46 13-79-16,5-6-68 0,1 3-42 15,0 1-13-15,2-1-6 0,2 0-29 16,0 0-30-16,2 4-9 15,0-1-38-15,0 1-14 0,2 3 20 0,2 0 32 16,0 0 0-16,4-4 26 16,-6 4-7-16,5 0 10 0,-3 0 26 15,2-3 12-15,0 3 13 0,-4 0 16 16,2-4-19-16,5 4-26 0,-1-3-10 16,2 0-15-16,5 1-10 0,3-2 0 15,7 1 6-15,6-4-3 0,8 0 0 16,19-4-18-16,6 4 1 0,17-3 1 15,8-2 17-15,0-2-20 0,-2 3 12 16,-17-3 11-16,-21 9 5 0,-9-2 1 16,-11 4-10-16,-2-1 0 0,16-6-7 15,17 3-9-15,12-4 16 0,21-4 0 16,2 4-3-16,-12 1-14 16,-19 3-2-16,-18 7 0 0,-20 0-2 15,-1 0 1-15,0 0-2 0,6 0 0 16,0 3 0-16,8 1-13 0,1 3 14 15,-3-4 2-15,-2 1 2 0,-4 3 0 16,-2-4 1-16,2-1 16 0,0-2 3 16,-4 0-6-16,4 0-13 0,-2 0 16 15,0-2-18-15,4-1 2 0,-4-4 10 16,-4 3-12-16,-1-6 0 0,-5 6-1 16,-3 1-1-16,-5-1 1 0,-1 4 0 15,-8-3 0-15,-2 3 1 16,-14 0-3-16,-7 0 2 0,-18 0-25 15,-13 0 6-15,-24 0 17 0,-17 0 0 16,-15 0 2-16,-1 0 0 0,-1 0-17 16,13 0-37-16,6-7 25 0,4 0 28 15,4 5 1-15,7-2-1 0,2 4-2 16,-3 0-22-16,3 4 9 0,-9 1 0 16,0 6 13-16,-6 3-13 0,-2 3 14 15,3-1 0-15,-1-2 0 0,0 7-11 16,4-6 12-16,6-1 1 0,-1 0 1 15,14-3 12-15,16-3-10 0,15-4 10 16,16-1-10-16,3-3 16 0,3 0 12 16,5 0 14-16,2 4-45 0,4-4-152 15,6 0 63-15,23-4 54 16,22-3 32-16,26-1 0 0,20 1-13 16,12-4 14-16,1 4 2 0,-1 0 28 15,1 4 7-15,-5-4-10 0,13 2 1 16,4 1-7-16,2-3-18 0,6-3 1 15,-4-1 11-15,6 4-12 0,-4-3 1 16,-8 1 1-16,-8 2 10 0,-13-3-12 16,-14 3 1-16,-19 3-1 0,-13 1 24 15,-15-1 20-15,-12 1-1 0,1 3-6 16,-6-4-13-16,6 4-23 0,3 0-2 16,-3 0-14-16,0 0-12 0,-8 0-2 15,-9 4 13-15,-8 3 15 0,-2 0 22 16,-17-4 0-16,-18 8 1 15,-15-4-11-15,-24 0-10 0,-27-2 11 16,-17-5-12-16,-11 3 0 0,1-3 0 16,6 0-1-16,2 4-2 0,4-1 1 15,3 1-2-15,1 3-13 0,2 7 13 16,-1-4-22-16,3 2-26 0,7 2-22 16,-1 7-3-16,11-5-4 0,4 1-3 15,5 4 19-15,1-5 10 0,11-6 13 16,20-3 12-16,21 0 29 0,12-3 10 15,13-4 26-15,4 0-36 0,2 0-20 16,17 0-114-16,28 0 2 16,34-7-48-16,36 0-88 0,28 7-157 15,-25 0-144-15,8 0-488 0</inkml:trace>
  <inkml:trace contextRef="#ctx0" brushRef="#br0" timeOffset="-47442.41">19226 10866 772 0,'0'0'417'15,"0"0"-388"-15,0 0-29 0,62-4-55 16,-58 1-310-16,3 3 29 0,-7-4 183 16,0 1 32-16,0-2 121 0,-9 1 179 15,-5-3-51-15,-3 4 35 0,-3-1-137 16,-1-3-26-16,-4 4-36 0,2 3 36 15,-1 0 23-15,1 0 244 0,-2 0 52 16,0 0 20-16,3 0-66 0,-1 0-30 16,2 3-26-16,1-3-13 0,3 4-4 15,0-1-20-15,3-3-26 0,4 0-20 16,1 0-16-16,3 0-35 16,0 0-35-16,4 0-26 0,2 0-20 15,0 0 11-15,8 0-13 0,2 0-19 16,5 0 17-16,8 0 2 0,6 0 2 15,8 0-2-15,0 0-2 0,9 0 1 16,1 7 0-16,5-3 1 0,-3-1 14 16,3 3 25-16,8-3-1 0,8 4-1 15,11-4-8-15,16 1-4 0,6-4 23 16,11 0-10-16,1 0-7 0,-5-11-12 16,-5 5-3-16,-12 0-14 0,4-4 14 15,-2 3 6-15,0 0 0 0,0 3-3 16,-4 4 12-16,-4 0 4 0,-6 0-7 15,-5 0-6-15,-2 7 0 0,-14-3-19 16,-12-1 0-16,-7 1-1 16,-16-1-1-16,-1 1-1 0,1-4 2 15,4 0 14-15,8 3 0 0,-2-3-12 16,7 0 14-16,1 0 1 0,-8 0 0 16,4-7-4-16,-6 0-13 0,2-3 13 15,-4 6-14-15,-4-6 12 0,2 3 33 16,-4 2-8-16,-3-2-26 0,1 3-12 15,-5 1-15-15,-3-1-7 0,-1 4-9 16,-8 0-10-16,-1 0-6 0,-6 0 26 16,-17 4 21-16,-24-1 18 0,-28 4-18 15,-38-3-18-15,-34-4-81 0,-22-7-10 16,-1 0-30-16,0 0-32 0,-3 3-83 16,-8 4-191-16,42 7-298 15,-40-7-1221-15</inkml:trace>
  <inkml:trace contextRef="#ctx0" brushRef="#br0" timeOffset="-8658.85">23036 9038 313 0,'0'0'287'0,"0"0"-245"0,0 0 99 16,64-44-44-16,-45 32 30 0,1-5-26 16,-1 3 75-16,2-4 85 0,-1-1-17 15,-5 5-17-15,-7 0-62 0,-6 2-51 16,-2-5-21-16,0 6-2 0,-6-6-10 15,-2 5-20-15,-7-2-9 0,5 0-1 16,-7-4-12-16,-1 3-20 0,1 1 0 16,3-4-16-16,-5 2-1 0,0-1 1 15,-1 0-1-15,1-3 17 0,3-1 1 16,-7 4-18-16,-4-2-2 16,-4-2-3-16,-14 2-30 0,-20 1 8 15,-21 1 5-15,-20 3 1 0,-24 5 18 16,-4 2-2-16,1 0 3 0,13-7 3 15,13 4 84-15,4-9-16 0,1 5-10 16,11 0 0-16,0-2-7 0,5-1-52 16,7 3 1-16,-4 3-2 0,1 1-1 15,-5 4-2-15,-4-1-11 0,-4 4-3 16,-2 3 14-16,-5 0-11 0,-1 0 10 16,-9 0-10-16,-5 0 12 0,-5 0 1 15,2-4 0-15,4 1 0 0,6 0 65 16,11-4-8-16,2 3-6 15,8-3-16-15,9 4-16 0,13 3-19 16,18 0-15-16,12 7-17 0,10 0-13 16,2 0 13-16,0-1 10 0,-6 5 2 15,-6 5 4-15,-9 5 0 0,-9 8 13 16,3 3-16-16,2 1 19 0,-6 3 0 16,9-1 1-16,-9 5 2 0,2 4 0 15,3-2 10-15,1-2-13 0,5 0 1 16,1-3-1-16,7 1-1 0,2-8-15 15,4-1 0-15,4 3 3 0,2-6-3 16,4 2 13-16,-1-5 0 0,3 4-33 16,5 7 13-16,-5-3 23 0,5 9 3 15,1 4 13-15,1 3-15 0,6 0 15 16,1 3 4-16,5-1-8 0,3 4-8 16,5 1-1-16,6-2 0 15,7-1-1-15,2-8 0 0,4-3 18 16,14 4 8-16,11-4 8 0,20-5-4 15,21-5 3-15,21-10 0 0,18-9-3 16,0-6-10-16,-4-5-3 0,-16 0-3 16,-17 4-15-16,0 3-1 0,2 0-2 15,0 3-14-15,1 4 15 0,1 2-1 16,2 1 0-16,5 4 0 0,5-5 2 16,11 1 22-16,6-3-3 0,5 4 1 15,1-13-5-15,0-2 1 16,-3 1-3-16,3-4 0 0,-10-7-10 15,0 2 10-15,-10-9-10 0,-5 0 10 16,-3 3-12-16,1-3 21 0,5 2 22 16,-1 2-15-16,7-1-16 0,6 1-12 15,4-1-1-15,11 3 2 0,-3-6 1 16,1 3 0-16,-11 1-1 0,-2-3 0 16,-17-4-2-16,-3 0 0 0,-13-6-3 15,-4-9 3-15,-17 10 1 0,-19-6 18 16,-9 9-3-16,-19-2 3 0,1 3 0 15,-3 3 0-15,4-10 0 0,6-4 22 16,-4-6 10-16,-2-5 5 0,-7-1-24 16,-12-2-32-16,-6-8-21 15,-20-13-11-15,-28-11-12 0,-35-12-28 16,-34-8-23-16,-49-4-10 0,-14 5-6 16,-6 7 21-16,9 5 20 0,17 8 13 15,5 6-20-15,15-3-20 0,12 8-50 16,10 11-111-16,33 19-208 0,-10 10-647 0</inkml:trace>
  <inkml:trace contextRef="#ctx0" brushRef="#br0" timeOffset="28474.62">11532 12059 91 0,'0'0'343'0,"0"0"-206"0,0 0-20 16,0 0-97-16,0 0-19 0,0 0-1 15,0 0-59-15,0 0 0 0,0 0 59 16,-26-28 0-16,30 25 20 0,4-1 3 16,0 1-7-16,1 1 30 0,1-2 201 15,-4-3 53-15,-2 4-33 0,0-4-65 16,0 3-40-16,-4 1-42 0,5-4-48 16,-5 3-50-16,0 1 11 0,0 3-19 15,0 0-14-15,0 0-26 0,0-4 12 16,0 4 14-16,-5 0 29 15,5 0 0-15,0-3 26 0,0 3-13 16,5-4 26-16,3 3 36 0,2-3-36 16,7-6 0-16,3 3 9 0,5-4 0 15,4 1-25-15,4-2-4 0,0 1-47 16,5-3-1-16,-1 4 28 0,-4 3-28 16,4 0-16-16,-4 2 14 0,2-2-14 15,-6 7-4-15,2-4-2 0,0 4 19 16,-4 0 1-16,2 0 0 0,6 4 2 15,-4-1 4-15,6 1 15 0,5-1-17 16,1-1 0-16,3 1 2 0,1 1 12 16,5-1 6-16,-5 4-3 15,9 0 10-15,-6-3 26 0,-1 3-53 16,-1 0-2-16,2 0 1 0,5-2 0 16,3 2-1-16,17 3 0 0,5 4 39 15,11 0-17-15,8-2-6 0,-6-1-13 16,-12-1 10-16,-17-3-9 0,-16-7 8 15,-13 4 1-15,-8-4-11 0,-2 0-1 16,-1 0 12-16,3 0 6 0,10 0 1 16,3 0-1-16,5 0 21 0,1 0-39 15,-1 0-1-15,-1 0 23 0,7 0-20 16,-3 3-1-16,-1-3 1 0,3 4 0 16,-7-1 1-16,11 1-1 15,-4-2 0-15,-1 5 10 0,-3-4 0 16,-3-3 3-16,-2 4 3 0,-3-4 0 15,1 0-3-15,2-4-3 0,-1-3-12 16,1-2 1-16,4-1-1 0,1-1-1 16,4-6 0-16,1 5-3 0,1-2 2 15,4 0 1-15,-3 0 0 0,1 3 1 16,0 3 0-16,-2-3 0 0,-3-3 10 16,1 7-7-16,-5-3-2 0,-1 5 0 15,-7-6 0-15,2 1 1 0,-6-1 19 16,2 4 7-16,-6-5 3 0,-2 2-10 15,0-4-6-15,-2-4-13 0,-2 2 16 16,-3-4 4-16,1-1 30 16,-2 1-12-16,1-4 23 0,-5 5 12 15,-1-6-26-15,1 1-19 0,-5 5-28 16,0-2 9-16,-3 2-9 0,1-2 10 16,-6 0-13-16,0 5 0 0,-2-5-13 15,0 4 11-15,-6 1-17 0,-5-8-9 16,3 6 9-16,-4-1 19 0,1-2 0 15,-3 2 0-15,-5-6-1 0,7 5-2 16,-7 0-19-16,1-1 20 0,-3-1-14 16,-4 1-3-16,-6-4-9 0,-14-4-4 15,-15 3 31-15,-25-9-47 0,-18 2 26 16,-23 5 19-16,2 2-16 16,0 8 16-16,6 4-13 0,8 9 3 15,-4-2 10-15,1 3-9 0,3 1 8 16,7-4-8-16,-1 0 12 0,3 4 0 15,2-4 0-15,4 0 1 0,8-2-1 16,17 2 2-16,2-4 0 0,14 1 17 16,-6-4-18-16,-10-2-1 0,6 2-16 15,-7-7-3-15,5 6 6 0,0-3 11 16,-4 1-10-16,1 6 12 0,-3 6-29 16,0 2 0-16,-5 3 12 0,3 0 15 15,-1 0-15-15,-1 5 16 0,18 2 0 16,6-4-1-16,17 1 1 0,10-1 1 15,1 1 0-15,1-1 0 0,-6 1-22 16,-4-1-4-16,-2 4 23 0,-5-3 3 16,3-1 0-16,-2 1-1 15,-6-3-12-15,-5 6-6 0,-14 0 3 16,-11 7 3-16,-13 11-3 0,-8-3 15 16,14 6 0-16,16-5 0 0,22-6 1 15,19-3 1-15,1-1-1 0,-1-3 0 16,-12 11 1-16,-17 5-1 0,-14 6 1 15,-17 4 2-15,10-6-2 0,13-9-1 16,17-7-4-16,18-4-12 0,-4-5 0 16,-6 6 4-16,2-1 12 0,0 4-19 15,6-3-33-15,8-3-31 0,4 3 9 16,7-1 29-16,6 1 23 16,0 3 9-16,2-2 11 0,2 2-14 15,0 7 14-15,0-2 2 0,0 2-1 16,0 3 1-16,2-1 3 0,-2 9-3 15,2-10 0-15,0 8-2 0,2 1-1 16,2-5-14-16,0 2 17 0,5-2 0 16,5 2 11-16,5-1 21 0,12 0 20 15,13 7-11-15,11 0-15 0,22 3 0 16,6 3 3-16,10 0-10 0,-19-8-3 16,-14-10 6-16,-16-4 1 0,-3-4 18 15,13 1 7-15,23 3-6 0,3 6-42 16,3-11-90-16,0-3-144 0,-7-3-155 15,-14-4-210-15,9-6-628 0</inkml:trace>
  <inkml:trace contextRef="#ctx0" brushRef="#br0" timeOffset="60258.25">6598 12287 540 0,'0'0'0'16,"0"0"-16"-16,0 0-26 0,0 0-4 16,0 0-39-16,0 0-42 0,0 0 10 15,37-62 117-15,-34 55 189 0,1 0 26 16,-4 7-36-16,0-4 13 0,0 1-84 15,0 3-26-15,-7 0-24 0,5-4-2 16,0 4-11-16,-2 0-6 0,2 0-10 16,-2 0 1-16,2 0 15 15,-4-3 30-15,4-1 13 0,-2 1 6 16,-3-1 7-16,-1 1-3 0,0-6-4 16,-7 2-23-16,5-3-29 0,-9-1-19 15,1 1-10-15,-3-3-11 0,-4 3-2 16,-2 0-15-16,-2-4-11 0,-4 7 7 15,0-2 19-15,-4-2 9 0,-4 1 11 16,-7-4-4-16,-8 0-3 0,-16-2 10 16,-11-1-20-16,-10-8-3 0,-10 6 0 15,4-2-2-15,8 7 0 0,8 2 0 16,7 2-2-16,-5-1 4 16,-8 4 4-16,-4 4 5 0,-2-1-9 15,-4 4-16-15,2 0 3 0,4 0-3 16,0 4 14-16,-2-1 0 0,-3 1 2 15,-1-4 0-15,-2 3 3 0,8-3 13 16,6 0 10-16,4 4 0 0,9-1-25 16,-5 4-1-16,1 0-13 0,-11 5-3 15,-2 2-4-15,2 11-9 0,0 1-3 16,4 5 19-16,7 2 10 0,-7 1 1 16,0 1 0-16,7-6 1 0,-5 3 1 15,9-10 3-15,10-1 23 0,14-3-26 16,11-10 0-16,14-1 0 0,2 4-3 15,1-1-16-15,-3 1-4 16,-8 1-3-16,0 5 3 0,-7 4-9 16,5-2-1-16,-4 6 7 0,2-2 7 15,2 8-7-15,-5-5 0 0,3 9 25 16,0-2-22-16,-2 4 22 0,3-2-1 16,3 1-24-16,2-3 6 0,0 6 8 15,4-6 12-15,3-2 3 0,3-1 13 16,2-4-15-16,7-1 12 0,-2-1-10 15,5-8 0-15,-1 1-3 0,4-3 0 16,2-2-19-16,-5-1 19 0,3 3 17 16,-2 3 6-16,-5-1 13 0,3 12-10 15,-6-6-7-15,-1 13-6 16,5 2 20-16,-7 0-33 0,0 4-46 16,9 0 45-16,-4-1-18 0,5-7 2 15,-1 9-1-15,6-6 17 0,4 1-1 16,0-2 0-16,0-2 2 0,0-3-2 15,2 1-14-15,4-1 16 0,2-3 0 16,-1 0 0-16,-1-3 75 0,6-5-4 16,-6 6 4-16,7-4-7 0,-5 1-32 15,2-1-10-15,3 2-3 0,-3 5-20 16,3-2-1-16,5 2 21 0,1 2-20 16,4 1 0-16,-1-1 10 15,7 1-10-15,0 2 1 0,6 0 12 0,0-1-16 16,5-6 3-16,3 2 0 15,3-2 23-15,-1-2 3 0,1-5 30 16,3 2-27-16,-1 0 17 0,3-5 22 16,-1 1-10-16,0 1-25 0,1-2-7 15,3-2-17-15,2 3-10 0,12 2 14 16,11 6-14-16,5 1-2 0,13 5 0 16,7-8 42-16,3 1-20 0,1-10 4 15,-3-7-13-15,1-3 26 0,5-4-36 16,-3 0 23-16,-9-11 19 0,-10-3-45 15,-4-7 2-15,-7 2-2 0,5-5 22 16,-5-6 7-16,7-1-13 0,0-6 32 16,2-3 81-16,0-4-40 0,6-3-34 15,8-2-33-15,13-5-19 0,10 0-1 16,4 4-1-16,4 3-1 0,-10 6-1 16,-4 8-15-16,-7 5 14 15,-9 9-14-15,-5-2-10 0,-12 4 26 16,-5-6 19-16,-18 2 3 0,-14 0 4 15,4-5 6-15,7-14-4 0,12-14-2 16,9-7-13-16,1-4-10 0,-7 1 9 16,3-2-9-16,-1-9-2 0,-3-7 1 15,-5 1-1-15,-6-6 0 0,-6-5 1 16,-5 5 17-16,-5-4-6 0,-9-2 9 16,-14 3-9-16,-15-1 2 0,-16 2-15 15,-27 2-54-15,-21 3-1 16,-21 2-8-16,-20 12 5 0,-23 2 1 15,-18 11-4-15,-17 6 23 0,-4 11 9 16,-3 9-13-16,1 20-67 0,2 11-91 16,4 25-158-16,41 4-278 0,-10 18-782 0</inkml:trace>
  <inkml:trace contextRef="#ctx0" brushRef="#br0" timeOffset="77262.77">6877 12478 104 0,'0'0'0'0</inkml:trace>
  <inkml:trace contextRef="#ctx0" brushRef="#br0" timeOffset="78075.33">6954 12383 26 0,'16'-17'339'0,"-1"-4"-3"0,-1 2 114 15,7-9-56-15,-7 9-69 0,-5 1-62 16,-3-3-43-16,-2 6-71 0,0 1-69 15,-4-4-41-15,-2 4-39 0,-8 2-25 16,1 2-1-16,-5-8 1 0,-9 8 22 16,-8-6 0-16,-14-1-16 0,-17-6 3 15,-21 2 12-15,-18-3-18 0,-15 4 22 16,2 3 0-16,9 3-2 0,10 7 2 16,8 3 0-16,-2 3 3 0,-6-3 0 15,-8 4 20-15,-9 0-7 0,3-3-13 16,-9-1 23-16,-2 1 0 15,-4-8-7-15,-9 1-3 0,-1-1 0 16,0 3-13-16,-1-3-3 0,1 4-3 16,-9 7-16-16,-5 4-10 0,7 10 10 15,5-2-20-15,3 12-26 0,1-5-16 16,-2 6 10-16,8 3 29 0,-3-2 20 16,5 4 19-16,-4 5 1 0,-6-2 1 15,-5 7 1-15,1 5 29 0,3 2 36 16,3-3-7-16,10 3-25 0,-2 3-31 15,10 5-2-15,13-5-16 0,21-3-1 16,22-7 4-16,18-8-3 0,18-10-6 16,-1 6-11-16,-10 9-6 0,0 17 1 15,-6 18 8-15,3 22-2 0,18 7 30 16,7-3 0-16,11 1 0 16,5-12-11-16,5-14 13 0,2 6 13 15,-1-8-11-15,-5 3 0 0,0-3 11 16,-2-3-11-16,-2-14 17 0,0-7 20 15,2-14 13-15,3-5-20 0,5-8-2 16,9 14 8-16,16 3 40 0,37 0 16 16,44 3 6-16,45-9-10 0,24-8-48 15,5 1-23-15,-12 1-16 0,-21 1 20 16,-4 4-20-16,-8-3 0 0,-7-2 24 16,-6-9-27-16,1-6 0 15,-3-10 28-15,-2 0-12 0,-8-7-3 0,-6-3 35 16,4-3-19-16,0 3 73 15,12-4-41-15,9 3-32 0,1 1-10 16,9 5-16-16,0 1 0 0,-4 4 16 16,0 9-19-16,-13 8-20 0,-10 1-24 15,-10 1-11-15,-5-8 1 0,-1-11 25 16,-5-4 29-16,1-19 29 0,-5-15-3 16,0-9 2-16,4-16 7 0,3-8-9 15,5-20-10-15,3-5-16 0,-6-5-3 16,-7-7-36-16,-8 0 26 0,-8 3 13 15,-11-3 25-15,-4 0 7 0,-6 0-16 16,-8 3 0-16,-14 4 13 0,-14 3-10 16,-11 7 10-16,-17 9 15 0,-23 9-12 15,-20 2-13-15,-21 3-19 16,-23 7-13-16,-27 6-31 0,-26 5-7 16,-32 10-19-16,-24 10 6 0,-17 2-16 15,-12 13-48-15,1 1-36 0,7 3-81 16,56 8-179-16,-8-4-563 0</inkml:trace>
  <inkml:trace contextRef="#ctx0" brushRef="#br0" timeOffset="124014.23">11061 14150 1952 0,'0'0'198'0,"0"0"-198"15,0 0 0-15,0 0-179 0,0 0 72 16,0 0 10-16,0 0 16 0,0 0 81 15,0 0 0-15,21 9 22 0,-15-9 102 16,2 3 116-16,-4-3-26 0,-1 0-72 16,-1 0-58-16,0 0-45 0,4 0 13 15,4 4 28-15,9-4-28 0,6 3-20 16,14-3-16-16,15 4-3 16,22-4 10-16,21 0 18 0,11-7 4 15,1 0-13-15,-5 0-3 0,-13 2-6 16,-19-2-1-16,-2 3 23 0,-4-3 35 15,1 4 38-15,-1-4-19 0,4 0-32 16,15 3-13-16,10-3-9 0,4 2-14 16,11 2-5-16,1-1-4 0,5 1 0 15,0 3-3-15,4 0-3 0,0 0 0 16,-5 0-13-16,-3 7 9 0,-7-2-11 16,-12 2 1-16,-14 0-1 0,-13 0 1 15,-12-4-2-15,-19 1 12 16,-12-4 4-16,-1 0-13 0,-1 0 16 15,-2 0 0-15,3 0 6 0,1 0 7 16,-2 0 6-16,-9-4-1 0,-4 1-37 16,-8-1-22-16,-20 4-214 0,-28 0-203 15,3 0-530-15,-90 7-1063 0</inkml:trace>
  <inkml:trace contextRef="#ctx0" brushRef="#br0" timeOffset="129729.2">25304 1503 1228 0,'0'0'1412'16,"0"0"-1064"-16,0 0-194 0,0 0-1 16,0 0-4-16,0 0 10 0,0 0 21 15,0 0-32-15,0 0-48 0,-7-10-20 16,3 10 7-16,2-4 40 15,-2 4 28-15,0 0-40 0,2 0-47 16,2 0-35-16,0 0-14 0,0 0-7 16,0 0 4-16,0 4 11 0,0 6 7 15,2 1-13-15,-2 5 7 0,0 8 0 16,0 9 18-16,0 13 45 0,-4 16 28 16,0 17-45-16,-3 8-17 0,3 7-14 15,4-5-9-15,0-9-4 0,7-8-9 16,1-11-6-16,0 7 10 0,2-5 11 15,-1 1-3-15,3 1 13 0,-6 6-13 16,-4-4 1-16,-2 4 17 0,0 4-27 16,-6 2 10-16,-4 8 5 15,-3-4 0-15,-1 9 22 0,4-1-4 16,-5-5-33-16,7-2-9 0,0-5-12 16,3-2-3-16,5 1 0 0,0-4 0 15,11 3 1-15,-1-9-1 0,5-8 12 16,3 3-10-16,1 3 10 0,-3-6-12 15,9 12 12-15,-6-6-12 0,1 8 0 16,-3 4 0-16,-7 3 1 0,1 1 0 16,-3-1 11-16,-6 1-10 0,4-5-1 15,-6 3 1-15,0-1 1 0,0 1-2 16,-4-8-1-16,2 9 0 0,-2-11 0 16,2-2-2-16,0-12 0 0,0-9 1 15,0-11 0-15,2-12-1 16,0 3 1-16,0-4 1 0,0 1 1 15,0 10 0-15,0 1 0 0,0 0 1 16,0 2 10-16,0-9-11 0,2 5 0 16,0-8 1-16,0 1 0 0,0-4 0 15,0 4 10-15,-2-6-11 0,0-3 0 16,0-1 0-16,0 0 0 0,0-3 1 16,2-6-1-16,-2-2 0 0,0 1-1 15,0-4 12-15,0 0 3 0,2 0-15 16,-2-4-2-16,4-1 0 0,0-2 2 15,-2-3 18-15,0-4 18 16,3 0-3-16,-1 5-8 0,6-5-13 0,0 0-11 16,5 0-1-16,3 2-2 15,11-2-10-15,13-3 9 0,14-3-9 16,26-1 11-16,20 4-1 0,22 1-10 16,-2 2 9-16,6 0-12 0,-6 0 12 15,-11 7 1-15,5-1-1 0,4 1 0 16,0-4 1-16,2 1 2 0,8-1 2 15,2 4 10-15,3 4-12 0,1-2 0 16,5 1 0-16,12 1 1 0,10-1 17 16,8 1 10-16,7 3-7 0,6 0-9 15,6 0 0-15,3 0-10 0,1 3-2 16,0 4 0-16,-1-3 0 0,-1 1-2 16,-4 2-16-16,-4-4 15 0,-4 4-12 15,-9 0 2-15,-3-3 1 0,-3-1 9 16,-8-3-9-16,-8 0 11 15,-8 0 1-15,-9 0 1 0,-6 0 11 16,-6 0 0-16,-9 0 1 0,-7 0-10 16,-13 0 9-16,-4 0 0 0,-3 0 0 15,9 7-11-15,5 0-1 0,-1 0-18 16,-4-2 16-16,-6 2 2 0,-15 4 2 16,-10-4-2-16,-17-4-17 0,-12 1-11 15,-12-4-47-15,-6 0-52 0,-1 0-54 16,-6 0-7-16,-8 0-3 0,-8-11-174 15,-33-3-399-15,-3 7-772 0,-92-5-1168 16</inkml:trace>
  <inkml:trace contextRef="#ctx0" brushRef="#br0" timeOffset="132548.36">28344 6120 1785 0,'0'0'707'0,"0"0"-449"16,0 0-113-16,0 0 22 0,0 0-97 15,0 0 32-15,0 0 48 0,0 0 50 16,0 0 2-16,-6-64 18 15,6 58 37-15,0 3 10 0,0-1-33 16,0 4-53-16,0 0-46 0,-6 0-32 16,0 7-21-16,0 2-12 0,1 5-9 15,-1 0-12-15,2 7-13 0,4-2-9 16,0 6 1-16,2-6-13 0,8 9-12 16,1-9-1-16,5 5 1 0,3-3 15 15,4-5-15-15,2 5 9 0,1-4-11 16,1-1-1-16,4 1-2 0,-4 1-10 15,4-2 0-15,-4 4 0 0,2-2 10 16,-4 1-19-16,0-1-7 0,-5-1-8 16,1-5-10-16,-5 2-11 0,1-7-7 15,-5-3-24-15,1-4-65 16,-3 0-83-16,-6-4-158 0,0 1-556 16,-4-24-763-16</inkml:trace>
  <inkml:trace contextRef="#ctx0" brushRef="#br0" timeOffset="132880.56">28679 6012 2666 0,'0'0'341'16,"0"0"-293"-16,0 0 93 15,0 0-58-15,0 0-38 0,0 0 40 16,0 0-85-16,0 0-15 0,0 0-91 16,0 0 106-16,-33-19 61 0,35 19 31 15,-2 3 61-15,0 3 140 0,0 4 52 16,-10 7-35-16,-5 4-42 0,-5 6-47 16,-5 4-48-16,-12 16-29 0,-17 11-29 15,-10 11-36-15,4 3-34 0,12-11-27 16,9-17-18-16,12-8-12 0,-4 3-6 15,2 8-18-15,-2-4-58 0,9-3-46 16,9-12-67-16,11-9-84 0,4-8-101 16,9-11-702-16,38-28-1653 0</inkml:trace>
  <inkml:trace contextRef="#ctx0" brushRef="#br0" timeOffset="134181.81">23299 2250 2985 0,'0'0'552'0,"0"0"-237"0,0 0-91 16,0 0 63-16,0 0-160 0,0 0-75 15,-65-61-33-15,53 50 9 0,2 1-13 16,-5-2-3-16,3 5 10 0,-7 0 9 16,3 7-10-16,-7 0 4 0,0 0 3 15,0 3 15-15,-1 11 21 0,-1 5 49 16,0 6-6-16,-4 11-21 0,4 1-10 16,5 12-3-16,1 14 18 0,9 8 12 15,10 16-42-15,6-12-28 16,13-17-11-16,1-14-7 0,-1-20-13 15,4 6 10-15,1-1-10 0,11 6 16 16,-1 5-18-16,5-3 1 0,-6-6-2 16,2-1-13-16,-6-2-89 0,-6-2-28 15,-3 2 4-15,-5-2 11 0,-11 2 0 16,-4-2-49-16,-2 2-84 0,-13-5-231 16,5-9-588-16,-23-7-958 0</inkml:trace>
  <inkml:trace contextRef="#ctx0" brushRef="#br0" timeOffset="134393.56">22749 2874 4616 0,'-60'18'686'0,"47"-15"-431"0,9-3-10 15,2 0-139-15,2 0-70 0,0 0-36 16,10-3-63-16,19-8 29 0,11-3 22 15,24-8 9-15,16-6-21 0,-7 2-67 16,-11 5-30-16,-17 3-24 0,-18 6-28 16,0 2-32-16,2-4-95 0,10-4-182 15,-2-1-244-15,-6 5-385 16,11-23-577-16</inkml:trace>
  <inkml:trace contextRef="#ctx0" brushRef="#br0" timeOffset="134716.39">23598 2055 3179 0,'0'0'606'0,"0"0"-157"0,0 0 31 16,0 0-198-16,-62-49-151 0,52 49-36 15,-5 3-28-15,-3 8-25 0,3 6 1 16,-3 16 18-16,1 14-16 0,7 2-21 15,0 2-21-15,5-4 0 0,5-7 0 16,0 11 0-16,0 6-1 0,0-6 16 16,0-1-6-16,5-3 6 15,-1-3 3-15,6-6 10 0,-2-8-1 16,9 3-6-16,1-8 3 0,3-3-12 16,6-1-15-16,2-7-27 0,0 0-97 15,6-2-52-15,-4-8-10 0,0-1-21 16,-2-3-88-16,-2-3-178 0,-4-8-293 15,-9 3-592-15,9-38-662 0</inkml:trace>
  <inkml:trace contextRef="#ctx0" brushRef="#br0" timeOffset="134945.23">23790 2297 274 0,'0'0'3415'16,"0"0"-2673"-16,0 0-222 0,0 0-63 15,0 0-235-15,0 0-98 0,0 0-109 16,0 0-15-16,0 0 0 0,0 0 26 16,-6 4-2-16,33 6-22 0,17 4 1 15,18-2-3-15,-2-1-23 0,-9-4-58 16,-7-7-53-16,-13 0-23 0,6 0-53 16,4 0-41-16,-4 0-59 0,1 0-67 15,-16-4-131-15,-5 1 16 0,-11 3-188 16,-27-4-794-16</inkml:trace>
  <inkml:trace contextRef="#ctx0" brushRef="#br0" timeOffset="135138.33">23939 2220 3094 0,'0'0'1063'15,"0"0"-628"-15,0 0 16 0,0 0-156 16,-47 67-125-16,41-50-27 0,-7 4-73 15,7 2-70-15,-6 5 0 0,7-2-25 16,1-2-23-16,2-1-107 0,0 1-51 16,2-5-47-16,0 2-146 0,0-7-296 15,2-2-400-15,2-5-432 0</inkml:trace>
  <inkml:trace contextRef="#ctx0" brushRef="#br0" timeOffset="135426.77">23894 1851 3009 0,'0'0'735'16,"0"0"-223"-16,0 0-42 0,0 0-231 16,0 0-110-16,0 0-80 15,0 0 8-15,68-27-5 0,-14 27-12 16,22 14-4-16,-5 6 1 0,-14 4-4 15,-11 2-12-15,-19-5-18 0,2 9-1 16,0 1 14-16,4 13-13 0,0 13 0 16,-12-6 0-16,-7 3 0 0,-10 3 12 15,-6-9-12-15,-10 6 15 0,-7 0-15 16,-4-4-3-16,-2-3-75 0,1-7-110 16,-5-5-163-16,10-9-438 0,-6-1-2052 0</inkml:trace>
  <inkml:trace contextRef="#ctx0" brushRef="#br0" timeOffset="138419.77">26343 5456 1066 0,'0'0'414'0,"0"0"-63"0,0 0 168 16,0 0-129-16,0 0-72 0,0 0-24 15,0 0-27-15,0 0-59 0,0 0-26 16,-14-44 4-16,14 37 6 16,-2 0-3-16,2 0-32 0,0 4-46 15,0 3-111-15,0 0-12 0,-4 7 12 16,4 3 55-16,-2 6 12 0,2 5-39 15,-4 3-26-15,1 6-2 0,1-1 2 16,-2 3 1-16,0-6 9 0,0 5-9 16,2-8 9-16,2 5-9 0,0-11-3 15,0-4 0-15,0 1-52 0,2-7-82 16,6-4-45-16,-2-3-80 0,1 0-151 16,-1 0-612-16,4-24-1466 0</inkml:trace>
  <inkml:trace contextRef="#ctx0" brushRef="#br0" timeOffset="139336.28">27536 5327 1284 0,'0'0'420'15,"0"0"-56"-15,0 0 40 0,0 0-97 16,0 0-79-16,0 0-7 0,0 0 62 16,0 0 52-16,0 0-55 0,0 0-68 15,-16 50-66-15,14-22-45 0,-3-5-36 16,-1 8-28-16,2-5-12 0,-2 6-23 16,2-3-2-16,2-1-2 0,0-2 1 15,0-1-12-15,-1-6-60 0,3 2-144 16,0-4-110-16,0-8-177 0,3-2-592 15,11-10-995-15</inkml:trace>
  <inkml:trace contextRef="#ctx0" brushRef="#br0" timeOffset="140012.03">29525 5351 2410 0,'0'0'593'0,"0"0"-207"16,0 0 32-16,0 0-91 0,0 0-102 15,0 0-3-15,0 0-49 0,0 0-121 16,0 0-52-16,0 0 0 16,-33 3 3-16,26 10 25 0,5 8-13 15,-4 3 3-15,0-1-5 0,2 8 2 16,-2 2-14-16,1-3 0 0,-1 5 2 15,4-9-1-15,0 9 10 0,0-12-10 16,2 1 1-16,-4-5 9 0,4-1-12 16,0-8-46-16,0 0-185 0,0-4-149 15,0 1-287-15,4-7-1195 0</inkml:trace>
  <inkml:trace contextRef="#ctx0" brushRef="#br0" timeOffset="140519.57">31451 5330 1547 0,'0'0'1434'0,"0"0"-1136"0,0 0-148 15,0 0 24-15,0 0 16 0,0 0 118 16,0 0-65-16,0 0-131 0,-25 61-75 15,21-36-35-15,2 4 13 16,0 4-14-16,2 6 1 0,0-3-2 16,0-3-1-16,0 6-70 0,0-6-44 15,0-3-68-15,0 4-110 0,0-14-290 16,-18 22-1048-16</inkml:trace>
  <inkml:trace contextRef="#ctx0" brushRef="#br0" timeOffset="142211.08">26277 3350 2564 0,'0'0'322'15,"0"0"-309"-15,0 0-11 0,0 0 17 16,0 0-6-16,0 0-13 16,0 0 0-16,0 0-3 0,0 0-16 15,44-29 3-15,-38 29 0 0,0 0 3 16,-2 0 13-16,-2 7 13 0,-2 0 60 15,0-2 49-15,-4 2 3 0,0 0-10 16,-4 0 9-16,2 0 13 0,1 3-11 16,1-6-57-16,2-1-40 0,2 1 5 15,0-4 36-15,2 0 68 0,4 0 34 16,1-7-13-16,5-4-26 0,-2-3-12 16,-1 4-35-16,-1-6-37 0,-2-5-18 15,0 0-10-15,-2 2 16 0,-4 2 18 16,0-1 9-16,0 6-9 0,-8-2-33 15,4 11-22-15,-4 3-46 0,-5 0 0 16,5 10 19-16,-4 6 8 16,1 5 7-16,3 3 0 0,0-1-7 15,2 5 9-15,2 1 10 0,1-4 2 16,3-2 10-16,0-3-8 0,7-2 17 16,-1-6 7-16,2-1 20 0,0-11 17 15,1 0 14-15,1 0-3 0,-4-14-21 16,0 1-12-16,1-11 11 0,-1 3-20 15,-2-5-16-15,-2-2-15 0,-2 2-3 16,0 1 0-16,-4 3-1 0,0 1 1 16,-7 7-18-16,3 5-25 0,-6 6-11 15,1 3-4-15,-1 7 24 16,-3 1 10-16,5 10 6 0,-1 3-4 16,3 1 20-16,0-4 1 0,8 3 1 15,2-6 0-15,0-1 19 0,8-7 14 16,4 0 10-16,3-7-4 0,1 0 1 15,1-7-4-15,2-3-5 0,-3-1-7 16,1-4 3-16,-3-6 1 0,-4 3-1 16,-3 3 3-16,-5-6 7 0,-2 7 2 15,-7 3 52-15,-5 3-40 0,-7 4-51 16,-3 4-21-16,-1 0 3 0,-2 9-6 16,2 1-3-16,1 4-16 0,7 7-14 15,5-5-80-15,6-2-64 0,4 0-19 16,8 0-77-16,13-9-289 0,1-5-537 15,40-12-802-15</inkml:trace>
  <inkml:trace contextRef="#ctx0" brushRef="#br0" timeOffset="143428.33">27518 2534 1368 0,'0'0'1080'16,"0"0"-835"-16,0 0 9 0,0 0 76 15,0 0-152-15,0 0-4 0,0 0-50 16,0 0-58-16,0 0-32 0,0 0 7 16,-7-14-6-16,9 11 2 0,-2 3-11 15,0 0-14-15,0 3 32 0,0 4 101 16,0 4-36-16,-2 1-75 0,0 2-34 15,0 3 2-15,0 3 10 0,2-3-9 16,0-3 0-16,0 0 28 0,4-5 13 16,0 1 58-16,1-6 104 15,1-4 9-15,0 0-74 0,0-11-65 16,0 1-33-16,1-3-16 0,-3-1-25 16,0-3 0-16,0 1-2 0,-2-1 0 15,-2-1-2-15,0 4 0 0,0 2-10 16,0 5-13-16,-4 0-26 0,-4 7-29 15,-3 0 16-15,-1 4 43 0,-3 10 21 16,-1-2 15-16,1 9-15 0,1-4 0 16,1 6-3-16,3-6-12 0,2 4 13 15,6-5 2-15,2-2 18 0,2-7 3 16,6 0 7-16,2-4 3 0,5-3 2 16,2-3-5-16,-3-4-1 0,5-3-9 15,-3-1-15-15,-1-5 19 0,-1 2-7 16,-4 0 9-16,-3 1 4 15,-3 4-7-15,-4-5-21 0,0 7-1 16,-9 3-23-16,-3 4 24 0,-4 0 24 16,-3 4 6-16,-2 3 1 0,1 7-18 15,-1-5-13-15,0 1-15 0,7 0-13 16,1 1-20-16,5-1-120 0,6-4-86 16,2 1-35-16,10-7-142 0,-1 3-343 15,34-10-798-15</inkml:trace>
  <inkml:trace contextRef="#ctx0" brushRef="#br0" timeOffset="143524.64">27511 2628 535 0,'0'0'0'0</inkml:trace>
  <inkml:trace contextRef="#ctx0" brushRef="#br0" timeOffset="147874.78">29506 3855 1061 0,'0'0'1069'0,"0"0"-690"16,0 0 40-16,0 0 0 0,0 0-80 15,0 0-96-15,0 0-110 0,0 0-112 16,0 0-5-16,2-14 18 0,4 7 10 16,-2 3-3-16,3 1 8 15,-5-1 14-15,2 1 14 0,0 1 19 16,-4 2 6-16,0 0-13 0,0 0-18 16,-4 0-16-16,-2 2-12 0,-1 1-3 15,3 1-6-15,-2-1-18 0,0 1-16 16,2-1-18-16,2 1 2 0,2-1 13 15,0 1 3-15,2-4 0 0,6 0 46 16,0 0 3-16,1-4-12 0,3-3-3 16,-4 4-7-16,3-8 7 0,-1 6-7 15,-2-2 13-15,-4 0-1 0,3 3 10 16,-7-3 9-16,0 7 18 16,0 0-28-16,-3 0-48 0,-5 0-14 15,2 7 11-15,0 0 3 0,-5 4 11 16,1-6 4-16,2 6 3 0,-2-1 4 15,3 1-1-15,-1-4-6 0,4-1-3 16,-2-4-10-16,4 2 10 0,0-1-12 16,2 1-2-16,0-4 0 0,0 0 2 15,0 0 21-15,0 0 13 0,0-4-4 16,0 1 0-16,4-3-18 0,2 0-11 16,-2-5 1-16,4 1 1 0,-1-1 0 15,-1 1 15-15,2-3 9 0,-4 3 9 16,-2 3-6-16,0 0-8 0,-2 4-22 15,0 3-30-15,-6 0-36 0,-2 0-25 16,-3 3-57-16,1 7-132 0,0 1-148 16,2-4-632-16,1-4-1592 0</inkml:trace>
  <inkml:trace contextRef="#ctx0" brushRef="#br0" timeOffset="148971.51">31486 4392 1413 0,'0'0'1336'16,"0"0"-1015"-16,0 0 8 0,0 0 54 16,0 0-62-16,0 0-56 0,0 0-61 15,0 0-74-15,0 0-44 16,0 0-16-16,17-47-24 0,-15 43-31 15,0 1-15-15,-2-1-12 0,0 4-18 16,0 0-4-16,-2 4 18 0,-2 6 16 16,-4-5 3-16,1 6 21 0,1 6 4 15,-2-3-4-15,2-2 10 0,4-1 6 16,-2-1 9-16,1 1 18 0,3-4 122 16,0-4-19-16,0-3-28 0,7 4-14 15,-5-4-26-15,2 0-29 0,4-4-31 16,-4-3-12-16,2 0-15 0,1-3-13 15,1-1 0-15,-4 4-2 0,-2 2-2 16,2-5-1-16,-4 6-12 0,0 1-9 16,0-1-21-16,-2 4-13 0,-6 4 39 15,-7 6 19-15,5-1 24 0,-6 5-20 16,-1 3-4-16,0-3-4 16,7 2-14-16,0-6-6 0,2 4 9 15,5-3 15-15,3-4 11 0,3-4 16 16,3-1 7-16,6-2-4 0,-4 0-6 15,7-2-3-15,-5-5-9 0,3 0 3 16,1-3-3-16,-4-1-10 0,3 1 0 16,-7 1 1-16,0-5 0 0,5 4 0 15,-9-1 13-15,0 4-1 0,-2 4-3 16,0-1 9-16,-2 1 3 0,-7 3-12 16,-1 0-9-16,4 0 0 0,-7 0-3 15,3 3-2-15,-2 1-1 16,3-1-27-16,1 1-52 0,0-4-90 0,2 3-106 15,-3-3-154-15,5 0-728 16,0 0-2249-16</inkml:trace>
  <inkml:trace contextRef="#ctx0" brushRef="#br1" timeOffset="165632.8">25390 3466 130 0,'0'0'157'0,"0"0"146"0,0 0-81 16,0 0-53-16,0 0-25 15,0 0-17-15,0 0-20 0,0 0-6 16,0 0-13-16,15-18-16 0,-15 15-17 16,0 3-29-16,0-2-7 0,0 2-2 15,-2-4 9-15,0 4 9 0,0-3-2 16,-2 3-1-16,2-4-6 0,2 4-3 15,0 0-7-15,0-3-14 0,0-1 11 16,6 4-10-16,0-3 13 0,0 0 0 16,-2 3 0-16,7-4 4 0,-5 1-20 15,-2 3-3-15,4-4 2 0,-4 4 0 16,0 0 1-16,-1 0 43 0,-3-3 25 16,0 3-16-16,0 0-23 15,0-4-16-15,-3 1 0 0,-1-1 0 16,0 1 3-16,-2 1 0 0,4-5 13 15,0 0 0-15,0 0-9 0,2-4-19 16,0 8-1-16,0-4-2 0,2-2-11 16,2 2-7-16,2 4 19 0,0-8 1 15,1 8 2-15,-1-1 11 0,2 1-11 16,-4-1 11-16,0 1-11 0,-2-1 2 16,3 4-1-16,-1-3 10 0,-4 3 3 15,2 0 10-15,0-4-13 0,-2 4-11 16,2-3 0-16,0 1-2 0,2-1 1 15,-2-1-2-15,6 1 1 0,-1-8-3 16,-1 4-10-16,0 4 10 16,6-4-13-16,-5 0 13 0,7 0-13 15,-6 2 14-15,3-2-1 0,-3 0 3 16,0 0 21-16,5 3-8 0,-7 1 7 16,2-1-4-16,0 1 0 0,-1-4 10 15,1 3-7-15,-2-1 1 0,0-2-4 16,-2 0-13-16,5-3 0 15,-3 3 10-15,0 0-13 0,2-4 0 16,1 3 0-16,-1-6 39 0,4 3-10 16,-1 4 0-16,5-3-6 0,-3 1 2 15,1-5 11-15,3 4-1 0,1 3-6 0,-5-4 3 16,3 4-6-16,1 2-3 16,-7-6-4-16,4 4 3 0,-5 0-2 15,3 0-17-15,-4 0 13 0,1 1-13 16,-3 0-2-16,2-1-1 0,0-3-1 15,3 3-15-15,-3 0 3 0,6 0-19 16,1-4 3-16,-1 6 10 0,7-2-4 16,2 0 7-16,6 0-3 0,-4 4 17 15,6-1-1-15,-3 1 2 0,6-4 1 16,-3 3 1-16,-3 1 31 0,1-1-3 16,0-1-13-16,-4 2 6 0,-2-4 1 15,-2 3-1-15,-3 1-21 0,1-1-1 16,-3 1 0-16,3 3-16 0,0-4 0 15,1 1 13-15,1-1-23 16,2 4 23-16,1 0 0 0,1 0-13 16,2 0 16-16,-2 0 0 0,4 0-1 15,0 0 0-15,-2 0-1 0,0 0-11 16,-3 0 12-16,3 0 1 0,-4 0 3 16,0 0 0-16,-5 0 16 0,5 0 1 15,-4 0-1-15,-1 0-16 0,3-3-3 16,-2 3-2-16,1-4-1 0,3 4 0 15,0-3-1-15,4 3-8 0,-1 0-5 16,3 0-18-16,-2 0-4 0,4 0 36 16,-2 3 1-16,-2 1 2 0,2-1-1 15,0 1 1-15,-4 3 10 0,-3-7 28 16,1 7-6-16,0-4 1 0,-4-3 2 16,-1 4-6-16,1-4-13 15,-3 3-16-15,3 1 0 0,2-4-2 16,-1 0-1-16,5 3-19 0,2 1 20 15,4-3-14-15,2 3 14 0,2-1-18 16,4 4 20-16,1 0 0 0,-1-3 2 16,0 6 8-16,1 1-10 15,-1-4-1-15,-4 1 0 0,-2 3 0 0,-2-8-2 16,0 8 2-16,-4-4 1 0,-2 0 0 16,2-2 3-16,-3 2 0 0,5 0 10 15,2 0-12-15,9 0 0 0,1 0 2 16,4 3-2-16,1-1 12 15,-1 2-13-15,9-4 0 0,-2 3 0 16,-1 4-1-16,-1-4-2 0,-2-1 0 16,-5-2-23-16,-2 0 13 0,-5 4 0 15,-5-4-25-15,-7 3 38 0,1-5 2 16,-4 2-2-16,2 0 3 0,-3 0 17 16,5 4-1-16,-2 3 19 0,10-6-12 15,2 6-10-15,10 4 13 0,15 4-26 16,15 6-2-16,-7-5 12 0,-14-2 0 15,-9-7 6-15,-8 3-3 0,1-8 23 16,11 8-11-16,1 1-15 0,0-2 6 16,-7-2-3-16,-2-1-16 0,-8 5-15 15,2-6-7-15,-10 2 0 0,2 4 19 16,0-6 3-16,-2 5 13 0,4 4-11 16,0-2 11-16,6-1 0 15,2 6-12-15,4-1 0 0,5 5 1 16,10-2 1-16,-3-2 10 0,-3-1-13 15,4 1 1-15,-9-4 0 0,7 1 18 16,-2 3 17-16,-5-5 5 0,-2-1-22 16,3 4 10-16,-5-1-10 0,-1 4-3 15,1-3-16-15,0 6 1 0,1-2 10 16,7 9-10-16,15 5 23 0,4 11-8 16,21 3 9-16,4 7-9 0,7 0-15 15,-7-5 0-15,-11-7 3 0,-3-6 11 16,-25-17-2-16,-7 2 0 0,-8-8 3 15,5-3 3-15,-1 7 28 16,-3-8-9-16,-1 5 7 0,-14-7 8 16,8 2 1-16,0 5-29 0,8 5-12 15,5 2-10-15,7 5 13 0,9 9-14 16,17 8 20-16,12 8 0 0,8 1-22 16,-14-8 1-16,-15-6 2 0,-6-1 0 15,-6-8 0-15,4 1 10 0,0 1-11 16,-19-19 0-16,-18-5 0 0,-2-3-2 15,0 3 0-15,-1 2-129 0,-3 4-200 16,-6 1-137-16,-9-5-567 0,-44-2-920 16</inkml:trace>
  <inkml:trace contextRef="#ctx0" brushRef="#br0" timeOffset="183943.02">14813 12875 1106 0,'25'-66'791'0,"-7"24"-532"0,-1 9-61 16,-5 12-69-16,3 5-129 0,-7 2-9 15,7-3-50-15,-3 1-31 0,0-1 48 16,-1-4 42-16,-7 12 19 16,-4-8-17-16,-11 3 18 0,-11-4 48 15,-15-8 35-15,-21-7-22 0,-19-16 29 16,-14-1-7-16,-10-6-20 0,6 2-6 15,8 5-29-15,13 5-12 0,5 11-11 16,1 0-23-16,-4 2-2 0,-7 4-12 16,-8 3-4-16,-8 10 3 0,-6 4-10 15,-21 10-2-15,-12 3-1 0,-17 14-3 16,-19 11-6-16,-16 6-1 0,-16 2 17 16,-17 8 18-16,-11 5-1 0,-5 1 1 15,-5 1 1-15,10-4 64 0,5-4 29 16,16-6-25-16,11 1-33 0,16-8-33 15,23 0-2-15,20 1-3 16,21-1 0-16,15 8-17 0,14 9-5 16,8 7-7-16,11 13 3 0,12 8 6 15,3 5-15-15,7 5-59 0,7 6 39 16,5 0 23-16,1-2 17 0,4-2 17 16,0 2 1-16,7-5 0 0,9-8 2 15,9 3 17-15,10-8-19 0,19-4 0 16,12 1-1-16,14 0 1 0,13 0 23 15,21-2-4-15,21-2 19 0,24-6 20 16,23-4-35-16,12-10 51 0,15-4 0 16,4 2-52-16,-1-9-22 0,1-5 0 15,-2-2 1-15,-2-9 0 0,-6-10 1 16,-1-7 1-16,3-7 13 16,-3-10 1-16,9-13 5 0,10-1 0 15,5-9 10-15,9 0 32 0,7-8-6 16,2 3-26-16,-2-2-17 0,2 3-15 15,-17 1-1-15,-8-1 0 0,-20 1 0 16,-13-6 1-16,-21 5 13 0,-14-6 9 16,-15-4 7-16,-16-4 12 0,-12-5 13 15,-9-8 35-15,-8-8 101 0,-8-5-11 16,-9-6-40-16,-8-6-33 0,-8 2-10 16,-14-4-40-16,-5 0-40 0,-12-3-16 15,-19 3-19-15,-18 3-12 0,-24 4-19 16,-21 4-15-16,-24-6-13 15,-28 9-11-15,-24 1-23 0,-24 1 33 16,-20 5 32-16,-24 6 28 0,-8 3-3 16,-12 6 3-16,-12 8 17 0,3 7-20 15,-3 7 18-15,10 4-11 0,4 4-1 16,4 10 15-16,6 8-21 0,-6 14-80 16,-6 20-44-16,-13 24-29 0,-5 29-78 15,-15 32-101-15,65-13-183 0,-44 53-457 0</inkml:trace>
  <inkml:trace contextRef="#ctx0" brushRef="#br0" timeOffset="195476.95">18220 14396 150 0,'0'0'209'0,"0"0"-30"16,0 0 82-16,0 0-92 0,0 0-32 15,0 0-16-15,0 0-59 0,0 0-46 16,0 0-14-16,0 0 11 0,0-21 7 15,0 21 22-15,0 0 16 16,0 0 8-16,0 0-5 0,4 0 4 16,-2 0 4-16,2 0 12 0,4 0-6 15,3 0 9-15,1 0 0 0,9 0 11 16,-1 0-5-16,7 0-12 0,4 0 6 16,4-3-16-16,0 3 0 0,5 0 3 15,-1 0-3-15,4 0-10 0,-5 0-4 16,3 0-12-16,0 3 0 0,1 1-3 15,5-1 3-15,11 1-1 0,14-1-6 16,9 1 1-16,12-1-11 0,6 4-14 16,-4 0-11-16,-8 2-16 0,-14 1 14 15,-9 1-11-15,-11-4 12 16,7 3 1-16,-2-3 2 0,2-2 1 16,10-1 10-16,-1-1 10 0,1-3-10 15,8-3 6-15,9-6 54 0,4 2 45 16,8-3-19-16,11-1-32 0,4 1-29 15,1 6-16-15,-5 4-6 0,-11 0-16 16,-8 0-1-16,-8 0-12 0,-7 4 13 16,-5-4 0-16,3 0 1 0,-2 0 15 15,-1-7 0-15,3-2 25 0,7-1 13 16,-1-4-3-16,5-4 18 0,8 2-9 16,6-4-26-16,3 2-18 0,5-1-3 15,-1-2-11-15,-5-2 13 0,0 6 1 16,-8-4 0-16,-8 5-4 15,-2-1 7-15,-5 3 16 0,-8 0-17 16,-1 2-5-16,-3 1 13 0,-6-3-4 16,-2 0 3-16,-13 6-3 0,-10 1-7 15,-4-4-2-15,-4 1-1 0,14-8 7 16,13-4 3-16,23-19-10 0,7-20-12 16,7-17-25-16,-6-6-6 0,-15-5 3 15,-8 9 18-15,-16 2 10 0,-7 4 3 16,-4-1-2-16,-2 6 2 0,-8 4 22 15,-4 7 40-15,-9 15-5 0,1 4-17 16,-7 17-15-16,-4-3-3 0,0 6-13 16,0-12-12-16,-2 1 0 15,0-10-15-15,-8-9-20 0,-13 2-2 16,-12-10 6-16,-25-10-3 0,-29-11-10 16,-24-6 7-16,-24-8 12 0,-3 4 9 15,4 5-5-15,14 4-11 0,10 11-22 16,11 2-46-16,-5 8 62 0,9 4 19 15,-2 7 3-15,-8 2-2 0,-3 8 14 16,-5 8-18-16,-9 1-9 0,-11 12 15 16,-15-1-6-16,-14 3 3 0,-7 7 7 15,-11-4 12-15,-2-1-13 0,-2 1 13 16,4-2 39-16,7 2-39 0,13 8-16 16,14-1 15-16,20 4 1 0,16 4-19 15,19 6 0-15,10 14-28 0,5 3-125 16,2 4 20-16,-11 2-5 15,-6 4 19-15,-4 5 17 0,-17 5 40 16,-4 0 30-16,-14 7 28 0,-8 3 22 16,-11 1-1-16,0 1 2 0,-6 2 1 15,8-3-1-15,9-4 29 0,7-3 39 16,24-4-1-16,20-6-32 0,29-11-16 16,19-2-19-16,14-12-3 0,5 5-13 15,1-2 0-15,-4 9-19 0,-6 8-7 16,-4 18 16-16,-4 21 26 0,2 9 19 15,10 17 39-15,2 14 3 16,1 1-36-16,3-5 4 0,7-10-10 0,3-6-3 16,5-3 4-16,4-8-1 15,10-6 0-15,9-22-3 0,22 9-3 16,23-8 3-16,17-6 29 0,29 3 57 16,10-14 0-16,14 2-26 0,11-2-44 15,1 0-13-15,1 7 0 0,-12 0-16 16,-18 7-3-16,-13 7-86 0,-20 7-3 15,-26-14-298-15,-23 21-763 0</inkml:trace>
  <inkml:trace contextRef="#ctx0" brushRef="#br0" timeOffset="-142968.71">26556 14848 222 0,'0'0'2431'0,"0"0"-2241"0,0 0-93 0,0 0-97 15,124 0-16-15,-2-9 13 0,42-5 3 16,28-3 0-16,23-6 4 15,14 6 8-15,17-4 1 0,9 1-9 16,3 7 12-16,-4 6 19 0,-10 0-6 16,-19 7 28-16,-26 3 46 0,-21 11-17 15,-19 3 19-15,-12 6-29 0,-9 2-50 16,-8-3-26-16,-6 3-2 0,-14-6-1 16,-25-2-13-16,-28-6-10 0,-21-4-133 15,-18-7-20-15,-10 0 32 0,-5 0 60 16,-3 0 64-16,-13 0-134 0,-32-11 5 15,-46-3 81-15,-64-5 35 0,-56-2-3 16,-21-7 39-16,-12-1 22 16,9 2 49-16,3 0 45 0,-14-3 7 0,-14 2-7 15,-11-2-10-15,2-8-16 16,15-2 3-16,18-4-1 0,26 1-79 16,32 3-11-16,35 8 46 0,46 13-36 15,39 8-12-15,35 11-19 0,27 4-36 16,36 19-236-16,53 8 82 0,41 9-27 15,48 0 16-15,27-12 156 0,4-5 64 16,14-9 32-16,13-4 59 0,12-6 125 16,9-1-16-16,3-3 0 0,1 0-24 15,-1 4-16-15,-7 1-55 0,-1 2-67 16,-16 3-38-16,-23 4-1 0,-29 6-21 16,-52-7-42-16,-51 1-92 0,-44-3-33 15,-30-4-33-15,-46 5-68 0,-79 2 44 16,-64-3 178-16,-70-5 67 15,-41-2 1-15,-21-4 19 0,-29-7-16 16,-27 0 26-16,-29-7 62 0,-23 0 77 16,-14 2 13-16,-2-9-7 0,15 4-13 15,22 1-40-15,45 5-67 0,42 15-54 16,93 6-183-16,17 3-850 0</inkml:trace>
  <inkml:trace contextRef="#ctx0" brushRef="#br0" timeOffset="-138168.68">4087 15734 150 0,'0'0'349'0,"0"0"71"0,0 0-146 16,0 0-88-16,0 0-72 0,0 0-49 15,0 0-26-15,-9-61-3 0,7 54-14 16,2-4 11-16,0 4-1 0,0 0 14 16,0 2-1-16,0-5 27 0,0 3-7 15,0 0 13-15,0 3-14 0,2-3-18 16,-2 4-17-16,2-1-29 0,-2 1-26 16,3 3-13-16,1 0 7 0,0 0 3 15,-2 0 12-15,2 0 15 16,2 0-1-16,5 0 3 0,-3 0 28 15,6 0 11-15,1 0 10 0,3 0 12 16,7 0 7-16,8-5 7 0,-2-2-14 16,9 0-12-16,3-4 2 0,4-3-12 15,1-1 6-15,2-3 0 0,3-3-6 16,-1 2-16-16,-2 2-22 0,-3-4-1 16,-1 5-26-16,-1 5-6 0,-1 1-4 15,-1 3 10-15,-2 3 4 0,-1 4 2 16,-1 0 8-16,4 0 8 0,-1 7 3 15,1 0 1-15,-2 4 0 0,3-1 20 16,-1-1 2-16,3 2 1 0,1-1-1 16,1-3-5-16,6 0-5 0,14 0 1 15,8-4-9-15,13-3-1 0,8 0 0 16,2-3 14-16,3-4-15 16,-13 7 12-16,-9 0 16 0,-12 0-30 15,-3 7-12-15,1 2-8 0,0 1 14 16,4 1 4-16,0 3 4 0,3 0-2 15,-1-6 13-15,-6 6-12 0,-8 0-1 16,-12-7 2-16,-9 4 0 0,-8-8 11 16,12 2-10-16,17 2 0 0,21 0 20 15,18-3-4-15,-6-1-6 0,-2-3-10 16,-7 0 55-16,-9 0-6 0,-3 0 79 16,-2 0-41-16,-2-3-39 0,0 3-12 15,3 0-30-15,-3 0-9 0,4 0-2 16,0 3-1-16,1 4-25 15,3 0 27-15,-2 4 0 0,-1-3-1 16,1 3 2-16,-2-1 1 0,3 1 0 16,1-4 17-16,5 1-2 0,-1-1 3 15,1 0-6-15,-1-3 6 0,-5-1-18 16,-3 1 0-16,0-4 0 0,0 3 0 16,-1-3-1-16,3 4-3 0,4-1-16 15,-5 1 18-15,7-1 0 0,-1 4 0 16,-5-1 0-16,-2 4 1 0,-1-3 3 15,-3 0 16-15,0 0-18 0,0-4 18 16,0 1-16-16,2 3-1 0,1-4 10 16,-1 1-8-16,0-2-1 15,-14 1-1-15,-7 1-2 0,7 3 0 16,4 0-16-16,6-1 13 0,15 1 3 16,-7 0-1-16,-6 0-1 0,2-1-1 15,5 4 2-15,-5 1 1 0,2-4 1 16,0 0 3-16,-1 3-2 0,-1-5 1 15,2-1 10-15,7-1 0 0,1-3 2 16,9 0 5-16,4-7-1 0,2-1-3 16,0-10-13-16,0 1 0 0,2-6 10 15,0 2-11-15,2-2 1 0,7-1-2 16,-9-2 1-16,-2 5-2 0,-10 0-2 16,-9 14-11-16,-18 3-63 0,-11 4-116 15,-12 11-55-15,-2 13-120 0,0-1-229 16,2 38-525-16</inkml:trace>
  <inkml:trace contextRef="#ctx0" brushRef="#br0" timeOffset="-114835.48">18592 15706 160 0,'0'0'306'16,"0"0"-25"-16,0 0-24 0,0 0 82 15,0 0-72-15,0 0-72 0,0 0-36 16,0 0-42-16,0 0-39 0,33-30-17 16,-23 30-9-16,2-3 3 0,7-1 3 15,4 1-9-15,10-1-1 0,14 1 17 16,22-4 15-16,24 0 7 0,25 2 4 15,12 1-4-15,0 4 6 0,-10 5-7 16,-13 6 1-16,-16 3-27 0,2 0 1 16,4 5-10-16,-1-2-3 0,3 1-46 15,4-2 77-15,7-3 4 16,3 1-48-16,9-7-10 0,11-3 45 16,3-4-17-16,7 0-34 0,3 0 16 15,-5-4 9-15,2-3-19 0,-5 4-23 16,-3 3-1-16,-7 0-1 0,-2 10 0 15,-10 4 1-15,1 2-1 0,-3 5 1 16,6-2 15-16,2 2 6 0,0 4-22 16,6-6 13-16,-4 5-10 0,8-5 9 15,-1 2-12-15,-9-7 0 0,-5 4 15 16,-7-10-12-16,-3-4-3 0,3-4 16 16,-3-4 3-16,1-4-17 0,-3 1 0 15,1-4-2-15,-7 8 0 16,4-4-1-16,-1 3 0 0,7 4 0 0,-1 0-2 15,-7 0 1-15,-2 0-2 16,-4 0 2-16,0 0 2 0,1-3 1 16,5-4 2-16,-4-4 13 0,0-1-13 15,4-2 0-15,-1-7 1 0,5 6 8 16,5-6-12-16,5 0 0 0,-1-2-2 16,-6 2-1-16,-3-2 3 0,-8-5 1 15,-2-1 1-15,-10-6 11 0,-17 2-1 16,-14 3 7-16,-17 6-6 0,-12 3 16 15,-4-2-4-15,-5 2-7 0,1-8 17 16,1-6-1-16,-1-16-15 0,-5-8-19 16,-12-20-12-16,-18-8-13 0,-20-5 13 15,-9-6 11-15,-3 7-2 16,15 20 3-16,6 17-1 0,13 21 0 16,-1 5 0-16,1 2-3 0,1 1-11 15,-6-5-4-15,-14-10 0 0,-12-7-2 16,-17-7-1-16,-25 0-5 0,-21 9 2 15,-32 5 10-15,-16 6 2 0,-7-2 10 16,-6 8 0-16,3-2 1 0,-14-5 0 16,-12 2 0-16,0-3 2 0,-7 4 0 15,5 3-1-15,6 1 0 0,-1 2 1 16,11-2-1-16,9 8-1 0,1 0 1 16,7 6-2-16,0 1 2 0,-7 10-2 15,-1-1-9-15,-9 4 10 0,-10 0-2 16,-5 0-18-16,-9 0-12 15,-9 7-13-15,-4-5 12 0,-13 9 10 16,-9-1 12-16,-7 1 11 0,-9-1 0 16,-3-3 1-16,6 2 0 0,4-2 1 15,12-4 15-15,21 4-15 0,21 0-4 16,22 0 4-16,25 0-1 0,23 0-1 16,23 5-1-16,16 2 2 0,13 7-15 15,2 9-15-15,-7 6 9 0,1 10 3 16,-7 4 6-16,2 4 11 0,-5 4 1 15,3 1 1-15,0-1 0 0,3 3 0 16,-5-4 1-16,-2 4 1 0,0-3-1 16,23-14-1-16,15-8-1 0,24-8-24 15,16-9-23-15,7 13-37 16,19 8 28-16,37 17 57 0,47 15 50 16,31 1-8-16,19-1-11 0,-2-1-15 15,-19-1-15-15,-2 1 10 0,-10 4-9 16,-6-1-2-16,-5-6 12 0,-7-7-10 15,-3-4 10-15,-2-10-9 0,-2-10 20 16,4-6 5-16,4-11-9 0,9-6 3 16,12-11 10-16,20-10-10 0,24-7 0 15,18-5-22-15,10-2-164 0,-43 4-333 16,25 1-897-16</inkml:trace>
  <inkml:trace contextRef="#ctx0" brushRef="#br0" timeOffset="-110669.15">19979 15695 1672 0,'-62'4'285'0,"43"-4"-15"16,0-5-25-16,5-2-144 0,-3 0-21 16,1 3-60-16,-3-3-20 0,1 0 0 15,-5 0-20-15,4 4-18 0,1-1-17 16,1 4 55-16,3 0 3 0,-5 0 16 15,-1 7-17-15,-1 0 27 0,-2 7-25 16,0 0 12-16,1-2-14 0,3 6 1 16,9-4-3-16,6 2 0 0,16-6 78 15,40 0 63-15,49-10-22 0,58-10-42 16,54-9-32-16,14-2-29 0,1 0-15 16,-17 5 2-16,-27 9-1 0,-2-7 11 15,-5 4-11-15,-9-2 11 16,-3 1 3-16,-12 4 16 0,-2 4-13 15,-10 3-16-15,-7 3-1 0,0 4-2 16,-6 0 2-16,-8-2 2 0,2-1 12 16,0-1-13-16,-2 1 13 0,8-4-13 15,-4 0-3-15,7-4-29 0,-3-3-15 16,-2 2-17-16,2-5 3 0,-6 3 10 16,-6 0 26-16,-7-4 18 0,-5 4 1 15,-9 2 1-15,-9 5 0 0,-3 0-17 16,-6 2 15-16,-5 12-37 0,-12 3 6 15,-13 1 2-15,-13-3 14 0,-5-1 19 16,-5 0 10-16,-3 2-10 0,4 1-136 16,-2 1-80-16,-1 4-59 15,-3 3-17-15,-11-2 78 0,-8-6 103 16,-21-3 66-16,-20 0 44 0,-19-11 1 16,-25-1 23-16,-24-4-20 0,-21-8 20 15,-5-1 22-15,-3 5-3 0,-3-5-22 16,1 4 25-16,-13 4 14 0,-11-3-4 15,-9-1 4-15,-7 0 6 0,-2 4 22 16,-12-4 4-16,-5 0 13 0,-10 0-1 16,-3-3 13-16,-6 4-15 0,4-4-11 15,1 6-16-15,6 1-16 16,6 3-29-16,11 0-13 0,8 3-16 16,11 4-13-16,7 9 0 0,16-2 10 15,7 0 1-15,19 3-14 0,17-4 3 16,24-3-19-16,23 0-4 0,19-3 10 15,20-3 24-15,5 3-17 0,10-7-7 16,4 3-61-16,18-1 86 0,34-2 1 16,55-5 16-16,77-9-13 0,75-10 10 15,38 1-12-15,28-2 0 0,6 3 3 16,-5 4 12-16,15-3 3 0,13 9-19 16,-1 2-140-16,-3 10-60 0,-22 14-89 15,-20 8-61-15,-31 10-38 0,-80-10-130 16,-1 6-42-16</inkml:trace>
  <inkml:trace contextRef="#ctx0" brushRef="#br0" timeOffset="-81069.35">3708 16960 1509 0,'0'0'263'0,"0"0"-26"16,0 0-58-16,0 0-59 0,0 0-14 15,0 0-12-15,0 0 13 0,0 0 21 16,0 0-5-16,-57 0-21 0,57 0-28 16,0-4-32-16,0 4-42 0,0 0-20 15,8 0-6-15,-2 0 12 0,2 0 14 16,7 4 2-16,1-1 0 0,5 4-1 16,4-1 1-16,2 1 20 15,2 3 16-15,0-3 4 0,6 7 12 16,-4-7 10-16,4-2 19 0,-2 2 9 15,6-3-15-15,-2-4-11 0,9 0-6 16,8 0-3-16,14-7-16 0,19-5-9 16,8-6-13-16,8 4-3 0,-6 2-13 15,-4-2 16-15,-10 3-19 0,-11 1-1 16,9 0-2-16,2 1 1 0,8 2 0 16,6-4 0-16,0 4 1 0,-4 0-1 15,0-3 1-15,0 6-1 0,6-2 0 16,7 4-11-16,3 2 12 15,7 0-11-15,-2 0 10 0,-1 2 2 16,7 1 0-16,4 0 0 0,2 1 3 16,7-1 9-16,-3 1-9 0,-2-1-2 15,2-3 18-15,5 0-17 0,5 4 17 16,1-4-16-16,-1 0 10 0,3 0-12 16,-1 0 2-16,7 3 10 0,-2-3-12 15,2 0-1-15,-6 0 10 0,7 0-10 16,-1 4-1-16,0-1-14 0,4 4-4 15,-6 0 3-15,4 2 15 0,0 5-1 16,-3 3 2-16,-3 1-2 0,0 5-13 16,-9 4 15-16,1 3 1 0,-3 0-1 15,-2-2 3-15,-6-2-3 16,1-2-16-16,3 1 4 0,0-6-3 16,6-9 15-16,11-3 13 0,12-7-13 15,11-7 3-15,18-7 19 0,8-8 13 16,7-6-34-16,6 2 0 0,-5 1-1 15,-9 3 1-15,-5 1-1 0,-12 10 0 16,-11 4-13-16,-6 4 13 0,-8 3-2 16,-10 3 2-16,-3 8-1 0,-7 6-18 15,-3-1 17-15,-4 1-11 0,0 1 13 16,0-4 26-16,7-9-26 0,7-5-164 16,5 0-132-16,-36-9-206 0,11-12-643 15</inkml:trace>
  <inkml:trace contextRef="#ctx0" brushRef="#br0" timeOffset="-181462.7">15288 883 942 0,'0'0'622'16,"0"0"-316"-16,0 0-37 0,-26-62 64 16,26 56-81-16,0-1-17 0,0 3 37 15,0-3 11-15,0 4-55 0,0-1-48 16,0 1-23-16,0-1-19 0,0 2-23 15,0 2 2-15,0-3-8 0,0-1-32 16,0 1-34-16,0-1-22 16,0 4 29-16,0 0 36 0,0 4 64 15,0 6-22-15,0 3-18 0,0 4-7 16,0 4 16-16,0 9-7 0,2 10-21 16,0 10-18-16,0 18-28 0,4 11-9 15,2 18-12-15,0 15-12 0,7 12-10 16,1 12 1-16,-1 16-1 0,6 3 1 15,-5 4 25-15,-5 6 2 0,-3-9 12 16,-8-19-6-16,0-8 70 0,-11-17-19 16,5 0-38-16,-8-4-19 0,6-7 0 15,-7-7-6-15,7-7 6 0,2-19-6 16,-3-17-6-16,7-14-3 0,2-13-3 16,0 4 0-16,0-9-9 0,0 9 9 15,0-2-12-15,0 2 0 16,2 2-1-16,2-6-2 0,1-8-12 15,-1-6 0-15,-2 1 3 0,0-4 9 16,-2-7-36-16,0 0-30 0,0 0-16 16,0 0-29-16,-4-7-64 0,0 3-58 15,-7 1-70-15,3-1-216 0,2 1-649 16,-5-1-997-16</inkml:trace>
  <inkml:trace contextRef="#ctx0" brushRef="#br0" timeOffset="-180851.32">15251 3764 1859 0,'0'0'567'15,"0"0"-119"-15,0 0 23 0,0 0-62 16,0 0-63-16,0 0-29 16,0 0-23-16,0 0-21 0,0 0-41 15,0 0-56-15,0-4-48 0,0 4-44 16,4 0-14-16,0 0 9 0,3 4 24 15,1-2-16-15,2 5-29 0,5-4-13 16,-1 4 0-16,9-3-3 0,6 2-9 16,8-2 4-16,11-1-7 0,18-3 3 15,16-10-12-15,12-4-18 0,9-5-1 16,2 1 0-16,-1 8 43 0,-3 6-24 16,-2 4-21-16,5 0-2 0,3 0 2 15,7 4 0-15,6-1 21 0,14 1 3 16,9-1 12-16,5-3-12 0,10-7 1 15,5 0 23-15,6-6-6 0,7-3-21 16,4-2-6-16,4 4-3 0,4 2-10 16,-6 5 13-16,-4 0-13 0,-7 7-2 15,-12 0-1-15,-10 7 1 16,-14 4 0-16,-18 1-1 0,-15 2-11 16,-16 7 10-16,-17-9-1 0,-20 2 1 15,-11-7 0-15,-12 0 0 0,-3 0 1 16,-2 0 1-16,4 0 1 0,6-2 14 15,2 2 0-15,2-3-3 0,-2-1-12 16,-6 1-11-16,-2-4-34 0,-7 0-133 16,-5 0-66-16,-11 0-36 0,-6 0-92 15,-7 0-877-15,-61 13-2219 0</inkml:trace>
  <inkml:trace contextRef="#ctx0" brushRef="#br0" timeOffset="-176978.43">15785 1108 7 0,'0'0'254'15,"0"0"157"-15,0 0-206 0,0 0-6 16,0 0-43-16,0 0-45 0,0 0-10 15,0 0 6-15,0 0 108 0,-9-13 45 16,9 10-24-16,0-1 7 0,0 1 5 16,0-1-65-16,2-3-35 0,-2 0 5 15,0 0 19-15,2 0-10 0,-2-1-32 16,0 1-35-16,2 0-1 0,-2 0-9 16,0 0-16-16,0 0-27 15,0 3-11-15,0 1-6 0,0-4-7 16,0 5-14-16,0-1 14 0,0 3 10 15,0 0 10-15,-2 0 12 0,2 0 8 16,-2 0 20-16,2 0 2 0,0 0-12 16,0 0-18-16,-2 3-7 0,2-3-9 15,-2 5-4-15,2-5-8 0,-2 7-1 16,2-3-5-16,-4-1-4 0,4 4-9 16,0 0-1-16,-2-3-1 0,2 3 0 15,0 3 0-15,0-1-1 0,-2 5 0 16,2 0 0-16,0 2 13 0,0 4-10 15,2-2 18-15,0 5-9 0,6-2 7 16,-2-4-4-16,-1 6 10 16,-1-6-7-16,2 1 0 0,-2 1 4 15,0 2 17-15,-2-2 41 0,0 2-22 16,0 3-31-16,0-1-25 0,3 1 10 16,-1-1-10-16,-2 1 1 0,0-4-3 15,2 0 0-15,-2 1 0 0,2-1 0 16,4-3 2-16,-3 0 1 0,-1-1 12 15,2 2 0-15,4-4 0 0,-4 1-3 16,3 3-9-16,1-1 15 0,-4 2-16 16,7-1 13-16,-5 3-3 0,2 1 3 15,-1-1-2-15,-1 2 8 0,2 1-6 16,-2 1-12-16,1 1 12 0,-3-5-12 16,2 5-2-16,-4-5-1 15,7 2 1-15,-5-6-1 0,-2 1 1 16,4-3 0-16,1-1 1 0,-3 0 1 15,2-3 31-15,0 1-33 0,1-2 20 16,3 1 25-16,-4 3-7 0,7-4-12 16,-5 6-12-16,7 1-3 0,-3 1-8 15,-2 1 11-15,7 2-13 0,-2 3-2 16,-1-5 1-16,1 6 0 0,-3-2 2 16,3 1 0-16,-5-1-1 0,5-2 0 15,-3 3-1-15,1-5-1 0,1-1 0 16,-1 1 2-16,-1-2 1 0,0-3 0 15,1 4-1-15,1-10 13 0,1 6-13 16,-3-3 10-16,1 3 0 0,4-2-9 16,-3-2 15-16,1 4-15 15,-1 0 0-15,1 6 9 0,1-3-9 16,1 4 0-16,2-5-2 0,1 4-1 16,1 1-2-16,2-1 1 0,2 1 0 15,0-2 0-15,2-2 1 0,4-3 2 16,0 4 10-16,2-6 12 0,-2-2 51 15,6-3-20-15,3 4-28 0,-3-1-12 16,0-5-12-16,4 2-2 0,-1 0 11 16,1 0-11-16,-1 0 0 0,3 0-1 15,-2 0 2-15,3 4-1 0,1-6 0 16,1 2 1-16,2 0 0 0,-1-4-1 16,3 1 1-16,0-1 1 15,-1-3 12-15,1 0-12 0,-2 0 1 16,1-7-2-16,1 0 0 0,8-7 0 15,6 2-2-15,11-5-1 0,7-1 1 16,5-4-1-16,-14 8 1 0,-13 0 0 16,-17 3 0-16,-16 3 0 0,0 1 0 15,8-7 1-15,4 0 1 0,7-2 1 16,8-8 9-16,-7-1-9 0,1-1 18 16,-2-4-9-16,-5-5-9 0,-2-1 15 15,-1 3-17-15,-7-9 1 0,0 5 1 16,-6-3 0-16,0 0-1 15,-3 2-2-15,1-2-2 0,-2-1-1 16,0 3-9-16,-1-2-6 0,1 0-6 16,0-4-10-16,0 4-2 0,-1-2 12 15,1-1 21-15,-2-1 3 0,-3 0 11 16,1-3 7-16,0 2 3 0,-7-2-9 16,0 3-8-16,1-6 11 0,-3 3-13 15,-6-4 1-15,4 4-1 0,-3-4-2 16,1 4 0-16,-4 4-1 0,-2 4-1 15,2 6-29-15,-2 5-5 0,0 6-24 16,-2 8-49-16,-2 0-51 0,-7 7-80 16,1 5-98-16,-2 2-221 0,1 0-560 15,-11 12-913-15</inkml:trace>
  <inkml:trace contextRef="#ctx0" brushRef="#br0" timeOffset="-174928.39">15884 1517 751 0,'0'0'489'16,"0"0"-294"-16,0 0-29 0,0 0-23 15,0 0-13-15,0 0 6 0,0 0-16 16,0 0-13-16,0 0 10 0,-17-7 83 16,17 4 32-16,0-1-23 0,0 1 28 15,0-1 11-15,0 1-10 0,2-1 1 16,-2 4-31-16,0-3-40 0,0 3-23 16,0 0-30-16,0 0-29 15,0 0-21-15,0 0-32 0,-2 3-8 16,0-3-10-16,-4 4-12 0,4-4-3 15,0 0-15-15,2 3-22 0,-2-3-6 16,2 4 3-16,0-4 22 0,0 3 18 16,0 1 1-16,2-1 1 0,0 1 1 15,4 3 12-15,-2-4 4 0,0 3 5 16,-2-3 7-16,3 1 0 0,-5-1 6 16,0-3 15-16,0 4 9 0,0-4 3 15,0 0 25-15,0 0-37 0,0 0-25 16,-5 0-12-16,1-4-12 15,-2-3-3-15,0 4-2 0,4-3-16 16,-2-1 6-16,0 0 0 0,1 4 9 16,-1-4-13-16,0 3-8 0,4 1-13 15,-2 3 1-15,2 0-35 0,0 3 25 16,0 8 46-16,0-4 0 0,0 9 13 16,0-2-1-16,0 3-11 0,0 6 11 15,0-6-10-15,2 1-1 0,-2 1-1 16,0-5 0-16,4 0-1 0,-4-7 0 15,4 0 1-15,1-4 31 0,-1-3 15 16,2 0 12-16,6-7 0 0,1-3-10 16,-1-4-26-16,5-4-10 0,-7-1 3 15,7 2-12-15,-5-6 12 0,-2 2-12 16,-3 0 13-16,-5 2-1 16,-2 8-3-16,0 1 3 0,-2 3 10 15,-9 4-25-15,-1 3-2 0,-3 0-14 16,-1 10 13-16,-3 0 0 0,1 1-9 15,-1 3 9-15,4 2-9 0,1 1-3 16,2 0 3-16,1-1-10 0,3 2-5 16,4-4 2-16,0 1-2 0,4-1 3 15,8-3 24-15,2-4 0 0,5-4 30 16,1-3 1-16,3 0 5 0,6-7 10 16,-3-3 5-16,-3-4-5 0,2-5-13 15,-3 5-2-15,-3-7 8 16,-5 5 7-16,-6-1 26 0,-4 3 13 15,0 0-27-15,-2 5-40 0,-8-2-18 16,-2 8 0-16,-1-1-12 0,-1 1-9 16,1 3-1-16,1 0 4 0,-3 0 6 15,5 3 9-15,-4 1-12 0,5-1 3 16,-3 4 0-16,6 0-6 0,-1 2-4 16,-1 2-5-16,6-4 6 0,2 3-6 15,0-3-1-15,6 3 7 0,3-1 18 16,-1-2 3-16,6-3 18 0,-1-1 22 15,-1-3 20-15,3 0-2 0,-5 0-10 16,-2 0 7-16,0-7-4 0,-5 4-18 16,-3-4-27-16,-3 3-6 0,-5-1-30 15,-2 1-9-15,-7 1 0 0,5-1-10 16,-5 4-51-16,1 0-39 16,3 0-50-16,1 0-36 0,4 4-97 15,2 3-330-15,1-2-771 0,20-5-1065 0</inkml:trace>
  <inkml:trace contextRef="#ctx0" brushRef="#br0" timeOffset="-173838.29">17478 2878 2005 0,'0'0'708'0,"0"0"-204"0,0 0-27 15,0 0-150-15,0 0-58 0,0 0-30 16,0 0-79-16,0 0-58 0,0 0-41 15,-21-44-33-15,21 41-28 0,0-4-56 16,0 3-8-16,0 1 12 0,0-1 15 16,0 1 6-16,2-1 9 0,0 3 7 15,-2 1-1-15,2 0 4 0,-2-4 12 16,0 4 0-16,0 0 16 16,0 0-1-16,0 0 10 0,0 0-4 15,0 0-2-15,0 0-4 0,0 0-3 16,4 4 1-16,-4-3-11 0,2 3 10 15,0 3-11-15,2-4-1 0,-1 4-1 16,1-3 1-16,0-1 1 0,0 1 21 16,0-1 21-16,0 1 21 0,0-4 16 15,0 0 33-15,-1 0 94 0,3-4-58 16,-4-3-46-16,0 0-30 0,0 0-21 16,-2 0-7-16,0-1-15 0,0 1-2 15,0-4-17-15,-2 4-11 16,-2 4-18-16,-2 3-13 0,3 0-8 15,-1 0-10-15,0 3 1 0,0 4 9 16,0 0 17-16,0 0 10 0,4 2 12 16,0-2 2-16,0-4 20 0,0 4-10 15,0-3 9-15,0-4 9 0,6 3 0 16,-4-3-5-16,0 0-1 0,0 0-9 16,0 0-3-16,0 4-10 0,-2-4 1 15,0 3 0-15,0 1-1 0,0 3 16 16,-4 0-5-16,-2 1-11 0,0 3 1 15,2-1-1-15,-3 4 1 0,1-3-1 16,0-3-2-16,6-1 2 0,-2-3-2 16,2-4-19-16,0 0-68 0,6-4-41 15,2-6-42-15,3-2-73 0,-3-2-113 16,2 3-377-16,3-3-1053 0</inkml:trace>
  <inkml:trace contextRef="#ctx0" brushRef="#br0" timeOffset="-172475.7">17430 2960 2451 0,'0'0'326'0,"0"0"-326"0,0 0-87 16,0 0-55-16,0 0-91 0,0 0-59 15,0 0 0-15,39-61 113 0,-28 50 91 16,-5 8 88-16,2-1 222 0,-4 1 320 16,-2-1 113-16,-2 4-115 0,0-3-56 15,0-1-65-15,-4 1-94 0,-2-1-58 16,0 3-47-16,0-6-58 0,-3 0-41 16,3 3-32-16,0 1-32 0,-2-1-18 15,3 1-14-15,-1-1-25 0,2 4-12 16,2-3-16-16,-2 3-11 0,2 0-13 15,0 0-5-15,2 0 8 16,0 3 22-16,0 1 15 0,0-1-1 16,2 4 11-16,2 4-1 0,-2-3-18 15,2-1 18-15,0 0-12 0,0 0 15 16,3-3 0-16,-1-4 36 0,-2 3 19 16,2-3-9-16,0 0-4 0,-1-3 1 15,1-4-7-15,-4 0-6 0,4 0-9 16,-2-5-5-16,0-2-15 0,0 0-1 15,1 0-3-15,-1-5-19 0,0 1 1 16,0 1-27-16,-2 1 8 0,2-1 19 16,-4 10 9-16,2 0 11 0,-2 3-2 15,0 4-25-15,-4 7 7 0,-4 7 21 16,0 4 0-16,-1 4 18 16,-1-1-5-16,2 5-10 0,-3-1 18 15,3 1-3-15,4-5 9 0,0 0-2 16,2-6-1-16,2-1 9 0,0-7 13 15,4 0 14-15,2-7 1 0,2 0 5 16,1 0 31-16,1-7-15 0,0 0-40 16,-1-3-9-16,3-2-3 0,-2-2-3 15,-4-4-15-15,3 1 0 0,-3-2-10 16,0 5 0-16,-4-4 0 0,0 3-2 16,-2-3 1-16,0 11-1 0,-2 0-30 15,-4 7-36-15,-4 0-13 16,-3 11 31-16,1 3 33 0,-5 5 15 0,1 5 2 15,-3 2 1-15,1 2 9 16,-1-2-12-16,4-1-10 0,3-4-96 16,4-9-72-16,4-5-126 0,4-7-107 15,2-4-249-15,20-43-1129 0</inkml:trace>
  <inkml:trace contextRef="#ctx0" brushRef="#br0" timeOffset="-170810.73">15964 1587 166 0,'0'0'212'0,"0"0"7"15,0 0-33-15,0 0 9 0,0 0 66 16,0 0 67-16,0 0 27 0,0 0-50 16,0 0-47-16,0 0-3 0,-16-36 12 15,16 29 2-15,0 0-31 0,-2 0-4 16,2 1 5-16,0-1-9 0,-2 4-22 16,0-1-35-16,-3 4-35 0,3-3-36 15,-4 3-26-15,0 0-14 0,2 0-7 16,0 0 6-16,0 3 3 15,-1-3 3-15,-1 4 21 0,4-4 12 16,2 0-6-16,-2 0-15 0,2 0-15 16,0-4-10-16,0 1-14 0,2-1 8 15,2-3 3-15,3 0-11 0,-3 4-16 16,0-4-9-16,0 2 3 0,-2 1 0 16,0 1-6-16,2 3-10 0,-2 0 16 15,-2 0 4-15,2 3-1 0,0 3 0 16,0 1-9-16,1-1-9 0,-1 1 12 15,0 0-12-15,0 0 9 0,4 0 0 16,0 0 3-16,-2 2-3 0,0-2 0 16,1 0 0-16,1 0 3 15,2 0 0-15,-2 0 1 0,3 3-4 16,-3-1 3-16,2 5 6 0,0-3 39 16,1 3 21-16,-3 1-42 0,4-1-15 15,-2 4-8-15,-1-3-4 0,5 3 3 16,-4-1 3-16,0 1-3 0,1-3-3 15,-3-1-10-15,2 0 13 0,0 2-12 16,1-2 9-16,1 0 3 0,0-4-12 16,-1 3 9-16,1 0-9 0,0-2-1 15,3-1 10-15,-1 4-9 0,1-5-1 16,-1 5 1-16,-2 0 12 0,5 3-13 16,-5-1 10-16,5-2-9 15,-3 7 12-15,-2-5-14 0,3 1 1 0,-3 4-1 16,2-2-1-16,1-5 1 15,-1 4 0-15,3-3 1 0,-3-1 10 16,1-3-9-16,3-1-1 0,-4-1 1 16,3 1-1-16,1 1 0 0,-1-4-1 15,-1 3 1-15,1 1-1 0,-1 1 2 16,-1 2 0-16,3 0 9 0,-5 2-11 16,3 1 2-16,-1 0 0 0,-1 3 0 15,0 1-1-15,1-4-2 0,-1-1-1 16,1 1 0-16,-1-6-1 0,0-1-1 15,5 4 2-15,-3-9 1 0,5 2 2 16,-5-3 0-16,5 3-1 16,-2-4-1-16,-3-3-2 0,5 7 0 15,-3 0-1-15,1 4 1 0,-3-3 0 16,3 6 1-16,1 0 0 0,-3 5-1 16,-1-1 2-16,1-1 1 0,-3 6 1 15,3-6-2-15,-1 1-2 0,1-2 0 16,-1 1-1-16,0-7 1 0,1 1 1 15,1 1 0-15,1-5 1 0,0 0 2 16,-1-3 0-16,1-1 0 0,-1 1-2 16,-1-1-1-16,1 1 0 0,-1-1-2 15,-3 4 2-15,3 3 1 0,-3-1 1 16,2 2 0-16,-1-1 0 16,-1 8 0-16,3-3 0 0,-1-1-1 15,3 4-1-15,-1-3-2 0,3 3 1 16,1-8-10-16,-1 4 10 0,2-3 2 15,-1-3 0-15,1-1 0 0,0 0-2 16,-3 0-1-16,-1-3 0 0,-3 6 0 16,3-3 0-16,-7-1 1 0,5 4 2 15,-3 0 1-15,-2-3 0 0,1 7 1 16,-5-5-1-16,4 2-1 0,-1-1 2 16,-1 0-1-16,-2 1-1 0,0-4 0 15,-2-2 0-15,3-1 0 0,-5-1 1 16,2-3-1-16,2 4-1 0,-6-4 1 15,0 0-3-15,2 0 0 0,0 3 0 16,0-3-9-16,2 4 0 16,-2-1 9-16,3 1 1 0,1 3-16 15,-4-4 0-15,2 8-24 0,2-5-30 16,-2 0-52-16,2 1-38 0,-3 0-64 16,-1-4-83-16,2 1-189 0,-2-4-632 15,-2-7-1264-15</inkml:trace>
  <inkml:trace contextRef="#ctx0" brushRef="#br0" timeOffset="-156011.41">26368 7772 75 0,'0'0'457'0,"0"0"-200"16,0 0 46-16,0 0-29 0,0 0-99 15,0 0 24-15,0 0-27 0,0 0 39 16,0 0-39-16,-2-40-62 0,2 33-23 16,0 3-39-16,0 1 4 0,0-1-20 15,0 1-6-15,0-2-3 0,0 5 25 16,0-4 39-16,0 4 19 0,0-3 3 16,0-1 35-16,0 4-10 0,2-3 3 15,2-1-13-15,-2 4-4 0,0-3-9 16,-2-1-36-16,0 1-12 15,3 3-19-15,-3-4-19 0,0 4-14 16,0-3-11-16,0 3-3 0,0 0-12 16,0 0-1-16,0 0-6 0,0 0-6 15,0 0-10-15,0 0-3 0,0 0 0 16,0 0 19-16,0 3 22 0,2-3 0 16,0 4 16-16,0 3 0 0,2-4 9 15,-4 4 0-15,6-3 16 0,-2-1-10 16,-2 2-12-16,0 2 0 0,0 0 12 15,-2-3 1-15,0 3-13 0,0 0 7 16,0 0-5-16,0-4 1 0,-2 4-3 16,0 5-16-16,-2-5 10 15,2 4-12-15,-4-1 0 0,6 1-1 16,0 1-1-16,-4 2 1 0,4 0 3 16,0 0 15-16,0 2 4 0,0 1-6 15,0 0 9-15,0 3 12 0,0 4-3 16,0-5 19-16,0 9 15 0,0-5-15 15,-2 5-25-15,0-2-16 0,-3-2 0 16,1 1 1-16,0 1-11 0,2-2 10 16,0-1 0-16,0 1-10 0,0-1 1 15,0 1 12-15,0-1-3 0,2 2 1 16,0-1-10-16,0 6 12 0,0-1 10 16,0 3-4-16,0 4-8 15,0 4 2-15,-2 6-3 0,2-6 1 16,-4 10 2-16,-1-2-12 0,3 2-1 15,-2-3 10-15,2 0-11 0,0-3 1 16,0 1 11-16,0-5-12 0,2 4 11 16,-2-4-9-16,2 0 12 0,0-1-11 15,0 4 11-15,0-3 0 0,0 0-14 16,0 6 2-16,0-3 10 0,2 4-11 16,0 1 0-16,-2-1 10 0,2 0-9 15,-2 0 0-15,0 0-1 0,0 2 10 16,0-6 1-16,-4 1-12 0,-4 0 14 15,6-1-13-15,-5-3 1 0,1 6 15 16,-2-6-5-16,6 3-10 0,-4 1 0 16,2 0-3-16,2 1 1 15,-1 2-1-15,3-3 0 0,0 3 1 16,0 0 11-16,0 0-10 0,0-4 1 16,0 6 18-16,0-5-5 0,0-1-14 15,0 1-1-15,0 0 14 0,0-4-15 16,0 5 3-16,-2-5 12 0,-4 0-11 15,4 0-2-15,-2 2 1 0,0-5 0 16,-2 3-2-16,-1-3 1 0,3-2-2 16,-2-2 0-16,0 3-2 0,0-1 1 15,-1-2-1-15,3 7 2 0,-6-1-2 16,8-3 1-16,-6 5 1 0,1 0-1 16,1 0 0-16,4-5 1 15,0 4 0-15,0-5 2 0,2-2 34 16,0-3-24-16,0-2-11 0,4-4 0 15,-4-8-1-15,2 5-2 0,4-7-22 16,-3-5 9-16,-1-2 13 0,-2-4-11 16,0 1-5-16,0-1-3 0,0 1-4 15,0-4 4-15,0 0 9 0,0 3-1 16,2-3 1-16,-2 4-9 0,0-1-13 16,2 4 3-16,-2-4-2 0,2 1 5 15,0 1 10-15,0-1 2 0,-2-1 13 16,0-3 1-16,2 4 1 0,-2-4 0 15,4 0 0-15,-4 0-1 0,2 0-13 16,-2 0 13-16,2 0 0 0,0 0-2 16,0 0-8-16,0 0 0 15,3 0 9-15,-3 0 0 0,6 0-10 16,0 0 10-16,0 0 1 0,7 0 0 16,2 0 0-16,1-4 1 0,1 4 0 15,8 0-2-15,2-3 0 0,-1-1 0 16,6 1-19-16,3 1 22 0,2-2 3 15,6 1 0-15,13-4 9 0,11 0 19 16,15-7-4-16,18 4-11 0,11-3-14 16,5 3 0-16,-2-4 0 0,-4 4 0 15,-13 3-2-15,0 3-1 0,-4 2 0 16,4-1-12-16,-8-1 11 16,4 1-1-16,0 3 1 0,-2-4 2 15,-2 1 0-15,4-1 1 0,3 1 13 16,-1-1-12-16,4 1-2 0,0-1 0 15,1 1-22-15,-1 3 5 0,0-4 16 16,3 1 0-16,3-1 0 0,-1 1 1 16,-3 1 1-16,2 2 2 0,-12 0-3 15,-10 2-2-15,-7 5-1 0,-16 0 0 16,-8 0 0-16,-17 0 0 0,-10 0 3 16,0-4 0-16,2 1 1 0,0 3 12 15,6-2-11-15,6 6-1 0,2-4-1 16,3 3-1-16,-7 0-2 15,0-3 3-15,0-1 3 0,-4 1 9 16,0-4-12-16,-4 1-3 0,0-1-31 16,-2-3 34-16,0 0 0 0,-8 0 3 15,-1 0 10-15,-3 0-1 0,-3 0 3 16,-1 0 4-16,-3 0-1 0,-4-3 13 16,0 3 9-16,-4-4-3 0,0 1-16 15,0-1-9-15,-6 1 1 0,0-3 2 16,2 3-3-16,-1-4-12 0,-3 0 0 15,4 0-1-15,0 0-2 0,0 4 0 16,2-4-12-16,-5-2 13 0,5 2 1 16,-2 0 1-16,0-4 1 0,0 4 0 15,2 0 0-15,-4-3 1 0,2 1 1 16,-3 2 9-16,5-3-10 16,-2-4 0-16,2 0 0 0,2-2-1 15,0-5-1-15,0-5-1 0,8-9-1 16,7-15 0-16,3-17 0 0,11-18-10 15,4-13 10-15,7-13-1 0,-5-1-7 16,-4 7 10-16,-4 8 4 0,-5 9-4 16,-1-4 0-16,2-6 0 0,-2-6-2 15,1-8 1-15,3-3-10 0,-2-2 11 16,0 2-9-16,-3-4 9 0,3 4-34 16,-6-3 7-16,-3 3-4 0,0 1-3 15,3 3 19-15,-9 9-4 0,7 3-2 16,-5-2-7-16,5 3 4 15,-3 1 11-15,0 2 1 0,3 6-3 16,-3 6-1-16,3 2 14 0,-7 10-1 16,-2 3-19-16,0 0 4 0,-6 2-7 15,0 12 0-15,-4 6 10 0,-2 10-10 16,0 15 22-16,4-4-12 0,-7 4 15 16,3-5 3-16,0-2 19 0,-4-8-4 15,-1 5-6-15,1 3 7 0,2 9-16 16,2 0-3-16,-3 9-23 0,3 5-20 15,-2 4-22-15,0 3 34 0,-3 3 15 16,-1 4 14-16,-1 4 1 0,-5 4 1 16,-1 3 1-16,1-4 18 0,-5 5 3 15,0-9 18-15,0 4 13 16,-1-7 5-16,-3-7-8 0,-2 0-29 16,-2 0-20-16,-4-7-1 0,-3-3-12 15,-11-4-13-15,-11-2-6 0,-19 2-21 16,-24-3 9-16,-23 6 15 0,-33 3 12 15,-13 8 15-15,-8 0 1 0,-2 5 1 16,5 2 1-16,-7 0 17 0,-9 0 6 16,-5-4-7-16,-3 4 13 0,3-3 12 15,4-4-6-15,8 0-9 0,14 0-3 16,7-11-3-16,18 1-10 0,4-1 0 16,9-4-12-16,4 1-1 15,4-4-2-15,4 2-37 0,2 9-71 0,0 4 9 16,-2 3-28-16,0 3-54 15,4 17-93-15,2 1-119 0,11 8-170 16,29-4-99-16,7-3-723 0</inkml:trace>
  <inkml:trace contextRef="#ctx0" brushRef="#br0" timeOffset="-155262">24677 9289 2508 0,'0'0'351'15,"0"0"-200"-15,0 0-39 0,0 0-25 16,0 0 31-16,0 0 25 0,66-43-7 15,-47 36 3-15,4 0-6 0,6 7-30 16,-4 0-27-16,-1 7-19 0,1 5-14 16,2 5-24-16,0 4-17 0,6 5-2 15,-4 2-2-15,4 5 2 0,0 4 0 16,2-2 0-16,0 2 0 0,-2-1 1 16,0-4 0-16,-4-6 1 0,0-2 11 15,-2-6-13-15,-8-6-38 16,-3-5-34-16,-3-7-41 0,-5 0-45 15,-8-7-142-15,0-5-181 0,-8-2-280 16,-29-23-787-16</inkml:trace>
  <inkml:trace contextRef="#ctx0" brushRef="#br0" timeOffset="-154959.87">25225 9049 3044 0,'0'0'364'0,"0"0"-278"0,0 0-83 16,0 0 48-16,0 0-3 0,0 0 85 16,0 0 93-16,0 0-12 15,0 0-77-15,0 0-88 0,23-23-27 16,-36 42 18-16,-3 9 4 0,-11 19-13 16,-8 18-28-16,-9 18 8 0,-5 8-11 15,1-6-1-15,9-13 1 0,4-25 0 16,10-14 13-16,4-8-10 0,5-6 18 15,-3 2-5-15,-1 1-1 0,-5 3-3 16,-2 1-12-16,0-2-2 0,8 1-25 16,5-9-23-16,2-6-74 0,9-3-78 15,3 0-93-15,7-4-170 0,1 1-629 16,17-8-1123-16</inkml:trace>
  <inkml:trace contextRef="#ctx0" brushRef="#br0" timeOffset="-154427.94">25523 9535 1015 0,'0'0'1263'0,"0"0"-1033"0,0 0-194 16,0 0 141-16,0 0-29 15,0 0-36-15,70-36-15 0,-53 36 14 16,-1 0 30-16,-1 0 2 0,-5 10-7 15,-4-1-6-15,-4 5-26 0,-2 0-25 16,0 7-1-16,-4-2-5 0,-6 5-26 16,6 2-10-16,-7-1-18 0,1 1-16 15,4-2-3-15,-1 2 0 0,3-1-12 16,-2 1-1-16,6-5-2 0,0 3-7 16,2-1-9-16,6-2-52 0,3 2-87 15,-1-2-98-15,-2-4-191 0,5 20-708 16</inkml:trace>
  <inkml:trace contextRef="#ctx0" brushRef="#br0" timeOffset="-153491.14">28088 11919 779 0,'0'0'753'0,"0"0"-344"15,0 0-65-15,0 0 5 16,0 0-47-16,0 0-49 0,0 0-42 15,0 0-43-15,0 0-63 0,-27-22-48 16,27 22 6-16,4 0 40 0,0 0 29 16,5 3-6-16,-3 1-42 0,4 3-34 15,1 1-13-15,-1 3-2 0,2 6-8 16,1 1-8-16,-3-3-16 0,2 6-1 16,1 2-2-16,1 1-2 0,1-3-1 15,-1-1-12-15,5 4 2 0,2-5 1 16,3 2-1-16,1-7-21 0,2-2-22 15,2-1-25-15,0-4-51 0,0 0-15 16,0-7-49-16,-6 0-82 0,-7 0-109 16,-1-4-108-16,-9 1-478 0,-17-8-586 15</inkml:trace>
  <inkml:trace contextRef="#ctx0" brushRef="#br0" timeOffset="-153126.16">28518 11839 2126 0,'0'0'489'0,"0"0"-277"15,0 0-51-15,0 0 194 0,0 0-76 16,0 0-80-16,0 0-70 15,0 0-48-15,0 0-57 0,0 0-22 16,-52-14-2-16,44 32 41 0,-4 1-13 16,-5 5 0-16,1 6-25 0,-5 5 10 15,-2-2-11-15,-2 4 13 0,1 1 4 16,-3-5 9-16,0 4 10 0,0-2-1 16,-2-6 9-16,2 3 41 0,0-3-3 15,-4-1-26-15,4-9-11 0,0 9-21 16,3-9-26-16,3 6-18 0,2-8-19 15,5-1-16-15,6 1-70 0,4-3-104 16,4-1-87-16,0-3-180 16,4 1-589-16,14-8-1013 0</inkml:trace>
  <inkml:trace contextRef="#ctx0" brushRef="#br0" timeOffset="-150641.36">28576 12200 1615 0,'0'0'730'0,"0"0"-526"16,0 0-120-16,0 0 180 0,0 0-65 16,0 0-11-16,0 0 38 0,0 0-7 15,0 0-78-15,-27-26-90 0,29 19-26 16,2 4 25-16,0-1 39 15,7 1 23-15,-1 3 25 0,2-4-19 16,5 1-26-16,-3-4-11 0,3 3-11 16,2 1-11-16,-1-1-16 0,5-1-16 15,-4 1-11-15,-1 1-15 0,1-1-1 16,-3 4-3-16,-3 0-19 0,-1 4 9 16,-4 5 13-16,-6 5 18 0,3 3-5 15,-5 2-1-15,-7 6 12 0,-1-1 10 16,2-1 12-16,-9 1 21 0,1-1 25 15,2 1-4-15,-3-6-27 0,3-3-15 16,-1-1-13-16,3 0-11 0,2-7-10 16,3-1-12-16,1 1-12 0,4-4 0 15,0 4 12-15,9-4 1 0,3 1 17 16,7-1-17-16,12 1-1 16,12-1 0-16,19-3 1 0,17-3-1 15,-5-4-3-15,-8 0-12 0,-20 0-7 16,-17 4-93-16,0-1-127 0,4 1-77 15,0-1-49-15,-9 2-225 0,-17 2-1006 0</inkml:trace>
  <inkml:trace contextRef="#ctx0" brushRef="#br0" timeOffset="-144438.9">28863 8421 450 0,'0'0'160'0,"0"0"-131"16,0 0 56-16,0 0-84 0,0 0 41 16,0 0 63-16,0 0 90 0,0 0 17 15,0 0-33-15,11-44-3 0,-11 41-7 16,0-4-33-16,0 3-26 0,0 1-29 15,0-1-19-15,0 4-17 0,0-3-19 16,0 3-14-16,0 0-11 16,0 0-1-16,0 0 16 0,0 0 20 0,0 0 3 15,0 0-10-15,0 0-3 16,0 0 26-16,0 3 19 0,-3 1 9 16,-1-1-6-16,0 4-16 0,-2 0-22 15,-4 0-17-15,1 0-18 0,-1 2 1 16,0 1 0-16,-3-3 1 0,3 4 10 15,0-4-10-15,1 0 10 0,1 1 6 16,-2-1 16-16,2 0 17 0,3-3 12 16,-5-1 16-16,0 1 22 0,1-4-6 15,1 0-29-15,0 3-10 0,-5-3-12 16,3 0-7-16,-4 0-6 0,-1 0-1 16,-1 0 1-16,-3 0-13 0,0 0-16 15,1 0-3-15,-1 4-3 0,3-1-13 16,-5-3 3-16,2 4 11 15,3-1 2-15,-3 1 16 0,3-1 9 16,-3-3 10-16,-1 0-9 0,1 0 2 16,-4 0 0-16,0-3-15 0,-1-4-1 15,-3 3-8-15,2-6-4 0,-8-1 1 16,2 4 33-16,-2-5 10 0,-2 5-31 16,0 0-10-16,-3 0 10 0,-1 0-10 15,0 4-2-15,-3-1 0 0,5-3-1 16,-4 7 0-16,4-3-1 0,2 1 1 15,-5 2 2-15,5 0 14 0,2-3-14 16,-2-1 10-16,0 1-8 0,2 3 14 16,-2-4 1-16,-1 4-6 0,-3-3-1 15,6-1-9-15,-4 4 10 16,0-3-13-16,1 3 0 0,3 0-13 16,0 3-2-16,0 1-1 0,4-1 13 15,-2 4 0-15,2 2-13 0,2 1 13 16,1-3 0-16,3 4 3 0,-2-4 1 15,2 0 2-15,3 1-1 0,-3-1 0 16,6 4 1-16,-3-4 0 0,1 0 0 16,1 0-3-16,-1 0-4 0,0 1 1 15,3-1-12-15,1 4-1 0,-3-1 0 16,3 1 0-16,1 3 4 0,-1-2 10 16,3 5 2-16,-1-3 2 15,1 6-2-15,2-3 1 0,-3 0 1 16,5 3 11-16,-2-6-13 0,-1-1 3 15,5 3 9-15,-2-2-8 0,2-3-1 16,0-1 0-16,1-3-1 0,3 4-2 16,-2-6-13-16,2 2 10 0,-2 0-13 15,4 0 14-15,0 0-1 0,0-4 1 16,0 8 0-16,0-3 1 0,0 3 1 16,4-1-1-16,-2 4 1 0,0 0 0 15,0-2 1-15,0 2 1 0,0-3 1 16,-2-1 10-16,3 2-1 0,-1-1 4 15,0-4 0-15,-2 0 3 0,0 0-1 16,0-4-17-16,0 8-1 0,0-8-1 16,2 3-1-16,2 0 0 15,0 5-10-15,0-4 11 0,2 0 0 16,-2 3 0-16,7-1-1 0,-5 2 2 16,0-1-1-16,5-3 1 0,-5 3 0 15,-2 1 1-15,4-2 1 0,-2 1-1 16,-2 1 0-16,1-4 1 0,-1 3 1 15,-2-1-1-15,-2 1 0 0,0 4 0 16,2-3 0-16,-2 3-2 0,0-2-1 16,0 2-1-16,4-4-10 15,-2 8 8-15,0-6 2 0,4-2 0 0,-2 4 2 16,5 0 0-16,-1-5 1 16,2 1 1-16,1 1 1 0,3-4 10 15,-1 3-10-15,3 1 10 0,1-2-10 16,-1-3 0-16,-1 1 0 0,-1 0-1 15,-1 0-1-15,1-3-1 0,-2 6 1 16,-1-6-1-16,-5 1 1 0,6-1-1 16,-1 3 1-16,-1-4-1 0,0 4 1 15,3-3-1-15,-1 2 0 0,7 1 0 16,-3 0 0-16,3 2 0 0,-1-2 0 16,1 4 0-16,4-1-2 0,-5 1 0 15,1-1 1-15,-4-1 0 0,1 1 1 16,-4 1 0-16,-1-4-1 0,-3 3 1 15,-2-3 0-15,-2-2 1 16,1 2 1-16,1 0-1 0,0 0-1 16,-2 0-1-16,2 4 1 0,-2-3 0 15,5 3-1-15,-3-4 0 0,2 3-1 16,0 1 2-16,3 3-1 0,-3-6 1 16,0 6 0-16,-2-7 0 0,5 11 2 15,-5-9 1-15,0 4 13 0,0 1-13 16,1 4 0-16,-5-2 16 0,2 1-16 15,-2 0-1-15,2-1 1 0,-4 2 0 16,0-1 0-16,0-1-3 0,0-2 0 16,0 0 0-16,2 3-2 0,-2-5 0 15,2 2-10-15,0-3 10 0,2 6 1 16,0-5-1-16,1 6 2 16,-1-4 0-16,2 1 0 0,0-1 0 15,0 0-1-15,3 4 1 0,-3-9 1 16,0 4 1-16,0-2-1 0,-2-1 2 15,1-3 13-15,-3 2-4 0,-2-2 2 16,0 0-2-16,0 0 4 0,0-3-13 16,0 2 9-16,0 5-12 0,-2-1 0 15,-1-4-3-15,1 1-9 0,2 3-1 16,0-6 10-16,0 3-12 0,0 0 12 16,0 0 1-16,0-1 0 0,0-4 1 15,2 2 1-15,1 3 1 0,-1-4 1 16,-2 4 0-16,2 0 14 15,-2 0-13-15,2 0 0 0,-2 2 16 16,0-2-3-16,0 3-13 0,0 1 0 16,0-1 9-16,0 1-12 0,-2-3 0 15,2 3-1-15,0-4-1 0,0 0-10 16,0 7 10-16,0-7 0 0,4-2-1 16,-2 5 2-16,4-3 1 0,0 0-1 15,-2 0 1-15,1 4-2 0,1-4 2 16,-2-2 2-16,0 2-1 0,-2 0 1 15,0 0 13-15,0 0-12 0,0 3 13 16,-2-3 0-16,2 2-13 0,-2-2 9 16,0 0-10-16,0-3-2 0,0 2 0 15,0 1-1-15,4 0 0 0,1 0 0 16,-1-3-1-16,0-2 1 16,0 5-1-16,2-4 0 0,2 1-1 15,-1 3 1-15,1-7-2 0,-2 7 2 16,0-4 1-16,1 4 1 0,-1-3 1 15,-2-1 1-15,0 4 1 0,0-5 9 16,0 1-9-16,0 1 10 0,-2-1-10 16,3 1 0-16,-1 3 9 0,4-7-10 15,-2 3 1-15,5 1 0 0,-1 3-2 16,4-4-1-16,3 1 2 0,-1-1 13 16,3 1-13-16,4-1 1 0,-7-1 10 15,5 1-11-15,0 1 0 16,-3-1 1-16,1 1 16 0,-1-1-7 15,-1 1 1-15,0-1 2 0,-1 1 1 16,-1 3-1-16,1-7-13 0,3 0 11 16,-1 0-11-16,3 0 1 0,2 0 9 15,4-7-10-15,2 0-1 0,4 0 3 16,2-4-4-16,2 3-16 0,2-3 16 16,0 1 0-16,3-1 0 0,-1 1 2 15,-4 1 1-15,1-1 11 0,-3 3-14 16,-4-4 0-16,0 4 17 0,-6-3-1 15,-3 3 5-15,-1-2 7 0,-7-2 0 16,1-2-3-16,1 2-23 0,-7-5 10 16,5-1-12-16,-6-1-2 0,7-1 0 15,-3-5-16-15,1 3-1 0,7-2 17 16,-7 2 0-16,5 2-10 16,-1-5 11-16,4 3-1 0,-7 2 2 15,3-2 1-15,-3 5 2 0,1-5 0 16,-1 4 12-16,3-3-14 0,-9 0 2 15,6 2 13-15,-5-1-16 0,-1-2 1 16,0 0-1-16,0-5 0 0,-1 5 0 16,1-5 0-16,0 1-1 0,2-1-24 15,1 2 13-15,1 1 10 0,3-5-17 16,-1 6 0-16,5-3-2 0,-1 4 18 16,1-2-19-16,2 3 9 0,-3 0 11 15,3 3 1-15,0-1 1 16,-1 3 1-16,-1-3 3 0,4 8-2 15,-7-4 1-15,5 2-2 0,-1-2 0 16,3 7-2-16,2-7-1 0,0 3 0 16,4-4 0-16,-2 4-17 0,2-3 18 15,2 2 0-15,-3-2 0 0,3 0-1 16,-6 0 1-16,0-1 0 0,-2 1 1 16,-5 3 2-16,-1 1 0 0,0-1-2 15,-7 6-2-15,2-2-11 0,1 0 12 16,-1 0-2-16,0 7-9 0,3-3 10 15,1 3 0-15,3-4-1 0,-2 4-1 16,-1 0-7-16,3 0 11 16,-1 0 3-16,-5 0 0 0,1 4 0 15,-1-1-3-15,-3 0-3 0,-2 4 1 16,1 4 2-16,-5-2 3 0,-2 5 10 16,2-4-12-16,-2 11 0 0,0-5-1 15,2 5 0-15,2 1 1 0,-2-1-1 16,3 0 0-16,-1 2-1 0,4-6 0 15,-2 2 1-15,3 2 1 0,-5-7 1 16,4 4-1-16,-3-6 0 0,-1 2 0 16,0-4 1-16,-2 1-1 0,2-2 0 15,-2 1 0-15,3-3-1 0,-1 0 0 16,2 0 1-16,2 0 2 0,3 0 10 16,3-4-11-16,-1 3 10 0,3-3-9 15,3-3 10-15,2 0-11 0,2 0 1 16,-3 0-1-16,1 0 1 0,0 0 13 15,-5-7-1-15,3 5 1 16,-8-5 8-16,-3 0 10 0,-4 0-6 16,0-3-6-16,-4-4-7 0,-2 2-15 15,0-6 0-15,0 1-1 0,-2-2 1 16,-2-2-2-16,2 0-10 0,0 2-4 16,2 1 4-16,0-3 10 0,0 6-1 15,2-3 0-15,2 4 1 0,0 2 0 16,3-2 1-16,-5 4-1 0,0-1 2 15,2 1 3-15,-2 1 12 16,0-5-3-16,-2 4 4 0,0-8-4 16,0-1-10-16,0-5 0 0,-4 1-1 15,0-5 15-15,-3-2-13 0,-1-1 12 16,-2 1-13-16,2-1-2 0,-1-2-3 16,3 3 1-16,-4 2 0 0,2-1-10 15,3 4 11-15,-3-1-2 0,4 5 2 16,0-2 1-16,0 2 0 0,2 4 0 15,-7 1 1-15,5-1 11 0,0-1-10 16,0 1 0-16,0 1 0 0,-4-1 0 16,1-1-1-16,1-1-1 0,-6 2-1 15,1-2-11-15,-1-6 9 0,0 1-13 16,-7 1 15-16,5-5-2 0,-5 5 1 16,2-1-10-16,-1 1-1 0,-1 2 10 15,1 1 1-15,-1 0 0 16,2 6 0-16,-1 0 1 0,-1-1 1 15,1 4 0-15,-1 1-1 0,-2-4-14 16,3 3 14-16,-5 3 0 0,0 1-2 16,1 0-10-16,-5-4 10 0,2 4 0 15,0 0 0-15,-2 0 1 0,2-1 2 16,3 1 0-16,-1 0 2 0,0 0-1 16,0-4-1-16,3 1 0 0,1 1 0 15,-2 2-2-15,1 0-1 0,3 0 1 16,-3 0-11-16,1 4 10 0,-2-1-12 15,3 1 2-15,-1 3 1 0,-2 0 0 16,5 0 9-16,-5 0-1 0,1 3 4 16,-1 1 0-16,4-1 2 15,-1 1 1-15,3-1 9 0,1 1-9 16,3-4 13-16,-1 0-4 0,4 0 0 16,0 0-9-16,1 0 1 0,1 0-1 15,2 0-3-15,-6 0 0 0,1 0-16 16,-1 0 1-16,-2 0-7 0,-3 0 0 15,-3 3 4-15,-3 4 15 0,-2-3-10 16,-2 6 13-16,1-5 1 0,-5 6 12 16,2-4-10-16,4 3 15 0,-6-6-2 15,6 3-14-15,1-4 1 0,5 1 9 16,-2-3-12-16,5-1-12 0,2 0-131 16,-7 4-161-16,-4-1-118 0,3 4-367 15,-51 14-1048-15</inkml:trace>
  <inkml:trace contextRef="#ctx0" brushRef="#br0" timeOffset="-142873.37">27015 8879 1661 0,'0'0'273'0,"0"0"-111"0,0 0-49 15,0 0-74-15,0 0-13 16,0 0 29-16,29-66 32 0,-27 59 81 16,4 0 3-16,-1 0-65 0,-5 7-106 15,-3-3-9-15,-7 3 9 0,2 3 0 16,-7 4 0-16,5 0-12 0,-4 7-7 15,-1-2-10-15,3-1 13 0,1-1 12 16,5 1-18-16,2-4 22 0,4 0 29 16,4-6 51-16,11-1-3 0,5-1-22 15,5-10-23-15,6-3 7 0,4 0 9 16,2-1-13-16,1-6 0 0,-5 0 0 16,-2 5 7-16,-8-1 5 0,-7 6 14 15,-6 1-55-15,-5-1-6 0,-5 9-16 16,-11-5 4-16,-5 7 11 0,-3 0-15 15,-4 0-3-15,-4 7-4 0,1-5 4 16,1 5 3-16,-2 0 3 0,6 0 1 16,5-3-11-16,-1 3-22 15,11-4-38-15,4 1 19 0,2-4 64 16,2 3 22-16,6 1-3 0,7-4-18 16,-1 3-1-16,1 1 0 0,5-4 0 15,-1 1 3-15,-3-1 0 0,1 0 13 16,-5 0-3-16,1 0 13 0,-5 4 6 15,-4-4 19-15,0 0 32 0,-4 0-23 16,0 0-60-16,0 0-25 0,-6 0 3 16,-4-4-10-16,-3 4-3 0,-3 0 12 15,1 0 10-15,1 0-6 16,-3 4-16-16,1 3 0 0,3 3-10 16,3 4 7-16,2 0 9 0,6-2 25 15,2 2 4-15,0 0 14 0,4-3 34 16,8-3 33-16,-3-4 37 0,-1-4 19 15,0-4-32-15,0-8-42 0,-8-2-35 16,4-7-28-16,-4 2-67 0,0-5-178 16,-4 6-307-16,-12-22-1456 0</inkml:trace>
  <inkml:trace contextRef="#ctx0" brushRef="#br0" timeOffset="-142304.4">28679 8954 1997 0,'0'0'357'0,"0"0"-183"0,0 0-81 16,0 0-93-16,0 0-61 0,0 0 35 16,0 0 26-16,0 0 58 0,0 0 16 15,11-14-3-15,-11 21-23 16,0 0-25-16,0 4-23 0,0 3-1 15,0-5-1-15,0 1 2 0,-3-3 19 16,3 0 52-16,0-4 67 0,0-3 22 16,0 0-55-16,3-3-51 0,1-8-16 15,4-2 16-15,0-3 20 0,1 2-2 16,-1-4-5-16,0 6-32 0,2-2-35 16,-8 4-18-16,-2 3-115 0,0 7-237 15,-8 0-79-15,-2 3-259 0,-23 18-1040 0</inkml:trace>
  <inkml:trace contextRef="#ctx0" brushRef="#br0" timeOffset="-141245.37">26922 8829 615 0,'0'0'245'0,"0"0"71"16,0 0-88-16,0 0-17 0,-60-23-55 15,60 20 39-15,0-1 19 0,0-3-49 16,0 0-29-16,6 0-13 0,3 4-23 16,1-1-23-16,2 3-22 0,3 1-20 15,-3 0-6-15,3 0-6 0,-3 0-7 16,3 1-14-16,-7-1 1 0,2 4 16 16,-4-1 20-16,-1-3 41 15,-3 4 108-15,-2-4 32 0,0 0-100 0,0 0-75 16,0-4-4-16,-4 1 13 15,-1-1 2-15,3 3-9 0,-2-6-47 16,4 3-12-16,0 4-124 0,4-3 35 16,5 3 63-16,5 0 16 0,3 3-3 15,1 1 25-15,11 3 0 0,4-2 3 16,2-2 19-16,3 4 3 0,7 0 1 16,1-3 8-16,3-1-11 0,1 1-8 15,1-4-11-15,1 3 8 0,2-3-12 16,-2 0-12-16,-1 0 8 0,1 4 2 15,-5-4-1-15,1 3-13 0,-5 4 4 16,-1-3-1-16,-3 1 11 16,-6 2-1-16,-2-4-23 0,-2 4 14 15,-6 0 9-15,-3-3 0 0,-1 3 3 16,0-4 13-16,-5 4 6 0,3-3 10 16,-1-3-10-16,5-1 3 0,0 0-19 15,3 0 10-15,5 0-11 0,2 0 1 16,4 0 35-16,1 4-13 0,5-4-3 15,-4 3-9-15,2 1-13 0,-3 3 0 16,1 0-4-16,-4 0-8 0,-2 0 9 16,-4 0-1-16,-3 1-11 0,-3-1 12 15,-2 0-10-15,-7-3 12 0,-2 3 1 16,3-4 0-16,-11 1 19 0,2-4 0 16,0 0-16-16,-2 0-3 0,2 0-2 15,3 0-36-15,-5 0-9 16,4 0-7-16,2 0-9 0,3 0-17 15,-1 3-18-15,2 1-39 0,7 6-42 16,-9-4-36-16,5 4-75 0,-5 0-192 16,7 8-687-16</inkml:trace>
  <inkml:trace contextRef="#ctx0" brushRef="#br0" timeOffset="-130078.4">30196 9744 1447 0,'0'0'231'16,"0"0"-137"-16,0 0 124 0,0 0 57 16,0 0-3-16,0 0 15 0,0 0-59 15,0 0-1-15,0 0-46 0,-24-36-44 16,24 32-42-16,0 4 12 0,0 0 22 15,0 0-16-15,0 0-31 0,0 0-32 16,2 0-13-16,-2 0-6 0,0 0-2 16,0 0-8-16,0 0-2 15,-4 0-19-15,-7 4-1 0,1-1-2 16,-9 8 2-16,-1-4 1 0,1 1 21 16,-2 6-17-16,1-3-4 0,3 3-13 15,1-2-9-15,5 2-9 0,5-4 3 16,6 4 28-16,0-7 11 0,6 2 17 15,5-5 15-15,7-4 13 0,-1 0-3 16,1 0-1-16,3-7 1 0,0-2-4 16,-3-9-12-16,1 8-9 0,-9-7 3 15,3 4-16-15,-11-1 7 0,0 0-19 16,-2 4 7-16,-2 1-10 0,-4-1-24 16,-7 3 5-16,3 3-12 15,-7 4 7-15,1 0 12 0,-1 0 12 16,-3 0 31-16,3 7-15 0,0 4-15 15,3-2-1-15,2-3-2 0,3 5 1 16,3-4-12-16,6 0 11 0,0 0 2 16,0 0 1-16,10-4 1 0,-1 1 11 15,5-4-11-15,-1 0 10 0,1 0-10 16,1 0 0-16,-3 0-1 0,2 0 2 16,-7 0 13-16,1 0 5 0,0-4-6 15,-6 4 1-15,0 0-13 0,0-3 12 16,0-1-14-16,0 1 1 0,1-1-2 15,1-3-2-15,0 4-10 0,-4-4-10 16,4 0 4-16,-4 3 16 16,0-2 0-16,0 4-10 0,-8-2-19 15,-1 4 6-15,-1 0 25 0,-4 4 24 16,-1 1 3-16,1 5-24 0,-3 4-3 16,3 0-4-16,1 2-17 0,3 2 6 15,4-5-4-15,4 1 1 0,0-1 4 16,2-3 14-16,4-3 25 0,4-3 18 15,4-4 12-15,1 0-15 0,1-4-6 16,3-10 0-16,-1 4 0 0,-1-10-7 16,-3 7 4-16,1-8-7 0,-3 1 1 15,-6 3-7-15,-2 0 0 0,-2 4 13 16,0-1 3-16,-2 4-7 0,-4-1-26 16,-4 8-1-16,-1 3-12 15,1 0-3-15,0 0 2 0,-1 3-2 16,3 4-3-16,2 4 15 0,4-4-13 15,-5 7 1-15,7-5 0 0,0-3 3 16,0 5 10-16,7-4-2 0,-3 0-8 16,4-4 11-16,2 4 1 0,-3-3 0 15,1-1-3-15,2-3-49 0,-8 0-55 16,2 0-59-16,-4 0-94 0,0 0-414 16,-31 0-1721-16</inkml:trace>
  <inkml:trace contextRef="#ctx0" brushRef="#br0" timeOffset="-129120.36">28768 10296 684 0,'0'0'1189'0,"0"0"-822"0,0 0-38 16,0 0 64-16,0 0-108 0,0 0-62 16,0 0-46-16,0 0-57 0,0 0-47 15,0 0-73-15,44-25-19 0,-30 25 6 16,0 0-25-16,-1 0 7 0,1 4-1 15,-7-1 18-15,1 1 14 0,-6 3 28 16,-2-4 48-16,0 4 28 0,-2 0-10 16,0-3-18-16,-7 1-7 0,5-2-13 15,-2 1 6-15,2-1-15 16,-2-3-16-16,4 0-10 0,0 0-21 0,2 0 0 16,0 0-27-16,2-3-8 15,2-4 11-15,2 2 5 0,-2 1 6 16,2-3 1-16,-1 0 11 0,3 4 1 15,-8-1 25-15,2 1 15 0,-2 3-2 16,0 0-21-16,0 0-17 0,0 0-3 16,-2 0-19-16,2 0 10 0,-6 3 12 15,1-3 0-15,1 4 0 0,0-1 0 16,0 4 1-16,-2-3 0 0,2-1 1 16,0 1 20-16,-1 1 18 0,3-2 16 15,0 1-7-15,2-1-15 16,-2 1-3-16,2-1-12 0,0 1 9 15,0-1-7-15,0-3 25 0,2 0 38 16,-2 0-17-16,2 0 1 0,0 0-29 16,1 0-11-16,1-7-25 0,-2 4 0 15,-2-4-3-15,2-2-17 0,-2 2-20 16,0-7-12-16,0 7-12 0,-4-3 18 16,0-1 15-16,-1 6 13 0,3-2 2 15,-6 4-2-15,2-4-16 0,0 7 6 16,4 0 23-16,-7 7 1 0,7 0-14 15,-2-1-10-15,2 3-9 0,2 2-43 16,0-1-63-16,0 4-71 0,0-2-129 16,0-5-341-16,0 7-763 0</inkml:trace>
  <inkml:trace contextRef="#ctx0" brushRef="#br0" timeOffset="-128393.42">28840 10329 1850 0,'0'0'180'16,"0"0"-178"-16,0 0 177 0,0 0 64 16,0 0 9-16,0 0-14 0,-66 7-75 15,60-4-9-15,-8-3-14 0,5 0 19 16,1 4 18-16,4-4-29 0,0 0-51 15,4 0-11-15,0 0 17 16,6 0 9-16,-2 0-22 0,7 0-22 16,-3-4-15-16,2 4-19 0,3-3-9 15,-1-1-1-15,-2-3-2 0,1 4-4 16,-5-1 4-16,2-1 9 0,0-2 6 16,-6 4 6-16,0-4 9 0,3 0 3 15,-1 0-6-15,0 0-18 0,4 0-31 16,2-2-2-16,3 2-10 0,1-7 9 15,7 7 3-15,4-3 0 0,6-3 19 16,4-1 5-16,4 1 25 16,3-1 15-16,5 1 31 0,3-4 27 15,6-1-61-15,-7 1-28 0,1-2-12 16,-1 1-18-16,-3-1-3 0,-3 2 0 16,-6-1-1-16,-3 3 0 0,-3-3 1 15,-9 4 0-15,1 0 0 0,-2 6-2 16,-7-3-1-16,1-3-18 0,-3 7 9 15,0-3-6-15,3 3-1 0,-5-2-14 16,5 2-7-16,-1-3 7 0,1-1-7 16,3 1 10-16,3-1 11 0,2 2 7 15,-1-5 10-15,1 4 1 0,2-4-1 16,2 5 1-16,0-5-1 0,4 7 1 16,-6-3 1-16,-3-1-3 0,1 5 1 15,-2 0 1-15,-5 3 1 16,-3-8 2-16,1 8 16 0,-8-1 7 15,0 4-4-15,1-7-3 0,-3 4-5 16,0-1-10-16,-4 1 9 0,2-1-10 16,-2-3 16-16,0 6-6 0,0 1 10 15,0-4 5-15,0 1-25 0,0 3-2 16,-2 0-30-16,0 0-4 0,-6 3 19 16,1 1-3-16,3-3 15 0,-2 6-16 15,0 0-20-15,0 0-35 0,2-3-23 16,1-1-29-16,3 4-55 0,0 0-91 15,0-3-194-15,3-1-640 16,1-3-966-16,33-57 1317 0</inkml:trace>
  <inkml:trace contextRef="#ctx0" brushRef="#br0" timeOffset="-102578.36">13451 10292 969 0,'0'0'101'16,"0"0"72"-16,0 0-17 0,0 0 33 15,-23-64 3-15,23 50-30 0,-2 1-58 16,2-4-52-16,0 3-40 0,0 0-11 15,2 2-1-15,2-2 0 0,2 3-23 16,5 1-9-16,-5 1 6 0,6 2 13 16,-1-7 13-16,-3 7 1 0,4-3 31 15,-6-1 17-15,5 3-13 0,-5-6 12 16,-4-4 62-16,-2 3 1 0,0-10-44 16,-2-3 37-16,-8 2 15 0,-3-7-42 15,-7-5-35-15,-3-2 23 0,-4-4-11 16,-6 0 1-16,0-3-10 0,-6-2-17 15,1-1-18-15,-3 3-9 0,-2 3-2 16,-1 1-14-16,-1 2-7 16,1 10-10-16,-9 1-10 0,-9 9 3 15,-19 9 1-15,-14 12 9 0,-19 5-32 16,-22 20-10-16,-13 1 13 0,4 2 22 16,5 2 20-16,7-6 16 0,-3 2-1 15,2-1 0-15,7-1 1 0,14-1-1 16,11-6 1-16,16-1 2 0,7-2 24 15,1 0 6-15,18 0-9 0,8-6 64 16,17 6-26-16,2-3-61 0,6-1-3 16,2 8-39-16,-10 1 39 0,-11 12-7 15,-9 16 7-15,-12 16-10 0,-1 19-3 16,6 5 14-16,11 9 1 0,5-12 0 16,13-9-3-16,16-24-9 15,9-18-16-15,8-7 10 0,0-2 0 16,2 1 18-16,9 1-15 0,3 10 3 15,15 10 13-15,12 8 35 0,19 2 42 16,23 1-25-16,16 1-1 0,15-1-5 16,0-3 2-16,-5-6-26 0,-3-7 4 15,-15-11-7-15,6 0 7 0,6-6 6 16,2-3 3-16,9-12-13 0,8-2 10 16,-2-7-13-16,8 0-15 0,2-11 21 15,3-4-9-15,7-6-13 0,1 1 13 16,-7-4 4-16,-2 0-1 0,-10-6-3 15,-8 4-4-15,0-6 1 16,-5-1-11-16,-9-5 14 0,-1-6 3 16,-10-6 4-16,-7-4-4 0,-1-7 3 15,-7-2-9-15,-3-5 12 0,-7-7-9 16,-4 2 13-16,-11-2-26 0,-16 0 16 16,-10 1-3-16,-12 3 0 0,-14 3 31 15,-17 10-25-15,-24-1-22 0,-24 5 0 16,-23 7-32-16,-29-2-15 0,-20 12 12 15,-22 11 0-15,-19 5-9 0,-14 11 15 16,-18 3 13-16,-4 7-25 0,-2 0-20 16,4 0-6-16,6 3 0 0,15-3 3 15,14 0 22-15,17-7 1 16,24-5-30-16,20-2-67 0,7 11-46 0,29 3-226 16,-24 7-850-16</inkml:trace>
  <inkml:trace contextRef="#ctx0" brushRef="#br0" timeOffset="-82178.11">14011 9856 2002 0,'56'-47'178'0,"-29"26"-136"15,-5 9-42-15,-3 1 0 0,-2 4-1 16,-5 4-21-16,2-4-180 0,-7 3-122 16,-7 1 210-16,-13 3 114 0,-28 0 0 15,-23 0 26-15,-2-4 114 0,10-4 84 16,12-3-69-16,18-3-90 0,-10 0 7 16,-3-5 9-16,0-5-30 0,-13-6-12 15,7 2 0-15,1-1-10 16,5-3-13-16,-15 3-14 0,0-3-2 15,-14 6-19-15,-19 5-7 0,-14 9-3 16,-27 8 10-16,-8 8 15 0,-13 12-9 16,-8 1 11-16,0 0 1 0,-11 3 0 15,5-3 1-15,6 1 40 0,6-6 34 16,12-2 1-16,7 4-52 0,14 7-23 16,2 5-22-16,3 4-1 0,-3 5 23 15,-4 5 0-15,2 0-1 0,5 4-12 16,5 6 10-16,1 8-17 0,-11 6 17 15,-6 1-16-15,4 6 19 0,8-1 0 16,27-9 55-16,34-14-10 0,18-12-45 16,20-9-52-16,1 2-9 15,8-2 29-15,2 9 7 0,2 5 25 16,2 7 2-16,16 14 21 0,18 6 2 16,21 4 1-16,22 4 20 0,20-8-30 15,13-3-16-15,-5-6 38 0,-3-11 24 16,-7-5 5-16,-6-16 52 0,10 2-25 15,13-6 15-15,12-1-52 0,19-9 7 16,5-5-13-16,20-7 7 0,6-8 9 16,6-13-16-16,4-4-29 0,-7-4-3 15,1-3-19-15,-10-4 13 0,-5-1 12 16,-10 0 4-16,-8-4 12 0,-7-3 19 16,5-3-15-16,-4 3-4 0,-1-10-16 15,-5-3-12-15,-1 3-11 16,-6-7 10-16,-10 3-10 0,-10-7 11 15,-13-4 3-15,-17-13-1 0,-1-6-12 16,-13-6 15-16,-6-10-6 0,-11-1-11 16,-3 0 1-16,-18 1-1 0,-7-1 0 15,-19 6-1-15,-10 1 1 0,-30 4 2 16,-22 10-3-16,-29 6-21 0,-20 13-29 16,-28 11-16-16,-22 17 18 0,-21 6 7 15,-16 12 6-15,-5 8 13 0,1 11 6 16,7 0-15-16,1 14 15 0,12 5 14 15,2 6 0-15,0 1 0 0,7 5-10 16,5 3-23-16,1 4-32 16,-7 2 13-16,-1 7 22 0,-5 7 13 15,-6 4 17-15,-11 10-17 0,-1-2 19 16,4 6-3-16,3-1-16 0,26-5 3 16,26 2-9-16,36 0 6 0,33 6-13 15,26 4-29-15,15 6 20 0,13 8 41 16,10-1 0-16,6 7-2 0,12-4-65 15,11 5 28-15,6-1-6 0,12-4 27 16,3 0 18-16,7 0 2 0,13-1-2 16,9-13 23-16,14-5-21 0,12-14 20 15,16-10-3-15,16-18 1 0,22-9 2 16,20-22 33-16,15-4-7 0,15-19 3 16,16-12-32-16,-4-5 16 0,2-9-9 15,-8-4-13-15,-9 1-10 16,-16 6 0-16,-18 0 10 0,-13 3 0 15,-15 0 47-15,-3 1-6 0,-5 0-3 16,0-3-9-16,-6 1-7 0,-10 2-16 16,-5-4-17-16,-9 0-1 0,-5-3 15 15,-15 0 3-15,-5-10 3 0,-13-4-6 16,-6-11 12-16,-19-8-15 0,-4-13-11 16,-15-4 0-16,-9-8-1 0,-11 4-1 15,-23 3-1-15,-23 8-2 0,-28 4-32 16,-26 9 0-16,-32 6-19 0,-21 13-6 15,-23 11 25-15,-26 11-9 0,-9 11 5 16,-13 15 14-16,-7 10-1 16,5 3 7-16,13 11 6 0,1 12 1 15,17 2-4-15,9 9-4 0,19 3 8 16,9 5 11-16,5-1 1 0,4 7-2 16,3 3-1-16,-3 7-16 0,4 1-54 15,-6 13 15-15,-10 9 19 0,3 12 14 16,12 2 12-16,9 6-6 0,19 1-1 15,21-4-5-15,29-7-4 0,30-1-29 16,36-2 3-16,25 3-11 0,33 7 66 16,24 0 12-16,13 0 8 0,13-1-20 15,9-6-36-15,11-10-90 0,11-6 20 16,7-13 106-16,11-18 0 16,6-14 1-16,15-19 17 0,8-14 24 15,14-11-3-15,17-20-10 0,11-13 26 16,11-13-23-16,17-13-6 0,11-9-7 15,-3-4 4-15,1-10-23 0,-17-1-97 16,-27-11-97-16,-19-3-65 0,-32-7 29 16,-24 2 97-16,-28-6 0 0,-29 4 68 15,-25 4 13-15,-36-1-7 0,-26 11-16 16,-41 14-94-16,-44 8 149 0,-31 18-51 16,-39 14-311-16,-29 14 138 0,-31 15-164 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16:14.61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3092 6520 460 0,'0'0'329'0,"0"0"108"0,0 0-112 16,0 0-68-16,0 0-75 0,0 0-49 15,0 0-91-15,0 0 20 0,0 0 48 16,54-65 0-16,-29 41-10 0,2 4-10 16,4 0 10-16,-4-3 0 0,0 5-17 15,-5 1-44-15,-1 5-39 0,-2 8-13 16,-7-3-6-16,2 7-4 0,-3 0 11 15,3 4 9-15,-5 3 2 0,3-2 0 16,-4 5 1-16,5-3 1 0,-5 0 12 16,4 0 0-16,-3-3 3 0,3 3 42 15,0-4 19-15,7-3-23 0,0 4 4 16,5-4-7-16,1 0-13 16,6 0-19-16,4 0-16 0,5 2 10 15,-3-2 3-15,4 3 6 0,3 4-2 16,1 0 5-16,1-4-3 0,-1 1 4 15,0-1-7-15,13 1-3 0,9-4-4 16,9 0-8-16,15 0 15 0,10-7-17 16,9-7 1-16,-3 4-2 0,-5 1-1 15,-18-2-2-15,-5 4-1 0,-7 4 0 16,3-1-17-16,-1 4 5 0,0 4 2 16,-1 3-6-16,-3 3 6 0,-2 1 13 15,1-6 0-15,-3 6 2 0,-2-1 11 16,4-3 0-16,4 0-1 0,7-4-8 15,1 1 11-15,3-4-11 16,4 0 15-16,0-4-16 0,-5-3-1 16,3-3 11-16,-2 0-11 0,6-4-1 15,0 8 0-15,2-8 0 0,-2 4-1 16,-7-1-1-16,-1-3-1 0,-7 9-1 16,-1-5 1-16,1 3 0 0,0 0 2 15,7-4-1-15,4 4-1 0,4 0 0 16,2 6 1-16,0-3 1 0,0 1-1 15,2-1-1-15,4 4 1 0,-4-3-2 16,4 3 1-16,0-4-2 0,0 4 3 16,-10 0 1-16,0-3 2 0,-7 3 0 15,1-4-1-15,2 4 0 16,-5 0-1-16,1 0-1 0,1 0 0 16,-5 0-3-16,3 4 1 0,-1-1 2 15,1-3 1-15,5 0 0 0,6 0 1 16,2 0-1-16,2 0 1 0,0 0 1 15,-6 0 2-15,0-3-2 0,-9 3-1 16,3-4 0-16,4 1 1 0,-1 3 0 16,9-4 11-16,5 1-13 0,-3 3 1 15,2-4 1-15,4 1-1 0,2-4 0 16,11 3-1-16,6-1 2 0,2-2-1 16,4 0 0-16,-6-3 1 0,0 3-1 15,6-4 0-15,-4 3 0 16,2 1-1-16,-8 0 0 0,-3 0 0 15,-5 3-1-15,-7 1 0 0,3 3 0 16,-5 0-2-16,-2 0 2 0,-4 3 0 16,-6 1-1-16,-5-1 1 0,-9 4-12 15,-9 4-31-15,-17-6-262 0,-20 2-92 16,10 14-733-16</inkml:trace>
  <inkml:trace contextRef="#ctx0" brushRef="#br0" timeOffset="7482.95">7185 8918 111 0,'0'0'176'0,"0"0"-13"15,0 0-3-15,0 0-103 0,0 0-57 16,0 0-19-16,0 0 19 0,0 0 0 15,0 0 3-15,52-47 43 16,-48 40 130-16,-2 3-13 0,-2 1-10 16,0-1-26-16,0 1-26 0,-2-1-4 15,-2 4-6-15,-4-3-68 0,2 3-10 16,-3-4 7-16,3 4 2 0,0 0 11 16,2-3 19-16,0 3 19 0,2 0 4 15,-1 0-16-15,3 0-21 0,0-4-35 16,0 4-3-16,7-3-3 0,-1 3 2 15,2-4 0-15,2 4 0 0,7-1 0 16,-3-3 1-16,3 4 0 0,2-3 1 16,1-1 2-16,1 4 20 0,2-3-10 15,-1-1 0-15,3 4 0 0,0 0-10 16,6-3 10-16,-2-1-10 0,4 1 0 16,2-1 0-16,0 1 20 15,5-1-1-15,-3-3 8 0,-2 4-4 16,2-2 3-16,-2 1-7 0,-2-3-9 15,3 4 10-15,-3-1 3 0,2 1-10 16,-2-1 7-16,2 4-1 0,2-3-5 16,2 3 2-16,1-4-6 0,1 4-12 15,0-3-1-15,5 3 0 0,-3 0 0 16,3 0 0-16,-1 0 1 0,3 0 1 16,1 0 1-16,-3 0 0 0,-1 0-2 15,-1 0-1-15,1 0 2 0,-5 0 0 16,1 0-1-16,-4 0-1 15,-2 0-2-15,-2 0-10 0,-4 0 12 16,-2 0 3-16,-2 0-1 0,4 0 18 16,-6 3-4-16,3-3-13 0,5 4 0 15,0-1 1-15,0 1-1 0,7-1 10 16,-5-3 0-16,2 4-11 0,0-1 11 16,2-3-10-16,-2 4 0 0,1-4 0 15,3 3 1-15,-6 1-3 0,2-4-1 16,-2 0-1-16,0 0-1 0,-4 0-2 15,0 1 2-15,2-1 1 0,-6 0 0 16,4 0 1-16,0 4 1 0,4-4 1 16,-2 0 11-16,6 3-11 0,-2-3 0 15,2 0 2-15,5 0-2 0,1 0-2 16,1 0 2-16,-3 0-1 16,4 0-1-16,1 0 0 0,1 0 0 15,1 0-1-15,-3 0 1 0,-1 0-1 16,1 0-2-16,-3 0-10 0,-1 0 11 15,0 4-15-15,1-4 15 0,1 3 2 16,-4 1 1-16,1-1 2 0,7 1 16 16,9-1-16-16,12 1 13 0,17-1-12 15,6-3 8-15,6 4-10 0,-4-4 1 16,-12 0-1-16,-26 0 1 0,-15 0 0 16,-13 0-2-16,-1 0-1 0,16 0 1 15,16-4 2-15,16 4-2 16,15-3 1-16,2 3 1 0,0-4 10 15,-8 1-10-15,-7-1 10 0,-10 1-11 16,0-4 0-16,1 0 2 0,1 2-2 16,4-6 1-16,7 4 0 0,1 0-2 15,-5 0 0-15,3 0 2 0,-12 0-2 16,-14 4 0-16,-13-1 0 0,-10 4-1 16,-4-2 0-16,2-1 0 0,10-1 2 15,5 4-1-15,5-3 1 0,15 3-2 16,8-4 0-16,5 4 0 0,16 0 3 15,-19 0-1-15,-8 0 1 0,-18 0-1 16,-1 0 0-16,17 0 0 16,13 0 1-16,20-3 1 0,2 3-1 15,-8-3 10-15,-9-4-12 0,-5 3-1 16,-9-3 1-16,-2 4-1 0,0-1 0 16,0-1 0-16,0 1 0 0,4 1-2 15,5-1 2-15,1 1-1 0,7 3-1 16,1-4 0-16,3 4 2 0,2 0 0 15,-2-3 2-15,-5-1-2 0,5 1 0 16,0-1 1-16,-4 1-1 0,5-1 0 16,-3-2 1-16,-7 2 0 0,3 1-1 15,-5 1 0-15,-1-5 0 0,3 3-1 16,3 1 0-16,-1-1-2 0,7 4 1 16,0 0 0-16,0 0 1 15,4 0-12-15,-1 0 13 0,8 0 1 0,-1 0 0 16,6 0 0-16,2 0 12 15,5 0-11-15,1-7 1 0,5 0 0 16,2 0 0-16,4-3-1 0,6 1 0 16,4-1 0-16,6-4-2 0,3 0 2 15,8-2-1-15,1 2-1 0,5 0 0 16,7 0 0-16,-3 2-1 0,4 2-1 16,6-1 2-16,5 4-1 0,2-3 1 15,3 3 0-15,1 2-1 0,-2-2 1 16,2 3 1-16,-11 1-1 0,3-1 1 15,-7 1 2-15,2-1-2 0,-4 1-1 16,-1-1 0-16,-3 1 1 0,6 3-1 16,-2 0 1-16,5 0 0 15,5 0-1-15,5 3 0 0,4 1 0 16,6 3-1-16,2 0 1 0,-4 0-2 16,0 3-2-16,0-5 2 0,-6 6 1 15,-1-4-1-15,-5 0 1 0,-7 0 1 16,-3 3-2-16,-7-1 0 0,-5 1 1 15,-7 4 0-15,-9 0-15 0,-9 2-30 16,-4 1-112-16,1 1-49 0,5 1-88 16,-14-2-180-16,-28-6-257 0,6-4-26 0</inkml:trace>
  <inkml:trace contextRef="#ctx0" brushRef="#br0" timeOffset="22380.29">11003 12816 186 0,'0'0'0'0,"0"0"-75"0</inkml:trace>
  <inkml:trace contextRef="#ctx0" brushRef="#br0" timeOffset="23116.77">10398 12730 26 0,'0'0'199'0,"0"0"-59"0,-58 14 62 16,35-10-84-16,-4 3-11 0,0-4 20 15,-2 1 7-15,-2-1 29 16,2-3 29-16,2 0-7 0,1 0-51 16,-3 0-37-16,0 0-9 0,2 0-26 15,4 2-23-15,0-2-39 0,5 4 0 16,5-4-56-16,9 3-57 0,6 1 113 15,27-1 120-15,21 0-36 0,39 1-29 16,31-4-22-16,31 0-17 0,-7-4-13 16,-9-2 10-16,-15-5-11 0,-15 2-2 15,0-1 111-15,-5-1 54 0,-5-3 9 16,-11 7-45-16,-13 2-45 0,-20-2-36 16,-13 4-19-16,-14-1-27 0,-3 1 11 15,-2-1-10-15,3 4 10 0,-3-3 0 16,0-1 6-16,-5 1 22 0,-6 3 1 15,-14-4-42-15,-21 4-9 0,-22 0-33 16,-40 7 10-16,-37 11 21 0,-40 1 11 16,-7 5 3-16,1-3 0 15,13-5 1-15,12-2-1 0,2-4 0 16,7 4-1-16,10-8 1 0,20 4-1 16,30-3-1-16,28-3 1 0,17-1-2 15,21 1 0-15,-1-1-2 0,7 0-47 16,2 1-50-16,0-1 28 0,4 3 71 15,14 1 15-15,23 3 1 0,19-3 13 16,33 0 52-16,29-3-8 0,27-4-25 16,4 0-15-16,-3-11-5 0,-11-6-5 15,-3-3 2-15,2 0 1 16,5-7-10-16,-3 3-14 0,-12 3 0 16,-14 5 0-16,-15 2 0 0,-21 0 1 15,-24 7-1-15,-19 4-2 0,-12 3 0 16,-9-2-20-16,-2 2-21 0,-2 0-17 15,-6 0 58-15,-8 2 48 0,-29 5 19 16,-33 7-31-16,-42 3-20 0,-33-3 6 16,-18-1 32-16,-7-3-3 0,5-7-51 15,2 1 51-15,-3-1 6 0,1 4-28 16,0 0 22-16,16 6-26 0,23-3-22 16,35 1 10-16,35-4-10 0,23-1-3 15,23-2-17-15,8-4-81 0,2 3-173 16,20 3 153-16,24 1 98 0,28 0 17 15,40-4-19-15,10-3 22 16,6-3 0-16,-2-8 0 0,-6 6 2 16,-2-2-1-16,-1 7-1 0,-3 7 0 15,-29 2-188-15,-11 15-516 0</inkml:trace>
  <inkml:trace contextRef="#ctx0" brushRef="#br0" timeOffset="25116.48">10650 12933 104 0,'0'0'134'0,"0"0"124"0,0 0 19 15,0 0 29-15,0 0-13 16,0 0-237-16,0 0-8 0,0 0 40 16,0 0 13-16,-70-44-7 0,3 30-3 15,-24 9-19-15,-24-6-20 0,-20 8-26 16,3 3 13-16,10 0-4 0,12 0-6 15,11 3-12-15,-4 8-7 0,0-6-10 16,3 9-1-16,7-7 1 0,25 4 0 16,16-8 4-16,19 1 18 0,19-4-5 15,4 0 5-15,5 0 17 0,3 0 91 16,2 0-72-16,19 0-57 0,26 0 51 16,36-4 44-16,39 4 11 0,33 0-10 15,8 4-36-15,-6 3-23 0,-12-4-6 16,-13-1-16-16,6-2 39 0,5 0-4 15,2-2-9-15,-1-8-4 0,13-4 1 16,4-4 2-16,1 6-9 16,-3-2-13-16,-4 4-16 0,-11 3 0 15,-11 3-3-15,-14 4-2 0,-17 0 2 16,-24 0-2-16,-22 4-1 0,-17-4 1 16,-18 3-17-16,-7 1-10 0,3-4-6 15,-7 3 22-15,4 1 13 0,-8 2 39 16,-6-2 28-16,-33 5 0 0,-33-2-48 15,-46 3-16-15,-43 1-1 0,-12-1 11 16,-7-3-10-16,4 0 10 0,13-5-10 16,-6 1 0-16,-7 1-1 0,1 3 1 15,-5 0 0-15,0-4 9 16,7 8-8-16,3-4-2 0,13 3-2 0,7 2-42 16,5 6-9-16,11-1 0 15,14-1 0-15,19 5 10 0,27-4-4 16,20-8 10-16,23 1-1 0,19-3-2 15,8 0-45-15,19 0-136 0,40 4 216 16,55-8-23-16,43-3-71 0,21 0-168 16,6 0-144-16,-54 0-280 0,19-7-467 0</inkml:trace>
  <inkml:trace contextRef="#ctx0" brushRef="#br0" timeOffset="27917.53">15539 12755 163 0,'0'0'199'0,"0"0"10"0,0 0-50 16,0 0-56-16,-69 3-103 0,63-3-79 16,6 4 21-16,2 1 58 0,13-1 22 15,1 3-19-15,11 3-2 0,2 0 1 16,2 1-2-16,2 1-2 0,2 2 1 16,-2 4-3-16,0-5 4 0,3 3 0 15,-5 5-1-15,-3 0-2 0,8-2 3 16,-5 2 1-16,10-2 2 0,7 6 131 15,20-1 49-15,21-1-21 0,26-9-41 16,38-4-63-16,15-10-35 0,7 0-10 16,12-10 4-16,-12-1-14 0,5-6 0 15,4 5 23-15,6-6-26 0,2 1-36 16,3 1-9-16,1-1-1 16,-4-1-32-16,1 1-33 0,-14 5 14 15,-3 1-11-15,-8 1-35 0,-9-1-56 16,-4 4-3-16,-6-2 19 0,-3-1 82 15,-5-4 55-15,0 0 44 0,-5 5 0 16,0-5 1-16,1 0 1 0,5 1 0 16,1 2 42-16,4-1 59 0,0 1 20 15,-1-3-27-15,3 0-19 0,0 9-22 16,-6-2-21-16,-7 0-6 0,-4 4-25 16,-1 3 3-16,-5 0-4 0,4 0-125 15,-37 3-166-15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16:54.83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20105 6427 1349 0,'0'0'202'0,"60"-36"-33"16,-52 25-32-16,0 8-53 0,-6 1-82 15,3-2-1-15,1 1 12 0,-4-1 36 16,4-3-23-16,-4 4-26 16,-2-1 2-16,2 4-2 0,-2-3 0 15,0-1-16-15,4 1 16 0,2-1 26 16,7-3 26-16,-5 4 6 0,7 3 7 15,-1 0-7-15,5 0 1 0,-3 0-1 16,3 10 0-16,-1 1-13 0,-5 6 0 16,-1-4-3-16,-1 11-16 0,-3 0 13 15,-6-1 3-15,0 5 6 0,-2-2 4 16,0 2-10-16,-4-5-14 0,-2 1 8 16,4-1-17-16,-3 1-16 0,5-8 13 15,0 5-14-15,5 0 2 0,3-9 9 16,-2 5-1-16,4-3 1 15,3 0 3-15,-1-5 7 0,1 2 6 16,1-1 6-16,-4-3 3 0,3 0-6 16,-5 0-6-16,0 0-1 0,1-4-9 15,-5-1 7-15,0 2-4 0,0 3 3 16,0-4-6-16,4 1 10 0,-1-1-7 16,5 1-3-16,5-1 25 0,14 1 48 15,16-4-16-15,19-4-32 0,17-3-28 16,18-10-13-16,7 8-2 0,-11-5 2 15,0 7 0-15,-6 0 22 0,2 0 3 16,-2 4-6-16,4-4 3 0,0 3-3 16,0 2 6-16,9-1-3 0,3 3 4 15,5-4-11-15,10-3 1 16,2 4 3-16,14-4-6 0,13-4-1 16,8 1 4-16,15 3-3 0,4-2-1 15,6 2 4-15,4 4-14 0,4 3 10 16,-2 0 1-16,-6 7-11 0,2 0-2 15,2 1 0-15,-8 6 3 0,-4 0 0 16,-1 0-2-16,-1-1 0 0,-6 0-1 16,3-6 0-16,-3 0 2 0,3-3 2 15,-1-1 11-15,1-3-13 0,3 0 0 16,6 0 1-16,6 0 9 0,6 0-12 16,4 0 2-16,-1-3 0 0,-1 3-1 15,-4 0-1-15,0 0 0 16,-4 0 0-16,2 3 1 0,-8 4 1 0,-8-3 1 15,-9 5-1-15,-10 5 13 16,-14-4-14-16,-13 0 0 0,-13-3-1 16,-3-1 0-16,-13-3 2 0,-4 1 2 15,-10-4 12-15,-17 0-13 0,-14 0 10 16,-13 0 0-16,-12-4-13 0,-4 1 2 16,3 3 0-16,1-2 0 0,6-2-1 15,5 4-1-15,3-3-1 0,-4-1-2 16,-4 4 0-16,-2-3-10 0,-6 3 10 15,-2 0 0-15,-3 0 0 0,-9 0 3 16,1 0 0-16,-6-3 28 0,-1 3 15 16,-3-4 26-16,-2 1 167 0,0-1-149 15,-7-6-69-15,1-3-18 16,-10 3 0-16,5-11 0 0,-7-2 3 16,-1-1 13-16,3-6-1 0,1-1 7 15,-1 1-21-15,5-5 2 0,5 2 10 16,2 0-13-16,4-5-12 0,0 5 12 15,6-1-3-15,4-4 0 0,-3 5 3 16,1 0 0-16,2-6 2 0,-8 6-2 16,2-2-2-16,-4 6-17 0,0-1 1 15,-6-5-13-15,-2 9 0 0,-4-2 9 16,-3 9 7-16,3-6 15 0,-5 8-2 16,7 5 1-16,4 5-64 0,-1 3-109 15,7 8 86-15,5 12 3 0,9 18-50 16,7 27-19-16,3 23-29 15,-1 31-84-15,-17 27-50 0,-12 8-105 16,-8-37-202-16,-26 2-756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18:01.876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5174 9036 13 0,'0'0'0'16,"0"0"-13"-16,0 0 13 0</inkml:trace>
  <inkml:trace contextRef="#ctx0" brushRef="#br0" timeOffset="558">5174 9036 1 0,'-52'-21'157'0,"42"18"87"0,-4-1-25 16,1 1-47-16,-3-4-9 0,-3 3-9 16,5 1 5-16,-3 0-16 0,5-1 7 15,1 2-65-15,1-1-85 0,10-1-78 16,0 1-4-16,12-1 51 0,1 1 31 16,12 3 1-16,1-7 2 0,5 3-3 15,2-3-1-15,3 0-22 0,3 0 23 16,-6 2 65-16,4-5-13 0,-6 6-26 15,2 1-26-15,-6-1-2 0,-2 1-17 16,-2 3 2-16,-5 0-2 16,-3 0-1-16,-5 0 1 0,-2 0 16 15,1 0-1-15,-5 3 4 0,-2-3 12 16,0 4 27-16,-2-4 23 0,2 0 13 16,-2 0 13-16,0 0-20 0,0 0-26 15,0 0-16-15,0 0-26 0,-4 0-21 16,0 0-28-16,-7 0-13 0,1 0 17 15,-9 0 22-15,-3 7 10 0,-7 3 13 16,-6-1 2-16,-7 5 21 0,1 0-4 16,-5 0-17-16,1-2-1 0,4 2-1 15,-1-4-1-15,7-3-15 0,8 4-26 16,9-6-43-16,7 2 35 0,5-7 50 16,6 4 20-16,8-4 9 15,7 0-9-15,1 0 45 0,11 0 58 16,0 0-19-16,2-7-26 0,6 3-29 15,-2-1-23-15,2-6-23 0,1 4-3 16,-3 4 0-16,0-1-2 0,-6-3 2 16,-3 4 16-16,-3-1 23 0,-2 1 3 15,-5 0 4-15,-4-1 5 0,-5 2-12 16,-1-5-22-16,-4 0-17 0,-4 4-32 16,-7-4 0-16,-5-4 3 0,-13 4-1 15,-15 4-2-15,-18-1 0 0,-18 11-14 16,-22 18-145-16,-9 22-170 0,18-3-180 15,-2 13-426-15</inkml:trace>
  <inkml:trace contextRef="#ctx0" brushRef="#br0" timeOffset="4556.06">5587 7836 55 0,'0'0'85'16,"0"0"75"-16,0 0-39 0,0 0 12 16,-62-40 43-16,54 33-16 0,-2-3 16 15,4 3-13-15,-1-7-20 0,3 9-13 16,-4-2 1-16,8-4-21 0,-6 1-35 16,2-1-46-16,-3 3-29 0,1-3-1 15,-4 4 1-15,-7-3 13 0,-1-1 16 16,-3-3 17-16,-2 6-4 0,-1-3-3 15,-5-3 3-15,-2 4-28 0,-2-1-14 16,-1 2-2-16,-1 2-21 16,4 1 7-16,-4 2 14 0,2 4-15 15,-2 0-18-15,4 4 9 0,-2 6 13 16,4 2 13-16,-4 9 0 0,2 4 19 16,0 4-16-16,-4 3 13 0,4 4 6 15,-4 4-22-15,4-3-1 0,-5 5 1 16,7-2-2-16,1 0 2 0,1-3 0 15,-2 1 0-15,4-1-2 0,0-1 2 16,2 3-2-16,3 1-21 0,-3 0 20 16,0 7-10-16,-2 11 2 0,3 10 11 15,-1 15 0-15,11 10 1 0,7-3 2 16,12-13 17-16,3-12-17 0,9-25 23 16,-5-12 0-16,-2-6-23 15,7-1 30-15,2 0-32 0,4 9 18 16,3-2-2-16,10 1 8 0,-1-4-2 15,0-6 6-15,2-2 10 0,1-6-6 16,-5 1-4-16,4-5 0 0,-2 0-28 16,-2-3 28-16,1-4 0 0,-3 0-13 15,4 0 7-15,-4 0 13 0,8-4-1 16,3-3-9-16,1-2 3 0,3-5-19 16,-1 1-9-16,7-8-1 0,-2-6 19 15,8-4-6-15,0-16-11 0,8-11 0 16,-12-1-2-16,-19 9 2 0,-2-12 25 15,-16 21 41-15,-5-3 6 0,5-7-16 16,-11 11 23-16,2-7-33 0,-6-10-48 16,-2 3-2-16,-2 0-14 15,-2-8 0-15,-8-6 16 0,-4-5-13 16,-3-16 12-16,5 2 0 0,-3-7-3 16,9 15-66-16,2 17-14 0,-4 20-6 15,3 19-14-15,-3 2-35 0,-8-5-35 16,-15 5-125-16,0 4-283 0,-83 34-403 0</inkml:trace>
  <inkml:trace contextRef="#ctx0" brushRef="#br0" timeOffset="11842.59">23079 1926 2617 0,'0'0'600'0,"0"0"-393"0,0 0 69 15,0 0-5-15,0 0-86 0,0 0 8 16,0 0-26-16,0 0-40 0,0 0-29 15,-4-27-27-15,6 13-19 0,2 7 10 16,-1-7-7-16,-1 4 6 0,0 1 15 16,-2-1 22-16,0-1-10 0,0 4-15 15,-2-3-25-15,-5-1-11 0,-1-1-13 16,-4 2 7-16,-5 3 2 0,3-4 9 16,-9 4 10-16,0 0 30 0,-4-1-31 15,-4 4-24-15,2 4-9 0,-8 0-3 16,2 7-3-16,-4 5-9 0,-7 9-2 15,1 16 0-15,4-2 0 16,9 5 2-16,12 4-3 0,7-4-12 16,9 7 11-16,4 3-1 0,2-1-1 15,17-5 1-15,6-8 2 0,4-2 0 16,10-14 21-16,0-2 12 0,3-9 36 16,-1-9 34-16,2-2 2 0,-1-16 13 15,-1-3-22-15,0-12-30 0,3-14-29 16,1-17-22-16,1-15-1 0,-1-18-14 15,1-8-15-15,-13 14 12 0,-10 16-12 16,-9 28 5-16,-14 17 10 0,0 6 18 16,-4 1-15-16,-11-5 15 0,-5-5-16 15,-13-10 1-15,-25-3 18 0,-17 6 3 16,-20 11-6-16,-18 15 0 16,1 3 0-16,7 11-17 0,7 0 2 15,30 0 0-15,12 7-3 0,19 0-11 16,14 7-10-16,-10 9-27 0,4 20-15 15,5 32-31-15,13 30-59 0,24 17-31 16,22 12-46-16,16-8-82 0,5-14-211 16,-10-36-839-16,12-8-1533 0</inkml:trace>
  <inkml:trace contextRef="#ctx0" brushRef="#br0" timeOffset="12472.46">23886 1425 859 0,'0'0'1112'16,"0"0"-619"-16,0 0 93 0,0 0-10 16,0 0-81-16,4-59-57 0,-8 48-88 15,-5-3-60-15,3 0-68 0,-2-5-24 16,-2 5-35-16,-3-3-42 16,-1-2-27-16,-1 5-22 0,5 7-9 0,-3-4-21 15,5 1-14-15,-6 1-16 0,5 2 0 16,-5 0-12-16,2 0-1 15,-3 0-26-15,-8-3-4 0,1-1-8 16,-9 2-6-16,-5 6 3 0,3 3 0 16,-4 12 26-16,4 19 16 0,2 17 2 15,6 13 14-15,13 19-4 0,2 16 0 16,10-12-9-16,4-16 12 0,8-7 6 16,-2-18-9-16,7 8-9 0,2 3 24 15,-1-4 6-15,-3-6-3 0,1-7-28 16,1-9 10-16,-9-2-10 0,2-5 0 15,-6-4-2-15,-4-1-20 0,0-6-52 16,-2 4-64-16,-10 0-72 0,4-5-83 16,-7 5-132-16,7-7-573 15,-19 3-747-15</inkml:trace>
  <inkml:trace contextRef="#ctx0" brushRef="#br0" timeOffset="12723.73">23332 1851 3354 0,'0'0'746'0,"0"0"-292"15,0 0-3-15,16-70-140 0,-12 63-110 16,-2 3-17-16,2-3-54 0,3-3-51 16,-3 6-76-16,0 1-3 0,-2 3-21 15,2 0 18-15,6 0 1 0,-1 7 2 16,5 0 11-16,11 3 1 15,8-6 0-15,23-1-1 0,18-3-11 16,19-14-69-16,17-8-101 0,-1-6-72 16,-9 3-11-16,-20 6-86 0,-34 12-632 15,1-3-1061-15</inkml:trace>
  <inkml:trace contextRef="#ctx0" brushRef="#br0" timeOffset="13360.27">22540 2534 2453 0,'0'0'560'0,"0"0"-138"0,0 0 30 15,0 0-151-15,0 0 13 0,0 0-61 16,0 0-94-16,0 0-88 16,0 0-50-16,0 0 13 0,-41 9 30 15,74-2 94-15,18 0 40 0,36-7-13 16,35-7-31-16,41-19-48 0,11-2-22 16,6-5 19-16,-4 5 18 0,-19 2-49 15,-2 1-48-15,-11 3-22 0,-5 1-2 16,-11 5 0-16,-31 5-18 0,-31 4-30 15,-22 7-19-15,-26 0-20 0,-5 0-28 16,-3 4-12-16,-2-1-2 0,1 8-14 16,-5-2-57-16,-4 1-199 15,0-3-720-15,-31 4-774 0</inkml:trace>
  <inkml:trace contextRef="#ctx0" brushRef="#br0" timeOffset="14755.02">22939 3199 939 0,'0'0'1075'0,"0"0"-777"0,0 0 73 16,0 0 12-16,0 0-83 0,0 0-8 15,0 0-59-15,0 0-37 0,0 0-16 16,27-54-18-16,-23 40-23 0,4 2-19 15,0-2-3-15,-3 0 15 0,-3 0 12 16,0 1-29-16,-2-1-38 0,-4 4-23 16,-9 3-20-16,-3 4-22 0,-7 3-9 15,-10 0 9-15,0 7 0 0,-7 10 0 16,-5 9-9-16,-3 2 13 16,1 12-4-16,1 4-10 0,5-1-2 15,12 6-10-15,6-5-9 0,7-1 7 16,14-2 10-16,4-8-1 0,12-5 3 15,5-4 11-15,8-12 17 0,0-5 17 16,4-3-14-16,4-4 8 0,-4-11 34 16,4-5 36-16,-2-8-7 0,2 0-29 15,-4-9-31-15,0-1-18 0,2-13-12 16,-6 2-9-16,-2-2 0 0,-2-4 13 16,-9 4-4-16,3-7 6 0,-11 4 6 15,-2-5 3-15,-4 8-6 0,-8 0-9 16,-9 11 3-16,-6-3 6 0,-14 3 0 15,-10 9 4-15,-15 0-22 0,-17 13-3 16,5 10-1-16,14 4-27 16,14 4 4-16,24-1 3 0,-1 4-9 15,-2-3-82-15,2 6-169 0,5-3-61 16,16 5-76-16,2-5-344 0,45 11-826 0</inkml:trace>
  <inkml:trace contextRef="#ctx0" brushRef="#br0" timeOffset="15357.85">23708 3094 3011 0,'0'0'1011'16,"0"0"-602"-16,0 0 44 0,0 0-133 16,0 0-101-16,0 0-12 0,0 0-89 15,0 0-58-15,0 0-36 0,0 0-9 16,-8-68 4-16,3 59-5 0,1-5-14 15,-4 4-27-15,-9 6-16 16,-1 1-14-16,-7 3 5 0,-6 3 13 16,-4 11 15-16,-4 2 9 0,3 9 15 15,-1 4 2-15,6 6 9 0,4 2-11 16,7-4 0-16,5-2 2 0,11 2 19 16,4-5 6-16,6-5 10 0,11-6 8 15,4-6 3-15,1-4-8 0,3-7 11 16,2 0 70-16,-2-7 23 0,2-7-47 15,-5 0-28-15,1-5-18 0,-2-2-15 16,-3 0-12-16,-1 2-9 0,-9-2 1 16,5 2-16-16,-7 1-3 0,-2 4-13 15,0 4 1-15,2 1-12 0,-4 6-33 16,2 3-3-16,1 0 39 0,-3 6 21 16,6 3-9-16,0 5 11 15,0 4 1-15,5-3 2 0,-3 3-1 16,5 3 14-16,-1-6 0 0,1-1 0 15,1 0 6-15,1 0-9 0,-3-7-9 16,5-2 0-16,-3 2-3 0,3-3-21 16,-5-1-96-16,3 1-143 0,-3-1-124 15,-5 1-323-15,3 10-1083 0</inkml:trace>
  <inkml:trace contextRef="#ctx0" brushRef="#br0" timeOffset="20880.73">23797 3628 147 0,'0'0'0'0,"0"0"-30"0,0 0-12 16,0 0-33-16</inkml:trace>
  <inkml:trace contextRef="#ctx0" brushRef="#br0" timeOffset="21415.4">23873 3766 843 0,'0'0'0'16,"0"0"-94"-16,0 0-235 0</inkml:trace>
  <inkml:trace contextRef="#ctx0" brushRef="#br0" timeOffset="21886.48">23726 3729 992 0,'0'0'245'0,"0"0"-66"0,0 0 13 15,0 0-108-15,0 0-84 0,0 0-55 16,0 0-7-16,0 0 29 0,-78-23 33 15,39 23 0-15,-15 0 20 0,-21 0-20 16,7 0 0-16,8 4-13 0,17-4-7 16,16 0-6-16,-2 0-9 0,-4 0-1 15,4 0-10-15,0 0-25 0,6 0-7 16,11 0 78-16,12 2 16 0,6 1 59 16,17 0 52-16,18 1-26 15,17-1-20-15,19 1-16 0,16-4-3 16,18 0-7-16,1 0-10 0,2 0 1 15,-19-4 3-15,-17-3 6 0,-24 4-10 16,-13 0 0-16,-16 3-9 0,-6-2-10 16,-5-2 0-16,1 4 6 0,1-3 14 15,-6-1 18-15,1 1-64 0,-13-1-16 16,-23-3-19-16,-23 4 6 0,-26-4 9 16,-21 7 7-16,-15-4 11 0,17 4 1 15,25 0-2-15,23 0-13 0,20 0-4 16,2 4 1-16,0-4 15 0,-1 3 3 15,-3 1 1-15,-4 3 0 0,4 0 4 16,6-4 22-16,9-3 29 0,6 4 6 16,12-4-54-16,16 0-7 15,28 0-2-15,24 0 2 0,34 3 3 16,-13 3-3-16,-14 7-182 0,-34-2-334 16,-14 17-728-16</inkml:trace>
  <inkml:trace contextRef="#ctx0" brushRef="#br0" timeOffset="24060.22">6995 9005 205 0,'0'0'287'0,"0"0"-29"0,0 0-69 16,0 0-65-16,0 0-39 0,0 0-40 16,0 0-16-16,0 0-26 0,0 0 10 15,19-61 3-15,-15 54 0 0,0 7 13 16,2-4 7-16,0 1 0 0,-4 3 10 15,1 0 42-15,-1 0 25 0,-2-2 21 16,0 2 2-16,0 0-61 0,-5 0-65 16,-5-3-7-16,-4-1 16 0,-9 4 69 15,-4 0 64-15,-4 0 7 0,-8 0-36 16,0 0-23-16,-7 0-26 16,1 4-19-16,3-1-23 0,3-1-32 15,10 1-16-15,6 1-26 0,7-1 13 16,12 1 16-16,4-1 13 0,2 1 1 15,8 3 18-15,4-7-6 0,7 3 3 16,4-3-3-16,4 0-10 0,2 0 9 16,4 0-12-16,2 0-2 0,0 0 1 15,-1-3-12-15,3 3 11 0,-6-4-1 16,0 4 0-16,-4 0 0 0,-4 0 3 16,-5 0 2-16,1 0 14 0,-4 0-4 15,-5 0 5-15,-2 0-5 0,-1 0 5 16,-3 0-5-16,-4 0 1 15,0 0 13-15,-2 0 3 0,-6 0-29 16,-7 0-31-16,-3 4 8 0,-7 3 10 16,-14 0 11-16,-13 5 2 0,-1 2-1 15,1 0 1-15,0-4 0 0,9 1 1 16,-2-2 32-16,-5 1 31 0,9-3-16 16,10 0-48-16,6-4-13 0,11-3-48 15,10 0 25-15,4 0 36 0,14 0 29 16,11 0 0-16,17-6-4 0,18-5-9 15,-3-3-14-15,-5 2-1 0,-10 1 3 16,-9 4-3-16,4-7-1 0,7 4-1 16,1-6-3-16,-6 6-8 0,-5-1 9 15,-5 4 3-15,-11 0 2 16,-3 4 46-16,-9-2 48 0,-8 1-35 16,-2-3-61-16,-15 4-23 0,-3-1 1 15,-7 1 6-15,-6-4 3 0,-4 3 13 16,-7 4 1-16,-1 0 12 0,-3 0-10 15,-1 0-3-15,-1 4-11 0,0 3-11 16,3 3 3-16,1-3 16 0,3 5-10 16,6 2 12-16,4-3-15 0,6-1-7 15,6 4-6-15,9-5 13 0,8 1-2 16,4-3 18-16,18 0 3 0,17 4 13 16,23-4-16-16,23-7-2 0,20 0-27 15,13-18-6-15,-7 1 3 0,-20 3-10 16,-27 9-32-16,-25 1-78 0,-16 4-203 15,-11 4-269-15,-8 22-528 0</inkml:trace>
  <inkml:trace contextRef="#ctx0" brushRef="#br0" timeOffset="25153.72">5108 12968 1190 0,'0'0'19'15,"0"0"-19"-15,0 0-270 0,-62-4-271 0</inkml:trace>
  <inkml:trace contextRef="#ctx0" brushRef="#br0" timeOffset="25676.82">4938 13065 554 0,'0'0'558'0,"0"0"-168"16,0 0-133-16,0 0-104 0,0 0-79 16,0 0-74-16,0 0-39 0,0 0 6 15,0 0 20-15,0 0 12 16,73-61-12-16,-30 44 0 0,19 5 11 15,-2-6-14-15,-8 8-1 0,-11 3 14 16,-10 0-10-16,8 3 13 0,3 1 0 16,-1 1 3-16,-4 2-3 0,-6-3-3 15,-4 3-33-15,-8 0-9 0,-7 0-7 16,-2 0 52-16,-5 0 3 0,-3 0 75 16,-2 3 39-16,-4-1-36 0,-9 5-45 15,1 0-13-15,-7 3-7 0,-6 1 0 16,-8-1 4-16,0-1-4 0,-6 5-13 15,-4 0 10-15,-3-4-10 0,-2 1 23 16,3-6-26-16,0 2-2 16,3 0 2-16,5 0 3 0,6-7 59 15,6 3-14-15,7-3-22 0,3 4-16 16,7-4-10-16,4 0-84 0,4 0-22 16,4 0 106-16,8 0 32 0,3 0-12 15,12 0-1-15,2 0-15 0,2 0 15 16,6-4-16-16,2 4-1 0,-2-3 15 15,5-1-15-15,-5 1 14 0,-6 3 7 16,-4-7-4-16,0 7 10 0,-11-4 7 16,-1 4 32-16,-7-3 87 0,-6 3-29 15,-2 0-66-15,-2-2-60 0,-13 2-39 16,-3 0 7-16,-9 0 3 16,-8 0 16-16,-17 0 10 0,-14 5 1 15,-17 13-11-15,-8 6-10 0,-8 16-142 16,18 0-467-16,-7-3-1108 0</inkml:trace>
  <inkml:trace contextRef="#ctx0" brushRef="#br0" timeOffset="28826.48">6950 13041 398 0,'0'0'430'0,"0"0"-156"15,0 0 3-15,0 0-63 0,0 0-57 16,22-61-70-16,-20 52-35 0,-2 2 16 16,0-3-9-16,0 3-44 0,-6 0-14 15,-4 0 56-15,-2 7-2 0,-5 0-55 16,-4 0 2-16,-6 0 0 0,-1 7 40 15,-8 0 13-15,5 3 3 0,-2-3-16 16,0 4-19-16,2-6-23 0,0 2-12 16,8 3-4-16,1-3 16 0,5 0 1 15,1 0 18-15,3-3 20 16,5-1 13-16,2 1-17 0,6-1-35 16,0-3-19-16,6 2 19 0,8-2 32 15,5 3-12-15,4 1-7 0,10 3 6 16,0-4-3-16,8 1 4 0,-1-1-4 15,-1 1 0-15,-2-4 0 0,0 0 13 16,-4 0-3-16,-6 0 0 0,-4-4 3 16,-4 1 0-16,-3-4-7 0,-6 0 1 15,1 3-1-15,-7 1-3 0,0 1 1 16,0-1-17-16,-4-1-3 0,0 1-1 16,0 3-2-16,0 0-30 0,-6-4-5 15,-2 4-4-15,-5 0 13 0,-9 4-3 16,-12 6 13-16,-17-1 15 0,-24 12 1 15,-16 1 3-15,-10 3 0 16,12-4 1-16,21-9 25 0,29-5 45 16,20-3 3-16,13-1 9 0,0-3 4 15,0 3-87-15,1-3-13 0,5 4-54 16,0-4 67-16,17 0 14 0,12 0-2 16,16 0-8-16,15-4-2 0,21-2 0 15,10-10-2-15,-13 2-2 0,-11 0-21 16,-22 3 4-16,-20 1-13 0,0 6 3 15,2-4-6-15,-1 1-36 0,1-4-90 16,0 4-179-16,-14 4-348 0,-38 3-551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18:39.431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14203 10421 760 0,'0'0'505'0,"0"0"-82"15,0 0-183-15,0 0-120 0,0 0-120 16,0 0-22-16,0 0-17 0,0 0 13 16,0 0 0-16,58-35 9 0,-54 35 4 15,-2 0-13-15,-2 0 2 0,0 0 24 16,-6 4 29-16,-13-1-3 0,-7 8-13 16,-28 3 0-16,-19-2-10 0,-28 5 10 15,-27 4 10-15,-2-9 64 0,12 2 30 16,29-10 22-16,29 3 26 0,23-7 0 15,16 0-11-15,3 0-38 16,7 0-58-16,-1 0-45 0,4 0-13 16,1 0-29-16,7 0 29 0,27-4 2 15,15 1 11-15,26-4-12 0,21-4-1 16,20 3-1-16,1 1 1 0,-5 0-2 16,-8 3 2-16,-14 4 0 0,-15 0 1 15,-14 0 15-15,-13 0 3 0,-16 4 4 16,0-4 2-16,-4 3-2 0,1 1-21 15,3-4 1-15,-2 3 13 0,2 1-13 16,-11-4 36-16,-10 3 63 0,-6-1-45 16,-22 1-57-16,-24 1-2 0,-31 6 0 15,-30 8-1-15,-28 1 0 0,-3 2 3 16,1 7-1-16,11-9-3 16,21 2 2-16,5-2 1 0,24-1 1 15,18-8 0-15,29 1 0 0,14-8-2 16,11 1-14-16,0-1-25 0,6-1 25 15,6 1 16-15,19 1 25 0,25-4 1 16,34-9-4-16,34-15-19 0,25-6-1 16,10-5 2-16,-11 2-1 0,-9 5 41 15,-20 9 23-15,-11-2-6 0,-24 10-4 16,-22 4-16-16,-21 2-19 0,-16 5-22 16,-9 0 0-16,1 0-22 0,-5 0-8 15,-6 0 30-15,-11 0 48 0,-28 2-29 16,-33 8-18-16,-38 1 0 0,-30 6 1 15,-7-4 1-15,13-3 0 0,32-3-3 16,36 0-1-16,21-4-1 16,20 4-10-16,4 0 8 0,5-3 1 15,-5-1-9-15,6 1-4 0,-1 1-13 16,6-1 29-16,10-1 0 0,16 1 29 16,19-1-13-16,23-3-16 0,29 0 2 15,20 0-1-15,15 7-1 0,-8 11-50 16,-25 1-156-16,-31-2-204 0,-33 11-410 0</inkml:trace>
  <inkml:trace contextRef="#ctx0" brushRef="#br0" timeOffset="2732.68">14408 8241 1223 0,'0'0'173'0,"0"0"45"15,0 0-166-15,0 0-52 0,0 0-68 16,0 0 29-16,0 0 39 0,0 0 52 15,0 0-13-15,-11-16 42 0,11 9 78 16,3 4 10-16,-3-4-26 0,0 3-17 16,0-3-39-16,0 4-28 0,0-1-14 15,0 4-16-15,0-3-26 0,0 3 0 16,2 0-2-16,-2 0 0 0,4-2 35 16,0 2 22-16,6-3 0 0,1-1-19 15,7 1-10-15,5-1-7 0,2-3-9 16,10 0 3-16,2 0 3 15,4-3 1-15,5 3-7 0,-3 2-13 16,3 1-2-16,-3 1-11 0,-1 3 10 16,-9 0 1-16,-2 0-1 0,-7 3 2 15,-5 1-12-15,-7-1-3 0,1-1 14 16,-9 1 2-16,0 1 1 0,-4-4 15 16,0 3-3-16,-4-3-11 0,-4 0 0 15,-3 4 0-15,-1-1 1 0,-7 1-1 16,-1-1 11-16,-7 1-13 0,-4 3 1 15,-2-4 0-15,-7 4 1 0,-1 0 0 16,-4-2 0-16,1 2 1 0,-3 0 13 16,1 0-3-16,5-3 0 0,4 3 16 15,-1-7 9-15,9 3 1 0,3-3-7 16,7 0 10-16,5 0 15 0,7 0-25 16,5 0-32-16,4 0-41 15,17 0 18-15,12-3 22 0,17-4-1 16,24 0-1-16,23 0 0 0,8-4-1 15,-12 8 4-15,-20-2 2 0,-24 5 0 16,-24 0-1-16,-5-4 1 0,-1 4 0 16,2 0 1-16,-7 0 26 0,0-3 48 15,-3 3-61-15,-16-4-16 0,-19 1-45 16,-32-4 3-16,-29 3 26 0,-21-3 16 16,-14 7 0-16,15 0-32 0,33 4-163 15,30 3-182-15,-3 7-596 0</inkml:trace>
  <inkml:trace contextRef="#ctx0" brushRef="#br0" timeOffset="11031.44">8521 11728 1433 0,'0'0'241'16,"0"0"100"-16,0 0 18 0,0 0-129 16,0 0-104-16,0 0-30 0,0 0-19 15,0 0-19-15,0 0-29 0,-42-34-13 16,36 31-13-16,0-1 0 0,4 4 1 16,-2-3-1-16,0 3 19 0,2 0 1 15,-1-4 6-15,1 4-7 0,2-3-6 16,-2-1-3-16,-2 1-11 15,2 0-2-15,0-1 0 0,2 1-13 16,-2-1-25-16,2 1-158 0,-2 3-255 16,2 0-553-16,0-6-350 0</inkml:trace>
  <inkml:trace contextRef="#ctx0" brushRef="#br0" timeOffset="13423.03">6288 11700 55 0,'0'0'411'0,"0"0"7"16,0 0-109-16,0 0-100 0,0 0-209 16,0 0-17-16,0 0-74 0,0 0 91 15,0 0 70-15,-8-9 14 0,10 9 37 16,0 0-11-16,0 0-22 0,0 3-7 16,-2 1-3-16,2-4 3 0,0 2 16 15,-2 1-2-15,2-3-5 0,0 4-15 16,9-1-1-16,-1 1 16 0,13-4-19 15,14 3-32-15,19 1-16 0,27-4-20 16,24 0 10-16,15-4-10 0,-8-3 0 16,-13 0 10-16,-16-2-11 0,-13-5 11 15,3-3-11-15,1 7 18 0,-2-6 22 16,-1 5 22-16,-11 1-13 16,-17 3-18-16,-16 7-30 0,-8 0-3 15,-7 0-2-15,1 0-18 0,-1 0 4 16,1 0-6-16,-3 0 2 0,-2 0 20 15,-3 0 20-15,-7 0-1 0,-9 7-19 16,-9 0-1-16,1 0-41 0,-5 3-154 16,-3-1-150-16,4-2-365 0,-20-3-794 0</inkml:trace>
  <inkml:trace contextRef="#ctx0" brushRef="#br0" timeOffset="14283.89">6375 7786 78 0,'0'0'326'0,"0"0"17"0,0 0-125 15,0 0-65-15,0 0-6 0,0 0-17 16,0 0-23-16,0 0-19 0,0 0-10 15,-35-14-19-15,35 14 9 0,0-4 29 16,0 1 11-16,2-1-24 0,4 1-26 16,0 1-25-16,1 2-33 0,3-3 0 15,6 3 0-15,7-4 0 0,21 4 19 16,18-3-6-16,26-1-11 16,24 1 2-16,10-4 9 0,-10 0 3 0,-17 0-3 15,-15-5 3-15,-18 5-3 16,-6-4 0-16,-12 1-10 0,-15 6 0 15,-9-3 46-15,-3 4 41 0,-5-1-51 16,1 4-39-16,-3-3-39 0,-2 3-152 16,-4 3-204-16,-39 22-836 0</inkml:trace>
  <inkml:trace contextRef="#ctx0" brushRef="#br0" timeOffset="14881.58">18838 7857 65 0,'-60'-24'242'0,"43"17"-181"15,3 3-61-15,1 1-68 0,-18 3-232 0</inkml:trace>
  <inkml:trace contextRef="#ctx0" brushRef="#br0" timeOffset="15883.25">19867 8114 303 0,'0'0'209'16,"0"0"-144"-16,0 0-65 0,0 0-91 15,0 0-72-15,0 0 3 0,0 0 85 16,-70 0 49-16,45 0 24 16,-6 0-11-16,2 3 13 0,0-3 29 15,-4 0 20-15,4 4 6 0,2-1 14 16,2 1-10-16,-1-1-7 0,7-1 10 16,-2-2 36-16,3 3 42 0,5-3 65 15,1 0 26-15,4 0-12 0,3 0-27 16,3-8-65-16,2 1-68 0,11 0-59 15,7-11 0-15,20 1-2 0,15-6-17 16,28-5 9-16,18-1 10 0,19 4 45 16,-6 3 17-16,-15 4-13 0,-21 4-7 15,-22 2 7-15,-19 5 12 0,-10 0 14 16,-4 0 26-16,-7 0 48 16,5-7 58-16,-3 2-23 0,1-6-98 15,-5-8-51-15,-10 2-35 0,-4-9-20 16,-14 1 18-16,-7-4-9 0,-4-4 11 15,-6 1 3-15,-2-1-1 0,-4-4 1 16,1 1 20-16,3-1-21 0,2-1 0 16,4 5-2-16,2-4 0 0,2 4-17 15,5 0 17-15,-1 5 13 0,0 5-13 16,3-1-1-16,-1 5-16 0,3 1 1 16,-5 6 3-16,-2-2 1 0,1 0-1 15,-1 9 10-15,-6-2-14 0,2-3 5 16,-4 3 10-16,-2 5 0 15,0-1-1-15,-2-1 0 0,2 1 0 16,-3-1-13-16,3 8-1 0,0 1-15 16,2-1 3-16,0 3 7 0,2 3-1 15,-2 9 4-15,0 2 7 0,-2 4 12 16,-2 4 0-16,-6 3-2 0,-1 4 0 16,-3 6 1-16,-3-2 1 0,1 4-1 15,-1-2 1-15,3 5-1 0,-5 0 1 16,9-3 0-16,-2 5-2 0,5 1-17 15,5 1-1-15,2-4 1 0,6 11 6 16,5 6 0-16,7 15 13 0,7 8 3 16,12 9 23-16,7-16-3 0,3-12 9 15,1-17-19-15,-3-16 6 0,-1-2 1 16,5 5-18-16,5 2 14 16,6 4 0-16,4 1 7 0,13-1-4 15,9-7 17-15,20-3-11 0,20-13 1 16,23-7-7-16,18-7 7 0,1-14-13 15,-9-3-12-15,-6-2 12 0,-23-6-10 16,-2-4 10-16,0-6 6 0,-6-5-15 16,-10-4 15-16,-3-6-6 0,-9-8 9 15,-7-3-9-15,-15-7 0 0,-12-9 6 16,-10-1-19-16,-13-3-1 0,-12-1-2 16,-14-1-32-16,-19-3 15 0,-25 6-5 15,-21 2-14-15,-18 11-9 0,-12 13-1 16,-15 9-2-16,-7 26-172 15,-5 15-130-15,33 4-219 0,-11 18-697 0</inkml:trace>
  <inkml:trace contextRef="#ctx0" brushRef="#br0" timeOffset="19016.86">14271 9322 108 0,'0'0'91'16,"0"0"-91"-16,0 0-36 0,0 0 10 15,0 0 26-15,0 0 2 0,0 0 24 16,0 0 39-16,0 0 30 0,-29 28 19 15,27-24 13-15,0-1-26 0,0-1-53 16,2 2-47-16,0-4 0 16,0 3 107-16,0 0-4 0,2 4-45 15,2-3 13-15,-1 3 12 0,1 0-6 16,0 3-25-16,4-4 2 0,-2 1 36 16,0 0 7-16,9 3 9 0,1-6-13 15,1-1-35-15,12 0-14 0,2-3-9 16,8 0-33-16,3 0 13 0,5 0-12 15,3-3-1-15,1 0 0 0,3-4-2 16,-2 0 0-16,-5 3 0 0,-1-3 38 16,-7 4-16-16,-8 1-23 0,-6 2-3 15,-4-4-17-15,-7 4 20 0,-6 0 59 16,-8 0 93-16,0 0-16 0,-6 0-84 16,-8 0-29-16,-7-3-7 0,-4 3 7 15,-2-4 6-15,-10 1-13 16,2-1-13-16,-6 1 10 0,-5 3-10 15,1-4 10-15,-3 1-13 0,1-1 0 16,-1 4-2-16,-4 0-1 0,7 0 0 16,-1 0-1-16,3 0 1 0,6 4 1 15,0 3 2-15,6-4 0 0,4 1 2 16,8-1 0-16,5 1 14 0,7-4-13 16,7 0-2-16,9 0 15 0,13 0 6 15,18-11 4-15,13 1-6 0,26-4-7 16,14 2-13-16,4-6 0 0,2 8-1 15,-16 3-1-15,-17 7 1 0,-20-4 1 16,-13 4-2-16,-17 0-14 0,1 4 3 16,-3-1 0-16,-3 1-6 15,5-1 6-15,-5 1-3 0,3-1 3 16,-10 1 13-16,-4-1 45 0,-2-3-9 16,-8 4-20-16,-7-4 0 0,-3 0-3 15,-3 0 3-15,-6 0-14 0,-6-4-2 16,4 1 3-16,-6-4 20 0,-5 7-23 15,-5-4-13-15,-9 4-181 0,8 0-237 16,-49 21-382-16</inkml:trace>
  <inkml:trace contextRef="#ctx0" brushRef="#br0" timeOffset="23970.9">17211 9394 7 0,'0'0'0'15,"0"0"-7"-15,0 0 7 0</inkml:trace>
  <inkml:trace contextRef="#ctx0" brushRef="#br0" timeOffset="25133.06">16851 9363 121 0,'0'0'287'0,"0"0"-20"15,0 0-84-15,-70 0-50 0,47 0-16 16,-4 0 14-16,-2 0 54 0,5 0 7 16,-1 0-10-16,2 0-26 0,2-4-26 15,3 2-29-15,-1-1-4 0,3-1-13 16,-3 1-23-16,0-1-42 0,-1 1-18 15,-5 3 0-15,-4 0 21 0,-4 0 17 16,-4 0 13-16,-7 0 12 0,1 0 10 16,2 0-16-16,-1 0-16 0,5 0-10 15,4 0-3-15,6 0 10 0,13 0-26 16,3 0-13-16,11 0-71 0,11 0 71 16,17 0 0-16,20 0 16 0,20 0-16 15,19 0 0-15,12 0 0 0,3 3 2 16,-7-3 34-16,-2 0 15 0,-4 0 20 15,2-3 31-15,8-1 20 16,4 1-20-16,5-4-16 0,5 3-23 16,3 1-22-16,6-1-15 0,6 1-23 15,-2 3 10-15,-2 0-11 0,-8 3 0 16,-8 1 0-16,-15-1-1 0,-9 1-1 16,-18-1 0-16,-12 1-1 0,-17-1-1 15,-10 1 0-15,-4-4 2 0,-4 3 11 16,3-3-8-16,1 4 20 0,4-1 11 15,-4-3 17-15,-7 0 31 16,-5 0 100-16,-3 0-40 0,-6-3-92 16,-2-1-48-16,0-3-2 0,0 4-15 15,0-1-4-15,0 1-9 0,0-1-29 16,-2 4-19-16,-4 0 4 0,-7 0 22 16,-7 0 28-16,-16 0 22 0,-24 4 2 15,-33-1-2-15,-37 1-17 0,-33-4-11 16,-19 0 9-16,-6 0 17 0,2 0-11 15,6 0 1-15,-4-4-7 0,-4 4 6 16,2 0-3-16,12 0 16 0,19 0 41 16,21 4-6-16,20 3-16 0,21 3-18 15,23-3-1-15,18-1 0 0,25-3 1 16,11 0 0-16,10 1 0 0,-1-4-1 16,1 3-32-16,0-3-43 0,6 4 59 15,0-4 16-15,14 0 38 16,11 0 6-16,19 0-22 0,24-7-21 15,29-3 12-15,39 1 18 0,40-5-6 16,18 3-9-16,9 4-13 0,-4 4 0 16,-13 3 16-16,-2 0 3 0,-5-4 7 15,-7 1-7-15,-9-1-22 0,-18 1-18 16,-13 1 15-16,-12-1 0 0,-14-1-10 16,-16 4 0-16,-21 0-9 0,-26 0 3 15,-16 0-6-15,-19 0-3 0,-6 4-29 16,-2-4-28-16,-4 0 85 0,-21 3 35 15,-24-1-10-15,-36 1-23 0,-37 1 1 16,-31 3 13-16,-8-4-3 0,8 1-13 16,10-1 0-16,17 1-2 0,0-1-11 15,0 8 10-15,-2 1 1 16,6 2-1-16,2 0 3 0,4 7 0 16,5-5 3-16,-3 1 0 0,4 4 16 15,7-2-7-15,6-5-12 0,2 4-1 16,6-6-2-16,4 2 0 0,2-7 3 15,21 0 0-15,17-7 1 0,16 3 0 16,15-3 2-16,5 0 29 0,5 0 21 16,10-3-53-16,38-4-62 0,55-7 34 15,68-9 26-15,42-1-11 0,29 3 1 16,0 1 11-16,-13 10-25 0,-6 3-31 16,-4-3 16-16,-21 3 25 15,-10 1 1-15,-12-4-4 0,-17 3 6 16,-10-4 10-16,-17 4 0 0,-17 1 3 15,-16 0 0-15,-24 3 3 0,-24-1 16 16,-14 1-7-16,-18-1 11 0,-3 4 5 16,-3-3-12-16,1 3 28 0,-6-4 48 15,-4 1-80-15,-12-1-12 0,-36 1-88 16,-43-4 9-16,-64 7 40 0,-70 0 39 16,-38 0 0-16,-12 7-10 0,4 0-15 15,25 3 22-15,19 6 1 0,14 8-23 16,23 10-100-16,14 11-239 0,48-8-442 15,-6-8-1332-15</inkml:trace>
  <inkml:trace contextRef="#ctx0" brushRef="#br0" timeOffset="42002.3">16467 9195 33 0,'0'0'71'0,"0"0"-5"16,0 0 38-16,0 0-19 0,0 0-33 15,0 0-10-15,0 0-9 0,0 0-7 16,0 0-3-16,16-28-23 16,-10 21-20-16,-4 0-12 0,9 0 2 15,-5 2 4-15,4 2 0 0,1-4 13 16,1 0 0-16,1 7-42 0,-1-4-73 15,2 4 34-15,-5-3-4 0</inkml:trace>
  <inkml:trace contextRef="#ctx0" brushRef="#br0" timeOffset="43018.44">16349 9120 52 0,'0'0'140'0,"0"0"-42"0,0 0-16 15,0 0-30-15,0 0 10 0,0 0 10 16,0 0-7-16,0 0-10 0,0 0-16 15,0 0-39-15,-44-30 0 0,36 27-29 16,-4 3 0-16,4 0 15 0,-1 0 14 16,1 0 29-16,2 0 23 0,0 3 0 15,6-3-51-15,0 0 3 0,10 0 18 16,4 0 17-16,7 0-9 0,6-3-11 16,2-1-15-16,4 1 12 0,2-4-14 15,-2 3 18-15,-2 1-8 0,-4 3-12 16,-4-3-20-16,-7-1-16 15,-5 4-13-15,-5 0 49 0,-6 0 222 16,-2 0 48-16,-11 0-120 0,-5 0-56 16,-5 4-16-16,-4-4 0 0,-4 3-3 15,-4-3-29-15,-2 0-11 0,2 0-31 16,-3 0-2-16,3 0-1 0,4 0 0 16,4 0 11-16,3 0-12 0,5 0-26 15,7 0-16-15,1 0-20 0,5 0 7 16,2 0 29-16,2 0 9 0,2 0 1 15,0 3 3-15,0-3 0 0,0 4 10 16,4-4 3-16,2 3 1 0,0 1 22 16,3-4 3-16,3 3 3 0,3 1-3 15,1-4-3-15,1 0-1 16,5 0-9-16,5 0-9 0,0 0 12 16,0 0-3-16,0-4-12 0,0 4-1 15,-5-3 0-15,1 3-13 0,-6 0-23 16,-5 0-12-16,-4 0 5 0,-6 0 43 15,-2 0 39-15,-14 0-19 0,2 0-20 16,-13 0 1-16,-6 3 2 0,0-3 56 16,-8 0 9-16,-1 0-10 0,1 0 14 15,0 0-20-15,6 0-4 0,4 0-48 16,6-3 0-16,2 3-61 0,11 0-27 16,2 0 33-16,1 0 41 0,7 0 14 15,0 0 16-15,3 0 13 16,7 3-3-16,0 1-3 0,1-4-7 15,1 0-15-15,4 0-1 0,-1 0-1 16,-1 0-1-16,3 0 0 0,-5 0 1 16,1 0 1-16,-3 0 1 0,-4 0 21 15,-2 0 8-15,1 0 9 0,-3 0 6 16,-2 0-6-16,0 0-3 0,0 0-17 16,0 0-19-16,0 0-1 0,0 0-15 15,0 0-13-15,0 0-10 0,0 0-26 16,0 0-33-16,0 3-135 0,0 3-125 15,0 1-154-15,-15 17-195 0,30-64 533 16</inkml:trace>
  <inkml:trace contextRef="#ctx0" brushRef="#br0" timeOffset="43313.83">16969 9181 121 0,'0'0'0'0,"0"0"-26"0</inkml:trace>
  <inkml:trace contextRef="#ctx0" brushRef="#br0" timeOffset="43850.83">16822 9174 186 0,'0'0'261'0,"0"0"-40"0,0 0-45 0,0 0-74 16,0 0-54-16,0 0-12 15,0 0 10-15,0 0 16 0,0 0 19 16,0 0-6-16,-54-28-13 0,46 28-3 16,6-3-56-16,-4 1-3 0,0 2-26 15,0-3 6-15,1 3 7 0,-1 0 13 16,0 0 2-16,0 0 18 0,2 0-1 15,2-4 7-15,0 4 0 0,-1 0 7 16,3-3-10-16,0 3-23 0,5 0-24 16,1-4 24-16,10 4 1 0,1-3 19 15,4 3-4-15,3-4-15 0,3 1 1 16,2-1-1-16,0 1-1 0,0 3 0 16,-2-4-1-16,0 4 1 15,-7-3 3-15,-1 3 17 0,-4 0 19 16,-5 0 45-16,-4-4 33 0,-6 4-52 15,0-3-65-15,-8-1-32 0,-7 2 3 16,-3-1 25-16,-3-4 3 0,-2 3 1 16,-1-3 3-16,-3 4 16 0,0 0-5 15,4-1-14-15,2 1-36 0,1 3-6 16,5-4-3-16,3 4 9 0,1 0 10 16,3 0 10-16,4 0-4 0,0 0 1 15,2 4 6-15,2-4 13 0,0 3 0 16,0 1 35-16,4-4 8 0,2 0 5 15,5 3-9-15,-1-3-13 0,4 0-6 16,-3 0-7-16,5 0 0 16,-3 0 0-16,1 0-10 0,-4 0 13 15,1 0 4-15,-1 0-19 0,-2 0 0 16,-3 0-1-16,-3 0-18 0,-2 0-51 16,0 0-57-16,-9 0-44 0,-7 3-110 15,-1 4-120-15,-41 16-102 0</inkml:trace>
  <inkml:trace contextRef="#ctx0" brushRef="#br0" timeOffset="44850.81">18021 9127 176 0,'0'0'241'0,"0"0"-113"15,0 0-60-15,0 0-45 0,0 0-23 16,0 0-29-16,0 0-7 0,0 0-3 16,0 0 6-16,0 0 17 0,37-14 16 15,-33 14 1-15,-1 0 2 0,-1 0 17 16,-2 0 19-16,2 0 65 15,0 0 17-15,-2 0-43 0,6 0-29 16,-6 0-20-16,2 0-3 0,0 0-6 16,2 0-1-16,0 0 7 0,1-3 4 15,1 3-1-15,-2 0 4 0,0-4-7 16,0 4-26-16,-2 0-33 0,0 0-32 16,-2 0-17-16,0 0 82 0,-4 0 0 15,-4 4 43-15,-2-1-1 0,-5 1-13 16,1-1-3-16,-5 1 10 0,4-1 29 15,-5 4 43-15,3-3-1 0,5-1-9 16,2-3-17-16,3 0-81 0,5 0-16 16,2 2-78-16,0-2 84 0,9 0 10 15,5 0 55-15,0 0-6 0,5 0-23 16,4 0-23-16,2-2 10 16,2 2 4-16,4-3-4 0,-5 3-11 15,3-4-2-15,-4 1 3 0,-2-1 30 16,-5 4-11-16,-3-3 4 0,-7 3 23 15,-2 0 29-15,-1-4-75 0,-5 4-3 16,-9-3-42-16,-3-1 10 0,-3 1-7 16,-5-1 22-16,-1 1 16 0,-4-1-12 15,3 1 12-15,-1-1-1 0,2 4 1 16,3-2-12-16,5 2-26 0,5 0-72 16,4 0 40-16,4 0-14 0,0 2-32 15,8 5-127-15,-4 0-284 0,17 11 21 16</inkml:trace>
  <inkml:trace contextRef="#ctx0" brushRef="#br0" timeOffset="45483.87">18778 9185 140 0,'0'0'186'15,"0"0"33"-15,0 0-1 0,0 0-71 16,-66-11-37-16,47 11-25 0,-2 0-13 16,3-3-23-16,-1-1-10 0,5 4-7 15,-5-3-6-15,7 3 4 0,3 0-8 16,3-4-5-16,2 4-17 0,2 0-47 16,2 0 1-16,0 0 40 0,6 0 6 15,-4 0 59-15,6 0 12 16,-1 0-12-16,1 0-4 0,0 0-6 15,5 0 3-15,-9 0-10 0,6-3 0 16,-2 3-3-16,3-4-9 0,1 1-11 16,-2 3-19-16,3-4-10 0,3 1-9 15,3 1-1-15,0 2 1 0,1 0 16 16,1 0-1-16,0 0-15 0,-3 0-4 16,-3 2-104-16,-5 1-3 0,-6 4 52 15,-2-3 78-15,-4-1 61 0,-10 1-25 16,-9-1-17-16,-4 1-6 0,-4-1-13 15,-8-3 0-15,-2 0 24 0,-5 0 67 16,1 0 3-16,2-3-6 16,1-1 6-16,7 1-3 0,2-1-23 15,9 1-38-15,5-1-30 0,9 4-137 16,8 0 62-16,2 0 75 0,14 0 9 16,9 4-9-16,6-1-123 0,4 4-49 15,5 0-56-15,5-3-49 0,-6 3-140 16,30 5-40-16</inkml:trace>
  <inkml:trace contextRef="#ctx0" brushRef="#br0" timeOffset="46793.86">20390 9286 33 0,'0'0'0'0,"0"0"-23"15,0 0 13-15</inkml:trace>
  <inkml:trace contextRef="#ctx0" brushRef="#br0" timeOffset="47584.79">20390 9286 202 0,'-21'-4'271'0,"26"4"-59"0,-1-3-105 0,2-1 14 15,2-3 6-15,5-3 13 0,-1 1 26 16,4-5 3-16,5 4-22 16,0-4-1-16,2-2-3 0,1-1-13 15,-1-1-23-15,2 1-20 0,2-2 10 16,2 1-19-16,0-1-26 0,-2-2-10 16,1 0-10-16,1 2-16 0,4-2-15 15,-1 0 15-15,1 2 10 0,-2-6 0 16,0-1 12-16,0 2 4 0,-5-2 10 15,-1-2 12-15,-4-2-35 0,-5-1 35 16,-7-2-41-16,-3-8-7 0,-6 7 2 16,-4-7-18-16,-9 1-3 0,-5 0 3 15,-5 2 0-15,-4-2 0 0,-6 3 0 16,2 1-13-16,-4 4-3 16,2-1 13-16,0 9-26 0,2 1 6 15,0 5 11-15,-2 1 8 0,4 5-18 16,-4 1-4-16,0 1 0 0,-5 3 7 15,-5 0 19-15,-13 3 0 0,-10 1 1 16,2 3-1-16,12 0-19 0,9 0-4 16,10 0 20-16,-4 0-13 0,-7 0 0 15,-1 0-7-15,3 0 1 0,9 0-4 16,-2 0 0-16,8 0 4 0,3 3-7 16,3-3-4-16,2 4 11 0,3-1-1 15,-3 1-12-15,5 3-1 16,-5 0 4-16,-4 3-1 0,1 3 32 15,-5 4-11-15,-8 4 12 0,1 5 3 16,-9-2-3-16,4 10 0 0,-1-1 0 16,5 2 0-16,2 5 0 0,2 0 0 15,9 2 0-15,1-2 1 0,4 3 0 16,3 5 1-16,4-1 1 0,-1 0 0 16,3 3-1-16,0 1 11 0,1-1-11 15,3 5 1-15,-2-1 0 0,2-4 16 16,4 4-6-16,0 0-10 0,6-3 13 15,7 1 16-15,3-5-3 0,9-3 3 16,2 0-3-16,10-8 0 0,11 6-3 16,9-9-6-16,14 4 9 0,11-6-7 15,7-15 7-15,6-9 3 0,-2-7 4 16,-8-11-7-16,0-11 0 16,-11-6-10-16,9-5 4 0,-2-11-11 15,3 0-8-15,1-4 18 0,2-5-9 16,-4-4-11-16,-3-8 11 0,-9 4-12 15,-5-3 2-15,-19 6 10 0,-8-6 13 16,-20 4-14-16,-19-4 24 0,-21-11-36 16,-30 7-45-16,-24 1-129 0,-20-1-35 15,-18 7 77-15,-18 0 22 0,-7 11 29 16,-1 3-16-16,3 13-17 0,8 14-19 16,16 6-71-16,36 10-219 0,3 11-330 15</inkml:trace>
  <inkml:trace contextRef="#ctx0" brushRef="#br0" timeOffset="52182.94">14092 12975 88 0,'0'0'134'15,"-71"19"-4"-15,36-12-6 0,0 3-20 16,2-3-48-16,0 0-27 0,4 0-12 16,2-5-17-16,-4 5-3 15,4 3-10-15,2 1 0 0,-4-1 0 16,-4 2-3-16,4 6 16 0,-8 6-13 16,0-1 12-16,-4 12-16 0,-15 5 17 15,-2 14 102-15,-14 18 67 0,-9 11-74 16,4 15-30-16,11 7-20 0,19-8-45 15,14-4-1-15,24-13-12 0,7-22 13 16,7 6 0-16,11 1 15 0,1-8-11 16,3 2-5-16,-1-13 1 0,-3-10-13 15,-3-13 13-15,3 5-2 0,-1-5 2 16,3 8 0-16,11 9 2 0,15 4 17 16,14 6-16-16,24-3 33 0,18-19 20 15,30-21 22-15,2-10 13 16,2-22-26-16,-5-8-10 0,-20-3 1 15,1-11 45-15,-7-2 32 0,-10-7 13 16,-6-5 7-16,-19 10 5 0,-14 1-31 16,-19 15-50-16,0-9-25 0,7-13-26 15,-1-20 6-15,-4-5-3 0,-16 5-29 16,-13-1-1-16,-8 3-1 0,-4 1-21 16,-11-4 22-16,-9 1-28 0,-7 2 10 15,-7 4-4-15,-3 11 7 0,-9-4 0 16,-12 6-10-16,-4 8-10 0,-16 6 7 15,-7 16-29-15,-17 14 26 16,-14 18-33-16,-18 24-29 0,-13 12-137 16,-6 21-9-16,-2 14-27 0,2 16-117 15,43-22-112-15,-10 24 31 0</inkml:trace>
  <inkml:trace contextRef="#ctx0" brushRef="#br0" timeOffset="54966.69">12643 15903 59 0,'0'0'313'0,"0"0"-268"0,0 0-45 16,0 0-52-16,-67-10 3 0,57 6 10 15,-7 4-3-15,-3-3 29 0,-1 3 13 16,-2 0 2-16,-1 0 21 0,1 0 26 15,-2 0 0-15,4 3 19 0,-1 1 36 16,3-4 53-16,5 7 38 16,-1-4-41-16,3 0-73 0,3-1-13 15,7 2 14-15,0-1-7 0,2 1-17 16,0-1 14-16,4 1 42 0,3-1-10 16,5 1-7-16,-4-4-15 0,9 0 35 15,-1 0-36-15,1-4-26 0,6 1-20 16,4-4-5-16,4-4-27 0,14-1 16 15,19-5-6-15,13-4-12 0,22 1-1 16,12-7-2-16,-1 4-9 0,0 2 11 16,-5 4 12-16,-14 4-12 0,-2 3-3 15,-9 6-23-15,-1 1 23 0,-9 3-30 16,-6 0 18-16,-2 3 14 0,-4 1-20 16,4 3 18-16,0 0 0 15,0 2 2-15,13-6 1 0,3 0 26 16,9-3 10-16,4 0-4 0,6-3-9 15,9-2 0-15,1-6-20 0,3 4 10 16,-3 0-13-16,1-3 3 0,-11 3 10 16,0-4-12-16,-8 6 2 0,-4-5 0 15,-1 6-3-15,-3-3-1 0,0 4-1 16,-5-1-14-16,3 1 0 0,-1 3 16 16,3 0 51-16,6 3-9 0,6 1 0 15,4 3 0-15,8 0 9 0,7-4-2 16,1 8-7-16,-1-6-13 0,-2 2-26 15,-7 0-1-15,2 0-1 16,-3 0 12-16,-5 0-12 0,-2-7 2 16,0 3 9-16,-2-3-9 0,2 0 22 15,4 0 43-15,5 0 0 0,1 0 12 16,5 0-22-16,1 0-20 0,5 4-12 16,0-4 0-16,6 0-7 0,-4 0-16 15,-1-4-1-15,-7 4 2 0,-5-3-3 16,-5 3 1-16,-5 0 0 0,-2 0 0 15,-4-4 27-15,-5 4 9 0,-1-3-15 16,-8-1-7-16,-3 1-4 0,-14 3-11 16,-11-7 12-16,-12 3 6 0,-4 1-19 15,-6-1-19-15,2-3-86 0,4 2-8 16,8-2-5-16,5 0-11 16,3-3-55-16,-5-1-133 0,-13 8-345 15,8-1-658-15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20:48.91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10462 4884 2921 0,'0'0'677'0,"0"0"-403"15,0 0-81-15,0 0 34 0,0 0-99 16,0 0-26-16,0 0 12 0,0 0 18 16,10-60-37-16,-4 43-55 0,0-4 3 15,-1 5 21-15,-3 2 3 0,0-3 37 16,-2 3 33-16,0 2-40 0,-4 1-33 15,-11-3-37-15,1 7-11 0,-11 0 14 16,0 7 9-16,-8 0 13 0,-2 7 23 16,-4 11 25-16,-11 8-18 15,-6 23-19-15,-2 13-11 0,4 24-16 16,17 19-35-16,17-18-1 0,15-12-30 16,8-25 2-16,9-27-8 0,4 1-3 15,3-1 3-15,8 2 9 0,4-1 27 16,8-8 43-16,5-2 44 0,-5-14 49 15,2-7 3-15,-4-11-19 0,-3-1-32 16,-10-12-22-16,-1 1-9 0,-8-7-15 16,-7-1-12-16,-2-2-15 0,-6 3 3 15,0-3 6-15,-8-2-9 0,-1 9-14 16,5 3-1-16,-6-1 1 16,2 14 11-16,2 1-12 0,-1 9-27 15,3 3-36-15,4 4 3 0,0 11 30 16,2 3 12-16,7 2 15 0,-1 8-9 15,8-1 11-15,-3 8 1 0,5-8 12 16,1 8 21-16,4-8-30 0,-1 5 153 16,1-6-111-16,0-1 3 0,0 0-3 15,-3-5-9-15,-1 1-18 0,0-3-15 16,-7-1 0-16,0-3-3 0,-3-3-11 16,-3 0-70-16,2-4-90 0,-4 1-115 15,2-4-118-15,-1-4-310 0,15-27-1378 16</inkml:trace>
  <inkml:trace contextRef="#ctx0" brushRef="#br0" timeOffset="417.34">11413 4824 3436 0,'0'0'1189'0,"0"0"-537"0,0 0-80 16,0 0-179-16,0 0-68 0,0 0-76 15,0 0-101-15,0 0-67 0,0 0-33 16,0 0-12-16,12-10 3 0,15 3-15 16,10-7-21-16,6 7 0 0,1-4 9 15,1 3-12-15,-3-3-1 0,3 1-11 16,7-4 9-16,0 7-15 0,-3 2-24 16,-10 1-15-16,-1-3-9 15,-9 7-13-15,-7-3-5 0,-1 3-6 0,-7 0 3 16,-7 0 3-16,-5 0 3 15,-2 3-16-15,-2 1-38 0,-7-1-49 16,-5 1-88-16,-5-1-179 0,9-1-526 16,-31 1-638-16</inkml:trace>
  <inkml:trace contextRef="#ctx0" brushRef="#br0" timeOffset="675.13">11698 4465 4150 0,'0'0'943'0,"0"0"-469"0,0 0-120 16,0 0-152-16,0 0-54 0,0 0-34 15,0 0-23-15,0 0-31 16,-35 71-42-16,35-41-15 0,0 2-1 16,4 1-2-16,4 2 0 0,2 1-1 15,-1-3 1-15,3 6 0 0,-4-6 0 16,5 0 0-16,-7-2-2 0,2-4 1 15,1 4-11-15,-5-5-36 0,-2 2-52 16,0-2-59-16,0-1-79 0,0-6-128 16,-2 2-325-16,6-4-1136 0</inkml:trace>
  <inkml:trace contextRef="#ctx0" brushRef="#br0" timeOffset="1417.93">12733 4100 2677 0,'0'0'708'0,"0"0"-83"15,0 0-64-15,0 0-143 0,0 0-104 16,0 0-74-16,0 0-58 0,0 0-68 16,-57-22-53-16,46 48-16 0,7 21 19 15,4 28 11-15,10 23 18 0,11 24-8 16,4-5-40-16,2-6-24 0,-9-15-9 16,1-23-12-16,-2-11 0 15,-7-19-2-15,0-5 0 0,-6-22 0 0,0 2 2 16,3-4 20-16,-3 1 37 15,-2-1 4-15,2 0 11 0,-2 0 93 16,0-9-24-16,-2-5-5 0,0-1-61 16,0-10-54-16,-4-10-21 0,2 0 0 15,-4-8-2-15,-3-1-13 0,3-8 3 16,0 4-3-16,-4-6-9 0,6-1-18 16,2 4-13-16,2 0 7 0,0 6 12 15,2 1 0-15,12 6-9 0,-2 8 9 16,7 6 9-16,6 6 12 0,6 4 3 15,0 11 10-15,6 3 2 0,-2 5 3 16,9 9 21-16,-5-2-12 0,2 9-12 16,-8-2-2-16,2 0 2 15,-12 9 0-15,-6-6 15 0,-9 5 12 16,-8-1 12-16,-14-2 9 0,-9-1 9 16,-8-4 13-16,-6-2 2 0,-9-5-9 15,-1 2-24-15,-1-12-27 0,3-2-11 16,1-7-1-16,5-4 0 0,8-3-57 15,6-3-57-15,4-8-64 0,7-3-62 16,10 2-82-16,4-2-176 0,0 0-541 16,27-5-923-16</inkml:trace>
  <inkml:trace contextRef="#ctx0" brushRef="#br0" timeOffset="1750.65">13595 4800 3183 0,'0'0'388'16,"0"0"-59"-16,0 0-106 0,0 0-67 16,0 0 110-16,0 0-41 0,0 0 11 15,60-26-4-15,-39 26-34 0,-2 0-19 16,-7 8-4-16,3 3 34 0,-7 10 23 15,-6-2-34-15,-2 5-35 0,0 6-22 16,-2 1-51-16,-4-1-48 0,1 5-39 16,3-2-3-16,2-3-2 15,0 1-16-15,9-5-9 0,5-5-24 16,7-3-69-16,4-10-24 0,4-1-13 16,0-7-39-16,4-8-69 0,-2-6-107 15,-2-14-201-15,-9 12-503 0,11-41-703 0</inkml:trace>
  <inkml:trace contextRef="#ctx0" brushRef="#br0" timeOffset="1917.84">13631 4411 1175 0,'0'0'3496'0,"0"0"-2552"16,0 0-428-16,0 0-224 0,0 0-165 15,0 0-80-15,0 0-47 0,0 0-12 16,0 0-57-16,0 0-244 0,68-63-210 16,-2 49-881-16</inkml:trace>
  <inkml:trace contextRef="#ctx0" brushRef="#br0" timeOffset="2517.19">17502 4678 4157 0,'0'0'607'0,"0"0"-218"0,0 0-61 16,0 0-146-16,0 0-22 0,0 0-9 15,0 0-18-15,0 0-15 0,-64-58-46 16,62 55-24-16,-2 3-18 0,0 0-14 15,-2 0-16-15,-5 3-24 0,-1 8 6 16,-7 10 18-16,-1-2 16 16,-5 9 2-16,-2 1 0 0,0 10-6 15,2-3-10-15,3 1-2 0,3 5 0 16,9-6-24-16,3-6 0 0,7 1 9 16,5-8 0-16,7 2-3 0,9-11-21 15,6-6-70-15,4-4-102 0,2-4-79 16,8 0-68-16,2-4-128 0,-10-3-832 15,38-8-934-15</inkml:trace>
  <inkml:trace contextRef="#ctx0" brushRef="#br0" timeOffset="2834.18">17870 4779 680 0,'0'0'2867'16,"0"0"-2165"-16,0 0 29 0,-2-56-241 15,-2 49-154-15,-4 0-31 0,-3 4-73 16,-1-1-57-16,-4 4-88 0,-3 4-66 15,-2 10-20-15,-2 1-1 0,1 17 0 16,-1-6-12-16,6 11-12 0,-3 1-6 16,9-5-15-16,5 4 0 0,6-6 17 15,9-8 13-15,9-6 15 0,5-3 15 16,10-7-14-16,-2-7 47 0,2-7-18 16,6-10-6-16,-1-3 12 15,-5-4 9-15,-4-2 12 0,-7-9 27 0,-3 9 6 16,-9-9-18-16,-8 9-8 15,-2-2-10-15,-12 2-27 0,-5 1-13 16,-3 10-14-16,-7 1-24 0,0 0-12 16,2 3-27-16,0 8-64 0,5-1-62 15,1 4-76-15,11 0-111 0,2 0-230 16,6 0-381-16,0 4-278 0,24-1-957 0</inkml:trace>
  <inkml:trace contextRef="#ctx0" brushRef="#br0" timeOffset="3383.94">18108 4709 3261 0,'0'0'972'16,"0"0"-323"-16,0 0-131 0,0 0-118 16,0 0-44-16,0 0-109 0,0 0-84 15,0 0-58-15,19 66-51 0,-19-52-24 16,0 4-30-16,2-4-1 16,4-2-2-16,0-2-15 0,2 4 16 15,1-3-10-15,1-4 12 0,-4-4 12 16,2-3 21-16,3 0 6 0,-3-7-6 15,-4-3-6-15,4-8-6 0,-6-1 0 16,1-5-3-16,-1-1-3 0,2 3-13 16,-4-6 11-16,0 5-11 0,2-1 16 15,-2 8 9-15,0 2-27 0,2 0 0 16,0 11-48-16,0 3-16 0,2 3 52 16,0 11 12-16,5 0-1 0,-1 2-11 15,2 1-3-15,5 4 14 0,-1-5 0 16,3 5 1-16,1-7 3 15,3-2 18-15,2-5-3 0,-3-4 3 16,3-3 3-16,-2 0 4 0,-3 0 5 16,-1-10 3-16,-3 1-3 0,-1-5-15 15,-3-3-15-15,0 1 0 0,-1-5-1 16,-1 0-2-16,0 6-12 0,0-3-9 16,5 1-6-16,-1 6 0 0,1 6 3 15,3 1 9-15,3 4-1 0,-1 4 13 16,3 5 1-16,2 5-1 0,0 7 2 15,-3 1 0-15,-1 3 1 0,-1 1-2 16,-1-2 0-16,-3 2-1 0,-1-1 1 16,-3-4 0-16,-4-9 2 0,1 2 3 15,-3-4 19-15,-4-3 5 16,0-3 12-16,0-4-39 0,0 0-30 16,-4-4-79-16,-1 1-59 0,1-4-69 15,2-7-74-15,0 7-172 0,2-3-654 16,0-6-1100-16</inkml:trace>
  <inkml:trace contextRef="#ctx0" brushRef="#br0" timeOffset="3867.94">18964 4688 3602 0,'0'0'1526'0,"0"0"-985"0,0 0 60 16,0 0-318-16,0 0-142 0,0 0-90 15,0 0-27-15,0 0 21 0,33 79-21 16,-10-25-22-16,8 19-2 0,0 19-1 16,-2 10 0-16,-5-8 0 0,-5-17 1 15,-9-20 0-15,-4-19 0 0,-1-18 0 16,-3 4 0-16,0-6 1 0,0 1 11 16,2 5 3-16,-2-8 3 0,0 8 3 15,-2-13 21-15,0-4 25 0,0-7 95 16,0-4-54-16,-4-10-72 0,-6-7-24 15,-3-1-11-15,-7-18-1 0,-9-13-1 16,-9-17-11-16,-5-15-6 16,-5-13-6-16,5-3-6 0,12 7 15 15,12 7 12-15,15 5-9 0,4 24 9 16,11 15-18-16,5 9 6 0,-3 10-3 16,5 7-15-16,3 4-12 0,6-4 12 15,8 3 3-15,2 4 3 0,11 4 3 16,3 6 24-16,-5 9 2 0,-1 15 25 15,-3 6 12-15,-9 5-9 0,-6 9-3 16,-9-4-9-16,-10 7 6 0,-8 0 12 16,-4 0 6-16,-14-2-3 0,-5-5-18 15,-6-3 0-15,-4-6-6 0,-4-4-3 16,6-6-12-16,-7-13-49 0,10-1-68 16,-1-7-75-16,10-12-94 15,2-12-111-15,13-10-210 0,-2 0-808 16,25-50-1302-16</inkml:trace>
  <inkml:trace contextRef="#ctx0" brushRef="#br0" timeOffset="4088.94">19447 3992 4058 0,'0'0'1021'0,"0"0"-429"16,0 0-115-16,0 0-182 0,0 0-75 15,0 0-40-15,0 0-38 0,9 108-43 16,1-33-57-16,9 16-30 0,5 14-12 15,-1-1-1-15,-6-9-2 0,-7-17-15 16,-8-20-18-16,0-15-24 16,-2-10-19-16,0-12-32 0,0 0-57 15,2-5-27-15,2 1-34 0,-2 1-46 16,5-2-118-16,3-2-109 0,-2-4-215 16,27-24-985-16</inkml:trace>
  <inkml:trace contextRef="#ctx0" brushRef="#br0" timeOffset="4433.71">19886 4702 1524 0,'0'0'3079'0,"0"0"-2530"0,0 0 0 16,0 0-225-16,0 0-23 0,0 0 12 15,0 0-121-15,0 0-87 0,0 0-59 16,0 0-43-16,-11 7-3 0,24-7 15 16,3-3-3-16,5-4-12 15,2-7 1-15,6 3 10 0,-5-4-11 16,-1-6-21-16,0 3 0 0,-9-1 18 15,-3-5-12-15,-7 8 14 0,-4-2-2 16,-10 1-16-16,-9 10 4 0,-8 7 15 16,-8 0 18-16,2 11 22 0,-8 6-4 15,1 6 6-15,3 8-9 0,6-5-20 16,6 13-13-16,9-6-24 0,7 0 24 16,9 2 3-16,13-9 15 0,10 5-15 15,14-8-2-15,4 1 0 0,5-8-1 16,3-9-12-16,-3 0-18 0,7-7-21 15,1 0-25-15,-4 0-56 0,-1-7-45 16,-3 0-49-16,-5-2-75 16,-6-1-158-16,-10-1-269 0,-10 1-702 15,-17-1-652-15</inkml:trace>
  <inkml:trace contextRef="#ctx0" brushRef="#br0" timeOffset="4667.1">20202 4605 1759 0,'0'0'1230'0,"0"0"-618"0,0 0 67 16,0 0-157-16,0 0-51 0,56-55-38 16,-44 55-55-16,-1 0-71 0,3 7-87 15,0 6-37-15,5 1-51 0,0 10-65 16,5-1-46-16,3 5-21 0,6-2-3 16,3 9-15-16,3-9-6 15,2 3-16-15,7-4-29 0,-1-1-33 16,3-5-21-16,-3-5-27 0,3-3-25 15,-4-8-60-15,-7-3-109 0,-2 0-166 16,-12-7-638-16,8-21-818 0</inkml:trace>
  <inkml:trace contextRef="#ctx0" brushRef="#br0" timeOffset="4850.03">20890 4385 2141 0,'0'0'1755'0,"0"0"-1096"16,0 0-3-16,0 0-192 0,0 0-101 15,0 0-5-15,0 0-81 16,-70 14-55-16,47 12-71 0,-4 10-64 16,-6 10-48-16,-4 4-24 0,-2 4-15 15,-2 1-3-15,1 2-18 0,5-6-45 16,-6 3-54-16,1 2-82 0,5-4-71 16,2-5-86-16,11-14-303 0,-3 7-1119 0</inkml:trace>
  <inkml:trace contextRef="#ctx0" brushRef="#br0" timeOffset="7599.91">23549 4385 2062 0,'0'0'1578'0,"0"0"-1178"16,0 0-23-16,0 0 9 0,0 0-104 15,0 0-27-15,0 0-60 0,0 0-50 16,0 0-30-16,24-65-27 0,-24 62-28 15,0-1-15-15,3 1-11 0,-3 3-19 16,0 0-15-16,0 0 2 0,0 7 25 16,0 7 51-16,0 3 34 0,-7 2-31 15,-3 13-27-15,2-3-12 0,-5 11-15 16,3 2-2-16,-5 2-23 0,5-4-1 16,-2 0-1-16,8 4 0 0,2-9 2 15,2-2 22-15,6-5-6 16,8-9-6-16,7 2 0 0,6-7 6 15,2-9 3-15,6-2 0 0,0-3 0 16,2 0-9-16,-4-8 0 0,4-3-11 16,-10 1-1-16,-2-4-54 0,-6 3-51 15,-5 4-34-15,-5-1-30 0,-9-3-33 16,0 4-27-16,0 0-123 0,-7 0-326 16,-7-8-934-16</inkml:trace>
  <inkml:trace contextRef="#ctx0" brushRef="#br0" timeOffset="8126.87">23534 3924 1709 0,'0'0'2118'0,"0"0"-1598"0,0 0-112 0,0 0 5 15,0 0-185-15,0 0-61 16,0 0-58-16,0 0-57 0,0 0-52 16,4-66-18-16,11 52-18 0,-7 7-31 15,4 4-142-15,-5 3-108 0,-7 0-75 16,0 3-270-16,-21 28-976 0</inkml:trace>
  <inkml:trace contextRef="#ctx0" brushRef="#br0" timeOffset="8717.81">24012 3753 3484 0,'0'0'621'0,"0"0"-217"0,0 0 33 16,0 0-171-16,0 0-90 0,0 0-15 15,0 0-52-15,0 0-67 0,0 0-42 16,0 0-2-16,-33 0 0 0,41-7 2 16,4 0 25-16,1-3 8 0,5 3 12 15,3-5 10-15,2 1 14 0,1-3 31 16,1 4-31-16,2 3-24 0,4 0-6 15,-2 2-25-15,-2 5-14 0,0 0-18 16,-2 1-9-16,-5 10 3 0,-1 3 3 16,-7 7 3-16,-8-2 15 0,-4 5-7 15,-4 3 10-15,-8 4 15 0,-11-5 6 16,0 6 3-16,-3-6 3 16,-3 2 25-16,-2-6 14 0,4 3 6 15,4-6-6-15,2-5-15 0,11 3-50 16,6-3 15-16,4-5 8 0,12-2 6 15,15-4-3-15,17-3-6 0,3 0-19 16,-1 0 1-16,-1-3-1 0,-4-4-2 16,5 2-28-16,4-2-105 0,-7 0-44 15,-4 3-67-15,-12-3-137 0,-6 4-326 16,-15 3-953-16,-16 0-1409 0</inkml:trace>
  <inkml:trace contextRef="#ctx0" brushRef="#br0" timeOffset="9850.42">25031 4468 1114 0,'0'0'1924'0,"0"0"-1404"0,0 0-110 16,0 0-26-16,0 0-105 0,0 0-55 16,0 0-71-16,0 0-82 0,0 0-44 15,0 0 31-15,-11 18 42 0,20-18 7 16,5 0-40-16,-1 0-22 0,5-4-5 15,1 1 8-15,4 3 1 0,1-4-19 16,1 1-12-16,2 3 0 0,4-4-15 16,0 4-3-16,-4 0-12 0,6 0-6 15,-8 0-34-15,-2 0-75 0,-5 0-76 16,-8 0-69-16,-7 4-28 0,-6-1-112 16,-1 1-615-16,-41 3-1144 0</inkml:trace>
  <inkml:trace contextRef="#ctx0" brushRef="#br0" timeOffset="10083.91">24938 4659 4230 0,'0'0'783'16,"0"0"-444"-16,0 0-51 0,0 0-83 15,0 0-96-15,0 0 60 0,0 0-36 16,0 0-70-16,91 10-63 0,-52-13-11 15,6-1-22-15,1 1 0 0,1 3-58 16,-3 0-53-16,-3 0-4 16,-6 0-13-16,1 0-8 0,-10 3-44 15,-3-3-86-15,-6 4-100 0,-5-4-106 16,0 0-126-16,-5 0-550 0,-7-14-1120 0</inkml:trace>
  <inkml:trace contextRef="#ctx0" brushRef="#br0" timeOffset="11001.28">25938 4468 904 0,'0'0'1615'15,"0"0"-1142"-15,0 0-102 0,0 0 25 16,0 0-84-16,0 0-22 16,0 0-74-16,0 0-86 0,0 0-38 15,0 0 6-15,-4 4 12 0,12-4-3 16,-1 0-31-16,-3 0-3 0,0 0-6 16,4 0 9-16,0 3 28 0,-1 1 17 15,3-4-34-15,0 3-14 0,5-3-9 16,-1 4-10-16,5-4-15 0,4 0-21 15,5 0-18-15,1-4 0 0,4-3-15 16,1 0-6-16,-1 4 6 16,0-1-9-16,-2-1-43 0,-6 2-42 0,-1-1-15 15,-7 1-18-15,-7 3-47 0,1-4 3 16,-9 4 24-16,-2 0-40 16,-2 0-57-16,-9 0-21 0,5 4-9 15,-4-4-11-15,1 0-165 0,3 0-340 16,0-4-732-16</inkml:trace>
  <inkml:trace contextRef="#ctx0" brushRef="#br0" timeOffset="11368.18">26684 4050 699 0,'0'0'3989'16,"0"0"-3322"-16,0 0-279 15,0 0-2-15,0 0-127 0,0 0-24 16,0 0-43-16,0 0-50 0,0 0-55 16,0 0-60-16,7-30-26 0,-7 41 20 15,0 1-6-15,0 2-3 0,2 12-12 16,0 5 0-16,0 6 0 0,0 10 0 16,4 11-3-16,-4-1 1 0,4-3-1 15,1-3 0-15,-5-8 3 0,4 6-3 16,-2 4 0-16,0-1 0 0,0-5 2 15,0 0-1-15,-2-10 2 0,3 3 3 16,-5-5 18-16,0-9 18 0,0-2-9 16,4-4-6-16,-4-6-9 0,0-1-12 15,0-6 18-15,0-3-3 16,0-4-18-16,0 0-6 0,0 0-72 16,0 0-54-16,2-7-82 0,2 3-56 15,0-6-61-15,4 0-155 0,-1 3-646 16,9-9-1539-16</inkml:trace>
  <inkml:trace contextRef="#ctx0" brushRef="#br0" timeOffset="13900.93">10509 6631 104 0,'0'0'150'0,"0"0"-107"0,0 0 413 16,0 0 43-16,0 0-76 0,0 0-37 15,0 0-97-15,0 0-57 0,0 0 13 16,4-14-39-16,-4 14 5 0,0 0 28 16,2 0-18-16,-2 0-19 15,0 0 3-15,0 0 0 0,0 0-7 16,0 0-22-16,0 0-34 0,0 0-20 15,0 0-21-15,0 0-15 0,0 0-13 16,0 0-12-16,3 0-16 0,-3 0-5 16,0 0-19-16,0 0-18 0,0 0-2 15,0 0-1-15,0 0 0 0,0 0 0 16,0 0 3-16,0 0 15 0,0 0-3 16,0 0 4-16,0 0-4 0,0 0 6 15,0 0 13-15,0 0 2 0,0 0 6 16,0 0 82-16,0 0-42 0,0 0-40 15,0 0-11-15,0 0-13 0,0 0-15 16,0 0 0-16,0 0-2 0,0 0-1 16,0 0-2-16,0 0-1 0,0 0-12 15,0 0 15-15,0 0 0 16,0 0 2-16,0 0 10 0,0 0-10 16,0 0 0-16,0 0 10 0,0 0-10 15,0 0-1-15,0 0 0 0,0 0-1 16,0 0-1-16,0 0-1 0,0 0-10 15,0 0 0-15,0 0 0 0,0 0 9 16,0 0 0-16,0 0 1 0,0 0 2 16,0 0 2-16,0 0 10 0,0 0-9 15,0 0 12-15,0 0-13 0,0 0 10 16,0 0-10-16,0 0-1 0,0 0-1 16,0 0 0-16,0 0-1 0,0 0 0 15,0 0 0-15,0 0-1 0,0 0-1 16,0 0 1-16,0 0 2 15,0 0 0-15,0 0 12 0,0 0 3 16,0 0 3-16,0 0 0 0,0 0 9 16,0 0-5-16,0 0-4 0,2 0-15 15,0-3 9-15,0-1-11 0,2-3-1 16,-4 4 0-16,2-4 1 0,-2 2 1 16,0 1 10-16,0 1-10 0,0-4 10 15,0 0-9-15,0 0 12 0,-2 0 0 16,-4-7-12-16,2 9 0 0,-3-6-1 15,1 1 1-15,-4-1 9 0,2-3 0 16,-7 5-11-16,3 2 0 16,-5-3-1-16,1 0-1 0,-1 3-2 15,-4 3-9-15,5 1-6 0,-5 3-6 16,-2 10 0-16,1 8 6 0,-3 4 17 16,-8 24 1-16,-2 9-1 0,2 6 0 15,12-7-2-15,8-12-15 0,9-5 15 16,0 0-25-16,4-1 17 0,6 10 11 15,7-13 28-15,5-7 5 0,5-2 9 16,6-13-9-16,4-4 30 0,-2-7 16 16,2 0-22-16,-2-11-12 0,-2-6-12 15,-4-2-6-15,0-2 3 0,-5-4-5 16,-1-1-10-16,-2-5-13 0,-3 1-1 16,-6 0-1-16,3-4-2 0,-3 4 0 15,-6-5-10-15,2 12 10 16,-2-1 1-16,-2 8-1 0,0 2-14 15,0 7-29-15,0 7-33 0,0 4 24 16,2 10 51-16,0 1 0 0,5 13 0 16,-1-5-9-16,0 8 0 0,6 3 9 15,-1-3-9-15,5-5-3 0,1-2 12 16,-5-4 1-16,7 1 1 0,-1-7 0 16,-3-4 1-16,3-1 0 0,-3-2-1 15,-3-4-1-15,1 1-41 0,-3-4-41 16,-2 0-25-16,-1 0-57 0,1-4-70 15,0-3-174-15,-4 0-770 0,15-15-1505 16</inkml:trace>
  <inkml:trace contextRef="#ctx0" brushRef="#br0" timeOffset="14269.55">11377 6481 1907 0,'0'0'1007'15,"0"0"-438"-15,0 0-36 0,0 0-121 16,0 0-27-16,0 0-6 0,0 0-99 15,0 0-86-15,0 0-64 0,0 0-48 16,0 0-34-16,7 0 9 0,3 0-17 16,0 0 2-16,7 0-21 0,4 0-21 15,3 0-1-15,3 0-11 0,4 0-9 16,0 0-3-16,4-2-37 0,-4 2-66 16,-2 0-15-16,2 0 0 0,-8 0-7 15,0 0-18-15,-9 0-34 0,1 0-23 16,-5 0-59-16,0 0-77 0,-8 0-118 15,-2 0-322-15,-4 0-1039 0</inkml:trace>
  <inkml:trace contextRef="#ctx0" brushRef="#br0" timeOffset="14547.89">11590 6267 3779 0,'0'0'753'16,"0"0"-173"-16,0 0-160 0,0 0-160 16,0 0-88-16,0 0-57 0,0 0-64 15,0 0 0-15,0 0 1 0,-41 55-13 16,53-30-6-16,5 3-22 16,4-2-11-16,1 4-1 0,-3 5-1 15,0-6-13-15,-7 6 14 0,2-9-1 16,-7 2-1-16,-1-5 0 0,0 1-9 15,-6-8 9-15,0-2-24 0,0 0-37 16,0-7-65-16,0-4-86 0,0 1-127 16,0-4-304-16,6-14-1110 0</inkml:trace>
  <inkml:trace contextRef="#ctx0" brushRef="#br0" timeOffset="15800.71">12816 6054 764 0,'0'0'1469'0,"0"0"-949"0,0 0-13 16,0 0-69-16,0 0-54 0,0 0-38 15,0 0-41-15,0 0-41 0,0 0-60 16,0 0-39-16,-16-45-29 15,16 45-26-15,0-4-44 0,0 4-66 16,0 7 12-16,0 7 15 0,0 10 40 16,0 13 15-16,0 17 17 0,2 19-26 15,0 16-28-15,-2 9-15 0,2-4 3 16,0-15-15-16,4-22-18 0,-4-24 0 16,0-8-13-16,0-10 13 0,0 3 30 15,0 3 10-15,0-5 14 0,5 4 21 16,-5-2 49-16,0-6-43 0,0-5-21 15,-2-3 0-15,0-4 0 0,0 0-18 16,0-11-30-16,0-1-12 0,-2-2-1 16,0-4-1-16,-4-1 1 0,1-2-1 15,1-7 0-15,0 6 1 0,-4-3-1 16,4 3-10-16,0-3 0 16,2 3-9-16,2-3-6 0,0 4-12 15,0 2 9-15,6 2-6 0,6-1-6 16,5 6 0-16,-3 5 6 0,9 0 8 15,2 7 1-15,6 0 9 0,0 7 3 16,-2 3 12-16,4 3-12 0,-2 8 13 16,2 3 1-16,-6-1 0 0,-5 1-2 15,1 2 3-15,-10 2 2 0,-1-2 19 16,-8 2 15-16,-4-5 16 0,-4 5 5 16,-11-5-6-16,-5-3-9 0,-3 1-3 15,-4-1-15-15,-2-3-3 0,-4-3-18 16,2-2-2-16,2-1-1 15,-2-4-45-15,6-4-33 0,9-3-58 16,-1 0-59-16,5-7-80 0,8-3-78 16,4-6-298-16,0 9-914 0,25-37-1647 0</inkml:trace>
  <inkml:trace contextRef="#ctx0" brushRef="#br0" timeOffset="17051.02">13932 6380 1918 0,'0'0'809'0,"0"0"-225"15,0 0-77-15,0 0-155 0,0 0-51 16,0 0-36-16,0 0-47 0,0 0-44 16,0 0-49-16,0 0-37 0,-14-37-30 15,10 37-9-15,4 0-7 16,-2 0 13-16,0 0 24 0,0 0 27 15,2 0-25-15,-2 0-11 0,-3 0-13 16,1 0 4-16,-2 0-4 0,0 0-9 16,2-3-9-16,-2 3-12 0,-5-4-12 15,5 1-12-15,-6-1-2 0,3 4 0 16,-3-3-1-16,2 3-12 0,-7 0 0 16,7 0 9-16,-7 7-9 0,1 0-3 15,1 3 0-15,-1 1 13 0,1 3 0 16,5-5 0-16,-5 8 2 0,9-3 1 15,2-2 0-15,0 6 2 16,4-4 0-16,0-1-1 0,4 0 0 16,4 1 0-16,5-4 0 0,-3 1 0 15,7-1 0-15,1-6 0 0,-3 1-2 16,5-2 0-16,-1-3 1 0,2 0 0 16,-1 0 2-16,-3 0 9 0,-3-3-11 15,3-1 0-15,-5 4 0 0,-4-1 2 16,-1 1 9-16,-3-4 9 0,2 4 13 15,-6 0 2-15,0 0-9 0,-6 0-16 16,0 0-11-16,-5 4-2 0,-3-3 2 16,-5 3 1-16,-1 3 11 0,-3 0 3 15,0 3-3-15,-2-3-9 0,0 4 24 16,1-4 0-16,-1 5 0 0,2-5-13 16,2 3-14-16,3 4-3 15,7-5-15-15,-1 8 6 0,4 1 10 16,0-1-1-16,5 2 0 0,3 2 1 15,0-1 2-15,3 7 1 0,5-6 17 16,0-1 6-16,4 0 7 0,-1-7-4 16,5 4 3-16,3-6 15 0,-5-1 45 15,9-3 39-15,6-7-45 0,-2 0-42 16,4 0-30-16,6-3-12 0,-2-8 1 16,5 1-2-16,-1-1 1 0,-4-1-1 15,0 1-2-15,-8 1-27 0,-4 3-15 16,-7 0-15-16,-7 4-9 0,-1-4-21 15,-8 7-48-15,0-4-73 0,-8 4-91 16,1 0-209-16,1 0-819 16,-12-2-1951-16</inkml:trace>
  <inkml:trace contextRef="#ctx0" brushRef="#br0" timeOffset="18534.52">17876 6596 2681 0,'0'0'469'15,"0"0"-11"-15,0 0-83 0,0 0-164 16,0 0 6-16,17-57-22 0,-17 48-60 16,6-5-12-16,-6 4 15 0,0-1 18 15,0 1 14-15,-6 4-27 0,-2-1-40 16,-9 1-9-16,-3-1-6 15,-3 0-7-15,-8 3-2 0,-2 1-13 16,-9 3-11-16,-7 10 2 0,-13 11-6 16,-9 16 10-16,9 3 20 0,17 0-9 15,14 2-38-15,19-6-34 0,-3 1-33 16,9 7 0-16,6 10-6 0,21-7 3 16,22-2 12-16,19-22 21 0,4-13-9 15,-8-13 0-15,-15-11 12 0,-18-2 10 16,6-5 8-16,2-5 30 0,7-12 33 15,5-13-9-15,-8-17-11 0,-6-12-1 16,-10-18-21-16,-2-14-21 0,-7 1-17 16,-2 6-1-16,-6 11 0 15,1 26-3-15,-3 17-12 0,-2 15 15 16,0 15 0-16,0 3 2 0,0 13 13 16,-5-9 18-16,3 4-18 0,-2 6-15 15,-4 4-3-15,-2 25 3 0,-3 18 18 16,-1 24-15-16,3 28-1 0,5 17 1 15,4 0-1-15,2-11-1 0,8-10-1 16,3-20-1-16,-1-17-1 0,3-10-1 16,-5-11 1-16,0-12 2 0,0-5 2 15,3 4 28-15,-1-2-9 0,0 1-3 16,3 2 3-16,1-4-9 0,-1-1 0 16,-3-9 3-16,0-3 3 0,1-4-9 15,-1 0-9-15,-4-14-108 0,5 1-99 16,-5 0-70-16,2-8-46 15,-2 5-131-15,-2 2-673 0,-4-17-1185 0</inkml:trace>
  <inkml:trace contextRef="#ctx0" brushRef="#br0" timeOffset="18834.07">18180 6499 4047 0,'0'0'785'0,"0"0"-124"0,0 0-346 15,0 0-212-15,0 0 15 0,0 0-4 16,0 0 4-16,0 0-52 0,11 85-45 16,-7-55-9-16,4-1-12 15,2 6-2-15,-3-2-10 0,3-5 12 16,4-5 24-16,3-6 15 0,4-3 0 16,-1-7 16-16,7-7 32 0,0-3-6 15,2-8-18-15,2-6-12 0,-2-6-9 16,0-1-24-16,-2-6 3 0,-5-1-18 15,-3-2 12-15,-4-2-15 0,-5 9-26 16,-2-6-34-16,-8 10-39 0,0-3-39 16,0 9-34-16,0 3-27 0,-6 2-66 15,2 4-165-15,4 7-576 0,0-3-399 16,4 3-1150-16</inkml:trace>
  <inkml:trace contextRef="#ctx0" brushRef="#br0" timeOffset="19250.9">18929 6535 3992 0,'0'0'1022'0,"0"0"-547"0,0 0-27 15,0 0-243-15,0 0 0 0,0 0-33 16,-19-56-76-16,13 43-27 0,-5-1-52 16,-1 3-17-16,0 1-18 0,-3 4-30 15,-1 6-27-15,-3 2-6 0,-4 12-10 16,1 7 19-16,-1 5 21 0,-2 9 12 15,4 2-1-15,5-1 7 0,-1 6 0 16,9-9 9-16,2-3 4 16,6-2 20-16,8-11 36 0,2-8 55 15,5-5 20-15,6-4-21 0,1-11-8 16,1-1-10-16,0-9-6 0,0-2-12 16,-1 2-9-16,-5-3 3 0,-1 5-3 15,-3-2 0-15,-5 2-9 0,-2 8-6 16,-4 4-24-16,-2 4-6 0,0 3-45 15,0 7 15-15,-2 3 6 0,2 9 0 16,0 2-3-16,0-2-12 0,2 6-24 16,7-1-6-16,1-5 0 0,2 2 6 15,5-5-16-15,-5-2-20 0,3 0-10 16,-1-7-5-16,1 0-7 16,-1-7-27-16,-8 0-36 0,5 0-56 15,-5-11-245-15,-2 4-580 0,6-33-776 0</inkml:trace>
  <inkml:trace contextRef="#ctx0" brushRef="#br0" timeOffset="19491.41">19131 6036 3835 0,'0'0'929'16,"0"0"-315"-16,-60-7-129 0,54 7-178 15,2 0-39-15,2 0-54 0,0 7-94 16,2 4-12-16,4 1-8 0,8 13-22 15,11 4-9-15,10 18-27 0,6 18-18 16,7 17-21-16,-3 12-1 16,-10 0-2-16,-12-8-2 0,-9-24-1 15,-9-16-15-15,-1-20-21 0,0-5-18 16,0-5-3-16,0 8-3 0,0 0-25 16,0-1-35-16,2 1-48 0,-2-11-73 15,2-6-130-15,2-4-310 0,11-29-1816 0</inkml:trace>
  <inkml:trace contextRef="#ctx0" brushRef="#br0" timeOffset="27368.01">23807 6364 1034 0,'0'0'420'15,"0"0"-141"-15,0 0 46 0,0 0-63 16,0 0 52-16,0 0 81 0,0 0-37 16,48-61-60-16,-38 54-27 0,-4-3-10 15,-2-1 2-15,0 4 6 0,5 6-18 16,-7-6-37-16,0 3-32 0,0 1-12 15,0-1-19-15,-2 1-24 0,2-1-21 16,-2-3-12-16,0 4-13 16,0-4-8-16,0 3-19 0,-2-3-21 15,-4 6-21-15,-7-6-12 0,5 3-21 16,-8 1 6-16,-5 3 0 0,-4 0 12 16,2 3 3-16,-6 8 0 0,-4 1 15 15,6 9-13-15,3 0-2 0,1 1-12 16,4 3-3-16,9-6 3 0,0 5 9 15,10-6 3-15,0 1 3 0,10-2 18 16,-2-3 9-16,9-5-6 0,-1 5-6 16,-1-7-3-16,3-3 3 0,1-1 0 15,-3-3-6-15,-1 0-10 0,4 0 1 16,-7 0 9-16,0 0-9 16,1-3 12-16,-5-1 0 0,4 1-12 15,-1-4 0-15,-7 3-1 0,6-3 0 16,-1 0-2-16,-7 2-12 0,6-2 9 15,-4 3 3-15,-4 1 0 0,0-4 0 16,-2 7-18-16,-8 0-9 0,-3 0 8 16,-3 7 19-16,-7 7 21 0,-4 2 6 15,-4 5 3-15,2 1 7 0,-2 6-10 16,-2-3-9-16,8 4-16 0,5-3-1 16,5 2 0-16,5-5 0 0,8 1 0 15,2 1 2-15,6-10 0 0,6 3-1 16,5-4 0-16,-3-2 0 15,5-1 1-15,4-1 9 0,-1-7 3 16,1 1-3-16,2-1-9 0,2-3 9 16,4-3-10-16,0-4 1 0,-6-3-3 15,6-3-41-15,-7-1-53 0,-3 0-29 16,-9 4-31-16,1-6-32 0,-9 6-62 16,-4 3-149-16,-4-4-307 0,-6 4-826 15,-15-3-1199-15</inkml:trace>
  <inkml:trace contextRef="#ctx0" brushRef="#br0" timeOffset="27867.53">24003 5951 284 0,'0'0'1300'0,"0"0"-956"0,0 0 29 16,0 0 8-16,0 0-30 0,0 0 64 15,0 0-48-15,0 0-15 0,0 0-11 16,0 0-33-16,-4-37-35 0,4 37-30 16,0 0-30-16,0 0-44 0,2 0-42 15,2-7-42-15,3 4-6 16,5-4-4-16,0 5-15 0,7-8-21 0,0-1-17 15,3 4-21-15,3-7-1 16,0 7-19-16,-2 2-5 0,0 2-6 16,-1-1 0-16,1 4 0 0,-6 4-9 15,-7 4-4-15,2 10 13 0,-10 3 27 16,-2 1 2-16,-2 10 1 0,-10-6 21 16,-3 9 4-16,-3-6-4 0,-3-2 3 15,3 4 48-15,-5-10-3 0,6-2-5 16,5-1-22-16,1-4-12 0,5-9-15 15,6 2-13-15,0-4 16 0,2 1 6 16,11-4-6-16,-3 0-16 0,11 0 0 16,-3 0-2-16,5-4-18 0,4-3-36 15,-2 4-33-15,8-1-37 0,-6 3-24 16,2-6-15-16,2 3 3 16,-4 1-34-16,-1-1-126 0,-1 1-253 15,-6 3-603-15,4 0-1068 0</inkml:trace>
  <inkml:trace contextRef="#ctx0" brushRef="#br0" timeOffset="28303.67">25095 6326 1011 0,'0'0'687'0,"0"0"-551"0,0 0-136 16,0 0-198-16,0 0-216 0,0 0-244 0</inkml:trace>
  <inkml:trace contextRef="#ctx0" brushRef="#br0" timeOffset="28617.19">25095 6326 39 0,'-2'28'1965'0,"-4"-28"-1431"16,1 3-35-16,-1-3-5 0,4 4-87 15,-2-4-25-15,0 3-63 0,0 1-82 16,-2-4-45-16,4 0-9 0,2 3-6 16,0-3-41-16,0 0-60 0,2 0-28 15,6-3 10-15,-2 3 2 0,2-4-8 16,7 1-19-16,1-4-12 0,-1 3-9 15,3 4-9-15,5-3 12 0,2-1-3 16,4 1-12-16,0 3 0 0,2-4-3 16,-4 4-18-16,6 0 0 15,-2-3-33-15,0-1-64 0,-4 4-34 16,-3 0-24-16,-3 0-27 0,-8 0-63 16,-3 0-140-16,-10 0-177 0,0 0-707 15,-25 0-635-15</inkml:trace>
  <inkml:trace contextRef="#ctx0" brushRef="#br0" timeOffset="28852.12">25047 6546 2229 0,'0'0'1340'16,"0"0"-751"-16,0 0-114 0,0 0-46 15,0 0-103-15,0 0-26 0,0 0-97 16,0 0-61-16,64-11-67 0,-37 6-45 16,2-5-19-16,6 3-11 0,0-4-12 15,5 4-12-15,-5-3-33 0,0 6-100 16,-10 2-82-16,2 2-52 0,-11 0-145 16,1 0-512-16,-13 2-479 0,-6 9-1070 0</inkml:trace>
  <inkml:trace contextRef="#ctx0" brushRef="#br0" timeOffset="30554.88">26376 6155 1656 0,'0'0'523'0,"0"0"-264"15,0 0 31-15,0 0 70 0,0 0-69 16,0 0 4-16,-2-61-40 16,2 51-38-16,0-1-43 0,-2 4-19 15,-2 0-13-15,2 4-15 0,-4 1-8 16,0-2-27-16,-5 4-34 0,-1 0-9 15,-7 0 6-15,1 6 12 0,-7 8 18 16,-2 7 43-16,-8 1-6 0,0 17-10 16,-9 11-21-16,-1 16-31 0,-1 20-24 15,15-13-15-15,17-8-18 0,10-22 10 16,4-11 5-16,6 1-15 0,2 5 27 16,9 2-9-16,1 0 9 0,5-10-3 15,4 1 4-15,2-13 11 0,6-6 0 16,-2-5 6-16,4-7 10 15,3-3 2-15,-1-13 9 0,6-2 0 16,5-9-2-16,0 0-28 0,3-13-9 16,-5-5-12-16,0 1 3 0,-5-6-18 15,-8 6 15-15,-2-10-6 0,-6 0-10 16,-8 0-1-16,-7 3-1 0,-12 4-2 16,-4 0-16-16,-13 7-6 0,-7-2-3 15,-16 9 0-15,-1 3 0 0,-5 2 2 16,-3 6-11-16,3 4-6 0,-5 1-36 15,-5 3-64-15,8 9-72 0,1 5-118 16,-1 5-225-16,11 9-713 0,-8 50-1449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1:56:43.850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2317 6481 1456 0,'0'0'218'16,"0"0"-82"-16,0 0 4 0,0 0-23 15,0 0-117-15,0 0-17 0,0 0-60 16,0 0 31-16,0 0 23 0,35-15-29 16,-12 15-94-16,2 0-20 0,0 3 33 15,2 0 52-15,-3 1 54 0,5-1 24 16,-6-1 0-16,-6 2-4 0,1-1 7 15,-1-3 137-15,-9 4 81 16,4-1-52-16,-7-3 9 0,1 4-19 16,4-4-30-16,-4 0-25 0,3 0-11 15,5 0-15-15,5 0-30 0,1-7-23 16,7 0-18-16,2 3-3 0,8-1-1 16,-4-2-1-16,9-3-2 0,1 3-10 15,-1 0-3-15,1 3 0 0,2-3-6 16,1 7 9-16,1-3 9 0,-1 3 2 15,1 0 2-15,3 0 0 0,0 3 13 16,10-3 16-16,6 0 10 16,8 0 39-16,13-9 5 0,2-1 40 15,4-8-34-15,-12 1-24 0,-24 12-21 16,-13-6-2-16,-19 8-4 0,4-4-9 16,8 0-13-16,21 0-13 0,12-4-3 15,17 4-3-15,2 6-9 0,-3-3 12 16,-7 1 3-16,-9-1-3 0,-4 1 1 15,-1-1 18-15,-1-3-3 0,0 0-14 16,8 0 1-16,4-3-3 0,9 5 0 16,4-2 0-16,0-4-12 0,-2 4 12 15,-2 0 34-15,1-3 2 0,-1 6-8 16,6 1-5-16,0-1-20 0,6 3-1 16,2-3 11-16,3 1-12 0,-3-1 0 15,0 1-1-15,0-1-1 16,7 1 0-16,3-1 1 0,5 1 2 15,2-1-2-15,-2-6 3 0,3 3 13 16,5 2-16-16,2-2 0 0,7-4 0 16,-3 4 19-16,-4 0 13 0,0 0-4 15,-4 4-5-15,2-1-8 0,0 4 8 16,-5 0-20-16,-3 0 13 0,-4 0-4 16,-1 0-10-16,5 4 11 0,2-1-10 15,2-3 0-15,3 4 1 0,3-4 8 16,9 0-10-16,3 0 2 0,3 0 8 15,3 0-12-15,-3-4 1 16,-1 4-2-16,1 0 1 0,-3 0-3 0,1 7 1 16,-7 0 0-16,0 4-1 15,-2 3 3-15,3-2 2 0,-5 9 36 16,2 0-13-16,-2-2-9 0,2 5-14 16,11-1 1-16,7 5 10 0,3-6-12 15,8 6 2-15,13-8 0 0,1 0 13 16,9-2-13-16,4-6 13 0,2 2-15 15,0-7 0-15,0 4 12 0,0-8-12 16,4 1-1-16,-3-4 2 0,-1 0 1 16,-2 0-2-16,-5 0 1 0,-1 0 0 15,-2 0-1-15,0 0 31 0,-7 0 5 16,9 0-14-16,-2 0 43 0,5 0-1 16,5 3-33-16,1-3-20 15,5 3-9-15,-4-3-2 0,0 4-1 16,-4-1 3-16,-6-3-2 0,-7 0-1 15,-9 0 1-15,-7-3 0 0,-9-1 0 16,-1-2 15-16,-6-5-16 0,-7 1 0 16,-6-4 1-16,-6 5 3 0,-9-2-2 15,-1-3 1-15,-7 1 16 0,-5 0-19 16,-12-8 12-16,-5-3 1 0,-9-2-1 16,-12-2 10-16,-12 2 0 0,-9-2 3 15,-16 9-13-15,16-21 2 0,7-15-14 16,7-16 0-16,1-16 9 0,-11 1-9 15,-9 6-9-15,-10 5 7 0,-1 7-45 16,0 7-12-16,-7-2-14 0,1-5 22 16,-5 0 23-16,-3 4 9 15,-5-6 1-15,0-2-1 0,0 1 19 16,-4-2 11-16,0-6-11 0,0 9 0 16,-6-1 3-16,2-4-1 0,-5 9 2 15,1-2-1-15,-2 0-2 0,1 6-1 16,-5-2 0-16,6 8-1 0,-3 11-12 15,3 8 12-15,0 14-27 0,0-1 15 16,-1 3-6-16,-5-5-15 0,-3-5-7 16,-5-6 6-16,-11-3-12 0,-11 3-1 15,-16-5 4-15,-20 2 3 0,-24 7 9 16,-28 2 29-16,-13 1-13 16,-8 2 16-16,-6 2 35 0,2-2 19 15,-8-5-16-15,-5 3-10 0,-4-5-15 16,5 2 0-16,1 2 15 0,3 1-25 15,2 6-3-15,4 8-1 0,-3-1-11 16,-3 13-11-16,-2 1 4 0,-11 6 4 16,-4 8-11-16,-6 10 23 0,-11 1-10 15,-5 3 12-15,-7-3-52 0,-8 3 2 16,-9-6 0-16,-5-2 35 0,-13 1 16 16,-15-8 0-16,-3-4 2 0,-19 0 11 15,-1-2-12-15,-5-1 2 0,-7 1 10 16,3-1-11-16,-3-3 0 0,5 7 1 15,1-3 16-15,-5 6-17 0,5 1-1 16,3 1-1-16,0 2-3 16,-1 7-9-16,3 2 11 0,2 1-12 15,2 2 13-15,2 6-2 0,4-3-68 16,0 4-3-16,-2 2 2 0,4-5 1 16,0 1 3-16,11-8 6 0,3-2 7 15,5-7 22-15,10-5 16 0,11-2 3 16,7-7-6-16,13-7 19 0,19-2 10 15,8-9-8-15,10 1 0 0,7 1 1 16,5-5-2-16,9 7-1 0,-2 4 0 16,2 6-16-16,-8 4 14 0,0 7-1 15,-11 14 3-15,-4 9 29 0,-8 8-29 16,-6 6-2-16,-6 3 2 16,1 4 0-16,9-4 0 0,6 0 3 15,13-4 17-15,24-4-17 0,11-17 16 16,20-1 7-16,25-10-25 0,27-8 31 15,25-3-32-15,16 0 0 0,5 0-58 16,-1-3-29-16,3-1-51 0,-7 4-130 16,4 0-334-16,-49 44-1024 0</inkml:trace>
  <inkml:trace contextRef="#ctx0" brushRef="#br0" timeOffset="18290.87">16868 11839 1266 0,'0'0'280'0,"0"0"-150"15,0 0-43-15,0 0-87 0,0 0-43 16,0 0 14-16,0 0 29 0,0 0 17 15,0 0 3-15,29-47-20 0,-25 44-88 16,-4 3-19-16,-4 0 25 0,0 0 11 16,-1 0 32-16,-3 0 35 0,2 0 2 15,0 3 0-15,2-3-11 16,-3 4 13-16,3-4 12 0,2 0 69 16,2 0 50-16,0 0 51 0,0 0 6 15,6 0-3-15,1 0-13 0,-3 0-43 16,2 0-61-16,0-4-39 0,0 4-29 15,-2 0-12-15,1-3-10 0,-3 3-17 16,-2 0 0-16,0 0 26 0,0 7 12 16,-2 0-1-16,-5-2 0 0,-1 5-1 15,0 4-23-15,0 0 10 0,-3 2-10 16,5 1-10-16,2 4 13 0,2-2-3 16,2-1 24-16,0 3 0 0,8-9 2 15,2 2 13-15,3 0 3 16,1-4 26-16,1-6 10 0,-1-1-7 15,-1-3 11-15,-1 0-11 0,-2 0 0 16,-3-7-6-16,-3 0-26 0,-4 0-13 16,0-3-130-16,-9 3-54 0,-3 3-11 15,-4-3 14-15,-5 2 2 0,0 2 0 16,-4 3 29-16,3 0 33 0,1 0-23 16,2 0-98-16,3 3-202 0,-3 9 0 0</inkml:trace>
  <inkml:trace contextRef="#ctx0" brushRef="#br0" timeOffset="20683.84">16988 12082 209 0,'0'0'339'0,"0"0"-108"16,0 0-64-16,0 0-5 0,0 0 18 15,0 0-1-15,0 0-4 0,0 0-9 16,0 0-49-16,0 0-42 0,0-23-33 16,0 23-24-16,0-4-18 0,0 4 0 15,0 0 3-15,0 0 33 0,0 0 0 16,0 0 16-16,0 0 19 15,0 0 26-15,0 0 23 0,0 0 12 16,0 0-9-16,0 0-20 0,0-3-4 16,0 3-3-16,0-4-22 0,0 4 9 15,0-3 3-15,0 3-6 0,0 0-13 16,0-4-32-16,0 4-35 0,0 0-15 16,0 0-14-16,0 0-9 0,0 0 6 15,0 0 13-15,0 4 16 0,0-4-16 16,-2 3 17-16,-1 1-11 0,3-1 10 15,-2-3-13-15,2 4 16 0,0-4 0 16,0 3 3-16,0-3 13 0,0 0 3 16,0 4 4-16,0-4 2 0,0 0 1 15,0 0-4-15,0 0 6 0,0 0-8 16,0 0-8-16,0 0-10 16,0 0 0-16,0 0 1 0,0 0-2 15,0 0-1-15,0 0 0 0,0 0 0 16,0 0 12-16,0 0 4 0,0 3 7 15,0-3-1-15,0 0-10 0,0 0-8 16,0 0 5-16,0 0-9 0,0 0-38 16,0 0 0-16,2 0 24 0,3 0 14 15,1 0 16-15,0 0-14 0,0 0-2 16,2 0 0-16,1 0-16 0,-3 0-3 16,2 0 0-16,-4 0-16 0,3 0-13 15,-3 0 13-15,-4 0 14 0,0 0 21 16,0 4 26-16,0-4 5 15,-2 2-5-15,-5-2-1 0,3 3 4 16,-2-3 3-16,0 4-10 0,2-4 0 16,0 0-6-16,-1 0-14 0,5 0-2 15,-4 0-16-15,4 0 4 0,0 0-1 16,0 0 13-16,0 0 0 0,0 0 2 16,4-4 0-16,-1 4-2 0,-1 0-3 15,0 0-19-15,0 0-4 0,0 0 23 16,-2 0-13-16,2 0 14 0,-2 0 2 15,0 0 0-15,0 0 3 0,2 0 8 16,-2 0-11-16,2 0-22 0,0 0 9 16,6 0 13-16,3 0 16 0,5 0 0 15,3 0 0-15,8 0-15 0,2 0-1 16,4 0 0-16,4 0-13 16,2 0 11-16,0 0 2 0,1 4 1 15,1-4 15-15,-2 0-3 0,3 0-12 16,-1 0 2-16,0 0 0 0,3 0-1 15,1 0 14-15,1 0-15 0,-1 0 0 16,3-4 1-16,1 1 1 0,1 1 1 16,0-5-1-16,1 3-2 0,-1-3-1 15,2 0 0-15,-3 4 0 0,1-7 0 16,-1 6 0-16,-3 1-3 0,-3-1-13 16,-3 1-7-16,-5 1 4 0,-4 2 18 15,-6 0-11-15,-5 0 9 16,-3 0-9-16,-7 0-1 0,0 0 13 15,-5 0 3-15,-1 0 19 0,-2 0-2 16,-2 0-5-16,2 0 5 0,2 0 8 16,-4 0 1-16,0 0 2 0,0 0 10 15,0 0-18-15,0 0-23 0,-4 0-26 16,0-4-12-16,0 4-35 0,-5-3-57 16,-3 3-74-16,-5 0-85 0,-1 0-101 15,-1 0-248-15,-31 3-517 0</inkml:trace>
  <inkml:trace contextRef="#ctx0" brushRef="#br0" timeOffset="20937.66">18131 12001 208 0,'0'0'0'0</inkml:trace>
  <inkml:trace contextRef="#ctx0" brushRef="#br0" timeOffset="22051.24">16853 12052 108 0,'0'0'19'0,"0"0"-17"0,0 0-2 16,0 0 66-16,0 0 149 15,0 0 134-15,0 0-17 0,0 0-52 16,0 0-75-16,0 0-91 0,15-31-65 16,-15 31-20-16,0 0 46 0,0 0 12 15,-2 0-2-15,0 3 9 0,-3 1-13 16,3-1-3-16,-2 1 12 0,2-4 30 15,2 3 32-15,-2-3 5 0,2 3 4 16,0-3-16-16,0 0-30 0,0 0-26 16,0 0-22-16,0 0-16 0,0 0-26 15,0 0-12-15,0 0-13 0,0 0 0 16,0 0-3-16,0 0-26 0,0 0 7 16,0 4 3-16,0-4 17 0,0 0-11 15,0 0 10-15,0 0-10 16,0 3 11-16,0-3 0 0,0 0 2 15,2 4 1-15,0-4 21 0,4 0 4 16,3 0-26-16,-3 0-32 0,6 0-45 16,-1 0-28-16,1-4-13 0,-2-3 2 15,3 1-6-15,-5 2 25 0,2-3 33 16,-3 2 28-16,-3-2 36 0,-2 3 12 16,0-3 8-16,-2 4-1 0,0-1 20 15,0 1 38-15,-2-4 16 0,-2 7 0 16,2-4 0-16,0 4-19 0,-1 0-20 15,1-3-12-15,2 3-4 0,0 0 0 16,0 0 1-16,0 0-8 16,0 0-8-16,0 0-11 0,2 0-10 15,1 0 14-15,-1-4-12 0,0 4-4 16,0 0-26-16,0 0-12 0,0 0 16 16,-2 4 22-16,0 3 2 0,0 3 17 15,-2 1-6-15,-4 3-10 0,-1-2 13 16,-1 2-13-16,2 3 8 0,2-1-11 15,-2-5-15-15,-1 6-1 0,7-7 16 16,0 1 18-16,7-6 36 0,5-1 0 16,5 3-13-16,1-4-13 0,7 1-12 15,4-4-13-15,0 0 10 0,2 0 3 16,2-4 0-16,-2-3 0 0,2 4 22 16,-2-1 9-16,-2 1-9 15,-2 1-16-15,-2-5-20 0,-3 7 0 16,-1-4-1-16,-4 4-1 0,-1 0 0 15,1 0 1-15,-3 0 0 0,5 0 0 16,-1 0 0-16,9 0 1 0,4 0 14 16,8 0-16-16,15 4-1 0,14-4-2 15,13 0 0-15,8-4 0 0,0-2 0 16,-4-1 3-16,-9 0 0 0,-8 0 0 16,-14 0 1-16,-11 3 0 0,-7 4-1 15,-12-3 0-15,-1 1 0 0,0 2-1 16,4-4 0-16,6 1 1 0,0-1 3 15,2 1 1-15,-4 3 8 0,-4-4-9 16,-4 1 10-16,-7-1-10 16,-1 1 10-16,-5 3-11 0,-2-4 0 15,-4 4-1-15,3-3 1 0,-5 3 0 16,-2 0 11-16,0 0-10 0,0 0 9 16,0 0-12-16,-2 0-12 0,-5-3-4 15,3 3 0-15,-4 0 1 0,4-4-17 16,-9 4-15-16,5 0-19 0,-6-3-20 15,1-1-40-15,1 1-2 0,-3-3-21 16,5 3-11-16,0-1 38 0,4 1 35 16,-3-1 26-16,3 1-16 0,4-1-36 15,0 1-3-15,2-1 45 0,-2 1 41 16,2-4 28-16,0 3 1 16,-2-3-12-16,-2 2-187 0,2-2-509 15</inkml:trace>
  <inkml:trace contextRef="#ctx0" brushRef="#br0" timeOffset="22550.99">18464 11714 2955 0,'0'0'217'0,"0"0"-217"15,0 0-9-15,0 0-94 0,0 0-366 16,0 0 139-16,0 0 90 0,0 0 84 15,0 0 72-15,0 0 64 16,-34 0 20-16,39 10 104 0,-1 4 49 16,-4 2-17-16,2 1-32 0,0 8-10 15,0-3 6-15,-2 10-29 0,0-10-10 16,0 6 14-16,0-5 8 0,0 1 11 16,0-1-7-16,0-9-20 0,0 7-22 15,4-11-7-15,8-1 39 0,7-2 70 16,18-7-29-16,21 0-58 0,19-7-38 15,20-5-22-15,-8-2-12 0,-17 7-7 16,-22-4-35-16,-26 11-20 0,-1 0-9 16,2 0-6-16,2 0-10 0,-2 0 3 15,-5 11 20-15,-11-4 76 16,-9 7 51-16,-5 2-6 0,-13 4-13 16,-7 1-30-16,-2-1-1 0,-2 4 0 15,0-5 19-15,0 6-18 0,5-4 11 16,1-6-11-16,2 3-2 0,7-4-1 15,-5-2-60-15,7-2 6 0,-3 4 4 16,-1-3-7-16,1-4-32 0,-3 1-97 16,-5-1-140-16,-2 0-150 0,-4 4-21 15,-2-1 130-15,-8-3 235 0,0 4 133 16,-5-3 12-16,1 3 14 0,-5-1 0 16,3 1-26-16,10-4-77 15,-30 2-589-15</inkml:trace>
  <inkml:trace contextRef="#ctx0" brushRef="#br0" timeOffset="28284.21">10927 6844 50 0,'0'0'212'0,"0"0"46"16,0 0-17-16,0 0-91 16,0 0-26-16,0 0 3 0,27-72-7 15,-21 52 7-15,-2 0-39 0,2-4-49 16,5 5-23-16,-5-6-16 0,0 4-13 15,0 6-6-15,2-3-17 0,-6 4-81 16,-2 2 19-16,0 5-26 0,-10-3 40 16,-13 3 49-16,-12 0 35 0,-23-7 140 15,-20 5 130-15,-23-8 7 0,-17-4-34 16,0 1-51-16,4-4-50 0,7 1-51 16,12 2-30-16,4-3-9 0,10 1-10 15,5-5-6-15,7 6-11 0,1-6-12 16,-2 5-13-16,2 2 0 15,-1 0-19-15,-1 13 6 0,-4-3 13 16,3 11 28-16,-1 0-14 0,-2 7-14 16,-7 5-26-16,-8 9 23 0,-14 4-16 15,-9 1 19-15,-10 2-2 0,0-2-20 16,2-2-10-16,-6-4-1 0,-6 4 4 16,-6-5 7-16,1 6 9 0,5-1 10 15,6 2 0-15,8-1 2 0,2 1-1 16,2 5-1-16,9-1-17 0,10 3 4 15,25 2 0-15,14-9 16 0,19 2 11 16,10-9-11-16,2 5-20 0,2-1-6 16,-10 19-6-16,-4 9 19 0,-4 13-26 15,-1 23 26-15,15 1 10 0,21 0 2 16,8 0-1-16,13-20 2 16,24 1 11-16,6-11-8 0,11 3 13 15,8 4 23-15,5-11-13 0,7-4-4 16,5 1-19-16,10-8 29 0,8 1-13 15,0 1 4-15,2-5-21 0,-1 1-1 16,-3-8-1-16,4 2-8 0,6-9 8 16,3-5 13-16,10-7 6 0,6 1-6 15,2-4 3-15,7-1-15 0,7-3 1 16,7 4 0-16,6-3 2 16,0 6-3-16,0 0-1 0,6-7-193 0,-1 4 169 15,-3-6 24-15,-6-5 3 16,-3-5 1-16,-1-9 12 0,-2-7 3 15,-7-5 10-15,-7-9 52 0,-7-2 35 16,-5-3-3-16,-1-3-19 0,-8-3-27 16,-5-1-15-16,-8 0-23 0,-1-7-13 15,-12-4 6-15,-3-4-20 0,-3 1 14 16,-9-4-16-16,-7-3-21 0,-4-5-37 16,-15-2-9-16,-10-9 41 0,-10-1 7 15,-11-6 19-15,-12-3 29 0,-18-9-13 16,-22 5-3-16,-9-3-11 0,-20 0 11 15,-19 3-11-15,-12 0 36 0,-17 8-5 16,-12 4-22-16,-26 11-11 16,-16 19-28-16,-19 11-21 0,-19 22 7 15,-8 13 7-15,0 10 9 0,4 7 13 16,2 16-190-16,2 8-163 0,50-8-244 16,-23 22-637-16</inkml:trace>
  <inkml:trace contextRef="#ctx0" brushRef="#br0" timeOffset="31633.43">11421 8468 1956 0,'29'-68'201'0,"-15"31"-152"16,-1 4-33-16,-7 16-14 0,-4 3 1 15,0 1-3-15,-2 3-4 0,0-1-12 16,0 1-94-16,-2 0-72 0,-6 6 75 15,-7 1 49-15,-5 1 38 0,-1-2 20 16,-4 4 2-16,0-7 0 16,-4 4 2-16,0-8 41 0,-2 1-6 15,0-1 26-15,-4-4 19 0,-2-3-15 16,2-3 5-16,-9-1 27 0,1-6-69 16,-7-5-32-16,-14-7 23 0,-8-8 3 15,-15-6-26-15,-8 4-10 0,-14 11-22 16,-11 10-4-16,-9 15-9 0,-3 14 2 15,12 10 30-15,0 4-9 0,3 9 22 16,-3 5 1-16,-11-2 15 0,-3 2-13 16,2 2 14-16,4-3-1 0,6 3-14 15,0 0 1-15,-2 1-3 0,4 2-2 16,8 2-24-16,15 2-10 0,8-1 36 16,4 8 88-16,1-2-59 0,-3 12-13 15,2 0-16-15,6 5 1 16,13 6-2-16,13-1 1 0,15-10-26 15,14-10-3-15,9 7-10 0,7 10 10 16,6-4-13-16,2 15 26 0,18-2-7 16,11-9 23-16,17 14 0 0,12-7 19 15,12-2 30-15,13 2-13 0,6-4-4 16,1 4 7-16,1-5 23 0,0-9-61 16,-6-3 2-16,6-9 49 0,10-13-23 15,11-8 10-15,6-10 19 0,2-9 7 16,6-2-7-16,10-9-20 0,7-9-2 15,10-6-13-15,2-6 2 16,0-6-5-16,-6-6-1 0,0-2-6 16,-5-3 6-16,-9-7-16 0,-13 0 10 15,-15-11 10-15,-10-8-4 0,-8-9 10 16,-14-5 13-16,-9-4 57 0,-19-5-25 16,-12-5 22-16,-22-3-3 0,-13-5-58 15,-11-6-13-15,-22 2-19 0,-8 1-3 16,-15-3-18-16,-12 4-7 0,-19 6-30 15,-6 14-24-15,-16 20-40 0,-26 27-32 16,-28 34-35-16,-25 27-28 0,-25 34 17 16,-21 25-160-16,-5 26-111 0,50-20-148 15,-34 22-75-15</inkml:trace>
  <inkml:trace contextRef="#ctx0" brushRef="#br0" timeOffset="66735.39">10183 11367 117 0,'0'0'95'16,"0"0"-30"-16,0 0-65 0,0 0-13 15,70-55-42-15,-49 38 3 16,3-4 25-16,7 2 11 0,-4-6 16 15,4-1 114-15,-2 2 105 0,-2-2 22 16,0-2 10-16,-2-2 23 0,-5 2-17 16,-1-1-7-16,-2-3-81 0,-9-1-42 15,-4 7-27-15,-4-9-25 0,-4 5-36 16,-11-4-17-16,-11-7-22 0,-14-6 13 16,-18-10 20-16,-18-11 25 0,-17-9-19 15,-8-5 48-15,1 5-13 0,7 6-19 16,2 1-19-16,2 5-4 0,-12-3-16 15,-13 7-16-15,-12 0-15 0,-6 7 15 16,-8 7 36-16,-13 4-36 0,-19 6-2 16,-14 9 0-16,-23 9-14 0,-18 5 0 15,-15 10 16-15,-27 4-2 16,-10 0 2-16,-14 7 1 0,-7 11 18 16,-4 8-19-16,-2 11-3 0,6 10 3 15,9 3 23-15,4 11-21 0,18 0-1 16,8 7 4-16,7 9-5 0,16 9-32 15,7 8 10-15,6 14 2 0,10 11 1 16,6 15-7-16,-4 9 26 0,0 9 1 16,4 6 2-16,0 8 13 0,3 5-16 15,5 9-12-15,15-1-11 0,15 3-6 16,22 4 27-16,23-8-18 0,16-5 4 16,30-8-6-16,34-9 5 0,38-8-12 15,28-5-6-15,30-16 15 16,29-1-5-16,7-4 25 0,14-2 0 15,3 2 0-15,19-6 3 0,19-5-1 16,20 1 24-16,17-11 0 0,12-3 12 16,18-8-5-16,14-11-7 0,22-18-4 15,20-11 40-15,5-13-37 0,8-13-8 16,8-8-17-16,-6-16-25 0,9-3 25 16,-7-13 2-16,-2-15 1 0,2 1 13 15,-2-7-16-15,0-5-2 0,4-5 2 16,-2-3 3-16,7-11 1 0,9-2 12 15,-1-2 3-15,8 1 0 0,-2-1-15 16,-3 8 8-16,-3 3 5 0,-13 0-5 16,-10-4 5-16,-17-8 18 15,-16-6-35-15,-17-10-23 0,-14-8 23 16,-13-12 3-16,-12-13 9 0,-12-3 4 16,-15-6-13-16,-18-12 13 0,-11 5 0 15,-17-8-3-15,-11 8 3 0,-16-2 6 16,-11 6-20-16,-13-6 21 0,-19 13-21 15,-12 1 11-15,-23 1 19 0,-8-1-32 16,-25 8-1-16,-20-10-25 0,-19 3 23 16,-19-5-23-16,-17 8 13 0,-11 7 13 15,-11-3 4-15,-15 2-4 0,-14 1 1 16,-4 7-1-16,-6 0 0 0,-5 7-16 16,-1 7 15-16,-5 1-11 0,-3 6 12 15,-10 1-3-15,-3 10-10 0,-12 8-3 16,-15 7-4-16,-13 6 7 15,-5 3-9-15,-22 12 3 0,-16 7-123 16,-18 15 13-16,-23 15-30 0,-23 29-139 16,78 0-378-16,-65 39-499 0</inkml:trace>
  <inkml:trace contextRef="#ctx0" brushRef="#br0" timeOffset="68086.84">3262 17876 1365 0,'0'0'0'0,"0"0"-4"15,-39-72-35-15,39 39 0 0,0-19-3 16,8-25 29-16,-4-28 13 15,0-3 42-15,-4 7 121 0,-6 10 61 16,-6 30-12-16,3 7-18 0,-3 16-125 16,4 12 80-16,-1 5 116 0,-1 2-91 15,4-6-74-15,-7 2-23 0,5-1-29 16,0 3-48-16,0 12-235 0,8 9 93 16,0 6 142-16,12 25 20 0,0 27 15 15,9 25-12-15,0 32-7 0,-5 34 3 16,-7 2 7-16,-7-8-23 0,-2-22 23 15,0-25-7-15,0-13-7 0,0 5-11 16,0-20 0-16,0-18 1 0,8-11-2 16,0-20-19-16,7-2-2 0,5 2 21 15,18 6 54-15,26-8 14 0,22-10-4 16,30-10-25-16,14-22-7 16,-6 3-14-16,-2 1-18 0,-18 3-3 15,1 8-17-15,3 10 4 0,-7 0-1 16,4 14 17-16,-7 3 0 0,-5 6-1 15,4 5-2-15,2-6 1 0,13 3 2 16,12-1 2-16,18-8 27 0,7 1-10 16,18-3 0-16,5-5 1 0,10 5-4 15,6 0 6-15,0 0-3 0,-2 5-19 16,-6 2-51-16,-4-4-125 0,-9-4 153 16,-1-3 23-16,-5-3 26 0,2 4-25 15,2-4-1-15,9 3 22 16,4-5-9-16,8 2 3 0,6 0-13 15,0 4 30-15,1-4-33 0,-7 0-53 16,-6 0 53-16,-9-7-13 0,-6 0-6 16,-14-4-23-16,-6-6 26 0,-11 3 16 15,-16-4 0-15,-6 8 2 0,-7-8 21 16,-12 6-23-16,-10-2 38 0,-17 0 27 16,-12 4-5-16,-21 3-21 0,-8 0-37 15,-5-4 11-15,-1 1-10 0,0-4 42 16,3 0 86-16,3-13 111 0,0-14-68 15,-6-20-60-15,-13-34-10 0,-14-27-41 16,-28-26-47-16,-11-6-16 16,-7 10-3-16,-4 2-9 0,11-1-7 15,5 2-3-15,7-9 10 0,4 12-1 16,8 6 12-16,11 3 1 0,2 12-1 16,4 21 2-16,1 28-1 0,5 27 19 15,-2 21 0-15,2 6-19 0,-2 7-79 16,-2 0-326-16,0 20 38 0,-4 31-9 15,2-7-327-15,-13 67-991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1:58:08.51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6993 9373 1315 0,'0'0'65'0,"0"0"107"16,0 0 36-16,0 0-91 0,-58-30-32 16,54 23-33-16,-4 0-52 0,2 0-4 15,1 0-44-15,1 4-98 0,4 3 55 16,0 0 55-16,0 0 34 0,0 7-11 16,0 3 0-16,0 1-4 0,4-1 4 15,-4 3-6-15,3 0-1 0,-1-2 4 16,-2-1 16-16,2 1 78 0,-2-9 101 15,2 5 107-15,-2-7 54 0,0 0-124 16,2 0-107-16,0-4-38 0,0-1-29 16,2-2-23-16,0-4-19 0,4 8-3 15,3-8-39-15,1 4-3 0,5 4 6 16,3 0 14-16,5 3 5 16,6 0 9-16,4 0 11 0,5 6 1 15,13 5 12-15,7-1-1 0,17 4 1 16,8 2 0-16,6-2-10 0,-19-4 17 15,2 1-4-15,1-8 0 0,-3-3-13 16,7 0 0-16,-3-3-2 0,-4-4-1 16,-1 0 0-16,3 0 0 0,-6 0-3 15,-8 4 0-15,-12 3-10 0,-13 0-6 16,-12 0 3-16,-1 7 14 0,-5 0-114 16,2 3-279-16,-3 4-228 0,-14 26-661 15</inkml:trace>
  <inkml:trace contextRef="#ctx0" brushRef="#br0" timeOffset="766.95">10110 9464 39 0,'0'0'457'0,"0"0"-167"16,0 0-101-16,0 0-101 0,0 0-75 15,0 0-13-15,0 0 36 0,0 0 74 16,0 0 63-16,-6-56 3 0,8 49-36 15,-2 3-46-15,2 1-39 0,-2-1-55 16,0 1-19-16,0 3-50 0,0 0 47 16,-2 0 22-16,0 0 78 15,-2 0 25-15,-2 0 27 0,4 3 29 16,-5-3 45-16,5 0 3 0,2 0-91 16,2 0-74-16,17-7-42 0,10 0 45 15,31-6 64-15,27-3-19 0,29-2-36 16,22-3-25-16,-4 9-26 0,-7-2-2 15,-10 11 0-15,-13-1 0 0,3 4 0 16,-10-3 15-16,-2 3-13 0,1 0-1 16,-12 0 10-16,-1 3-12 0,-17 1-17 15,-16-1-53-15,-13 1-20 0,-16-1-45 16,-5 4-6-16,-6-3-34 0,1-1-48 16,-3 2-91-16,-8 6 41 0,-29 3-176 15,0-4-199-15</inkml:trace>
  <inkml:trace contextRef="#ctx0" brushRef="#br0" timeOffset="1338.13">15847 9249 775 0,'-73'2'114'0,"55"-2"-13"0,-1 3-62 16,0-3-38-16,7 7-1 16,-9 0-13-16,-3 4-13 0,-5-1-150 15,-2 6-160-15,-3 1 0 0</inkml:trace>
  <inkml:trace contextRef="#ctx0" brushRef="#br0" timeOffset="1499.63">15406 9410 26 0,'0'0'567'0,"0"0"10"15,0 0-160-15,0 0-137 0,0 0-47 16,0 0-32-16,91-34-30 0,10 8-28 15,24-5-31-15,11 1-34 0,2 9-37 16,-7 4-15-16,-5 12-23 0,2-2-3 16,0 7-2-16,0 7-11 0,-4 1-3 15,4 6 16-15,-8 0 0 0,2 7-1 16,-10-2-70-16,-11-1-61 0,-22 5-58 16,-23-6-82-16,-23-3-192 15,-2 9-574-15</inkml:trace>
  <inkml:trace contextRef="#ctx0" brushRef="#br0" timeOffset="4696.13">8707 7371 985 0,'0'0'208'0,"0"0"-133"15,0 0-75-15,0 0-85 0,0 0 7 16,0 0 10-16,0 0-79 0,60-28-104 16,-48 28-78-16,-2 0 84 0</inkml:trace>
  <inkml:trace contextRef="#ctx0" brushRef="#br0" timeOffset="5586.24">8670 7421 323 0,'0'0'502'0,"0"0"-66"15,0 0-58-15,0 0-118 0,0 0-65 16,0 0-62-16,0 0-49 0,-38-61-16 15,38 44 0-15,9-2 3 16,3-6 6-16,2-1-9 0,1-2-20 16,4-2-19-16,1-1-29 0,-1 5 0 15,1-5 12-15,-1 8-10 0,-4-5 21 16,-3 9-7-16,-4 1-16 0,-4 1-3 16,-4 5-36-16,0 1-29 0,-6 1-3 15,-6-1 4-15,-5-3 34 0,-1 6 31 16,-11-6 2-16,2 0 2 0,-6-7 46 15,-5 2-47-15,1-9 0 0,0 5 12 16,-8-12-3-16,3 5-7 0,-1-6 7 16,-3-3 23-16,-1 3-7 0,-7-8-10 15,-10 1-16-15,-12-4-24 0,-13 1-18 16,-13 17-3-16,-9 11-17 16,1 18 1-16,-1 11 9 0,-1 13 30 15,4 6 12-15,-5 5 10 0,1-2 16 16,9 3-13-16,8 1 10 0,0 1 0 15,4-1-13-15,2-6-3 0,8 2 0 16,13-6-10-16,18-3-23 0,13-3 14 16,14-5-20-16,5 1-23 0,-1 1-16 15,-4 15 81-15,-6 7 16 0,-4 21 55 16,-2 17-16-16,8 13-26 0,5 10-26 16,3-7 13-16,5-1 0 0,5-6 0 15,1-10 10-15,2 8-24 16,2-5 31-16,0 6-14 0,4-6-17 15,0 2 18-15,2-2-20 0,8-5 0 16,2-1-12-16,9 1 11 0,4-4 2 16,2 9-2-16,8-5 2 0,-4 6-2 15,6-6-2-15,-4-6 3 0,2-11-1 16,-6-8 1-16,-4-15 3 0,-6-9 8 16,1-1-10-16,-1-2 18 0,6 8 7 15,4 2-1-15,10 7-8 0,4 6 8 16,7-6 21-16,14 10-17 0,8-6 0 15,19 3-10-15,11-7 3 0,18-2 4 16,-5-8 1-16,-3-2-25 0,-9-12 9 16,-24-2 8-16,-3-7-6 0,1 0 3 15,-7-4 4-15,-4-3-19 16,0-7 1-16,-2-10 25 0,3-13 21 16,1-8-3-16,2-13 0 0,9-5-10 15,3-15-16-15,9-8-16 0,11-1 10 16,5-2 16-16,7 2-29 0,4-2 0 15,-7 5-1-15,-7-5 0 0,-9-2 2 16,-11 2-2-16,-11-1-6 0,-15-1-25 16,-21-1 13-16,-21-6 0 0,-18-7-10 15,-27-3 16-15,-22-7-3 0,-15 0-6 16,-15-4 9-16,-8 4-10 0,-10-4 7 16,-7-6-13-16,-9-4 28 0,-5 5 0 15,2-2-27-15,4 11-1 16,3 10 13-16,3 6-16 0,-1 15-58 15,-3 13 6-15,2 13 7 0,3 21 12 16,-3 27-29-16,-8 15-77 0,-16 37-82 16,-17 21-131-16,31-6-150 0,-22 34-297 0</inkml:trace>
  <inkml:trace contextRef="#ctx0" brushRef="#br0" timeOffset="13486.96">8256 9124 320 0,'0'0'365'0,"0"0"-254"15,0 0-111-15,0 0-72 0,0 0-32 16,0 0-17-16,0 0 101 0,0 0 20 15,0 0 43-15,-37 14 185 0,10-2 10 16,-4 5-23-16,-6-3-95 0,-5 2-32 16,3 5-10-16,-4-4-15 0,1 2-63 15,5-1-23-15,4-1 4 0,6 2 9 16,-2-1 10-16,9-4 16 0,3 3 4 16,3-8 9-16,3 1 30 0,3-3 126 15,2-3 23-15,2-1-72 0,4-3-61 16,-2 0-75-16,2 0-17 15,2 0-125-15,4 0 35 0,2 0 85 16,9 0 22-16,3 0 3 0,5 4 17 16,8-4-18-16,0 0 1 0,7 3-2 15,3 1 19-15,0-4-1 0,3 0 4 16,-7 0 0-16,0 0-1 0,-1 0 46 16,-5-7 36-16,-6 3 13 0,-5-3-4 15,-1-3-23-15,-7 3 1 0,-5-2-4 16,-3-5-29-16,-6 4-58 0,-8 3-30 15,-13-4-16-15,-14 4 5 0,-19 4 8 16,-22 1 14-16,-22 2 6 0,-11 9 13 16,16 1 39-16,23-3 3 0,24-3 3 15,23-4-23-15,5 0 7 16,3 0 7-16,-1 0 6 0,1 0-10 16,3 0-32-16,2 0-116 0,10 0-42 15,10-7 103-15,17 0 54 0,18-7-1 16,19-5-11-16,21-6-3 0,18-4 13 15,11-3 3-15,-10 6 3 0,-22 2 23 16,-20 12 9-16,-29 1-6 0,-14 8-3 16,0-4 0-16,-7 3 9 0,2 1 17 15,3-4 22-15,-3 3 29 0,-1-3 25 16,-9 5-32-16,-4-5-96 0,-6 4-35 16,-13-1-13-16,-14 1 12 0,-19 3 11 15,-18 0 9-15,-15 0 3 16,9 0 13-16,16 0 32 0,16 0 0 15,22 0-29-15,5 0-3 0,-6 0-9 16,1 0-46-16,-1 3-28 0,0 1-11 16,7-1 11-16,5 1 41 0,9 1 40 15,2-1 2-15,2 3 22 0,9-4 14 16,1 1-1-16,7-1-3 0,1-3 0 16,5 0-9-16,6 0-7 0,-4 0 3 15,6-7-3-15,0 0 0 0,0 0-13 16,-2 2-3-16,2-2-4 0,-4 0-18 15,0 0 3-15,-2 4-7 0,-2-1-6 16,-4 4-29-16,-7 0-20 0,-6 0 81 16,-8 7 36-16,-16 3 41 0,-28 6-45 15,-30 9-19-15,-31 1 3 16,-19-2-3-16,4-6 3 0,27-3-13 16,26-8 16-16,30-7 36 0,12 0 15 15,7 0-15-15,5 0 18 0,1 0 10 16,2 0-83-16,6-3-108 0,4-1-23 15,26 1 82-15,22-2 30 0,22-6 3 16,23 4 13-16,13 7-20 0,-7 0 20 16,-16 4-10-16,-23 3 12 0,-27 5-15 15,-13-2-35-15,-7 4-155 0,-5-3-117 16,0 11-138-16,-6-4-118 0,-39 22-505 16</inkml:trace>
  <inkml:trace contextRef="#ctx0" brushRef="#br0" timeOffset="16038.3">10032 9680 245 0,'0'0'502'0,"0"0"-281"16,0 0-64-16,0 0-40 0,0 0 20 15,0 0-30-15,0 0-3 0,0 0-22 16,39-63-8-16,-25 49-9 0,9 4-19 16,2-1-14-16,8 1-19 0,6 1-11 15,15-1-2-15,14 3-12 0,13 0 12 16,8 3 3-16,10-3 19 0,-4 0-2 16,-2-1-4-16,0-6-13 0,2 3 14 15,9 1-15-15,-3-1 11 0,2 6-13 16,-6 1-254-16,-26 4-257 0,3-10-641 15</inkml:trace>
  <inkml:trace contextRef="#ctx0" brushRef="#br0" timeOffset="18739.2">2807 8897 435 0,'0'0'195'16,"0"0"-54"-16,0 0 80 0,0 0-152 15,0 0-69-15,52-65-36 0,-34 58-7 16,5-1-165-16,0 1-180 16,-4 3 59-16</inkml:trace>
  <inkml:trace contextRef="#ctx0" brushRef="#br0" timeOffset="19467">2770 9045 122 0,'0'0'241'15,"0"0"43"-15,-68 7-76 0,45-14-51 16,9 0 6-16,-5 2-27 0,4-6-15 16,7 4-44-16,4 4-77 0,4-4-137 15,2 7 56-15,11 0 32 0,7 0 16 16,5 3 4-16,16 4 27 15,1 4-34-15,3 5 36 0,3-2 3 16,-1-1 10-16,15 8 17 0,9-1-8 16,9 1 11-16,7-6 3 0,8-11 0 15,-2-11-7-15,-2-12 0 0,-2-13-9 16,-6-1-17-16,3 0 17 0,5-2-18 16,-2 5 14-16,-21 2-13 0,-14 9 10 15,-19 5-11-15,-12 0 11 0,0 6-9 16,-5-6 22-16,3 0 0 0,2 0 39 15,0-5 91-15,-1-2 29 0,-9 3-10 16,1-4-51-16,-10 4-47 0,-2-3-15 16,0-1-7-16,-2-6 6 15,0 1-32-15,7-2-29 0,-3-6 0 16,4-5-35-16,9 0 12 0,3-6 4 16,5 3-10-16,4-11 26 0,12-13 2 15,7-8-2-15,2-12 3 0,3-9 71 16,-9-8 29-16,-20 2 0 0,-15 5-3 15,-18 10-39-15,-26 8-35 0,-16 2-23 16,-22 2-16-16,-14 0-3 0,-14 9-16 16,4-2-4-16,-2 0-6 0,-7 7 10 15,-7 7 31-15,-11 10-9 0,-2 8-16 16,6 6 7-16,10 16-11 0,5 11-15 16,3 3-17-16,-5 7-28 0,-3 5 5 15,-1 16 33-15,9 8 7 0,-1 8 5 16,4 17 11-16,-7 3 12 15,-9 15-9-15,-9 1 3 0,6 7-9 16,17 9-11-16,18 2-6 0,23 10 0 16,19 0 13-16,8 4 23 0,16-4-3 15,13 0 19-15,14-7-13 0,15 4 11 16,12 0 1-16,21-1 1 0,12-3 33 16,25-3-7-16,17-4 6 0,14-1 11 15,-4-6-14-15,0-9 7 0,4-15-33 16,11-12 29-16,16-23-32 0,8-14-2 15,8-28 2-15,5-23 3 0,14-31 30 16,0-21-4-16,-2-16-13 0,-4-11-15 16,-12-10 1-16,-26-3-2 15,-28 12-159-15,-39 35-293 0,-38-9-791 0</inkml:trace>
  <inkml:trace contextRef="#ctx0" brushRef="#br0" timeOffset="55019.83">3053 11994 874 0,'-60'0'143'0,"50"-10"-143"0,-3 3 157 0,11-4-11 16,-2 6-71-16,2-2-75 15,2 0-20-15,4 0-110 0,13 4 130 16,14 6 59-16,21 11 12 0,22 12 11 16,-6 13-11-16,-10-3 14 0,6 8-43 15,-18-7-9-15,11 17-14 0,20 10-6 16,12-6 23-16,33-1 65 0,14-23 6 16,28-17 42-16,22-21-10 0,16-16-16 15,32-14-42-15,28-6-23 0,13-3-16 16,10-3-13-16,3 6-16 0,1 7 4 15,-4 5 15-15,-3 12 7 0,-5 3 2 16,0 6 14-16,2 0-7 16,0 7 10-16,8 0-6 0,-4 10-17 15,0 1-13-15,-8-1 14 0,-8-3-20 16,-11 2-16-16,-16-9-20 0,-19 0-143 16,-20 0-59-16,-23-7-21 0,-25-2-12 15,-19-5-37-15,-35 0 12 0,-39 4-72 16,-17 6-228-16</inkml:trace>
  <inkml:trace contextRef="#ctx0" brushRef="#br0" timeOffset="63085.52">8641 12774 20 0,'0'0'84'0,"0"0"76"0,0 0-42 16,0 0 12-16,0 0-65 0,31-61-39 15,-23 49 26-15,0-2 10 0,-2 3 20 16,1 1-23-16,-5 1-30 0,-2 2-13 16,0 0-3-16,-2 4-10 0,-5-4 20 15,1 0 10-15,-4 0 9 16,-1 0 7-16,-3-2 10 0,-1-1 6 16,-1-1 13-16,1-6-10 0,-5 5 7 15,1-6-23-15,-1 1-19 0,1-1 22 16,-4-1-3-16,-4 2 4 0,-2-1-14 15,-4 2-29-15,-8-1 13 0,-17 0 13 16,-12 4 6-16,-19-1 1 0,-10 4-7 16,-5 3-13-16,9 3-4 0,11 4-2 15,13 0-1-15,11 4-6 0,7-1 0 16,7 1 0-16,11-1-9 0,6 1-4 16,2-1-2-16,-2 1 0 0,-6-1-11 15,-4 4 0-15,-11 2 0 0,-6 2-9 16,7 6-4-16,-3 0 9 15,-2-1 14-15,3 12-10 0,1-2-6 16,-2 2 2-16,3 2 15 0,-3 5 0 16,2-2-17-16,3 0-11 0,1 5 1 15,3-1 3-15,4 0-3 0,6 4 13 16,4-4-1-16,2 3 4 0,10 0-2 16,1 2 15-16,3 2 36 0,5-1-35 15,-2 4 0-15,1 0 1 0,5 4 18 16,-4 0-18-16,2 3 1 0,0 0 29 15,2 0-31-15,-3 0-2 0,1-4 1 16,6 1-13-16,0 0-7 16,0-8 10-16,4 6 10 0,7-9 39 15,3 0 0-15,9 0 7 0,10 2 16 16,12 5-14-16,17 4 4 0,15 3-19 16,-9-14-20-16,-10-7 6 0,-15-8-16 15,-18-8 10-15,6 2-11 0,6 6 0 16,5 1-2-16,1 5 0 0,-4-1 1 15,3-2 18-15,-5-2 4 0,-2-2-10 16,4-1 0-16,-1 2 9 0,9-6-2 16,11 2-17-16,12 0 26 0,17 1-3 15,10-4-23-15,7-3 20 0,-3-1-10 16,-8-3 16-16,-6-8-9 0,-21 1-20 16,-16-4 0-16,5 0 20 0,-9-11 25 15,-3 1 104-15,3-2-62 16,-3-6-29-16,15-17-16 0,16-12-13 15,24-19-7-15,-1-6-6 0,-6-3 4 16,-7 6 2-16,-7 1-18 0,-5 0-1 16,-6-2 13-16,-4-2 0 0,-10-10-3 15,-6 9-10-15,-7-12-2 0,-12 8 2 16,-7 2 16-16,-7 2 1 0,-11-2-18 16,-4 0 14-16,-13 1-13 0,-16-4-4 15,-4 1 1-15,-10-8-3 0,-11 5-17 16,-10-2 19-16,-7 8-11 0,-7 3 11 15,-11 3-19-15,-4 1 17 0,2 10-19 16,-2 3-85-16,-3 15-34 0,-9 17-37 16,-21 22-35-16,-19 26-186 15,29 9-222-15,-37 35-505 0</inkml:trace>
  <inkml:trace contextRef="#ctx0" brushRef="#br0" timeOffset="74626.21">4585 14569 1208 0,'0'0'0'16,"0"0"-9"-16,62-51-177 0,-41 37-352 15,-3 7 192-15</inkml:trace>
  <inkml:trace contextRef="#ctx0" brushRef="#br0" timeOffset="75350.27">4907 14332 212 0,'0'0'297'0,"0"0"-56"0,0 0-52 16,0 0 26-16,0 0-33 0,-45-75-9 15,24 55-33-15,1-1 9 0,-3-1-32 16,-2-3-58-16,-2-1-24 0,0-2-9 16,-2 6-25-16,0-10-1 0,-2 6-1 15,-8-5 1-15,-8-6-3 0,-18 0-20 16,-19-1 1-16,-18 8-24 0,-17 9 20 15,-6 9 0-15,-5 12 24 16,0 0-17-16,8 5 19 0,-6 6 71 16,8-1 7-16,6 1 58 0,3-4-22 15,3 3-59-15,5-4 19 0,4 4-13 16,10 0-35-16,12 1 13 0,7 6-39 16,6 10-13-16,0-1-32 0,-2 23 13 15,-5 1-7-15,-5 11 10 0,-9 12 25 16,2 9-9-16,5 6 10 0,4-1-23 15,7 5-9-15,12-1 35 0,7 0 0 16,9-6 29-16,10 2 3 0,8-6-32 16,11 0 3-16,8 3-6 15,4-2-13-15,8 2-7 0,9-2 23 16,8 9 23-16,6-4 3 0,0 2-10 16,8 1 20-16,7 1-10 0,10-2 61 15,4 2-36-15,12-8 11 0,2-4-7 16,11-11-26-16,0-9-27 0,8-8 11 15,11-6-10-15,9-8 0 0,9-11 16 16,15-9-6-16,8-10 10 0,-7-7-1 16,1-7-9-16,1-10 10 0,-3-2 19 15,-11-6 6-15,-4 3 16 0,-16-10 29 16,-9 3-7-16,0-8 10 0,4-1-23 16,1-6-19-16,-1 0-16 0,-2-6-9 15,1-4-16-15,-1-7-10 0,6-4 0 16,7 1-1-16,4 1 11 0,-9-5 0 15,-3-4-10-15,-11-4 16 16,-10-10 6-16,-9-11-9 0,-1-22 0 16,-9-12 6-16,-8-12-9 0,-13-9-10 15,-18 4 22-15,-15 3-3 0,-16 6 0 16,-27 8-22-16,-18 9 3 0,-17 17-3 16,-15 11-19-16,-8 7-10 0,-10 12-6 15,-9 7 19-15,-14 2-6 0,-10 12-3 16,-4-1 6-16,-3 14 0 0,-8 4 3 15,-18 11-6-15,-9 12-13 16,-16 10-26-16,-12 11-28 0,-7 16-7 16,-4 17-19-16,-21 25-42 0,-5 24-49 15,-7 31-48-15,-15 32-12 0,67-20-465 16,-29 55-489-16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1:59:35.355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4473 9096 355 0,'0'0'206'0,"0"0"-138"0,0 0-68 16,0 0-75-16,-58 17 33 0,42-10-62 15,1 0-115-15,1 4 30 0</inkml:trace>
  <inkml:trace contextRef="#ctx0" brushRef="#br0" timeOffset="814.01">4078 9249 232 0,'0'0'313'0,"0"0"-30"16,0 0-45-16,0 0-23 0,0 0-16 16,0 0-69-16,0 0-55 0,0 0-17 15,0 0-9-15,0 0-17 0,-24-49-2 16,24 46-11-16,0 1-3 0,0-1-15 16,0-1-1-16,2 1-3 0,-2 3-33 15,2 0 1-15,0 0 17 0,2 0 18 16,0 0 33-16,2 0 12 0,-2 7 7 15,9-4-6-15,-5-1 15 0,5 1 1 16,-1 1 0-16,4-1-14 16,1 1 4-16,-3 3-16 0,7-4-4 15,2 1-6-15,2-4-4 0,4 3-18 16,0-3 9-16,2 0-10 0,6 0 13 16,0 0 4-16,2 0-4 0,3 0-13 15,-1-3 16-15,0-4-3 0,-4 0 1 16,3-4 2-16,-3 3 0 0,-6-6-6 15,2 3 3-15,-4-6-12 0,-2 1 34 16,-2-1 46-16,-1-4-10 0,5 1-26 16,0 0-19-16,-2 0-27 0,2-4-1 15,4 3 0-15,-2-2 1 0,0 2 1 16,0 2 13-16,-2-5 0 16,-4 3 7-16,-2-2 2 0,-3 2 11 15,-3-5-14-15,-7 2-3 0,3-6-3 16,-9 2-15-16,-2-5-1 0,-2 0-11 15,0-6 7-15,0-1 4 0,-2 0 2 16,0-2 26-16,0 2-5 0,0 0-21 16,2 0 0-16,0 2 10 0,0 1-11 15,0 4-2-15,2-2 2 0,-2 2 0 16,0 0-1-16,-4 5-1 0,-9-2-21 16,-5-5-17-16,-13 2 1 0,-19 0 18 15,-24-5 20-15,-20 5-16 0,-9-1 16 16,-4 6-1-16,-1 2 1 0,11 5 0 15,8 0 18-15,0 2-17 0,9 5 2 16,13 4 32-16,16 3-16 16,16 0-17-16,12 7 21 0,0 0 2 15,2 7-2-15,-1 0-23 0,-11 7-55 16,4 0 14-16,-11 12 26 0,9 5 15 16,-8 16 0-16,4 7 16 0,0 4-16 15,4 12-4-15,4 1-63 0,6 4 3 16,3 19 12-16,3 4 23 0,11-7 17 15,4-6 8-15,13-8 4 0,3-5-1 16,13-1-14-16,-4-13 13 0,12 4 2 16,2-8 13-16,-1-10 16 0,-3 5-26 15,-6-23 20-15,-5-1-1 16,3 1-3-16,2 2 1 0,17 8-20 16,16 8-2-16,12-1-69 0,17-8-51 15,14-16-66-15,7-15-96 0,-9-8-109 16,-20-8-245-16,-13-9-431 0</inkml:trace>
  <inkml:trace contextRef="#ctx0" brushRef="#br0" timeOffset="6015.23">4734 9106 26 0,'0'0'636'0,"0"0"-356"0,0 0-32 16,0 0 25-16,0 0 66 0,0 0-8 15,0 0-33-15,0 0-31 16,0 0-9-16,0-61 4 0,0 58-32 16,-2-1-24-16,2 2-49 0,-2-1-15 15,2-1 9-15,-2 1 24 0,2-4-26 16,-3 3-35-16,1 1-15 0,0-4-1 15,0 0 10-15,2 0 2 0,-4 4-12 16,2-1-25-16,2 2-15 0,-2-1-9 16,2 3-12-16,-2 0-22 0,0 3-15 15,0 3 0-15,0 0 0 0,-7 8 12 16,5 0 0-16,0 6-9 0,-2 1 9 16,-4 3-10-16,3-1 10 0,1 5-9 15,-4-2 25-15,2 5 2 0,-5 2-2 16,3 11-4-16,-7 10-6 0,-1 14 6 15,-1 26 4-15,-4 11-4 16,1 20-23-16,-1 3 2 0,6-3 21 16,-1-6-6-16,3-15-16 0,7-6 1 15,-2-4 16-15,1-12-18 0,1-15 14 16,2-20 6-16,-2-9 3 0,6-12-9 16,-5 2 9-16,1-2 4 0,-2 6 68 15,0 4-17-15,-5 4-40 0,3 11-12 16,-5-7-11-16,5 1-16 0,-2-1-1 15,3-8-15-15,-1 4 1 0,6-5-6 16,0-9-21-16,4-1-70 0,0-10-60 16,4-4-7-16,6-8-1 15,3-3-36-15,-1-10-87 0,-2-9-217 16,1 1-460-16,-3-39-478 0</inkml:trace>
  <inkml:trace contextRef="#ctx0" brushRef="#br0" timeOffset="6647.74">4355 9141 1828 0,'0'0'551'0,"0"0"-219"0,0 0 54 15,0 0 25-15,0 0-164 0,0 0-46 16,0 0 10-16,0 0-56 16,0 0-112-16,0 0-42 0,-51 33 47 15,63-43 76-15,-2-1 15 0,7-4-47 16,4-6-15-16,-1 0-4 0,5-6 4 16,-2 3-1-16,2-6-5 0,0 6-26 15,-5 1-20-15,3 2-10 0,-2 2-12 16,-3 2 12-16,-3 3-13 0,3 3 0 15,-1 4-1-15,-1 2-1 0,-1-2 0 16,1 0 0-16,1 4 2 0,-3 3-2 16,3-4 1-16,-3 4 11 0,-1 0-9 15,1 0 1-15,-3 4 14 0,3 6 6 16,-8 2 13-16,7 6 14 0,-5 6 31 16,0 6 9-16,-2 3-33 15,1 2-28-15,-1 9-15 0,0-1-12 16,0-3 0-16,-2 2-1 0,-2-2 19 15,3-7 1-15,-1-5-1 0,0-2-6 16,0-8 0-16,-2-1-3 0,-2-8-9 16,4-2-1-16,-4-4-2 0,0-3-15 15,2 0-61-15,0 0-99 0,2-6-93 16,1 2-138-16,-3 2-547 0,0-5-1087 0</inkml:trace>
  <inkml:trace contextRef="#ctx0" brushRef="#br0" timeOffset="39698.12">7109 9785 7 0,'0'0'48'0,"0"0"86"0,0 0 23 16,0 0 22-16,0 0 26 0,23-60-6 15,-21 46 26-15,4 7-33 0,-4 0-88 16,-2 0-104-16,0 4-120 0,0 3 48 16,0 0 42-16,0 3 30 0,-4 1 39 15,0 3-23-15,-1 0 0 0,3 3-2 16,-4 1-11-16,2-3 0 0,-2 3 0 15,2-1 20-15,-2 4-21 16,1-3 18-16,1-2-20 0,0 1-3 0,2-3-20 16,0 3 0-16,0 1 3 0,2-2-6 15,0 1 0-15,0 4-10 16,0 4 36-16,0-3 17 0,4 6 32 16,-2 4-27-16,2 1 17 0,-2 3-19 15,0 6-17-15,3 2 10 0,-3 3-13 16,2 2 0-16,0-6-2 0,2 8 2 15,2 0 21-15,1-4-2 0,7 2-2 16,1-6 12-16,3 4 0 0,1-5-3 16,4-2-3-16,2 1-7 15,2-7-3-15,-2 3-11 0,1-5-4 0,1 1 2 16,0-5 0-16,2 3 28 16,2-5-15-16,11 6 4 0,10-6 2 15,14 5 14-15,19-5-7 0,22-5 16 16,23-7-6-16,7-7-14 0,-3 0-5 15,-9-7 12-15,-16 0-26 0,-8 0 10 16,-1-1-10-16,1-6-3 0,-2 0 3 16,-3 0-3-16,-5 2 13 0,-5-6 35 15,-1 4 11-15,0-1 2 0,4-6-2 16,10 3-4-16,9 2-7 0,4-1-15 16,3 0 6-16,5 1-7 0,4 2-16 15,3-3-3-15,3 6 0 0,-2 1-11 16,-12-3 18-16,-4 3-1 0,-7-4-6 15,-8 0-10-15,1 2 17 0,-5-6-19 16,-11 4 0-16,1 2-1 16,-2-5-2-16,-5 3-11 0,7-4 13 15,2 3 1-15,4-3 18 0,2 8-3 16,-2-4-3-16,-2 5-12 0,-13 6 3 16,1-4-2-16,-9 0 0 0,-10 3 11 15,-11 1 6-15,-9-1-6 0,-14 1 0 16,-1 3-13-16,-2-4 0 0,4 1 1 15,6-3 12-15,-2 3-13 0,0-4 0 16,-1 4-1-16,-5-4-12 0,-4 3 10 16,-1 1-13-16,-3 3-7 0,-5 0 23 15,3 0 0-15,-3 0 13 0,0 0 0 16,-1 0 6-16,-3 0-6 16,2 0 16-16,-2 0 10 0,-2 0-13 15,1 0-7-15,-1-4-3 0,0 4-14 16,-2-7 2-16,0 0 9 0,2 0 3 15,-2-2-14-15,0-8 27 0,0 3-10 16,2-5-18-16,-4-6 12 0,5-1-10 16,-3-9-3-16,0-5-1 0,0 4 0 15,2-11-1-15,0-2-11 0,6 2 11 16,-3 0-17-16,3-4 3 0,0 4 12 16,-2 0-12-16,3 7-6 0,-5 1 21 15,-2 3-22-15,-2 6 23 16,-2 2 3-16,0 5 19 0,0 6-22 0,-4 3-13 15,-4 4-23-15,-7 3 11 16,1 5 21-16,-3 2 1 0,-3 0-26 16,1 9-3-16,0 1-10 0,3 4-10 15,6 7 23-15,3 9 26 0,1 13 3 16,4 15 0-16,2 20 26 0,-4 16-26 16,-2 18-37-16,-9-4-21 0,3-14-26 15,-9-6-46-15,1-20-32 0,-7 0-53 16,-8-4-67-16,10-17-187 0,-21 11-232 0</inkml:trace>
  <inkml:trace contextRef="#ctx0" brushRef="#br0" timeOffset="41548.29">12585 7793 88 0,'0'0'26'16,"0"0"-26"-16,0 0 0 0,0 0-16 16,0 0 13-16,0 0 1 0,0 0 2 15,0 0 0-15,0 0 2 0,37-54 1 16,-33 50 69-16,0-3 97 0,-4 0-3 16,0-3 1-16,-10-2-66 0,2-2-16 15,-9-4 12-15,0-1 14 0,1 2-98 16,-5-4 23-16,-2 1-10 15,1-4 3-15,1 1 1 0,-2 2 61 16,3-3-20-16,-1-2-31 0,-2 1-40 16,1-1 9-16,-3-2-9 0,0-1 43 15,-10-4 9-15,2 1-7 0,-13-8-16 16,-14-4-26-16,-14-6 10 0,-19-8 29 16,-25 1-10-16,-18-1-32 0,-7 11-2 15,11 7 1-15,12 16-1 0,16 3 2 16,-1 8 18-16,-7 6 25 0,-3 1-43 15,-1 6-52-15,15 0-13 16,8 0-7-16,-3 10 20 0,-7-1 3 16,-6 8-3-16,-5 4 10 0,4-2 22 15,11 6-3-15,10-1 7 0,11-1-7 16,-7 1 20-16,0-1-13 0,0 1 15 16,5-1 0-16,12-6 0 0,14 4-19 15,19-8-19-15,12 0 3 0,0 5 10 16,0-4-16-16,-12 9 3 0,0 1 39 15,-10 9 3-15,-11 7 33 0,-6 7 3 16,-17 11 6-16,-12 13 27 0,2 10 16 16,3 8-49-16,13-6-36 0,22-15 40 15,15-14-43-15,16-20 19 0,7-7-19 16,-5-4-16-16,3 2-7 0,-1 4-13 16,-3 6 17-16,-1 9 5 15,-3 10 14-15,4 10 26 0,13 13-10 16,6 12 17-16,23 12-11 0,10 12 11 15,8-4 3-15,-2-6-10 0,-6-20 13 16,-4-8-3-16,-2-5-14 0,-8-2 8 16,4 0-17-16,-5-7 0 0,-3-14-13 15,1-7 2-15,-1-14-2 0,12 13 62 16,16 8 22-16,23 17 4 0,33 3 6 16,9-10-10-16,8-10-29 0,-7-8-16 15,-1-13-10-15,-1-2 10 0,3-5-6 16,1-1 2-16,-9-8-2 0,-11-3-4 15,-5-7 13-15,-1-7-10 0,6-3-9 16,2-8-7-16,13-8-13 0,7 2-3 16,7-9 0-16,10 1 0 15,7-4-16-15,7-4-3 0,9 7 15 16,5 1-15-16,-5-1 19 0,-9 2 13 16,-3 1 6-16,-7 0 4 0,-8-5-4 15,-8-1-6-15,-13-4-10 0,-7-6 17 16,-3-8-17-16,-2 0 0 0,-2-2 10 15,-4-8 3-15,-1-1-16 0,-7-6 1 16,-1-6 2-16,-5-5-1 0,-3-9 14 16,-2-3 3-16,-4 0-19 0,-4-2 19 15,-6 5-18-15,-4 4-2 16,-5 2-1-16,-8 4-17 0,-14 3 19 16,-8 5 0-16,-11 1 0 0,-6 15 0 15,-13 13 13-15,-18-3-10 0,-33-4-3 16,-37 1-19-16,-34-8-17 0,-24 8 14 15,-15 8 2-15,-8-2 7 0,-4 1-9 16,8-1 20-16,13 0 2 0,16 1 0 16,8 1-35-16,9 2-110 0,10 3-59 15,10 2-1-15,5 16-29 0,-7 2 46 16,-16 13 28-16,-11 11 98 0,-12 18 7 16,-19 25-72-16,42-6 32 0,-48 26-472 0</inkml:trace>
  <inkml:trace contextRef="#ctx0" brushRef="#br0" timeOffset="49214.23">13523 13062 1277 0,'0'0'179'0,"0"0"-111"0,0 0-16 16,23-61-25-16,-21 57-27 0,-2-6-19 15,0 6-27-15,2 1-126 0,-2 1 48 16,2 2 56-16,2 2 32 0,-2 8 16 16,2 8 17-16,1 8-39 0,-1 12 42 15,8 16 107-15,-2 16 33 16,5 23-55-16,-5 15-4 0,5-4-32 0,-7-6-7 15,2-11-42-15,-1-12-1 16,-5-17-14-16,4-11 15 0,-4-11 0 16,-2-8-10-16,0-5 10 0,4 1 52 15,3 3-3-15,-1 4 29 0,6-1-42 16,7 10 16-16,12-5 91 0,27-6-1 16,31-4-51-16,45-15-10 0,51-10 7 15,25-10-20-15,12-8-17 0,-5 1-31 16,-23 8-18-16,-4 2 0 0,-8 4-2 15,-4-4 13-15,-8 3-12 0,-9-3-1 16,0 0 1-16,3-3 2 16,3-2 39-16,7 1 16 0,8-6-3 15,8 3-20-15,7 2-15 0,11-2-17 16,8 0 13-16,-1 0-13 0,2 5 10 16,-4-2 10-16,-7 1-23 0,-5-4 0 15,-7 0 0-15,-7 2 2 0,-8 1-2 16,-3 1 0-16,-6 3-3 0,-1 0-1 15,-1 0 2-15,3 5 2 0,-5-5 28 16,4 0 14-16,-5 4-10 0,-2-4-16 16,-1 3-14-16,-11 1-1 0,-5-1 1 15,-9 1 1-15,-7-1 10 0,-10 1-11 16,-14-4 0-16,-11 5 1 0,-23 2-2 16,-22-3-1-16,-13 3 0 15,-14 0 0-15,-4 0 2 0,-9-4 14 16,7 4 7-16,1-3-4 0,1 3 10 15,-2-4 3-15,-9 1-10 0,2-1-2 16,-5 4-1-16,-3-3-16 0,2-1 19 16,2 1-2-16,-4-4 2 0,0 3-3 15,7-6-17-15,-7 5 14 0,0-6-15 16,0 1 2-16,-2-1 0 0,0-3 0 16,-2-1-3-16,0-3 13 0,-2-4-13 15,-4-6 12-15,-11-13 23 0,3-16 71 16,-15-18 24-16,-2-16-57 0,-4-13-29 15,4-5 0-15,6 8 4 0,13 7-11 16,8 16 4-16,4 10 4 16,2 17-23-16,6 14 6 0,-6 13-28 0,2 5 2 15,-2 1 1-15,0 1-3 16,0-2-1-16,-2-2-18 0,2 5 16 16,-2 2-44-16,0 11 0 0,-4-1 6 15,-4 4 15-15,-4 0 11 0,1 7 2 16,-7 4-6-16,1 1-9 0,3 5-10 15,-5 11-10-15,2 12 7 0,5 18 28 16,6 22 12-16,6 18 0 0,2 24 1 16,6 0 2-16,-6-7 17 0,-2-10-6 15,0-18-11-15,-2-3 14 16,-4-13-3-16,0-17-11 0,2-17 1 16,0-13 0-16,1-3 10 0,-3-9-11 15,-2 9 17-15,0 0-19 0,-9-2-44 16,-6 2-38-16,-16-7-106 0,-10-8-164 15,-9-3-173-15,16-3-276 0,-30-12-514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01:07.888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3830 6589 643 0,'0'0'4'0,"0"0"-8"15,0 0-61-15,0 0-23 0,0 0 78 16,0 0 10-16,0 0 16 0,0 0-16 15,0 0 0-15,-26 39 2 0,26-36 17 16,0-3 30-16,0 4 65 0,0-4 75 16,0 0 0-16,2 0-13 0,-2 0-36 15,2 0-39-15,0-4-19 16,0 4-8-16,2-3-31 0,-2 3-14 16,2 0-10-16,-2 0-6 0,2 0 13 15,0 0 10-15,7 0 16 0,-3 0 16 16,7-4 17-16,-1 4 12 0,7 0-26 15,8-3-9-15,0-1-7 0,4-3-10 16,12 0-6-16,15-3-6 0,10 1-30 16,19-1 0-16,8 3 0 0,13 3-3 15,-5 4-2-15,-12 4 2 0,-10 3-1 16,-11 0 2-16,3 0-1 0,3-6 3 16,13 6 17-16,6-3-4 0,5-4-16 15,7 0 1-15,-5-4 2 0,3-3 0 16,3-1 14-16,8-3 18 0,6 1 1 15,0 3 2-15,-2-4 27 16,-7 8-14-16,3-2-12 0,2 1-7 16,6-3-3-16,2 4-3 0,-4-1-7 15,-2-3 1-15,4 4-1 0,9-4-17 16,7-4 27-16,3 4-27 0,4 5 11 16,4-8-12-16,10 3 1 0,3 0 17 15,7-3-18-15,-3 3 1 0,3 0 0 16,3 1 14-16,-9 3-14 0,5-4 1 15,-7 3 0-15,-1-3-2 0,-3 4 0 16,-8-1-2-16,-4 4-1 0,-7 0-11 16,1 0 10-16,0 11-10 0,-11-1-9 15,4-3 20-15,5 6-11 0,2 1 13 16,12 0 1-16,2-1 2 16,6 0 0-16,13-3 23 0,6-3-4 15,6 0-2-15,10-7-4 0,1 0 0 16,3 0-3-16,-1-7-10 0,-5 0 16 15,-2-3-18-15,-8-1 1 0,-2 2 0 16,-4-4 1-16,0-1-2 0,2-4 0 16,-8 9-1-16,-3-5-3 0,5 1-10 15,-5-1 0-15,1 8 12 0,6-1 1 16,0 0 41-16,6 0-18 0,8 4-10 16,0 3-12-16,13-4 2 15,-7 4 16-15,1 0-16 0,-7 0 10 16,-8-3-3-16,-6-8-10 0,-5 4-67 0,-12-1 12 15,-1-3 13-15,-7-3 20 16,0-3 20-16,-1 5 0 0,1-2-1 16,-2 0-9-16,2 0 8 0,2 9-12 15,-8 1 13-15,2 4 1 0,0 4-1 16,0 4 2-16,-3 13-22 0,-9 4-270 16,-40-3-182-16,-16 3-815 0</inkml:trace>
  <inkml:trace contextRef="#ctx0" brushRef="#br0" timeOffset="40200.01">4384 9546 1053 0,'0'0'163'16,"0"0"-91"-16,0 0-14 0,0 0-58 16,0 0-37-16,0 0-51 0,0 0-153 15,0 0-23-15,0 0 160 0,2-44 104 16,-2 44 10-16,0 0 32 0,-2 7 102 15,-6-3-30-15,4-1-17 0,-2 2-5 16,0-1-4-16,-5-1 9 0,3 4 7 16,-2-3 1-16,1-1-1 0,-3-3-7 15,4 4-25-15,-7-4-24 0,3 0-35 16,-5 3-10-16,-3-3-3 16,-1 4-1-16,-2 3 1 0,0-4 0 15,-1 4 3-15,-1-2 16 0,2 2 17 16,0 0 3-16,5 0 6 0,1-3 7 15,5-1 13-15,-1 1-29 0,9 3-36 16,0-7-88-16,4 0-22 0,0 0 110 16,6 0 139-16,7 0-12 0,-3 0-30 15,9-7-26-15,1 3-32 0,3-3-10 16,4-3-9-16,6-1-1 0,-2 3-16 16,4-6 20-16,-4 3-7 0,0 1-3 15,0-1-10-15,-6 6-1 16,-4-2 1-16,-5-3 20 0,-5 6 3 15,-7 4 13-15,-2-3 6 0,-2 3 0 16,-2 0-45-16,-5 0-16 0,-9 0-33 16,-3 3 4-16,-5 1 19 0,-3 6 10 15,-4-3 13-15,-7-2-13 0,-3 6 3 16,0 3 11-16,4-4 1 0,-1 4 1 16,3-2 2-16,2-1 21 0,8-4 44 15,5 0-63-15,3 3-4 0,9-6-136 16,6 1 13-16,2-2 81 0,6 1 42 15,8-1 23-15,1 1 22 0,6-4 4 16,3 3-17-16,5-3 0 0,-2 0-13 16,0 0-2-16,0 0-1 0,-2-3 0 15,-2 3 3-15,-5-4-18 0,-1 1-1 16,-9 3-19-16,2-4 19 16,-6 4 48-16,-2 0 4 0,-2 0-7 15,0 0-10-15,-4 0-15 0,-2 0-4 16,-4 0 3-16,-1-3 4 0,-3 3-1 15,-5-4 4-15,1 3 13 0,-5-6 9 16,0 0 32-16,-2 0-22 0,1 0-14 16,-1-4-14-16,0 4-30 0,0 2-41 15,-2-2-4-15,5 4-7 0,1-1 1 16,0 4 0-16,5 0-7 0,5 0-6 16,3 4-20-16,8 3 4 0,6-4 50 15,9 2 30-15,10-1 26 16,8-1-26-16,10 1-45 0,13-1-13 15,16-3 6-15,13-3-22 0,-13-1-49 16,-12 4-68-16,-18 0-212 0,-26 7-329 16</inkml:trace>
  <inkml:trace contextRef="#ctx0" brushRef="#br0" timeOffset="41776.11">3229 8023 1150 0,'0'0'0'16,"0"0"-85"-16,0 0-10 0,0 0 43 15,64-17 7-15,-56 17-17 16,-2 0-316-16,1-4-55 0</inkml:trace>
  <inkml:trace contextRef="#ctx0" brushRef="#br0" timeOffset="42366.38">3270 8032 117 0,'0'0'558'16,"0"0"-95"-16,0 0-147 0,0 0-82 15,0 0-52-15,0 0-56 0,0 0-32 16,0 0-22-16,0 0 6 0,-33-70-20 16,33 53-29-16,2-8 13 0,0 2 23 15,2-4-27-15,3 4 11 0,-7-5-23 16,0 5-25-16,-5-1-1 0,-3 1-26 15,-8 6-29-15,-1-1 10 0,-10 3 13 16,-2 8 2-16,-2-4 4 0,-8 4 10 16,-4 4 0-16,-1-1-3 15,-3 4 6-15,-1 0 10 0,-2 0 3 16,-3 4 2-16,1 3 11 0,-6 3-13 16,-8 4-3-16,-13 12-22 0,-9 11-21 15,-7 13 33-15,-9 22-3 0,3 3 16 16,8 9 23-16,14-2-10 0,23-6-11 15,7 6-2-15,5 6 2 0,3-1-2 16,6 2 0-16,2 5-13 0,2-3-10 16,0-1 4-16,8-1 6 0,0 2 0 15,7-6-6-15,3-1-7 0,3 0 0 16,4 1 13-16,6-1 13 0,4 2 0 16,8-6 9-16,9 3 4 15,2-1 20-15,8-5 6 0,4-12-36 16,15-1-3-16,14-6 32 0,8-8 1 15,19 1-4-15,2-14 13 0,4-6 0 16,2-8-13-16,-3-6-13 0,-3-10 14 16,-3-7 15-16,-3-14 0 0,-2-12 0 15,-8-9 0-15,3-12-3 0,-3-7 0 16,-5-11-3-16,4-11-16 0,1-10-1 16,6-12 7-16,-5-10-29 0,3-8 0 15,-5-10 15-15,-1-3-14 0,1 2-1 16,-10 1 0-16,-12 0 2 0,-15 6 0 15,-20-2-2-15,-25 3-26 0,-25 11-42 16,-33 11-71-16,-25 9 59 16,-15 13-47-16,-18 11-31 0,-4 13-8 15,-12 11 30-15,-13 14 9 0,-4 15-152 16,33 11-232-16,-25 16-468 0</inkml:trace>
  <inkml:trace contextRef="#ctx0" brushRef="#br0" timeOffset="43132.27">4343 9640 2236 0,'0'0'97'0,"0"0"-97"16,0 0-45-16,0 0-3 16,0 0-160-16,0 0-273 0,0 0-294 15,60-37 107-15</inkml:trace>
  <inkml:trace contextRef="#ctx0" brushRef="#br0" timeOffset="43615.96">4463 9762 137 0,'0'0'316'16,"0"0"-22"-16,0 0-30 0,0 0-33 16,0 0 23-16,0 0 19 0,0 0-7 15,0 0-23-15,0 0-45 0,0 0-82 16,31 26-42-16,-27-31-29 0,0-9-9 16,-4 3 6-16,0-3-20 0,0 1-22 15,-6 0-18-15,-8-1-30 16,-9 4-10-16,-19-1-7 0,1 8 23 15,2-1 16-15,-7 4 10 0,5 4 14 16,-9 3 0-16,-5 0 1 0,-1 0 1 16,0 0 1-16,8 3 2 0,1-6 16 15,6 3-6-15,1-5 7 0,11-2 9 16,5 0 16-16,5 0-13 0,11 0-32 16,6 0-22-16,4-2-36 0,10-2 46 15,9 1 12-15,16 3 1 0,13-4-1 16,14-3 0-16,16 0-2 0,13 4 2 15,9-4 2-15,-5-4 17 0,2-1 4 16,-10-5-1-16,-13-1-6 0,-12-1 4 16,-14 2 6-16,-13-1 6 15,-14 6 6-15,-2-2 17 0,-9 4 6 16,9-4 0-16,-5 0 22 0,-1-5 36 16,-3 5-1-16,-12-4-115 0,-8 9-3 15,-23-5-60-15,-21 11-1 0,-31 3 19 16,-22 21 17-16,-25 5 23 0,4 2-2 15,29-5 4-15,28-6 0 0,38-6 23 16,13-8 31-16,1-1-9 0,7 1-13 16,-5-3-19-16,5 4-13 0,-2-1-12 15,3 1-90-15,9 3-107 0,0 0-25 16,7 0-186-16,24 36-664 0</inkml:trace>
  <inkml:trace contextRef="#ctx0" brushRef="#br0" timeOffset="48536.72">4889 9528 65 0,'0'0'111'16,"0"0"-99"-16,0 0-12 0,0 0-20 15,0 0 4-15,0 0-7 0,0 0 1 16,0 0-8-16,20-64 1 0,-18 62-19 15</inkml:trace>
  <inkml:trace contextRef="#ctx0" brushRef="#br0" timeOffset="48832.88">5038 9516 78 0,'0'0'79'0,"0"0"-31"0,74 0-35 16,-41 0-13-16,8 0-2 0,7 0 1 15,-1 0-15-15,3 2 14 16,-4-2 2-16,-3 3-2 0,-4-3 2 16,3 0 1-16,-7 0 44 0,-4 0 37 15,-4 0 3-15,-3-3 61 0,-3 1-51 16,0-1-30-16,-3-1-23 0,-3-3-19 16,-1 0-23-16,-1 4 0 0,-3 3-29 15,2-4-7-15,-3 4 7 0,-1-3-1 16,-2 3 14-16,-2 0 14 0,0 0-1 15,-1 0-14-15,-1 0 15 0,2 0-1 16,-2 3-13-16,0-3 13 0,0 4 3 16,-2-1 0-16,0 1-235 0,-2 13-88 15</inkml:trace>
  <inkml:trace contextRef="#ctx0" brushRef="#br0" timeOffset="50565.95">8417 9964 72 0,'0'0'173'0,"0"0"78"15,0 0-43-15,0 0-64 16,-43-61-27-16,39 54-48 0,-2 0-43 15,1 5 19-15,-3-1-45 0,4 0-49 16,2 3-1-16,2 6 50 0,0 3 82 16,2 5 9-16,4 7-32 0,5-2-11 15,3 2-25-15,3 9 10 0,-1-2 3 16,5 1-33-16,-1-1 26 0,1 2-26 16,2 1-3-16,-2-4 17 0,1 4-4 15,-3-5-10-15,8 2 10 0,-2-2-3 16,8 4 16-16,12 1-10 0,15 6 13 15,21-2 4-15,22-9 9 0,19-2-16 16,6-12-23-16,2-5 17 0,1-7-18 16,-12 0-2-16,8-3 0 15,-1-1-1-15,2-1 0 0,-2 2-12 16,8-4 13-16,11 0-3 0,0-4 2 16,10 4-3-16,10-3 4 0,13 3 3 15,14-2-2-15,13-1 1 0,10-1 1 16,14 4 33-16,15 0-25 0,10-3-11 15,11 5-121-15,6-2-2 0,8-4 5 16,8 4 21-16,7 4 45 0,1-8 32 16,5 4 17-16,8-1 3 0,2 1 2 15,-2-4-2-15,6 4 0 0,5 0 46 16,5 0 55-16,7 0 6 0,16 2-35 16,7-2-7-16,16 0-23 0,6 0-13 15,12 4-16-15,9 3 4 0,4 0-15 16,5 7-2-16,1 0-69 15,0 3-77-15,2-1 19 0,-1 1 29 16,-1 1 66-16,-2 3 12 0,-4-2 19 16,-8-2 1-16,-5 4 0 0,-5-3 1 15,-5 3 0-15,-10-6 25 0,-6 3 26 16,-5-4 53-16,-9 3 22 0,-3 1-20 16,-12-1-26-16,-1-1-9 0,-9-2-23 15,6 3-17-15,-1 1-9 0,-3-4-23 16,3 0 3-16,-3-2 13 0,-5 2-15 15,-3 0-1-15,-13 0 0 0,-13-4-25 16,-8 1-23-16,-22 3-8 16,-22-4 27-16,-17-3 28 0,-32 0 1 15,-25-3 0-15,-24-4 2 0,-34-4 15 16,-28 1-1-16,-30-2-3 0,-14 1 55 16,-16 1 85-16,0 3-14 0,-5-4 7 15,-1 1-42-15,-1-2-62 0,2-9-1 16,-5 7-40-16,-5-5 1 0,-4 1-2 15,-4 1-21-15,-2 1 5 0,-9-1 0 16,5-1-7-16,-5 6 9 0,3-5 14 16,-1 6 52-16,1-3-10 0,2 2 0 15,-1-2 16-15,3 4-38 0,4-1-17 16,0 1 16-16,-2-3-19 16,-1-1-2-16,3 0-14 0,-2-3-55 15,-2-6-52-15,-3 2 29 0,1-8 39 16,-2-4 20-16,-1-2 35 0,3-5 6 15,4 3-6-15,-5-1-3 0,5 4-133 16,6 10-134-16,-12-6-316 0</inkml:trace>
  <inkml:trace contextRef="#ctx0" brushRef="#br0" timeOffset="54133.27">15348 9546 127 0,'0'0'46'0,"0"0"33"0,0 0-79 16,0 0-13-16,0 0 13 0,62-30 1 15,-49 27 61-15,3-8 111 0,1 4 26 16,-1 4 3-16,5-4-26 0,-4 3-26 16,-1-3-20-16,-1 4-23 15,5-4-22-15,-3 5-26 0,3-2-17 16,3 4-10-16,2-3-29 0,4 3-1 16,6 0-2-16,-2 0 1 0,9 3-1 15,-3 3-75-15,0 4-133 0,-2 1-33 16,-2-1-49-16,-6 4-4 0,-8-5 40 15,-9 1 111-15,-7-6 143 0,-7-4 49 16,-15 0 254-16,-6-11 81 0,-8-1-81 16,-6-5-23-16,-4-1-49 0,-5-1-84 15,1-2-27-15,-1 4 6 0,-1 1-9 16,1 2-26-16,3 3-33 0,-3 8-58 16,5 3 0-16,0 0-26 0,6 7 3 15,-1 7-3-15,5 5 26 0,4 6-2 16,7-1-20-16,1-1 9 15,7 5 13-15,8-6 1 0,4 3 0 16,4-3 0-16,12-1-1 0,11-2 1 16,17-1 35-16,20-8 6 0,27-3 3 15,22-7-16-15,16-7-6 0,-10-3-23 16,-23-1 0-16,-32 8-2 0,-31-1-2 16,-17 4 2-16,-1-1-1 0,-7 1-26 15,4 0-13-15,-5 0-42 0,-3 0 80 16,-4 1 4-16,-15 6 3 0,-8 0-1 15,-8 4 1-15,-8-4-2 0,-6 7 1 16,-7-2 11-16,-8 2-10 16,-8-4 14-16,-13 8-17 0,-8-9-24 15,15-3-12-15,12-2-6 0,16-1-39 16,18-3-49-16,-8 0-74 0,1 0-99 16,2 0-185-16,-27 7-314 0</inkml:trace>
  <inkml:trace contextRef="#ctx0" brushRef="#br0" timeOffset="55250.11">20816 9650 1269 0,'0'0'140'15,"0"0"-75"-15,0 0-65 0,0 0 0 16,0 0-42-16,0 0-95 0,0 0 49 16,0 0 88-16,0 0 39 0,-17-7 33 15,17 7-36-15,0-3-20 0,0 3 6 16,0 0-22-16,9-4-14 0,1 4 14 15,11-3 45-15,14-1 30 0,21 1 10 16,20-6-7-16,27 2-39 0,17-3-17 16,6 3-5-16,-8-4 22 0,-8 4 42 15,-19 2 29-15,-17 2-16 0,-16-1-55 16,-25 4-35-16,-12 0-4 16,-7 7-23-16,-5-5 0 0,-1 5-26 15,-2-4 34-15,-6 8 15 0,-19-1 0 16,-24 1-3-16,-29-3-10 0,-32-1 12 15,-14-3 0-15,-6-4 1 0,9 3 0 16,9-3 0-16,11 4 0 0,10-1 2 16,13 4 21-16,20-3 3 0,19-1-13 15,13 1-13-15,1-1-13 0,7 1-3 16,-1-1-1-16,-3 2-5 0,3-1-27 16,1-1 49-16,12 1 3 0,2-4 69 15,17 0-4-15,18 0 10 16,17-4 3-16,30-8-20 0,20-5 4 15,22-1-17-15,-6 3-35 0,-11-3-11 16,-26 11 0-16,-31 0-2 0,-13 7-3 16,-16-3-10-16,-7 3 10 0,-1 0-16 15,-1 0-46-15,-4 0-90 0,-6 3-37 16,-10 8-12-16,-31 6-125 0,2-5-114 16,-60 16-245-16</inkml:trace>
  <inkml:trace contextRef="#ctx0" brushRef="#br0" timeOffset="56533.71">15243 9640 388 0,'0'0'499'0,"0"0"-147"16,0 0-150-16,0 0-72 0,68-47-39 15,-47 33-39-15,2 2-13 0,3-9 3 16,3 10-20-16,-2-3-22 0,0 6-13 16,-4-3-10-16,0 4 0 0,-3 4 4 15,1 3 6-15,-5 0-7 0,1 0 7 16,0 0 10-16,-1 3-20 15,-4 1 23-15,5-1 2 0,-2 4 21 16,-1-7-10-16,0 0 16 0,3 0-6 16,-3 0-3-16,3-3 6 0,0-1 29 15,-5-3 13-15,2 4-13 0,-7-1 33 16,-3 1-1-16,-4-1-87 0,-4 4-39 16,-11 0-12-16,-6 0 21 0,-10 4 18 15,-2 3 12-15,-8 3 0 0,-2 4 0 16,-3-5 0-16,-1 5 0 0,1 0 0 15,3 0 0-15,3-6-1 16,9 3-2-16,9-1 1 0,3-6-14 0,9-1 0 16,8 1 16-16,2-4 13 15,14 0 6-15,9-7-16 0,18-4-1 16,17-3-1-16,17-1-1 0,-5-3-1 16,-10 4-2-16,-17 7-10 0,-18 7-3 15,6 0-59-15,-2 0-214 0,4 0-144 16,-2 7-108-16,-12 0 16 0</inkml:trace>
  <inkml:trace contextRef="#ctx0" brushRef="#br0" timeOffset="85453.71">16322 7807 726 0,'0'0'271'0,"0"0"-102"16,0 0-169-16,0 0-21 16,0 0-41-16,0 0-322 0,0 0-112 15</inkml:trace>
  <inkml:trace contextRef="#ctx0" brushRef="#br0" timeOffset="86850.99">16434 7671 98 0,'0'0'479'0,"0"0"-19"0,0 0-92 15,0 0-62-15,0 0-86 0,-19-65-70 16,13 49-24-16,-5-4-35 0,3 2-33 15,-4-1-9-15,-1-2-20 0,1-2-20 16,-2 6-9-16,-3-4-19 0,-2-2 6 16,1 2 0-16,-5-1 0 0,0 1 10 15,-2-4-13-15,-1 3 13 0,-3-6-1 16,-2 5-12-16,-2-1 14 0,-3-3-17 16,-3 0 15-16,-4 4 4 0,-3-5 46 15,-1 2-4-15,-3 1-3 16,3-1 6-16,-5 2-10 0,-2 1-6 15,2-1-16-15,1-4-11 0,-1 9 2 16,-10-6 7-16,-6-1-11 0,-13-2-3 16,-6 2-10-16,-10 2 11 0,-2 4-14 15,2-1 15-15,0 8-12 0,6 2 11 16,2 6 1-16,-2-6-15 0,0 4-1 16,10 4 1-16,13-1-3 0,0 1 19 15,8 3-1-15,-2 0 1 0,6 0 0 16,13 3-1-16,6-3-1 0,-7 4 0 15,-12 3-10-15,-16 0 12 0,-4 0 3 16,20-2 0-16,12 6-1 16,20-8 0-16,-3 0 2 0,-13 8 9 15,-18-4-12-15,-14 7-1 0,-17 5-16 16,-6 2 3-16,4-5 10 0,4 5 2 16,21-4-1-16,19-3-17 0,14-2 6 15,4-1 0-15,6-1 12 0,-2 1 1 16,-4-1 45-16,-8 6 4 0,-4 5-27 15,-5-2-21-15,-1 5-1 0,3 1-3 16,-1 1 0-16,3-2-10 0,-5 6 10 16,6 0 3-16,-3 1-1 0,3 2-3 15,2 2-28-15,5-2 9 0,1 0 23 16,4 6 7-16,7-3-7 0,1 1-23 16,4 1 10-16,7 2 7 0,-4 1 6 15,10-1-3-15,-3-2 3 0,5 6-1 16,2-1 1-16,0-3 25 15,2 4 11-15,5-6-20 0,3 6 29 16,2-7 33-16,5-1-30 0,1-1-12 16,1-5-1-16,8 1 26 0,2-1 10 15,2-6-32-15,6 2-26 0,4-1 3 16,3-3-16-16,1 3 2 0,1-6 4 16,1 5-6-16,-1-3-2 0,-1 2 0 15,-1-2-1-15,-1 2 3 0,-2-2 1 16,1-4 12-16,5 2-12 0,13-1 0 15,8-1 10-15,15-5 6 0,8 2-14 16,8-3 10-16,3-4 3 16,-18 7-4-16,-11-6-9 0,-26 3 16 15,-12-1-17-15,-4-3-2 0,-4 0-1 16,2 4 1-16,6-3-3 0,5 6 3 16,5 0 0-16,13 6-20 0,-8 0 20 15,5 1 3-15,-1 6-1 0,6 0 11 16,8 10-10-16,11 0 9 0,10 6-11 15,4-1-1-15,4-2 2 0,-12-7 0 16,-23-8-1-16,-17-6-1 0,-22-5-1 16,0 0-2-16,-5 0-13 0,3 9-6 15,2 1 21-15,-7 13 2 0,5 6 27 16,-11 15 30-16,-10 10-1 16,-14 12-31-16,-5-8-7 0,5-15 45 15,1-13-45-15,11-16-17 0,2 1-2 16,0 11-1-16,2 6-1 0,4 1 1 15,11-4-2-15,4 1 0 0,3-4 0 16,3-2 0-16,4-4 0 0,0-1-13 16,-2-2 15-16,4-1 0 0,-4 1 1 15,-4-8-1-15,2 5-1 0,0-2 2 16,-4-2-1-16,-1 3-1 0,1 0-1 16,2 0 3-16,2 1 3 0,0-2 16 15,12 5 6-15,8-5 7 0,20 4 26 16,11-9-14-16,-3-7-3 0,-16-7-9 15,-11-7-13-15,-15-4 4 0,0-6-11 16,11 3 10-16,3-7-3 16,7 2 4-16,-5-9-8 0,-3 0-2 15,-3-2 0-15,3-1-11 0,3-6 1 16,5-5-3-16,4 2-2 0,-8 3 0 16,6-5 2-16,-13 9 2 0,9-9 17 15,12-8-17-15,0-11-2 0,10-16-3 16,3-15 3-16,-9-13 1 0,-8-14 2 15,-17 4 18-15,-10 0-21 0,-8 10-1 16,-8 11 1-16,-5 2 1 0,-6-3 0 16,-4 10-1-16,-2-2-2 0,-4-2 1 15,-6 2 1-15,2 1 0 16,-1-1 0-16,1-2-3 0,4 2-10 16,0 5 13-16,4-2-3 0,-2 2-10 15,2-5 1-15,-2 5 10 0,-2-2-2 16,-7 5 1-16,-1 1 0 0,-9-2-13 15,-6 15 13-15,2 11-13 0,-14-4 13 16,-23 6-16-16,-16-6-3 0,-17-3-3 16,1 18-29-16,10 10-74 0,1 12-66 15,4 10-66-15,15 4-149 0,19 4-282 16,-3 10-814-16</inkml:trace>
  <inkml:trace contextRef="#ctx0" brushRef="#br0" timeOffset="90467.24">3514 10971 466 0,'0'0'1569'0,"0"0"-999"15,0 0-200-15,0 0-37 16,0 0-127-16,0 0-60 0,0 0-10 15,0 0 30-15,0 0 7 0,-8-65-26 16,10 60-32-16,0-2-13 0,-2 3 25 16,0-3 20-16,0 4 13 0,0-1-7 15,0 1-28-15,0-1-4 0,-4 1 1 16,0-1-1-16,-5 1-15 0,3-4-21 16,0 2-16-16,-4-2-11 0,1 0-13 15,-5 0-15-15,2 0-6 0,-3 3-11 16,-6 4-11-16,3 0-1 0,-1 0-1 15,-1 7 1-15,-1 7 2 16,-2 2 12-16,2 1-12 0,1 15 18 0,1-6-9 16,9 11-12-16,-3 1 0 15,11 2 0-15,2-3 1 0,2 6-1 16,13-1 0-16,-3-2 2 0,7 0 16 16,0 1-15-16,1 0 0 0,-5 0 0 15,1-5 9-15,-1 8 0 0,-7-4 3 16,0 2-15-16,-4-2 0 0,-4 0 0 15,0-2-1-15,0-38-35 0,-10 67-27 16,6-36-52-16,-2-12-45 0,2-1-70 16,-3-8-71-16,5-6-57 0,2-4-191 15,-2-7-600-15,0-34-643 0</inkml:trace>
  <inkml:trace contextRef="#ctx0" brushRef="#br0" timeOffset="90709.37">3076 11414 2932 0,'0'0'1020'0,"0"0"-676"15,0 0 40-15,0 0-4 0,0 0-197 16,0 0-37-16,0 0 24 0,0 0-28 16,41-61-63-16,-14 43-40 0,2-1-37 15,6-2-2-15,0 4-17 0,7 1-19 16,-3 2-37-16,-6 3-48 0,2 11-37 15,-6 0-30-15,-4 0-29 0,-4 11-77 16,-3 3-95-16,-7-2-40 16,-1 6-103-16,-6-8-189 0,-2 0-460 15,4-13-284-15</inkml:trace>
  <inkml:trace contextRef="#ctx0" brushRef="#br0" timeOffset="90971.27">3739 10664 2119 0,'0'0'1450'0,"0"0"-1049"0,0 0 42 16,0 0 13-16,0 0-168 16,0 0-39-16,0 0-58 0,0 0-100 15,0 0-18-15,0 0 33 0,36-21 36 16,-36 45-73-16,0 9-51 0,0 2-18 15,0 5-1-15,0 4-2 0,-3-1-36 16,3 1-37-16,0-6-44 0,0-1-59 16,7-7-60-16,-1-6-44 0,6-3-109 15,-1-12-146-15,3-2-170 0,11-14-684 0</inkml:trace>
  <inkml:trace contextRef="#ctx0" brushRef="#br0" timeOffset="91485.96">4262 10887 104 0,'0'0'2921'0,"0"0"-2474"16,0 0-187-16,0 0-15 0,0 0-141 15,0 0 6-15,0 0 45 0,0 0-28 16,0 0-87-16,0 0-38 0,-35-65 42 15,37 55 33-15,5-1 12 0,-3 3 28 16,4-3 18-16,-2 4 17 0,-4-3 46 16,0 6-3-16,-2 4-53 0,-4 0-48 15,-4 7-34-15,-5 7 10 0,-7 9 35 16,-3 19 52-16,-8 17-36 0,-8 20-31 16,-1 15 3-16,12 10 16 0,5-2-22 15,8-24-30-15,13-20-30 0,2-25-17 16,2-9-10-16,-2-24-15 15,17 40-3-15,-7-19-12 0,5 2 6 16,5 5-3-16,1-2-3 0,4-2-30 16,-2-8-37-16,1-2-26 0,1-4-31 15,0-3-54-15,-2-3-118 0,-3-1-267 16,-3-3-605-16,6-10-885 0</inkml:trace>
  <inkml:trace contextRef="#ctx0" brushRef="#br0" timeOffset="92880.72">4665 11115 2752 0,'0'0'567'15,"0"0"-322"-15,0 0 45 0,0 0-22 16,0 0-56-16,0 0-11 0,0 0-84 16,0 0-37-16,0 0-3 0,0 0 0 15,13 46-7-15,-3-34-9 0,5-2-6 16,-3 4 9-16,5 0 3 0,-1-2 19 15,1 6 2-15,-3-1-27 0,3 3-28 16,-3 0-30-16,1 5-2 0,-3-6-1 16,0 2-12-16,3-2-6 0,-7 2 0 15,5-3-25-15,-5-3-85 0,0-1-79 16,-2 0-56-16,-2-3-49 0,1-4-150 16,-5-4-236-16,0-1-410 0,0-7-764 15</inkml:trace>
  <inkml:trace contextRef="#ctx0" brushRef="#br0" timeOffset="93119.58">4843 11173 3094 0,'0'0'762'0,"0"0"-377"16,0 0 33-16,0 0-89 0,0 0-122 15,0 0-18-15,-51 75-61 0,38-51-80 16,3-1-33-16,-5 10-15 0,-1-1 0 15,3 1-1-15,-3-2-20 0,-1-1-31 16,7 1-33-16,-4-8-24 0,7 1-43 16,-1-5-41-16,0-8-40 15,6 3-94-15,2-7-154 0,0-4-137 16,0-3-558-16,10-3-879 0</inkml:trace>
  <inkml:trace contextRef="#ctx0" brushRef="#br0" timeOffset="93501.85">4897 10849 2775 0,'0'0'573'0,"0"0"-227"0,0 0 88 16,0 0-104-16,0 0-53 0,0 0 15 15,0 0-55-15,0 0-82 0,0 0-63 16,0 0-29-16,-2-41-8 0,4 41-4 16,6 0 10-16,-2 7 11 0,3 0 28 15,5 11-34-15,3 1-44 0,-3 5-21 16,9 6 1-16,0 8-1 0,4 3 23 16,-1-1 3-16,1 10-26 0,0 8-1 15,-2-4-1-15,-2 0-2 16,-3 0-9-16,-7-7-3 0,-5 7-12 0,-6-3 23 15,-2-1 4-15,-4-6 19 0,-10-2 5 16,1-9 6-16,-3-3 6 16,-3-10 0-16,5-2 0 0,-1-9-36 15,1-6-3-15,7-3-132 0,3 0-77 16,0-9-133-16,4-5-151 0,0 1-822 16,8-21-1929-16</inkml:trace>
  <inkml:trace contextRef="#ctx0" brushRef="#br0" timeOffset="94101.42">5476 10793 2134 0,'0'0'1112'15,"0"0"-516"-15,0 0-5 0,0 0-89 16,0 0-90-16,0 0-61 0,0 0-109 16,0 0-85-16,0 0-64 0,0 0-53 15,2-14-39-15,-2 28 20 0,0 1 3 16,0-15-9-16,0 58-13 0,0-21 0 15,0 4 0-15,4 7 0 16,-2 2 1-16,4 1-2 0,0-4 2 16,1 0-1-16,-3 0 0 0,2-7-1 15,-2-2 11-15,0-8 6 0,-2-2 6 16,0-9 9-16,-2-5 0 0,0 4-33 16,0-11 40-16,0 0 89 0,0-7-51 15,0 1-30-15,0-1-15 0,0 0-9 16,-4 0-9-16,2-1-15 0,0-6-18 15,-2-4-21-15,4-6-3 0,0 3 0 16,0-2 9-16,4-12-6 0,2 9-9 16,5-9 9-16,1 5 12 0,5-1 8 15,-5 3 1-15,7 5-3 16,1 2-3-16,-1 4 9 0,4 6 14 16,-3 4 1-16,5 4 12 0,-2 6 6 15,4 4-3-15,-2 2-13 0,-1-2 0 16,3 7-1-16,-2-2 0 0,-2 2 0 15,-3 0 0-15,-3-5 2 0,0 1 9 16,-5 0 3-16,-4-1 4 0,-2-5-7 16,-4 3-10-16,-2 0-2 0,0-7-85 15,0-2-77-15,0 2-134 0,0-4-313 16,0-3-1304-16</inkml:trace>
  <inkml:trace contextRef="#ctx0" brushRef="#br0" timeOffset="95072.26">6576 11007 2827 0,'0'0'713'0,"0"0"-410"0,0 0-57 16,0 0-34-16,0 0-57 0,0 0 79 15,0 0 15-15,0 0-63 0,0 0-61 16,0 0-52-16,59 21-33 0,-36-17-22 16,2 3-6-16,8-4-11 0,-2-3-1 15,2 0-3-15,0 0-15 0,0 0 0 16,-2 0 2-16,-2-3-2 0,-4-1-30 15,-2 1-105-15,-3-1-61 16,-5 1-47-16,-7 3-120 0,-6 0-282 0,-2 0-553 16,-10 10-909-16</inkml:trace>
  <inkml:trace contextRef="#ctx0" brushRef="#br0" timeOffset="95271.2">6731 11269 3369 0,'0'0'992'16,"0"0"-705"-16,0 0-38 0,0 0-102 16,0 0-68-16,0 0 74 0,0 0 32 15,0 0-100-15,68-7-62 0,-37-4-23 16,2-3-12-16,4-3-3 0,0 5-22 16,0-6-102-16,-1 8-80 0,-5-1-84 15,-2 6-141-15,-13 2-334 16,1 6-849-16</inkml:trace>
  <inkml:trace contextRef="#ctx0" brushRef="#br0" timeOffset="96719.03">8029 10894 284 0,'0'0'2363'0,"0"0"-1741"16,0 0-231-16,0 0 81 0,0 0-136 15,0 0-74-15,0 0-29 0,0 0-68 16,0 0-31-16,0 0-30 0,-29-75-28 16,27 49-16-16,2-2-8 0,-4-2-7 15,-3-1 4-15,-1 1 8 0,-2 2-8 16,-7 2-13-16,-1 2-9 15,-5 4 10-15,-4 3-4 0,-2 10-12 16,-4 7 3-16,0 3 15 0,-6 18 16 16,-3 16 59-16,1 24 7 0,2 16-61 15,16 21-36-15,13 13-23 0,10-3-1 16,12-8-2-16,5-17-1 0,-1-8-18 16,3-8 9-16,-3-3-3 0,1-10-3 15,-5-10 6-15,-4-6 0 0,-1-15-18 16,-3 1-19-16,0-8 10 0,-2 5 6 15,0 2 3-15,2-2-3 0,-4 3-46 16,0-15-57-16,-2-6-85 0,-8-6-100 16,4-20-384-16,-3-1-898 0,-9-50-1261 15</inkml:trace>
  <inkml:trace contextRef="#ctx0" brushRef="#br0" timeOffset="96927.44">7466 11309 3164 0,'0'0'1334'0,"0"0"-833"0,0 0-129 16,0 0-23-16,0 0-201 0,0 0-22 16,0 0 116-16,0 0-32 0,79-11-71 15,-25-13-49-15,-3 1-39 0,-7 2-27 16,-9 9-24-16,6-5-11 0,5-1-13 16,3 3-48-16,-3 4-39 0,-5 4-37 15,-12 4-35-15,-2 3-44 0,-4 3-14 16,-9 4-32-16,-5 4-104 15,-3-3-167-15,-4-1-231 0,2 0-603 16,-4-10-881-16</inkml:trace>
  <inkml:trace contextRef="#ctx0" brushRef="#br0" timeOffset="97237.5">8442 10761 3661 0,'0'0'799'15,"0"0"-289"-15,0 0-52 0,0 0-180 16,0 0-87-16,0 0 50 0,0 0-78 16,-66-26-79-16,52 26-66 15,1 4-18-15,1 8-27 0,-5 12 15 16,-1 16-3-16,-5 18 12 0,-4 24 2 16,-2 16 1-16,-4 3 0 0,12-14-2 15,7-19 0-15,10-28-13 0,4-12 3 16,4-9-2-16,2 6 14 0,4-3 12 15,7 3 0-15,1 4-9 0,5-1-2 16,8-5 0-16,0-6-2 0,2-3-13 16,2-3-31-16,-6-8-82 15,4-1-63-15,-4-2-70 0,-4-2-116 0,0-1-214 16,-6-4-665-16,3-7-873 0</inkml:trace>
  <inkml:trace contextRef="#ctx0" brushRef="#br0" timeOffset="97603.43">8769 11046 2752 0,'0'0'1064'15,"0"0"-541"-15,0 0-66 0,0 0-121 16,0 0-116-16,0 0 31 0,0 0-57 16,0 0-70-16,0 0-39 0,0 0-22 15,49 57-33-15,-28-45-9 0,4 2-19 16,2 4 1-16,6-1 0 0,-4-5 0 15,4 2-3-15,-2 0-1 0,-2 0-17 16,0-5-48-16,-5 1-58 0,-3 4-33 16,-4-7-40-16,-3 4-52 0,-8-6-77 15,1 2-160-15,-7 0-242 0,0-3-582 16,-7-4-773-16</inkml:trace>
  <inkml:trace contextRef="#ctx0" brushRef="#br0" timeOffset="97850.96">9085 10948 3801 0,'0'0'1031'0,"0"0"-613"0,0 0-32 16,0 0-208-16,-64 30-87 0,54-16-1 16,-3 1-41-16,1 6-29 0,-3 11-20 15,1-3-21-15,3 8 0 0,-3 1 9 16,6 2-25-16,-7 0-47 0,7 1-19 15,-4 0-18-15,1-4 12 16,-1-7 18-16,4 1 0 0,-3-8-6 16,3-6-10-16,6-6-52 0,0-4-89 15,2-7-104-15,6-7-217 0,0-4-656 16,21-32-1192-16</inkml:trace>
  <inkml:trace contextRef="#ctx0" brushRef="#br0" timeOffset="98101.2">9494 11068 1858 0,'0'0'2434'0,"0"0"-1820"16,0 0-375-16,0 0-20 0,0 0-86 15,0 0-5-15,79 18 35 16,-48-18-87-16,2 3-58 0,4-3-18 15,4 0 0-15,-3 0-30 0,1 0-70 16,-4 0-82-16,-6 0-24 0,-4-3-23 16,-7 3-37-16,-7 0-134 0,-7 0-24 15,-4 0-163-15,-8 3-101 0,1 1-130 16,-40 3-630-16</inkml:trace>
  <inkml:trace contextRef="#ctx0" brushRef="#br0" timeOffset="98299.79">9678 10927 2877 0,'0'0'1284'0,"0"0"-640"15,0 0-116-15,-41 75-127 0,33-59-151 16,4 5-54-16,-5 5-90 0,1 2-70 16,4 5-36-16,-2-2 0 0,6-5-27 15,0 2-9-15,6-5-58 0,0-2-81 16,2-4-36-16,1-4-52 0,-3-3-90 15,2 0-177-15,-2-6-477 0,-2-4-438 0</inkml:trace>
  <inkml:trace contextRef="#ctx0" brushRef="#br0" timeOffset="98750.11">10019 10667 3842 0,'0'0'678'16,"0"0"-343"-16,0 0-54 0,-29 72-146 16,25-53-23-16,0 9 9 0,0 1-57 15,0 11-34-15,2 8-15 0,0 0-15 16,2 3-1-16,2 0-3 0,6-4-11 16,0 0 14-16,-1-7-2 0,3 0 3 15,-2-5 0-15,0-9 28 0,-1-5 29 16,1-4 43-16,-4-4 12 0,0-10 30 15,0 1 57-15,-2-4-7 0,2-4-83 16,-4-6-73-16,5-3-35 0,-3-8-1 16,2 1-3-16,4-7-21 15,2-1-3-15,1 2-6 0,3-2-22 16,3 6-5-16,-3 1-3 0,5 9 12 16,-3 1 12-16,3 11 20 0,2 0 9 15,-5 7 10-15,5 9 16 0,0 1-4 16,-3 8 9-16,3-6 15 0,-1 9-6 15,1-6-6-15,-2 3-12 0,-5-6-12 16,-1 5 0-16,-1-3 0 0,-2-5-3 16,-6 5-24-16,-1-4-48 0,-1-1-49 15,-2-2-51-15,0-3-64 16,0-8-143-16,0 1-353 0,0-4-689 16,14-32-1160-16</inkml:trace>
  <inkml:trace contextRef="#ctx0" brushRef="#br0" timeOffset="99033.63">10644 10538 3794 0,'0'0'992'16,"0"0"-574"-16,0 0-110 0,0 0-184 15,0 0-49-15,0 0 10 0,0 0-37 16,0 0 31-16,0 0-3 0,80 108-37 15,-47-40-21-15,-2 16-15 16,-2 12 12-16,-6-9-14 0,-6-12 1 16,-5-21 0-16,-8-14-1 0,-4-14-1 15,0 2 0-15,0-2 1 0,-2 6 2 16,-6 1 9-16,-5 7 0 0,-3 5-12 16,-7-4-20-16,-4-5-40 0,-2-3-19 15,-8-5-24-15,2-2-63 0,0-8-95 16,0-1-107-16,8-6-654 0,-2-11-831 0</inkml:trace>
  <inkml:trace contextRef="#ctx0" brushRef="#br0" timeOffset="99717.87">11417 10920 2824 0,'0'0'627'15,"0"0"-31"-15,0 0-116 0,0 0-114 16,0 0-167-16,0 0-56 0,0 0-55 16,0 0 16-16,0 0 20 0,0 0-24 15,20 35-34-15,3-19-17 0,2 1-16 16,16 6-15-16,9-6 9 0,16 1 1 16,19-11-1-16,6-7-9 0,-15-14-6 15,-14-4-11-15,-18 4 17 0,-24 9-15 16,-5-2-3-16,3 0-1 15,3-3-41-15,-4 3-43 0,-5 3-60 16,-4 1-28-16,-8 3-27 0,-6 7-44 16,-2 3-96-16,-11 8-221 0,11-10-417 15,-11 13-453-15</inkml:trace>
  <inkml:trace contextRef="#ctx0" brushRef="#br0" timeOffset="100150.16">12915 10576 2034 0,'0'0'744'0,"0"0"-44"15,0 0-135-15,0 0-141 0,0 0-73 16,0 0-14-16,0 0-54 0,0 0-20 16,0 0-39-16,0 0-46 0,-53-34-30 15,34 34-34-15,2-4-21 0,-5 4-26 16,-1 0-28-16,-2 7-24 0,-2 3-14 16,-12 15-1-16,-2 8 3 15,-9 21 0-15,0 23-1 0,7 28 0 0,16 20 1 16,13 1 0-16,14-11-3 15,10-18-15-15,0-32 0 0,7-14-18 16,-9-15 6-16,5-10 6 0,-5-5 9 16,2 4 12-16,-2-6 12 0,5 9-10 15,-3-2 13-15,-4 2-3 0,5-5-9 16,-5-10-3-16,-6-6-18 0,0-3-112 16,0-4-105-16,0-11-103 0,-2-6-132 15,0 5-602-15,-4-49-1084 0</inkml:trace>
  <inkml:trace contextRef="#ctx0" brushRef="#br0" timeOffset="100369.5">12237 11208 3673 0,'0'0'1016'0,"0"0"-459"0,0 0-105 15,0 0-249-15,0 0-61 0,0 0 99 16,83-14-51-16,-6-7-64 0,24 2-36 15,-4-2-45-15,-16 7-18 0,-26 10-16 16,-19 3-11-16,-14 1-15 0,-5 0-24 16,-1 1-48-16,3 3-45 0,0 3-31 15,-1 0-42-15,-3 0-51 0,-3 7-92 16,-6-4-164-16,-6-1-258 0,0-6-456 16,0-3-633-16</inkml:trace>
  <inkml:trace contextRef="#ctx0" brushRef="#br0" timeOffset="100652">13302 10606 3743 0,'0'0'776'16,"0"0"-153"-16,0 0-222 0,0 0-183 15,0 0 21-15,0 0-40 0,0 0-115 16,0 0-51-16,-60 37-15 0,21 27-6 15,-11 34 0-15,-10 24-11 16,4 7 0-16,5-12 2 0,18-16 18 16,14-29-3-16,9-18 3 0,3-14-9 15,7-12 0-15,7-9 16 0,-1 2-1 16,2 3 3-16,11-5 0 0,3 6-15 16,3-3-15-16,10-11-1 0,1-1-53 15,5-10-115-15,4 0-120 0,-3-10-201 16,-13-1-794-16,31-25-2369 0</inkml:trace>
  <inkml:trace contextRef="#ctx0" brushRef="#br0" timeOffset="101769.97">13662 10964 414 0,'0'0'1372'0,"0"0"-856"0,0 0-57 0,0 0-87 16,0 0-47-16,0 0-8 16,0 0-12-16,0 0-37 0,0 0-57 15,0 0-57-15,14-47-22 0,-12 43-22 16,0 4-12-16,-2 0 0 0,0 0 8 15,2 4 16-15,-2-1-4 0,0 4-24 16,2 3-21-16,-2 1-22 0,2-4-11 16,5 2-1-16,-3 1-3 0,2 4 22 15,0-3 23-15,7-3-23 0,-5 6-19 16,8-3-6-16,1 6 3 0,-3-1 0 16,5 5 4-16,2 3-1 0,1-1 3 15,1 8 0-15,0-5-27 16,2 7-15-16,2-1-2 0,1-2-1 15,-3-3-12-15,2-4 3 0,-2 2 12 16,-2-8 1-16,-3-5 0 0,-3-5 1 16,-5 4-1-16,1-4 2 0,-7-7-3 15,-4 0-12-15,-2 0-78 0,0 0-61 16,-8 0-36-16,-5-7-13 0,7 0-24 16,-6 3-92-16,5-6-243 0,1 4-497 15,-6-11-448-15</inkml:trace>
  <inkml:trace contextRef="#ctx0" brushRef="#br0" timeOffset="102015.62">14139 10887 3402 0,'0'0'729'15,"0"0"-183"-15,0 0-59 0,0 0-235 16,-70 30-97-16,57-13 9 0,-5 4-65 15,-1 5-44-15,-4 7-35 0,3 2-20 16,-1 2-15-16,0 3 3 0,9-2-12 16,-4-1-52-16,1-4-21 0,5-2 3 15,-3-4 9-15,5-3 16 0,2-8 14 16,-2-6-9-16,6-3-24 0,-1 0-19 16,3-7-24-16,0-3-74 0,0-4-135 15,3 0-370-15,9-20-914 0</inkml:trace>
  <inkml:trace contextRef="#ctx0" brushRef="#br0" timeOffset="102353.76">14230 10566 3273 0,'0'0'954'0,"0"0"-558"0,0 0-49 15,0 0-41-15,0 0-106 0,0 0-45 16,64-4-71-16,-45 11-29 0,1 4-10 16,1 5-18-16,4 12 1 0,2 8-26 15,2 22 0-15,4 18-2 0,-4 17 0 16,2 8-2-16,-9-7-1 16,-5-3 1-16,-3-13-17 0,-9-20 16 15,-5-11-12-15,-2-10-33 0,-5-13 12 16,-5-1 23-16,2 1 13 0,-7 2 21 15,-2 6 0-15,-5-3 15 0,-5 6 0 16,-2-9 22-16,2 2-25 0,4-12-15 16,2-9-18-16,5 0-55 0,9-7-211 15,7-10-132-15,2-3-76 0,4-1-688 16,36-47-1472-16</inkml:trace>
  <inkml:trace contextRef="#ctx0" brushRef="#br0" timeOffset="102631.46">15111 11061 3513 0,'0'0'1333'16,"0"0"-915"-16,0 0 104 0,0 0-283 15,0 0-191-15,0 0 6 0,0 0-18 16,0 0 4-16,0 0 2 0,0 0-24 15,55 49-3-15,-28-40-12 0,2-2 12 16,8-4-12-16,3 1 9 16,-3-4-10-16,6 0 0 0,-3 0-2 15,-7 0-1-15,2 0-65 0,-10-4-40 16,-3 4-26-16,-7 0-44 0,-7 0-66 16,-4 0-70-16,-4 0-260 0,0 4-904 15,-20-4-1391-15</inkml:trace>
  <inkml:trace contextRef="#ctx0" brushRef="#br0" timeOffset="103316.98">17327 10685 2598 0,'0'0'560'15,"0"0"-175"-15,0 0-41 0,0 0-171 16,0 0-76-16,0 0-35 0,0 0-62 15,0 0-60-15,0 0 7 0,0 0 16 16,-29-55 37-16,41 38 0 0,-2 0 41 16,3 1 27-16,-3-5 78 0,-4 7 108 15,1 0-26-15,-5 2-50 0,-2-2-23 16,0 7-20-16,-9 0-26 0,3 0-9 16,-4 0-3-16,-3 5 21 0,-3-1-6 15,1 3-27-15,-1-4-7 16,-1 4 4-16,1 0-13 0,-3 0-24 15,3 4-17-15,-3 4-16 0,-2 10-11 16,3 6 11-16,-7 9 3 0,0 22 15 16,0 20-6-16,9 8-3 0,10 15 15 15,6-13-9-15,2-15 0 0,8-19-15 16,-2-16-10-16,1-13-2 0,-5-1 0 16,4-3 0-16,-4-3 0 0,2 6 2 15,0 2 0-15,3-2 1 0,-5-4-1 16,-2-8-2-16,-2-5-57 0,0-1-78 15,0-3-91-15,0-3-80 16,-2-3-137-16,0-4-522 0,-6-29-717 0</inkml:trace>
  <inkml:trace contextRef="#ctx0" brushRef="#br0" timeOffset="103549.8">16888 10985 3558 0,'0'0'732'0,"0"0"-35"0,0 0-289 16,0 0-223-16,0 0 27 0,0 0-22 16,0 0-36-16,77-25-24 0,-46 20-64 15,6 1-43-15,2 1-23 16,-1-1-12-16,-1 4-6 0,-2 0-42 0,-6 0-58 16,0 4-42-16,-6-1-36 15,-5 1-34-15,1-4-49 0,-7 2-26 16,1-2-61-16,-7 0-155 0,0-2-530 15,-4-19-724-15</inkml:trace>
  <inkml:trace contextRef="#ctx0" brushRef="#br0" timeOffset="103860.13">17554 10313 919 0,'0'0'727'0,"0"0"-91"0,0 0-55 16,0 0-101-16,0 0-40 0,0 0-81 15,0 0 29-15,0 0-1 0,0 0-51 16,0 0-102-16,6 56-100 0,-4-32-59 15,2 4-38-15,-2-2-24 0,1 4-13 16,-1-2-12-16,4-2 0 0,-6-2-61 16,2 1-76-16,-2-6-54 0,2-1-44 15,0-5-32-15,0-4-128 16,0-2-220-16,0-3-182 0,9-18-691 0</inkml:trace>
  <inkml:trace contextRef="#ctx0" brushRef="#br0" timeOffset="104066.61">17761 10315 1944 0,'0'0'1861'15,"0"0"-1325"-15,0 0 120 0,0 0-330 16,0 0-147-16,0 0 24 0,0 0-91 16,-23 64-33-16,23-46-52 0,0 6-27 15,0-1-2-15,0 1-22 0,4 2-55 16,0-1-69-16,0-2-52 0,0 1-43 15,3-5-75-15,-3-1-199 16,0-4-605-16,4-4-846 0</inkml:trace>
  <inkml:trace contextRef="#ctx0" brushRef="#br0" timeOffset="105051.55">18503 10310 434 0,'0'0'1686'0,"0"0"-1104"0,0 0 24 16,0 0-125-16,0 0-125 0,0 0-14 15,0 0-83-15,0 0-69 0,0 0-62 16,0 0-58-16,-15-7-21 0,7 19 30 16,-2 5 40-16,-3 4 27 0,-3 5-52 15,-3 9-40-15,3-2-12 0,-5 7-14 16,0 4 2-16,1 5-6 0,1 1-3 15,-2 1-3-15,3 0-2 0,-3-1 2 16,2 1-3-16,1-1 0 0,3 1 3 16,-1-11-3-16,3 4-14 15,3-6-1-15,6-5 0 0,2-3-1 16,2-9-2-16,4 3-12 0,8-12 3 16,5 2-6-16,4-3-28 0,3-8-56 15,5 1-38-15,0-4-39 0,-2-4-82 16,2-3-76-16,-6-3-315 0,-7 3-794 15,-5-12-1099-15</inkml:trace>
  <inkml:trace contextRef="#ctx0" brushRef="#br0" timeOffset="105364.67">18643 10610 893 0,'0'0'3261'0,"0"0"-2645"0,0 0-81 15,0 0-286-15,0 0-140 0,0 0 78 16,0 0-63-16,0 0-78 0,0 0-44 16,7 68-2-16,-3-46-12 0,6 3 0 15,-2-3-7-15,9 6-2 0,6-2 6 16,-1 2 13-16,3-2 1 0,0-1-1 15,4-2-10-15,-2-2-42 16,-5 3-22-16,1-8 7 0,-4-6 11 16,-5 4 13-16,-5-7 14 0,-1 0 13 15,-6-7 3-15,-2 0-79 0,-2 0-61 16,-4-7-80-16,-3-3-169 0,5-1-572 16,-8-15-828-16</inkml:trace>
  <inkml:trace contextRef="#ctx0" brushRef="#br0" timeOffset="105585.57">18931 10627 1497 0,'0'0'2495'0,"0"0"-1848"15,-58 7 29-15,43-5-269 0,3 8-181 16,-7 1 12-16,1-1-102 0,-3 8-88 16,-2 1-48-16,5 5 0 0,-1-1-21 15,5 5-3-15,1-2-24 0,1 2-88 16,4-6-36-16,1 6-18 15,3-8-7-15,0-3-12 0,4 4-41 16,0-11-86-16,0-4-106 0,0-3-12 16,2-3-4-16,2-3-253 0,21-30-719 0</inkml:trace>
  <inkml:trace contextRef="#ctx0" brushRef="#br0" timeOffset="105886.7">19055 10313 2809 0,'0'0'1150'0,"0"0"-700"0,0 0 120 15,0 0-271-15,0 0-169 16,0 0-33-16,0 0-15 0,0 0 55 16,0 0 32-16,25 70-70 0,1-46-38 15,10-1-7-15,-1 8 21 0,2-1 25 16,4 1-13-16,-4 2-12 0,-3 1-17 15,-6 4-56-15,-5-1 31 0,-8 6-15 16,-13 15-3-16,-6 10-3 0,-19-7-11 16,-2-7 1-16,-6-14-1 0,2-10-1 15,-4 5 2-15,-6-2 16 0,-5 7-18 16,5-9 0-16,6-12-90 16,0-5-70-16,10-7-129 0,7-7-171 15,5-3-924-15,9-37-2394 0</inkml:trace>
  <inkml:trace contextRef="#ctx0" brushRef="#br0" timeOffset="106350.38">16675 11602 2383 0,'0'0'801'0,"0"0"-283"0,0 0-2 16,0 0-330-16,0 0-53 0,0 0 144 15,0 0 23-15,98-19-44 0,-18 12-20 16,30 0-36-16,24 0 15 0,9 3-4 16,1 1 17-16,-3 3-62 0,-7 0-85 15,-5-4-60-15,1 1-18 16,-6-1-3-16,4-4-1 0,6-3 0 16,5 1 1-16,-3-4 0 0,-10 10-1 15,-8 1-17-15,-14 3 0 0,-24 0-6 16,-20 3-6-16,-19 1-21 0,-18-1-18 15,-8 4-16-15,-3 0-44 0,0 0-40 16,-3 4 15-16,-7-3 18 0,-2 6-12 16,-15 0-100-16,-9 0-63 0,-22-5-87 15,7 1-543-15,-48-10-1147 0</inkml:trace>
  <inkml:trace contextRef="#ctx0" brushRef="#br0" timeOffset="106953.74">17814 12078 1937 0,'0'0'1510'0,"0"0"-1087"15,0 0 56-15,0 0-87 0,0 0-116 16,0 0-1-16,0 0-72 0,0 0-88 16,0 0-73-16,0 0-41 0,-37-23 1 15,58 13 11-15,6-4-13 0,8 4-2 16,2-3 2-16,7-1 21 0,-5 0 9 16,2 11-30-16,-4-1-6 0,-1 4-6 15,-5 0 9-15,-7 11 3 16,-5 6 0-16,-5 3 25 0,-5 0 2 15,-9 8 3-15,-4 2 3 0,-9 3 6 16,-5 2 22-16,-5-2 14 0,-2 0 43 16,-2 2 0-16,0-5-34 0,0-2-15 15,9-6-15-15,-3 3-39 0,7-6-15 16,3-5-48-16,7 0 0 0,4-4 21 16,6 1-6-16,5-6 6 0,5 2-12 15,5 0-25-15,4-7-8 0,4 4-6 16,4-4 2-16,0-4-9 0,2-3-11 15,0-2-22-15,0-5-31 0,-2 4-70 16,-2-7-126-16,-6 4-309 0,-8 3-583 16,1-15-728-16</inkml:trace>
  <inkml:trace contextRef="#ctx0" brushRef="#br0" timeOffset="107236.61">18656 11698 4299 0,'0'0'717'0,"0"0"-184"0,0 0-191 16,0 0-227-16,0 0-1 0,0 0-102 16,0 0-12-16,0 0-15 0,0 0 12 15,0 0 1-15,39 30 2 0,-35 6 1 16,-4 6-1-16,0 2-21 15,0-4-18-15,-6 7-3 0,2 7-7 16,-6-7-8-16,3 0-13 0,1-3 7 16,0-6 15-16,2-12 8 0,2 2-17 15,-2-12-46-15,4-6-76 0,0 1-56 16,0-11-86-16,6 0-258 0,4-14-888 0</inkml:trace>
  <inkml:trace contextRef="#ctx0" brushRef="#br0" timeOffset="107450.88">18726 12413 4021 0,'0'0'996'0,"0"0"-572"15,0 0-88-15,0 0-209 0,0 0-24 16,0 0-64-16,0 0-37 0,0 0-2 15,0 0-12-15,0 0-82 0,21 44-93 16,-19-41-110-16,0 4-123 0,-2-3-517 16,0-4-1263-16</inkml:trace>
  <inkml:trace contextRef="#ctx0" brushRef="#br0" timeOffset="110302.71">19927 10836 2797 0,'0'0'643'0,"0"0"-125"15,0 0-93-15,0 0-146 0,0 0-61 16,0 0-44-16,0 0-70 0,0 0-104 16,0 0-28-16,-31-17 28 0,35 45 34 15,7 19 54-15,-1 19-30 0,2 23-21 16,-6 9-25-16,1-4-10 0,-1-19 19 16,-6-21 9-16,0-24 10 0,0-2 5 15,-4-6 22-15,0 3 60 0,-1-3-21 16,1 6 0-16,2 2 21 0,-4-2-1 15,0-6-29-15,2-8-28 0,2-3-21 16,2-4-12-16,0-4-6 16,0-3-9-16,0-7-5 0,0 0-16 15,2-10-3-15,2 1-10 0,-2-5 11 16,6-3 0-16,-6-2-1 0,4-2 0 16,1-2-15-16,1 2 0 0,-2 2-9 15,4-2-6-15,1 6-9 0,1 1-6 16,3 5 3-16,1 5 2 0,-1 4 7 15,3 7 9-15,-1 0 24 0,1 11 2 16,3 1 1-16,-6 9 12 0,1 3 0 16,1-1-9-16,-7 9 9 0,2-10 0 15,-1 10 0-15,-3-10 3 0,-2 3 1 16,-2-10 5-16,0-1 3 0,1 0-3 16,-1-7-19-16,0-3-2 0,-4-4-1 15,4 0 0-15,-2-7-52 16,2-7-98-16,0 3-79 0,5-4-75 15,-7-6-185-15,2 3-730 0,-4-25-1053 0</inkml:trace>
  <inkml:trace contextRef="#ctx0" brushRef="#br0" timeOffset="110783.45">20392 10667 2323 0,'0'0'1497'0,"0"0"-1126"16,0 0 53-16,0 0-138 0,0 0-93 15,0 0 81-15,0 0-71 0,0 0-70 16,0 0-24-16,50-61-33 0,-40 54-37 16,-2-3-22-16,7 3-17 0,-3-2-18 15,3 2-9-15,5-4-6 0,1 8-7 16,2 3 10-16,2 0 18 0,-3 7 10 15,1 10 0-15,2-1 1 0,-2 9-2 16,-3 4 1-16,-7 3-1 0,-1-3-12 16,-6 8 15-16,-4-2 0 0,-2-2 21 15,-8-2 0-15,-4-1 12 0,-3-2 1 16,-5-2 5-16,-1-2 27 0,-2-1 7 16,2-5 11-16,1-3 10 0,3 3-1 15,5-8-42-15,-1 4-51 16,7-3-24-16,6-6 21 0,2 2 2 15,13 0-1-15,-1-4-1 0,9 4-9 16,6-3 10-16,0-1 0 0,8-3 1 16,-2 0 0-16,4 0-2 0,3-3-12 15,-5-4-9-15,0 7-55 0,0-4-20 16,-8 4-13-16,-2 0-39 0,-6 0-42 16,-5 0-74-16,-9 0 2 0,-5 0-17 15,-2 0-162-15,-4 0-214 0,-1 0-551 16,-3-17-1105-16</inkml:trace>
  <inkml:trace contextRef="#ctx0" brushRef="#br0" timeOffset="111600.98">21632 11248 261 0,'0'0'1831'0,"0"0"-1340"16,0 0-2-16,0 0-58 0,0 0-125 16,0 0 31-16,0 0-32 15,0 0-77-15,0 0-47 0,0 0-25 16,-6 7-24-16,8-7 8 0,-2 0 3 15,4 0-22-15,-2 0-27 0,3 0-15 16,5 0-16-16,-2 0-12 0,9 0-17 16,1 0-19-16,5-4-4 0,2 1-11 15,4-4-1-15,2 3-2 0,4 1-15 16,0-4 16-16,0 3 0 0,2 1 2 16,-3-2-2-16,1 5-13 0,-6-4 2 15,0 4-8-15,-3 0 0 0,1 0-30 16,-4 0-43-16,-4 0-30 0,1 0-13 15,-1 4 19-15,0-1 14 16,-5-1 22-16,-6-2 8 0,3 3-8 16,-5-3 2-16,-4 0-15 0,-2 0-164 15,0 0-151-15,-8-3-136 0,1 1-244 16,-5-8-720-16</inkml:trace>
  <inkml:trace contextRef="#ctx0" brushRef="#br0" timeOffset="112889.11">23540 10407 1876 0,'0'0'793'0,"0"0"-320"0,0 0-34 16,0 0-95-16,0 0-49 0,0 0-19 15,0 0-63-15,0 0-78 0,0 0-59 16,0 0-36-16,-31 7-9 0,31-7 18 16,0 0 36-16,2 0 25 0,3 0-10 15,-3-3-12-15,4-4-15 0,-4 0-18 16,0 0-19-16,-2 0-8 15,0-4-4-15,0 3-9 0,-2-3 0 16,-8-3-3-16,3 7 0 0,-1-3 0 16,-4 3-9-16,-3 2 0 0,1 5 0 15,-3 0 16-15,-6 0 5 0,1 8 0 16,-1 3 9-16,0 6 7 0,-2 4-4 16,3 2 18-16,3 5 10 0,-2-2-19 15,9 5-24-15,0-1-18 0,3 3 18 16,1 2-9-16,4-2 3 0,2 7 18 15,2-1-13-15,0 4-20 0,0-3-1 16,0 7-2-16,0-3-12 0,0 0 13 16,-2-3-13-16,0-4 3 15,2-4-24-15,-2-5-30 0,2-5-31 16,0-6-39-16,-2-3-45 0,2-7-35 16,0-7-3-16,0 0-111 0,0-10-272 15,2-1-662-15,2-29-805 0</inkml:trace>
  <inkml:trace contextRef="#ctx0" brushRef="#br0" timeOffset="113122.57">23015 10779 3168 0,'0'0'950'0,"0"0"-451"16,0 0 16-16,0 0-232 0,0 0-122 15,0 0 9-15,0 0-37 0,0 0-25 16,0 0-29-16,71-11-31 15,-36 4-9-15,0 7-3 0,6-3-20 16,3-1-16-16,-3 4-3 0,-2 0-22 16,-4 0-32-16,3 0-66 0,-9 0-41 15,-5 4-23-15,-1-4-22 0,-4 3-38 16,-3-3-55-16,-5 0-148 0,1-3-321 16,-8-1-737-16,2-15-651 0</inkml:trace>
  <inkml:trace contextRef="#ctx0" brushRef="#br0" timeOffset="113353.4">23778 10318 3691 0,'0'0'773'0,"0"0"-241"15,0 0-72-15,0 0-209 0,0 0-84 16,0 0-31-16,0 0-70 0,0 0-42 15,0 0-24-15,-21 72-11 0,21-51-4 16,0 1-12-16,0 3-76 0,5-6-57 16,-3 2-34-16,2 3-27 0,2-8-47 15,-4 1-90-15,2 1-243 0,-4-9-478 16,0 1-374-16</inkml:trace>
  <inkml:trace contextRef="#ctx0" brushRef="#br0" timeOffset="113572.33">23964 10285 2925 0,'0'0'1428'15,"0"0"-845"-15,0 0-120 0,0 0-151 16,0 0-169-16,0 0-41 0,0 0-66 16,0 0-36-16,0 0-2 0,-33 68-25 15,33-52-6-15,4 5-39 0,2 3-55 16,1-1-19-16,3-2-24 0,-6-4-27 15,0 2-35-15,0-5-47 16,3 0-136-16,-5-5-178 0,0-5-159 16,-2-1 13-16,6-6-596 0</inkml:trace>
  <inkml:trace contextRef="#ctx0" brushRef="#br0" timeOffset="113766.72">24187 10282 23 0,'0'0'3067'0,"0"0"-2079"0,0 0-426 15,0 0-35-15,0 0-138 0,0 0-65 16,0 0-95-16,0 0-93 0,0 0-67 16,-45 68-48-16,43-51-21 0,0 2-12 15,2-5-3-15,0 4-9 0,6-3-54 16,-2-1-55-16,0 4-33 16,7-6-40-16,-5-2-45 0,-2 1-90 15,4 3-171-15,-6-4-515 0,2 3-555 0</inkml:trace>
  <inkml:trace contextRef="#ctx0" brushRef="#br0" timeOffset="114400.7">24822 10289 1580 0,'0'0'1696'16,"0"0"-1091"-16,0 0-154 0,0 0-93 15,0 0-121-15,0 0-8 0,0 0-31 16,0 0-95-16,0 0-64 0,0 0-39 16,-17 24-1-16,7-8-1 0,-13 12 1 15,-12 12 1-15,-8 24 3 0,-11 13 22 16,-8 15 11-16,8 10 0 15,9-8-11-15,16-17-22 0,12-23 12 16,13-19-3-16,4-13 15 0,0-1 28 16,0 0 47-16,2 2 31 0,5 1-45 15,-3-1-25-15,10 5-15 0,-4-6-18 16,9-8-17-16,2 0-13 0,-1-3-12 16,1-6-72-16,2-2-52 0,2-3-48 15,-3 0-70-15,3-3-132 0,-8 1-541 16,14-15-1087-16</inkml:trace>
  <inkml:trace contextRef="#ctx0" brushRef="#br0" timeOffset="114816.83">24843 10704 2756 0,'0'0'615'16,"0"0"-222"-16,0 0 28 0,0 0-79 15,0 0-1-15,0 0-8 0,0 0-120 16,0 0-70-16,0 0-16 0,62-11-21 16,-52 25-42-16,4 7-25 0,1-2-21 15,4 9-17-15,1-2 0 0,3 2-1 16,0-2 15-16,2 6-12 0,3-9 0 16,1 1 0-16,-2-3-3 0,0-5-10 15,-4-2-23-15,2 0-43 0,-5-6-24 16,1-1 4-16,-4-3-23 0,-5-4-35 15,0 0-38-15,-3 0-50 0,1 0-238 16,-6-7-665-16,-4-9-1140 0</inkml:trace>
  <inkml:trace contextRef="#ctx0" brushRef="#br0" timeOffset="115052.73">25184 10630 3131 0,'0'0'990'16,"0"0"-506"-16,0 0-12 0,0 0-140 16,0 0-38-16,-64 30-46 0,49-9-91 15,-8-2-60-15,1 9-40 0,-5 2-36 16,4 1-21-16,0-1-1 0,3 3-20 16,5-5-3-16,-1-2-15 0,1 2-55 15,7-7-42-15,2-2-30 0,-3-1-18 16,5-5-26-16,4-4-73 15,0 2-118-15,2-11-231 0,7 3-648 16,18-17-1023-16</inkml:trace>
  <inkml:trace contextRef="#ctx0" brushRef="#br0" timeOffset="115367.55">25426 10282 2955 0,'0'0'1029'0,"0"0"-474"0,0 0-30 16,0 0-132-16,0 0-160 0,0 0-51 16,0 0-80-16,0 0-53 15,0 0 17-15,0 0-15 0,24 33-18 16,-7-9-19-16,2 6-14 0,3 1 0 16,7 9 12-16,-2 0 18 0,-2 2 3 15,2 12 3-15,-7 6-9 0,-7 15-12 16,-13 12-3-16,-17 5-11 0,-12-11-1 15,-6-20 1-15,4-14-1 0,2-16-1 16,4-8-17-16,-6 5 18 0,-6-2 2 16,-2 7 10-16,-2 2-12 0,1-12-25 15,5-6-92-15,8-3-113 0,5-11-154 16,11 1-313-16,-1-25-1881 0</inkml:trace>
  <inkml:trace contextRef="#ctx0" brushRef="#br0" timeOffset="115917.37">23218 11478 2854 0,'-62'16'623'0,"52"-13"-199"15,-5 1-14-15,11-4-135 0,-2 3-78 16,4 1-49-16,0-4-105 0,2 7-19 16,10-4 77-16,25 1 79 0,21-4-31 15,35 0-58-15,33-7-16 16,27-4-17-16,8 1-1 0,6 3 13 15,-12 2 57-15,0 5 0 0,-4 0-73 16,-2 0-44-16,0 3-10 0,-3-1-1 16,-3 1-11-16,-1-3 10 0,-11 4 2 15,-16-4 0-15,-28 3 0 0,-31-3-1 16,-21 4-23-16,-23-1-9 0,-4-3-43 16,-6 4-5-16,0 3 50 0,-16 3-56 15,-21 4-104-15,-21 2-88 0,-23 12-155 16,13-13-353-16,-17-1-896 0</inkml:trace>
  <inkml:trace contextRef="#ctx0" brushRef="#br0" timeOffset="116619.53">23799 11850 300 0,'0'0'577'16,"0"0"32"-16,0 0 28 0,0 0-100 16,0 0-87-16,0 0-65 0,0 0-37 15,0 0-24-15,0 0-42 0,0 0-38 16,-2 0-38-16,2 0-35 0,4 0-46 15,2-4 0-15,11 1 9 0,1-4-37 16,5-4-43-16,6 4-23 16,2 0-13-16,8 2-18 0,0 2-9 15,-3 3-12-15,-1 0-13 0,-6 5-5 16,-7 9 9-16,-5 10 2 0,-13 2-5 16,-4 2-7-16,-6 5 25 0,-11 0 15 15,-8 6 25-15,-3-9-4 0,-6 4 6 16,6-7 25-16,1-3 23 0,2-8 7 15,4 1-6-15,5-3-28 0,7-7-48 16,7-3 3-16,4-4-3 0,7 0 24 16,9-4-24-16,5-3 0 0,4 0-3 15,0 0 1-15,8 0 0 0,-6 0-16 16,0 7 15-16,2 0-9 16,-4 0-3-16,-7 14 3 0,1-3 10 15,-11 4 1-15,3 6 1 0,-9 4 2 16,-4-3 1-16,-4 6 21 0,-11-5 3 15,-3 8-6-15,-7-8 7 0,0 1-1 16,-8-1 15-16,-2-2 3 0,4-4-23 16,-2-8-20-16,4 2 13 0,4-8-15 15,2-3-37-15,5 0-95 0,7-7-98 16,-1 0-62-16,10-5-113 0,0 1-609 16,2-20-1305-16</inkml:trace>
  <inkml:trace contextRef="#ctx0" brushRef="#br0" timeOffset="117884.21">24851 11778 209 0,'0'0'1350'16,"0"0"-983"-16,0 0-91 0,0 0-37 15,0 0-126-15,0 0-16 0,0 0 48 16,0 0 45-16,0 0 18 0,0 0 9 16,-33-50 14-16,31 50-4 0,0-7 19 15,0 7 21-15,-2-4-13 0,4 1-27 16,-3 3-13-16,3 0-12 0,-2 0-23 16,2 0-28-16,0 0-35 0,-6 3-35 15,0 11-26-15,-4 3 8 16,3 3 0-16,-5 8 1 0,4 1-25 15,-3 6-25-15,3 2-14 0,0-1-18 16,2 1 15-16,2-2-12 0,1-5 0 16,3 4 12-16,0-7-12 0,0-3-25 15,0-8-26-15,0 5-19 0,0-7-29 16,0-6-41-16,-2 3-54 0,2-4-84 16,-4-4-244-16,2 1-769 0,-10-4-1416 0</inkml:trace>
  <inkml:trace contextRef="#ctx0" brushRef="#br0" timeOffset="118076.91">24551 12453 2017 0,'0'0'2210'0,"0"0"-1780"0,0 0-132 15,0 0 38-15,0 0-130 0,0 0 15 16,0 0-57-16,0 0-107 0,0 0-54 15,0 0-3-15,48 18-27 0,-36-18-67 16,-4-4-84-16,-1 4-104 0,1-3-136 16,-4 3-370-16,-4-4-1182 0</inkml:trace>
  <inkml:trace contextRef="#ctx0" brushRef="#br0" timeOffset="120204.44">26385 11025 2574 0,'0'0'610'0,"0"0"-285"0,0 0-50 16,0 0-77-16,0 0-28 0,0 0-23 15,0 0 8-15,0 0 48 0,2 71-18 16,-10-17-35-16,-5 16-25 0,-1 15-21 16,1-8-37-16,7-16 0 0,2-17-25 15,4-16-5-15,0-2-4 0,0 5-12 16,0 2 13-16,0 6 2 0,2 1 9 15,2-10 28-15,-2 1 72 0,0-12-51 16,2-5-40-16,-4 0-20 0,0-7-1 16,2-3 9-16,-2-4-3 0,0 0 3 15,5 0 7-15,-5-4-31 16,0-6-18-16,2-1-1 0,0-3-2 16,2-2-15-16,2-4 5 0,2-5-20 15,1 2-3-15,5-4 12 0,1 0 0 16,3-4 0-16,3 8 6 0,-3-1 0 15,3 5 3-15,-2 5-13 0,-3 0-8 16,3 10 9-16,-5 4 27 0,-3 4 30 16,1 13 12-16,-4 4 1 0,-4-2-1 15,3 13-9-15,-1-3-3 0,-4 8-12 16,2-2-17-16,0-2 0 0,2 0 0 16,1 2 0-16,1-9 2 15,-4 2-1-15,6-9-1 0,-3 2-1 0,-3-7 0 16,2-2-1-16,-4-5-26 15,-2-3-24-15,0-4-43 0,0 0-99 16,-6 0-79-16,2-11-81 0,-3 3-211 16,1-3-636-16,-2-22-983 0</inkml:trace>
  <inkml:trace contextRef="#ctx0" brushRef="#br0" timeOffset="120770.07">26879 10897 2546 0,'0'0'780'16,"0"0"-374"-16,0 0-108 0,0 0 62 15,0 0-169-15,-6-57-24 0,6 50-11 16,2-4-49-16,-2 4-46 0,2 7-39 15,-2-3-22-15,2 3 12 0,0 0 34 16,4 3 12-16,0 4 9 0,5 4 45 16,5-1 31-16,5-1-65 0,4 1-32 15,6-3-22-15,2 4-22 0,4-1 0 16,2-3-2-16,0-3-12 0,-3 1-9 16,-1 2 0-16,-8-3-13 0,-7 3 1 15,-7 6 33-15,-9-2 3 0,-4 5 27 16,-8 1-8-16,-11 4-1 15,-4-2 3-15,-4 2 3 0,3-2 10 16,-3-1 2-16,2 3 0 0,2-7 0 16,7-6-8-16,3 3-31 0,5-8-10 15,4 4-18-15,4-3 13 0,4-1 15 16,8-3 3-16,3 0 9 0,-1 4-10 16,5-1 1-16,-1 1 10 0,1-1-1 15,-2 2 15-15,-3 6 6 0,-6-4 3 16,5 7-9-16,-7 0 1 0,-4 1-7 15,-2 3 0-15,0 3-3 0,-6-5-3 16,-9 1-3-16,3 0 0 0,-5-1 0 16,-5-2-10-16,-1 4-1 15,-4-5-1-15,-2-4-18 0,0-2-33 16,2-3-46-16,0-1-63 0,5-3-61 16,1 0-79-16,4 0-238 0,9-3-940 15,8-11-1684-15</inkml:trace>
  <inkml:trace contextRef="#ctx0" brushRef="#br0" timeOffset="121186.79">27673 11508 2546 0,'0'0'780'0,"0"0"-229"16,0 0-48-16,0 0-52 0,0 0-91 15,0 0-7-15,0 0-96 0,0 0-79 16,0 0-45-16,0 0-39 0,76-14-31 16,-49 10-33-16,6-1-27 15,6 2-3-15,3 3 0 0,5-4-12 16,1 1 9-16,1 3-12 0,1 0 3 16,0 0-6-16,-5-4-34 0,-6 4-23 15,-6 0-27-15,-4-3-25 0,-6 3-15 16,-11 0-13-16,-5 0-2 0,-7 0-68 15,-7 0-170-15,-9 0-217 0,1 0-395 16,-30 3-672-16</inkml:trace>
  <inkml:trace contextRef="#ctx0" brushRef="#br0" timeOffset="121570.96">27966 11269 212 0,'0'0'1042'16,"0"0"-857"-16,0 0 128 0,0 0 99 16,0 0-27-16,0 0 49 0,0 0-5 15,0 0-53-15,0 0-54 0,0 0-49 16,50-35-28-16,-48 35-27 0,-2 0 2 15,0 0 0-15,0 3-29 0,0 1-42 16,0 6-40-16,0-3-28 16,0 7-20-16,0-1-16 0,-2 11-15 15,-2-1-28-15,-1 8-2 0,-1 2-15 16,0 7 0-16,4 6 0 0,-2-3 0 16,2 1-9-16,0-4-22 0,2 0-20 15,0-5-10-15,0-5 7 0,2-2 2 16,2-9-12-16,0-5-42 0,0 0-56 15,-2-7-58-15,2-7-103 0,-2 0-427 16,0-11-1405-16</inkml:trace>
  <inkml:trace contextRef="#ctx0" brushRef="#br0" timeOffset="122193.05">29039 11482 3447 0,'0'0'781'16,"0"0"-431"-16,0 0-110 0,0 0 106 16,0 0-39-16,0 0-13 0,0 0-89 15,0 0-114-15,0 0-75 0,0 0-16 16,16-11-27-16,-13 8-24 15,1-1-94-15,4 1-76 0,4-1-58 16,3 1-75-16,1-1-234 0,1 4-704 16,37 0-961-16</inkml:trace>
  <inkml:trace contextRef="#ctx0" brushRef="#br0" timeOffset="122333.22">29651 11490 3067 0,'0'0'1068'0,"0"0"-943"0,0 0-19 15,0 0 98-15,0 0-130 0,0 0-37 16,0 0-37-16,0 0-12 0,12-62-75 16,-1 55-229-16,-9 0-214 0,31 3-849 15</inkml:trace>
  <inkml:trace contextRef="#ctx0" brushRef="#br0" timeOffset="122515.69">30275 11471 3823 0,'0'0'672'16,"0"0"-358"-16,0 0 10 0,0 0-126 15,0 0-198-15,0 0-12 0,0 0-113 16,0 0-61-16,0 0 12 0,58-57-5 16,-37 53-6-16,-3 1-45 0,1 3-171 15,-5 0-336-15,23 17-627 0</inkml:trace>
  <inkml:trace contextRef="#ctx0" brushRef="#br0" timeOffset="122617.43">30593 11551 3007 0,'0'0'469'0,"0"0"-361"16,0 0-108-16,0 0-194 0,0 0-822 16,-62-33-1250-16</inkml:trace>
  <inkml:trace contextRef="#ctx0" brushRef="#br0" timeOffset="132937.88">4728 13191 1190 0,'0'0'810'0,"0"0"-428"16,0 0-124-16,0 0 90 0,0 0-54 16,0 0-33-16,0 0-11 0,0 0-31 15,0 0-43-15,-15-58-39 0,9 51-31 16,-7 0-23-16,7 0-12 0,-4 0-15 15,0 0-13-15,-1-3 0 0,-1 1-6 16,1 2-6-16,-3-3-7 0,2-1-11 16,-5 1 2-16,1 3 1 0,-3 5-16 15,-4 2 0-15,0 0 1 16,-1 2 33-16,-1 12 24 0,-4 3 46 16,-4 6-12-16,6 8-25 0,0 3-37 15,4 4-27-15,3 2 28 0,3 0-31 16,11 0-2-16,4 0-11 0,2 2 12 15,4-5 1-15,13-1 2 0,1 3 0 16,5-3 1-16,2 1-1 0,2 1-1 16,-1-1-1-16,1 0 2 0,4 3 0 15,-4 2-1-15,-2-2 11 0,-4 3-11 16,-3-2 14-16,-5-3 3 0,-3 2 19 16,-4-7 14-16,-4-1 10 0,-2-10 33 15,0-1 3-15,-2-7-61 0,-2-5-36 16,2-2-54-16,-6-7-98 15,4 0-75-15,-1 0-79 0,-1-7-186 16,-2 0-634-16,-15-26-1165 0</inkml:trace>
  <inkml:trace contextRef="#ctx0" brushRef="#br0" timeOffset="133205.62">4184 13646 2568 0,'0'0'553'0,"0"0"-221"16,0 0 41-16,0 0-12 16,41-61-140-16,-35 58-75 0,3-4-57 15,3 0-24-15,-2 3-16 0,1 4-9 16,-3 0-6-16,2 4 2 0,-1 3-2 16,1 0-12-16,2 0-10 0,5 0-9 15,-1-1 18-15,5-2-11 0,10-4-10 16,0 0-12-16,4 0-12 0,0-4-84 15,7-2-79-15,-1-5-70 0,-6 1-42 16,4-1-88-16,-1 2-186 0,-13-1-424 16,3-4-473-16</inkml:trace>
  <inkml:trace contextRef="#ctx0" brushRef="#br0" timeOffset="133545.67">4909 12943 2244 0,'0'0'575'16,"0"0"-344"-16,0 0 34 16,0 0 59-16,0 0 19 0,0 0-42 15,2 58-72-15,3-41-59 0,3-1-65 16,0 5-44-16,-2-4-30 0,3 2-13 16,-1 6-16-16,-2-2-2 0,-2 1-1 15,7 0-20-15,-7-4-13 0,0 4-107 16,4-8-122-16,-2 5-73 0,3-7-143 15,-1-4-290-15,13-10-979 0</inkml:trace>
  <inkml:trace contextRef="#ctx0" brushRef="#br0" timeOffset="133955.85">5594 12947 2224 0,'0'0'627'16,"0"0"-259"-16,0 0 33 0,0 0-29 16,0 0-78-16,0 0 50 0,0 0-49 15,0 0-121-15,0 0-95 0,0 0-48 16,14-33-4-16,-33 48 31 0,-3 6 27 15,-3 9 42-15,-2 5-27 16,-4 5-33-16,4 3-28 0,-2 1 1 16,4 7-16-16,-1 1-6 0,3-1-17 15,6-1-1-15,3-3-1 0,6 0-2 16,3 0-15-16,5-3 6 0,2 0-3 16,9-3-3-16,5 0 2 0,3-1 1 15,0-7 12-15,3 2-12 0,-1-6 12 16,2-4-12-16,-5-3 0 0,3-1-3 15,0-3 3-15,-5-6-22 0,-1-2-81 16,-1-3-61-16,1 0-53 0,-5-7-62 16,4 0-139-16,-5 0-608 0,16-33-1061 15</inkml:trace>
  <inkml:trace contextRef="#ctx0" brushRef="#br0" timeOffset="134250.35">5811 13343 897 0,'0'0'2461'16,"0"0"-1971"-16,0 0-188 0,0 0 18 15,0 0-153-15,0 0-72 0,0 0 13 16,0 0-48-16,0 0-60 0,0 0 0 16,-35 15 22-16,47-1 30 0,-2 7 15 15,7-2 3-15,3 9-6 0,3-5 9 16,4 8 15-16,0-4-9 0,2 0-18 15,0 0-21-15,0 0-29 0,-2-7-11 16,0 4-1-16,-5-6-18 16,1-3 1-16,-4-1-3 0,-1 0-55 15,-3-3-55-15,-5-4-30 0,-2-6-26 16,1-1-34-16,-5 0-26 0,-2-1-165 16,0-3-665-16,-2-27-1267 0</inkml:trace>
  <inkml:trace contextRef="#ctx0" brushRef="#br0" timeOffset="134504.28">6104 13308 1934 0,'0'0'1152'0,"0"0"-744"16,0 0-70-16,0 0 36 0,0 0-172 15,0 0-32-15,0 0-3 0,0 0-85 16,0 0-67-16,-68 31-14 0,56-19 0 15,-3 16 23-15,-1-2 7 0,-3 6-6 16,2 1-10-16,-5 2-3 0,5-2-9 16,-4-3 8-16,5 4-11 0,-3-7-15 15,3-3-6-15,5-5 2 0,-1-1-39 16,6-8-86-16,2-3-103 0,2 0-117 16,2-7-175-16,0 0-174 0,8-17-894 0</inkml:trace>
  <inkml:trace contextRef="#ctx0" brushRef="#br0" timeOffset="134867.22">6090 12921 3022 0,'0'0'788'0,"0"0"-420"0,0 0-253 15,0 0 3-15,0 0-37 0,0 0 70 16,0 0 104-16,0 0-62 0,0 0-56 16,0 0-61-16,66 5-49 0,-45 5-27 15,3 4-3-15,1 7-8 16,8 5 11-16,0 14 18 0,2 21 7 16,3 18-4-16,-11 15 0 0,-9 7-20 15,-3-7 0-15,-11-5-1 0,-4-26 0 16,0-14-2-16,-4-12 2 0,-3-16 3 15,3 1 43-15,0-1-1 0,-4-2 74 16,2 6-38-16,-3 1-44 0,1-2-22 16,-4-3-15-16,6-5 0 0,-1-2-91 15,-3-7-112-15,6 0-95 0,0-7-103 16,0 0-326-16,4-11-1028 0</inkml:trace>
  <inkml:trace contextRef="#ctx0" brushRef="#br0" timeOffset="135142.5">7036 13241 3761 0,'0'0'701'0,"0"0"-507"0,0 0-55 15,0 0-56-15,0 0-25 0,0 0 73 16,0 0 43-16,0 0-110 0,0 0-50 16,0 0-14-16,48 16-18 0,-23-12-9 15,0 3-34-15,10-4-52 0,-2-3 0 16,4 4-7-16,0-4-24 16,0 0-41-16,1 3-57 0,-7-3-165 15,-2 4-239-15,-9-4-524 0,3 10-566 0</inkml:trace>
  <inkml:trace contextRef="#ctx0" brushRef="#br0" timeOffset="135351.24">7185 13454 2944 0,'0'0'1107'0,"0"0"-875"15,0 0-120-15,0 0 184 16,0 0-32-16,0 0 41 0,0 0-40 15,0 0-138-15,62-14-85 0,-39 7-42 16,6-3-18-16,2-1-3 0,-2 4-25 16,2 2-126-16,-2 2-117 0,0 3-66 15,-6 0-115-15,-1 8-211 0,-5-1-582 16,1 18-1034-16</inkml:trace>
  <inkml:trace contextRef="#ctx0" brushRef="#br0" timeOffset="137171.97">8893 12319 2151 0,'0'0'640'0,"0"0"-268"0,0 0-6 16,0 0-9-16,0 0-9 0,0 0 15 15,0 0-74-15,0 0-93 0,0 0-65 16,-4-14-37-16,4 10-12 0,-2-3 0 15,2 0 9-15,-3 2 15 0,1-2-12 16,0-3-25-16,-6-1-8 16,-2 1-13-16,-3 3-9 0,-1 2-5 15,-7-2-1-15,-2-4-3 0,-1 8-15 16,-3-4 6-16,2 7-3 0,0-4 0 16,2 4 3-16,3 0-1 0,3 0-20 15,3 7-30-15,8 0 6 0,-1 4 24 16,7 1 0-16,0 5 12 0,0 8 0 15,4-3 9-15,3 10 4 0,1-3-1 16,0 5 9-16,-2 7 0 0,5-4 0 16,-3 3 3-16,2 0-6 0,1 2-3 15,-5-2 6-15,4-7-2 0,-1 6-9 16,1-10-22-16,0 1-1 16,-4-6-2-16,1 1 1 0,-1-9 0 15,0 1-16-15,-2-3-70 0,-2-2-50 16,-2-1-64-16,0-1-76 0,0 1-107 15,-2-1-223-15,-2-6-667 0,-8 4-1042 0</inkml:trace>
  <inkml:trace contextRef="#ctx0" brushRef="#br0" timeOffset="137407.01">8467 12774 1467 0,'0'0'1522'0,"0"0"-920"15,0 0-7-15,0 0-105 16,0 0-137-16,0 0-67 0,0 0-52 16,0 0-61-16,0 0-50 0,0 0-29 15,45-23-40-15,-28 30-23 0,4 0-28 16,1-1-1-16,3 1-2 0,4-1-1 16,2 1-17-16,2-3-40 0,4-4-8 15,3 0-52-15,3-4-76 0,-4-3-67 16,3-6-93-16,-9 9-281 0,16-22-907 0</inkml:trace>
  <inkml:trace contextRef="#ctx0" brushRef="#br0" timeOffset="137772.88">9571 12228 1797 0,'0'0'2535'0,"0"0"-1916"15,0 0-162-15,0 0-102 0,0 0-144 16,0 0-24-16,0 0-51 0,0 0-103 16,-56-35-33-16,33 49-11 0,0 4-1 15,-3 11 9-15,-12 15 1 16,-1 17 1-16,6 3 0 0,4-9 0 15,13-12 0-15,3-6 0 0,3 5 1 16,-5 1 0-16,5 8 1 0,2-8 11 16,6-6 3-16,2 1 3 0,2-8-18 15,6-6 0-15,2-4-3 0,5-3-9 16,1-3 9-16,5-5-24 0,2-2-88 16,2 0-75-16,1-4-75 0,1 1-139 15,-6-4-303-15,24 0-954 0</inkml:trace>
  <inkml:trace contextRef="#ctx0" brushRef="#br0" timeOffset="137992.62">9687 12608 2028 0,'0'0'1740'15,"0"0"-1054"-15,0 0-93 0,0 0-176 16,0 0-156-16,0 0-35 0,0 0-57 15,0 0-63-15,0 0-43 0,0 0-36 16,66 51-9-16,-42-41-16 0,5 1-2 16,0-1-12-16,4-3-63 0,-2 4-94 15,0-6-48-15,-2 2-71 0,-2 3-113 16,-8 1-206-16,-3-4-527 0,-5 0-464 16,-11 5-237-16</inkml:trace>
  <inkml:trace contextRef="#ctx0" brushRef="#br0" timeOffset="138222.44">9972 12453 2730 0,'0'0'1082'0,"0"0"-474"0,0 0-91 16,-58 25-157-16,43-12-84 0,-3 3-19 15,-5 12-72-15,-2-5-53 0,-2 12-47 16,-2-2-56-16,5-2-29 0,3-1-21 15,0-1 0-15,9-1-25 0,2-7-89 16,1-2-62-16,5-1-32 0,4-4-54 16,0-5-171-16,0-2-254 15,11-4-900-15</inkml:trace>
  <inkml:trace contextRef="#ctx0" brushRef="#br0" timeOffset="138717.5">10282 12593 2153 0,'0'0'1179'0,"0"0"-581"0,0 0-86 16,0 0-117-16,0 0-74 0,0 0-11 15,0 0-77-15,0 0-97 0,0 0-45 16,0 0-31-16,-15 3-23 0,24-3 2 16,1 0-3-16,7 0-18 0,5 0-18 15,3 0 0-15,4 0-27 0,8-7-48 16,-4 0-28-16,7 0-12 0,-5-3-42 15,-2 3-43-15,-4 2-31 0,-7-2-38 16,-3 0-32-16,-9 7-124 0,-3 0-90 16,-7 0-29-16,-2 0-445 0,-11 3 190 15,5 1 121-15,-17 4 104 0</inkml:trace>
  <inkml:trace contextRef="#ctx0" brushRef="#br0" timeOffset="139000.71">10478 12369 821 0,'0'0'2874'0,"0"0"-2085"16,0 0-123-16,0 0-150 0,0 0-174 16,0 0-65-16,0 0-81 0,0 0-106 15,0 0-48-15,0 0-24 0,-31 51-16 16,31-30-2-16,0-2 0 0,0 12-3 15,0-4-12-15,0 4-3 0,2-1-24 16,2-1-33-16,3-1-16 16,-1-5-20-16,-4-2-13 0,2-4-5 15,2-3-4-15,5-9-12 0,-9 2-13 16,6-7-33-16,0 0-64 0,-2-7-171 16,1-1-270-16,1-3-585 0,2-32-901 0</inkml:trace>
  <inkml:trace contextRef="#ctx0" brushRef="#br0" timeOffset="139500.94">10706 12179 2342 0,'0'0'1713'0,"0"0"-1055"16,0 0-111-16,0 0-170 0,0 0-184 15,0 0-36-15,0 0-27 0,0 0-61 16,-27 61-14-16,29-33-25 0,6 2-28 15,-2 12-1-15,5-6-1 0,-1 8 0 16,0-4 0-16,3 7-2 0,-3-5-9 16,0-2 10-16,1-3 0 0,-3-4-1 15,-2-2-10-15,-2-5 9 0,0-1 0 16,-1-4 1-16,-3-9 2 0,0 2 1 16,0-7 14-16,-5-4-12 0,1 1 9 15,0-4-12-15,2-4-1 0,-4-3-23 16,6-3 0-16,0-4 3 0,0-2 8 15,8-5 1-15,-2-1-3 0,9-3 13 16,-3 1-13-16,5-2 0 16,1 1 0-16,1 3-3 0,2 1-9 15,-5 9 9-15,3 1-6 0,-1 8 4 16,3-1 20-16,-2 4 30 0,-3 11 15 16,5 1 3-16,-3 9-6 0,1 3-11 15,2 2 2-15,-3 2-12 0,-3-2-19 16,-1 4 10-16,-1-2-12 0,-7-2 15 15,0-2 3-15,-2-3 0 0,-2-8 9 16,-2 4 15-16,0-10 3 0,0 0-15 16,0-4 1-16,-4-3-31 0,2 0-46 15,-2-6-134-15,2-1-79 0,-2-4-107 16,2-3-193-16,-2 2-1017 16,4-26-1562-16</inkml:trace>
  <inkml:trace contextRef="#ctx0" brushRef="#br0" timeOffset="139833.78">11214 12218 3325 0,'0'0'1032'0,"0"0"-486"15,0 0-85-15,0 0-185 0,0 0-95 16,0 0 7-16,0 0-56 0,0 0-44 15,0 0-22-15,0 0-24 0,56 19-15 16,-37-2 12-16,1 4-3 16,1 2-8-16,0 8 2 0,1 2 21 15,-1 1 6-15,2 0-9 0,-3 3-21 16,-1 3-15-16,-5-1-11 0,3-3 0 16,-3-3-1-16,-7 9 0 0,-1-5 0 15,-6-1-2-15,-2 5-25 0,-6-3-18 16,-11 6-15-16,-2-4-24 0,-4-4-31 15,-1 6-23-15,-3-9 2 0,2-3-24 16,2-2-79-16,6-11-198 0,7-8-589 16,10-13-1362-16</inkml:trace>
  <inkml:trace contextRef="#ctx0" brushRef="#br0" timeOffset="140400.29">11954 12603 1634 0,'0'0'2167'0,"0"0"-1687"16,0 0-99-16,0 0-4 0,0 0-161 15,0 0 3-15,0 0-34 0,0 0-109 16,0 0-28-16,0 0 15 16,-2 9 4-16,10-2 8 0,1 3 1 15,5-3-10-15,1 0-18 0,1 0 1 16,3 0-7-16,3-2-9 0,3-1-6 15,2-4-12-15,4 0-13 0,-4 0 0 16,2 0 1-16,2-4 0 0,-6 1 12 16,-3 1 0-16,-3-1 15 0,-9-1-3 15,3 4 1-15,-7-3-7 0,-4 3-6 16,-2 0 6-16,0 0-21 0,0 0-17 16,0 0-107-16,-2 0-72 15,0-4-63-15,2 4-89 0,0-7-273 16,0 4-878-16,23-18-1339 0</inkml:trace>
  <inkml:trace contextRef="#ctx0" brushRef="#br0" timeOffset="140834.49">13116 12225 737 0,'0'0'2494'16,"0"0"-1873"-16,0 0 7 0,0 0-123 15,0 0-161-15,0 0-10 0,0 0-62 16,-64-61-82-16,53 50-42 0,-1-3-43 15,4 4-42-15,-5 4-26 0,7-4-22 16,-4 7-15-16,-3-1-14 0,3 4-20 16,-4 10-8-16,-5 3 12 0,-4 15 15 15,-2 15 15-15,3-3 21 0,1 7 3 16,5 2 12-16,7-9-2 0,3 11 2 16,-4 3 0-16,6-3-15 15,4-4-9-15,0-4-9 0,8-3 0 0,2-1-3 16,-2-10-1-16,5 3-11 15,-3-6-3-15,3-5-60 0,-3-2-67 16,0 2-51-16,-1-4-39 0,1-4-74 16,-6 1-183-16,-2-4-450 0,-6 1-864 0</inkml:trace>
  <inkml:trace contextRef="#ctx0" brushRef="#br0" timeOffset="141080.95">12578 12647 3354 0,'0'0'1079'15,"0"0"-531"-15,0 0-31 0,0 0-223 16,0 0-128-16,0 0-66 0,0 0-97 16,0 0 33-16,0 0-3 0,87-18-33 15,-16 4-3-15,13 4-12 0,-7 1 3 16,-17-1 10-16,-15 3-1 0,-20 3-9 15,-2 1-33-15,6-4-52 0,4 3-66 16,-2 1-43-16,4-2-28 0,-8 1-70 16,-7 4-135-16,-5-3-348 0,-9 3-902 0</inkml:trace>
  <inkml:trace contextRef="#ctx0" brushRef="#br0" timeOffset="141407.01">13567 12190 3149 0,'0'0'679'0,"0"0"-168"16,0 0-76-16,0 0-144 0,0 0 17 15,0 0 22-15,0 0-121 0,0 0-121 16,0 0-28-16,0 0 6 0,-73 85-6 15,30-8-20-15,-9 21-25 0,-2-2-13 16,17-23 0-16,8-16-2 16,17-20-1-16,4-13-14 0,3-3-3 15,3-5 18-15,0 8 11 0,2-1-8 16,2 5 18-16,9-5 6 0,1-2-9 16,9-7-3-16,6-4-15 0,4-3-25 15,2-7-120-15,4 0-78 0,-2-3-67 16,4-8-96-16,-12 1-211 0,27-20-1026 0</inkml:trace>
  <inkml:trace contextRef="#ctx0" brushRef="#br0" timeOffset="141672.42">13707 12507 3401 0,'0'0'723'16,"0"0"-140"-16,0 0-78 0,0 0-120 15,0 0-40-15,0 0-131 0,0 0-120 16,0 0-34-16,0 0-15 0,0 0-18 16,39 21-12-16,-22-10-14 0,6-1-1 15,1 2 0-15,3 6-3 0,0-1 0 16,8-5 1-16,-4 6-1 0,-2-1 0 16,4-3-12-16,-4-5-12 0,-6 1-18 15,0 1-24-15,-1-8-31 0,-7 4-42 16,-5-7-36-16,1 4-58 0,-7-4-104 15,-4 0-229-15,-6-14-1051 0</inkml:trace>
  <inkml:trace contextRef="#ctx0" brushRef="#br0" timeOffset="141902.81">14048 12406 737 0,'0'0'2546'15,"0"0"-1913"-15,0 0-3 0,0 0-111 16,0 0-126-16,-70-33-33 0,55 33-100 15,-5 3-88-15,-3 11-52 0,0-1-39 16,1 18-32-16,1-5-26 0,0 14-23 16,5 2-12-16,5-2-3 0,1 4-3 15,6-4-55-15,2 2-56 0,2-9-22 16,0-3-18-16,2-3-12 16,0-6-10-16,2-12-33 0,-2 5-56 15,4-10 19-15,-4-4-50 0,0 0-253 16,0-7-226-16,-2-20-710 0</inkml:trace>
  <inkml:trace contextRef="#ctx0" brushRef="#br0" timeOffset="142234.56">14100 12062 3485 0,'0'0'768'0,"0"0"-105"0,0 0-144 0,0 0-204 15,0 0-49-15,0 0-119 0,0 0-92 16,0 0 5-16,0 0 9 0,0 0-12 16,47 27-18-16,-22-3-14 15,0-1 8-15,0 8 9 0,0 2-3 16,-1 0 3-16,-1 9 24 0,-2-2-3 16,-3 4-18-16,-7-4-21 0,1 2-9 15,-6-2-12-15,-2 0 9 0,1-3-11 16,-5 5 0-16,-5-6-1 0,-1-3-2 15,-10 9-46-15,-1-5-18 0,-6-1-24 16,-5 5-48-16,-1-3-55 0,-4 2-12 16,-1-3 24-16,-1 1-55 0,2-5-109 15,6-7-202-15,9-5-695 0,-5-7-1195 16</inkml:trace>
  <inkml:trace contextRef="#ctx0" brushRef="#br0" timeOffset="143139.68">8178 13458 2292 0,'0'0'671'0,"0"0"-549"0,0 0-109 16,0 0 80-16,68-14-91 0,-54 10 23 15,5-3 42-15,-1 0 57 0,3-3 76 16,0 3-42-16,-5 3-85 15,1 3-32-15,-5-3-4 0,-1 4 7 16,-1 0 51-16,-2 0 99 0,0 5 20 16,1-1-26-16,-1 3-25 0,2 0-19 15,1 3-12-15,3-3-29 0,9 0-11 16,2-3-16-16,16 3-25 0,13-7 7 16,28 0 109-16,24 0-55 0,26-4-85 15,9 1-12-15,1-4 12 0,1 3-12 16,-2 1 4-16,9-4-4 0,10 3-13 15,5 1 1-15,4-1 15 0,11-3-3 16,4 4-3-16,2-2 6 0,9 1-6 16,1-6-9-16,7 3 12 0,5-4-3 15,3 1 0-15,8-1 10 0,-2 6-7 16,5-5-13-16,-1-1-1 0,-8 4 1 16,0 0-2-16,-17 0 0 15,-8 4 11-15,-18-1-10 0,-17 3-1 16,-21 1 24-16,-16-4 3 0,-19 4-6 15,-23 0-9-15,-20 0-11 0,-23 0 14 16,-12 0 6-16,-5 0-3 0,-8 0 1 16,2 0-4-16,3 0 9 0,-5 4 12 15,-4-4 0-15,-2 0-36 0,-6 0-55 16,-9-4-60-16,3 1-23 0,-7-4-50 16,-1 0-102-16,1 0-271 0,-24-11-1264 15</inkml:trace>
  <inkml:trace contextRef="#ctx0" brushRef="#br0" timeOffset="143889.85">11148 13676 1322 0,'0'0'1704'0,"0"0"-1489"0,0 0-171 16,0 0 227-16,0 0-6 0,0 0 56 15,0 0 73-15,0 0-13 0,0 0-48 16,-52-16-135-16,52 16-110 15,0 4-22-15,0 4 16 0,0 10 24 16,4 3 12-16,-1 5-46 0,3 9-32 16,2 5-16-16,0 3-12 0,5 11-9 15,-5 1 15-15,2-5-17 0,3 8 14 16,-7-11-3-16,4 3 3 0,-6 1-3 16,0-7 15-16,-1-6 19 0,-1-5-10 15,-2-5 69-15,2-9 0 0,-2-5-35 16,0-3-13-16,0-8-3 0,0-3 51 15,2 0-6-15,2-7-51 16,-4-3-45-16,2-8-3 0,0-1-1 16,0-5-1-16,0-3-10 0,0-4 0 15,4 1 0-15,1-1 0 0,-1 1-9 16,0 2 0-16,6 2-9 0,-1 5-3 16,3 6 0-16,5 4 3 0,-3 4 3 15,7 7 0-15,2 0 9 0,2 14 15 16,0 2 2-16,0 8 1 0,-1 2 3 15,5 2 27-15,-4 2-3 0,0 5-12 16,-4-6-3-16,0-1-9 0,-7-1 18 16,1-3 15-16,-3-5-3 0,1-1-12 15,-5-4-9-15,4-7-11 0,-1-2-1 16,3-5 0-16,3 0-82 0,2-5-161 16,-1-6-131-16,-3 1-340 0,10-24-1550 15</inkml:trace>
  <inkml:trace contextRef="#ctx0" brushRef="#br0" timeOffset="148551.01">15332 13332 1217 0,'0'0'586'16,"0"0"-255"-16,0 0-40 0,0 0-94 15,0 0-7-15,0 0 29 0,0 0-24 16,0 0-65-16,0 0-40 0,0 0-62 16,-2 0-28-16,2 0 3 0,0 0 42 15,0 4 9-15,0-4 15 0,0 3 10 16,0-3 13-16,0 4 11 15,0-4-2-15,2 3 0 0,-2-3 17 16,0 0 16-16,2 0-13 0,-2 4-22 16,0-4-22-16,2 0-13 0,-2 0-5 15,2 0-1-15,4 1-6 0,-2-1-15 16,3 4-3-16,-1-1-7 0,6 4-3 16,3 0 7-16,1-3 3 0,7 3-7 15,6 0 4-15,2-4-4 0,2 4 0 16,8-3 10-16,-1-3 3 0,1-1-4 15,0 4 10-15,-1-4 5 16,1 0-2-16,-4 0-7 0,-6 3-8 0,0-3-7 16,-4 0-3-16,-4 0-6 15,-5 0 4-15,-1 4 2 0,-3-4-3 16,-5 0-3-16,1 0-3 0,-6 0-12 16,2 0 0-16,-4 0 0 0,2 0-2 15,-4 0-1-15,3 0-1 0,-3 0-38 16,0 0-79-16,0 0-73 0,0 0-86 15,0 0-97-15,-3 0-416 0,-17-11-1662 0</inkml:trace>
  <inkml:trace contextRef="#ctx0" brushRef="#br0" timeOffset="149488.1">17579 12744 1702 0,'0'0'347'0,"0"0"-49"0,0 0 135 15,62-43-141-15,-54 39-4 0,2-3-3 16,1 4-29-16,-5-4-14 0,2 0-12 16,-8 0-47-16,0 7-45 0,-6-4-61 15,-2 4-22-15,-11-3 10 0,-2 3 14 16,-1 0 25-16,-3-2 28 0,-4 2-35 15,2 0-30-15,-2 0-16 0,0 0 4 16,0 0-3-16,2 0-7 0,3 0 1 16,1 2-13-16,0 5-12 0,2 10 0 15,3 4 19-15,1 9-1 16,3 14 9-16,-1 17 37 0,11 0-22 0,4-7-20 16,0-11-25-16,9-8-15 15,1 5-1-15,-2 7-1 0,7 7-1 16,-1-6-1-16,-2-5 1 0,-1-3-1 15,-1-1-1-15,-4-10-10 0,1-1 9 16,-5-9-15-16,0 2-28 0,-2-7-38 16,-2-5-40-16,-3 5-52 0,-1-7-76 15,-2 0-96-15,0-4-203 0,2-3-897 16,-9-7-1421-16</inkml:trace>
  <inkml:trace contextRef="#ctx0" brushRef="#br0" timeOffset="149719.44">16988 13250 1752 0,'0'0'2006'0,"0"0"-1672"15,0 0-29-15,0 0-80 0,0 0-98 16,0 0 167-16,0 0-17 0,84-59-61 16,-36 31-47-16,2 7-63 0,-5 2-67 15,5 5-39-15,-11 3-15 0,6 1-15 16,9 1 3-16,-8 2-49 0,-3 0-54 15,-4 7-34-15,-10 0-24 0,-6 0-35 16,-4 4-53-16,-9-1-2 0,-4 1 8 16,-6-1-63-16,0 1-101 0,0-4-126 15,-2 0-557-15,2-21-612 0</inkml:trace>
  <inkml:trace contextRef="#ctx0" brushRef="#br0" timeOffset="149923.67">17924 12781 3406 0,'0'0'654'0,"0"0"-389"16,0 0 88-16,0 0-159 0,0 0-42 15,0 0 65-15,0 0-89 0,0 0-55 16,0 0-73-16,0 0-15 0,-41 28-34 16,34-18 6-16,5 6-11 0,-2 2-80 15,4-1-31-15,4 2-19 16,5-1-56-16,-1-1-42 0,2-1-148 15,7 1-271-15,-9-6-489 0,17-1-542 0</inkml:trace>
  <inkml:trace contextRef="#ctx0" brushRef="#br0" timeOffset="150135.88">18094 12713 2887 0,'0'0'769'0,"0"0"-259"15,0 0-141-15,0 0-212 0,0 0 34 16,0 0 50-16,0 0-91 0,0 0-74 16,0 0-46-16,0 0-29 0,16 71-1 15,-10-50-2-15,0-1-47 16,-1-3-57-16,1 4-41 0,0-9-33 16,2 9-41-16,1-7-73 0,3 0-178 15,-8-9-639-15,21 2-900 0</inkml:trace>
  <inkml:trace contextRef="#ctx0" brushRef="#br0" timeOffset="150484.93">18734 12727 2457 0,'0'0'387'0,"0"0"-47"0,0 0 77 16,0 0-177-16,0 0 130 0,0 0 2 16,0 0-24-16,0 0-64 0,0 0-108 15,0 0-67-15,0 3-9 0,-29 22 6 16,0 1 3-16,-2 9-33 0,0 2-22 16,2 3-24-16,1 3-18 0,5 1-12 15,2 1-2-15,7-1-22 0,3 3 3 16,7-7 0-16,0 0-6 0,4 5-3 15,8-8-13-15,5 0 13 16,1-6-15-16,5-1-25 0,1-2 0 16,5-2-17-16,-2-5-17 0,2-2-32 15,-2-2-38-15,3-3-68 0,-3-3-118 16,-2-6-277-16,-5-1-505 0,11-11-642 0</inkml:trace>
  <inkml:trace contextRef="#ctx0" brushRef="#br0" timeOffset="150748.45">18982 13083 3362 0,'0'0'727'0,"0"0"-234"16,0 0-2-16,0 0-244 0,0 0-92 16,0 0-3-16,0 0-77 0,0 0-60 15,0 0-15-15,0 0 4 16,0 19 17-16,11-5-18 0,1 7-3 15,5 1-14-15,1 3 1 0,5-2 1 16,2 1-3-16,6-1-9 0,-6-2-52 16,4-4-57-16,-3-5-19 0,1-1 6 15,0-1-13-15,-6-6-25 0,-5-4-3 16,-1 0-61-16,-5-4-158 0,-2-3-249 16,-1-7-399-16,-5-19-350 0</inkml:trace>
  <inkml:trace contextRef="#ctx0" brushRef="#br0" timeOffset="150918.24">19301 13022 222 0,'0'0'2213'0,"0"0"-1442"16,0 0-105-16,0 0-162 0,0 0-189 16,0 0-57-16,0 0-26 0,0 0-34 15,-62 12-37-15,43 9-52 16,-4 7-61-16,-1-2-30 0,-3 4-15 16,0 4-3-16,-2-4-14 0,2 1-80 15,4-4-72-15,3 1-47 0,5-9-65 16,5-2-180-16,6-6-315 0,24-15-571 0</inkml:trace>
  <inkml:trace contextRef="#ctx0" brushRef="#br0" timeOffset="151217.7">19462 12633 3506 0,'0'0'627'0,"0"0"-309"0,0 0-158 16,0 0-117-16,0 0-43 0,0 0 99 16,0 0 11-16,0 0 28 0,74-7 54 15,-41 28-70-15,3 15-34 0,1 15 3 16,4 20-9-16,-10 13-3 0,-10 10-9 16,-7-1-7-16,-10-10-24 0,-4-8-18 15,-2-20-17-15,-6-8-3 0,0-14 0 16,2-5 0-16,-7-6 0 0,5-1 1 15,-11 5 13-15,3 2-15 0,-7 2 0 16,-2 1-34-16,0-8-35 0,1-2-79 16,1-11-104-16,0-3-123 15,9-7-381-15,-21-14-2128 0</inkml:trace>
  <inkml:trace contextRef="#ctx0" brushRef="#br0" timeOffset="151800.23">17025 13826 3082 0,'0'0'601'15,"0"0"-280"-15,0 0 144 0,0 0-194 16,0 0-89-16,0 0-54 0,0 0-43 16,0 0 4-16,0 0 42 0,0 0 33 15,103-4-46-15,-20 4-43 0,31 0-20 16,32 0-7-16,11 4 4 0,1-4-4 15,-10 0-6-15,-13 0-9 0,-7 0-11 16,0 0-20-16,-8-4 0 0,-6-3 1 16,-7 0 9-16,-16-3-11 0,-8 3 1 15,-17-4-1-15,-12 6 0 16,-17 5-1-16,-14-3-1 0,-3-1 0 16,-3 1-1-16,1-1-50 0,3 1-47 15,-4 3-40-15,1-4-34 0,-7 1-18 16,-11 3-71-16,-7-4-191 0,1 4-583 15,-27-7-625-15</inkml:trace>
  <inkml:trace contextRef="#ctx0" brushRef="#br0" timeOffset="152606.73">18433 13950 1725 0,'0'0'635'0,"0"0"-296"16,0 0 53-16,0 0 36 0,0 0-122 16,0 0 9-16,0 0-42 0,0 0-38 15,0 0-63-15,0 0-67 0,-7-7-35 16,14 7-9-16,1-4-3 0,6 2-21 16,5-1-22-16,4-1-12 0,6-3-3 15,6 0-1-15,2 0-14 0,6 0-7 16,-3 1 7-16,-1 2-3 0,-2 4-19 15,-4 4 4-15,-8 6 33 0,-4 7 52 16,-9 10 9-16,-8 4-22 0,-4 6-11 16,-6 3 2-16,-13 3 34 0,-1 3 51 15,-7 4 46-15,-2-6-55 0,-2-4-24 16,0 0-10-16,0-2 7 16,4-4 12-16,2-8-31 0,7-2-60 15,5-6 0-15,1-6-39 0,8-2-1 16,4 1 22-16,6-8 18 0,8 1 0 15,5-4 0-15,6 0-24 0,2-4-82 16,4-3-48-16,2 0-46 0,2-3-34 16,0-2-47-16,0 1-112 0,-2-3-375 15,-6 4-778-15,18-16-683 0</inkml:trace>
  <inkml:trace contextRef="#ctx0" brushRef="#br0" timeOffset="152801.1">19507 13775 3879 0,'0'0'1025'0,"0"0"-753"0,0 0-4 16,0 0-98-16,0 0-169 0,0 0 47 16,0 0-48-16,0 0-9 0,0 0-24 15,-45 73-13-15,41-52-36 0,4 2-63 16,0 1-75-16,0-1-70 0,0 2-179 15,2-1-246-15,0-5-684 0,0 16-854 16</inkml:trace>
  <inkml:trace contextRef="#ctx0" brushRef="#br0" timeOffset="152973.47">19464 14417 2932 0,'0'0'1562'0,"0"0"-1312"15,0 0-54-15,0 0-4 0,0 0-167 16,0 0 42-16,0 0-58 0,0 0-9 16,0 0-98-16,0 0-192 0,-2 19-163 15,8-19-325-15,15-7-1749 0</inkml:trace>
  <inkml:trace contextRef="#ctx0" brushRef="#br0" timeOffset="153923.29">20613 13193 1077 0,'0'0'0'16,"0"0"-21"-16,0 0 21 0,0 0 65 15,0 0 251-15,0 0 120 0,0 0 102 16,0 0-29-16,-64-54-45 0,60 48-112 15,-4-1-60-15,6 0-38 16,-2 0-46-16,2 4-39 0,2-1-12 0,-2 4-31 16,2 0-37-16,0 4-13 15,0 6 31-15,0 4 81 0,0 9-63 16,0 8-56-16,-3 3-32 0,1 6-16 16,-6 7-9-16,0 3 6 0,2 4 3 15,-5-3 4-15,1 3-1 0,0-7-9 16,1 2-3-16,5-9-12 0,0-7 1 15,2-5 1-15,2-5 16 0,0-6 6 16,0-6 7-16,2-4 29 0,0-7 67 16,4 0-7-16,1-7-38 0,3-7-37 15,-2 0-24-15,3-2-19 0,-3-8 1 16,2-1-2-16,3 3-1 16,-3-6-3-16,0 8-12 0,1 0-12 15,1 0-6-15,-2 6-16 0,3 4-14 16,5 3 6-16,-3 7 24 0,5 3 12 15,5 8 9-15,2 3 12 0,2 5 0 16,-2 2 2-16,4 2 22 0,0 5-9 16,-4-2-12-16,0 2 0 0,-5-7-2 15,-1 1 2-15,-4-4 12 0,-3-6 3 16,-4 2 3-16,-1-4 0 0,-1-3-3 16,-6-3-6-16,0-1-10 0,0-3-2 15,0 0-102-15,4 0-103 0,3 0-37 16,-3-3-38-16,10-4-162 0,-5 0-731 15,28-16-1529-15</inkml:trace>
  <inkml:trace contextRef="#ctx0" brushRef="#br0" timeOffset="155339.17">21887 13454 225 0,'0'0'1717'0,"0"0"-1257"16,0 0-175-16,0 0 49 0,0 0-120 15,0 0 6-15,0 0 2 0,0 0-24 16,0 0-38-16,0 0-30 0,-31 0-49 15,31-3-25-15,0 3-19 16,0 0-6-16,0 0-6 0,0 0-4 16,0 0 10-16,0 0 10 0,0 0 2 15,0 0 9-15,0 0 10 0,0 0 24 16,0 0 19-16,0 0-4 0,2 0-16 16,0 0-5-16,2 0 2 0,6 0-6 15,-1 0-3-15,5 0 0 0,-4 0-6 16,9 0-6-16,2 0-13 0,1 0-11 15,1 0 2-15,2 0-3 0,0 0-5 16,4 0-7-16,4 0 0 0,0 0 0 16,6 0 3-16,-2 0-3 0,5 0 1 15,1 0-7-15,7 0-15 16,-3 0 12-16,3 0 0 0,-3 0 0 16,-3 0 6-16,-3-4-6 0,-8 4-13 15,0-3 0-15,-12 3 0 0,-7 0 14 16,-3 0 8-16,-7 0 9 0,-4 0 21 15,-6 0-54-15,-7 0-14 0,-1 0-4 16,1 3-21-16,-1-3-58 0,6 4-90 16,-1-4-125-16,9 3-179 0,0-3-206 15,29-3-825-15</inkml:trace>
  <inkml:trace contextRef="#ctx0" brushRef="#br0" timeOffset="157167.79">23869 12866 2689 0,'0'0'379'0,"0"0"-302"16,0 0 44-16,0 0-9 0,0 0-11 15,0 0 71-15,0 0 80 0,31-64-4 16,-21 57-12-16,-5 0-47 0,-3 3-53 15,0-2-19-15,-2 6-13 0,0 0-3 16,-2-4-1-16,-5 4-17 0,-3 0-13 16,2 0 6-16,-7 0-3 0,5 0-1 15,-4 0-14-15,-3 0-9 0,5 0 5 16,-5 0-9-16,7 0-2 0,-3 0-19 16,3 4-23-16,-2 2-1 0,3 5 1 15,-3 3 23-15,2 12 3 0,-5 11 4 16,-4 17-7-16,5 17-6 15,0 15-15-15,5-16 9 0,1-13 6 16,8-13-3-16,0-16-15 0,0-9 0 16,4 16 0-16,2-2 1 0,-2 3-1 15,3 3-2-15,1-3-1 0,-2-4-12 16,0-6-6-16,-2-5-33 0,3-2-25 16,-5-5-33-16,-2-4-36 0,0 1-50 15,-6-8-61-15,1-1-75 0,-1 2-204 16,2-4-720-16,-10-16-1218 0</inkml:trace>
  <inkml:trace contextRef="#ctx0" brushRef="#br0" timeOffset="157406.57">23466 13297 111 0,'0'0'3449'0,"0"0"-2891"0,0 0-322 16,0 0 64-16,0 0-183 0,0 0 27 15,0 0 67-15,114-69-13 0,-56 48-49 16,-7 5-55-16,-5 5-52 0,-9 8-42 16,2-1-30-16,13 1 3 0,-3 3-28 15,-3 0-66-15,-5 3-43 0,-10 4-16 16,-6 4-13-16,-4-2-13 0,-9 5 30 16,-6-4 83-16,-6 0 40 0,0-3-22 15,0-1-84-15,-4-3-159 16,-2-3-257-16,6 0-644 0,12-22-635 0</inkml:trace>
  <inkml:trace contextRef="#ctx0" brushRef="#br0" timeOffset="157978.29">24613 12889 1311 0,'0'0'738'16,"0"0"-294"-16,0 0-54 0,0 0-12 15,0 0-70-15,0 0 39 0,0 0 26 16,0 0-11-16,0 0-64 0,0 0-66 15,0 0-37-15,0 0-37 0,0 0-40 16,0 0-48-16,-2 0-56 0,-4 4-14 16,0 3-15-16,0 3 12 0,-7 1 1 15,3 1 1-15,-5 5-11 0,5 4 9 16,-4-5 1-16,3 5-10 0,-1-7 10 16,6-2-10-16,-5 5-3 0,7-6-6 15,2-4 9-15,0 3 0 16,2-6 10-16,0-3 0 0,0-1 0 15,0 4 2-15,0-4 2 0,0 0 14 16,0 0 11-16,0 0 12 0,0 0 16 16,0 0 8-16,0 0-2 0,0 0-10 15,0 0-3-15,0 0 25 0,0 0 8 16,0 0-45-16,0 0-36 0,0 0-10 16,0 0-23-16,0 0-6 0,0 3 3 15,0 4 12-15,0 0 21 0,0 0 0 16,0 0 0-16,0 4 0 0,0 1-22 15,0-1-20-15,0 2-12 0,0-2-13 16,0-1 1-16,0-4-22 0,-2 1-36 16,2 0-37-16,0-4-31 15,0 1-71-15,0-4-134 0,0 0-178 16,2 0-528-16,2-21-1000 0</inkml:trace>
  <inkml:trace contextRef="#ctx0" brushRef="#br0" timeOffset="158264.85">24793 12856 1935 0,'0'0'411'0,"0"0"-130"0,0 0 160 15,0 0-119-15,0 0-61 16,0 0 3-16,0 0 41 0,0 0 33 15,0 0-64-15,0 0-94 0,-10 51-73 16,-3-25-31-16,-3 9-18 0,-1-2-24 16,5 0-16-16,-1 2-17 0,3-6-1 15,-2 3-1-15,8-9-17 0,-3-3-25 16,5 0-79-16,-2-6-28 0,4-4-15 16,0-3-41-16,4-3-66 0,2-1-192 15,-1-3-753-15,5-14-1241 0</inkml:trace>
  <inkml:trace contextRef="#ctx0" brushRef="#br0" timeOffset="159143.29">25138 12802 2058 0,'0'0'418'16,"0"0"-312"-16,0 0-15 0,0 0 131 15,0 0-1-15,0 0 130 0,0 0-22 16,0 0-94-16,0 0-78 0,0 0-26 15,21-24 34-15,-19 34 60 0,0 7-66 16,0-1-70-16,-2 9-49 16,0 1-37-16,0 2-3 0,0 1-2 15,0 3-10-15,-4-6-10 0,4 5-36 16,-2-8-37-16,2 1-31 0,0-5-44 16,0-5-31-16,0-3-45 0,0-4-98 15,2-4-164-15,2-3-234 0,9-14-1243 0</inkml:trace>
  <inkml:trace contextRef="#ctx0" brushRef="#br0" timeOffset="159506.46">25535 12683 3007 0,'0'0'542'0,"0"0"-444"0,0 0-3 16,0 0-7-16,0 0-37 0,0 0 160 15,0 0 146-15,0 0-27 0,0 0-109 16,0 0-99-16,-29 84-24 0,4-49-7 16,-4 5 31-16,-2 4 5 0,-2-1-24 15,0 8-9-15,2 1-22 0,2-1-23 16,7-1-34-16,1 1-15 0,6-1-18 15,9 1-3-15,2 0-16 16,4-4-11-16,4-4-37 0,2-6-30 16,9 5-15-16,1-9-10 0,-3-7-12 15,8 2-16-15,-3-4-25 0,1-8-26 16,1-2 15-16,1-3-17 0,-2-8-31 16,-1-3 0-16,3-3-110 0,-2-8-293 15,18-33-659-15</inkml:trace>
  <inkml:trace contextRef="#ctx0" brushRef="#br0" timeOffset="159742.82">25727 13088 3830 0,'0'0'672'0,"0"0"-428"16,0 0 65-16,0 0-71 0,0 0-80 15,0 0 9-15,0 0-61 0,0 0-49 16,0 0-6-16,0 0-2 0,7 65-13 15,13-48-34-15,3 4-2 0,2 2-42 16,6 4-52-16,-2 0-21 0,0 1-3 16,0-2-19-16,0-2-21 0,-5-1-25 15,3 1-37-15,-4-8-11 0,-2-2-13 16,-1-4-45-16,-3-6-140 0,-5-1-304 16,-1-20-737-16</inkml:trace>
  <inkml:trace contextRef="#ctx0" brushRef="#br0" timeOffset="159924.44">25959 13098 2892 0,'0'0'1038'0,"0"0"-693"0,0 0-73 15,0 0 48-15,0 0-60 0,-56 55 17 16,40-31-46-16,-3 2-92 0,-2 9-60 16,3-5-43-16,-1 3-33 0,0-2-3 15,3-5-11-15,1 2-83 0,5-9-94 16,4-1-60-16,6-4-63 0,0-7-54 15,10-7-218-15,-1 0-798 0,30-35-1167 0</inkml:trace>
  <inkml:trace contextRef="#ctx0" brushRef="#br0" timeOffset="160208.59">26254 12784 3599 0,'0'0'968'0,"0"0"-648"0,0 0-66 15,0 0-14-15,0 0-103 0,0 0-25 16,0 0-25-16,0 0-14 0,7 69 3 16,7-47-13-16,9 17-6 0,12 11-2 15,4 15-1-15,7 15-18 0,-7 7-18 16,-10 13-15-16,-17-13 0 0,-12-19 12 16,-6-14-14-16,-8-21 2 0,-3-9 9 15,-3-1-10-15,-1-2 14 16,-6 5-1-16,-4-1-15 0,-4 1-18 0,-4 2-70 15,-3-13-81-15,3 3-100 16,6-15-113-16,8 1-261 0,-22-29-1671 0</inkml:trace>
  <inkml:trace contextRef="#ctx0" brushRef="#br0" timeOffset="160557">23412 14025 3518 0,'0'0'670'0,"0"0"-464"0,0 0-110 16,106-28 3-16,-13 2-7 0,12-6 31 16,-2 9 79-16,13-1 18 0,16 1 23 15,11 6-19-15,10 3-30 0,8 5-13 16,5 6-45-16,9 3-46 0,3 0-33 16,0 5-15-16,-4 9-21 0,-3-4-10 15,-10 4-11-15,-14-3-21 0,-19-2-81 16,-14-2-109-16,-29-4-34 15,-25-3-3-15,-23 0-7 0,-16 0-273 16,-9 0-802-16,-8-7-593 0</inkml:trace>
  <inkml:trace contextRef="#ctx0" brushRef="#br0" timeOffset="161084.44">24535 14267 1926 0,'0'0'1592'0,"0"0"-1248"15,-62 7-64-15,53-7 262 0,5 0-171 16,0 0-109-16,0 0-40 0,2 0-83 16,2 0-100-16,12 0 28 0,17-4 33 15,23-2 8-15,18-3-38 0,21-5-52 16,-10 3-17-16,-15 1-1 0,-19 6-3 15,-18 1-18-15,-12 3 0 0,12 0-15 16,-4 0-4-16,-1 0-2 0,-1 7 6 16,-8 0 24-16,-9 7 12 0,-6-4 27 15,-6 6-6-15,-11 1 0 0,-1 1-9 16,-5-2-11-16,0 1 1 0,2 0 0 16,5-6 7-16,6 1-9 0,5-5-24 15,5 4 24-15,11-8 39 0,11 1-14 16,3-4-25-16,12 3-15 15,1-3 0-15,-1 0-6 0,4 0 0 16,-6 0-9-16,-2 4-9 0,-6-1 11 16,-4 6 15-16,-8 1 13 0,-9 8 31 15,-6-1 14-15,-2-1-6 0,-13 8-3 16,-1-5-2-16,-7 9 5 0,-6-3 12 16,2 1-3-16,-6-5-6 0,0 1-5 15,6-1 2-15,-2-5 0 0,4 2-12 16,3-8-3-16,5 0-9 0,-2-6-15 15,11-1-41-15,-4-3-85 0,6 0-95 16,-1-3-48-16,-3-1-55 16,2-2-103-16,-3 2-546 0,-11-3-912 0</inkml:trace>
  <inkml:trace contextRef="#ctx0" brushRef="#br0" timeOffset="161389.43">25672 13923 3161 0,'0'0'669'15,"0"0"-392"-15,0 0 115 0,0 0-90 16,60-40-112-16,-60 46 66 0,2 7 42 15,-2 5-44-15,0 1-58 0,-5 16-72 16,-3 2-64-16,-4 3-23 0,4 5-25 16,-5 2-12-16,5 0 0 0,0-3 0 15,-1-4 0-15,5-3-14 0,0-3-47 16,2-7-35-16,-2 1-31 0,0-9-39 16,2-2-52-16,2-3-71 0,0-3-188 15,0-4-684-15,0-7-1308 0</inkml:trace>
  <inkml:trace contextRef="#ctx0" brushRef="#br0" timeOffset="161567.4">25541 14790 4208 0,'0'0'701'15,"0"0"-475"-15,0 0-25 0,0 0-49 16,0 0-106-16,0 0-46 0,0 0-72 15,0 0-165-15,0 0-102 0,58 14-341 16,-45-21-1405-16</inkml:trace>
  <inkml:trace contextRef="#ctx0" brushRef="#br0" timeOffset="162318">26976 13257 2936 0,'0'0'578'0,"0"0"-296"0,0 0 29 0,0 0 22 16,0 0-86-16,0 0-1 15,0 0-35-15,0 0-87 0,0 0-23 16,0 0 38-16,-39 101 13 0,28-8-70 15,1 11-46-15,0-2-35 0,6-22-1 16,1-19-1-16,3-28 1 0,0-5 1 16,-2-7 2-16,2-2 9 0,0 2 9 15,-2-2 34-15,2 2 2 0,-2 3-12 16,2-15 49-16,0-2 2 0,0-7-26 16,4 0-28-16,1-12-27 0,1-2-15 15,4-10 0-15,0 1-12 16,5-8 10-16,-3 1-13 0,7-5 3 15,-1 5-6-15,1 4-19 0,-2 5-11 16,-1 7-3-16,1 7 51 0,-1 7 3 16,1 7 42-16,-3 11 0 0,5 4 4 15,-3 10-10-15,3 1 0 0,4 5-6 16,-5 2 9-16,5-3-12 0,4-4-15 16,-4-1-15-16,-1-6 0 0,-3-2 0 15,4-6-1-15,-7-10-50 0,1 3-54 16,-5-8-52-16,-1-3-33 0,-5 0-37 15,2-10-58-15,-6-2-86 0,-2 5-390 16,-2-37-1223-16</inkml:trace>
  <inkml:trace contextRef="#ctx0" brushRef="#br0" timeOffset="162769.04">27464 13008 1489 0,'0'0'702'0,"0"0"-340"15,8-65-59-15,-8 55 174 0,-2 3-65 16,-2 2-6-16,2-6-21 0,-4 1-25 16,-1 3-82-16,7 3-80 0,-2 1-86 15,2 3-78-15,9 3 11 0,7 4 49 16,19 7-3-16,15 2-22 15,2 1-14-15,-1-6-22 0,-12-1-33 16,-3-6 0-16,1 3-15 0,2 1-6 16,0 3-10-16,-6 3-14 0,-16 3 3 15,-11 6 17-15,-14 12 25 0,-27 12 18 16,-11 0 0-16,1-7 9 0,1-10 24 16,9-2 19-16,-6-2-4 0,-2 9-2 15,-3-6-4-15,13 3 6 0,6-10-39 16,9-1-26-16,11-3 2 0,7-6 18 15,13-2 0-15,9-3-18 0,14-3-3 16,15-4 0-16,13 0-18 0,0-4-3 16,-8-3 5-16,-14 0 4 0,-7 4-12 15,0-4-51-15,6 3-55 16,3 3-21-16,-9-3-24 0,-6 4-47 16,-7 0-58-16,-9 0-78 0,-7 5-121 15,-4-1-534-15,-14 13-583 0</inkml:trace>
  <inkml:trace contextRef="#ctx0" brushRef="#br0" timeOffset="163050.41">28411 13602 2040 0,'0'0'1941'15,"0"0"-1544"-15,0 0-202 0,0 0 137 16,0 0 16-16,0 0-32 0,76-6 8 16,-22 2-80-16,18 1-96 0,19-1-94 15,-4 4-33-15,-19-3-21 0,-20 3-29 16,-22 0-103-16,-1 0-122 0,2 0-54 15,4 0-69-15,-8 0-241 0,-7-4-968 16</inkml:trace>
  <inkml:trace contextRef="#ctx0" brushRef="#br0" timeOffset="163281.5">28807 13369 3339 0,'0'0'1747'0,"0"0"-1382"16,-16 85-153-16,1-62 12 0,7 5-149 15,-8 5-51-15,-1 4-5 0,-2 4-17 16,3 10-1-16,-7-4-1 0,7-3-1 16,3-1-30-16,5-6-96 0,6-2-84 15,2-6-87-15,6-4-58 0,6-6-214 16,1-8-762-16,20-11-1226 0</inkml:trace>
  <inkml:trace contextRef="#ctx0" brushRef="#br0" timeOffset="163473.26">29514 13848 3265 0,'0'0'2480'0,"85"11"-2305"16,-44-18-175-16,3-4-12 0,-21 8-157 16,-5-4-207-16,-1 5 68 15,1-1-4-15,-3-4-221 0,-3 3-596 16,-12-3-476-16</inkml:trace>
  <inkml:trace contextRef="#ctx0" brushRef="#br0" timeOffset="163657.76">30728 13848 3503 0,'0'0'1583'0,"0"0"-1355"16,0 0-173-16,0 0-49 15,58 7-6-15,-52-7-204 0,4 0-22 16,-4 4-266-16,-2-1-758 0,3-3-1233 0</inkml:trace>
  <inkml:trace contextRef="#ctx0" brushRef="#br0" timeOffset="163806.72">31623 13869 2865 0,'0'0'1816'0,"0"0"-1558"0,68 7-35 16,-47-7 29-16,-1 4-252 0,3-4-21 15,2 3-228-15,0-3-168 0,-5 2-370 16,-13-4-1914-16</inkml:trace>
  <inkml:trace contextRef="#ctx0" brushRef="#br0" timeOffset="168551.24">4692 15095 627 0,'0'0'1367'0,"0"0"-758"16,0 0 17-16,0 0-65 0,0 0-158 15,0 0-96-15,0 0-48 0,0 0-29 16,0 0-59-16,11-31-49 0,-9 22-40 16,0-1-15-16,0-4-13 0,0 0-2 15,2 0-4-15,2 2-5 0,-2-2-1 16,-1 0-6-16,-1 0-8 0,-2 2-7 15,0 1 3-15,0-3-11 0,-7 4-12 16,-5 1-1-16,4-1 21 16,-7 3 12-16,-1 0 40 0,1 0 48 15,-5 3-49-15,1 4-30 0,-4 0-6 16,3 0-5-16,-3 7-7 0,0 4 0 16,0 3-9-16,5 5-15 0,1 5 2 15,3-1 13-15,1 8-3 0,9 2 9 16,0 4 3-16,4 5-3 0,0 2 0 15,6 3-6-15,7-4 3 0,-3 8-16 16,4-1 19-16,1-2-18 0,-1 2 13 16,5 1-4-16,-7-2-10 0,1-6 0 15,-1 4 1-15,-4-7-1 16,-1 0-1-16,-1-5-1 0,-6 2-1 0,0-7-26 16,0-3-16-16,0-4-17 15,-4-5-45-15,2-1-61 0,2-6-66 16,0-8-19-16,0-3-23 0,0-10-82 15,0 3-627-15,0-34-1379 0</inkml:trace>
  <inkml:trace contextRef="#ctx0" brushRef="#br0" timeOffset="168761.95">4207 15680 3609 0,'0'0'502'0,"0"0"-368"0,0 0 135 16,0 0 122-16,0 0-82 0,0 0 1 15,0 0-44-15,68-65-57 0,-37 48-14 16,8-2-47-16,2 1-43 0,5 4-53 16,-1 2-50-16,3-2-2 15,-5 4-2-15,-1 3-71 0,-7 0-86 16,0 7-73-16,-6-4-40 0,-4 4-49 16,-5 0-66-16,-3 0-135 0,-7 0-196 15,1-3-399-15,-11-13-746 0</inkml:trace>
  <inkml:trace contextRef="#ctx0" brushRef="#br0" timeOffset="168997.42">5052 14771 2436 0,'0'0'1877'15,"0"0"-1524"-15,0 0-19 0,0 0 38 16,0 0-139-16,0 0-114 0,0 0-65 16,0 0-6-16,0 0-20 0,0 0-28 15,0 80-1-15,6-41-72 0,-2 1-60 16,3 0-58-16,-3 0-71 0,4-5-129 16,-2-5-299-16,15-3-984 0</inkml:trace>
  <inkml:trace contextRef="#ctx0" brushRef="#br0" timeOffset="169400.39">5798 14700 3168 0,'0'0'742'0,"0"0"-251"16,0 0-56-16,0 0-117 0,0 0-72 16,0 0 63-16,-60 34-31 0,40-11-88 15,-9 2-57-15,4 4-28 0,-2 3-17 16,-2 4-19-16,2 1-15 0,-4 10-18 15,2 10-15-15,-2 15-3 0,6 12-16 16,11 5-2-16,10-9-12 0,6-19 0 16,8-17 9-16,1-20 0 0,1-5-9 15,5 9 11-15,3-2 0 0,5 6-1 16,2-3-25-16,4-1-24 0,-2-9-30 16,0-1-52-16,-2-8-45 15,2 2-57-15,-7-5-107 0,1-3-196 0,-8-1-563 16,1-3-924-16</inkml:trace>
  <inkml:trace contextRef="#ctx0" brushRef="#br0" timeOffset="169678.7">5889 15179 4063 0,'0'0'1072'0,"0"0"-795"0,0 0 33 15,0 0-35-15,0 0-95 0,0 0 43 16,0 0-72-16,0 0-94 0,0 0 18 16,0 0-9-16,37 61-24 0,-12-40-21 15,4 5-9-15,6 6-11 0,-2-3 1 16,7 1 0-16,-5 1-2 16,0-1-2-16,-2-2-43 0,0-5-9 15,-6 1 0-15,2-6-12 0,-6-6-6 16,-5 2-25-16,-1-4-41 0,-5-6-61 15,-4-1-76-15,-3-3-97 0,-5 0-198 16,-13-17-1421-16</inkml:trace>
  <inkml:trace contextRef="#ctx0" brushRef="#br0" timeOffset="169882.59">6276 15088 3550 0,'0'0'1214'15,"0"0"-889"-15,0 0 0 0,0 0-37 16,-73 74-121-16,51-46 26 0,-3 1-3 16,-8 6-91-16,-2 9-48 0,-5-1-37 15,9-2-14-15,0-3-18 0,5 2-15 16,7-10-108-16,4-2-82 0,9-9-65 16,6-5-45-16,6-4-167 0,3-6-566 15,28-22-1022-15</inkml:trace>
  <inkml:trace contextRef="#ctx0" brushRef="#br0" timeOffset="170184.22">6282 14673 3186 0,'0'0'1334'15,"0"0"-873"-15,0 0-59 0,0 0-75 16,0 0-154-16,0 0-46 0,0 0 63 15,0 0-31-15,0 0-84 0,58 67-57 16,-37-32-15-16,5 5 0 0,3 3-1 16,2 4 1-16,7 11 1 0,1 6 11 15,0 11-12-15,-6 20 0 0,-14 2-3 16,-15 8-11-16,-10-4-8 0,-11-22 4 16,-3-18 14-16,3-25 1 0,3-17 12 15,1 2 4-15,3-7-1 0,-5 4-15 16,1-3-56-16,-1 3-76 15,3-4-109-15,2-7-167 0,8-7-578 16,8-35-2405-16</inkml:trace>
  <inkml:trace contextRef="#ctx0" brushRef="#br0" timeOffset="171234.71">7109 15169 2771 0,'0'0'532'0,"0"0"-236"15,0 0 132-15,0 0-93 0,0 0-122 16,0 0 27-16,0 0 2 0,0 0-59 16,0 0-49-16,0 0-61 0,-15-19-73 15,15 19-31-15,4 0-14 0,7 0 45 16,3 0 11-16,7 0-11 0,6 3-1 15,2 1 1-15,10-1 0 0,0-1-43 16,7-2-11-16,-1 0-38 0,-1 0-51 16,-1 0-41-16,1 0-28 0,-11-2-57 15,-7-5-165-15,-5 7-358 16,-15 0-781-16</inkml:trace>
  <inkml:trace contextRef="#ctx0" brushRef="#br0" timeOffset="171394.83">7119 15540 196 0,'0'0'3283'15,"101"-26"-2743"-15,-39-5-137 0,7-6-24 16,-18 7-165-16,-9 6-43 0,-9 7 60 16,-15 8-121-16,-1 5-110 0,-3 1-79 15,5 3-232-15,-9 0-179 0,3 7-876 16</inkml:trace>
  <inkml:trace contextRef="#ctx0" brushRef="#br0" timeOffset="175567.58">6886 15270 1433 0,'0'0'591'15,"0"0"-377"-15,0 0 39 0,0 0 79 16,0 0-146-16,0 0-48 0,0 0 82 16,0 0 21-16,0 0-64 0,4 3-63 15,0-6-5-15,2 3 39 0,-2-2 36 16,0-1-11-16,-4 3-9 0,4-4-17 15,-4 4-39-15,0 0-29 16,0 0 1-16,0 0 17 0,0 0 49 16,0 0-24-16,0 0-31 0,0 0-28 15,0-3-23-15,0 3-7 0,0-7-9 16,0 3 4-16,0-6-4 0,3 3-3 16,-1-7-6-16,2 2 0 0,0 1 0 15,2-3 0-15,0 0 7 0,0-1-1 16,1 1-9-16,1 3-9 0,0-3 0 15,3 2-3-15,-5 1-1 0,4 1-2 16,0-4 1-16,3 5-1 0,-1-1-9 16,1 3 9-16,-1 0 0 0,0-4 0 15,-1 8 2-15,1-4 1 0,-2 4-1 16,-1 3-1-16,-1 0 2 16,-2 0 15-16,0 0 9 0,1 3 0 15,1 4-6-15,0 3-3 0,-2-3 0 16,5 4-3-16,-1-1-9 0,2-1 10 15,1 2-11-15,-1-1 10 0,5-3 6 16,-3 0-6-16,1 5-11 0,1-5 11 16,-1 4-9-16,-1-1 18 0,-3 1 12 15,3 1 124-15,-6 2-70 0,3 0-30 16,-3 0-27-16,-4-2-2 0,4 2-4 16,-2-4-9-16,3 1-3 0,-3-4 6 15,4-4 6-15,3-3 9 0,5 0 9 16,5-3 21-16,2-11-36 0,6-4-12 15,4-4-12-15,-2 1 12 16,4-9-12-16,0 2-1 0,-1-2 0 16,-3-1-1-16,-4 5-1 0,-2-2 0 15,-7 2 1-15,-1 5 11 0,-9 2-11 16,-2 1 14-16,-3 4-13 0,-5 0-2 16,0 2-2-16,-5 2-19 0,-3 3 3 15,0-4 6-15,-2 4-21 0,1 0-27 16,3 2-36-16,-4 2-55 0,4 3-78 15,1 0-136-15,3 0-260 0,-2 0-817 16,-4 8-1746-16</inkml:trace>
  <inkml:trace contextRef="#ctx0" brushRef="#br0" timeOffset="176273.22">7059 15514 2644 0,'0'0'1033'16,"0"0"-778"-16,0 0 40 0,0 0 55 16,0 0-101-16,0 0-4 0,0 0-40 15,0 0-72-15,0 0-39 0,0 0-30 16,-6-24-9-16,4 24-16 0,0-4 9 15,2 1-5-15,0-3-10 0,0-4-6 16,0 6-24-16,2-9 9 0,6 2 6 16,-2-1 10-16,7-2 11 0,-3 0 9 15,7 0 28-15,-1 2 32 0,3 1-60 16,2 1-26-16,-3 3-21 16,5 3-1-16,4 1-2 0,-2-1-1 15,1 4 0-15,1 0 2 0,0 0-1 16,0 0 2-16,-4 0 0 0,4 0-1 15,-5 4-1-15,-1-1-1 0,-6 1-16 16,-1 3 1-16,-4 0 18 0,-1 7 23 16,-5-2 14-16,2 5-1 0,-4 8-6 15,0-6-3-15,4 5-6 0,-2 3-18 16,3-3 9-16,-1-5 3 0,4 2-3 16,5-7 18-16,-1 0-3 0,5-5-3 15,1-2 1-15,1 0 8 0,2-7 3 16,-1 0-15-16,3-4-3 15,0-3-3-15,0-5-3 0,-2-2-10 16,1 0 8-16,-1-7-10 0,-2 2-42 16,0-2 0-16,-3-2-3 0,1-4-1 15,-7 4-2-15,-2 2 0 0,1-3 3 16,-7 8 6-16,0-2-12 0,0 8-58 16,-4-1-54-16,0 8-136 0,-6 3-318 15,-4 0-1251-15</inkml:trace>
  <inkml:trace contextRef="#ctx0" brushRef="#br0" timeOffset="179817.78">9492 14677 2981 0,'0'0'498'15,"0"0"-428"-15,0 0 148 0,0 0 75 16,0 0 3-16,0 0 14 0,27-65-71 16,-25 48-71-16,2 3-67 0,-4 2-37 15,0 1-24-15,-4-3 2 0,-2 4 1 16,-4-2 21-16,-3 5 2 0,-1 0 4 16,-5-4-12-16,-4 4-13 0,1 4-9 15,-3-1-5-15,-2 4 8 0,0 0-6 16,2 0-6-16,1 11-15 0,-3 3-11 15,4 1 0-15,6 10 2 0,-1 4 28 16,3 6-1-16,3 2 0 0,4 7-12 16,1 3 9-16,5 3-8 0,2 3-7 15,2-3 0-15,5 1-12 0,5-4 0 16,0 3 11-16,3-6-11 16,1-4-1-16,-3-3 0 0,1 1-2 15,-3-8-37-15,-1-2-53 0,-6 1-40 16,-2-1-28-16,-2-2-30 0,-4-1-43 15,-2-3-38-15,-5-1-69 0,1-3-179 16,2-6-283-16,-7-12-776 0</inkml:trace>
  <inkml:trace contextRef="#ctx0" brushRef="#br0" timeOffset="180040.78">9029 15118 1982 0,'0'0'1856'0,"0"0"-1408"0,0 0-185 0,0 0 82 15,0 0-122-15,0 0-19 16,0 0-12-16,0 0-68 0,0 0 12 16,0 0 36-16,50-23-36 0,22 6-88 15,17-6-38-15,8-5-10 0,-10 4-39 16,-23 12-63-16,-23 1-22 0,-14 8-43 16,-4-1-29-16,-4 4-48 0,3-3-76 15,5 3-107-15,-2 0-157 0,-2 0-7 16,-7 0 95-16,-7 0 122 0,-7 3-109 15,-13 1-519-15</inkml:trace>
  <inkml:trace contextRef="#ctx0" brushRef="#br0" timeOffset="180353.7">10145 14609 2850 0,'0'0'1274'15,"0"0"-913"-15,0 0-13 0,0 0 40 16,0 0-106-16,0 0 3 0,0 0-37 16,0 0-92-16,0 0-53 0,-68 0-46 15,41 17-33-15,-4 16-6 0,-2 15 0 16,-8 16-3-16,-2 9 3 0,9-1-6 16,10-15-9-16,11-13 12 0,9-16-15 15,-2 2-13-15,0 6 1 0,4 6 0 16,2 2 9-16,0-4-12 15,8-7 3-15,4-2 9 0,7-8-15 16,-3-2 6-16,7-7-33 0,-2 0-54 16,4-9-49-16,-3 2-45 0,5-4-76 15,-4-3-117-15,0 0-254 0,-9-3-858 16,17-16-1098-16</inkml:trace>
  <inkml:trace contextRef="#ctx0" brushRef="#br0" timeOffset="180608.6">10296 15003 2940 0,'0'0'1305'0,"0"0"-857"0,0 0-16 16,0 0-24-16,0 0-142 0,0 0-24 16,0 0-95-16,0 0-74 0,0 0-7 15,0 0-9-15,29 28-21 0,-6-18-24 16,2 1-10-16,4 1-2 0,2 6 0 15,2-5-2-15,-2 1-43 0,0-1-42 16,-4 1-55-16,-2 0-27 0,-5-4-3 16,-5 2-12-16,-3-1-35 0,-2-4-30 15,-3 3-51-15,-5-6-106 0,-2-1-175 16,2 1-403-16,-2-11-730 0</inkml:trace>
  <inkml:trace contextRef="#ctx0" brushRef="#br0" timeOffset="180802.61">10704 14909 2440 0,'0'0'1111'16,"0"0"-763"-16,0 0 81 0,0 0 12 15,-75 38-98-15,59-22 16 0,-7 5-44 16,-4 5-103-16,0 2-89 0,0 2-69 16,-4 1-40-16,6-1-14 0,5 1-15 15,-1-8-3-15,7 1-60 0,3-5-79 16,3-1-85-16,8-4-76 0,0-11-125 15,2 4-526-15,27-21-1171 0</inkml:trace>
  <inkml:trace contextRef="#ctx0" brushRef="#br0" timeOffset="181386.56">10883 14963 1960 0,'0'0'599'0,"0"0"-406"16,0 0-19-16,0 0 9 0,0 0-30 16,0 0 6-16,0 0-98 0,0 0-61 15,0 0-51-15,0 0-48 0,-31 28-67 16,31-28 48-16,2 0-20 0,5 0-30 15,1 0-2-15,-4 0 73 16,2 0 97-16,0-4 45 0,1 1 139 16,-5 3 121-16,0-4 44 0,-2 4-10 15,0 0 10-15,0 0-27 0,0 0-59 16,0 0-48-16,0 0-41 0,0 0-3 16,0 0 0-16,0 0-19 0,0 0-28 15,0 4-36-15,0-4-13 0,4 0 1 16,2 3-13-16,7-3 1 0,-3 4-10 15,4-4-15-15,7 0-24 0,2 3-14 16,2-3 9-16,1 0-10 0,3 0-27 16,2 0-36-16,-6 0-25 0,0 0-18 15,-2 0-39-15,-5 0-27 0,-1 0-41 16,-7 0-37-16,-4 0-56 0,-6 0-34 16,0 0-339-16,-4 0-511 15,-25 0-638-15</inkml:trace>
  <inkml:trace contextRef="#ctx0" brushRef="#br0" timeOffset="181616.17">11111 14832 2820 0,'0'0'766'0,"0"0"-242"16,0 0-3-16,0 0-129 0,0 0-47 15,0 0-99-15,0 0-131 0,0 0-64 16,0 0-6-16,0 0-14 0,-40 70-20 15,28-46-11-15,2 2-2 16,-3 6-14-16,5-6-2 0,2-2-3 16,2 3-27-16,4-6-46 0,0-4-33 15,2-1-31-15,6-2 9 0,-2-4-19 16,5-3-49-16,1-3-184 0,-4-4-577 16,15-7-930-16</inkml:trace>
  <inkml:trace contextRef="#ctx0" brushRef="#br0" timeOffset="182184.69">11284 14598 3838 0,'0'0'1008'15,"0"0"-724"-15,0 0-71 0,0 0-79 16,0 0-7-16,0 0 76 0,0 65-37 15,0-42-84-15,0 8-37 0,0-1-30 16,5 5-13-16,-1 1 0 0,2-3 10 16,-2 2-10-16,2-2-1 0,0-3 14 15,3 1-13-15,-3-1 1 0,0-2-1 16,2-5-1-16,-4 1 0 0,3-7 1 16,3-1 10-16,-4 2-9 15,0-8 12-15,5-3-12 0,-5 0 16 16,0-2-1-16,5-5-3 0,-5 0 3 15,0 0 9-15,-2 0 3 0,2-5-3 16,-4-5-3-16,0-1-6 0,-2-3-6 16,0-2-9-16,0-1 0 0,0-7-1 15,0 1-2-15,-2 2-1 0,0-2 0 16,-2 2 0-16,4 0 0 0,-2 2-1 16,2 2 2-16,0 3-18 0,2 2-9 15,8 1 6-15,-5 8 3 0,7-1 3 16,-2 4-3-16,5 0 6 0,-3 0 9 15,3 4 0-15,3 3 1 0,-3 1 1 16,-1 3 1-16,3 3 3 0,-5 0 18 16,3 1 6-16,-9 3 15 0,4 3 12 15,-4 1-3-15,-4 3-8 0,-2 1-13 16,2 2-15-16,-2-2-12 16,0-1 9-16,0-3-11 0,0-1 1 15,0-3-2-15,3-8-26 0,1-1-46 16,2-2-67-16,0-4-87 0,0 1-97 15,3-4-193-15,-5 0-711 0,-2-18-2403 0</inkml:trace>
  <inkml:trace contextRef="#ctx0" brushRef="#br0" timeOffset="182751.66">11805 14595 453 0,'0'0'2222'16,"0"0"-1801"-16,0 0-137 0,0 0 172 15,0 0-120-15,0 0-13 0,0 0-6 16,0 0-99-16,0 0-72 0,0 0 3 16,-29 17 18-16,42-13-24 0,5 3-37 15,3 2-28-15,4 8-29 0,-2 4-4 16,1 5 30-16,-1 5 7 0,-4 10 8 16,-1-1-32-16,-3 3-28 0,-7 4-3 15,-2 2-15-15,-2-2 18 0,1 0-28 16,-5-3 1-16,0 0 9 15,0-8-11-15,-9 3 17 0,3-6-17 16,-2-2 20-16,-5-5-6 0,5-5 6 16,-6-5-18-16,3-2-3 0,-1-7-28 15,2-4-35-15,-3 1-60 0,7-4-58 16,-2-4-67-16,4-3-110 0,4 0-221 16,8-19-989-16</inkml:trace>
  <inkml:trace contextRef="#ctx0" brushRef="#br0" timeOffset="182993.78">12361 14926 1752 0,'0'0'2417'15,"0"0"-1949"-15,0 0-204 0,0 0 17 16,0 0-150-16,0 0 0 0,0 0 69 15,0 0-52-15,0 0-54 0,0 0-22 16,31 51-5-16,-12-44-10 0,4-4-9 16,2 1-15-16,1-4-18 0,7 0-15 15,-2 0-105-15,-2-4-58 0,5 1-85 16,-6-4-74-16,-5 0-163 0,-2 3-800 16,2-6-1851-16</inkml:trace>
  <inkml:trace contextRef="#ctx0" brushRef="#br0" timeOffset="183717.4">13316 14639 2421 0,'0'0'519'0,"0"0"-519"16,0 0-68-16,0 0 10 0,0 0-219 15,0 0 90-15,42-63 109 0,-34 49 78 16,6 0 139-16,-5 0 107 0,1 2 65 16,-6 5 115-16,-2 0 32 0,0 0-59 15,-2 3-89-15,0 1-61 0,-6-1-35 16,-2 4-18-16,2-3-20 0,2 3-12 16,-9-4-22-16,7 1-24 0,-4 3-33 15,-3-4-25-15,-3 1-20 0,5-1-25 16,-5 3-14-16,3 1-1 0,-5 0-18 15,1 0-4-15,-3 1-5 0,1 13 6 16,-4 11 21-16,-2 8 25 16,1 21 36-16,1 17-7 0,4-3-21 15,15-8 6-15,2-15 0 0,2-15 22 16,2 6 23-16,0 3-30 0,9 8-18 16,-5 3-3-16,2-3-21 0,4-6-8 15,-5-5 8-15,5-4-12 0,-4-6 0 16,-4-2 0-16,1-6-3 0,3-3-40 15,-6-4-29-15,-2-1-45 0,2-6-40 16,-2-4-45-16,0 0-34 0,0-4-101 16,0-6-207-16,0-1-680 0,-2-32-792 15</inkml:trace>
  <inkml:trace contextRef="#ctx0" brushRef="#br0" timeOffset="183904.59">12938 14973 3246 0,'0'0'662'0,"0"0"-336"15,0 0-22-15,0 0-131 0,0 0-1 16,0 0 133-16,0 0-4 0,89-24-92 16,-17 8-97-16,3-1-60 0,-9 3-50 15,-19 5-2-15,-18 2-31 0,2 4-50 16,9-4-52-16,-3 3-58 0,0 1-56 16,-6-1-68-16,-12 4-110 0,-11 4-43 15,-6 3-25-15,-4 3-8 0,-10 1 12 16,3-6-150-16,-18 2-667 0</inkml:trace>
  <inkml:trace contextRef="#ctx0" brushRef="#br0" timeOffset="184217.54">13858 14476 3011 0,'0'0'1007'0,"0"0"-570"0,0 0 9 15,0 0-46-15,0 0-154 0,0 0 2 16,0 0-82-16,0 0-66 0,0 0-40 16,-66 28-15-16,41 9-8 0,-10 13 2 15,2 22-12-15,-6 12-3 0,5 8-21 16,6-8 15-16,11-23-16 0,5-18 0 16,12-15-2-16,0-8-12 15,0 0-6-15,0 7 6 0,2 1 12 16,10 1-18-16,-4-1 6 0,11-2-3 15,2-5-31-15,1-5-20 0,3-6-30 16,0-6-34-16,2-1-64 0,0-3-63 16,2-7-96-16,-5-3-172 0,-3 1-595 15,14-22-556-15</inkml:trace>
  <inkml:trace contextRef="#ctx0" brushRef="#br0" timeOffset="184463.62">13982 14825 3639 0,'0'0'967'0,"0"0"-525"0,0 0 17 15,0 0-189-15,0 0-89 0,0 0 3 16,-52 65-51-16,67-50-22 0,12-1-5 16,22 4-31-16,1-6-36 0,4-5-27 15,-9-4-12-15,-12 1-34 0,11-4-65 16,3 3-37-16,7-3-24 0,-9 4-29 15,-7-4-38-15,-5 3-94 0,-11 1-115 16,-9-1-179-16,-9 1 23 0,-4-1-71 16,-8 1 3-16,-13-4 84 0,4 0 33 15,-32-4-446-15</inkml:trace>
  <inkml:trace contextRef="#ctx0" brushRef="#br0" timeOffset="184661.03">14276 14700 2081 0,'0'0'1459'16,"0"0"-1037"-16,0 0-15 0,0 0-18 16,0 0-132-16,-46 75 69 0,30-49-43 15,-13 5-78-15,2 6-72 0,-4-1-63 16,-4 3-52-16,6-3-17 0,0-3-1 16,0-1-15-16,6-2-61 15,11-6-102-15,-1-5-119 0,11-5 2 0,2-3-56 16,15-11-180-16,-7 0-705 15,35-25-1075-15</inkml:trace>
  <inkml:trace contextRef="#ctx0" brushRef="#br0" timeOffset="184951.45">14327 14450 26 0,'0'0'3511'0,"0"0"-2568"15,0 0-662-15,0 0 80 0,0 0-117 16,66 7-47-16,-41 4 0 0,2 4-70 16,6 6-58-16,4 2-23 0,-2 8-19 15,3 9-9-15,-5 11 3 16,-6 14-6-16,-11 11 3 0,-14-8 3 16,-4-10-9-16,-10-18-9 0,-3-12 15 15,-1 5 0-15,-5 5-6 0,-2-1 4 16,-8 7 2-16,7-11-6 0,-1-2-10 15,4-8-2-15,7-9-58 0,3-4-119 16,3-6-135-16,0-4-180 0,6 0-738 16,0-28-2535-16</inkml:trace>
  <inkml:trace contextRef="#ctx0" brushRef="#br0" timeOffset="185501.37">9333 15798 3458 0,'0'0'700'16,"0"0"-519"-16,0 0-181 0,91-45 152 15,-23 26-50-15,19-6 15 0,0 6 15 16,-2 5-19-16,-5 11-6 0,-3-1-3 16,5 4 39-16,9 11 58 0,9 3 7 15,13 5-53-15,13 2 11 0,15 1 24 16,12 3-67-16,10 1-54 0,13-2-36 16,6-1-30-16,4-2 0 0,10 0-2 15,5-5-1-15,5-2-19 16,3-7-41-16,4-4-45 0,0-6-13 15,-4-8-2-15,-7 1 5 0,-9-2 36 16,-18 1 43-16,-15 4 24 0,-28 4 10 16,-31 3-13-16,-33 3 0 0,-30 1 3 15,-18 3-28-15,-5 0-81 0,-11-1-106 16,-4 7-102-16,0-3-277 0,-50 18-1026 0</inkml:trace>
  <inkml:trace contextRef="#ctx0" brushRef="#br0" timeOffset="186085.78">11644 16084 3052 0,'0'0'561'0,"0"0"-369"16,0 0 170-16,0 0 69 0,0 0-130 16,0 0 11-16,0 0-54 15,-43 61-55-15,36-43-31 0,-7 5-24 16,6 1-24-16,-5 9 9 0,3 7-25 15,-4 14-36-15,3 11-20 0,-1 20-16 16,8 6-15-16,4 3-20 0,0-12 11 16,0-23-12-16,6-17 15 0,4-23-12 15,-4-1 15-15,-1-4 3 0,7 2 30 16,-6 1-3-16,4 0 66 0,3 1-12 16,-5-9-35-16,2-6-16 0,-3-3-3 15,-1 0-18-15,0-7-27 0,-2-5 14 16,0-6-17-16,-2 1-2 0,3-6-16 15,3-5-3-15,-2-1-30 0,2-6-12 16,9 2-7-16,4 0-5 16,1-6-3-16,5 10 12 0,4 1 12 0,2 9 33 15,0 5-3-15,2 7 24 16,-4 7 3-16,0 3-1 0,-2 11 10 16,-6 7 21-16,-2 2 21 0,-3 8 15 15,-7-1-6-15,1-1 3 0,-4 6-18 16,-1-5-8-16,1-2-10 0,-2-2-9 15,-2-5-20-15,9-2-1 0,-3-5-15 16,9-4-82-16,-1-10-86 0,7 0-84 16,2-3-107-16,-4-4-346 0,36-37-1463 15</inkml:trace>
  <inkml:trace contextRef="#ctx0" brushRef="#br0" timeOffset="189051.41">15580 15770 988 0,'0'0'342'16,"0"0"-342"-16,0 0 3 0,0 0 20 15,0 0 101-15,0 0 110 0,0 0 3 16,0 0-29-16,0 0-30 0,-25 4-17 15,25-4 46-15,0 0 73 0,0 0 30 16,0 0-21-16,0 0-36 0,0 0-43 16,0 0-44-16,0 0-29 0,0 0-19 15,0 3-7-15,2-3 0 0,0 4-12 16,0-4-13-16,-2 3-13 0,2-3 3 16,5 0-11-16,-3 4-4 0,-2-1-10 15,4 1-5-15,2-4-6 16,5 0 5-16,5 0 13 0,5 0-3 15,4 0-34-15,8 0-21 0,2 0-1 16,7 0 1-16,3 0 10 0,5 0 23 16,-1 0 10-16,-1 0-13 0,0 0-27 15,-5 0 9-15,1 0-12 0,-5 0 1 16,-6 0 2-16,-6 3 13 0,-4-3-1 16,-4 0-15-16,-9 0-1 0,-2 0-66 15,-6 0-45-15,-4 0-34 0,0 0-79 16,-4 0-106-16,-6-3-189 0,2-1-643 15,-23-6-772-15</inkml:trace>
  <inkml:trace contextRef="#ctx0" brushRef="#br0" timeOffset="189335.47">15946 15525 2895 0,'0'0'419'15,"0"0"-298"-15,0 0 183 0,0 0 46 16,0 0-79-16,0-62 75 0,2 52-49 16,-2 3-44-16,4-3-61 0,-2 6-89 15,-2 4-64-15,0 0-24 0,0 14 43 16,0 0 45-16,-2 9 66 0,-2 5-51 16,4 5-55-16,0 5-30 0,0 6-18 15,8-4-15-15,0 3 0 16,3 1-12-16,1 1-24 0,3-8-21 15,-3 3-25-15,2-7-38 0,-3-1-38 16,-1-6-36-16,-4 2-49 0,-4-6-83 16,-2-1-272-16,-2-3-737 0,-25 1-1369 0</inkml:trace>
  <inkml:trace contextRef="#ctx0" brushRef="#br0" timeOffset="191270.32">17490 15709 1129 0,'0'0'1459'0,"0"0"-1276"0,0 0-160 15,0 0 157-15,0 0-49 0,0 0 109 16,0 0 30-16,0 0-59 0,0 0-60 16,0 0-62-16,0 11-36 0,0-11 3 15,0 0 13-15,0 0 5 0,0 0 22 16,0 0 13-16,0 0-14 0,0 0-11 16,0 0-26-16,0 0-3 0,0 0 0 15,0 0-12-15,0 0 6 0,-4-4 0 16,0 1-9-16,-3-1-6 0,1 4-7 15,0-3 0-15,0 3 1 0,2-4 5 16,-3 4-2-16,-1 0-13 0,4 0-15 16,-4 0 0-16,0 0-1 15,1 4 0-15,-1 3 20 0,-2 3 2 16,-3 1 6-16,-1 5 7 0,1 1-7 16,-5 4-5-16,3 2 8 0,-1 4 19 15,1 0-10-15,1 1-15 0,2-6-24 16,1 6-1-16,7-2 16 0,0-1-18 15,4-3 6-15,4 3-6 0,4-4 73 16,9-2-43-16,-1 2-11 0,5-4-16 16,4-1-2-16,2-2-1 0,0-4-2 15,-1 1 0-15,5-6 2 0,-2-1 24 16,-2-4 9-16,0 0 9 0,-2-4 31 16,0-5 114-16,0-5-48 15,-5 0-52-15,3-3-36 0,-9-2-12 16,1-2-9-16,1-2-15 0,-5-1 4 15,-3 1-7-15,-2-1 3 0,-4-1-3 16,-2 3 0-16,0-3 18 0,-4 3 6 16,-4 4-15-16,-4-3-21 0,-3 5-10 15,-4 3-23-15,-5 2-15 0,-3 4-37 16,-4 4-77-16,-8 3-49 0,-1 0-88 16,-3 10-165-16,10-3-496 0,-27 7-773 0</inkml:trace>
  <inkml:trace contextRef="#ctx0" brushRef="#br0" timeOffset="193818.18">18495 15355 320 0,'0'0'335'0,"0"0"-155"0,0 0 93 15,0 0 102-15,0 0 90 16,0 0-44-16,0 0-37 0,0 0-27 16,0 0-58-16,14-3-42 0,-14-1-39 15,0 4-23-15,0-3-14 0,0 3-26 16,0-4-19-16,0 4-12 0,0 0-23 15,0-3-33-15,0 3-19 0,0 0-25 16,0 0-11-16,0 0-10 0,0 0 12 16,0 0 0-16,0 0 4 0,0 0-1 15,0 0 6-15,0 0 10 16,0 0 6-16,0 0 15 0,0 0 79 16,0 0-7-16,0 0-29 0,0 0-14 15,0 0-8-15,0 0-15 0,0 0-22 16,0 0-12-16,0 0-9 0,0 0-6 15,0 0-12-15,0 0 0 0,0 0-2 16,0 0-16-16,-2 3 0 0,-6 1 6 16,1 3 10-16,1 0 2 0,-2-4 1 15,-2 10 0-15,3-3 0 0,-5 4 1 16,-2 3 1-16,-1 3 24 0,-1 1 6 16,-5 5-2-16,0 5-4 0,-4 6 3 15,-1 1 6-15,-1 6 13 16,-6 6 83-16,-3 15-41 0,3-6-37 15,7-1-12-15,3-8 0 0,12-8-6 16,-5 9-3-16,6 3-2 0,5 0 2 16,5-4-9-16,9-6 3 0,1 0-15 15,7-4 3-15,3-2-12 0,3-8 9 16,0-4 0-16,-3 2-10 0,3-7-2 16,0-6-2-16,-2 3-13 0,-7-8-24 15,3 1-3-15,-3-6-3 0,-4-2-19 16,-3 1-23-16,1-1-24 0,-4-3-19 15,0-3-51-15,0-4-100 0,0 2-154 16,0-6-317-16,3-13-1165 0</inkml:trace>
  <inkml:trace contextRef="#ctx0" brushRef="#br0" timeOffset="194179.62">18666 15626 992 0,'0'0'0'0,"0"0"-541"16,0 0 90-16</inkml:trace>
  <inkml:trace contextRef="#ctx0" brushRef="#br0" timeOffset="194654.46">18666 15626 1790 0,'75'-54'1136'0,"-75"50"-609"0,0 4-66 15,0 0-32-15,0-3-147 0,0 3-30 16,0 0-11-16,0-4-28 0,0 4-46 15,0 0-55-15,0 0-39 0,0 0-24 16,0 0-49-16,0 0 0 0,0 0-40 16,0 7-2-16,2 0 42 0,0 9 0 15,0 5 33-15,0 3 16 0,0 9-10 16,4 4-6-16,-6 7 3 0,0 4 4 16,0-1-10-16,0 1 0 0,0 2 0 15,0-6-2-15,0-1 2 0,0-6-9 16,0-6 12-16,0-4 6 15,0-10 6-15,0-3 52 0,0 0-1 16,2-11-12-16,0-1-11 0,0-2 2 16,0 0-9-16,0-9-27 0,0-1-27 15,3-4-12-15,-1-7 0 0,0 2-2 16,2-9-10-16,0 2 9 0,3-2-9 16,-1-2-3-16,0 2-3 0,7 6-3 15,-3 1 0-15,4 2-3 0,3 8-3 16,4 1 0-16,2 6 0 0,6 4 3 15,-4 7 9-15,6 7 15 0,0 2 13 16,2 5-13-16,-2 3-1 0,-2-1-21 16,-2-2 1-16,0 1 19 15,-7-1 1-15,-5 0-1 0,0-9 0 16,-5 2-10-16,-4-3 10 0,-2-8-19 16,-1 4-24-16,-3-3-33 0,-2-4-34 15,0 0-78-15,0-7-106 0,0 0-202 16,0 0-479-16,0-26-1212 0</inkml:trace>
  <inkml:trace contextRef="#ctx0" brushRef="#br0" timeOffset="195052.67">19478 15280 3343 0,'0'0'736'16,"0"0"-356"-16,0 0 11 0,0 0-107 15,0 0-113-15,0 0 72 0,0 0-28 16,0 0-52-16,0 0-78 0,0 0-82 16,15-19-3-16,-5 28 30 0,3 1 3 15,7 8-6-15,3 3-12 0,6 1 0 16,4 10-12-16,8 11 15 0,5 8 12 15,8 17 4-15,1 12-7 0,-7 7-12 16,-11 13 0-16,-6-2 3 0,-16-8-16 16,-9-6 16-16,-8-13-17 15,-15-6-1-15,-5-11 0 0,-1-10 0 16,-2-11 12-16,2-9 3 0,1-3 3 16,-1-2 3-16,-6 2-6 0,-4 2 9 15,-2 1-9-15,-3 2-13 0,3-5-2 16,4-3-36-16,6-9-69 0,7-2-82 15,3-7-127-15,7 0-232 0,6-9-858 0</inkml:trace>
  <inkml:trace contextRef="#ctx0" brushRef="#br0" timeOffset="200836.72">17424 16946 51 0,'0'0'245'16,"0"0"-40"-16,0 0-71 15,0 0-23-15,0 0 35 0,0 0 95 0,-64 10 10 16,51-10-52-16,1-7 9 15,-1 7-43-15,1-3-35 0,0 3-26 16,-1-3 6-16,1 3-6 0,-3-4-8 16,5 4-2-16,-4 0-4 0,3 0 7 15,3 0 3-15,2-3 12 0,2 3-9 16,4 0-52-16,0-4-49 0,10-3 1 16,11 4 45-16,16-6 38 0,17-5-3 15,24 3-13-15,21-3-22 16,21 8-23-16,-4 4-6 0,0 2-16 0,-9 0 0 15,-8 5 9-15,9-2 1 0,8 4 3 16,10 0 3-16,8-3 3 16,9-1 3-16,8 1 7 0,6-1-10 15,2 4-9-15,-2-3-12 0,-2-1 1 16,-6 1-2-16,-13-4 2 0,-3 0 0 16,-15-4 1-16,-7-3 0 0,-10-3 10 15,-10 6-12-15,-6 1 0 0,-10-4 1 16,-11 3-1-16,-15 4-1 0,-14-3 0 15,-12 3-2-15,-2 0 0 0,-5 0-1 16,-3 0-16-16,3 0-13 0,-3 0-18 16,-3-4 31-16,-10 4 15 0,-21-3-27 15,-24 0-7-15,-25-6-7 0,-34 2 4 16,-30-7 19-16,-11 0 20 0,-2 3 2 16,-1 3-1-16,3 4-1 0,-10 4-1 15,-11 0-9-15,-7 11 9 0,-5-3-10 16,-4 10-16-16,0-4-47 15,2 2 5-15,1-3 33 0,5 1 3 16,9 4 13-16,7-6 20 0,10-1-1 16,9-1 3-16,13-7 0 0,21 4 13 15,26-7 0-15,27 4 3 0,21-4 0 16,21 0 35-16,6 0 19 0,2 0-70 16,2 0-131-16,12 3 55 0,28 1 76 15,26 3 26-15,45-5 0 0,44 1 3 16,19-3 41-16,10-3 19 0,0-6-19 15,-6 2-28-15,6-4-17 0,4 1 4 16,4-4-14-16,-2 5-11 16,-2-8 8-16,-4 10-11 0,-12-4-1 15,-17 4-1-15,-13 4-24 0,-20 3-16 16,-16 0 15-16,-30 3 10 0,-24 4 4 16,-17 0-1-16,-20-3-13 0,-3-1 7 15,-8 1-25-15,-2 3-4 0,-2 3 48 16,-25-4 20-16,-24 8-1 0,-52-4-6 15,-50 4 0-15,-58-7-10 0,-21 0 0 16,-11-2-1-16,-5 6-2 0,2-1-23 16,-9 11-166-16,-7 2-132 0,60-2-283 15,-26-2-944-15</inkml:trace>
  <inkml:trace contextRef="#ctx0" brushRef="#br0" timeOffset="211751.96">9033 16983 352 0,'0'0'411'0,"0"0"-49"0,0 0-353 16,0 0 24-16,0 0-4 16,0 0 209-16,0 0-46 0,0 0-59 15,0 0-61-15,35 24-27 0,-30-20-44 16,-1-1-1-16,-2 1 0 0,4 4 45 15,-4 3 49-15,2 3 0 0,2 3-32 16,1 6-1-16,-1 1-9 0,0 6-29 16,4 1-11-16,-3 2-8 0,3-3 9 15,0 5-10-15,-2-5 20 0,5 1-1 16,-7-8 7-16,4 1 0 0,1-5 17 16,1 2 21-16,5-7 37 0,-1 0 25 15,7-2-14-15,10-1-31 16,15-1-36-16,14 1-6 0,18-1-14 15,17-5-2-15,15 6 6 0,-2 3 19 16,-7 0-9-16,-6-2-39 0,-12-2 13 16,4-3-16-16,0-3 16 0,2-1 0 15,-1-3 1-15,6 0-15 0,3 0 18 16,10-10 12-16,11-9 28 0,13-6 4 16,7 1-7-16,11-2-22 0,4 5-7 15,2 2-26-15,2 1-2 0,-4 1 0 16,-8 4 0-16,-4 0 1 0,-3 2 1 15,-5-3-2-15,-9 5 2 0,-2-5 11 16,-4 0-12-16,-5 4 1 0,-1 0 1 16,0 1-1-16,2 2 10 0,-5-7 1 15,5 7 22-15,-2-4-16 0,-3-1-17 16,5 2 10-16,-2-4-10 16,-7 3 2-16,-1-3-1 0,-15 6-3 15,-13 1-1-15,-14 0-50 0,-14 3 51 16,-13 1 0-16,-10 3 19 0,-6-4-6 15,-3 1-10-15,3-1 28 0,0 1 45 16,1 3 53-16,-1-4 97 0,-9-3-43 16,1 6-50-16,-5-3-52 0,-6-3-54 15,0-3-24-15,4 3-3 0,-1-4-10 16,-3-3-8-16,2 6 15 0,0-10 3 16,4 4 0-16,-2-2 15 0,1-4-3 15,-1-1-12-15,2-9-1 16,-2-1-1-16,-2-6 2 0,5-14 0 15,-5-6-3-15,0-16 3 0,-2-16-24 16,-2-2 20-16,0-3 4 0,2 5-3 16,2 9-24-16,4 19 8 0,-1 13 4 15,-3 12-7-15,2 8 10 0,2 5 11 16,-4-5-2-16,0 2 2 0,5-12 0 16,-3 5 1-16,0-7 0 0,-2 5 1 15,2 5 2-15,-3 6-3 0,-1 1-2 16,-2 9-14-16,0 3-6 0,0 4-21 15,0 1-38-15,0 6-46 0,0 0-1 16,2 6 61-16,0 8 32 0,2 4 23 16,2 12 10-16,4 17 2 0,-3 14 2 15,-3 24 1-15,-4 9 16 16,-6 21 0-16,-13-10-4 0,-4-11-2 16,0-10-11-16,5-23 11 0,5-14-1 15,1-12 2-15,8-12-12 0,-2 1 0 16,-5-1 1-16,7 1 0 0,-4 9-1 15,-2 2 11-15,1-2-10 0,-5 0 16 16,8-5-16-16,-5-1 9 0,1-7-9 16,-2 1 22-16,-3-1-9 0,-3-6-4 15,-3 3 7-15,-12-1 6 0,-11 1-10 16,-16-3 1-16,-18-2-13 0,-23-1 10 16,-21-1-10-16,-11-3 9 0,-9-3-10 15,-5 3 1-15,11-4-3 16,-9 4 2-16,-2 2-1 0,4 1 3 15,3 4 11-15,1 7 1 0,9 2-1 16,2 5-15-16,6 1-1 0,-4 5-11 16,4 0-1-16,-4 3 10 0,0-6-12 15,-7-4-4-15,-11-1 18 0,-5-5 1 16,-6-11 1-16,-6-3 15 0,-3-7 2 16,1-7-2-16,6-10-1 0,10-2 22 15,11-9 1-15,12-2 14 0,12-5-33 16,9 2 2-16,10 5-14 0,22 2 14 15,16 8-21-15,15 6 43 16,18 5 19-16,-1 0-37 0,4 0-24 16,-8 4-1-16,-2-1-22 0,-2-3-12 15,-10 7 7-15,4 0-7 0,0 4 12 16,-7 3 3-16,1 10 4 0,-3 2 12 16,1 2 0-16,-5 2 1 0,7 1-1 15,0 4 3-15,9-8 0 0,3-3 18 16,11-3 4-16,3-5 9 0,9-6-3 15,2-3-28-15,2 0-2 0,4-9-28 16,0-1 5-16,0-7 6 0,0-4 7 16,4-2 9-16,-2-1-9 0,4-6-1 15,2-2-5-15,3-1-20 0,-1-3 14 16,0-3-10-16,-1 3 9 0,-1-1-22 16,-2 0 28-16,-2-1 1 0,-2 1 5 15,-2 8-4-15,0-6 16 0,-4 9-11 16,0-2 10-16,-4 5-17 15,2 6 4-15,1 3-19 0,3 3-68 16,2 8-35-16,0 3 58 0,7 7 47 16,7 7 20-16,0 3 12 0,7 6 2 15,6 5 14-15,2 5-15 0,0 4-1 16,8 11-87-16,-2 8-121 0,2 12-63 16,-8 21-65-16,-10-19-255 0,-19 24-744 0</inkml:trace>
  <inkml:trace contextRef="#ctx0" brushRef="#br0" timeOffset="-204656.59">25054 16362 1653 0,'0'0'78'0,"0"0"-78"16,0 0-254-16,0 0-55 0,0 0-69 15,0 0-95-15,0 0 156 0</inkml:trace>
  <inkml:trace contextRef="#ctx0" brushRef="#br0" timeOffset="-204195.39">25054 16362 55 0,'-21'-37'411'15,"17"41"-23"-15,-3-4 26 0,5 0-53 16,-6 0-20-16,4 0-20 0,2 0-39 15,0 0-60-15,0 0-61 0,2-4-46 16,2-3 7-16,2 4 24 0,4-4 4 16,-2 0-33-16,1 3-22 0,1-3-3 15,-2 0-7-15,0 5 12 0,-4-1 7 16,-2 0 9-16,0 3-17 0,0-4-34 16,-2 4-43-16,-6-7-7 15,-4 7 13-15,-1-3 22 0,-3 3 18 16,-3-4 6-16,-2 1-7 0,1-1-18 15,1 4-6-15,1 0-25 0,-1 0-14 16,-2 7 1-16,-1 0 32 0,-1 10 18 16,-2 3 3-16,-2 4 6 0,-2 2 43 15,4 9 3-15,-4-2-58 0,5 7-25 16,5 0-9-16,3 2-13 0,13-2 11 16,3 1 5-16,11-5 9 0,7 3 13 15,22-6-4-15,7 0-12 0,7-12 1 16,-4-4 8-16,-3-13 4 0,-8-4-7 15,7-4-6-15,1-6 0 16,-5-1 10-16,-7-6-7 0,-4-6 6 16,-6 2-9-16,-11-5-21 0,-1-2-3 15,-9-1-21-15,-4-3-12 0,-2 2 12 16,-13 1 0-16,3-6 8 0,-7 5-2 16,-4-1-3-16,-3 1-3 0,-5 6 0 15,0-2-10-15,-5 1 1 0,1 6-13 16,-4 5-39-16,4 4-70 0,-2 6-107 15,-1 4-147-15,14 4-288 0,1 36-780 0</inkml:trace>
  <inkml:trace contextRef="#ctx0" brushRef="#br0" timeOffset="-201578.56">25971 15699 2157 0,'0'0'460'15,"0"0"-296"-15,0 0 122 0,0 0-24 16,0 0-71-16,0 0-43 0,0 0 10 15,0 0-13-15,0 0-111 0,35-58-34 16,-39 58-81-16,-10 4 59 0,-3 3 22 16,-5 10 72-16,-7 1 48 0,-4 4 23 15,-3 6 10-15,-1 9-39 0,-2-4-18 16,-2 5 2-16,3 3 28 0,-1-1 25 16,2 0-29-16,4 5-34 0,-2-1-18 15,2 6 0-15,-5 11 9 0,1 9 31 16,0 12 11-16,0 12-36 0,8 4-13 15,6 0-21-15,7-9-14 16,9-23-13-16,7-17-3 0,4-16 3 16,11-7-9-16,10 5 19 0,22 6 29 15,26 0 15-15,30-2-45 0,0-22-33 16,-12-7-1-16,-25-6-62 0,-24-4-48 16,-15-1-28-16,-9-2-1 0,1 0-11 15,-1 0-37-15,-3 0-114 0,-1-3-253 16,-1 1-722-16,-40-9-925 0</inkml:trace>
  <inkml:trace contextRef="#ctx0" brushRef="#br0" timeOffset="-200929.33">26221 15994 2050 0,'0'0'405'0,"0"0"-205"0,0 0 186 15,0 0-31-15,0 0-67 0,0 0-14 16,31-58-23-16,-22 55-89 0,-3 3-60 16,-4 3 34-16,-2 8 122 0,0 8-13 15,-4 9-53-15,-7 5-46 0,5 7-28 16,-4 5-30-16,2 2-21 0,1 4-22 15,5 3-9-15,2-3-9 0,5 3-9 16,7-7 7-16,2-4 5 0,1-3 6 16,1-5 22-16,-1-8 56 0,-1-7 13 15,-3-2-34-15,-1-6-18 0,-6-5 7 16,-2-7 56-16,0 0-21 16,-2 0-66-16,-2-7-36 0,-4-5-15 15,0-6 0-15,0 1-2 0,-3-2-13 16,3-6-6-16,4 1-9 0,2 1-33 15,2-1-12-15,11 5 18 0,3 1 9 16,7 8 8-16,4 3 4 0,0 3 6 16,6 4 6-16,0 11 12 0,-2 6 12 15,0 4 12-15,-2 5 6 0,-4 4 3 16,3 5-3-16,-5-2 3 0,0 4 1 16,-2-6-19-16,-3-1 12 0,1-6-14 15,-5-1 0-15,-3-2 0 16,1-11-1-16,-6 1-46 0,-2-8-38 15,5-3-39-15,-5 0-46 0,-2-10-100 16,0-4-216-16,0 0-729 0,-2-37-1285 0</inkml:trace>
  <inkml:trace contextRef="#ctx0" brushRef="#br0" timeOffset="-200495.41">26933 15802 346 0,'0'0'1872'16,"0"0"-1432"-16,0 0-90 0,0 0 103 16,0 0-127-16,0 0-58 0,0 0 10 15,0 0 25-15,0 0-39 0,0 0-53 16,-54-58-28-16,54 48-68 0,8 6-90 15,15-6-22-15,0-1 0 0,12 4-3 16,4 0-2-16,0 2-20 0,9 5-11 16,-7 0-10-16,0 0-2 0,-7 12-1 15,-8 6 10-15,-9 3 11 0,-9 8 13 16,-8 3 12-16,-8 1 10 0,-11 4 15 16,-3-3 39-16,-5 0 30 15,-4-5 0-15,4-1-3 0,4-9-18 0,4 2-58 16,9-7-15-16,10 0 36 15,19-5 10-15,22 1 8 0,27-3-54 16,19-7 0-16,16 0-94 0,-5-3 6 16,-24-1 0-16,-16 1-12 0,-25 3-30 15,-10 0-47-15,-1 0-25 0,-7 0-50 16,-1 0-172-16,-3 0-332 0,-3 3-387 16,-4-3-63-16</inkml:trace>
  <inkml:trace contextRef="#ctx0" brushRef="#br0" timeOffset="-199995.16">27795 15641 2764 0,'0'0'612'0,"0"0"-330"0,0 0 165 15,0 0-129-15,0 0-158 0,0 0-42 16,0 0 26-16,0 0-3 0,0 0-65 16,0 0-64-16,-15-15 4 0,25 15 20 15,3 10 19-15,3-1 24 0,5 8 101 16,2 4 8-16,8 12-46 0,8 14 3 16,17 18 30-16,12 19-21 0,15 19-58 15,4 7-30-15,-9-2-40 0,-14-7-26 16,-25-9-18-16,-20-12-12 0,-19-1-81 15,-19 1-10-15,-20 2 61 0,-13-12 36 16,-12-6 0-16,-6-16-31 16,-2-10 49-16,-11-12 6 0,2-8 28 15,19-8-1-15,11-5-27 0,16-5-3 16,18 0-97-16,7 0-139 0,-3 0-198 16,3-26-1011-16</inkml:trace>
  <inkml:trace contextRef="#ctx0" brushRef="#br0" timeOffset="-191878.8">20396 15254 1873 0,'0'0'422'0,"0"0"-254"0,0 0-100 16,0 0-68-16,0 0-23 0,0 0 10 15,31-68 13-15,-20 54 36 0,5-5 54 16,-3 2-3-16,-1-4-6 16,-4 1-30-16,-6 0-25 0,-2-7-7 15,-6 6 0-15,-8-3-15 0,-5-2 40 16,-10-2 14-16,-4 2 35 0,-4-7-13 15,-7 5-13-15,-3-5-3 0,-3 1-4 16,1-1-25-16,-5 0-12 0,-6-2 2 16,-6-9-25-16,-13-3-14 0,-12 0 11 15,-12-3-35-15,-11 6 3 0,-10 9 6 16,0 13 1-16,0 8 2 0,2 7-6 16,-4 7 0-16,0 3 10 0,6 8 3 15,6-1 3-15,9 6 15 0,4 1-2 16,4 4-10-16,6-2 10 0,8 9-20 15,6 2-15-15,7 6-4 0,2 10 13 16,-2 8 0-16,-3 9-3 0,-3 8 13 16,-7 11 19-16,-2 5 2 15,-4 4 40-15,1 0-39 0,3-2 29 16,0-6-9-16,-2-4-20 0,3-9 19 16,-5-6 4-16,6-10-7 0,15-10 77 15,18-9 13-15,17-9-36 0,23-9-73 16,4 4-16-16,6 9-19 0,8 17 35 15,27 18 22-15,33 22 32 0,44 10 32 16,16-1 3-16,8-8 19 0,-5-8-17 16,-12-9-22-16,1 1-18 0,-2-2-20 15,-2-2-9-15,-6-7 0 0,-3-4-6 16,-10-3-1-16,0-7 4 0,-6-3-17 16,0-9 0-16,-4-5 14 15,-2-10 1-15,6-7 1 0,8-10 17 16,13-6 5-16,22-20 13 0,17-10-12 15,18-13-16-15,13-8-10 0,8-7-14 16,-4 2-1-16,1-9-11 0,-12 4-58 16,-9-8 4-16,-11 2 27 0,-9-5 17 15,-11-5 21-15,-17-9 1 0,-11-9 30 16,-22-3 0-16,-15-3 3 0,-14-5-6 16,-23-2-3-16,-21-1-12 0,-12 1-13 15,-33-3-2-15,-20-1-45 0,-22 3-9 16,-20 4 9-16,-21 4 13 15,-12 3-8-15,-19 12 7 0,-14 5-2 16,-8 9 9-16,-13 10 2 0,-13 15-2 16,-9 17 0-16,-13 15-1 0,-11 18 1 15,-1 14 3-15,2 30 6 0,16 20-127 16,21 27-159-16,30 28-220 0,51-22-472 16,22 29-642-16</inkml:trace>
  <inkml:trace contextRef="#ctx0" brushRef="#br0" timeOffset="-170027.23">28836 15814 2134 0,'0'0'2'0,"21"-61"150"0,4 38-68 16,20-8-84-16,24 1-55 16,-1 2-13-16,-4 9-29 0,-17 5-13 15,-24 4 84-15,0 1 26 0,0 2 32 16,-7-3 20-16,7-4 104 0,-5 0 9 16,-1 2-68-16,-11-6-67 0,-12-3-30 15,-21-5-32-15,-27-2 2 0,-24-9 30 16,-26-3 10-16,-15 2 81 0,-1 5-7 15,8 0-17-15,13 5-22 0,12 2 0 16,0-6-13-16,2 3 1 0,1-3-11 16,1-4 0-16,-6-5-18 15,-8 1-2-15,-11 2-2 0,-18 1-1 16,-18 4-22-16,-20 9 4 0,-15 1 3 16,-16 13 14-16,-9-1 0 0,-3 8 2 15,4-1 74-15,11 4 19 0,14 0-20 16,13 4 13-16,14-1-28 0,8 8-58 15,9 3-13-15,6 5 10 0,14 5-16 16,9 2 6-16,1 6 10 0,-1 4-10 16,2 4-3-16,-11 8 15 0,-2 2-21 15,-8 4-1-15,0 4 22 0,-4 6-1 16,-2 1 2-16,8-4-2 0,10 5 0 16,9-5 1-16,20 0-11 0,13 0-1 15,12 0 10-15,14 4-10 0,16 5 0 16,7 8-15-16,13 6 2 0,8 8 25 15,6 2-2-15,12 4 3 0,9 3-2 16,4 0 2-16,11 4 21 16,3 3 11-16,5-3 10 0,8-4-40 15,-1-3 33-15,12-9-32 0,9-9 35 16,5 2-18-16,10-5 2 0,8-2-21 16,13-4-1-16,10-17-118 0,17-14 118 15,20-17 36-15,23-13 6 0,20-10 2 16,13 0-18-16,9-7-13 0,-5-3-1 15,-6 5-9-15,-17 1 0 0,-18-3 51 16,-17 4 25-16,-14-1-5 0,-10-3 8 16,-11 4-3-16,-2-1 6 0,-4-3-22 15,6 4-6-15,0-1-22 0,7 4-23 16,1-3-11-16,9 1-1 16,4-12 0-16,6-10 0 0,-11-9 0 15,-1-11-13-15,-7-7-47 0,-5-6 16 16,-7-4 22-16,-17 0 22 0,-10 0 0 15,-16-4 47-15,-17-1-22 0,-10-2 0 16,-13-7-9-16,-14-2 9 0,-10-5-3 16,-13-5-22-16,-8 5-1 0,-15-5 0 15,-8 0-15-15,-6-6 16 0,-4-4 17 16,-2-5 2-16,1-2 6 0,3 3-12 16,6-1 8-16,4 8 5 0,5 2-26 15,3 8-4-15,-3-3-52 16,-3 5 31-16,-8 2 6 0,-13 5-34 15,-18 3-80-15,-29 6-15 0,-31 12-43 16,-33 7 102-16,-37 8-48 0,-33 17-135 16,-25 4-73-16,-21 15 19 0,-4 10-9 15,15 17-29-15,71-1-231 0,16 10-185 0</inkml:trace>
  <inkml:trace contextRef="#ctx0" brushRef="#br0" timeOffset="-160011.74">23888 15082 2259 0,'0'0'484'0,"0"0"-12"0,66-18-214 16,-21 18-128-16,38 0-26 0,33 18 7 16,26 11-4-16,7 10-32 0,6 4-31 15,6 11-31-15,13 7-13 0,6 6-2 16,8 4-2-16,8 1 1 0,7 1 0 16,10 2 3-16,12 0 1 0,17-2 12 15,10 2 3-15,13-2-13 0,10 2 10 16,4-7-1-16,19 2 4 0,1-9 24 15,11-3 1-15,-8-4 18 16,-10 0-36-16,-15-4-23 0,-15-6-16 16,-14-2 4-16,-20-9-16 0,-32-5-72 15,-29-9-95-15,-49-8-117 0,-45-4-345 16,-18-14-831-16</inkml:trace>
  <inkml:trace contextRef="#ctx0" brushRef="#br0" timeOffset="-159711.47">29035 15017 3059 0,'0'0'548'15,"0"0"-339"-15,4-58-121 0,-4 55-88 16,-15 3-6-16,-24 14-180 0,-56 26 148 15,-85 42 38-15,-101 45 113 0,-52 27-18 16,-24 10-23-16,3 5-50 0,19-3-19 16,-10 10 28-16,-17 5-6 0,-8 9 5 15,-4-5-5-15,8-16 22 0,17-26 80 16,16-26 75-16,21-21 57 0,31-9-35 16,39 1-41-16,62-20-58 0,69-14-82 15,59-25-43-15,37-11-67 0,9-4-333 16,6-4-94-16,0-3-222 0,17-31-1378 0</inkml:trace>
  <inkml:trace contextRef="#ctx0" brushRef="#br0" timeOffset="-156445.05">16948 17227 3101 0,'0'0'80'15,"0"0"-70"-15,0 0-10 0,0 0-138 16,0 0 42-16,17-61 44 0,-1 47 52 16,5-5 26-16,6-6 90 0,0 8 12 15,4-6-58-15,-2 2 0 0,2 4-32 16,-4 5-19-16,0-2-19 0,1 7 29 15,10 7 22-15,11 0 12 0,22 3-12 16,28 11 9-16,33 2-3 16,33 1 6-16,11-3-19 0,2-3-12 0,-9-4-29 15,-18-7 19-15,0 0-9 16,-2 0-10-16,-4-11 25 0,-3-3-3 16,1-3-6-16,-4-2 3 0,-3-2 0 15,-4 0-21-15,-12 1 1 0,-8 0-1 16,-23 6-1-16,-25 1 0 0,-21 3 1 15,-26 6 0-15,-3 4 1 0,-6-3 23 16,1-1 7-16,-9 4-9 0,-11 0 14 16,-28 0-37-16,-48 7-37 0,-55 14 8 15,-53 9 7-15,-20 7 9 0,-2 1 13 16,11-8 2-16,17-9 11 0,8-6 2 16,3-1 1-16,6-7-2 0,11-7-14 15,6 4 0-15,10-1 0 0,17-3 1 16,10 0 9-16,17 0-8 0,20 0-2 15,26 0 13-15,17 0 2 16,18 0-12-16,5 0-2 0,5 0-1 16,2 0-28-16,6 0-82 0,10 4 47 15,33-1 63-15,52 4 75 0,64-2-12 16,71-5 0-16,26 0-22 0,10-5-25 16,-15-5-13-16,-30-1 6 0,-6-3-9 15,-9 0 0-15,-9-5 3 0,-9-2 10 16,-11 2-11-16,-14-2 1 0,-16 4 0 15,-19 4-1-15,-33 3-1 0,-29-1 0 16,-22 8 0-16,-24 3-1 0,-7 0-12 16,-5 0-19-16,0 0-29 15,-14 0 13-15,-38 10-85 0,-53 13 12 16,-79 16-35-16,-76 15-57 0,-42 3-75 16,-18-3 24-16,-4-10 44 0,8-11 84 15,-11-2 109-15,-7-5 26 0,3 4 39 16,13 2-30-16,19-3-9 0,76-4-547 15,4-18-1440-15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08:57.359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11776 8738 274 0,'0'0'13'0,"0"0"157"16,19-71 35-16,-15 58-111 0,-2 3-22 15,-2-4-35-15,0 0-37 0,0-2-23 16,0 2 0-16,0 0 23 0,-4 0 137 16,-4 2 33-16,0-2 12 15,1 0-32-15,-5-5-23 0,2 5 0 16,-5-7-20-16,1 2-49 0,-1 2 1 15,-3-4-7-15,-1 2-52 0,0 1-4 16,-1 1-12-16,-7 1 15 0,-6-1-12 16,-13-1 12-16,-18-5-12 0,-16 6 12 15,-22-7-11-15,-22 1 11 0,-4-2 2 16,-2 3 27-16,16 1 92 0,21 7 10 16,6-2-7-16,15 9-49 0,0 0-74 15,-1 7-3-15,5 4-19 16,0 10-14-16,2 5 7 0,-3 5 0 15,12-1-36-15,11 1-26 0,-8 3-3 16,-3 7 39-16,-12 7 26 0,-11 6 27 16,5 0-21-16,9-4 20 0,10-4-30 15,11-6 1-15,10-5 32 0,10-2 26 16,4-5 19-16,5 5 10 0,1 2 17 16,-5 9-72-16,3 6-4 0,5 4 4 15,7 0 2-15,5-1 17 0,11-3 0 16,3 4-19-16,7-3 0 0,2 0 3 15,1-1 19-15,7-1-9 0,-6-2-13 16,6 0 0-16,0 0 2 0,0-5 18 16,9 5-7-16,5-3-10 0,9 7 13 15,14-3-12-15,17 3-1 0,16 0 32 16,23-4-31-16,8-5-1 16,-1-9 16-16,-7-9-2 0,-13-6-5 15,-1-8 1-15,-5-3-12 0,3-7 12 16,1-7 23-16,-1-10 58 0,-9-2-13 15,2-4-7-15,-4-8-10 0,-1 1-15 16,1 0-20-16,2-4-13 0,-4 0-13 16,-2 1 10-16,0-7 0 0,-4 0-10 15,-4-3-2-15,-1-4 22 0,-9 3-21 16,-9 2 11-16,-18 9-11 0,-13 7 20 16,-2-7-21-16,8-14 28 0,-2-18-13 15,-6-10-16-15,-20 16 23 16,-13 15-23-16,-13 16 3 0,-15-1-3 15,-32-15-1-15,-29-6-34 0,-25-1 15 16,-8 15 8-16,-6 6-1 0,10 12 0 16,-12 5-32-16,-7 4-39 0,-1-2 26 15,8 1 10-15,8 5 22 0,4 1 6 16,-6 1 17-16,2 3 0 0,0 3-16 16,8 4-1-16,9 4-9 0,-3 6 7 15,5 8-11-15,-7 1-6 0,5 5 0 16,2 6 14-16,8 8 21 0,4 6 1 15,6 10-26-15,-2 7 29 0,4 5 0 16,5 6 0-16,10-4-16 0,14 5-20 16,10 6 7-16,11-3 26 0,15 6 3 15,3 9 13-15,11 3-12 16,4 6 12-16,2-6-11 0,11 0 1 16,9-7-3-16,13-5-11 0,11-5 11 15,14-13-2-15,6-6-1 0,11-7 3 16,11-11 23-16,10-9 71 0,9-1 19 15,13-9-58-15,8-4-23 0,11-12-9 16,1-1 6-16,-1-4-4 0,-3-4 5 16,-8-8-1-16,-2-9-28 0,-8-8 28 15,-10-6-16-15,-9-5-12 0,-6-8 1 16,-2 1-1-16,-2 0 11 0,-2-3-12 16,1-1 0-16,-5-3 0 0,-6 0 29 15,-9-7-4-15,-8 3 8 16,-13-6-14-16,-14-1 3 0,-8-4 1 15,-8-6-1-15,-13 0 7 0,-4-2-29 16,-15 2-11-16,-16-9 9 0,-4 2-1 16,-16 2-10-16,-9-2 10 0,-21 5-13 15,-10 2 13-15,-10 5-20 0,-9 9-6 16,3 7-3-16,1 7-22 0,5 2-1 16,4 1 16-16,-6 8 13 0,-1 3 23 15,3 12 0-15,2 7-59 0,-1 10 14 16,3 11 6-16,-14 18 3 0,-15 8-9 15,-15 14 6-15,-4 10 12 0,-8 8-2 16,0 6 32-16,-2 13 10 16,6 0 58-16,17 5-16 0,31 1-27 15,26-2-25-15,24-3-22 0,18 2 2 16,12 4 3-16,15 12 17 0,6-5 36 16,18 6-10-16,13-3-10 0,11-6-16 15,5-10-33-15,9-15-2 0,12-6-4 16,13-13 38-16,18-11-2 0,11-5 3 15,10-12 0-15,12-6 26 0,9 0 32 16,14-11-10-16,6-6-12 0,15 0-1 16,1-6-2-16,3-14-11 0,2-1-2 15,-2-9 5-15,-11-7 1 0,-5-8-6 16,-11-6-20-16,-15-6-12 0,-14-6-1 16,-20-8 13-16,-16-8 19 0,-11-5-3 15,-17-3-3-15,-6-2 0 16,-19-1 10-16,-13 2-10 0,-15-1-11 15,-14 2-2-15,-19-7 1 0,-20 5-2 16,-16-2-1-16,-12 4 0 0,-15 9-36 16,-21 8 35-16,-16 9-20 0,-25 7-3 15,-8 10 13-15,-13 2-6 0,-1 13 18 16,-11 4-1-16,2 13-31 0,6 9 8 16,5 11 2-16,9 13-6 0,14 12-13 15,13 13-3-15,24 13-23 0,18 19 16 16,12 13 26-16,13 21 0 0,6 10 25 15,16 9 1-15,19 5 23 0,11 12-23 16,12 0-33-16,6 4-122 0,14 1-37 16,9-8-29-16,8-4-55 15,15-15-418-15,-7-35 511 0,23-6-231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05:49.557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14838 9924 33 0,'0'0'45'0,"-104"18"1"16,65-17 9-16,12 6 11 0,0-3-4 15,1 3 35-15,-1 0 92 0,-6 0 66 16,-3 7-60-16,-7-2-42 0,10 2-13 16,2-4 0-16,6 8-29 0,9-6-49 15,3 5-39-15,11 1 64 16,12-2 56-16,34 1 52 0,43-7-49 16,62-3-43-16,55-7-38 0,28-7-33 15,7 0-19-15,-13-7-9 0,-30 4-3 16,-6-2 0-16,-10-2 12 0,-8-7-11 15,-7-5 17-15,-6 1 88 0,-8-8 76 16,2 4-9-16,-10-3-43 0,-3 6-25 16,-14 2-39-16,-10 3-32 0,-10 8-32 15,-15 3-3-15,-21 3-1 0,-18 7-24 16,-13 0 9-16,-16 0 3 0,-5 0 12 16,-3 0-2-16,-1 0 0 0,3 0 3 15,-7 0 38-15,2 0 61 16,-12-3-99-16,-12-8-51 0,-15-1 6 15,-20-13 13-15,-22-4 30 0,5-3 1 16,6 6 1-16,15 2 22 0,20 6 13 16,-4-4-3-16,-4-3-6 0,2-1-23 15,-6-5-3-15,8-2 0 0,5 5-13 16,3 2 10-16,5-2 0 0,1 5 1 16,3-1-14-16,2 1-13 0,3-2 16 15,1-1-6-15,4 2 16 0,0-9-13 16,2 1-10-16,9-4-2 0,3-11 12 15,11-14 0-15,8-11 0 0,17-12 0 16,6-10 3-16,-3 16 0 16,9-3 11-16,-16 20-1 0,-17 18 0 15,0 3 3-15,-17 15 16 0,-4 1 16 16,1-6 9-16,-3-3-22 0,-6-5-19 16,-2-9-27-16,-25-4-34 0,-25-3 10 15,-28-4 3-15,-40 1 12 0,-25 3 4 16,-6 3 16-16,2 11 15 0,9 7-2 15,14 8-13-15,-3 6 14 0,1 5-21 16,2 4 7-16,-4 3 3 0,-9 7-3 16,-5 3 3-16,-3 11-3 0,-6 2-6 15,-6 12-14-15,-11-2 17 0,-5 9 6 16,-1 2 0-16,-6 6 11 0,6 4-14 16,9 4-7-16,10 1 4 0,16 1 17 15,13 1-24-15,12 3 7 16,9 4 12-16,12 4 4 0,10-4 6 15,15 3 23-15,18-10-26 0,11-10 0 16,8-7-2-16,10-9-24 0,2 1 26 16,3-4-13-16,-1 8 10 0,-4 3 3 15,0 15 56-15,3 17-55 0,14 10 15 16,6 13 13-16,24 17-16 0,24 11 10 16,10-7 6-16,4-8-7 0,14-10-6 15,7-13-3-15,22-6 16 0,22-7 6 16,15-11-18-16,13-10 8 0,6-7 4 15,5-3-10-15,7-6 20 0,3-8-17 16,-4-9 7-16,3 0-6 0,3-11-21 16,0-3 27-16,4-14-7 15,2 1-3-15,0-10-16 0,8-2 23 16,0 1-23-16,7-6-3 0,-3 1-12 16,3-10-52-16,-5-4-25 0,-12-4-40 15,-13-11-32-15,-26-3-45 0,-27-5-50 16,-34-9-146-16,-34-9-131 0,-25 20-99 15,-28-22-8-15</inkml:trace>
  <inkml:trace contextRef="#ctx0" brushRef="#br0" timeOffset="10533.28">19609 9336 3495 0,'0'0'555'0,"0"0"-441"16,0 0-37-16,0 0-77 0,0 0 0 15,0 0 109-15,0 0 15 0,0 0 74 16,0 0-8-16,0 54-61 0,0-27 5 16,0 14 13-16,8 14-38 0,-2 21-39 15,9 15-28-15,-5 8-14 0,4-15-10 16,-9-19-3-16,-1-22 0 0,-2-17 6 16,0-5 22-16,-2-3 20 0,2 1 113 15,-2 2-46-15,4 0-55 0,0-2-42 16,-4-9-15-16,0-3 3 0,4-3 12 15,-2-4 25-15,3-11 2 0,-1-6-27 16,2-6-33-16,-4-12-12 0,2-15-9 16,0-13-3-16,-2-19 9 0,-2-9-3 15,-4-3 3-15,-2 12 13 16,-6 21-13-16,3 14 15 0,7 21 1 16,-6 2 14-16,2 1-14 0,0-5-1 15,-1-2 1-15,1-5 0 0,0-1-1 16,4 6-1-16,2 2-14 0,10 2-16 15,11 2 4-15,14-1 0 0,21 3 6 16,20 8 9-16,-7 3 9 0,-10 11-15 16,-17 4-3-16,-19 10 0 0,1 3 3 15,9 13-4-15,-8 10 10 0,-4 21 12 16,-17 0 25-16,-8-7 20 0,-27 7 12 16,-2-21 40-16,-2-3 17 0,-3 8 6 15,3-19 19-15,-4 2 11 0,2-2-45 16,4-8-45-16,10-8-60 15,11-10-33-15,10-10-117 0,4-11-48 16,16-5-10-16,5-6-36 0,6-1-125 16,2 2-342-16,-6 5-817 0,20-2-1163 0</inkml:trace>
  <inkml:trace contextRef="#ctx0" brushRef="#br0" timeOffset="10770.58">20405 9528 4728 0,'0'0'684'0,"0"0"-163"0,0 0-195 16,0 0-242-16,0 0 6 0,0 0-90 15,0 0-30-15,0 0-12 0,0 0-27 16,0 0-55-16,-19 54-54 0,19-47-42 15,0 4-40-15,0-4-75 0,0 3-158 16,0-6-201-16,0-3-572 0,0-1-848 0</inkml:trace>
  <inkml:trace contextRef="#ctx0" brushRef="#br0" timeOffset="11315.99">21018 9178 2974 0,'0'0'808'0,"0"0"-312"0,0 0 26 15,0 0-189-15,0 0-104 0,0 0 32 16,0 0-77-16,0 0-66 0,0 0-49 16,0 0-47-16,0-40-19 0,15 33 9 15,6 0-11-15,8-4-1 0,2 1 1 16,8-1 11-16,0-5 3 0,5 6-13 15,-1 0-2-15,-2-1 0 0,-1 8-21 16,-12 3 3-16,-3 0 3 0,-10 14 2 16,-9 3 11-16,-6 9 1 0,-8 6-9 15,-15 8 10-15,-2 0 16 0,-10 3-1 16,0 6 3-16,-2-5 24 0,2-1 0 16,4-2 3-16,6-8-12 0,4-5-2 15,7-2-7-15,7-5-3 16,7-7 12-16,7-4 9 0,7-10 12 15,7 0-21-15,4 0-21 0,3-10-12 16,10-1-18-16,-5-3-45 0,2-1-54 16,2-3-40-16,-6 4-33 0,0 0-19 15,0 2-67-15,-8 1-132 0,-2 1-232 16,-11 3-590-16,6-10-472 0</inkml:trace>
  <inkml:trace contextRef="#ctx0" brushRef="#br0" timeOffset="11582.63">21684 9008 4121 0,'0'0'1071'0,"0"0"-488"0,0 0-145 16,0 0-204-16,0 0-41 0,0 0-88 16,0 0-66-16,0 0-22 0,0 0-17 15,0 0 0-15,-23 61 0 0,40-43-2 16,6-2-31-16,4 1 6 0,8 1 3 15,-4-6-3-15,10-2 3 0,-2 1 0 16,-2-4-3-16,3-4 0 0,-1-3-21 16,-4 0-18-16,0 0-31 0,-6-3-38 15,-4-1-43-15,-2-6-73 0,-7-1-121 16,-1-1-257-16,-7 2-554 16,-8-15-383-16</inkml:trace>
  <inkml:trace contextRef="#ctx0" brushRef="#br0" timeOffset="11794.82">22095 8893 3486 0,'0'0'1032'0,"0"0"-425"15,0 0-90-15,0 0-151 0,0 0-17 16,0 0-84-16,-45 61-64 0,41-33-50 16,0-2-64-16,2 8-54 0,2-3-21 15,0 9-12-15,6-3-1 0,2 5-11 16,0-2-24-16,-1 0-12 0,5 0-13 15,-2 2-29-15,1-6-15 0,-3 1 12 16,0-6-6-16,0-1-22 16,-3-2-38-16,-3-2-112 0,-2-5-210 15,0-9-631-15,-19 2-1577 0</inkml:trace>
  <inkml:trace contextRef="#ctx0" brushRef="#br0" timeOffset="23116.66">16653 10051 33 0,'0'0'179'0,"0"0"30"16,0 0 91-16,60-50-111 0,-42 34-23 15,-3-5-49-15,-1-1-9 16,-1 1-17-16,-5 0 3 0,-4 2-32 15,4 1-27-15,-8 4-35 0,-2 0-85 16,-16 9-58-16,-24 5 74 0,-36 9 40 16,-46 19-23-16,-42 12-65 0,-22 0-4 15,-4-2 10-15,8-8 30 0,12-9 39 16,-5-7 19-16,3-6 21 0,5-4 2 16,9-4-3-16,24-11 3 0,37-4 23 15,24-3 156-15,34 1 89 0,22 1 8 16,9-1-25-16,8 6-43 0,2-8-125 15,21-5-83-15,26-1-3 0,32-1-13 16,41 12 3-16,30 11 11 16,3 3-1-16,0 0-6 0,-4 3 9 15,-8-3 3-15,4 4 26 0,5-1 0 16,-3 1-16-16,0-1 7 0,-4 1-1 16,-3 3-6-16,-10 0 0 0,-8-1 0 15,-16-4 7-15,-21 2 2 0,-26-4-2 16,-19 0 19-16,-22 0-1 0,-1 0-2 15,-7 0 16-15,1 0 45 0,-7 0 0 16,-4-4-97-16,-19 2-74 0,-37-4-11 16,-47 2 63-16,-48 4 22 0,-52 7 42 15,-18 5 0-15,-12 9-3 0,3 0-10 16,15-2 0-16,-2-1 0 0,19-1-26 16,14-8 23-16,25-2-7 15,30-7-3-15,30 0 7 0,33 0-10 16,31 0 6-16,20-4 23 0,9 1 13 15,6-1-39-15,0 3-16 0,19-3-84 16,26-3 49-16,38-7 33 0,51 4 1 16,52-9-12-16,13-2-3 0,12 0 15 15,-7 2-3-15,-11 1 4 0,3 4 0 16,-4 4 26-16,-2 4 6 0,-6-1-12 16,-12 4-17-16,-11-1 10 0,-14 4 3 15,-17 0-14-15,-37 0 1 0,-31 4 20 16,-31-4-20-16,-23 0 0 0,-8 3-3 15,-28-3-55-15,-51 0 27 0,-72 0-5 16,-49 4 7-16,-42 1-6 16,-15 6 20-16,3 3 12 0,-21 3 1 15,-12 2-1-15,-5 2-1 0,11-3-1 16,21-6 2-16,49-2 59 0,60-6 35 16,62-4-1-16,54 0 4 0,27 0 53 15,8 0-130-15,33 3-20 0,45 4-62 16,73 11 62-16,39-6 6 0,32 2-6 15,-1-7-99-15,-21-7 25 0,5 0 42 16,-2-7 18-16,-1-11 14 0,-10-4 1 16,3-3 2-16,-13-4-1 0,-9 4-2 15,-14-1-3-15,-20 9-10 0,-36 3 10 16,-34 5-13-16,-36 5 16 16,-29 4 0-16,-35 0-69 0,-89 13-50 15,-83 8 86-15,-92 12-122 0,-73 16-52 16,-33 6-43-16,-29 17-74 0,101-15-129 15,-68 25-355-15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07:25.702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4126 9329 1170 0,'0'0'0'0,"0"0"-391"0,0 0-378 0</inkml:trace>
  <inkml:trace contextRef="#ctx0" brushRef="#br0" timeOffset="822.11">3981 9336 1231 0,'0'0'527'0,"0"0"122"0,-66-3-172 0,60-1-118 16,0 4-184-16,0-3-175 0,1 3-60 15,-3 0-49-15,-2 0 52 0,8 3 31 16,-2 4 10-16,-1 4 16 16,3-1 2-16,-2-1 33 0,2 1 7 15,0 1-1-15,0-8 1 0,2 8 12 16,0-8 22-16,0 1 23 0,0-2 21 16,0 1 72-16,0-3 13 0,4 0-80 15,15-3-56-15,16-6 33 0,17-5 38 16,24-7-20-16,30-2-46 0,13 2-43 15,5 2-10-15,-10 5 1 0,-11 4-1 16,-16 3 1-16,-4-4 9 0,-9 1-13 16,5-2-3-16,2 1 4 0,3 1-7 15,5-4-9-15,4 2 12 0,0-2-11 16,-6 7-1-16,-10-4-3 16,-3 8 0-16,-4 3-3 0,-2 0 0 15,-3 3-12-15,-10 8 13 0,-9-4-16 16,-11 3 16-16,-8-1-17 0,-2-2 17 15,-3 3 1-15,5 1 1 0,4-1 13 16,4 6 2-16,1-2 0 0,-5-4 7 16,-5-3 2-16,-5 4 7 0,-4-8-1 15,-7 1 7-15,-2-4-3 0,-2 0 8 16,-6 0 1-16,0-7-22 0,-4-4-21 16,-6 4-33-16,-13-3-10 0,-8-1-6 15,-23 3 9-15,-26 4 4 16,-36 8 8-16,-31 15 13 0,-10 12 3 15,2 2 10-15,-2 1 2 0,10-10 0 16,-1 2-3-16,5-5 3 0,9-7 0 16,1 5 1-16,5-5 0 0,-2-3-1 15,2-1-2-15,12 4 0 0,6-2 0 16,9-1-2-16,-4-4-8 0,7 0 11 16,16 3 0-16,24-6-1 0,21 1 0 15,18-2-13-15,9-3-1 0,-1 4-11 16,7-1-35-16,4 4-30 0,11 0 60 15,24 0 32-15,37-3 13 0,42-4 2 16,28-7-3-16,3-14-11 0,-8-5-1 16,-13-6-1-16,-13 3 1 0,7-1 3 15,0-5 13-15,2 5-16 16,4-1 0-16,4 5-1 0,6 5-2 16,7 5 2-16,-11 6-2 0,-2 6-19 15,-10 4 19-15,-4 0 1 0,-7 4 1 16,-3 3 0-16,-15 1-2 0,-19 3-9 15,-19-1-1-15,-17-3 11 0,-14-3 0 16,3-1 0-16,-4 4 1 0,3 0 0 16,3-5 1-16,0 5-2 0,4-4-69 15,-8 1 3-15,-5-1 15 0,-8-3 4 16,-6 0-38-16,-14 0-147 0,-31 4-448 16,-3 3-546-16,-109 19-705 0</inkml:trace>
  <inkml:trace contextRef="#ctx0" brushRef="#br0" timeOffset="9490.9">8134 9889 130 0,'0'0'258'15,"0"0"-10"-15,0 0 68 0,0 0-120 16,0 0-40-16,0 0 16 0,0 0 63 15,21-63-21-15,-25 53-29 0,0 0-36 16,-5 3-16-16,3 0-7 0,-2 3-39 16,0-1-87-16,5 5-55 0,3 0-61 15,0 0 87-15,11 0 29 0,3 2 2 16,7 5 11-16,2 0 6 16,6 3-16-16,2-3-2 0,2 0 2 15,0 0 0-15,4-2 0 0,0-1 16 16,0-1 33-16,5 1 58 0,-1-4-1 15,13 0-35-15,8 0-12 0,12-7-1 16,17 3-10-16,8 2 0 0,5 2-16 16,-3 0-15-16,-8 0-17 0,-4 2 19 15,-4 5-21-15,4 0-1 0,6 0 0 16,-4 4 0-16,2 3 0 0,-4-6 4 16,-9 6 34-16,-1 0-22 0,-1-7-13 15,1 7 19-15,1-9 20 0,3-1 3 16,2-1 2-16,-7-3-12 0,3 0-6 15,-4 0-26-15,1 0 26 0,5-3-4 16,6-1 7-16,4 4-3 16,8 0 6-16,-4 0-13 0,9 7 19 15,-7 0-19-15,6 4 3 0,-6-1-9 16,9 4-16-16,1-2 0 0,3-1 1 16,-4-4 15-16,-5-4-15 0,2 1 21 15,-1-4-6-15,1-4-3 0,1 1-11 16,-7-4 0-16,-2 0 1 0,-6 0 9 15,-6 2-12-15,1 1 0 0,-3 1-1 16,0-1-1-16,4 4-1 0,4 0 0 16,0 0 0-16,2 0 1 0,-2 7 0 15,4-2 0-15,0 2 1 0,2-3 1 16,4 3 1-16,-2-4 2 16,-4-3 9-16,-4 0-10 0,2 0 2 15,-2 0-1-15,7-3-1 0,-3 3 10 16,2-4-12-16,-2 4 0 0,2-3-1 15,-2 3 0-15,-4 0 0 0,2 0-1 16,2 0 0-16,-2 0-1 0,6 3-9 16,-1 4 11-16,-1-3 1 0,4 3-1 15,-4 0 1-15,-2-4 1 0,7 4 1 16,-5-3 11-16,-2-3-13 0,2 3 1 16,-2-4 0-16,0 3 1 0,0-3 0 15,4 0 0-15,3 0 1 0,1 0-2 16,5 0 0-16,1 0 2 15,1 0-1-15,1 0-1 0,5 0 2 16,0 0-1-16,0 4 0 0,-5 3-2 16,1 0-12-16,-7 0 10 0,1 7 1 15,-5-5-1-15,-4 1 0 0,0 0 1 16,-6 4 1-16,0-3 0 0,-2-2 0 16,-6-2 2-16,1 0 11 0,1-4 0 15,2 1-1-15,4-4-10 0,4 0 0 16,6 0 14-16,7 0-14 0,4-4-1 15,5-3 2-15,7-3-1 0,0 4 0 16,5-4 13-16,3-4-15 0,-8 7 1 16,6-4 0-16,0 1-1 0,5 1 0 15,1-1-1-15,1 3 0 0,3-4-1 16,3 4 0-16,4 4 1 16,-1-1-1-16,5 4 0 0,2-1 0 15,0 1 0-15,2 0 1 0,6 0 1 16,1 0 0-16,-1-4 1 0,4 1 0 15,5-1 0-15,-5 1 1 0,-2-8-1 16,1 1 1-16,-1-1 0 0,-2-1 1 16,-2-5 0-16,-4-1 0 0,-4-1 9 15,4 2-12-15,-4-1 2 0,-8 4-2 16,6-1-1-16,-2 4 0 0,8 1 0 16,-2-1-1-16,-3 8-1 0,1-1 0 15,-6 4-13-15,2 0 16 0,-7 4 0 16,-3-1 0-16,-3 1 1 15,-4-1 0-15,3 1 0 0,1-1 0 16,-2 1 0-16,1-1 0 0,-3 1-1 16,4-1 1-16,1 4 1 0,-1-3-1 15,4 2-1-15,11 0 0 0,6 4 0 16,13 1-2-16,5 6 1 0,7-1-2 16,2 1 1-16,-2 4 0 0,-2 2 1 15,-1-2 0-15,-7 0 0 0,-9-6-53 16,-12 3-69-16,-19-4-22 0,-26-2-46 15,-24-5-129-15,-32 0-288 0,-1-11-959 0</inkml:trace>
  <inkml:trace contextRef="#ctx0" brushRef="#br0" timeOffset="17707.15">11898 9251 71 0,'0'0'137'15,"0"0"110"-15,0 0-25 0,0 0-7 16,0 0-6-16,0 0 3 0,0 0-33 16,0 0-27-16,0 0-44 0,-2-26-17 15,8 22-10-15,3-3-42 0,-1 0-39 16,11 0 0-16,3 2-1 0,11-9-2 15,3 7 0-15,5 4 1 16,6-4-1-16,-3 0 3 0,3 3-1 16,-3 4-14-16,-3 0-28 0,-12 0-31 15,-4 0 9-15,-11 7 5 0,-12-3 60 16,-4 6 23-16,-20-6-20 0,-7 3 10 16,-9 3-10-16,-9-5-1 0,-15-5 24 15,-12 4 87-15,-1-4-6 0,17 0 10 16,15-7-10-16,10 5-16 0,-2-8-4 15,-3 3-9-15,3 0 3 0,6 0 6 16,13 0-87-16,5 3-62 0,11 4-5 16,11 0 67-16,5 4 0 0,7 3 0 15,10 3 0-15,-2-3-11 0,8 7 11 16,3-5 19-16,-5-2-19 0,4 0 2 16,-1 0 0-16,-1-4-2 0,-8-3 2 15,0 0 1-15,-4 0 13 0,-5 0 7 16,-5 0 6-16,0 0-10 15,-3-3 0-15,-6-4-3 0,5 3 1 16,-7-3-14-16,-4 0 19 0,0 4-22 16,-2-2 0-16,-4-2-45 0,-4 7-3 15,-11-4 9-15,-6 4 10 0,-8 0 6 16,0 4 23-16,-8 6 27 0,-5-5 28 16,3 6 16-16,-3-1-6 0,11-3-14 15,4 4-51-15,8-1-37 0,15-5 37 16,6 2 24-16,4-3 8 0,13-1 7 15,9 1-10-15,7-4-6 0,13 0-7 16,8-7-13-16,16-9-1 16,17-5 0-16,-13-3-2 0,-10 5-1 15,-19 8-1-15,-20 1 1 0,4 3 1 16,0 0 0-16,-4-2 16 0,-1-1 6 16,-18 6-22-16,-12 1-38 0,-33 3 2 15,-36 0 20-15,-28 7 4 0,-11 5 10 16,7 2 0-16,22-4-1 0,33-3-16 15,23-3 3-15,14-1 3 0,3 1 0 16,8 3 12-16,-5-4-28 0,7-1-13 16,4 1 42-16,4-3 35 0,27 0-12 15,17 0-10-15,24-8-13 0,19-10-1 16,-6 4 0-16,-17 4 1 0,-20 6-49 16,-23 4-141-16,-9 0-104 15,-5 4-187-15,-5 17-345 0</inkml:trace>
  <inkml:trace contextRef="#ctx0" brushRef="#br0" timeOffset="19372.84">16235 9333 977 0,'0'0'371'16,"0"0"-169"-16,0 0-101 0,0 0-101 15,60 0-20-15,-47 0 7 0,5-4 11 16,1 4 1-16,1 0-2 0,3 0 3 16,-4 0 1-16,-3 0-1 0,3 0 0 15,-3 0 0-15,1 0 29 0,4 0 17 16,-3 4 38-16,5-4 27 15,6 0 2-15,2 3-9 0,2-3-13 16,4 0 3-16,2 0 13 0,1 0 19 16,5 0-4-16,9-3 4 0,10-8-33 15,-8 4-35-15,-2-3-23 0,-9 5-33 16,-8-6-2-16,5 4-4 0,1 0-15 16,-8 0-23-16,-8 4-73 0,-10-1-34 15,-9 1-48-15,-8 3 194 0,-10 0 2 16,-17 0 1-16,-17 0-16 0,-1 3 16 15,-1 1 0-15,-1-1 0 0,3-3-2 16,-3 4-11-16,-9-1-3 0,0 1 13 16,9-1 1-16,-1-3 2 0,3 4 12 15,5-1 30-15,1-3 52 0,6 0-1 16,4 0-9-16,2 0-16 0,4 0-23 16,7-3-29-16,-1 3-16 15,5-4-3-15,4 4-13 0,1-3 13 16,5 3-17-16,2 0-22 0,0 0-22 15,7 0 38-15,7 0 26 0,9 0 1 16,8 0 0-16,16 0 2 0,17 0-2 16,15 0 2-16,12 0 16 0,8 0-3 15,-18 0-3-15,-15 0 6 0,-21 0-15 16,-18 0-1-16,-4 0-3 0,-2 0-1 16,4-4-25-16,-1 4 0 0,1 0-19 15,0 0-97-15,-11 0-26 0,-9 4 113 16,-5-1 55-16,-15 4 10 0,-14 0-10 15,-16 0-30-15,-22 2 18 16,-21-2 10-16,-22 0-1 0,-10-4 0 16,4-3 1-16,21 0 0 0,29 0 1 15,29 0 1-15,16 0 15 0,5 0 62 16,7 0-2-16,3 0-75 0,-2 0-58 16,8 0 45-16,21 7 13 0,22 0 35 15,25 7-12-15,23-2 6 0,15-5-13 16,1 0 7-16,-8-7 3 0,-8 0-10 15,-10-10-3-15,-13 3 3 0,-14-2-3 16,-17 2 9-16,-10 0 4 0,-8 0 6 16,-5 4-15-16,3-1 37 0,-3-3 8 15,-4-3-62-15,-8 1-71 0,-16-1-16 16,-29-1 12-16,-30 1 24 16,-28 3 18-16,-19 3 14 0,-2 4 17 15,17 4 0-15,12 3-2 0,16 3 1 16,13-3-13-16,15 7-10 0,9-9-71 15,15 6-36-15,1-4-29 0,1 0 6 16,-2 3 75-16,-4 1 78 0,-4-2 3 16,6-3 19-16,2 1-6 0,7 0 36 15,12-3 74-15,6-4-123 0,20 0 0 16,28-4-3-16,32-6 1 0,36 0 0 16,29 1 1-16,-3-5-2 0,-7 7 2 15,-36 3-57-15,-39 1-30 16,-21 3-16-16,-18 0-16 0,-9 0-53 15,-5 0-90-15,-3 0-109 0,-4 0-39 16,-46 3 157-16</inkml:trace>
  <inkml:trace contextRef="#ctx0" brushRef="#br0" timeOffset="25023.95">21347 9509 140 0,'0'0'365'16,"0"0"-156"-16,0 0-59 0,0 0-49 16,0 0-98-16,0 0-3 0,0 0-29 15,0 0 26-15,0 0 3 0,39-35 19 16,-24 32 66-16,-5-1 0 0,3-1-30 16,-5 1-26-16,0 1 1 0,0 3-14 15,-5-7-16-15,-3 7-11 0,0 0-21 16,-5 0 2-16,-5 0 17 0,0 0 11 15,-5 0 2-15,-1 0 12 0,1 0 34 16,-3 0 32-16,3 0-10 0,1 0-26 16,-3 0-16-16,5-4-9 15,1 4-14-15,-1-3 10 0,4 3 20 16,4 0 28-16,-5 0 17 0,7 0 0 16,-2 0-78-16,2 0-26 0,2 0-81 15,0 0 58-15,0 0 30 0,0 0 9 16,6 3 10-16,3 4 20 0,-1 0 9 15,6-1-3-15,9 1 0 0,14 0-3 16,21 0-10-16,29-4 0 0,27 1 9 16,22-1-9-16,0-3-10 0,-1 0 10 15,-11 0 0-15,-8 0-13 0,-1-7 1 16,-7 0 99-16,-7-3 63 16,-12 3 5-16,-21 1-74 0,-16 3-55 15,-15 3-39-15,-16 0 0 0,-5 0-2 16,1 0 0-16,1 0-1 0,1 3 2 15,-2-3-12-15,-1 4-7 0,-5-2 20 16,-9-2 16-16,-2 3-3 0,-13-3-12 16,1 0 1-16,-9 0-2 0,-4 0 1 15,-8 0-1-15,2 0 0 0,-10 0-3 16,-11 0 2-16,-16-3-1 0,-19 3 1 16,-20-2 0-16,-17 2-2 0,-5 0 1 15,1 0-2-15,15 0 2 0,11 2-11 16,-1-2 10-16,4 0 0 0,6 3-12 15,6-3 14-15,10 0 0 0,20 0 1 16,9 4 0-16,13-4 0 0,12 0 1 16,0 0 0-16,5 0 0 15,-3 0 15-15,-2 0 10 0,5-4 19 16,-3 4 13-16,9-5-58 0,12 1-55 16,16-6-16-16,24 3 55 0,34-3 16 15,35-4 29-15,36 5 4 0,10-5-17 16,-4 7-3-16,-12 3-13 0,-22 1 45 15,5-1-16-15,4 1-13 0,-12 3-14 16,-6-4 11-16,-13 4-9 0,-27 0-1 16,-16 0 0-16,-13 4 10 0,-16-1-12 15,-5-3 0-15,-9 4 0 0,5-1-1 16,-6-3-97-16,-4 0 45 0,-4 4 36 16,-12-4 14-16,-15 0 0 15,-8-7-1-15,-8 3-1 0,-1-3 1 16,-3 1-16-16,-3 0 16 0,0 3-14 15,-3-1 14-15,3-3 0 0,3 7 0 16,-1 0 3-16,-4 0-59 0,-14 14-126 16,-12 2-120-16,11-2-261 0,-42 12-547 0</inkml:trace>
  <inkml:trace contextRef="#ctx0" brushRef="#br0" timeOffset="33274.61">15237 7904 349 0,'0'0'140'0,"0"0"-52"16,0 0-88-16,0 0-55 15,0 0-30-15,0 0-124 0,0 0 85 16,0 0 124-16,0 0 13 0,66-31 190 15,-60 24 132-15,-4 2-28 0,0-2 28 16,-2-4-78-16,0 1-55 0,-2-1-43 16,0-1-26-16,-4 2-48 0,0-1-33 15,-3 1-7-15,5-1-10 0,0-1 4 16,-2 2-3-16,0-4 6 0,2 3 7 16,2-3 28-16,-1 2 13 0,-1 2 4 15,2-8 12-15,0 3-6 0,-2-3-13 16,0 1-17-16,0-3-22 0,-2 0-9 15,-7-1-11-15,1-2 1 0,-5-2-3 16,-1 3 6-16,-1-3-1 16,-4 3-11-16,1-3-19 0,-1-3 11 15,0 6-12-15,0-3-3 0,-1 3-16 16,-1-3 6-16,0 3-6 0,-2-3 6 16,-4-1 1-16,0 5 12 0,-4-3 2 15,-6 1 11-15,-15-8-11 0,-10 1 9 16,-21 0-11-16,-8-1-3 0,-17 5 2 15,3 1 1-15,3 6 1 0,3-2 28 16,10 4-7-16,0-2 1 0,4 5 15 16,4-4-6-16,11 1-10 0,1 4-19 15,-1 0-3-15,-1 6-1 0,-1 0-12 16,-11 7 12-16,-6 0-15 16,-10 10 16-16,2 7 0 0,-7 10-3 15,-2 8 1-15,-1 8 0 0,-5 4-11 16,2 7-3-16,9 4 16 0,14 3-16 15,15-7 13-15,7 4 6 0,3-3-3 16,12-2 27-16,9-10-27 0,8-13-3 16,10-6 3-16,0-1 10 0,0 1-10 15,-6 3-25-15,-4 7 6 0,-2 7 0 16,-11 2-1-16,4 11 8 0,-1 7-6 16,4 14 18-16,9 16 2 0,12 14 17 15,9 13 35-15,13-1-29 0,9 2-21 16,5-11 21-16,1-14 4 0,5-2-10 15,3-8 3-15,0-9-6 16,1-5 7-16,3-6-21 0,-4-13 12 16,-4-7 8-16,1-9 0 0,-5-6-22 15,10 11 26-15,14 18 62 0,21 17 42 16,27 19-48-16,6 0-32 0,10-1-38 16,-2-3 1-16,3-6-12 0,7 2 0 15,7-6 18-15,6-12-19 0,4-11 15 16,5-13-12-16,1-20 13 0,0-15 13 15,3-9 9-15,-1-9-4 0,-1-15-6 16,-1-13-3-16,4-6 3 0,7-11-6 16,4-11-9-16,-6 4 2 0,-1-7-14 15,-3 4 2-15,-9 1 0 16,-2-2 10-16,-14 4-11 0,-11-3 10 16,-8-1-10-16,-12 2 17 0,-2-5-6 15,-11-3 5-15,-4-6-5 0,-12-5 18 16,-5-9-10-16,-11-10-21 0,-16-3 0 15,-7-12 21-15,-11-2-21 0,-4-4-12 16,-10 1-1-16,-5 6 11 0,-4 0-17 16,-3 4 1-16,-3 6 6 0,-2 11 11 15,-2 19 1-15,0 17-34 0,-14 8 0 16,-19 2-16-16,-21 1-28 0,-22 4 7 16,-9 11 1-16,-4 17 13 0,-16-3 23 15,-11-3 12-15,-4 9 20 0,0-9 2 16,1-1 12-16,3-3-11 0,4-1 12 15,15 2-1-15,15-1-11 16,16 13-1-16,6 8-18 0,0 17-200 16,-4 28-217-16,16-4-623 0,-1 10-1013 0</inkml:trace>
  <inkml:trace contextRef="#ctx0" brushRef="#br0" timeOffset="51795.58">12097 10643 78 0,'0'0'105'0,"0"0"45"16,0 0-111-16,0 0-36 0,62-44-2 15,-42 30-1-15,-3-2-2 0,4-1 1 16,-1 0 1-16,-1 4 50 0,0-4 106 15,-9 6 33-15,0 1 30 0,-6 1-37 16,-4 2-6-16,0 0-13 0,-8-3-27 16,-6 3 14-16,-7 0 22 0,0-4 6 15,1 3-3-15,-3-6 10 0,4 0-46 16,3-4 41-16,1 3-42 0,-1-6-80 16,10 0-26-16,-1 5-18 15,-1-5-14-15,4 2 0 0,0 2 1 16,0 3 0-16,0 0-1 0,-7 1-23 15,3 6-2-15,-9-3-11 0,-7 7-37 16,-16-1-1-16,-13 4 6 0,-28 0 20 16,-18 4 6-16,-17 2 10 0,-2 5 9 15,9-4 1-15,7 2-11 0,15-2 17 16,1 3-19-16,-1 1 12 0,0 3 10 16,6 1 0-16,15 3 0 0,15-1-3 15,20-1-16-15,8 1-14 0,2 4 17 16,-6 9-16-16,-10 20-7 0,-6 22 52 15,-7 22 0-15,5 14 3 0,3 0 30 16,7-6-33-16,12-24-14 16,9-27-32-16,6-11-18 0,3-14-21 15,3 2-74-15,0-6 94 0,2 10 30 16,0 4 35-16,4 8 0 0,9 7 1 16,14 6 18-16,20 4 98 0,22 0-42 15,28-3-33-15,23-4-6 0,-1-10-17 16,3-11-6-16,-2-9 19 0,-18-10-12 15,1-10 12-15,-6-4-12 0,4-14 12 16,-6-7 13-16,1-2-2 0,-1-5 5 16,0-2-3-16,2-6-22 0,-2 1-4 15,-2-5-17-15,2-4 2 0,-2 1-3 16,-4-5 1-16,-4 0 14 0,-11-3-3 16,1-3-12-16,-11-5 15 15,-6-13 10-15,-11-6-7 0,-8-10-19 16,-12-2-28-16,-18-8-30 0,-14-1-45 15,-24 1-1-15,-22 0-48 0,-26 8-62 16,-16 1-23-16,-20 2 19 0,-22 8 143 16,-5 2 0-16,-15 9 33 0,-7 11-53 15,-3 17-129-15,-9 19 155 0,3 21-42 16,47 7-260-16</inkml:trace>
  <inkml:trace contextRef="#ctx0" brushRef="#br0" timeOffset="56006.67">12849 11803 450 0,'0'0'443'0,"0"0"-117"0,0 0-117 16,17-65-89-16,-13 55-29 0,4-8-62 15,0 2-6-15,1-5 10 0,3 1 6 16,-4-3 22-16,1 2-2 0,-3 5 2 16,-2-1 8-16,-4-1-24 0,0 4-44 15,0 2-1-15,-2-2 33 0,-2 0-1 16,0 4 20-16,-5 1 22 16,5-1 1-16,2 3-14 0,0-4 17 15,0 4-40-15,2 4-38 0,0-1-28 16,4 1 28-16,4-2 35 0,5-2 36 15,-3 3 23-15,7-3-17 0,-5 0-26 16,-2 0-51-16,3 4 17 0,-7-1-1 16,-2 1 16-16,0 3 19 0,-4-4-15 15,0 1-36-15,0-1-2 0,0 4-17 16,0-2-6-16,-4-1-17 0,4 3-45 16,-4 0 13-16,2 0 16 0,2 3 19 15,0 6 20-15,0-2 17 0,2 0-15 16,2 7 16-16,2 0-1 0,5-2-1 15,-3 2 3-15,4 0 23 16,-3 2-1-16,-3 1-2 0,4 1-8 16,-4 1 8-16,-6-2-17 0,0 8 16 15,0-6 52-15,0-2-42 0,-8 4-16 16,-4-5-12-16,3-2 0 0,-1 0-1 16,2 0-3-16,0-9 0 0,-1 6 0 15,5-4-12-15,4 0 15 0,0 0 12 16,0-4 11-16,0 1 32 0,4-1 9 15,5-3-16-15,-3 3-16 0,2-3-13 16,4 0 1-16,-5 0-4 0,5 0 0 16,-4 0-4-16,-4 0-12 0,3 0 0 15,-1 0-3-15,-2 0-19 0,-4 0 6 16,2 0-7-16,0 0 10 0,-2 0 12 16,4 0 1-16,7 4 16 15,-1-2 0-15,6 1 1 0,5 1 2 16,6-1-3-16,2 1-14 0,8-1 1 15,5 1-1-15,3-1 11 0,0-3-11 16,3 0 0-16,2 0 0 0,-1 0 34 16,5-3 11-16,-4-1-11 0,-1 1-11 15,-1-1 4-15,1 4-7 0,-1 0-19 16,2-3 13-16,-5 3 3 0,-2 0-3 16,-1 0-3-16,3-4-10 0,-1 4 0 15,-1 0 1-15,3 0-1 0,-1-3 10 16,0 1-11-16,3-2-2 15,4 1-1-15,-3 3-3 0,-1-7-8 16,1 7 10-16,-1-3-11 0,0 3 10 16,-3 0-1-16,0 0 4 0,-1 3 0 15,-3 1 2-15,1 2-2 0,-1-2 2 16,-2 1 1-16,0-1 16 0,9-1-6 16,12 4-11-16,8 0 10 0,17 0 4 15,8-3-3-15,8-1-10 0,-4-3 10 16,-18 0-11-16,-23 0-2 0,-19 0 0 15,-8 0-1-15,0 0-12 0,-4 0 1 16,6 0-4-16,6 0 16 0,6 0 9 16,3 0 17-16,-3 0-1 0,-1 0-6 15,-5 0-3-15,2 4-13 0,-2-1 0 16,0 1 20-16,5-1-8 16,-3-1-11-16,2 5 11 0,1-4-2 15,-1-3-12-15,5 4 2 0,-3-4 0 16,2 3 0-16,-3-3 0 0,-3 0-1 15,-2 0-2-15,-2 4-2 0,-2-4-14 16,-6 0-3-16,-2 0-3 0,-2 3 22 16,-5-3 12-16,-3 0 1 0,1 4-10 15,-3-4 10-15,1 3-10 0,3-3 13 16,-1 4-13-16,5-4 13 0,2 0-3 16,2 3-1-16,4-3-10 0,2 0 1 15,-2 0 13-15,2 4-13 0,-5-4 1 16,1 0-1-16,-6 0 9 15,-2 0-9-15,-5 0 0 0,-4 0 0 16,1 0 13-16,-5 0-14 0,0-4-1 16,-2 4-1-16,0 0 0 0,1 0-22 15,3 0 0-15,2-3 21 0,7 3 1 16,3 0 18-16,5 0-5 0,6-4-11 16,4 4 1-16,2 0 13 0,1-3-14 15,-1 3 1-15,-2-4 10 0,-4 4-12 16,-6 0 0-16,-2-3 2 0,-5-1 10 15,-5 4-1-15,-3 0 7 0,-6-3-6 16,2 3 12-16,-6 0 3 0,0 0-28 16,0 0 0-16,0-4-31 15,-4 4 6-15,2 0 6 0,0 0 18 16,2-3 0-16,0 3-2 0,0 0 0 16,0 0 0-16,2-4 0 0,4 4 3 15,-6-3 1-15,4 3 12 0,1-2 3 16,-1 2-1-16,0-3 4 0,-2-1 0 15,2 4-3-15,-4-3-16 0,0-1 0 16,0 1-3-16,0-1-13 0,-4-3 0 16,2 4 14-16,-2-4-1 0,2 3 1 15,-3 4 2-15,5-3 2 0,-2-1-2 16,2 1-1-16,0 1-31 0,5-2 4 16,1 1 28-16,2 0 0 0,2-4 13 15,3 3 2-15,-5-6 1 16,2 3-3-16,-1 0 9 0,-1 0 0 15,-4-2-20-15,2-2 0 0,-6 4-2 16,0-6-2-16,0 6-17 0,-6-2 6 16,0-2 10-16,0 1-12 0,-5-4 15 15,5 7 1-15,-2-2 1 0,0-1 0 16,3 3 10-16,1 0-12 0,0 0 1 16,4 3-1-16,-2 1-3 0,2-1 1 15,0 1 0-15,0-1-1 0,-2 1 1 16,2 1 0-16,0 2-1 0,0-3-10 15,-4 3-18-15,-2 3-241 0,-3 2-204 16,1 6-278-16,-23 17-1057 0</inkml:trace>
  <inkml:trace contextRef="#ctx0" brushRef="#br0" timeOffset="61972.55">20343 12957 160 0,'0'0'606'15,"0"0"-322"-15,-69-21-121 0,53 18-46 16,1-1-3-16,1 1-49 0,-9 1-16 16,0-1-36-16,-4 3-13 0,-4 0-4 15,3 0-18-15,-3 5 9 0,-7 2 10 16,-1 10 3-16,-4 1 0 15,-3-3 13-15,-3 6 20 0,-1 0-4 16,2-5-3-16,1 5 4 0,3-4-1 16,5-5 0-16,12 2 69 0,11-7 126 15,14-3-17-15,20-4-107 0,36 0 14 16,45-7-30-16,44-11-30 0,35 10-21 16,-1-10-11-16,-5 8 1 0,-17-4 12 15,-19 5 27-15,7-5 15 0,-2 4 22 16,-1-4 1-16,-3-2-36 0,1 6-13 15,1-4-16-15,-3 0-13 0,-6 3-2 16,-14 3-18-16,-10 1 0 0,-28 0-1 16,-18 7-1-16,-25 0-1 15,-18 0-15-15,-3 0-16 0,-8 0-13 16,-2 0-22-16,-4 0 29 0,-6 3 38 16,-39 4 48-16,-42 0-19 0,-54 2-26 15,-47 1 9-15,-20 1-9 0,-1-8 0 16,8 1 0-16,15-4 0 0,-2 0-3 15,-4 0 0-15,4 0-1 0,10 0 1 16,15 0 0-16,26 0 0 0,36 3 1 16,37-3-2-16,29 4 1 0,22-4-3 15,7 3-45-15,4 4-90 0,2-2-10 16,6 6 125-16,17 3 23 0,27 7 38 16,34-9-12-16,40 5-3 0,38-10-1 15,9-7 13-15,3 0 39 16,2-3 10-16,-9-1-8 0,15-3 7 15,14 0 0-15,11 0-19 0,8 4-20 16,-2 3-25-16,2 0-17 0,-21 7 0 16,-18 7-2-16,-34 3 0 0,-36-5-105 15,-42 2-42-15,-33-3-7 0,-19-4-38 16,-12 7-72-16,-31-2 18 0,-43 5 143 16,-67 1 25-16,-43-2-3 0,-28-9 42 15,-1 0 39-15,4-7 0 0,-10-7 16 16,-7-2 7-16,-7-2 32 0,3-6 58 15,13-4-6-15,15 9-7 0,24-9-19 16,35 3-20-16,38 10-19 0,41-3-16 16,35 8 3-16,23-1-3 15,6 4-26-15,4 0-152 0,23 0 7 16,37 11 112-16,37-3 33 0,48 10 16 16,12-4 0-16,7-4-13 0,-5 1 1 15,-14-9 18-15,4 1 27 0,2-3 9 16,0 0 13-16,2-3 0 0,4-3-4 15,0-4-22-15,1-1-9 0,-7-3-20 16,-19 4-14-16,-26 5 0 0,-38 1 1 16,-31-3-3-16,-28 7-63 0,-9-3-66 15,-25-1-71-15,-57 4-46 0,-67 0 29 16,-60 0 107-16,-43 4 51 0,-23 3 37 16,-10 5 18-16,-25 2 2 0,-20 7 0 15,-15-2 0-15,-5 16-1 0,16 5 1 16,86-10 2-16,-4 15-504 0</inkml:trace>
  <inkml:trace contextRef="#ctx0" brushRef="#br0" timeOffset="112841.19">8308 10062 904 0,'0'0'176'0,"0"0"75"16,0 0-95-16,-25-65-87 0,33 57 22 15,3-6-65-15,1 0-25 0,4 0 28 16,3 2-10-16,4 1 24 0,0 4 22 16,1 7-20-16,1 0-12 0,4 0 25 15,-4 0-35-15,6 4-4 0,6 6 4 16,9 1 16-16,18-3-7 0,18 6 36 15,24-7 7-15,22 0-56 16,6-7-2-16,5-3-16 0,-1-4 1 16,-1-11 13-16,7 3-14 0,-1-6 24 15,-2 0 59-15,-5-2 16 0,7-1 26 16,-1 1-10-16,1 2-13 0,-9-2-16 16,1 2-20-16,-1 7-16 0,2 1-15 15,5 7-4-15,0-1 0 0,1 4-20 16,7 3-11-16,2 7 0 0,-2 5-1 15,4 2 16-15,0 3-16 0,4 1 3 16,2-6 9-16,0-1 4 0,0-1-4 16,1-3-11-16,-1 0 0 0,-2-4-1 15,2-1 0-15,-2 2-2 16,-2-1 0-16,2 4 2 0,-4 0 51 16,2 4 16-16,0 3 32 0,4-2-17 15,3 5-25-15,5 4-38 0,-2-2-6 16,5 2-11-16,4 4-1 0,3-3 2 15,1-4 13-15,0-3 0 0,0 3-13 16,-1-4-1-16,-1 0-2 0,-2-5 0 16,-1 1-1-16,1-3-2 0,-2-4-13 15,-5 1 0-15,-2-1 15 0,1 4 0 16,-5 0-2-16,6-3-13 0,-1 1-3 16,7-1 17-16,5 6 1 0,8-3 0 15,0 0-1-15,7 7 1 0,7-4 1 16,1-1 1-16,3 2 11 15,-1-4 4-15,1 0-14 0,-3 0 21 16,0 0-21-16,-1-7 17 0,-2 0-16 16,-5 0 0-16,1-4-1 0,-8 1 0 15,-6-4-2-15,-6 0 0 0,-7 3 0 16,0 1 0-16,-3-1-2 0,-3 4-11 16,-2 0 12-16,4 0-2 0,-3 0-9 15,1 0 12-15,-2 4-4 0,-4-1 3 16,-2-3-9-16,-8 0 10 0,-3 0 3 15,-11 0 0-15,-5-7 13 0,-11-7 3 16,-1 5-6-16,-4-8-10 0,-9 3-1 16,-4-2 14-16,-10-5-4 0,-4 4-12 15,-1 1-1-15,-5-1-1 0,-11 10 2 16,-16-4-3-16,-13 8-95 16,-15 3-67-16,-3 0-55 0,-11 3-81 15,3 8-163-15,-7-4-305 0,-62 33-614 0</inkml:trace>
  <inkml:trace contextRef="#ctx0" brushRef="#br0" timeOffset="-179405.61">6900 7692 134 0,'0'0'143'0,"0"0"385"15,21-68-202-15,-27 57-117 0,-1 4-92 16,3-5-46-16,-2 5-51 0,-2-7 22 15,-1 4-3-15,1-1-13 0,2 2 20 16,0 2-1-16,2 4-6 0,4-8-37 16,0 4 2-16,0 0 31 0,0-3 14 15,4-2 16-15,2-2-6 0,-2 0-8 16,2-4 5-16,3 6 12 0,-5-2 0 16,-2-3 9-16,0 5-18 0,-2-2-11 15,0-4-25-15,-8 1-4 0,-3 1-18 16,-5-8 22-16,-9 1-21 15,-10-12 11-15,-15-5 32 0,-18-7 4 16,-15-11-20-16,-14 1-4 0,0-1-13 16,4 11-12-16,10 7-16 0,9 12 16 15,6 9 15-15,-7 5-13 0,-3 4-2 16,-11 3-22-16,-2 7 2 0,-4 3 1 16,-11 8 3-16,-9 6-10 0,-20 6 26 15,-18 5 11-15,-12 1 24 0,-5 3 23 16,-5 1 7-16,-1-4-4 0,0 6 3 15,13-5-3-15,18-6-19 0,7-1-10 16,7 1-22-16,12-4-10 16,11 8-13-16,19-4 0 0,11 2-6 15,5 2 0-15,-1 9-7 0,-11 6-3 16,-6 8 16-16,-4 3 12 0,-4 10 1 16,-2 4 1-16,6 2 2 0,-3 5 1 15,1 2-1-15,2-2-3 0,4-4 0 16,13-1-2-16,9-2-21 0,18-10 1 15,20-11-7-15,8 3 25 0,6 12 4 16,7 6-2-16,0 12 2 0,10-2-19 16,14-8 19-16,3 9-1 0,8 1 2 15,6 9 11-15,10 8 23 0,6 8-6 16,7 3-26-16,6 7-3 0,4 4 0 16,0 1 55-16,5-5-26 15,-3 0-29-15,-6-10 20 0,0-7-20 16,0-9-45-16,-7-13 29 0,7-15 16 15,-2-6-1-15,6-5 1 0,4-10 0 16,3 0 19-16,11-5 1 0,9-2 34 16,6-1 20-16,15-6-23 0,8-2 51 15,14-1-47-15,15-2-7 0,4-5-29 16,-2-2 0-16,2-7 3 0,-2-7-9 16,-8 0 9-16,-7-7-6 0,-4-9-13 15,-6-12 16-15,5-2-16 0,3-8 23 16,2-9-10-16,5-7-13 0,0-4 13 15,5-5-4-15,5-5 4 0,-2-3-3 16,-6-1-10-16,-11-1-3 16,-8 2-19-16,-8-1 5 0,-11-1 14 15,-16 5 23-15,-10-9-11 0,-13-5 33 16,-6-5-14-16,-7-4-18 0,1-8 3 16,-4-2 9-16,-3 0-9 0,-7-8 0 15,-5 5 9-15,-10-4-22 0,-7-4 6 16,-1-3-6-16,-9 5 0 0,0-2 3 15,0 1-6-15,-5-1-2 0,-3-3-1 16,-3-7-16-16,-7 3-10 0,-11 6 7 16,-12 8-6-16,-18 9-7 0,-22 9 0 15,-22 12-22-15,-29 18-38 0,-33 20-20 16,-31 20-19-16,-25 17 29 16,-16 20-52-16,-3 14 54 0,9 14-42 15,4 12-103-15,14 8-196 0,60-14-278 16,-16 14-438-16</inkml:trace>
  <inkml:trace contextRef="#ctx0" brushRef="#br0" timeOffset="-170071.32">18430 10610 316 0,'0'0'457'0,"0"0"-167"16,0 0-65-16,0 0-72 0,0 0-131 16,0 0-22-16,0 0-22 0,-60-61 9 15,50 50-10-15,2 4-111 0,-2 2-32 16,-1 1 39-16,1-3 55 16,-3-3 40-16,-1 3 31 0,-5 0-1 15,1-4 2-15,-7 3 65 0,-2-3 98 16,0-3 22-16,-4 0 20 0,2 2 52 15,0-2-33-15,5-3-74 0,-3 3-102 16,6 2 1-16,2-9-10 0,3 7 6 16,-1 0-45-16,3 2-41 0,-3-2 9 15,-3 3-10-15,-7 1-1 0,-15 4 21 16,-15 0-53-16,-28 2-9 0,-29 1 19 16,-31-4 29-16,-10 0 10 0,-6 0 23 15,2-7 1-15,8 5 0 0,-6-12-11 16,4 7 10-16,6-5 0 15,9-6-12-15,3 8 15 0,9-2 0 16,4-2 1-16,5 3-1 0,9 3 2 16,3-3-1-16,-3 4 1 0,-4 6 0 15,-1 1-2-15,-7 3 0 0,-6 1-2 16,0 3 0-16,-15 0 1 0,-6 3-1 16,-6 1-1-16,5-1 0 0,-1-3-14 15,6 0-2-15,9 0 6 0,18-3 11 16,13-1 2-16,24-3 22 0,5 0 8 15,16 7-28-15,12-3 1 0,9 3 17 16,10 0-1-16,-14-4 17 0,-13-3-14 16,-26 0-22-16,-16-1-32 0,-5 1 16 15,-6 3 0-15,-5 4 3 0,-4 0 10 16,-14 4-32-16,4 8-37 16,4 9 23-16,10 0 10 0,15 1 10 15,10 3 6-15,19-3 22 0,12-4 0 16,19 3 1-16,10-6 2 0,-2-1 11 15,2 7-13-15,1-1-123 0,-14 0 25 16,-1 10 59-16,-9 2 39 0,-1 1-1 16,-13 3-2-16,-11 3-1 0,-18-3-15 15,-16 8 19-15,-9-1 90 0,14-4 27 16,28-9 0-16,24 1-19 0,27-15-33 16,5 5-30-16,5-2-35 0,-5 5-19 15,1 9-40-15,-4 13 40 16,1 13 19-16,7 9 16 0,7 0-14 15,6-10 34-15,2-18-13 0,0-4-7 16,0 6 20-16,0 9-33 0,0 6 26 16,0-3-25-16,0 0 12 0,0 0-15 15,-6 1-1-15,-3-5-3 0,3 1-15 16,4-4 16-16,-2 0-41 0,4-4 43 16,4-2 81-16,4 6-65 0,11-2 4 15,12 6 6-15,19 8 9 0,18 9-9 16,25 14 30-16,23 2-11 0,10-1-6 15,-2-4-10-15,-13-8-29 0,-32-13-107 16,-27-18 52-16,-17-3 0 0,-8-9-52 16,-7-6 51-16,1 6 30 0,4 5-15 15,6 4 40-15,-2 10-11 16,8 5-14-16,-6-5 23 0,0 4-12 16,6 0 15-16,9 6 0 0,16 6 0 15,12 5 12-15,19 3 1 0,17 3 6 16,5-3 7-16,-3-3-6 0,-5-10 6 15,-12-4-7-15,1-7-19 0,-3-3-18 16,2-15 17-16,-4-1 2 0,0-14 0 16,4-7 18-16,2-7 85 0,8-7 65 15,7-7-13-15,10-7-59 0,10-2-26 16,7-8-23-16,14 5-35 0,6-5-12 16,-2 11 0-16,0-1-1 0,-8 11-1 15,0 5-18-15,-13 5 0 0,-14 5 17 16,-12 5-17-16,-17 4 6 15,-7-3-2-15,-5 3 15 0,-4-5 19 16,-5 4 4-16,4-2 22 0,-3-1-42 16,1-10 17-16,11 0 22 0,10-7-7 15,8-7-15-15,11-6 6 0,4-3-4 16,-2-9-12-16,-3 3-10 0,-3-8-87 16,-11-6-36-16,0-6 13 0,-6-5 26 15,-6-6 39-15,-4-4 45 0,-5-8 3 16,-7-1-2-16,-5-5 0 0,-6-3 14 15,-7 3-15-15,-1-4 55 0,-2 5 13 16,6 2 19-16,4 2-32 16,8 5-26-16,2 0-29 0,2 7-13 15,1 7 10-15,-13 7-23 0,-15 14-77 16,-12 5-75-16,-14 12-82 0,-7-2-175 16,-8 8-158-16</inkml:trace>
  <inkml:trace contextRef="#ctx0" brushRef="#br0" timeOffset="-169038.43">6840 13245 620 0,'0'0'127'16,"0"0"-52"-16,44-58-36 0,-30 44-39 15,-4 4-10-15,7 0-3 16,-1-1 13-16,1 2 36 0,2-5 42 15,-5 7 20-15,-6 4-14 0,-4 3 66 16,-4 0 124-16,0 0-73 0,-10 3-77 16,0 4-124-16,-3 0-4 0,-3 4 1 15,5-6-26-15,3 2-16 0,4 0-41 16,4 0 86-16,12-4 94 0,17 1-19 16,21-4-36-16,24-4-10 0,24-9-9 15,13-7 2-15,3 3-21 0,-11-8 0 16,-16 13 34-16,-25-2 69 0,-14 4-13 15,-15 6-40-15,-15 1-33 0,-1-1-18 16,-5 4-23-16,-1-3-3 16,-1 3 13-16,-4 0 13 0,-6 0 123 15,-27 7-58-15,-24 3-46 0,-38 1-17 16,-31-1 11-16,-29-5 0 0,-2-1 7 16,8-1 12-16,15-3-9 0,19 0-21 15,-1 0 20-15,5 4-22 0,16-1-6 16,27 1 6-16,20-1 16 0,24-3-16 15,3 4-19-15,7-1-46 0,4 4-103 16,0 0 80-16,4 4 88 0,8-2 29 16,15 4 3-16,20 8-6 0,15-8-10 15,19 8 0-15,12-14 0 0,10-4 1 16,0-10 8-16,-6-10-5 0,-2-6 12 16,-2-5-13-16,6-2 11 15,0-1-14-15,4-2-13 0,-8 3 13 16,-18 6-3-16,-24 6-11 0,-16 6 0 15,-18 5 2-15,-7 4-2 0,-2 3 0 16,-6-4 37-16,-6 4-10 0,-27 0-29 16,-39 11-26-16,-52 8 3 0,-56 19 20 15,-19 2 1-15,-5 0 2 0,11-6 20 16,32-10 64-16,35-7 6 0,39-6-3 16,40-9-19-16,26 1-68 0,7 1-39 15,7-1-532-15,5 4-1159 0</inkml:trace>
  <inkml:trace contextRef="#ctx0" brushRef="#br0" timeOffset="-166437.79">13430 16669 515 0,'0'0'398'15,"0"0"-50"-15,0 0-32 0,0 0-62 16,0 0-69-16,0 0-23 0,0 0-29 16,0 0-30-16,0 0-32 0,0 0-29 15,-41-54-42-15,39 47-1 0,2 7-41 16,0-4-6-16,0 1 6 0,0 3 13 16,2 0 18-16,0 0 11 0,0 0 23 15,4 0-7-15,-4 0 6 0,-2 0 11 16,2 0 12-16,-2 0 7 15,2 0 6-15,0 0 6 0,0 0 14 16,0 0 12-16,3-2-39 0,5 2-22 16,-2 0-13-16,9 0-15 0,-1-4-1 15,1 4 2-15,6 0 1 0,3-3 1 16,1 3 9-16,0 0-13 0,0 0-12 16,0 0 12-16,2 0 3 0,-4 0 12 15,-1 3-15-15,-1 3-3 0,-2 1 3 16,0 0 29-16,-5 3-13 0,3 1-4 15,1 2 8-15,1-4-7 0,2 2 6 16,0 3 22-16,1-7-5 0,5 0-1 16,4 0 3-16,0-4-3 15,5-3-9-15,-1 0-10 0,-2-3 3 16,6-4 13-16,-1 0 12 0,-5 0 10 16,6-4-12-16,0 4 43 0,3-3 36 15,-1 1-49-15,11 2-53 0,10-3-19 16,13 3-1-16,13 0-2 0,18 3 3 15,4 1 3-15,-3-1 0 0,-12 1 13 16,-12 3-16-16,-15-2 1 0,-3 2-1 16,-3 0 0-16,-2 0-2 0,-2 0 1 15,-7 0 1-15,7 0 1 0,2 0 1 16,4 0-1-16,9-4 1 0,1-3 1 16,7 0 0-16,8 0-1 0,16-3 1 15,5 3-1-15,8-3 0 16,2 1-2-16,-2-2 1 0,-4 4 0 15,-5 4-1-15,1-4 2 0,-5 0-2 16,-3 3 0-16,-1-1 0 0,-2 2-1 16,1 3-1-16,3-4 1 0,0 4-1 15,11 0 0-15,6 0-1 0,6 0 3 16,7 0 1-16,7-7 3 0,7 0 15 16,2 4-18-16,0-4 11 0,-8-4 1 15,-5 1-11-15,-2-2-1 0,-5 1 2 16,-1-3 0-16,-10 0 0 0,-2 2 1 15,-5-2 11-15,-3 0 17 0,-3 4 2 16,-11 1-15-16,-6 2-17 16,-9 0 11-16,-21 4-13 0,-12 3 0 0,-11-4 0 15,-12 4-1-15,1 0-2 16,-3 0 1-16,2 0 1 0,8 4-14 16,-4-4 11-16,4 3-14 0,-8 1 2 15,-4-1 14-15,-9 1 1 0,0-1 1 16,-8-3 25-16,-1 0 13 0,-3 0-13 15,0 0-10-15,-3 0-13 0,-7 0-1 16,0 0-1-16,2-3 0 0,-7-1 0 16,1 4-2-16,3-7-1 0,-7 7-47 15,3 0-107-15,-1 0-74 0,-3 11-61 16,-4 1-153-16,1-2-304 16,-42 30-884-16</inkml:trace>
  <inkml:trace contextRef="#ctx0" brushRef="#br0" timeOffset="-163293.15">7698 17501 4172 0,'-72'69'59'16,"65"-126"44"-16,18 10 30 0,65 40-133 15,-1 0-424-15,51-2-1357 0</inkml:trace>
  <inkml:trace contextRef="#ctx0" brushRef="#br0" timeOffset="-162188.27">9614 16423 1418 0,'0'0'293'16,"-31"-68"-189"-16,27 50-82 0,-2 10-22 16,2-3-45-16,0 1-316 0,-1 3-180 15,-3-4-78-15,-2 8 368 0,6-1 231 16,-9 4 20-16,3 4 0 15,-5 6 99-15,-1-3 149 0,1 0 22 16,-7 0-58-16,1 4-59 0,-2-3-12 16,3 3-8-16,-3-4 23 0,2 3-3 15,5-6 20-15,3 3 38 0,3-4-20 16,4 1-116-16,6-4-75 0,16 0 1 16,11-7 2-16,21-4 39 0,24-3 0 15,19 4-6-15,12 1-14 0,-5 2-5 16,-12 7-1-16,-7 4 3 0,-13 1 17 15,2 2 3-15,0 3 3 0,5-3 19 16,-1 0-22-16,5-3 3 0,12-4 22 16,8-7 4-16,8-7-4 0,5-2-19 15,-1-5-26-15,-5 0-17 0,-7 6 1 16,-12-3 0-16,-19 1 0 16,-13 6-1-16,-20 6 24 0,-8-2 51 15,-4 0 3-15,-2 3 16 0,1 1-29 16,-1-4-67-16,-3 7-55 0,-3 0-31 15,-15 4 86-15,-31 13 45 0,-40 13-45 16,-47 6-86-16,-49 10 18 0,-23-3 26 16,-11-6 30-16,0-6 10 0,17-5 0 15,-4-1 0-15,2-3-1 0,10-1 2 16,7-1 1-16,10-3 1 0,18-7 15 16,19 4-13-16,16-8 10 0,30-3-10 15,26 1 10-15,21-4 6 16,19 0 17-16,4 0-1 0,3 0-35 15,5 0-16-15,11-4-157 0,30 1 125 16,38-6 48-16,53-5 32 0,46-3-7 16,14 1-12-16,-6-2-10 0,-12 4 23 15,-32 4-13-15,-3-2-11 0,-5-2 1 16,-2 0 13-16,1-7 0 0,-3 2-12 16,-2-2 12-16,-2 2-16 0,-8 1-3 15,-6 1 0-15,-15 1 2 0,-19 2 1 16,-24 7 1-16,-15 0 15 0,-16 4-12 15,-6-4 12-15,-5 3-4 0,-2 1 36 16,1-3-48-16,-15 3-22 0,-34 0-97 16,-40 3-15-16,-63 8-2 0,-51 10 7 15,-29 6 26-15,-11 6-20 16,-5 6-61-16,3 10-121 0,56-10-222 16,-43 25-522-16</inkml:trace>
  <inkml:trace contextRef="#ctx0" brushRef="#br0" timeOffset="-137321.67">9765 16337 1929 0,'0'0'263'15,"0"0"-98"-15,0 0-162 0,0 0-3 16,0 0-48-16,0 0-40 16,0 0-2-16,0 0 90 0,0 0 29 15,-25-29 23-15,25 25-26 0,0-3-26 16,0 4-20-16,-6-1-22 0,0 1-26 16,-4 3 68-16,-7 0 23 0,0 3 80 15,-3 4 4-15,-3 0 0 0,-2 4-20 16,-4-1 16-16,4-1 20 0,1 1-1 15,1 1-3-15,4-4-13 0,7 0-7 16,2-7-10-16,5 3-12 0,5-3-17 16,0 0-18-16,11-3-42 0,12-4-25 15,14-4 25-15,21-6 0 0,18 1 13 16,17-1-11-16,6 3-1 16,-1 8 1-16,-18 3-2 0,-8 3 2 0,-9 0 1 15,-4 5 9-15,6 2-12 0,-6 0 0 16,3 4 2-16,3-4 11 15,3 3-1-15,-4-3 14 0,-2-5-1 16,-6-2-6-16,-11 0-6 0,-6 0-1 16,-14 0-9-16,0 0 0 0,-2 0 9 15,2 0-10-15,6 0 11 0,4 0 6 16,-6-2-6-16,-2-1 12 0,-7 3 0 16,-3-4 7-16,-9 1 31 0,-2-1 50 15,-6 1-25-15,-8 3-66 0,-11-4-22 16,-14-3-35-16,-18 4 7 15,-32-4-6-15,-22 3 18 0,-24 4 3 0,-3 0 11 16,8 7 0-16,12 0 2 16,19 0 0-16,11-3 0 0,13 3 0 15,18 0-1-15,14-4-2 0,12-1-19 16,-2 1 9-16,8 1 1 0,-12 3 12 16,0-4 0-16,-4 1 3 0,-2 3 22 15,0-4 7-15,6 1-4 0,0-4 3 16,4 0-3-16,4 0-3 0,2 0-9 15,9 0 1-15,-2 0-17 0,9 0 0 16,5-4-45-16,0 4-43 0,23-7 0 16,23 0 41-16,40-3 34 0,36-2 12 15,38-6 0-15,11 1 0 0,-10 6-1 16,-24 3-1-16,-23 4 2 0,-21-3 1 16,-23 4 1-16,-18 3 0 0,-15-4 2 15,-17 4 16-15,-1-3-3 16,-7 3 9-16,1-4 10 0,-3 1 27 15,-2-1 4-15,-8-3-66 0,-18 0-58 16,-32 2-15-16,-33 1 14 0,-30 4 21 16,-26 4-13-16,-7 5-40 0,7 5-20 15,17 0-13-15,23 3-7 0,24-1-86 16,24-6-191-16,22-3-360 0,-4-3-946 0</inkml:trace>
  <inkml:trace contextRef="#ctx0" brushRef="#br0" timeOffset="-127420.24">7231 7158 62 0,'0'0'98'0,"0"0"35"16,0 0 73-16,2-68 156 16,-6 47-69-16,0 5-32 0,-1-5-11 15,5 2-42-15,0 2-62 0,0 3-39 16,0-7-16-16,5 9 16 0,-1-6 0 16,-2 4 12-16,0-1 10 0,0 1-26 15,0-4-22-15,-2 1-17 0,-4 4-39 16,-4 0-25-16,-3-1-48 0,-5 1-10 15,-7 6 1-15,-4-3-5 0,-12 6 21 16,-11 1 12-16,-18 3 18 0,-21 0 11 16,-14 7 19-16,-15 0 20 0,2-4 3 15,7-3 3-15,14 0 9 0,10-3-5 16,0-1-14-16,-8-3-9 0,-8 0-10 16,-11 0-13-16,-10 7-3 0,-6 0 0 15,-6 0-2-15,-17 7-11 16,-8 7 0-16,-7 0 12 0,-7 6 0 15,1 0 1-15,-6 0 3 0,2 4-2 16,7-1 0-16,4 1 2 0,8-6 1 16,8 1-1-16,0-2 13 0,12 4-3 15,11-5-13-15,0 5-2 0,-2 3-18 16,4 6 1-16,0 0-3 0,6 8 22 16,0 2 25-16,3 4 20 0,-11 6-3 15,1 1-10-15,-5 10-3 0,4 3 3 16,2 10-16-16,-4 8-14 0,-4 5-2 15,-5 10 0-15,-5 6-3 0,1 4 0 16,11 1 0-16,12 4-25 0,25-8 24 16,23 4 2-16,14-3-1 15,15 3-13-15,10-7-10 0,12 2 1 16,9-9 9-16,8 4-10 0,4-7 13 16,12 1-3-16,11-1 3 0,8 3 13 15,8-3 12-15,11-2 14 0,14-9-1 16,19-2-12-16,16-4 0 0,17-10 13 15,8-3-4-15,0-3-19 0,-6-4 29 16,-4-7 6-16,-5 0-38 0,-1-10-55 16,0-2 55-16,5-9 22 15,9 2 3-15,11-2-6 0,-3-9 17 16,0 4-35-16,3-5 15 0,3-6 32 16,9 1-26-16,14-4 0 0,0-4 0 15,7-3 7-15,3-10-13 0,-1-4 9 16,4-4-25-16,-5-1-6 0,1-5-77 15,-5 1 26-15,-2-1 3 0,3 1 18 16,-9-1 1-16,2-1 10 0,-4-4 2 16,-4 2 21-16,-9-4 2 0,-5-6 1 15,-7 1 3-15,4-6 15 0,-7 2 0 16,-8-7-3-16,-1-4 3 0,8 0-6 16,3-3 6-16,1-3-16 0,2-1 16 15,-2-6-3-15,0-9-12 0,1-9 8 16,-1-9 4-16,0-3-16 0,-12-11-9 15,-8 0-10-15,-15-10 16 0,-9 0-9 16,-5-10 12-16,-11-3 0 16,-14-1 1-16,-17 4 2 0,-18 1 14 15,-21 5-17-15,-33 4-16 0,-29 3-22 16,-33 8-39-16,-31 13-45 0,-33 13-67 16,-36 11-21-16,-22 17-39 0,-16 11-85 15,-11 10-172-15,58 8-133 0</inkml:trace>
  <inkml:trace contextRef="#ctx0" brushRef="#br0" timeOffset="-107988.24">9110 16547 1864 0,'0'0'0'0,"0"0"-87"0,74-23-37 16,-24-2-201-16,20 3-8 0,2 1 24 16,-14 7 87-16,-18 5 167 0,-22 9 51 15,-3 0-15-15,-1 0-20 0,3 0 39 16,-3 4 42-16,5-1 105 0,-1 2 91 16,-1 2 3-16,-3 0 36 0,5-3-33 15,-2-1-26-15,1-3-52 0,3 0-30 16,2-3-3-16,-1-4-13 0,3-7-39 15,-2 2-23-15,0-6 3 0,-3 1 10 16,-5 1 13-16,-5-5-29 0,-6 4-55 16,-4 1-10-16,-14-1-90 0,-19-1 7 15,-25 9 12-15,-31 6 36 16,-33 8 9-16,-23 16 20 0,-8 9 3 16,11 5 13-16,20-2 14 0,35-9 57 15,27-5-13-15,25-5-13 0,16-7-45 16,9 0-36-16,4-3-55 0,-1 6 17 15,3-1 54-15,4 1 20 0,4 1 49 16,19-4 0-16,14-4-7 0,23-3-7 16,15-3-12-16,16-15 28 0,10-4 59 15,-2-10 19-15,0 3-7 0,-8 1 3 16,-6 2-29-16,2-2-32 0,0 2-16 16,-7 5-25-16,1 5-22 0,-21 2-1 15,-15 7-1-15,-14 0-15 0,-12 7-13 16,-9-3-6-16,-3 3-87 0,-1 0 20 15,-6 0 102-15,-19-4 0 16,-26 4-20-16,-34 0 2 0,-35 0 18 16,-26-3 26-16,-3 3-4 0,9-4-21 15,10 4 41-15,23 0-4 0,8 0-25 16,18 0 55-16,23 0 18 0,21 0 0 16,19 0-10-16,4 0-44 0,4 0-32 15,2 0-175-15,2 4 57 0,0-1 107 16,4 4 11-16,10 0 13 0,15 0 0 15,10 7 9-15,19-2-3 16,17 2 4-16,14-7-1 0,14-7 13 16,-4 0-9-16,-6-7-7 0,-8-3-17 15,-13-1 23-15,-14-1 1 0,-14 2-4 16,-16 3 7-16,-11 3-16 0,-9 1 2 16,-2-1 1-16,3 1 16 0,-9-1-29 15,0 1-3-15,-19 3-73 0,-26 3-10 16,-38 11 26-16,-39 14 22 0,-29 9 19 15,-2 6-16-15,15-3-35 0,26-5-36 16,40-12-51-16,20-2-152 0,23-4-397 16,-10-12-1065-16</inkml:trace>
  <inkml:trace contextRef="#ctx0" brushRef="#br0" timeOffset="-101352.61">24512 14372 2609 0,'0'0'524'16,"-35"-81"-177"-16,35 57-68 0,0 5-153 15,2 1-95-15,0-3-31 16,2 2-39-16,-2-2-128 0,0 2-36 16,4 5 22-16,-6 4 43 0,-4 3 10 15,-12 3-35-15,-26-3 15 0,-36 4 71 16,-40 3 48-16,-41 0 6 0,-23 3 20 15,2 8 1-15,2-1 2 0,19-3 0 16,4 4 0-16,12-6 2 0,3 5-1 16,10 4 1-16,2 0-2 0,6 9-2 15,4 12-1-15,4 12 3 0,7 7 9 16,7 14 33-16,-1 9-42 0,4 13 0 16,2 6-6-16,0 9 6 0,12 8 29 15,2 2-7-15,13 4 20 0,4 0-26 16,6-4-3-16,-2 2 0 15,7-6 19-15,7-3-32 0,13-8-29 16,25-13 28-16,18-10 1 0,44-2 3 16,35-4 39-16,39-1 96 0,37-2 42 15,30-3-88-15,30-1-53 0,21-1 15 16,6-6-16-16,0-2-24 0,-12-8-12 16,-13-5 15-16,-12-16 11 0,-22-12-5 15,-16-14-4-15,-15-4 9 0,-14-20 4 16,-11-9 9-16,-13-11 95 0,-6 0 72 15,-9-13-50-15,-1-4-55 0,-9-7-63 16,4-2 10-16,-5-15-12 0,1-6-37 16,-6-10-1-16,-6-4 13 0,-9-10-13 15,-8-4 0-15,-8-6-1 0,-14-10-1 16,-11 1-14-16,-20-5-18 16,-17 1 3-16,-19 2 3 0,-31 5-22 15,-24 5 6-15,-27 4-12 0,-25 5 33 16,-25 9-2-16,-13 7 9 0,-19 12 4 15,-16 16-23-15,-8 8 7 0,-8 15 9 16,0 6 0-16,11 16 7 0,1 7 9 16,1 16-19-16,3 5 18 0,-1 9-14 15,-1 22 5-15,-6 9-3 0,11 21 0 16,6 11 1-16,18 22 2 0,15 14-18 16,25 11 5-16,20 19-8 0,30 3 15 15,22 7-4-15,18 6 8 0,22-3-64 16,18-2-26-16,10-5 16 15,25-8 41-15,10-1 0 0,15-10 48 16,17-10 9-16,18-6 30 0,12-12-7 16,17-6 6-16,8-13-10 0,13-17-15 15,2-13 44-15,5-12-25 0,1-10 6 16,2-8 0-16,0-11 7 0,2-4 12 16,5-3 9-16,1-3-13 0,2-4-24 15,4-7-10-15,-1-5-16 0,-5-6 13 16,-2-11-1-16,-6-8 4 0,-6-14 3 15,-4-13 10-15,-11-20-7 0,-6-6 6 16,2-19-15-16,-8-6 2 0,-4-8-18 16,-15-10 0-16,-14-1-3 0,-13-2-19 15,-20 1 4-15,-19 12 2 16,-24 4-19-16,-22 7-12 0,-30 11 3 16,-31 4-3-16,-34 3-16 0,-32 6 19 15,-34 8 6-15,-31 5-6 0,-26 11 18 16,-19 8-8-16,-6 5 15 0,-9 11 6 15,15 9 10-15,15 15 0 0,22 13-13 16,27 20-3-16,20 30-58 0,24 35-293 16,45-12-287-16,-17 52-609 0</inkml:trace>
  <inkml:trace contextRef="#ctx0" brushRef="#br0" timeOffset="-73716.79">22953 11281 88 0,'0'0'232'0,"0"0"74"16,0 0-133-16,0 0-36 0,0 0-17 15,0 0-38-15,0 0-4 16,0 0-26-16,11-61-27 0,-9 56-25 16,0-2-16-16,0 0 12 0,2 3 4 0,0-6 33 15,2 6 22-15,-2-3 33 16,-1 0 23-16,1 2 9 0,-2-2-3 16,0 0-16-16,-2-3-7 0,0 3-29 15,0-4-16-15,-2 4-14 0,-2-1-6 16,-1-3-3-16,-1 1-3 0,-4-1 6 15,6 1-13-15,-2 1 1 0,-5-5 8 16,5 0 1-16,0 4-3 0,-2-3 3 16,-1 0-7-16,5-5 7 0,-4 4-3 15,0 2-20-15,1-2 13 0,-1 0-13 16,0 4 1-16,0 1-3 16,-5-2 0-16,5 1-1 0,-9 3-12 15,3 0-7-15,-1 0-1 0,-1 0 17 16,-7 4-13-16,3-3 15 0,-1 3 1 15,0-1 2-15,5 1 14 0,-3-1 0 16,3-3-14-16,-3 4 21 0,6-1-4 16,-1-3-15-16,6 0 18 0,-5 4-20 15,5-2 21-15,-2-2 0 0,4 0 2 16,-3 3-9-16,-3-3-12 0,6 0-2 16,-5 4-2-16,3-4-16 0,-4 3 3 15,1-1-7-15,-5 2 1 0,3-4 6 16,-3 3 13-16,-5 1 2 0,3-4 11 15,3 3 0-15,-3-3 0 0,-1 4 0 16,2-1 3-16,5-3-3 16,-3 2 13-16,7-2-4 0,-4-3-22 15,4-1 0-15,-3 4 0 0,5 0-3 16,-8-3-16-16,3 4-1 0,-5 0-12 16,-5-5-7-16,-2 4 7 0,-6 4 16 15,-6-1 16-15,-4 1 0 0,-4-1 12 16,-5 1-11-16,-4-1 18 0,-1 1-15 15,3 1 15-15,0-2-18 0,-1-3-1 16,3 4 2-16,7-4-1 0,1 0 0 16,1 4-1-16,6-4 16 0,0 3-16 15,2 1-18-15,-2-1-11 16,0 1 0-16,-2 1 6 0,-5 2 7 16,1 0 14-16,-4 0 0 0,-5 2 0 15,-1 1 2-15,-1 1 1 0,0 3 1 16,3-4-2-16,3 1 0 0,1 2 0 15,6 1-1-15,2 0-1 0,6-3-11 16,0 3-3-16,4-5 0 0,2 5-10 16,1 0 0-16,-1 0 26 0,-2 3 9 15,-4 4 14-15,-2-2-20 0,-8 6 20 16,-15 10-4-16,-12 1 11 0,-15 11-11 16,11-1 16-16,10-13 4 0,17-5-7 15,16-9-3-15,-4 5-6 16,-9 4-20-16,-1 2-3 0,-2 1 0 15,3-1-22-15,5 2-14 0,4 1 4 16,4-2-4-16,3 6 18 0,1 1 18 16,2 2 2-16,1 6 11 0,-1 1 13 15,2 7-3-15,-8 0-4 0,3 4 0 16,-3 3 7-16,-2 0-10 0,0 0 0 16,-2 0-13-16,2-4 10 0,2-6-10 15,2 3 0-15,2-5-3 0,3-5-2 16,1-8-21-16,7 3-6 0,-1-6-10 15,5 2 9-15,4-6 30 0,2 10 23 16,2-6-7-16,0 9-14 0,6 8 21 16,9 11-21-16,5 13 27 0,7 18-13 15,2 9 3-15,2 4 4 16,-4 0-23-16,-8-13-34 0,-5-17-21 0,-6-24 6 16,1-8 30-16,-1-8-4 15,-2-5-6-15,4 1 27 0,3-1-17 16,5 9 19-16,3 1 2 0,10 7 11 15,15 0 6-15,16-2 10 0,14-1-9 16,17-4-7-16,10-2 3 0,-1-8-14 16,-3 5-1-16,-6-7 2 0,-10-5-2 15,-1-2 32-15,3 0 37 0,2-6-5 16,2 6-20-16,2 0-6 0,4-3-27 16,0-4 5-16,10-4-5 15,7-3 14-15,4 0-10 0,4-7-3 16,6-7 3-16,-4-7-3 0,4-1-10 15,-2-13 19-15,0-2-6 0,-11-7 1 16,-9-6 2-16,-5-4-3 0,-14-4 0 16,-2 1 0-16,-9-8 3 0,-4 8-6 15,-6-6 3-15,-4-2-3 0,-10-3-1 16,-3-3-10-16,-1-2-2 0,-1-13-19 16,-1 6-16-16,1-11-6 0,-1-1 12 15,-9-6 9-15,-2 4 18 0,-10 0 1 16,-5-4-1-16,-10-1-11 0,-8 1 11 15,-8 0-14-15,-15 8 13 0,-16-3-13 16,-8 9-25-16,-17 8 40 0,-9 4-20 16,-3 1-18-16,-13 1 23 0,-8 5-10 15,-3 4 4-15,1 11-7 16,0 6 6-16,10 2 21 0,11 9-11 16,7 3 10-16,3 3-13 0,2 0 15 15,-2 6 1-15,-9 11-84 0,-3 3 7 16,-15 3-17-16,-11 4-16 0,-12 4-19 15,-14 10 22-15,-11 3 45 0,-8 3 43 16,-8 4 16-16,0-1 1 0,2 1 2 16,8 4 34-16,11-5 95 0,16 5-18 15,14-6-24-15,32-1-29 0,20-2-58 16,17-5-13-16,12 4-26 0,0-3 10 16,0 3 13-16,-4 6 16 0,-8 2 0 15,-15 15-14-15,0 4-5 16,5-1 18-16,-15 10-2 0,2 7-13 15,-15 12-6-15,-6 16 5 0,5 2 17 16,3 3 0-16,15-7 29 0,15-5-27 16,12-11-2-16,21-8 0 0,3-2-3 15,9 11 1-15,11-4 2 0,9 2 12 16,9 5 11-16,10 1-20 0,5 6 39 16,1 2 16-16,5 5-19 0,2-2 0 15,3 4 16-15,-3 1-36 0,2-5-17 16,2-3 1-16,-3-2 23 0,3-5-10 15,2 1-3-15,2-6-13 0,6-11 13 16,5-5-9-16,9-2 15 0,9-5 0 16,10-6-19-16,5-3-87 15,7-13 74-15,5-3 13 0,4-10 0 16,0-7-6-16,0-7-10 0,0-14 16 16,-1-10 25-16,3-6-2 0,-2-10 3 15,-4-7-4-15,-6-6 56 0,-9-1 15 16,-2-5-25-16,0 1-27 0,-6-6-18 15,-6-1-20-15,0-3 10 0,-2-1 0 16,0-3-13-16,1-3-4 0,5-2-8 16,-6-1-5-16,-4 5-21 0,-1-9-4 15,-9 1 10-15,-7-1 10 0,-13-5 19 16,-7 0 3-16,-9-2-1 0,-21 2-14 16,-12-4-1-16,-10-1-6 0,-21-2-23 15,-16-1-4-15,-15 5 7 16,-8-6-6-16,-9 2 13 0,-8 3-17 15,1-3 0-15,1 1-19 0,4 6-68 16,3 12 94-16,-1 9 9 0,1 12-16 16,-11 15-113-16,-12 20-125 0,14 12-250 15,-37 18-487-15</inkml:trace>
  <inkml:trace contextRef="#ctx0" brushRef="#br0" timeOffset="-61532.42">22937 11161 75 0,'0'0'333'0,"8"-61"-79"0,-6 40 33 15,4 3-72-15,3-1-26 0,-3-2-95 16,0-1-29-16,4-6-53 0,-1 1-12 15,1 0-3-15,-2 7-17 0,-4-1 2 16,0 4 17-16,-4 5 1 0,0-2-26 16,-2 0-30-16,-8 3-5 0,-6 1 2 15,-13-6 10-15,-13-1 26 16,-18-4 4-16,-12-5 16 0,-17-4 0 16,-2-5 0-16,4 2 3 0,9-2 0 15,5 2-1-15,7 9-9 0,2-6 9 16,0 7 1-16,-4-1-1 0,-2 6-15 15,-13 3 3-15,-6 4-7 0,-12 4-3 16,-13 7 4-16,-14 7 3 0,-2 4 16 16,-9 4 0-16,-1 3-3 0,-3 8 2 15,0 2-18-15,13 5-7 0,6 2 26 16,14 2 105-16,11 3 6 0,8 3-46 16,5 3-26-16,11 1-26 0,5 3-12 15,6 4 1-15,0 4-1 16,2 1 22-16,-5 6-10 0,3-1 49 0,2 11 23 15,-2 2 2-15,4 5-31 16,11 5-14-16,7 4-16 0,16 5 3 16,11 5-3-16,15 4-23 0,17-1 0 15,14 4 10-15,14-3 3 0,9 0 10 16,10-4-13-16,2-7 10 0,2-8-4 16,0-6-16-16,3-12 17 0,-15-11-1 15,-9-17 23-15,-8-13 27 0,-12-3 12 16,0-7-7-16,4-1-9 0,6 12-10 15,17 2-16-15,18 13-26 0,19 8-11 16,13-1 1-16,16 8 13 0,8 0-12 16,-2-1-1-16,2-13 16 0,-8-6-3 15,6-8-4-15,-4-9-12 16,2-7-22-16,-4-14 19 0,-6-11 3 16,-5-10 3-16,-10-12 10 0,3-9 6 15,-5-10 13-15,-2-13 0 0,2-6-19 16,0-6 13-16,-2-8-26 0,-2-6-3 15,5 2 3-15,-1-5 1 0,-4 3-1 16,-2 0-16-16,-7-4 16 0,-5 4 1 16,-11 4 15-16,-6-2-15 0,-10 5 12 15,-9 4 16-15,-8-6 39 0,-10 10-10 16,-12-3-23-16,-9-1 1 0,-8-2-36 16,-17 5-7-16,-10-5 4 0,-17 5-20 15,-16-1 4-15,-18 3-16 0,-11 5 3 16,-9 6-1-16,-5-1-25 0,-1 4 10 15,3 7-17-15,-3 3 4 16,-1 8 3-16,6 3 16 0,-1 5-10 16,1 5 10-16,-3 6-7 0,-16 15-12 15,-14 6-43-15,-17 6 0 0,-16 13 32 16,-18 12 43-16,-7 1 6 0,0 13 10 16,4-2 10-16,10 7-13 0,19 4 3 15,18 3-3-15,21 4 12 0,21-1-15 16,16 8 3-16,15 1-14 0,8 9 8 15,8 9 18-15,4 5 4 16,1 1 4-16,5 11 9 0,5 1 2 16,0 2-15-16,8 1-1 0,8 3 1 15,6-3 1-15,13-4 0 0,6 3-1 16,19-6 0-16,10-2-49 0,19-5-26 16,14-8-16-16,21 3 3 0,22-13-87 15,13-8-93-15,-23-22-38 0,29 3-216 0</inkml:trace>
  <inkml:trace contextRef="#ctx0" brushRef="#br0" timeOffset="-58569.88">18077 10498 668 0,'0'0'160'16,"0"0"195"-16,0 0-150 0,4-61-61 15,-2 50-21-15,4 3-84 0,-1-10-39 16,1 8-19-16,0-4 3 0,0 5 16 16,-2-1 3-16,-4 3-3 0,0 0-63 15,-10 7-18-15,-15-4 38 0,-16 4 1 16,-21 0 22-16,-23 11 19 0,-8 3-2 16,0-6 0-16,10 6 1 0,19-7 0 15,19 0 2-15,10-3 3 0,10-1 0 16,0 1 0-16,4-4 14 0,-6 0 12 15,-2 0 7-15,-4 0-4 0,0-4 4 16,2-3-10-16,7-3 75 0,1-1 22 16,4-4-16-16,3-3 27 15,1 1-5-15,3-2-19 0,1-6-19 16,-1 4-33-16,2 2-58 0,-3 2-13 16,-5-1-22-16,-9-1-11 0,-10 5 4 15,-21-3 10-15,-23 8 12 0,-24-2 17 16,-30 1 2-16,-1 3 1 0,-3 0 2 15,9 0 15-15,12 0-5 0,-8-2-9 16,-2-1 0-16,0-1-1 0,0 1 0 16,2-2-2-16,2-2 0 0,2 0-1 15,-4-4 0-15,6 6-1 0,-6-5-11 16,2 6 13-16,-11-3 19 16,-5 6 10-16,-7 1-16 0,2 0 0 15,-2 3-9-15,7-3 18 0,3 0-6 16,9-3-12-16,8-3 9 0,7 0-10 15,1-1 13-15,-2 0-14 0,-3-2 9 16,1 2-11-16,0 4-2 0,-6-1-1 16,4 1-10-16,-12 4 10 0,2 3 3 15,0-1 26-15,0 4-6 0,8 0-1 16,-6 4 7-16,2 3-7 0,6-2-3 16,6 2 4-16,9 4-18 0,12-8 17 15,10 4 1-15,1-4-1 0,15 1-16 16,16-1 1-16,18-3 8 15,8 4-12-15,7-4-2 0,-1 3-30 16,0-1-39-16,1 5-26 0,-5 0 19 16,1 7 27-16,1 0 51 0,2 5 0 15,3 2-4-15,-3 5 4 0,1 2 4 16,-1 2 22-16,1 5 3 0,-5-2-10 16,3 4-16-16,-1-3 20 0,0 3 3 15,3-4-23-15,-5-1 13 0,3 1 4 16,1-2-20-16,7-5-12 0,-5 2 12 15,11-2 2-15,-2 2 11 0,2-2-10 16,4 6 39-16,6-6-13 0,0 11-9 16,4-3-4-16,5 3-15 0,-1 7 0 15,1-1 12-15,-3 6 0 16,1-5 6-16,-5 3-17 0,-2 0 21 16,-2 0 3-16,-4 0-5 0,0-3-20 15,-4-1 24-15,-4-1-6 0,-7-2-17 16,7 0-2-16,-8-3 0 0,7 1-22 15,-3-4 6-15,8 0-20 0,4 0 36 16,0-1 12-16,8-2 27 0,11-1-10 16,12 6 9-16,14-1-15 0,15 2 6 15,19 3-16-15,-9-9 9 0,-14-8-19 16,-11-9 13-16,-18-4 4 0,4 1-4 16,4 1-15-16,5 2 0 0,3 4 1 15,-2-5 14-15,-10 0-13 0,2-3 10 16,-8 4-12-16,0-3 0 15,-2-1 0-15,-1-1 12 0,1-6-11 16,8 4-1-16,13 0-1 0,20 0 0 16,25-3 1-16,24-4 1 0,22 0-1 15,3 0 2-15,-8 0-1 0,-12 0-2 16,-8 0 1-16,-1 0 2 0,3 0-2 16,-7-4 1-16,3 1-2 0,-1-4 1 15,-1 0 12-15,5 0-10 0,9-2 1 16,0-1 15-16,2-1-16 0,8 1-1 15,1-1 11-15,1 4-10 0,2-2 0 16,3 6 0-16,-5-4-3 0,-6 7-3 16,0-3 1-16,-8 3 0 0,-2 0-11 15,-7 0 13-15,-10 0 1 16,1 0 2-16,-5 0 0 0,0-4 0 16,2 1 0-16,8-11 13 0,3 3 0 15,6-1-3-15,6-6 0 0,4 1-10 16,4 1 0-16,2-5 0 0,-4 4 17 15,-6 1-17-15,-6 2-3 0,-15 0 0 16,-8 4 0-16,-9 1-2 0,-11-1 1 16,-13 3-2-16,-11 3-9 0,-12 1 11 15,-6-4-3-15,-2 7-12 0,14-4 4 16,13 4 9-16,17-3 0 0,17 3 2 16,-13 0 0-16,-15 0 1 0,-15 0 2 15,-16 3 11-15,-4-3-11 16,10 4 1-16,4-4 20 0,5 0 2 15,1 0-9-15,-5 0 3 0,-1 0-6 16,-6 0 3-16,-6-4 19 0,-7 1 13 16,-3-4 0-16,0-5-26 0,-5-2-22 15,-2-4-11-15,1 3 9 0,-3-10 1 16,4 1-11-16,1-2-4 0,3-6-3 16,5-4-10-16,4 6 10 0,4-9 0 15,4-1-26-15,-4 4 29 0,4-4 15 16,-2-2 1-16,0-2 11 0,-4 4 11 15,-5 0-9-15,-3-4-1 0,-5-1-8 16,-3 5-2-16,-3-7 10 0,-8 7-12 16,-6-7-3-16,-7-1-16 15,-5 0-10-15,-9 1 1 0,-8-8 9 16,-4 8 6-16,-3 0-6 0,-3 0 6 16,1 11 12-16,-3-8 1 0,1 2 11 15,3 2-11-15,4 3 10 0,1 3-10 16,3 0-35-16,0 8 6 0,-6-5-9 15,-11 1-1-15,-16 2 13 0,-27 2-2 16,-23 5 12-16,-33 7 0 0,-10 11 13 16,-2 3 3-16,-1 3 0 0,15 4 0 15,-2 4 1-15,-4-1 2 0,0 4-2 16,2-2-1-16,-4 6 0 0,0-1-16 16,-2-5-20-16,-4 2-6 0,4-3-15 15,2-4-1-15,6 0 16 0,-2-7 16 16,2 0 10-16,2-7 15 15,-2 0 1-15,-4 3-4 0,-2 1 3 16,-4-4-2-16,1 3-16 0,-1 1-1 16,0 3 18-16,0 0-1 0,4 0-10 15,8 7 11-15,10-4 2 0,5 4 0 16,12 0 0-16,2 4 0 0,13-1-2 16,5-1 2-16,9 5-2 0,2 0 1 15,-2 5 0-15,-6 2-1 0,-4 0 0 16,-3 2 2-16,5-3 1 0,2 7 0 15,4-3-2-15,8 0 0 0,6-4-1 16,13-3-1-16,16-6 2 0,17-3-1 16,13-1-18-16,-1 0-6 15,6 0-6-15,-5 0 0 0,1 7 0 16,-4-5 9-16,2 5 20 0,5-4-1 16,5 8 2-16,-1-8 2 0,8-1 16 15,-5 1 14-15,3-3 5 0,2 4 7 16,-7-1-10-16,3-3-29 0,-2-2-3 15,3 2-25-15,-3 4-20 0,2-4-23 16,1 3 16-16,3 1 27 0,4 1 25 16,0 2 2-16,2 3 11 0,0 3-13 15,2 4 16-15,2 2-16 0,-2 6-22 16,0 1 22-16,-2 5-2 0,0 9-15 16,-6 11 17-16,-2-2 12 0,-2-4 11 15,-1-5-22-15,1-3 2 0,2 3-3 16,4 3-6-16,1 1-62 15,3-4 6-15,5-3-22 0,11-3 26 16,1-4-27-16,10-4 43 0,-1 2 13 16,10-9-4-16,3 2 4 0,4-5-7 15,3 1-51-15,1-1-112 0,5 12-178 16,-13-9-200-16,17 49 5 0</inkml:trace>
  <inkml:trace contextRef="#ctx0" brushRef="#br0" timeOffset="-57130.87">21029 12964 59 0,'-124'0'0'16,"18"4"-12"-16,-9-4-31 0,5 3 39 15,3-3 4-15,3 0 0 0,-1-3 0 16,3-1 0-16,-1-3 42 16,6 0 108-16,4-3 157 0,6-4-4 15,7 2 13-15,20-2-32 0,8 0-70 16,17 3-41-16,6 6-8 0,2 1-51 15,4-3-53-15,-2 4-61 0,-4-4-12 16,3 4-17-16,3-4-10 0,10 7-51 16,18 0 90-16,40 3 38 0,48 4 63 15,68 0-49-15,63-7-20 0,28 0-19 16,0-3-13-16,-18-8 1 0,-28-3 12 16,-7-2 55-16,1-5 88 0,-8-3 44 15,1-2-39-15,-7-4-36 0,-9 2-22 16,-9 4-39-16,-17 8-19 0,-21 2-23 15,-37 7-22-15,-29 7-19 16,-31 0-3-16,-14 4-20 0,-5 3-3 16,-7 3-54-16,-7 4-104 0,-13 2 84 15,-39 12 93-15,-51 5-45 0,-77 4-10 16,-68 1 10-16,-23-12 26 0,1-8 28 16,24-8 17-16,29-10 19 0,8-7-3 15,4-3 0-15,5-8 7 0,9 6 6 16,14-2 13-16,18-4 6 0,43 1 11 15,35 5 41-15,34 5 25 0,30 0 17 16,7 3-17-16,10 1-125 0,0 3-109 16,8 0-26-16,33 10 135 0,34 4 3 15,43 2 20-15,37 8 2 16,6-10-12-16,2-7 0 0,-12-7-11 0,-8 0 14 16,3-10-14-16,5-1 2 15,4 1-3-15,-2-4-1 0,2 7 0 16,-4-2-1-16,-10 2-3 0,-13 0 4 15,-21-3 0-15,-26-1 2 0,-19 4 0 16,-21 4 1-16,-18 1 0 0,-8-1-3 16,-3-1-3-16,-6 4-45 0,-2 0-65 15,-14 0 74-15,-35 9 14 0,-59 12-53 16,-65 10-25-16,-73 13 3 0,-21 0 9 16,-12-8 17-16,13-4-4 0,24-17 13 15,5-1 29-15,13-7 35 0,20-7 1 16,33 0 20-16,49-7-7 15,39 0 42-15,44 4 45 0,23-1 43 16,10 4-143-16,4 0-68 0,20 7-85 16,30 7 150-16,33 4 2 0,41-3-2 15,21-4 3-15,12-11 26 0,2-14 13 16,4-5-13-16,17-6 9 0,6-4 95 16,15-3-14-16,14 9-35 0,2-1-26 15,-2 8-28-15,-4 9-27 0,-19 4-3 16,-20 6-16-16,-33 6-4 0,-42-2-32 15,-39 7-41-15,-31-7-40 0,-19 0 19 16,-10 0-64-16,-19 0 48 0,-45-2 133 16,-51 6 52-16,-45-8-50 0,-26-3-1 15,-8 0 1-15,6-10 1 0,-10 3 20 16,-7-9 13-16,-6-1 16 16,-2-1-10-16,6-1-13 0,9-5-13 15,12 8-15-15,23 2 15 0,18 3-16 16,46 4-2-16,37 4-14 0,31 3-13 15,29 7-36-15,2 3-253 0,2 1-63 16,41 39-248-16</inkml:trace>
  <inkml:trace contextRef="#ctx0" brushRef="#br0" timeOffset="-20752.53">14796 9131 246 0,'85'-21'322'0,"-2"1"-48"0,-19 3-29 16,-14 7-50-16,-19-1-61 0,-11 8-60 15,-5-4-22-15,-7 7-16 0,-2-4 13 16,-2-1-49-16,-4 1-23 0,-16 1-25 16,-28 3 15-16,-26 0 13 0,-21 7 1 15,-16-2 18-15,-1 6-1 16,15-1-2-16,6 0-12 0,17 1 14 15,12-1-1-15,6-1-10 0,17-2 9 16,11 0 3-16,3-3 1 0,0 3 1 16,1-4 39-16,-3 4 47 0,0 0 11 15,2-2-20-15,7-1-59 0,12-1 46 16,10 1 98-16,19-4-40 0,21 0-42 16,26 0-32-16,27-7-30 0,15 0-18 15,-4-2 2-15,-13-1 0 0,-21-1 0 16,-28 4 16-16,-13 0-16 0,-14 0 17 15,-9 2-7-15,1 1 0 0,-3-3 6 16,1 4 27-16,-7-1-46 0,-6-2-40 16,-21 6 7-16,-24 0 17 15,-28 0 3-15,-20 3 13 0,-18 4 1 16,3 0 12-16,26 0 20 0,24-4 12 16,25-3 3-16,16 2 1 0,3-2-27 15,7 4-22-15,-5-1-51 0,6 1-4 16,4 3 42-16,2 0 13 0,6 0 22 15,13-4 1-15,5 4-7 0,9 0-3 16,1-7-11-16,5 2 18 0,2-2 9 16,0 0 6-16,-3 0-2 0,-1-2-14 15,-4-1-16-15,-4-1 0 0,-4 1 1 16,-9-1 28-16,-1 1 10 0,-9 3 6 16,-4 0-48-16,-2 0-40 0,-6-4-5 15,-2 4 13-15,-11 0 0 0,-4 0 6 16,-4 0-3-16,-8 0-3 15,0 0-7-15,-17 4-19 0,-6 10-88 16,9-6-165-16,-52 27-460 0</inkml:trace>
  <inkml:trace contextRef="#ctx0" brushRef="#br0" timeOffset="-18685.61">12986 9096 117 0,'0'0'248'15,"0"0"-134"-15,0 0-88 0,0 0-22 16,0 0-2-16,0 0 1 0,0 0 62 16,0 0 49-16,0 0 30 0,-27-20-11 15,25 17-9-15,-2-1-13 0,-1-2 0 16,-1-1 25-16,2 0 4 0,2 0-19 15,0 1-34-15,-2 3-18 0,2-4-11 16,-2 3-34-16,-5 1-24 0,5 3-11 16,0 0 11-16,-2 3 16 15,-4 4-13-15,3 0-3 0,3 2 0 16,-4 2 1-16,4 2 2 0,2-2-1 16,2 5 1-16,0-2 20 0,2 0 3 15,10 0 13-15,-1-6 32 0,5 6 1 16,5-3-30-16,-1-1 0 0,5 1 6 15,2-6-15-15,-2 2-11 0,4 0 4 16,4 0 13-16,-4 0-4 0,-2-4 4 16,6-3 0-16,-4 4-7 0,6-1-9 15,-6-3-20-15,2 4 0 0,6-1-1 16,-4 1 0-16,13-1-2 16,9-1 0-16,14 5 0 0,11 3 2 15,-3 1-1-15,-19-4-1 0,-11 3 0 16,-16-6 1-16,0-1 0 0,13 2 1 15,1-1 14-15,5-1-3 0,1 1 0 16,-3-4-10-16,-5 0 0 0,1-4 1 16,-3-3-1-16,2 2 0 0,9-2-1 15,6-7-1-15,10 4-1 0,15-4-1 16,8 2-1-16,-15 1-11 0,-12 4-38 16,-16 0-24-16,-23 4 30 0,4-1 6 15,2 1 28-15,2-4 11 0,8-2 12 16,-2-1 1-16,-1-1 7 0,-7 4 2 15,-7-3 1-15,-5-1-10 16,-7 3 16-16,1-6 3 0,-7 7-32 16,-6 0 0-16,0 0-22 0,0 0-20 15,-8 1 9-15,-5 3 1 0,5 3 9 16,-6 0-2-16,3 0-1 0,-3 0-3 16,6 0-10-16,-7 3-13 0,7-1 13 15,-5 2 17-15,5 3 19 0,0-4 3 16,-2 1 4-16,-3-1 12 0,1 1-14 15,-5 3-2-15,3-7-1 0,-5 3 1 16,-6 8-3-16,-6-6-1 0,-4 5-51 16,-21 1-81-16,-12 6-65 0,-15 6-85 15,-20 1-7-15,-15-3-13 0,3 2 48 16,1-6 4-16,6-1-4 16,15-2 108-16,-4-4 96 0</inkml:trace>
  <inkml:trace contextRef="#ctx0" brushRef="#br0" timeOffset="-15586.68">12676 8979 23 0,'0'0'212'15,"0"0"-39"-15,0 0-131 0,0 0-39 16,0 0-3-16,0 0 65 0,0 0 17 16,0 0 0-16,0 0-17 0,6 5-20 15,-8-1 11-15,0-4-14 0,0 3-16 16,-3 0-3-16,3 1-3 15,2-4 32-15,0 0 78 0,0 0 43 16,0 0-82-16,0 0-13 0,0-4 19 16,7 1 21-16,-5 0-34 0,4-1-29 15,-2 2-29-15,6-5-26 0,-1 4 0 16,-3-1-16-16,4 4-3 0,-2 0-14 16,1 0 7-16,-1 0 13 0,-4 0 10 15,0 4 0-15,-2 3 1 0,2-4 2 16,-4-1 4-16,0 2 22 0,0-4 6 15,0 3-6-15,0-3-3 0,0 0 3 16,0 0 10-16,0 0-36 0,0 0-4 16,9 0 4-16,-3 0 0 0,8 0 49 15,-1-3 3-15,3 3-20 0,5-4-15 16,-2 4-17-16,-1 0 2 16,-1 0-2-16,-1 0-1 0,-1 0-19 15,-7 0-9-15,-6 4 29 0,-2-1 7 16,-2 0 44-16,-15 1-25 0,-3 3-13 15,-7 0-10-15,-2 0 0 0,-8 0 13 16,0 3-16-16,-5-1-19 0,1 2-43 16,0-1-26-16,5 0-71 0,1 4-107 15,12-5-164-15,7 16-219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deg"/>
          <inkml:channel name="T" type="integer" max="2.14748E9" units="dev"/>
        </inkml:traceFormat>
        <inkml:channelProperties>
          <inkml:channelProperty channel="X" name="resolution" value="1100.67188" units="1/cm"/>
          <inkml:channelProperty channel="Y" name="resolution" value="1936.58398" units="1/cm"/>
          <inkml:channelProperty channel="F" name="resolution" value="22.75278" units="1/deg"/>
          <inkml:channelProperty channel="T" name="resolution" value="1" units="1/dev"/>
        </inkml:channelProperties>
      </inkml:inkSource>
      <inkml:timestamp xml:id="ts0" timeString="2021-04-01T22:09:59.293"/>
    </inkml:context>
    <inkml:brush xml:id="br0">
      <inkml:brushProperty name="width" value="0.05292" units="cm"/>
      <inkml:brushProperty name="height" value="0.05292" units="cm"/>
      <inkml:brushProperty name="color" value="#0000FF"/>
    </inkml:brush>
  </inkml:definitions>
  <inkml:trace contextRef="#ctx0" brushRef="#br0">8998 17740 476 0,'0'0'434'0,"0"0"-232"16,0 0-142-16,0 0-60 0,0 0-26 15,0 0-3-15,0 0 28 0,0 0 0 16,0 0 1-16,52-51 0 16,-40 48 39-16,-1-1 26 0,1 1 30 15,0-1 22-15,-1 1 29 0,-1 3 30 16,0 0 12-16,-3 0-3 0,1-4-13 15,0 4 2-15,-2-2-12 0,3 2-40 16,3-7-32-16,0 4-51 0,7-4-20 16,8-7-6-16,2 3-11 0,6-1 18 15,4-2-1-15,3-3 3 0,3 3-3 16,3-2-6-16,-1 2 10 0,-1 0 9 16,-1 7-13-16,-4 0-7 0,-1 2-12 15,-5 2 0-15,0 3-2 16,0 0 1-16,-2 0 1 0,2 0 25 15,1 3 4-15,3-1-13 0,-2 1 0 16,4 4-14-16,3-3 20 0,1-1-22 16,1 1 0-16,-1-1 1 0,1 4 2 15,-1-3 9-15,1-1-12 0,5 1-11 16,9 3 11-16,15-4 19 0,16-1-8 16,16 1-11-16,11 1 0 0,-21-1 17 15,-23 4-15-15,-26 0 1 0,-21-3 22 16,0-1 11-16,2 1-36 0,14-1 2 15,13 4 1-15,20-3-2 0,26-1 1 16,11-3 11-16,-1 0-12 0,-13 0 1 16,-12 0 10-16,-8 0-12 0,-9 0-4 15,8 0 4-15,18-3-1 16,7-8 2-16,4-3-1 0,-12 4 4 16,-10 3-2-16,-6 3 0 0,3 1-1 15,5 3 1-15,10 0-1 0,1 0-1 16,1 7-12-16,-17 7 11 0,-5-4 1 15,-9 1 0-15,5-4 1 0,11-7 3 16,13 0-1-16,15-11 13 0,2-3-16 16,-9 4 0-16,-12-1-1 0,-10 6 1 15,4-5 1-15,16-1-1 0,7 4 1 16,-3-3-1-16,-6 6 0 0,-24 4 0 16,-28 0-23-16,5 0 8 0,2 7 11 15,12 11-12-15,17 8 13 0,4-2-9 16,2-1 8-16,4-2-6 15,-6-4 10-15,-4-6 19 0,-9 1-18 16,13-5 2-16,14 0 0 0,19 0-1 16,6-4 11-16,-4-3-11 0,-8 0-1 15,-4 0 12-15,12-3-10 0,12-4-2 16,1 7 2-16,-9-7 0 0,-14 4-1 16,-11 3-1-16,6 0 0 0,11 0-1 15,0 0-1-15,-8 0-2 0,-17 3 0 16,-10 1-9-16,2-4 12 0,22 3 3 15,17-3 0-15,7 0 10 16,-7 0-12-16,-7-3-1 0,-3-1 0 16,19-3-1-16,5 0-1 0,5-2 2 15,-9 2 0-15,-12-7 1 0,9 7 11 16,7-7-10-16,5-5-1 0,-9 2 2 16,-14-4 0-16,-8 9 0 0,6 1 0 15,10 4 0-15,-6 4-3 0,-16 3 0 16,-17 0-1-16,-7 0-14 0,7 3 12 15,13 4 2-15,13-3 0 0,-3-1 0 16,-13 1-2-16,-16-4-13 0,-17 0 13 16,-1 0-32-16,1-7-13 0,10-4 29 15,5 1 19-15,2 3 1 0,-15-2 12 16,-20 2 0-16,-13 4-11 0,-12-1-2 16,-3 1-2-16,-1 3-40 0,6 0-169 15,0 0-117-15,8 7-73 16,-2 5-192-16,-8-2-202 0,10 34 22 0</inkml:trace>
  <inkml:trace contextRef="#ctx0" brushRef="#br0" timeOffset="467.66">21388 17242 1670 0,'0'0'13'15,"0"0"0"-15,0 0 78 0,0 0-39 16,0 0 8-16,0 0-60 0,-18-62 0 16,8 51 26-16,-7-3 55 0,5 0-3 15,-7 2 16-15,0-2-20 0,1 4-22 16,3 3-52-16,5 3-55 0,6 4-68 15,2 4 68-15,2 10 53 0,6 7-1 16,11 1-20-16,3 6 21 0,5-2 2 16,2 4 9-16,6-2 17 0,10 5 49 15,15-5 38-15,15-2 33 0,20-8 3 16,-9-4-24-16,-15-8-25 0,-20-6 0 16,-20 0-10-16,4 0-23 15,2 0-15-15,5 0-52 0,1 4-13 16,-10-1-51-16,-8 6 3 0,-11 5 48 15,-12 7 13-15,-18 12 32 0,-34 18-13 16,-49 13 4-16,-52 8-22 0,-36-2 2 16,3-9 0-16,5-18-1 0,19-8-2 15,13-12-16-15,9 1-16 0,24-1-35 16,23-2-39-16,8 0-97 0,21-6-98 16,19-1-358-16,-1-3-812 0</inkml:trace>
  <inkml:trace contextRef="#ctx0" brushRef="#br0" timeOffset="5399.27">6294 7746 703 0,'0'0'170'15,"0"0"48"-15,2-68-13 0,5 54-97 16,-5 2-11-16,4-2-58 0,-2 0-37 15,0-7 15-15,-2 5 6 0,2 2 3 16,-4 0-26-16,-4 7-38 0,-2-2-5 16,-6 2 11-16,-7 4 19 0,-6-1-1 15,-4 1 14-15,-4-1 16 0,-6 1 16 16,-2-4 24-16,-5 3 9 0,3-6-3 16,-3 1 19-16,5-1-26 15,2-1-16-15,-1-3-13 0,5-1 16 16,2 1-6-16,2-4-7 0,0 1 0 15,6 1-28-15,3 2-1 0,-3-3-22 16,2 5-11-16,-2 1-9 0,-2 4-16 16,-2 0 12-16,-10 7 1 0,-13 4 12 15,-14 10 20-15,4 5 12 0,6-2-18 16,15 1 15-16,6-3-9 0,-4 6-13 16,-1 0 4-16,-5 9-8 0,8-6-2 15,0 9 9-15,12-3 4 0,-2 8 5 16,2 13-5-16,0 10 16 0,-2 23 2 15,1 13 1-15,-1 19 0 0,2-1 0 16,2-4 3-16,2 1 16 16,9-14-6-16,2 3 13 0,1-4-13 15,3 1-9-15,6-4-1 0,0-5 13 16,4-2-9-16,5-1 6 0,3-2-10 16,0 3 33-16,3 2-4 0,-3 2 4 15,3 3-3-15,-3 7 6 0,-1 0-10 16,-7 11 3-16,-2 3-12 0,-2 7 2 15,0 3 21-15,0-1-27 0,-2 2 3 16,2-8-18-16,-2-4-1 0,2-3 12 16,0-6-11-16,6-6 31 0,6-4-32 15,-1-5 1-15,7-2 43 0,-1 1 2 16,3-9-7-16,1 5 12 0,0-8-25 16,-1 12-3-16,-3-2 0 0,-1 4-1 15,-3 6-6-15,-7 5-12 0,-6 2-1 16,-4 3 23-16,-6-3-7 15,-3-6-3-15,1 0-15 0,1-11-1 16,1-5 36-16,8-12 32 0,2 1-33 16,2-6-6-16,8-1 0 0,7-5-6 15,6 3 19-15,4-12-10 0,-5-1-3 16,1-16 10-16,-6-7-7 0,1 2-9 16,1-9-4-16,1 16-3 0,5-2-14 15,0 6 9-15,4 1-9 0,0 0-1 16,-4-10 2-16,-3 4 10 0,-1-7-12 15,-4 1 1-15,1-9 1 0,1 2 29 16,0-4-23-16,1-5-9 0,1 6-1 16,4-8-25-16,2 1 7 15,4-4-3-15,10-7 2 0,13 0 19 16,-1-4 1-16,9-10 4 0,-8-7 34 16,-10 2-9-16,5-5 0 0,-7-2 6 15,5-9 7-15,3-5 9 0,-1-4 16 16,-7 0-6-16,-3-6 0 0,0-4-4 15,-6-14-25-15,2-11-16 0,-4-5-13 16,-4-10 13-16,0-10-15 0,-8-1-1 16,6 4-16-16,-7 1 13 0,3 3-35 15,-1-1-20-15,3-10-2 0,2 3 60 16,4-6 13-16,2 6-12 0,0 0 11 16,4 4 27-16,-2 4-4 0,4-1 3 15,-1 9-6-15,-5 5 0 0,-7 9-16 16,-1 5-1-16,-2 6 1 15,-7-1-14-15,1 1 10 0,-5-6-12 16,-2-8 0-16,-1-6 0 0,-5-9-12 16,-2-1 9-16,-7-10-25 0,-5-5-30 15,-7-2 14-15,-1-10 9 0,-3-4 22 16,-2-4 11-16,7 2-1 0,-3 1 2 16,6 4 1-16,7 2 28 0,0 1 30 15,4 7-14-15,4 4-18 0,0 14-15 16,0 5-11-16,0 9 0 0,0 1-1 15,-2 6 2-15,-7-2-1 0,-3 2 2 16,0-6-2-16,-5 1-1 16,-2-2-11-16,-3-2 8 0,-3 1 2 15,-4-6-14-15,0-2-19 0,-2-5-19 16,2 0 7-16,-2 0-11 0,2 1 23 16,4 10 9-16,-2 4 10 0,5 16 0 15,-1 14 13-15,2 16-19 0,-12 7-55 16,-27 9-48-16,-49 20-152 0,-34 34-137 15,17 10-288-15,-29 58-332 0</inkml:trace>
  <inkml:trace contextRef="#ctx0" brushRef="#br0" timeOffset="18950.65">26928 5630 114 0,'0'0'209'16,"0"0"3"-16,0 0 91 0,0 0-107 16,0 0-14-16,0 0-36 0,0 0-22 15,0 0-20-15,23-63-26 0,-23 56-26 16,0 0-19-16,0 4-30 0,0-1 0 15,0-3 10-15,-2 4 0 0,2 3 4 16,-2-4 1-16,2 4-18 0,0 0-62 16,2 0-45-16,4 0 107 0,7 0 10 15,1 0 42-15,5 4-20 16,3 3-16-16,9 0 4 0,3-4 29 16,3 1 35-16,0-1 17 0,2-3 3 15,3 4-10-15,-5-4-17 0,0 0-18 16,0 0-21-16,-6 0-21 0,-4 0-17 15,-4-4-26-15,-3 4-13 0,-1 0-10 16,-2 0-9-16,-5 0 26 0,0 4 15 16,-1-1 15-16,-1 4 2 0,-4-5 13 15,3 1 3-15,-3 1-3 0,-2-1-12 16,0-3-1-16,-4 4-16 0,4-1-26 16,-4 4-36-16,0-3 78 0,0 3 10 15,0 3 68-15,0-1-17 0,0 12-57 16,0 0-4-16,-4 5-42 0,4 9 42 15,0 2 6-15,0 6 26 0,4 1-29 16,-2 3 19-16,4 3 7 16,-1 1-9-16,-1 0 11 0,-2 1-31 15,4-5-2-15,-4-3-18 0,-2 3 4 16,0-7 16-16,0 0 59 0,0 5 2 16,-4-1-6-16,-4 3 6 0,-3 0-3 15,1 0-9-15,-2 11-23 0,-1 6-23 16,1 1 16-16,1-11 10 0,5-4-3 15,2-9-10-15,0 2 3 0,0 8-17 16,0-4 15-16,2-9-5 0,0 2-9 16,2-7-3-16,-2-5 3 0,-1-5 10 15,1-2 3-15,0-7-3 0,0-2 3 16,2-1-13-16,-4-4 19 16,4 0 4-16,-2-4 13 0,2 1 15 15,-2-4-3-15,2 0-22 0,0 0-10 16,0 3-15-16,0-3-1 0,0 0 13 15,0 0 6-15,0 0 4 0,0 0 2 16,-2 0 4-16,0 0-20 0,-4-3-12 16,-5-1-19-16,-1 1-13 0,-7-4 3 15,-3 0 16-15,-14-4 13 0,-13-1 2 16,-13-2 10-16,-17-7 1 0,-12-2-12 16,-6 2 15-16,17 4 3 0,15 1-3 15,20 9-14-15,20 0 22 0,2 4-24 16,3-1-26-16,-3 4-2 0,-2-3-8 15,-2-1-5-15,-2 4 9 16,7 0 3-16,5 0 13 0,1 0 15 16,3 4-21-16,1 3-43 0,-5 0-92 15,3 0-49-15,-5 2-75 0,-14 8-147 16,8-3-265-16,-47 16-440 0</inkml:trace>
  <inkml:trace contextRef="#ctx0" brushRef="#br0" timeOffset="24033.16">10644 7803 22 0,'0'0'29'16,"0"0"4"-16,0 0 12 0,60 37-9 16,-44-30-21-16,5 0-15 0,-3 3-16 15,3-1-10-15,0 1 3 16,-5 1 10-16,3-1 10 0,-3 1-17 15,3 1 17-15,-7 2-33 0,1-3 20 16,-1 2 13-16,-1 0-17 0,-1 1 19 16,-2 3 1-16,-2-6 0 0,1 8 0 15,-3-5 0-15,2 3 0 0,-2-1 1 16,0 1 2-16,-2-3-3 0,4 2 1 16,1-2 12-16,-1 0 1 0,2 0-11 15,2-2 20-15,-1 2-20 0,3-4 0 16,-2 4 0-16,7-3-2 0,-7-2-1 15,3 1-13-15,-1 0 0 0,-2-3-3 16,1 0 14-16,1 0-1 0,-4 2 3 16,3-2 42-16,-3 0 30 0,4 0-36 15,-3 0-33-15,3 0 0 16,-2 0 10-16,5 2-12 0,-3-2-1 16,3 0-1-16,3 0-2 0,-3 0-10 15,1 0-3-15,1 0 16 0,-3 0 26 16,1-2 3-16,-1 2-27 0,-3 3-1 15,3-3 3-15,-4 0 9 0,3 0-13 16,-3 4 0-16,5-3 2 0,-7-1 83 16,6 0 61-16,-5 0-41 0,5 4-56 15,1-8-47-15,-5 4 14 0,9 2 0 16,-7-2-3-16,5 0-10 0,1 3 10 16,-1-3-10-16,-1 0-2 0,1 4-1 15,1-6-28-15,-1 2-2 16,-5 0 8-16,5 0 8 0,-1 0 14 15,-5 3 0-15,3 1 2 0,-1-2 7 16,-1 1-8-16,-2 0 1 0,3 1-2 16,-3 3 0-16,2-5 1 0,-1 1-1 15,3 1 13-15,1-1 13 0,-1 0-7 16,3-1-15-16,1 2 12 0,-1-1-14 16,-3-3 11-16,3 0-12 0,-1 4 1 15,-5-6-2-15,1 5 0 0,-2-3-2 16,1-3-17-16,-3 3-1 0,-4-4 0 15,7 4 7-15,-7 0-6 0,0-2-1 16,0-1 19-16,-2 3-9 16,2 0 10-16,2 0 17 0,-4-4 6 15,3 4-4-15,-3-3 10 0,0 3-15 16,4 0-11-16,-2-6 0 0,-2 3 10 16,2-1-10-16,-2-3 1 0,0 4-1 15,0-4 0-15,1 0 7 0,-3 3-10 16,2-3-49-16,-2 4-65 0,0-4-46 15,-2 3 56-15,-5 4-4 0,1-3-13 16</inkml:trace>
  <inkml:trace contextRef="#ctx0" brushRef="#br0" timeOffset="25537.85">9881 7320 639 0,'0'0'0'0,"0"0"-16"0,0 0 0 16,0 0-14-16,0 0 1 0,0 0-271 16</inkml:trace>
  <inkml:trace contextRef="#ctx0" brushRef="#br0" timeOffset="25899.99">9881 7320 39 0,'70'-68'140'0,"-70"68"-110"0,0 4-30 16,0-4-46-16,4 3 46 0,0 4 16 15,5 0 46-15,1-3-26 0,4 8-20 16,7-2-13-16,0 4 13 0,4 0-3 16,-1 5 1-16,3-1-14 0,2-1-3 15,-2 2-23-15,-2 2 6 0,-9-3 1 16,3 1 6-16,-7-2-4 0,-3-3 15 16,-3 2 1-16,-2-2 1 0,-4 0 1 15,0-7 2-15,0 5 1 16,-4-5-4-16,2 4-3 0,0-4-10 15,0 3 10-15,2-3 0 0,0 2 1 16,2 1 2-16,2 4-2 0,4 0 0 16,0 5-11-16,5 2-16 0,-5 0-13 15,5 2-1-15,-3 1 7 0,4 2 20 16,-1-1 14-16,1 4-1 0,3-4 2 16,-5-2 0-16,5 1-2 0,1-1 1 15,-1 1 2-15,1-3 0 0,3-2 3 16,0 6-1-16,2-6-2 0,-1 2-15 15,-1 3-2-15</inkml:trace>
  <inkml:trace contextRef="#ctx0" brushRef="#br0" timeOffset="27916.91">15632 11464 13 0,'0'0'0'16,"0"0"-13"-16</inkml:trace>
  <inkml:trace contextRef="#ctx0" brushRef="#br0" timeOffset="29096.31">15807 11288 65 0,'0'0'62'0,"0"0"-52"16,0 0-10-16,0 0-46 0,0 0 7 16,0 0 0-16,0 0 26 0</inkml:trace>
  <inkml:trace contextRef="#ctx0" brushRef="#br0" timeOffset="29234.22">16016 11223 117 0,'0'0'209'16,"0"0"-101"-16,0 0-108 0,79-43-20 16,-46 31-3-16,6-6-65 0,-4 1-182 15</inkml:trace>
  <inkml:trace contextRef="#ctx0" brushRef="#br0" timeOffset="29353.57">16884 10758 23 0,'0'0'195'0,"0"0"-38"15,87-73 9-15,-33 27-68 0,16-11-64 16,19-13-34-16,8 2-30 0,-2 3 11 16,-8 11-7-16,-4 11-124 0,-11 3-62 15,-18 15-16-15</inkml:trace>
  <inkml:trace contextRef="#ctx0" brushRef="#br0" timeOffset="29799.97">19055 9410 15 0,'0'0'157'16,"0"0"-20"-16,87-63 22 0,-48 35-38 15,4-9-36-15,9 1-4 0,-5-6-12 16,3 2-27-16,6-4-3 0,8-7-39 16,8-3-12-16,13-3-1 0,6-4-6 15,8-4-1-15,-6 8-78 0,-20 6 20 16,-3 1 46-16,-8 6 32 0,-12 4 18 16,1 0-5-16,-16 12 43 15,-10 5 67-15,0 2-15 0,0-3-4 16,4 1-13-16,4-8-58 0,6-2-7 15,2-8-13-15,1 7-13 0,-1 0-3 16,-2 1-17-16,3 2-9 0,-3 1 6 16,2 2-3-16,1-1-42 0,1 1-43 15,-2 2 0-15,3-2 43 0,-7 2 22 16,0-1 46-16,0 3 26 0,-6-4-3 16,0 2 10-16,0-2 64 0,-6 5 14 15,0-5-33-15,-2 6-9 0,-3-3-17 16,3 3-52-16,-4 1-7 0,-3 3-51 15,3 6-17-15,-3-2 0 0,5 7-7 16,0 0-169-16,-1 4-13 16,1-1 33-16,0 4 72 0</inkml:trace>
  <inkml:trace contextRef="#ctx0" brushRef="#br0" timeOffset="29885.89">21498 7634 3 0,'0'0'82'16,"0"0"-30"-16,0 0 10 0,0 0 59 15,0 0-82-15,50-68-39 0,-44 54-12 16,0 2 8-16,-2 5-25 0,0-4-39 15,-2 8-154-15</inkml:trace>
  <inkml:trace contextRef="#ctx0" brushRef="#br0" timeOffset="32633.88">9389 7324 63 0,'0'0'124'16,"0"0"-36"-16,0 0 13 0,0 0-16 16,0 0 42-16,0 0-19 0,0 0-17 15,0 0-19-15,0 0-24 0,0 0-48 16,-13-54-3-16,13 47-16 16,0 3-1-16,0 1 17 0,0-1-9 15,0 1 12-15,0 3 23 0,0-4 0 16,0 4-8-16,0-3-15 0,0 3-26 15,-6-4 6-15,2 1 20 0,-2-1 14 16,2 1 81-16,-2 1 51 0,4-2-6 16,2 1-140-16,0 3-110 0,8 0 28 15,6-4 50-15,7 4 31 0,4 0 0 16,6 0 1-16,2 0-4 0,4 0 3 16,4 0 0-16,-3 0 0 15,-3 0 1-15,0 0 0 0,-2 0 16 0,-4 0 14 16,-4 0 22-16,-5-3 29 0,-3 3 27 15,-1-3 12-15,-7-1-39 0,-3-3-35 16,0 4-17-16,-2-4-16 16,-4 3-13-16,2 1-13 0,0-4-10 15,-2 5-16-15,0 2-52 0,0 0-65 16,0 0 36-16,0 0 61 0,0 0 30 16,0 2 9-16,0 5 17 0,-2 0 1 15,-2 0 2-15,-2 0 0 0,-2 3-30 16,1-3-61-16,3 0-219 0,-10 9-211 0</inkml:trace>
  <inkml:trace contextRef="#ctx0" brushRef="#br0" timeOffset="74417.41">10284 15308 430 0,'0'0'190'0,"0"0"100"16,0 0-59-16,0 0-58 0,0 0-154 15,0 0-19-15,0 0-10 16,0 0 10-16,0 0 105 0,21-28 31 16,-5 18-6-16,5-2-16 0,-1 5-52 15,-1 0-62-15,0 0-38 0,-3 3-30 16,-8 4 16-16,-3 0 42 0,-3 4 10 16,-4 6 29-16,-7 1 7 0,-5 1-10 15,-3-2 0-15,-1 4-3 0,-3 0 6 16,0-3 3-16,-1-3 20 0,3-1 16 15,0-3 7-15,3-1 35 0,1-3 20 16,3 0-20-16,2-3-36 0,-3-4-16 16,3 0-42-16,2 2 20 0,-1-6 31 15,3 8-2-15,-2-4-1 0,4 0-22 16,0 0-13-16,0 3-16 0,1 1-13 16,3 3-1-16,0-4 0 0,0 4-3 15,0 0-28-15,0 0-19 16,3 0-17-16,1 0 30 0,8 0 34 15,-4 0 2-15,9 0-14 0,-3 0 3 16,5 0 13-16,2 0 1 0,-1 0-1 16,3 0 4-16,-2 0 50 0,1 0 27 15,-1 0 22-15,2 0-4 0,-2-3-32 16,-1 1-12-16,-1-5-20 0,6 4-13 16,-1-1-20-16,3-3-2 0,-2 4 0 15,2-4-16-15,2 3-3 0,2 4-3 16,-6 0 19-16,-3 0-10 0,-1 0-6 15,-2 4-20-15,-11-1-9 0,0 4 7 16,-2-3 41-16,-6-1 9 0,-4 1 30 16,-4-4-1-16,0 0-12 15,-7 0-7-15,1 0 7 0,-1-4 5 16,-1-3-8-16,1 0-1 0,1 0-19 16,-1 0 0-16,5 0 0 0,-2-1 0 15,6 1-3-15,-7 3-29 0,5-3-22 16,0 4-19-16,-7 3-1 0,-1 0-41 15,-3 3 6-15,-6 4 16 0,-4 0 28 16,-6 5 27-16,-2 2 32 0,-4 0 3 16,-5-3-3-16,3 4-32 0,1-1-17 15,5-3-9-15,0-1 6 0,12-3 23 16,2 0-7-16,7-5-33 0,10 1 1 16,6 1 71-16,0-4 16 15,12 0 4-15,2 0-7 0,9 0-10 16,2 0-3-16,4 0-22 0,4 0-36 15,0 0-75-15,2 0-130 0,5 0-101 16,-14 0-135-16,26 0-172 0</inkml:trace>
  <inkml:trace contextRef="#ctx0" brushRef="#br0" timeOffset="77633.5">9271 7381 49 0,'0'0'319'16,"0"0"89"-16,0 0-82 0,0 0-69 16,0 0-16-16,0 0-69 0,0 0-39 15,0 0-45-15,0 0-13 0,0 0-14 16,0 0-9-16,-2-49-16 0,6 44-20 15,0 2-16-15,-2-4-52 0,0 7-39 16,3-4-3-16,-5 4 26 0,0 0 39 16,0 7 16-16,0 0 13 0,-5-2 0 15,5 9 3-15,-2-3 20 0,0-1-23 16,0-3-11-16,2 0-2 0,0-2 13 16,4 2 2-16,5-3 28 0,3-4-8 15,2 0-22-15,5 0-15 0,4-4-11 16,2-3-10-16,1 2 14 15,3-2 21-15,0-3-2 0,-2 3 1 16,0-4 1-16,-2 1-15 0,-2 1-4 16,-3 2-12-16,-3 4-7 0,-3-4 0 15,-3 3 10-15,-1 4 6 0,-2 0 23 16,-2-3 10-16,5 3 32 0,-1 0-6 16,5 0-20-16,1-4-16 0,5 4-12 15,2 0 11-15,1 0 1 0,1 0-39 16,-2 0-78-16,0 4-62 0,-3 3 39 15,-3 0 3-15,-1 3 17 0,-9 2 25 16,-1 2 85-16,-4 4 10 16,-2-4 1-16,-6 1 0 0,-1-1 12 15,-9 4 17-15,1-6 51 0,1 5 30 16,-5-6-10-16,3 3-26 0,3-2-36 16,-1-2-38-16,8 1 2 0,2 3 72 15,-1-4 46-15,5 3-24 0,0 1 17 16,7-1-13-16,-1 3-10 0,2 5-20 15,5-3-26-15,3 1-19 0,-4 5 0 16,5-3-24-16,0 2 1 0,-3-2 0 16,3 1-1-16,-3-1-1 0,-4 0-1 15,5 5 2-15,-9-5 0 0,2 5 0 16,-1-1 0-16,-3 1 0 0,-2-2 0 16,-2 6-2-16,2-2 0 0,-2 5 0 15,2-3 45-15,2 5 7 0,-2-6-10 16,4 3 7-16,-2 4 3 15,3-6 6-15,-1 5-32 0,4 2 0 16,-6-4-7-16,2 5-3 0,3 2-3 16,-5 4-10-16,0 6 13 0,0 11-12 15,-2 11 15-15,-2-2-3 0,0-13-3 16,0-11 0-16,0-13-11 0,0 10-2 16,2 8-3-16,4 6 0 0,-1 1-1 15,3 0-18-15,4-4 22 0,1 7 0 16,1-4-11-16,5-3 11 0,-5 0 26 15,1-10 83-15,1 7-89 0,3-1 35 16,-5 8 12-16,1 6-28 16,-3 2-1-16,-6 16-35 0,-8 2 1 15,-18 9 28-15,-3-6-3 0,-6-10-26 16,6-6 16-16,9-13-19 0,-1-11-1 16,9-11-12-16,6 6-6 0,0 2-4 15,0-4-7-15,8 7 30 0,5-19 71 16,1 5 35-16,5 11-36 0,12 10-19 15,-4 3-25-15,4-3 19 0,4 0-42 16,-8-3 54-16,4 3-25 0,0 0-32 16,-4 11 0-16,-3 6 1 0,-3 6 0 15,-17 14 0-15,-8 8 18 0,-19 2-17 16,-12-10 46-16,0-11-32 0,4-15-3 16,8-22-11-16,9-4 0 15,-1-17 10-15,7 6-12 0,-2-5 0 16,-1 8 7-16,-1 6-4 0,2 3 16 15,-1 7 3-15,5 2 0 0,4-2 19 16,2-3 4-16,0 10-14 0,8-4 7 16,3 1-16-16,-1-1-3 0,0-6-16 15,-1 10 48-15,3-3-36 0,-4-1-11 16,-1 1 11-16,-3-1-15 0,0-2 2 16,-4 2 20-16,0 1-22 0,0-2 4 15,-4-2-2-15,-3 0-2 0,3 0 1 16,0 0-3-16,2-3-1 0,0-1 3 15,2 2 8-15,0-4-8 0,2-1 0 16,0-4-1-16,4 10-1 0,7-3 2 16,-5 11-2-16,2 0 2 15,-1-7-2-15,-3-3 2 0,-2 7 27 16,0-4-24-16,0 10 22 0,-4 1-9 16,0-8-13-16,-6 8 19 0,0-4-10 15,0 0-12-15,-5-3 13 0,3-1-11 16,2-3 0-16,-2-3-1 0,1 0-1 15,5-3-1-15,0 0 0 0,2-5 1 16,0-1-2-16,0-2 1 0,4-3 1 16,3 1 1-16,-1-5 0 0,-2 6-1 15,0-3 12-15,0 3 46 0,0-2 7 16,-4 6-9-16,0-1 7 16,0 5-23-16,-4 0-24 0,-2 0-15 15,0 6 0-15,-7-3 11 0,5 1-12 16,-2 0 0-16,-1-4-1 0,1-5-52 15,2-2 13-15,2-2 12 0,-1-8 0 16,3-6 3-16,0-1 6 0,2-6 9 16,2-3 10-16,0-3 22 0,0-1 9 15,0-3 0-15,0 0 9 0,0 4-8 16,-2-4-11-16,2 0 29 0,0 0-13 16,0 0-18-16,0 0-17 0,-2 0-1 15,0 3 1-15,0-3 13 0,-8 4 10 16,1-1 0-16,-7 1 3 0,-3 3 9 15,-6-7-3-15,-4 3-34 0,-6-3-16 16,-2 0 4-16,-4 0 10 16,-3-10 2-16,1 3 15 0,-1 0-13 15,3-4 10-15,2 1-12 0,2 1-16 16,4-1 16-16,-1 6 0 0,8-3 28 16,1 4-26-16,2-1 0 0,4 1-1 15,3 3-1-15,10-4-15 0,-5 4-32 16,7 0-21-16,4 0-15 0,0 0 11 15,4 0 10-15,7 0 3 0,1 4 0 16,3-1-13-16,5 1-1 0,5-1 17 16,2-3-1-16,2 4 10 0,0-4 25 15,0 3 20-15,2-3 2 0,-2 0 2 16,-2 0 17-16,-3 0 3 16,1 0-7-16,-2 0 1 0,0 0 19 15,-3 0-4-15,1 0-15 0,0 0 3 16,1-3 2-16,-3 3-8 0,-5 0-13 15,3-4-1-15,-3 4-12 0,-3 0-2 16,1 0-4-16,-6 0-28 0,-1 0-13 16,-5 0 22-16,0 0 38 0,-3 0 22 15,-9 4-9-15,-2-1-13 0,-5 1 0 16,-2-4 16-16,-1 0 31 0,-1 0-28 16,2-11-19-16,5-3-76 0,5-15-50 15,11-10-35-15,11-15-211 0,3 4-325 16,44-38-770-16</inkml:trace>
  <inkml:trace contextRef="#ctx0" brushRef="#br0" timeOffset="185380.88">11342 16557 72 0,'0'0'0'16,"0"0"-20"-16,69-33-32 0</inkml:trace>
  <inkml:trace contextRef="#ctx0" brushRef="#br0" timeOffset="186017.61">11522 16430 346 0,'0'0'476'0,"0"0"-177"0,-10-68 8 15,2 40-174-15,-7-2 52 0,5-3-87 16,-5-9-20-16,3 2-52 0,-1 0 65 16,1-7-66-16,2 3 31 0,-5 1 31 15,3-3-36-15,-5 3-51 0,-1 6 0 16,-5 2-42-16,-8 6-13 0,-15-1-7 15,-18 2 17-15,-20 5-7 0,-18 6 3 16,-18 6 13-16,3 4 23 0,7 0 13 16,15 0 3-16,21 2 26 0,7-2-13 15,18 4-13-15,7 3 23 0,18 3 29 16,-3 4-42-16,0 2-13 0,-6 5-22 16,-13 7 22-16,-7 19 19 0,-20 17 7 15,-3 18 10-15,3 16 3 0,1 14-20 16,8-7 10-16,16-4-9 15,13-12-17-15,17-9-2 0,9 2 1 16,9 0-2-16,9-9 0 0,9 2 0 16,3-14 0-16,0-10-1 0,-1-7-12 15,1-10 12-15,-2 0 1 0,-1-3 23 16,11 9-1-16,8 12 98 0,17 11 9 16,16 16-32-16,17-1-45 0,12 3-4 15,28-10-32-15,3-13 100 0,6-16-39 16,7-20-16-16,-9-15-19 15,3-12-16-15,-3-16 6 0,-12-8-3 0,-6-8-7 16,-11-5 0-16,-12-5 4 16,-8 2-7-16,-7-13 7 0,1-3-7 15,-7-7 0-15,-6-5-6 0,-1-2-13 16,-12-5 0-16,-7 3 1 0,-7 2 1 16,-12 2 17-16,-8 1-3 0,-15 3-16 15,-4 1-22-15,-21 0 22 0,-10 1 0 16,-23 6-2-16,-14 4-53 0,-19 3 17 15,-20 7 38-15,-23 7-29 0,-21 6-9 16,-15 15-10-16,-14 5 13 0,-8 7 12 16,-6 7 21-16,8 4 0 0,6 3 1 15,6 3-12-15,13 11 11 0,12 11-14 16,13 8-7-16,12 11 1 16,8 10-4-16,9 17-9 0,10 13 3 15,14 17 0-15,10 14-23 0,11 18-171 16,11 11-52-16,9 8-128 0,16-33-156 15,9 19-198-15</inkml:trace>
  <inkml:trace contextRef="#ctx0" brushRef="#br0" timeOffset="-202244.58">16196 15294 62 0,'0'0'81'0,"0"0"17"0,0 0 33 16,0 0 19-16,-68 40-75 0,61-36-65 16,3-1-10-16,0-3-82 0,4 0 82 15,0 0 39-15,0 0 36 0,4 0-19 16,-2-3-27-16,3 3 3 0,-1-4-15 15,-2 4-4-15,4 0 6 0,-4 0 24 16,0 0 61-16,0 0 92 0,-2 0-63 16,2-3-107-16,-2-1-26 0,0 1-46 15,4-2 1-15,-2-9 12 0,7 0 7 16,1-7 7-16,2-5-4 0,3-2 10 16,3-2 13-16,3-3 6 15,2-2 73-15,-2 5-14 0,1-1-13 16,-1 5-16-16,0 2-14 0,-3 1-19 15,-1 2 13-15,3-2-3 0,-3 9-11 16,-3-7 24-16,1 6-3 0,-1 1-10 16,1-4-11-16,-1-1 10 0,3 2-12 15,-1-8-2-15,1 3-1 0,4-6-23 16,6 1 3-16,-1-4 10 0,5-2-10 16,2 0-3-16,3-6 0 0,-1 6 0 15,2 0 24-15,4-5 2 0,1 5 1 16,-3 0 15-16,2-2 17 0,-4 5 9 15,-1-1-19-15,-1 1-23 16,-6-1 0-16,0 4-23 0,-5 1-10 16,-1-2 31-16,-4-1-11 0,1-3 10 15,-3 3-17-15,4-6 4 0,-3-2 0 16,3 0-17-16,0-1 4 0,1 1 29 16,3 1 51-16,-2-1-2 0,2-1 3 15,-1 5-26-15,-1 0-7 0,2 1 11 16,-2 3 2-16,-3 1 1 0,-1 1 3 15,-2 3 3-15,-1 1-10 0,-3-1-6 16,-1-2-20-16,0 1-3 0,1-4-13 16,3-3 0-16,-5 3 0 15,7-13 0-15,1 5 11 0,4-3-21 16,1-7-10-16,7 0-2 0,-2 0-14 16,6-2 49-16,-1-2 42 0,3 8 23 15,-2-1-23-15,2 4-6 0,-4 0 0 16,0-2-7-16,0 9 1 0,-6 0-1 15,2-6-6-15,-4 10-1 0,0-8-2 16,-5-1-1-16,3 5-2 0,0-7-15 16,0-2 0-16,1-2-2 0,3 0-1 15,2 1 0-15,2-4-1 0,2-4 2 16,5 4 2-16,-1-3 14 0,2-1-3 16,0 2 0-16,3 2 0 0,-3-4 3 15,0 1 0-15,3-1 4 16,-1-6 6-16,4-8 0 0,5-12-10 15,4-8-13-15,-1-9 10 0,7-4-13 16,0 4-1-16,0 3 0 0,4 2 0 16,-4 9-2-16,2-2-14 0,-2 5 1 15,0 2-6-15,2 11 9 0,-12 13 10 16,-7 8-10-16,-8 13 12 0,-10 6 1 16,2 3 13-16,-8-6 16 0,8 0 20 15,1-17-10-15,8-14 13 0,-3-15-26 16,-11-12-7-16,-13-9-6 0,-9-4-12 15,0 0-1-15,0 13-16 0,8 18-19 16,6 3-1-16,11 3-13 0,10 0-9 16,15-7-4-16,10 5 13 15,0-2 49-15,12 4 62 0,1 0-10 16,3 7-16-16,3 4-33 0,-17 10 16 16,-9 8 4-16,-15 10-3 0,-12 4 15 15,-1 2 7-15,-6-5 10 0,6 1-6 16,-1-14-40-16,5-6-6 0,2-17-26 15,-2-11 0-15,-4-12-3 0,-2-9-16 16,0 12-7-16,-1 16 6 0,1 17 4 16,8 2 13-16,17-12-7 0,18-5 14 15,0-2-1-15,-4 19 20 0,-17 12-33 16,-20 16 7-16,0-1 3 0,6 1 10 16,4-7 16-16,4 2 35 0,-3-6 1 15,-3 8 39-15,-11-2-10 16,-7 1-17-16,-3-3-33 0,-8-1-14 15,1-3 16-15,-5 2-17 0,0-8-20 16,2 1-3-16,4-3-12 0,2 2 2 16,7-2-12-16,1 5 3 0,7-2 0 15,6 2 9-15,0 6-9 0,6 1 6 16,-4 2 17-16,-2 8 3 0,2 1 16 16,-6 3 17-16,-9 7-17 0,-1 0-95 15,-7 0 8-15,-8 0 87 0,-2 7 0 16,-13 0-7-16,-7 3-26 0,-7-1 20 15,-4 5 13-15,-7 0 0 0,1 3-16 16,0 2-23-16,-3 6-13 0,3 1 0 16,4 5 23-16,-2 6 3 15,0 6 23-15,-1 15 2 0,-3 14 1 16,2-6 3-16,6 5 13 0,-7 4 0 16,1 6 17-16,-12 20 9 0,-9-5-42 15,4-6-33-15,-4-2-188 0,21-27-190 16,-11 3-195-16</inkml:trace>
  <inkml:trace contextRef="#ctx0" brushRef="#br0" timeOffset="-199677.1">16103 15554 1235 0,'0'0'118'0,"0"0"-83"0,0 0 122 15,0 0 5-15,-4-61 1 0,2 58-102 16,0-1-61-16,0 4-48 0,2 0 48 16,0 0 6-16,0 7 59 0,4 4-23 15,4 6-29-15,0-1-9 0,3 8-3 16,-1 4 12-16,2-2-13 0,1 4 16 15,-3 1-13-15,-4 2 75 0,2-1 29 16,-5 4 13-16,-3-2-23 0,-5 7-13 16,-3-4-26-16,-4 0-7 15,-3-1-9-15,-3-1 7 0,7-5 12 16,-3-6-10-16,6-5-51 0,3-8-9 16,5-4 9-16,15-7 36 0,10-7 3 15,26-9-10-15,20-15-27 0,20-9 0 16,8-7-1-16,-6 6-1 0,-6 7 67 15,-21 11 33-15,-21 5 50 0,-7 12-23 16,-10-1-60-16,-3 3-32 0,2 1-3 16,8-1-10-16,3 1-19 0,15-3-1 15,15 3-1-15,9-1-1 0,16 1 0 16,19-1 0-16,24 4 2 16,11-7 1-16,4 0 0 0,-2-7-1 15,-5 2 10-15,3-5-12 0,6-4 3 16,2 2-3-16,2 1 0 0,-8 1 0 15,0 1 0-15,0 2 1 0,-7 4 2 16,-14 3 6-16,-8 3-9 0,-6 4-22 16,-4 0 6-16,-1 0 15 0,-1 4-11 15,-3-1-1-15,2 1 10 0,-1-1 0 16,3 1-1-16,3-1-34 0,-2-3-38 16,-3 0-4-16,-12 0 13 0,-14-3 23 15,-5-1 21-15,-20-3 22 0,-10 4 0 16,-15-1 1-16,-11 4-1 15,-7 0-1-15,-1 0 2 0,-4-3 3 16,7 3 48-16,-7 0 67 0,5-4-57 16,-9 4-42-16,-2-3-19 0,-2 3-54 15,0 0-74-15,0 0-3 0,2 0 74 16,2 0 47-16,2 0 10 0,4 0 1 16,3 0-1-16,-1 0 0 0,5 0 0 15,-5-5 3-15,3-6 29 0,1 1-6 16,-8-11 3-16,1-2-1 0,-5-1-8 15,-4-10-17-15,-4 0 0 0,-7-3 16 16,-7-7-19-16,-3 1 3 0,-6-4-2 16,0 0-1-16,-6-2 0 0,2 2 0 15,2 0 16-15,0-1 23 0,7 8-20 16,5 0-19-16,1 5-16 16,7 6 13-16,3 1-26 0,0 9 16 15,6-2 10-15,-2 10 3 0,2-1 26 16,0 5 2-16,0 4-18 0,0-1-10 15,-2 4-22-15,2 0-10 0,0 0 0 16,-4 4 0-16,2 3 16 0,-5 1-7 16,1 10-5-16,2 3 5 0,2 8 20 15,2 15-12-15,0 17 14 0,12 14 0 16,17 16-1-16,4 10 1 0,9-4 1 16,-9-1 3-16,-8-12 10 0,-5-12-10 15,-7 1 16-15,-7-16-16 0,-2-10 10 16,-2-8 0-16,-2-13-11 15,0-2 20-15,-2-1-2 0,-2 5-17 16,0 2 13-16,2 5 0 0,-4 1-13 16,-1-10-2-16,3-1-1 0,0-6-29 15,2-5-3-15,2-4 0 0,0-3 32 16,0-3 46-16,0-4 31 0,0 0-74 16,0-7-3-16,0 0-3 0,-4-7 1 15,-9 2-21-15,-3-6 10 0,-15-6-22 16,-19 5-9-16,-24 1 2 0,-32 8 23 15,-30 6 0-15,-11 4 19 0,-6 4 0 16,4-1 3-16,15 1 0 0,2-4 26 16,-5 0 35-16,3 0 3 0,0-4-19 15,5 1-13-15,1 3-6 0,0-4-26 16,-8 4-3-16,-3 0-26 16,-1 4 26-16,-7 3 13 0,-6 3-13 15,-10-3-20-15,-9 11-25 0,-8-3 21 16,-6-1 24-16,0 4 1 0,2-3 2 15,6-4 16-15,17-4 64 0,21-4 25 16,13-3-6-16,28-7-7 0,25 0-35 16,20 0-45-16,21 0-15 0,12 2 0 15,1-2 12-15,3 0-12 0,-6-3 0 16,-3-1 0-16,-8-3 2 0,-1-1-2 16,-4 4-3-16,4-3-19 0,-13 4-25 15,-10 5-29-15,7-2 25 0,-1 7 0 16,7 3 23-16,7 2 9 15,-5 6 17-15,0-4 2 0,7 3 0 16,5-3-1-16,9 0-14 0,5-3-49 16,11-1-6-16,6-3 70 0,0-3 0 15,4-8 35-15,9 1 6 0,-3-11 4 16,8 2-1-16,1-6-21 0,0-4-8 16,-1-3-11-16,-3 2 12 0,3 1 9 15,-7-3 7-15,-1 3-7 0,-6 1-6 16,-2 5-6-16,-2-5-13 0,-2 6-3 15,-4-3 1-15,-2 4 1 0,2-1-15 16,-1 1 13-16,1 2-28 16,2-6 2-16,0 4-6 0,2 2 3 15,2 5-3-15,0 0 10 0,0 2-7 16,0 1-28-16,0 8-26 0,6 3 22 16,-4 0 64-16,2 7 16 0,-2 16 19 15,0 8 6-15,-2 20-9 0,-4 22-9 16,-10 19-1-16,-5 9-6 0,3 1-13 15,3-26-3-15,9-15-1 0,4-26-2 16,4-12-10-16,2-6-9 0,7-1 7 16,1 1 15-16,5 1 3 0,4 1 19 15,12-1-3-15,4-8-3 0,15-10-14 16,14 0 24-16,13-17-10 0,7-10 12 16,10-4 42-16,-3 1-13 0,-4 2 0 15,0 9-12-15,-5 9-10 16,10-4-7-16,3 7-9 0,8 2 0 15,5 5-5-15,4-4-14 0,10 4 0 16,4 4 0-16,4-3 0 0,1 3 2 16,-1 3-1-16,2-4 0 0,3 1 2 15,-1-1-2-15,1 1 1 0,-3-4 0 16,3 0-2-16,8-7 1 0,12-4-1 16,2 3 16-16,6-6 6 0,7 7-22 15,4 3-22-15,2 1 20 0,2-1 0 16,-5 4 0-16,-5 0-2 0,-5 4 1 15,-14-4-16-15,-10 0 0 0,-15 0-15 16,-10 0-7-16,-17 0 12 0,-20 0 17 16,-27 0 10-16,-15 0 1 15,-18 0 1-15,-7 0 0 0,-2 0 3 16,7 0 16-16,-7 0 3 0,5 0 12 16,0 0 1-16,-9-4 0 0,0 4-13 15,-4-3-6-15,0 3-14 0,-2-4 0 16,-2 1 20-16,0 3 12 0,0-7-5 15,0 3-1-15,0-1-9 0,0-5-17 16,-10-1-2-16,0-3-15 0,-7-2-19 16,-6-8-4-16,-8-4-9 0,-16-12-7 15,-19-7 4-15,-15-18 2 0,9 8 14 16,-3-6 5-16,13 6 28 0,23 15-1 16,6-2 2-16,12 14-1 0,3-4-12 15,-1-3 1-15,-2-3-1 16,3-7 11-16,1 10 0 0,7 2 0 15,2 6-11-15,4 4 10 0,2 9 1 16,-1 2 1-16,-1 4-2 0,0 0-16 16,-2 6-111-16,-2 1-141 0,-1 3-266 15,-40 14-682-15</inkml:trace>
  <inkml:trace contextRef="#ctx0" brushRef="#br0" timeOffset="-144042.97">10675 15111 10 0,'0'0'577'0,"0"0"-254"15,0 0-7-15,-54-73-85 0,46 55-49 16,-3 1-78-16,-1-6-49 0,-1-5-51 15,-3-1-4-15,6 3-2 0,-5 1-24 16,3 4-74-16,-1 2-95 16,-3 5-46-16,-3 4 0 0,-10 3 22 15,-10 7 20-15,-19 3 56 0,-23 15 25 16,-18 8 53-16,-14 5 42 0,-7-1 23 16,6-6 17-16,9-8 97 0,5-6 134 15,3-6-14-15,0-1-2 0,4-3 19 16,4 0-33-16,11 0-72 0,18 0-58 15,10 0-37-15,17 7-51 0,12 0-30 16,7 0-31-16,1 4-8 0,1 8-2 16,0 2 12-16,-5 12 23 0,3 18-3 15,5 13-19-15,7 11 22 16,2 16 10-16,0 0 0 0,0-13 3 16,6-13-16-16,7-25 36 0,7-4-10 15,22 1-23-15,36-6 36 0,30-13 72 16,26-18 133-16,15-25-13 0,2-4-79 15,6-6-61-15,-4-2-32 0,-8 1-17 16,-9-3 0-16,-6-1 14 0,-12 0 5 16,-8 2 66-16,-9-6 0 0,-8 0 9 15,-6 1-3-15,-17 3-26 0,-14 8-7 16,-17 6-9-16,-16 5-13 0,-6 2 19 16,-5-5 3-16,0-3-19 0,-1-7-16 15,-11-10-26-15,-17-14-38 16,-35-3-101-16,-49-3-32 0,-50 10 19 15,-49 10-14-15,-23 21 27 0,-1 16 22 16,13 11 32-16,13 15 46 0,8 16 13 16,12 2 7-16,17 6 16 0,22 8-17 15,40-8 19-15,29-4-22 0,28-10-3 16,24-4-29-16,10 1-43 0,8-2 20 16,0 13 36-16,18 14 42 0,26 13 0 15,24 11 0-15,23 2-72 0,22-9 23 16,3-14 43-16,2-21 6 0,0-15 1 15,4-18 18-15,8-11 20 0,15-15 118 16,12-19 32-16,14-9-20 0,9-13-39 16,6-8-62-16,-14 0-42 0,-15-1-26 15,-23 1-49-15,-26-2-250 0,-42 23-232 16,-35-11-501-16</inkml:trace>
  <inkml:trace contextRef="#ctx0" brushRef="#br0" timeOffset="-131671.5">24717 8850 1524 0,'0'0'94'0,"0"0"-94"0,0 0-156 16,0 0-296-16,0 0-354 0</inkml:trace>
  <inkml:trace contextRef="#ctx0" brushRef="#br0" timeOffset="-131310.92">24717 8850 68 0,'-50'7'1313'16,"50"-7"-767"-16,0 0-264 0,0 3-32 15,0 1 21-15,0 6-50 0,2-1-70 16,0 5-65-16,4 0-22 0,-2 8-25 16,3 6-20-16,-5 2 19 0,2 12 32 15,0 8 44-15,-4 17 32 0,0 15-26 16,-6 19-7-16,-3 17 16 0,-1 3-78 16,8-3 45-16,2-2-5 15,2-8-17-15,11 0-2 0,3 3-4 16,7 8-28-16,2-4 6 0,2 2-30 15,-1 2 2-15,1 3-16 0,2 5 17 16,-8 6 2-16,-7 8 10 0,-1 2 6 16,-5 5-3-16,-4-3 15 0,-2 7 37 15,-2 3 30-15,0-3-55 0,0-2-6 16,0-2-36-16,0-3-1 0,6-1 3 16,1-4-18-16,3-16-3 0,6-2-1 15,3-11-14-15,2-2 15 0,-1-12 15 16,1-8-12-16,-8-19-3 0,1-16 0 15,-8-14-1-15,-2-12-11 16,3-4-37-16,-5-4-88 0,-2 8-50 16,0 1-72-16,-9 3-63 0,5-3-248 15,-50 8-897-15</inkml:trace>
  <inkml:trace contextRef="#ctx0" brushRef="#br0" timeOffset="-130527.36">24115 13794 848 0,'0'0'1105'0,"0"0"-687"15,0 0-217-15,0 0-150 16,0 0-38-16,0 0-13 0,0 0 74 16,0 0 42-16,0 0 57 0,0 0-12 15,60 11-50-15,-25-18-53 0,2 0-20 16,3-4-13-16,13 6-25 0,13-9 23 15,11 4 12-15,16-4 19 0,17 3 9 16,20 6 13-16,6-2 50 0,3-3-6 16,1-1-23-16,-1-3-2 0,12-1-1 15,12-6 18-15,13-4-9 0,10 6-14 16,10-9-5-16,11 5-10 0,10-8-9 16,8 8-13-16,13-8-18 0,6 8-7 15,10-1-11-15,11 5-13 0,3 1 58 16,11 8 15-16,-2 6 44 0,5 1-44 15,-8 3-49-15,-3 3-25 0,-4 8-2 16,-13-1-12-16,-10 1 12 16,-8-3-2-16,-13 6-22 0,-16-3-10 15,-19-1-57-15,-27-3-56 0,-29-7-59 16,-37 0-38-16,-35-10-146 0,-27-4-248 16,-22 0-471-16,-13-26-770 0</inkml:trace>
  <inkml:trace contextRef="#ctx0" brushRef="#br0" timeOffset="-128310.72">23573 12511 1273 0,'0'0'401'15,"0"0"-229"-15,0 0-124 16,0 0-48-16,0 0-65 0,0 0-163 0,0 0-136 16,0 0 100-16,0 0 150 15,-14-13 83-15,14 13 31 0,0 2 33 16,0 2 3-16,0-1 22 0,0 1 43 16,0-1 49-16,-2 4 10 0,2-3-7 15,-2-1-33-15,0 1 13 0,2-1 13 16,-2-3 10-16,2 4-16 0,0-4-27 15,0 0-19-15,0 0-10 0,0 0 0 16,0 0 0-16,0 0-10 0,0 0 3 16,0 0-6-16,0 3-7 0,2-3-3 15,-2 4-10-15,4-1-3 0,-4 2 0 16,2-1-13-16,0 3-16 0,6 3-15 16,-4 1-2-16,3-1-1 0,-1-1 0 15,6 1 2-15,-1 4 0 0,5-3 0 16,-1-1 10-16,-1-1-10 0,5 1 10 15,1-3 6-15,3 0 16 16,0 0 13-16,0 0-10 0,1 0-15 16,1-3-23-16,4 1 1 0,-2-2 21 15,0 4 13-15,2 0 0 0,4 0 9 16,-2-3-3-16,6-1 10 0,11 1-16 16,5-4-7-16,18 0-26 0,15-7 11 15,10-11 6-15,9-4-17 0,-6-3 1 16,-2-1 9-16,-10-2-12 0,-10 9 0 15,-5-5 0-15,-12 3 0 0,-13 5-1 16,-15 2-2-16,-10 0 3 16,1 4 13-16,-2 1 12 0,1-5 4 15,3-7-7-15,6 2 0 0,2-6-19 16,-4 1 13-16,6-2-14 0,-6 0-2 16,9-2 0-16,-1-2-3 0,2-1-10 15,6 1 11-15,1-5 0 0,6 2-1 16,-1 3-1-16,3-8 1 0,-2 8 3 15,-1-4 0-15,-1 4 3 0,0-3 19 16,-5-2-3-16,-1 2 6 0,-5-4 0 16,-2-5 7-16,-4 2-10 0,-2-3 16 15,-2-1 6-15,0-3-16 0,2-7-9 16,-2 0-17-16,0 0-1 0,2 0-1 16,6 0-2-16,11-21-20 15,-3 10 3-15,-2 7 1 0,-1 8 16 16,-7 6 1-16,10-6 1 0,3-4 12 15,2 0-12-15,1-1 2 0,-1 1 17 16,-3 0-16-16,3 4 9 0,-7-1-9 16,5 1 18-16,-5-4-17 0,3 3 11 15,-3 4 4-15,-1-4-1 0,-1 4-5 16,2-3-13-16,7-11-3 0,10-4-22 16,14-10 6-16,13-5-6 0,10 1 3 15,17 3 10-15,-2 8-4 0,-5 13-2 16,-10 8 5-16,-10 7 10 0,-4 5 0 15,-3 2-10-15,1 0 12 0,-4 5-3 16,-5 2-8-16,0 5 8 16,-16 4 1-16,-8 4-9 0,-11 3 9 15,-8 3 1-15,-2 0 0 0,14-3-1 16,17 1-10-16,14-5 13 0,23 3 2 16,7 4-2-16,-5 7-16 0,0 7 4 15,-10 7-23-15,-7 2 35 0,-3 9 12 16,-1-1-12-16,1 2-47 0,-5 4 47 15,2 1 28-15,-3 2 3 0,-13 2-29 16,-11-9 14-16,-10-1-16 0,-10-6-21 16,-2-2 21-16,0 8 0 0,6-3 25 15,4 10 3-15,8 1-9 0,13 14 17 16,8 4-2-16,13 10-6 16,10 10-26-16,14 2-2 0,6 6-1 15,-16-9-2-15,-8 1-22 0,-19-3 10 16,-16-7 11-16,-3 9 1 0,-16-5-16 15,-6 3 16-15,-11 0-23 0,1 1-2 16,-7 3-38-16,0-15-22 0,4-9-28 16,1-12-46-16,18 3-95 0,26 4-252 15,-9-10-508-15,47 4-720 0</inkml:trace>
  <inkml:trace contextRef="#ctx0" brushRef="#br0" timeOffset="-125093.7">31327 13775 2035 0,'0'0'502'16,"0"0"-286"-16,0 0 157 0,0 0-35 15,0 0-151-15,0 0-17 0,0 0 43 16,0 0-6-16,0 0-88 0,-23-28-98 16,21 32 1-16,-2 3 34 0,0 0 3 15,-2 3-13-15,4 6-6 0,0 1 12 16,0 4 4-16,2-2 11 0,8 2 16 15,6 2 34-15,9 5-38 16,4-5-64-16,10 1-14 0,0-1 1 16,7 1-1-16,3 1 2 0,3-6-2 15,-4-2-1-15,-5 1-1 0,-6-3-30 16,-2 3-18-16,-4-4-21 0,-12-2-4 16,-5 2 10-16,-8 0 18 0,-4-4 24 15,-4-3-36-15,-4 0-41 0,-9-5-6 16,-1-2-28-16,-3 0-95 0,2-2-169 15,7-1-316-15,-9-29-635 0</inkml:trace>
  <inkml:trace contextRef="#ctx0" brushRef="#br0" timeOffset="-124864.72">31712 13784 23 0,'0'0'2531'0,"0"0"-2180"0,0 0-126 15,0 0 205-15,0 0-187 0,0 0-186 16,0 0 59-16,0 0 32 0,0 0-14 16,-64 45-35-16,20-1-18 0,-12 13-10 15,-20 17-15-15,8-6-19 0,8-14-16 16,16-11-5-16,20-18-13 0,-10 4-3 16,6 3-14-16,-8 4-27 0,5-2-63 15,9-7-33-15,9-7-81 0,9-3-40 16,6-13-51-16,4-1-391 15,30-20-1127-15</inkml:trace>
  <inkml:trace contextRef="#ctx0" brushRef="#br0" timeOffset="-124326.71">31486 13484 1562 0,'0'0'679'16,"0"0"-385"-16,0 0-36 0,0 0 63 15,0 0-184-15,0 0-44 0,0 0 34 16,0 0 38-16,0 0-17 0,0 0-38 16,-55 10-22-16,59-13 26 0,4-1-2 15,9 1 16-15,1-1 21 16,7-3-1-16,4 4-37 0,14-8-56 15,11 10-21-15,14-3 9 0,15-3-22 16,8 4-19-16,2-4 0 0,0 0-2 16,-2 3 0-16,-6-3 0 0,-23 4-1 15,-15-1-14-15,-12 1-19 0,-10 3-37 16,-2 0 13-16,-5 0 3 0,3 0-41 16,2 3 3-16,0 1 25 0,-3 3-16 15,-5 0-6-15,-11 0 40 0,-4 0 32 16,-8 0-60-16,-9 0-83 0,-4-2-34 15,-5 2-81-15,-5-4-148 0,0 1-165 16,8-4-206-16,-29 0-482 0</inkml:trace>
  <inkml:trace contextRef="#ctx0" brushRef="#br0" timeOffset="-124026.7">32117 13193 2455 0,'0'0'413'0,"0"0"-156"16,0 0 144-16,0 0-164 0,0 0-111 16,0 0-7-16,0 0-14 0,0 0-34 15,0 0-18-15,64-51-26 0,-43 62-27 16,1 2-3-16,7 8-14 0,0-1 16 16,8 4-1-16,-1-5-14 0,1 9 16 15,2-5 22-15,-6-2-19 0,0 0-3 16,-6-6-2-16,-4 3-39 15,-13 3 8-15,-4-2 33 0,-18 5 103 16,-25 9-44-16,-31 8-13 0,-32 7 69 16,-18 6 110-16,9-10-13 0,26-11-96 15,32-12-73-15,30-10-24 0,4 1-19 16,9-5-58-16,0 3-202 0,2 1-182 16,1-4-314-16,30-7-1301 0</inkml:trace>
  <inkml:trace contextRef="#ctx0" brushRef="#br0" timeOffset="-122710.14">23425 10617 2146 0,'0'0'314'0,"0"0"-208"0,0 0 26 16,0 0-41-16,0 0 5 0,-36-58 58 16,26 51-29-16,-2 4-4 0,-5-1-3 15,-3 4-22-15,-3 4 18 0,-2 9 28 16,0 5-7-16,0 1-38 0,1 9 17 15,5-2 11-15,2 9-35 0,11-2-28 16,6 4 3-16,6 10-9 0,19 3 3 16,23 12-28-16,1-8-29 0,1-11-2 15,-11-11-15-15,-4-10-22 0,7 10-18 16,-1-3-20-16,5 6-18 16,-11-5-31-16,-6-1 21 0,-9 3 30 15,-9-2 13-15,-11 4-25 0,-11-4-25 16,-5 3 0-16,-13-1 18 0,-2-6 12 15,-6-5-12-15,4-4-189 0,6-8-353 16,-15-11-825-16</inkml:trace>
  <inkml:trace contextRef="#ctx0" brushRef="#br0" timeOffset="-122508.5">23005 11211 2636 0,'0'0'568'15,"0"0"-221"-15,0 0 29 0,0 0-153 16,0 0-86-16,0 0 6 16,8-78-50-16,32 48-44 0,15-13-30 15,28-6-19-15,-9 9-19 0,-7 10-18 16,-18 9-139-16,-18 11-49 0,2-3-1 16,7-1-26-16,-1-3-78 0,-2 0-138 15,-6 8-122-15,-14-2-102 0,-17-3-612 0</inkml:trace>
  <inkml:trace contextRef="#ctx0" brushRef="#br0" timeOffset="-122209.54">23648 10472 1831 0,'0'0'519'0,"0"0"-126"16,0 0 69-16,0 0-58 0,0 0-98 15,0 0-51-15,0 0-112 0,0 0-87 16,0 0-22-16,0 0 16 0,-56 0 8 16,33 29-5-16,1 8 2 0,-5 5-8 15,8 5-1-15,-2 0-6 0,5 4-19 16,3-1 7-16,9-6-16 0,4-1 10 16,13-4-7-16,5-3 0 0,9-9-13 15,4-3 14-15,6-7-16 0,-1-8-1 16,3-5-51-16,0-4-50 15,-6 0-30-15,2-4-51 0,-10-5-93 16,-4-1-184-16,-9 0-494 0,-8-8-693 0</inkml:trace>
  <inkml:trace contextRef="#ctx0" brushRef="#br0" timeOffset="-121993.33">23716 10707 2812 0,'0'0'808'16,"0"0"-307"-16,0 0-137 0,0 0-263 16,0 0-57-16,0 0 20 0,0 0-24 15,0 0-27-15,0 0-13 16,64 25-16-16,-47-18-24 0,-1-2-89 16,11 2-32-16,-2 0-19 0,2-7-12 15,0 0-47-15,4 0-112 0,0-4-138 16,-4-6-120-16,-7 1-108 0,7-26-587 0</inkml:trace>
  <inkml:trace contextRef="#ctx0" brushRef="#br0" timeOffset="-121810.52">23853 10573 1588 0,'0'0'555'16,"0"0"-2"-16,-67 44 41 0,61-27-138 16,0-1-47-16,-2 5-52 0,4 1-119 15,-3 10-76-15,3 1-64 16,4 2-52-16,0-6-33 0,2 4-13 15,2-1-15-15,3-9-6 0,3 1-86 16,-4-7-31-16,-2-1-7 0,0-9-15 16,5 0-55-16,-7-7-42 0,0 0-203 15,-2-3-646-15,0-27-841 0</inkml:trace>
  <inkml:trace contextRef="#ctx0" brushRef="#br0" timeOffset="-121576.28">23749 10357 1296 0,'0'0'1880'0,"0"0"-1179"0,0 0-188 16,0 0-103-16,0 0-254 0,0 0-64 15,0 0 3-15,0 0-10 0,0 0 0 16,0 0-45-16,62-39-30 16,-33 53-10-16,-2 7-2 0,2 5 2 15,0 6 0-15,2 4 3 0,-6 4-1 16,-1 4 0-16,-3 5 1 0,-4-2 0 15,-5 4-3-15,0-4-12 0,-5 0-79 16,-1 0-77-16,-2 0-49 0,4-3-32 16,-6-13-250-16,-2 9-907 0</inkml:trace>
  <inkml:trace contextRef="#ctx0" brushRef="#br0" timeOffset="-119612.52">25978 11850 997 0,'0'0'153'0,"0"0"-137"16,0 0-10-16,0 0 89 0,0 0 22 15,0 0-117-15,0 0-16 16,0 0-13-16,0 0 25 0,2 0 1 16,6 0-20-16,2 3 21 0,-4-3-10 15,5 0 12-15,-3 4 0 0,-4-4-11 16,-2 3-15-16,2-1 7 0,-4 1-170 15,0 1-313-15,-55-23-46 0</inkml:trace>
  <inkml:trace contextRef="#ctx0" brushRef="#br0" timeOffset="-118310.17">26207 13498 7 0,'0'0'1429'15,"0"0"-1214"-15,0 0-153 0,0 0 64 16,0 0-12-16,0 0 39 0,-2 61 38 16,6-56 9-16,4-1 23 0,1 3-46 15,1-4-52-15,-2-3-3 0,0 0 31 16,1-3 35-16,-3-4-14 0,-2 1-35 16,0-4-23-16,-4-4-19 0,0 3 11 15,-2-2 10-15,-4 0 38 16,0 3-5-16,-3-1-30 0,5 1-29 15,-2-1-18-15,0 10-25 0,0-6-22 16,6 3-2-16,-2 1 8 0,0 3 1 16,2-4 0-16,0 4-10 0,0 0-12 15,0 0-12-15,0 0 0 0,0 0-15 16,0 0 3-16,-3 0-13 0,-1 7 25 16,-2 4 0-16,0 1 31 0,0 2 12 15,-3 3-1-15,1-1-8 0,2 5-32 16,2-4-1-16,4-4-1 0,0 1 15 15,4-4 7-15,8-3 8 0,5-7 4 16,-1 0-1-16,5-3 0 16,0-11-5-16,-3 0-4 0,3-2 0 15,-4-2-2-15,-1-4-4 0,-8 1 6 16,3 0-6-16,-7 2 4 0,-4-2-1 16,0 3 0-16,-4 6 3 0,-7 2 7 15,1-1-7-15,-4 11-21 0,-3 0-2 16,3 7 1-16,-5 7 10 0,7 2-10 15,-1 5-1-15,3 1 0 0,4 6 0 16,4-3 1-16,2-3 1 0,2-1 12 16,8-5 6-16,2-2 1 0,1-3 2 15,-1-5 9-15,5-2 6 0,-1-4 4 16,-3-4-7-16,1-2-9 0,-6-5-3 16,3-6 0-16,-7 4-9 0,-2-4-13 15,-2 0 0-15,-2 1-2 16,-6 2 0-16,-5 0-24 0,-3 7-18 15,-3 3-6-15,-2 4 11 0,-3 11 37 16,-3 6 22-16,2 3 2 0,2 7-24 16,7 0 0-16,1 4-15 0,3-1 0 15,10 1-1-15,2-5-2 0,0-1 0 16,14-10-3-16,1-1-15 0,1-3-31 16,7-8-15-16,-2-3-21 0,-1 0-9 15,-1-10 3-15,-5-1 11 0,-1 3 19 16,-9-6-4-16,-2 0-5 0,-2-4 5 15,-2 10 25-15,-6-6 30 0,-7 7 6 16,-1-4 22-16,1 4 2 0,-3 4 63 16,1 3 18-16,5-4-7 15,-1 4-27-15,1 0-6 0,1 0 6 16,3 0 15-16,2 0 9 0,0 0-3 16,4 0-15-16,0-3-22 0,0 3-23 15,2 0-10-15,0 0 0 0,2 0 1 16,0 0 18-16,6 7-18 0,0-4-1 15,-2 4-3-15,7 0-10 0,-3 0 12 16,-2 0 1-16,1 0 12 0,-3-3 7 16,-4 1 14-16,2-2 28 0,-4-3 5 15,0 0-29-15,0-3-22 0,-4-2-15 16,2-2-1-16,2-4-11 0,-2-3-3 16,0 0-4-16,2 5-5 0,0-5-3 15,0 8 3-15,0-1-7 16,0 0-8-16,2 7-1 0,-2 0 19 15,0 7 20-15,0 6 0 0,-2 1 0 16,-2-1-14-16,0 4-55 0,1 1-64 16,-3-3-58-16,6-1-93 0,0-3-233 15,6-8-283-15,21-10-957 0</inkml:trace>
  <inkml:trace contextRef="#ctx0" brushRef="#br0" timeOffset="-117009.5">26139 11768 1091 0,'0'0'732'0,"0"0"-326"16,0 0-141-16,0 0 67 0,0 0-56 15,0 0 18-15,0 0-15 0,0 0-52 16,-60 14-13-16,52-11-49 16,-1-3-60-16,5 0-43 0,0 0-24 15,0 0-26-15,4 0-12 0,0 0-1 16,0-3-2-16,0 3 0 0,4-4 1 15,-4 1 2-15,0-1 2 0,0 4 41 16,0 0 9-16,0 0-52 0,-4 0-6 16,-2 11 6-16,-1-1 16 0,-3 4 45 15,2 2 10-15,0 5 0 0,-1-2-13 16,5 5-36-16,2-3 2 0,2-5-2 16,2 5 11-16,4-11 7 0,7 1 15 15,-3-6 43-15,7-5 11 0,-5 0-17 16,0-4-13-16,-1-4-16 0,-1-6-5 15,-6-4-13-15,2 4-2 16,-6-5-10-16,0-2-18 0,0-1 0 16,-6-3-15-16,2 6 0 0,-2-2-2 15,-4 0-16-15,5 9-3 0,-1 2-12 16,0 6-43-16,0 4-24 0,4 14 88 16,0 2 12-16,0 12 15 0,0 1-14 15,0 11-1-15,2-1 2 0,-3 1 10 16,3-4 0-16,0 3 3 0,0-10 10 15,0-2 5-15,0-6 3 0,0-7 4 16,0-4 5-16,0-7 13 0,0 1 8 16,0-4-18-16,0-7-35 0,5-7-10 15,-1-3-18-15,0 1 6 16,2-5-6-16,0-7-30 0,0 5-19 16,-1-5-3-16,-1 6 13 0,-2-6 17 15,-2 9 25-15,0 1 12 0,-2 1 0 16,-4 5 1-16,-5 1 0 0,-1 1 0 15,-3 3 0-15,1 3 2 0,-5 1 16 16,1 3 33-16,3 0-4 0,1 3-8 16,-3 8-37-16,7-1 0 0,-1 1-22 15,7-3 4-15,4 3 6 0,0 3 9 16,9-4 1-16,5 1 2 0,5-3 1 16,1-4-1-16,1 3-2 0,2-4-16 15,-3-3 8-15,-3 0 10 0,-3-7 33 16,-5 4 22-16,-5-8-4 15,-4-1-18-15,-4-2-14 0,-11 0-17 16,-1-1 1-16,-5 1 15 0,0-4-15 16,-1 8-3-16,-1 1-15 0,6 6-31 15,1 3-23-15,3 0-19 0,7 5 3 16,6 9-21-16,4 3-86 0,11 4-89 16,8-5-238-16,-3 5-621 0,40-2-1108 0</inkml:trace>
  <inkml:trace contextRef="#ctx0" brushRef="#br0" timeOffset="-116197.68">26345 11269 760 0,'-28'59'326'15,"25"-38"-151"-15,1 0-114 0,0 2-61 16,2-2-32-16,-2 1-190 16,0 10-61-16,0-10-47 0,-4 32-125 0</inkml:trace>
  <inkml:trace contextRef="#ctx0" brushRef="#br0" timeOffset="-112843.89">26366 11269 49 0,'0'0'365'16,"0"0"-91"-16,0 0-131 0,0 0 37 16,0 0 84-16,0 0-4 0,-62 19-78 15,50-9-75-15,-3 4-74 0,5 0-30 16,-3 2-3-16,7 5-16 0,0-2 0 15,2 2 12-15,-2 4 1 0,4-3 3 16,2 3-81-16,0-6-49 16,-4 2 16-16,-1 0 42 0,-1-6 72 15,-2 3 7-15,-7-1 38 0,1-1 46 16,-5 1 7-16,-1 1 0 0,-3 1 25 16,-2 5 49-16,0-1 26 0,1 9-1 15,1-3-61-15,0 6-52 0,2-2-55 16,3 4-29-16,3 1-4 0,1-1-18 15,1-4 19-15,5 2 1 0,2-9 2 16,-4 2 19-16,6-9 16 0,-3-1 23 16,1-5 23-16,0-6-1 0,2-1-16 15,-2-3-35-15,-5 1-16 0,5-4-13 16,-2 3-13-16,-3 1-10 16,-3-1-9-16,4 1-13 0,-3-1-19 15,1 4-13-15,-5 0 6 0,9 4 10 16,-6-3 26-16,5 6 12 0,-1-3 0 15,4 3 21-15,0 1 2 0,-1-1 36 16,1 0 9-16,4-3-3 0,0-3-26 16,2-1 3-16,0 4 17 0,-4-1 22 15,0-6 6-15,-2 3-16 0,-3 0-10 16,1 0-12-16,-4-2-7 0,1 2 36 16,-3 3 9-16,6-3 3 0,-7 4-6 15,7 1-23-15,-3-1-19 0,7 6 7 16,-2-3 15-16,2-2 13 0,2 2 13 15,0 4-4-15,-2-8-6 0,4 0-10 16,0-4 1-16,0 1-7 16,0-4 3-16,0 1 22 0,-2-1 3 15,0-3-35-15,0 0-21 0,-1 0-13 16,-1 0-2-16,-2 0-14 0,0 0-6 16,2 0 0-16,0 0-6 0,0 4-6 15,-5-1-7-15,7 1 3 0,0-1 3 16,0 1 7-16,0-1 25 0,2 1 3 15,-2-1 37-15,2 1 17 0,0-3 12 16,0-1 0-16,0 0 0 0,0 0-2 16,0 0 1-16,0 0 7 0,0 0-16 15,0 0-13-15,0-1-18 16,0-3-23-16,0 1-2 0,0-4-2 16,0 3-26-16,0-3-9 0,2 0-4 15,2-3 13-15,-2 3 7 0,9-2 17 16,-5-1 2-16,0-1 0 0,6-3 2 15,-3 0 3-15,5 2 16 0,-6-6 3 16,7-2 12-16,-5 0-6 0,3-1-12 16,-3 2-4-16,2-5 7 0,-3-1-1 15,3 6-5-15,-2-5-10 0,3 5 9 16,-3-2-12-16,7 3-2 0,-3-1-1 16,3-2 0-16,3 4 1 0,1-2 2 15,0-2 1-15,-1 5 36 0,1-5 10 16,0 0-16-16,-3 2-10 0,-3 1 1 15,1-3 3-15,-3 2-4 0,-3-2-8 16,-2 4-1-16,3 1-12 16,-7-5-2-16,2 4-17 0,0 1-8 15,0-5 2-15,1 7-3 0,-1-1 3 16,6-6 1-16,-6 3 11 0,9-1 11 16,-5-2 2-16,5 4 2 0,-1-3 17 15,1 0 2-15,1 0 10 0,-1-1 9 16,-1-3-6-16,0 5 0 0,-3-2-12 15,3-2 6-15,-5 2-13 0,1 0 0 16,-4 2-15-16,0-2-1 0,5 7-32 16,-3-1-23-16,2-6 4 0,1 3 8 15,1 3 14-15,2-6 8 0,5 3 9 16,0 2 12-16,-3-4 1 16,5 2 4-16,-3 2 14 0,3-5 7 15,-2 4 9-15,-3-2 6 0,-1 1-15 16,-1 3 5-16,-1-3 8 0,-3 1-14 15,-2-1-5-15,-2 3 5 0,1-3-24 16,-3 1-14-16,2 1-23 0,2-5-3 16,-2 4 3-16,5-2 0 0,-1-6 3 15,2 6 3-15,3-5 16 0,-1 3-1 16,3-2 16-16,-3-2 1 0,3 6 2 16,0-5-3-16,-3 1 13 0,0-1-10 15,1 1 24-15,-1-1-2 16,-1-1-6-16,-3 3-17 0,3-3-2 15,-3-1-2-15,-2 2-17 0,2-3 4 16,1 3-4-16,-1 1-9 0,-4-1 4 16,7 3-4-16,-3 2 6 0,0-2 6 15,-1 5 4-15,1-5 0 0,0 7 10 16,-3 0 2-16,5 2 11 0,-4-2 8 16,0 0 18-16,1 0-3 0,-1 6-12 15,-4-6-1-15,2 3-2 0,-4 1-7 16,1-1-12-16,-1 6-3 0,-2-2-25 15,0 0 10-15,0 4-7 0,0-4-3 16,0 3-6-16,0 4-6 0,2 0-7 16,-2-3 4-16,0 3-1 0,2-4 0 15,0 4 7-15,-2 0 9 16,0 0 6-16,0 0 9 0,0 0 13 16,0 0 19-16,0 4 12 0,0-1-6 15,-4 4 0-15,0 0 3 0,-1 4-3 16,-1-5 3-16,-2 3-6 0,2 2-19 15,-3-4 10-15,1 3-13 0,2 1 0 16,-2-3-3-16,1 3-19 0,-1-1 20 16,0 8 2-16,0-3 2 0,-3 3 20 15,1 10-1-15,-4 1 7 0,-1 4-6 16,-4 9-4-16,-1-5-2 0,-1 7-1 16,-4 3-2-16,1-4 5 0,-1-1 20 15,-2-2 5-15,0-3-6 16,2-2 0-16,-2-6 0 0,5 1-6 15,-1-2-7-15,4-5-2 0,3-2-7 16,-3 6 10-16,3-7-4 0,5 4 1 16,-3 2-7-16,1-1 1 0,1 4-4 15,-5 3-11-15,5-3 0 0,-5 8-1 16,-3 1 12-16,-1-1-9 0,-2 3 13 16,-1-5 5-16,-1 2 0 0,-2-4-5 15,0-2-14-15,-2-5 1 0,4 2 9 16,3-5-10-16,-1 5 1 0,0-6-2 15,0 3 0-15,3-2 1 0,3 4 32 16,-2 0 3-16,1 1-7 0,-1 1-2 16,1 6 63-16,-3 2 31 0,7-1-76 15,-5 4-28-15,-2-1-16 0,1 1 16 16,1-3-3-16,-4-3 3 16,1-4 4-16,-3 1-7 0,0-4-3 15,0-3 0-15,0-5-10 0,0 2-1 16,1-3 0-16,-1-3 0 0,2 3-1 15,0-4 0-15,3 1-3 0,-1 3-18 16,2 3 9-16,1-6 9 0,-3 10-12 16,7 1 12-16,-5 2 1 0,3-2-11 15,-1 6 1-15,-4 1 10 0,7-2 2 16,-5-1 0-16,5-4 15 0,-7-2-2 16,7 1-10-16,-3-10 0 0,1 6 9 15,-3-7-12-15,9-2 0 0,-7-1 0 16,7-1-1-16,-3-3-11 0,3 0-10 15,-2 0-2-15,5 0-6 16,-1-1-7-16,0 1 1 0,-2 6 5 16,-3-2 4-16,7 6 2 0,-6-4 1 15,1 4-6-15,-1 4-19 0,4-2 3 16,-5-1 18-16,5 1 7 0,0-2 9 16,-3-3 9-16,5 0-19 0,0-2 11 15,-2-1 10-15,1-4 1 0,3 0-15 16,0 0-16-16,-2 0-2 0,2-4 8 15,2 4 22-15,-2-5 0 16,2 1-9-16,-3 4 9 0,3 0-16 16,-2-3 1-16,2-1-13 0,2-3-12 15,0 0 3-15,0 0 40 0,0 0 18 16,2-3 38-16,6-4-1 0,-3-4-18 16,-1 3-26-16,2-3-11 0,4-3-18 15,-4 4 2-15,-1-1 1 0,3 3-13 16,-4 4 1-16,0-3-1 0,0 4 0 15,-2-1 4-15,7 4 9 0,-5-3 15 16,2-4 22-16,0 0 21 0,7 0 3 16,-1-2-12-16,0-5-13 0,5-7-18 15,-1 2-1-15,1-2 2 0,4-7-1 16,1 2 0-16,1-7 9 0,0 1-11 16,2-4 0-16,6-1 0 0,-2-5-1 15,0 2 1-15,4-3-1 16,2-8 0-16,8-10 1 0,5-11 11 15,8-8-12-15,-11 9-11 0,-12 10-44 16,-6 21 6-16,-8 10 12 0,3-5 21 16,3-9 16-16,6-3 3 0,4-3-1 15,-4 3 0-15,2 0 16 0,-4 5 19 16,6 2-9-16,-6 6-10 0,-2 1 7 16,4-2-7-16,-2 9 7 0,-2-5 5 15,-2 1-5-15,2-1-4 0,-2 1 4 16,-3-3-7-16,-1-2-17 0,-2 2-1 15,1-4-18-15,-3-1-1 0,-1 1-2 16,-1 1 2-16,5-3 4 16,-3-4-15-16,4 6 8 0,-1-6 4 15,5 1 5-15,6-5 12 0,0 0 1 16,4-4 0-16,7 0 13 0,-1 1-1 16,2-8-9-16,3 8-3 0,-3-8-1 15,1 4-1-15,-7 3-23 0,2 1-21 16,-6-1-12-16,-8 4 24 0,-2 7-9 15,-7-2 6-15,-5 6 9 0,-5-1-6 16,-4 2 16-16,-2 5 2 0,0 6-15 16,-4 1 3-16,0 6-15 0,-3 1 6 15,3 6-7-15,4-1-27 0,-2 8-38 16,2 3 27-16,0 0 59 0,0 0 21 16,0 7 2-16,0 3 2 15,0 1 2-15,0-3-2 0,-2 6 1 16,0 4 0-16,-4-2 14 0,-4 4-5 15,1-2-9-15,-5 1 19 0,1 2-3 16,-3 0 0-16,-1 2-4 0,-5-2 1 16,3 5-4-16,-2 2 7 0,-8 8 62 15,3 11-7-15,-8 14 1 0,-1 20-4 16,-4 18 9-16,4 6-21 0,-2 3-10 16,4-7-3-16,0-14-12 0,2-1-31 15,-5-13 12-15,-1 5-15 0,-2-8-1 16,-7-2 1-16,-1 0 1 0,-3-3 0 15,-1-3 1-15,1 3-2 0,-2 0 0 16,7-11 1-16,3-7 1 0,14-11 0 16,1-4-2-16,4-6 0 15,2 2-3-15,-8 5-13 0,0 11 4 16,-8 3 11-16,2 7-2 0,-2-4-9 16,8 4 10-16,-2-5-11 0,2 2 13 15,4-8-1-15,0 4 0 0,1-10 0 16,-1 3-14-16,-2-1-13 0,-4-3 13 15,2 1 15-15,-2-2 2 0,-2-2 16 16,-2-2 4-16,2 2-7 0,0-6 56 16,-1 4-38-16,10-5-33 0,1-1-19 15,0-6-8-15,9-2 8 0,3 1 7 16,1-4-3-16,2-6-4 16,4 3 4-16,-1-4-4 0,3 3-21 15,0 1-108-15,-4-1-22 0,2-1-36 16,0 5-36-16,-2 3-204 0,-5-3-117 15,1 2-124-15,0-6-80 0,-7 1-358 0</inkml:trace>
  <inkml:trace contextRef="#ctx0" brushRef="#br0" timeOffset="-111643.7">26048 11757 1505 0,'0'0'782'0,"0"0"-426"15,0 0-228-15,0 0 27 0,0 0-37 16,0 0-6-16,-29-63-38 0,29 53-10 16,0-1-10-16,0 1-54 0,0 7-70 15,-2 3-68-15,0 3 138 0,-2 11 42 16,-3 7 35-16,3-2-36 0,-2 9 4 16,-4-2-22-16,4 9-23 0,-1-9 0 15,1 4 15-15,-2-6 42 0,6-3 35 16,0-9 16-16,0-1 40 15,2-4 0-15,0-7-41 0,2 0-44 16,4-11-35-16,8 1-15 0,-3-6-13 16,7-5-34-16,1 2-58 0,0-5 10 15,1-4 1-15,-3 5 8 0,-1-5 7 16,-3 6 22-16,-3 1 12 0,-8 1 16 16,-2 6-6-16,-2 1 22 0,-6 6 32 15,-9 3 6-15,-3 4 19 0,-5 4 15 16,0 9 1-16,-4 1 2 0,-2 6-6 15,4 4-9-15,2-1-19 0,5 5-41 16,1-2-9-16,9-2-32 0,6 1-10 16,4-6 13-16,2 2 38 0,8-7 0 15,6-6 13-15,7-4 12 16,0-1-24-16,4-3 0 0,-2-3 0 16,4-4 41-16,-3-2 14 0,-5-5 3 15,-2-3 0-15,-5 1 13 0,-3-5-10 16,-5-3-22-16,-4 1-2 0,-2-5-17 15,-4-1-18-15,-7 1 0 0,1 1 16 16,-4 0-4-16,-3 4 4 0,-2 5 49 16,-1 8 9-16,-1 6-77 0,-2 4-34 15,1 11 34-15,1 13 16 0,2 3 15 16,3 13-28-16,7-2-3 0,5 6-17 16,4-4 5-16,7 3 10 0,11-4 2 15,3-10 3-15,4-1 12 0,4-12 10 16,-3-6-7-16,3-3 13 15,-2-7 15-15,-4-3 28 0,-2-8 20 16,-5-3-2-16,-3-1-28 0,-3-10-18 16,-4 3-13-16,-2-10-14 0,-4 3-16 15,0-8 0-15,-4-1-2 0,-6 1-1 16,2-3-3-16,-3-2 0 0,-1 2-9 16,-3 10 9-16,5-1-22 0,-4 12-2 15,-1 1-25-15,1 11-15 0,-3 11-10 16,3 13 53-16,1 6 24 0,-3 12 36 15,5 8-20-15,1 1-16 0,6 3 0 16,0 0-2-16,4 0 2 0,0-5-12 16,4-5 9-16,8-8 3 0,-3-4 13 15,5-8 17-15,-2-8-2 0,7-6-4 16,-2-3 4-16,-1-7-1 16,1-5-2-16,-1-5-10 0,1-8 3 15,-5 3-18-15,0-6-11 0,-3-2 9 16,-7 1-1-16,-2-6-9 0,-2 9 12 15,-7-2 1-15,-5 5 0 0,-7-1 0 16,3 10 1-16,-9 5 0 0,2 5-2 16,-4 4-12-16,2 4-10 0,-4 5-2 15,4 8-4-15,3 4 4 0,3-2-4 16,2 6-45-16,11-3-188 0,6 6-160 16,2-7-592-16,31 9-1397 0</inkml:trace>
  <inkml:trace contextRef="#ctx0" brushRef="#br0" timeOffset="-108764.52">31116 10901 263 0,'0'0'0'0,"0"0"-263"0</inkml:trace>
  <inkml:trace contextRef="#ctx0" brushRef="#br0" timeOffset="-107610.45">31096 10887 114 0,'0'0'418'15,"0"0"-40"-15,0 0-124 0,0 0-85 16,0 0-97-16,0 0-72 0,0 0-46 16,0 0 1-16,0 0 12 0,0 0 7 15,37-44-7-15,-25 44 11 16,-1 0 18-16,1 0 3 0,-6 0-2 15,0 0 3-15,-1 0 68 0,-3 0 167 16,-2 0-66-16,0-3-62 0,0-1 4 16,-2 1 9-16,-5-1-10 0,1-6-6 15,2 6-4-15,-6 1-3 0,1-4-16 16,3 3-36-16,-2 1-45 0,2 3-61 16,2 0-20-16,-1 0 29 0,3 3 36 15,0 4 15-15,2 0 0 0,0 0 2 16,0 7-2-16,0-3 2 0,0-6-1 15,2 5 2-15,0-3 11 0,1-3 0 16,-1 3 6-16,0-4 20 16,0 1 19-16,0-4-6 0,0 0-23 15,0 0-6-15,2-4-7 0,-4-3-13 16,2 0 17-16,0 4-17 0,0-8-1 16,-2 5-2-16,0 4-1 0,0-5-1 15,0 0-2-15,0 3-12 0,0 1-13 16,0 3-32-16,-2 0-23 0,-2 0 74 15,-4 0 10-15,2 7 26 0,-1-4 3 16,-5 4-3-16,4-1 3 0,-3-3-3 16,3 4-3-16,2-4-4 0,0 1-6 15,2-4 3-15,2 3-1 0,2-3-14 16,0 0-1-16,4 0 16 0,4 0-13 16,0 0 1-16,3 0 9 15,1 0-10-15,2 0 10 0,-3-3 0 16,1-1 12-16,-4 4 4 0,-1-7-6 15,-1 4-23-15,-6 0-10 0,0 1-28 16,-6-2-4-16,-5-3 9 0,-3 4 4 16,-1-1 13-16,-1-3 16 0,-5 4 28 15,7-1 30-15,-1 4-12 0,3-3-46 16,6 3-93-16,1 0 28 0,5 0 56 16,0 3 9-16,7 1 16 0,3 6 3 15,2-6 1-15,5 3-19 0,-3 0 2 16,5-2 0-16,-2-2 13 0,1 1-12 15,-1-1 8-15,-5-3 1 0,-2 4 7 16,1-4 44-16,-9 0 16 16,0 0-49-16,-2-4-31 0,-4-3-26 15,-7 4 0-15,-1-2 13 0,-2-2 12 16,1 0-2-16,-3-4 1 0,3 8-2 16,1-1 1-16,4 1-35 0,3 3-43 15,1 0 26-15,4 0 52 0,0 0 3 16,2 0 26-16,2 0 13 0,5 0 19 15,-3 3-1-15,2-3-11 0,0 0-1 16,-1 0-10-16,1 0 7 0,2 0-4 16,-8 0 4-16,5 0-17 0,-3 0-5 15,-4 0 2-15,4 0 0 0,-4 0-18 16,0 0-4-16,-6-3 0 16,-1-1-1-16,-1 1-3 0,0-1 4 15,-2 1 13-15,3-1 86 0,-3-1-19 16,6 2-67-16,2 3-13 0,0-4-39 15,2 4 4-15,0 0 19 0,0 0 15 16,0 0-2-16,2 0-13 0,0 0-6 16,0 0 6-16,0 0 0 0,2 0 0 15,-2 4 3-15,-2-1 11 0,4 1-1 16,-2-3 2-16,-2 3 1 0,0 3 0 16,0-4-57-16,0 4-126 0,0-3-64 15,0 6-41-15,2-6-72 0,1 3-62 16,-1 0-229-16,8-2-115 0</inkml:trace>
  <inkml:trace contextRef="#ctx0" brushRef="#br0" timeOffset="-105876.65">25603 11825 98 0,'0'0'290'0,"0"0"-156"15,0 0-40-15,0 0-19 0,0 0-36 16,0 0-19-16,0 0 42 0,0 0 75 16,0 0 29-16,0 0-101 0,-14-7-32 15,10 7 19-15,2 0-7 0,0 0-28 16,2 0-17-16,0 0 16 0,0 0 59 16,0 0 9-16,4 0-38 0,0 0-14 15,2 0-2-15,2 0-1 0,1 0-9 16,-3 0-20-16,2 0 0 0,0-3-3 15,-4 3-32-15,-1-4-47 0,-3 4 46 16,0 0 14-16,0 0-11 0,-9 0 30 16,-3 4 3-16,2-1 40 0,-5-3 67 15,-4 4 10-15,7-1 4 16,-2 4-21-16,3-3-25 0,-1-1-7 16,6-3-9-16,2 4 5 0,-5-4 27 15,9 0 13-15,0 0 12 0,0 0 26 16,0 0-42-16,9-4-91 0,-5 1-9 15,2-1-3-15,-2-3-10 0,4 4 12 16,-4-1 1-16,1 4 2 0,-3-3 11 16,0 3-9-16,-2 0 12 0,0 0-3 15,0 0-10-15,0 0-3 0,0 0-2 16,0 0-27-16,0 0-33 0,0 0 21 16,0 0 21-16,0 0 20 15,6 0 3-15,0 0 20 0,0 0-7 16,0 0-3-16,5 0 0 0,-3 0 3 15,4 0-13-15,-1 0 10 0,-3 0 0 16,-2-4-10-16,0 4 58 0,-3 0 26 16,-1-3-3-16,0 3-46 0,-2 0 7 15,0 0 3-15,0 0 16 0,0 0 0 16,0 0-3-16,0 0-17 0,0 0-44 16,6 0-19-16,2-2 3 0,0-1 16 15,11-1 2-15,4-3-1 0,2 0-1 16,10 0-1-16,-2-3 0 0,8-1 1 15,0 2-1-15,3-4 0 0,-1-1 1 16,1 3 2-16,-1-1 14 0,1-2 3 16,1-3 0-16,11 3-6 15,10-2-10-15,10-9 13 0,24 3-3 16,13-10-10-16,18 6 13 0,3-5-14 16,-4 1-1-16,0 2 0 0,-12 2 1 15,4-2 1-15,-2 2 10 0,-6 2 25 16,-7 1 7-16,1 2-17 0,-13 4-12 15,2-3-15-15,0 3 2 0,-2-1 0 16,0 3-1-16,7-6 2 0,1 7-2 16,9 2-1-16,3 1 0 0,7-3-1 15,2 4 0-15,2-2-1 0,5 1 1 16,-1-3 1-16,2 0 1 0,-4 0 0 16,-4 2 0-16,-4-5-2 0,-8 3 1 15,-5 1 0-15,-7 0 0 16,-9-1 15-16,-9 3-13 0,-18 4 10 15,-10-2-12-15,2 2 2 0,6-3 0 16,14-4 1-16,15 0 11 0,0 5 14 16,0 2-10-16,4 0-19 0,2 4 0 15,1-1 0-15,-3 1 0 0,-8-1 1 16,-1 1 1-16,-7-4 11 0,-11-3-11 16,-16 8 1-16,-15-5 0 0,-12 0 0 15,-4 3 19-15,-1-3-3 0,3 0 3 16,0 0 3-16,1-3-6 0,1 1 6 15,-4-1-10-15,-5-4-15 0,-3 7-12 16,1-4-1-16,-3 3-15 16,1-3-13-16,5 1 3 0,-7 3 16 15,9 3 3-15,-5 1 6 0,-2 3 11 16,3-4-17-16,-7 4-9 0,3 0-7 16,-7 0-120-16,-4 0-75 0,-4 4 29 15,-13-1-63-15,-6 1-155 0,0 3-198 16,-47 7-420-16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3BEB-0F3B-4741-9124-3D7FD3D83A9B}" type="datetimeFigureOut">
              <a:rPr lang="en-US" smtClean="0"/>
              <a:t>4/1/2021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400196-6B65-4AF4-BC29-830D1B2E3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6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2ADF-E70E-496B-8BD7-550D043405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BB0D65-BE05-4B35-8F6D-73EAB63B3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2886F-86EA-4116-9E71-D470F9877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B46C0E-0136-4C7A-A339-B63AAF8CB76A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7DCAFE-0545-4400-A769-7E16ACC95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141ACE-108F-4C93-BB6A-CEF0413C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81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1A2C8-30F7-4E56-A13A-FD9B5A1D5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EAAB7F-B7FB-40A9-BF8C-DF858C4901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C96C62-DA17-45C5-9838-4F9549BDC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15ADC5-5670-412F-A343-C4271AEC9C88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C8752-ACF5-420E-A608-D03D9846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A68BE-107F-4771-9DB2-0B6DB671D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002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592905-69F6-4342-A91A-B48F2D961A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A926A-F93D-46DA-9FF1-FFFAFBEE0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5C14E-3D12-4B7E-B12F-BB48C1347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7D434-B2E8-4317-8FFF-7DDDFF59A5A8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1DF5B5-7670-4ACB-A178-C8F2A38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0D185-27A8-40A6-AEF9-630D91BD0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562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0D1E4-68A0-4846-9D50-2EEC120D0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F8D5A-3483-4EA0-8A2A-3B80CAB701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84778-B325-4099-8B34-95A6C4D4C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D75E88-5160-45C6-8806-A76E9F8CD273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FABCAB-DEE6-4D9C-9ED9-613781201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BB522-85AB-4606-AD1C-06E75941E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126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53FD4-60B4-480B-BC39-9E49D059E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0B314-2A2E-4D6F-B7E0-D13B1C288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0C475C-872C-46AC-9661-9B791F16A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5C13-E780-4412-85A7-2B75B873D13E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279430-A6B0-43D7-84F1-FE7D7D70E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5B379-1865-4046-9604-3224DEA46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529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51E9A-DD00-4B47-959E-56ABFF02C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2DD434-D0AE-44E0-9DF7-86835E804B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C9008-4E7C-4A77-977F-ABE89EAAA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E5316-668D-46C6-B8D1-07DF670FE95B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BBE6AB-0149-4623-BD61-43B8B7D6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BD4956-E73C-46D4-8503-4289B0BF6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111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5DE44-C45F-4A5D-A3EE-100964FB5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654B15-ED3C-4777-9DD1-93FD69A528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E7507B-E1E2-4033-B5C3-12781E80E3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4C4450-5481-4A99-840F-883F65E6A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862CE-43F3-47D2-BEA2-AA6679B43CD5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164879-4B9C-40B1-9F51-EE2141F07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079143-FA1A-47B7-B069-DE2645E80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4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522A6-DA4B-4B6E-9BDB-A9F53E11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38B457-CDAF-4666-AE72-377252B52A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19F650-AF7E-48A0-9BB7-05846747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909A52-9E7C-4F2E-AAC0-32F57069A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F102BC-81B7-4419-B175-DF3F988365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B3D753-17FE-445D-AF71-5D0BFF9D5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EB845-5FDD-4FD4-8596-835E5D70A2A5}" type="datetime1">
              <a:rPr lang="en-US" smtClean="0"/>
              <a:t>4/1/2021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0DA6D1-D637-45A8-A0A2-A614327EB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5FC514-5653-445A-80EC-231E8BBF2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995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39256-EB34-4248-8195-0D24A49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CC509-BA14-4889-ADC3-C9E5133D0F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ED1F7-D96E-4D1F-9326-C71C42138379}" type="datetime1">
              <a:rPr lang="en-US" smtClean="0"/>
              <a:t>4/1/2021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A48C48-503C-47C5-8E1A-577B4A418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08F587-0DE3-4D5A-A8ED-660E86FF5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924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FBC22B-26E7-4EDA-BA4E-1FC9B56118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05B97-B17F-4593-BCB5-A5C78311FA38}" type="datetime1">
              <a:rPr lang="en-US" smtClean="0"/>
              <a:t>4/1/2021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745DB-2D70-4C81-A176-8A6D3D697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CCEB9B-2590-4836-8EE5-DD31B159B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669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00D5-15DF-4574-B648-1C5FE107A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9B5E2-DE3D-46E8-9D55-4FD501046F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EC5B1E-5C00-46C0-BBAF-C5012D5484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54C6E-A8F2-4E1B-934B-BC047BF113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911FF-70E0-4F8C-AC4D-1E96EBE06CFA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EBD7D6-24C7-4F10-A3F6-B752CA9C6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16CB3-1182-4948-9DEB-C1092E1E0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6897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BB25-A175-424C-994D-EF88BB3B8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2D293-A176-4BDE-B4E4-A1806EFDE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C36D01-B8F7-429C-A199-51987BF0B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D2E71F-8998-4B38-8CAD-45F22EB650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009F4-3F31-4A58-B941-14F13C202A03}" type="datetime1">
              <a:rPr lang="en-US" smtClean="0"/>
              <a:t>4/1/2021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711400-E40B-4F2C-9AE2-CD3C4C9A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FABF31-62A0-46FD-BF87-3DAEE57F34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020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C077F1-FD46-48C9-B5E9-1E7686BE9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B35B74-38FA-46EB-98BF-36762AFD46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104A3-2D6C-4282-B371-A7A01D715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729C41-92D6-4D1E-A7E4-1C97277E366F}" type="datetime1">
              <a:rPr lang="en-US" smtClean="0"/>
              <a:t>4/1/2021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20849-7022-488C-AE62-4C2F26C738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24C19B-8DBF-45AF-B843-27523CFFCA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000B8D-D664-44F5-A425-7CC54EA75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253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7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8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5.png"/><Relationship Id="rId4" Type="http://schemas.openxmlformats.org/officeDocument/2006/relationships/customXml" Target="../ink/ink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sv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customXml" Target="../ink/ink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sv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1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4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2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7" Type="http://schemas.openxmlformats.org/officeDocument/2006/relationships/image" Target="../media/image4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13.xml"/><Relationship Id="rId5" Type="http://schemas.openxmlformats.org/officeDocument/2006/relationships/image" Target="../media/image31.svg"/><Relationship Id="rId4" Type="http://schemas.openxmlformats.org/officeDocument/2006/relationships/image" Target="../media/image3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customXml" Target="../ink/ink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customXml" Target="../ink/ink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2.xml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2.svg"/><Relationship Id="rId7" Type="http://schemas.openxmlformats.org/officeDocument/2006/relationships/image" Target="../media/image16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Relationship Id="rId9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0.png"/><Relationship Id="rId4" Type="http://schemas.openxmlformats.org/officeDocument/2006/relationships/customXml" Target="../ink/ink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3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customXml" Target="../ink/ink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4CD83A1D-75A3-487B-B688-85F17973C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Language choices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Overview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Derivatives and Gradients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Bracketing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832C68-EF42-4EFB-9AB8-C1E75443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Agenda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B8458D-F011-43B4-A2BD-C40B9DAE6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0554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Numerical Differentiation: Finite Difference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sz="4000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Error Analysis</a:t>
            </a:r>
          </a:p>
          <a:p>
            <a:pPr lvl="1"/>
            <a:r>
              <a:rPr lang="en-US" sz="3600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Forward Difference: O(h)</a:t>
            </a:r>
          </a:p>
          <a:p>
            <a:pPr lvl="1"/>
            <a:r>
              <a:rPr lang="en-US" sz="3600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Central Difference: O(h</a:t>
            </a:r>
            <a:r>
              <a:rPr lang="en-US" sz="3600" i="1" baseline="30000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2</a:t>
            </a:r>
            <a:r>
              <a:rPr lang="en-US" sz="3600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D44C-898F-417F-89C6-2F025497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8184D0E1-CB0C-4B20-9516-D499EDCDC555}"/>
                  </a:ext>
                </a:extLst>
              </p14:cNvPr>
              <p14:cNvContentPartPr/>
              <p14:nvPr/>
            </p14:nvContentPartPr>
            <p14:xfrm>
              <a:off x="4785120" y="2819880"/>
              <a:ext cx="3198600" cy="8553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8184D0E1-CB0C-4B20-9516-D499EDCDC55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775760" y="2810520"/>
                <a:ext cx="3217320" cy="874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264975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Numerical Differentiation: Complex Step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Taylor series expansion using imaginary step</a:t>
            </a: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0D5191C-8F53-4901-A7D2-31DEB8BE9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194" r="17165"/>
          <a:stretch/>
        </p:blipFill>
        <p:spPr>
          <a:xfrm>
            <a:off x="731520" y="2564130"/>
            <a:ext cx="10176510" cy="962024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D9CBAC5-0ED4-431C-9166-68FD899FED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193" t="18118" r="29844" b="74591"/>
          <a:stretch/>
        </p:blipFill>
        <p:spPr>
          <a:xfrm>
            <a:off x="690478" y="4531066"/>
            <a:ext cx="10258591" cy="2201518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F02C918-850C-4E21-A5EF-04F262F5D12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6193" t="9930" r="29844" b="81132"/>
          <a:stretch/>
        </p:blipFill>
        <p:spPr>
          <a:xfrm>
            <a:off x="814435" y="2781118"/>
            <a:ext cx="10010679" cy="263371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45A238-3239-4260-AD79-9BEE7B2E5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77273AF-3DF6-4A90-B33F-435D1943C200}"/>
                  </a:ext>
                </a:extLst>
              </p14:cNvPr>
              <p14:cNvContentPartPr/>
              <p14:nvPr/>
            </p14:nvContentPartPr>
            <p14:xfrm>
              <a:off x="194400" y="2435400"/>
              <a:ext cx="10652760" cy="3890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77273AF-3DF6-4A90-B33F-435D1943C20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85040" y="2426040"/>
                <a:ext cx="10671480" cy="390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650048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Numerical Differentiation Error Comparison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58534511-ABF1-421D-A472-137800A9B3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11230" y="1690688"/>
            <a:ext cx="7856670" cy="48440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BC4FC24-AA84-4734-9FF9-9FE926A11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5F830F0-49F2-4A0F-A6FE-C33D1D021F49}"/>
                  </a:ext>
                </a:extLst>
              </p14:cNvPr>
              <p14:cNvContentPartPr/>
              <p14:nvPr/>
            </p14:nvContentPartPr>
            <p14:xfrm>
              <a:off x="1698840" y="1991520"/>
              <a:ext cx="10024200" cy="4497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5F830F0-49F2-4A0F-A6FE-C33D1D021F4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89480" y="1982160"/>
                <a:ext cx="10042920" cy="4516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778441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none" strike="noStrike" baseline="0" dirty="0">
                <a:latin typeface="TeXGyrePagella-Italic" panose="02000603020200000004" pitchFamily="50" charset="0"/>
              </a:rPr>
              <a:t>Automatic Differentiation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Forward Accumulation is equivalent to expanding a function using the chain rule and computing the derivatives inside-out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Requires </a:t>
            </a:r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-passes to compute </a:t>
            </a:r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</a:t>
            </a:r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-dimensional gradient</a:t>
            </a: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Example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83A47B6-7C83-44E8-B412-93B2A68A35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306" t="26222" r="37645" b="70324"/>
          <a:stretch/>
        </p:blipFill>
        <p:spPr>
          <a:xfrm>
            <a:off x="2846566" y="3856383"/>
            <a:ext cx="5931674" cy="10177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93B382-856C-4472-BC0B-B56BFC2C7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824ECC70-0452-4728-9990-77565791D120}"/>
                  </a:ext>
                </a:extLst>
              </p14:cNvPr>
              <p14:cNvContentPartPr/>
              <p14:nvPr/>
            </p14:nvContentPartPr>
            <p14:xfrm>
              <a:off x="1113120" y="2207160"/>
              <a:ext cx="8055360" cy="25210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824ECC70-0452-4728-9990-77565791D120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03760" y="2197800"/>
                <a:ext cx="8074080" cy="2539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37663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none" strike="noStrike" baseline="0" dirty="0">
                <a:latin typeface="TeXGyrePagella-Italic" panose="02000603020200000004" pitchFamily="50" charset="0"/>
              </a:rPr>
              <a:t>Automatic Differentiation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Forward Accumulation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AD4481C3-481A-405E-A2F7-9938570B17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1438" y="2586725"/>
            <a:ext cx="6982700" cy="3445107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8CC3E2AE-67CF-4FD5-8708-A635910F32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306" t="26222" r="37645" b="70324"/>
          <a:stretch/>
        </p:blipFill>
        <p:spPr>
          <a:xfrm>
            <a:off x="5168347" y="1568957"/>
            <a:ext cx="5931674" cy="10177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F0162F-B9CA-429B-BA99-6714F03CD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1DF5538-1357-45E2-B93A-C1470C7B188E}"/>
                  </a:ext>
                </a:extLst>
              </p14:cNvPr>
              <p14:cNvContentPartPr/>
              <p14:nvPr/>
            </p14:nvContentPartPr>
            <p14:xfrm>
              <a:off x="7237800" y="2153520"/>
              <a:ext cx="3645360" cy="3164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1DF5538-1357-45E2-B93A-C1470C7B188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228440" y="2144160"/>
                <a:ext cx="3664080" cy="33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557466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Automatic Differentiation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Forward Accumulation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2A0DDE8-B6B9-4E66-B745-3D40ED05B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150" y="2379013"/>
            <a:ext cx="8000851" cy="364303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E698D5B5-95A9-4760-9242-16EBBF8A4CC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306" t="26222" r="37645" b="70324"/>
          <a:stretch/>
        </p:blipFill>
        <p:spPr>
          <a:xfrm>
            <a:off x="5168347" y="1568957"/>
            <a:ext cx="5931674" cy="10177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334C5-1098-47F1-8781-05E6ECBE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A05A335-ABFB-4478-A48E-4CC6A7B6AC7E}"/>
                  </a:ext>
                </a:extLst>
              </p14:cNvPr>
              <p14:cNvContentPartPr/>
              <p14:nvPr/>
            </p14:nvContentPartPr>
            <p14:xfrm>
              <a:off x="1567800" y="412560"/>
              <a:ext cx="7244280" cy="43383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A05A335-ABFB-4478-A48E-4CC6A7B6AC7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58440" y="403200"/>
                <a:ext cx="7263000" cy="4357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590949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1" u="none" strike="noStrike" baseline="0" dirty="0">
                <a:latin typeface="TeXGyrePagella-Italic" panose="02000603020200000004" pitchFamily="50" charset="0"/>
              </a:rPr>
              <a:t>Automatic Differentiation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Forward Accumulation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C3DE9173-848D-41A1-AD66-3D35AF4DD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0150" y="2379013"/>
            <a:ext cx="9153957" cy="4461979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D1C3A1D3-AA9F-4684-AC95-A6FEFA2BB49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6306" t="26222" r="37645" b="70324"/>
          <a:stretch/>
        </p:blipFill>
        <p:spPr>
          <a:xfrm>
            <a:off x="5168347" y="1568957"/>
            <a:ext cx="5931674" cy="1017768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77ECD3-AC7A-4001-A757-5D33E658D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E8995C99-FE42-4E78-A921-3E30F5ED437C}"/>
                  </a:ext>
                </a:extLst>
              </p14:cNvPr>
              <p14:cNvContentPartPr/>
              <p14:nvPr/>
            </p14:nvContentPartPr>
            <p14:xfrm>
              <a:off x="2260800" y="2484720"/>
              <a:ext cx="5312880" cy="325152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E8995C99-FE42-4E78-A921-3E30F5ED437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251440" y="2475360"/>
                <a:ext cx="5331600" cy="3270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1123136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Dual Numbers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D44C-898F-417F-89C6-2F0254971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17</a:t>
            </a:fld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022365E6-02C7-4BA7-ACAE-E15B679C6F16}"/>
                  </a:ext>
                </a:extLst>
              </p14:cNvPr>
              <p14:cNvContentPartPr/>
              <p14:nvPr/>
            </p14:nvContentPartPr>
            <p14:xfrm>
              <a:off x="3608280" y="1316160"/>
              <a:ext cx="6038640" cy="12052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022365E6-02C7-4BA7-ACAE-E15B679C6F1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98920" y="1306800"/>
                <a:ext cx="6057360" cy="122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199960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7D16-8ACE-4EED-BA8E-35194803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FF61-09DE-44CB-999A-9065C81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8392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Derivatives are useful in optimization because they provide information about how to change a given point in order to improve the objective function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For multivariate functions, various derivative-based concepts are useful for directing the search for an optimum, including the gradient, the Hessian, and the directional derivative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One approach to numerical differentiation includes finite difference approximations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12027D-0C9D-4D11-8735-C5A5D1B33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4556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7D16-8ACE-4EED-BA8E-35194803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Summary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8BFF61-09DE-44CB-999A-9065C8176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948392"/>
          </a:xfrm>
        </p:spPr>
        <p:txBody>
          <a:bodyPr>
            <a:normAutofit/>
          </a:bodyPr>
          <a:lstStyle/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Complex step method can eliminate the effect of subtractive cancellation error when taking small steps</a:t>
            </a:r>
          </a:p>
          <a:p>
            <a:r>
              <a:rPr lang="en-US" dirty="0">
                <a:latin typeface="TeXGyrePagella-Regular" panose="02000603020200000003" pitchFamily="50" charset="0"/>
                <a:ea typeface="TeXGyrePagella-Regular" panose="02000603020200000003" pitchFamily="50" charset="0"/>
                <a:cs typeface="TeXGyrePagella-Regular" panose="02000603020200000003" pitchFamily="50" charset="0"/>
              </a:rPr>
              <a:t>Analytic differentiation methods include forward and reverse accumulation on computational graphs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58F742-38F5-47C5-A7B1-DC92C2B90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000B8D-D664-44F5-A425-7CC54EA75C9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592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4C53-7EB8-4F30-B2E8-149243959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Overview</a:t>
            </a:r>
            <a:endParaRPr lang="en-US" b="0" i="0" u="none" strike="noStrike" baseline="0" dirty="0">
              <a:latin typeface="Times New Roman" panose="02020603050405020304" pitchFamily="18" charset="0"/>
            </a:endParaRP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7936A767-5A34-4987-9CE9-E179450946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1" y="1795722"/>
            <a:ext cx="10515600" cy="436829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19958CC-828B-4211-99F2-3A2C7CF00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F2B378-E67C-48A2-8A5D-B8EC91CFCB27}" type="slidenum">
              <a:rPr lang="en-US" smtClean="0"/>
              <a:t>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1539E85-EE59-4CC4-A2A0-652C8FB57419}"/>
                  </a:ext>
                </a:extLst>
              </p14:cNvPr>
              <p14:cNvContentPartPr/>
              <p14:nvPr/>
            </p14:nvContentPartPr>
            <p14:xfrm>
              <a:off x="581040" y="276120"/>
              <a:ext cx="11278440" cy="5924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1539E85-EE59-4CC4-A2A0-652C8FB574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71680" y="266760"/>
                <a:ext cx="11297160" cy="5943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22437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88D6-3997-4F72-8DC3-AAC3DB72C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Derivatives and Gradients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0123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32C68-EF42-4EFB-9AB8-C1E75443D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Derivatives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BEA7210B-67EE-4A42-8427-E762B69503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6370" y="3559795"/>
            <a:ext cx="11299259" cy="3063875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15AB88A-BACB-4DF2-9222-09CD354D8E3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30778" r="31186"/>
          <a:stretch/>
        </p:blipFill>
        <p:spPr>
          <a:xfrm>
            <a:off x="693087" y="1339969"/>
            <a:ext cx="6176840" cy="836375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5A13D02-5D6B-4F65-B8C2-D6E523C9C1D3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38392" r="40039"/>
          <a:stretch/>
        </p:blipFill>
        <p:spPr>
          <a:xfrm>
            <a:off x="516473" y="2311281"/>
            <a:ext cx="3720247" cy="114743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182046-0CD3-46D7-A159-448B00D74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7F658EC-0B9B-4F21-841F-D10760F26925}"/>
                  </a:ext>
                </a:extLst>
              </p14:cNvPr>
              <p14:cNvContentPartPr/>
              <p14:nvPr/>
            </p14:nvContentPartPr>
            <p14:xfrm>
              <a:off x="474120" y="1264680"/>
              <a:ext cx="6554880" cy="54385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7F658EC-0B9B-4F21-841F-D10760F269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64760" y="1255320"/>
                <a:ext cx="6573600" cy="545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9693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91D9-BDE9-4F7C-AC8C-55FA21FA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0" i="1" u="none" strike="noStrike" baseline="0" dirty="0" err="1">
                <a:latin typeface="TeXGyrePagella-Italic" panose="02000603020200000004" pitchFamily="50" charset="0"/>
              </a:rPr>
              <a:t>Derivatives</a:t>
            </a:r>
            <a:r>
              <a:rPr lang="fr-FR" b="0" i="1" u="none" strike="noStrike" baseline="0" dirty="0">
                <a:latin typeface="TeXGyrePagella-Italic" panose="02000603020200000004" pitchFamily="50" charset="0"/>
              </a:rPr>
              <a:t> in Multiple Dimensions</a:t>
            </a:r>
            <a:endParaRPr lang="fr-FR" b="0" i="0" u="none" strike="noStrike" baseline="0" dirty="0">
              <a:latin typeface="TeXGyrePagella-Regular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DED00FBA-DA92-4C50-A383-1ACB2A9054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16618" y="1300017"/>
            <a:ext cx="5537585" cy="4401671"/>
          </a:xfrm>
          <a:prstGeom prst="rect">
            <a:avLst/>
          </a:prstGeom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7FA8869-4675-450B-B0EF-CD0FBBBC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Gradient Vector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Hessian Matrix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EC8D712-6407-4DFF-A451-AE007FF527E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4511" r="25650"/>
          <a:stretch/>
        </p:blipFill>
        <p:spPr>
          <a:xfrm>
            <a:off x="648182" y="2581939"/>
            <a:ext cx="5903089" cy="737102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C3CB081D-AD9C-4061-9841-617C5151DFCC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22543" r="22967"/>
          <a:stretch/>
        </p:blipFill>
        <p:spPr>
          <a:xfrm>
            <a:off x="775503" y="4634873"/>
            <a:ext cx="5537585" cy="1613806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ED0EB6-088E-46D8-A6A6-BEA368108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33F010A-6976-49AF-9E3C-FCDB498AF4E7}"/>
                  </a:ext>
                </a:extLst>
              </p14:cNvPr>
              <p14:cNvContentPartPr/>
              <p14:nvPr/>
            </p14:nvContentPartPr>
            <p14:xfrm>
              <a:off x="617760" y="2316240"/>
              <a:ext cx="5698440" cy="3631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33F010A-6976-49AF-9E3C-FCDB498AF4E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8400" y="2306880"/>
                <a:ext cx="5717160" cy="3650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3484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91D9-BDE9-4F7C-AC8C-55FA21FA4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fr-FR" b="0" i="1" u="none" strike="noStrike" baseline="0" dirty="0" err="1">
                <a:latin typeface="TeXGyrePagella-Italic" panose="02000603020200000004" pitchFamily="50" charset="0"/>
              </a:rPr>
              <a:t>Derivatives</a:t>
            </a:r>
            <a:r>
              <a:rPr lang="fr-FR" b="0" i="1" u="none" strike="noStrike" baseline="0" dirty="0">
                <a:latin typeface="TeXGyrePagella-Italic" panose="02000603020200000004" pitchFamily="50" charset="0"/>
              </a:rPr>
              <a:t> in Multiple Dimensions</a:t>
            </a:r>
            <a:endParaRPr lang="fr-FR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C7FA8869-4675-450B-B0EF-CD0FBBBC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Directional Derivative</a:t>
            </a:r>
          </a:p>
          <a:p>
            <a:endParaRPr lang="en-US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1728487-E2A1-4A0B-976B-E553FD7F6BE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63094" b="85391"/>
          <a:stretch/>
        </p:blipFill>
        <p:spPr>
          <a:xfrm>
            <a:off x="-89853" y="2289382"/>
            <a:ext cx="4725463" cy="2104307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F666D197-9C2E-45DC-BBC3-87D9CECE05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958" t="217" r="36898" b="88575"/>
          <a:stretch/>
        </p:blipFill>
        <p:spPr>
          <a:xfrm>
            <a:off x="4635610" y="3425619"/>
            <a:ext cx="3347499" cy="1614461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560599FD-6B20-4B7F-8363-66D17F1411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2803" t="2262" r="14903" b="90345"/>
          <a:stretch/>
        </p:blipFill>
        <p:spPr>
          <a:xfrm>
            <a:off x="7983109" y="5040080"/>
            <a:ext cx="2854518" cy="1064933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B8D379-BAC3-4B56-AC1D-1C6921CD0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3684BF2-1792-444B-AF39-839410F809B7}"/>
                  </a:ext>
                </a:extLst>
              </p14:cNvPr>
              <p14:cNvContentPartPr/>
              <p14:nvPr/>
            </p14:nvContentPartPr>
            <p14:xfrm>
              <a:off x="1320840" y="2460240"/>
              <a:ext cx="6698520" cy="265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3684BF2-1792-444B-AF39-839410F809B7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11480" y="2450880"/>
                <a:ext cx="6717240" cy="267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6269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Numerical Differentiation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Finite Difference Methods</a:t>
            </a:r>
          </a:p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Complex Step Method</a:t>
            </a: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28222C-265A-496A-B3CB-12F91B5B8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23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Numerical Differentiation: Finite Difference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Derivation from Taylor series expansion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C6B743-C401-42BC-8351-8C9E239F42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687" r="14825"/>
          <a:stretch/>
        </p:blipFill>
        <p:spPr>
          <a:xfrm>
            <a:off x="716280" y="2583180"/>
            <a:ext cx="10637520" cy="103632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3C6C3B-AB48-4418-88BF-91EDE5D5C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968C8BB9-FEE1-4AC9-AE0A-3099DAA44A4E}"/>
                  </a:ext>
                </a:extLst>
              </p14:cNvPr>
              <p14:cNvContentPartPr/>
              <p14:nvPr/>
            </p14:nvContentPartPr>
            <p14:xfrm>
              <a:off x="564840" y="2235240"/>
              <a:ext cx="10895040" cy="41122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968C8BB9-FEE1-4AC9-AE0A-3099DAA44A4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55480" y="2225880"/>
                <a:ext cx="10913760" cy="413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881675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321E4-D499-44CB-B94D-E39586DFF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R="0" rtl="0"/>
            <a:r>
              <a:rPr lang="en-US" b="0" i="1" u="none" strike="noStrike" baseline="0" dirty="0">
                <a:latin typeface="TeXGyrePagella-Italic" panose="02000603020200000004" pitchFamily="50" charset="0"/>
              </a:rPr>
              <a:t>Numerical Differentiation: Finite Difference</a:t>
            </a:r>
            <a:endParaRPr lang="en-US" b="0" i="0" u="none" strike="noStrike" baseline="0" dirty="0">
              <a:latin typeface="TeXGyrePagella-Regular" panose="02000603020200000003" pitchFamily="50" charset="0"/>
            </a:endParaRP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2256C7E5-527F-427C-8723-720A90730B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Neighboring points are used to approximate the derivative</a:t>
            </a: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endParaRPr lang="en-US" i="1" dirty="0">
              <a:latin typeface="TeX Gyre Pagella" panose="02000603020200000003" pitchFamily="50" charset="0"/>
              <a:ea typeface="TeX Gyre Pagella" panose="02000603020200000003" pitchFamily="50" charset="0"/>
              <a:cs typeface="TeX Gyre Pagella" panose="02000603020200000003" pitchFamily="50" charset="0"/>
            </a:endParaRPr>
          </a:p>
          <a:p>
            <a:r>
              <a:rPr lang="en-US" i="1" dirty="0">
                <a:latin typeface="TeX Gyre Pagella" panose="02000603020200000003" pitchFamily="50" charset="0"/>
                <a:ea typeface="TeX Gyre Pagella" panose="02000603020200000003" pitchFamily="50" charset="0"/>
                <a:cs typeface="TeX Gyre Pagella" panose="02000603020200000003" pitchFamily="50" charset="0"/>
              </a:rPr>
              <a:t>h too small causes numerical cancellation errors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38FF81C1-EBC2-4BA9-8E91-9D6A7925A54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18200"/>
          <a:stretch/>
        </p:blipFill>
        <p:spPr>
          <a:xfrm>
            <a:off x="535835" y="2770822"/>
            <a:ext cx="11120329" cy="1542097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15F7B1-F5CE-4540-809D-D371952C7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4AAEB1-F7B2-490B-AD18-F7E4B1EE049E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7763202-3F34-4AB6-B2AF-DDF009C4F49E}"/>
                  </a:ext>
                </a:extLst>
              </p14:cNvPr>
              <p14:cNvContentPartPr/>
              <p14:nvPr/>
            </p14:nvContentPartPr>
            <p14:xfrm>
              <a:off x="3258000" y="2873160"/>
              <a:ext cx="1297440" cy="743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7763202-3F34-4AB6-B2AF-DDF009C4F49E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248640" y="2863800"/>
                <a:ext cx="1316160" cy="762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836571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2343</TotalTime>
  <Words>247</Words>
  <Application>Microsoft Office PowerPoint</Application>
  <PresentationFormat>Widescreen</PresentationFormat>
  <Paragraphs>73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7" baseType="lpstr">
      <vt:lpstr>Arial</vt:lpstr>
      <vt:lpstr>Calibri</vt:lpstr>
      <vt:lpstr>Calibri Light</vt:lpstr>
      <vt:lpstr>TeX Gyre Pagella</vt:lpstr>
      <vt:lpstr>TeXGyrePagella-Italic</vt:lpstr>
      <vt:lpstr>TeXGyrePagella-Regular</vt:lpstr>
      <vt:lpstr>Times New Roman</vt:lpstr>
      <vt:lpstr>Office Theme</vt:lpstr>
      <vt:lpstr>Agenda</vt:lpstr>
      <vt:lpstr>Overview</vt:lpstr>
      <vt:lpstr>Derivatives and Gradients</vt:lpstr>
      <vt:lpstr>Derivatives</vt:lpstr>
      <vt:lpstr>Derivatives in Multiple Dimensions</vt:lpstr>
      <vt:lpstr>Derivatives in Multiple Dimensions</vt:lpstr>
      <vt:lpstr>Numerical Differentiation</vt:lpstr>
      <vt:lpstr>Numerical Differentiation: Finite Difference</vt:lpstr>
      <vt:lpstr>Numerical Differentiation: Finite Difference</vt:lpstr>
      <vt:lpstr>Numerical Differentiation: Finite Difference</vt:lpstr>
      <vt:lpstr>Numerical Differentiation: Complex Step</vt:lpstr>
      <vt:lpstr>Numerical Differentiation Error Comparison</vt:lpstr>
      <vt:lpstr>Automatic Differentiation</vt:lpstr>
      <vt:lpstr>Automatic Differentiation</vt:lpstr>
      <vt:lpstr>Automatic Differentiation</vt:lpstr>
      <vt:lpstr>Automatic Differentiation</vt:lpstr>
      <vt:lpstr>Dual Numbers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 Derivatives and Gradients</dc:title>
  <dc:creator>M Gobbs</dc:creator>
  <cp:lastModifiedBy>Mykel John Kochenderfer</cp:lastModifiedBy>
  <cp:revision>29</cp:revision>
  <dcterms:created xsi:type="dcterms:W3CDTF">2019-01-30T07:43:29Z</dcterms:created>
  <dcterms:modified xsi:type="dcterms:W3CDTF">2021-04-01T22:30:13Z</dcterms:modified>
</cp:coreProperties>
</file>