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79" r:id="rId2"/>
    <p:sldId id="256" r:id="rId3"/>
    <p:sldId id="263" r:id="rId4"/>
    <p:sldId id="280" r:id="rId5"/>
    <p:sldId id="281" r:id="rId6"/>
    <p:sldId id="282" r:id="rId7"/>
    <p:sldId id="257" r:id="rId8"/>
    <p:sldId id="264" r:id="rId9"/>
    <p:sldId id="265" r:id="rId10"/>
    <p:sldId id="258" r:id="rId11"/>
    <p:sldId id="266" r:id="rId12"/>
    <p:sldId id="267" r:id="rId13"/>
    <p:sldId id="268" r:id="rId14"/>
    <p:sldId id="259" r:id="rId15"/>
    <p:sldId id="270" r:id="rId16"/>
    <p:sldId id="271" r:id="rId17"/>
    <p:sldId id="274" r:id="rId18"/>
    <p:sldId id="275" r:id="rId19"/>
    <p:sldId id="269" r:id="rId20"/>
    <p:sldId id="276" r:id="rId21"/>
    <p:sldId id="260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EA5BBD-B4A5-4E48-992F-0ECF05F6A9DD}" v="342" dt="2021-05-18T22:23:29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John Kochenderfer" userId="8b196bf4-1ab3-452c-b1f4-5fd9b4ac9722" providerId="ADAL" clId="{5A23EF1C-2749-4235-B0CE-09514F0E3D8F}"/>
    <pc:docChg chg="addSld delSld modSld">
      <pc:chgData name="Mykel John Kochenderfer" userId="8b196bf4-1ab3-452c-b1f4-5fd9b4ac9722" providerId="ADAL" clId="{5A23EF1C-2749-4235-B0CE-09514F0E3D8F}" dt="2021-05-18T04:02:34.646" v="66" actId="20577"/>
      <pc:docMkLst>
        <pc:docMk/>
      </pc:docMkLst>
      <pc:sldChg chg="del">
        <pc:chgData name="Mykel John Kochenderfer" userId="8b196bf4-1ab3-452c-b1f4-5fd9b4ac9722" providerId="ADAL" clId="{5A23EF1C-2749-4235-B0CE-09514F0E3D8F}" dt="2021-05-18T04:02:27.320" v="64" actId="47"/>
        <pc:sldMkLst>
          <pc:docMk/>
          <pc:sldMk cId="3148585315" sldId="261"/>
        </pc:sldMkLst>
      </pc:sldChg>
      <pc:sldChg chg="del">
        <pc:chgData name="Mykel John Kochenderfer" userId="8b196bf4-1ab3-452c-b1f4-5fd9b4ac9722" providerId="ADAL" clId="{5A23EF1C-2749-4235-B0CE-09514F0E3D8F}" dt="2021-05-18T04:02:27.320" v="64" actId="47"/>
        <pc:sldMkLst>
          <pc:docMk/>
          <pc:sldMk cId="2623459781" sldId="277"/>
        </pc:sldMkLst>
      </pc:sldChg>
      <pc:sldChg chg="modSp mod">
        <pc:chgData name="Mykel John Kochenderfer" userId="8b196bf4-1ab3-452c-b1f4-5fd9b4ac9722" providerId="ADAL" clId="{5A23EF1C-2749-4235-B0CE-09514F0E3D8F}" dt="2021-05-18T04:02:34.646" v="66" actId="20577"/>
        <pc:sldMkLst>
          <pc:docMk/>
          <pc:sldMk cId="4202746035" sldId="278"/>
        </pc:sldMkLst>
        <pc:spChg chg="mod">
          <ac:chgData name="Mykel John Kochenderfer" userId="8b196bf4-1ab3-452c-b1f4-5fd9b4ac9722" providerId="ADAL" clId="{5A23EF1C-2749-4235-B0CE-09514F0E3D8F}" dt="2021-05-18T04:02:34.646" v="66" actId="20577"/>
          <ac:spMkLst>
            <pc:docMk/>
            <pc:sldMk cId="4202746035" sldId="278"/>
            <ac:spMk id="3" creationId="{30FCFEA0-5F89-4226-A3E0-AB01DF54FEF7}"/>
          </ac:spMkLst>
        </pc:spChg>
      </pc:sldChg>
      <pc:sldChg chg="modSp add mod">
        <pc:chgData name="Mykel John Kochenderfer" userId="8b196bf4-1ab3-452c-b1f4-5fd9b4ac9722" providerId="ADAL" clId="{5A23EF1C-2749-4235-B0CE-09514F0E3D8F}" dt="2021-05-17T03:57:38.216" v="63" actId="20577"/>
        <pc:sldMkLst>
          <pc:docMk/>
          <pc:sldMk cId="3182958430" sldId="279"/>
        </pc:sldMkLst>
        <pc:spChg chg="mod">
          <ac:chgData name="Mykel John Kochenderfer" userId="8b196bf4-1ab3-452c-b1f4-5fd9b4ac9722" providerId="ADAL" clId="{5A23EF1C-2749-4235-B0CE-09514F0E3D8F}" dt="2021-05-16T17:41:30.780" v="6" actId="20577"/>
          <ac:spMkLst>
            <pc:docMk/>
            <pc:sldMk cId="3182958430" sldId="279"/>
            <ac:spMk id="2" creationId="{2B2436E4-B1A9-4835-ADFE-6109C417C54A}"/>
          </ac:spMkLst>
        </pc:spChg>
        <pc:spChg chg="mod">
          <ac:chgData name="Mykel John Kochenderfer" userId="8b196bf4-1ab3-452c-b1f4-5fd9b4ac9722" providerId="ADAL" clId="{5A23EF1C-2749-4235-B0CE-09514F0E3D8F}" dt="2021-05-17T03:57:38.216" v="63" actId="20577"/>
          <ac:spMkLst>
            <pc:docMk/>
            <pc:sldMk cId="3182958430" sldId="279"/>
            <ac:spMk id="3" creationId="{A70B0B2E-6368-42EC-A42C-3DB3F8231748}"/>
          </ac:spMkLst>
        </pc:spChg>
      </pc:sldChg>
    </pc:docChg>
  </pc:docChgLst>
  <pc:docChgLst>
    <pc:chgData name="Mykel Kochenderfer" userId="a25b768c097423ca" providerId="LiveId" clId="{9D032C5A-FCEF-4CB6-B872-722F97D68892}"/>
    <pc:docChg chg="modSld">
      <pc:chgData name="Mykel Kochenderfer" userId="a25b768c097423ca" providerId="LiveId" clId="{9D032C5A-FCEF-4CB6-B872-722F97D68892}" dt="2020-05-25T04:46:45.741" v="29" actId="20577"/>
      <pc:docMkLst>
        <pc:docMk/>
      </pc:docMkLst>
      <pc:sldChg chg="modSp mod">
        <pc:chgData name="Mykel Kochenderfer" userId="a25b768c097423ca" providerId="LiveId" clId="{9D032C5A-FCEF-4CB6-B872-722F97D68892}" dt="2020-05-25T04:46:45.741" v="29" actId="20577"/>
        <pc:sldMkLst>
          <pc:docMk/>
          <pc:sldMk cId="2399456220" sldId="263"/>
        </pc:sldMkLst>
        <pc:spChg chg="mod">
          <ac:chgData name="Mykel Kochenderfer" userId="a25b768c097423ca" providerId="LiveId" clId="{9D032C5A-FCEF-4CB6-B872-722F97D68892}" dt="2020-05-25T04:46:45.741" v="29" actId="20577"/>
          <ac:spMkLst>
            <pc:docMk/>
            <pc:sldMk cId="2399456220" sldId="263"/>
            <ac:spMk id="3" creationId="{A70B0B2E-6368-42EC-A42C-3DB3F8231748}"/>
          </ac:spMkLst>
        </pc:spChg>
      </pc:sldChg>
    </pc:docChg>
  </pc:docChgLst>
  <pc:docChgLst>
    <pc:chgData name="Mykel John Kochenderfer" userId="8b196bf4-1ab3-452c-b1f4-5fd9b4ac9722" providerId="ADAL" clId="{D7EA5BBD-B4A5-4E48-992F-0ECF05F6A9DD}"/>
    <pc:docChg chg="custSel addSld modSld">
      <pc:chgData name="Mykel John Kochenderfer" userId="8b196bf4-1ab3-452c-b1f4-5fd9b4ac9722" providerId="ADAL" clId="{D7EA5BBD-B4A5-4E48-992F-0ECF05F6A9DD}" dt="2021-05-18T22:23:29.771" v="432" actId="20577"/>
      <pc:docMkLst>
        <pc:docMk/>
      </pc:docMkLst>
      <pc:sldChg chg="modSp mod">
        <pc:chgData name="Mykel John Kochenderfer" userId="8b196bf4-1ab3-452c-b1f4-5fd9b4ac9722" providerId="ADAL" clId="{D7EA5BBD-B4A5-4E48-992F-0ECF05F6A9DD}" dt="2021-05-18T20:11:41.280" v="94" actId="20577"/>
        <pc:sldMkLst>
          <pc:docMk/>
          <pc:sldMk cId="3182958430" sldId="279"/>
        </pc:sldMkLst>
        <pc:spChg chg="mod">
          <ac:chgData name="Mykel John Kochenderfer" userId="8b196bf4-1ab3-452c-b1f4-5fd9b4ac9722" providerId="ADAL" clId="{D7EA5BBD-B4A5-4E48-992F-0ECF05F6A9DD}" dt="2021-05-18T20:11:41.280" v="94" actId="20577"/>
          <ac:spMkLst>
            <pc:docMk/>
            <pc:sldMk cId="3182958430" sldId="279"/>
            <ac:spMk id="3" creationId="{A70B0B2E-6368-42EC-A42C-3DB3F8231748}"/>
          </ac:spMkLst>
        </pc:spChg>
      </pc:sldChg>
      <pc:sldChg chg="addSp delSp modSp add mod modClrScheme chgLayout">
        <pc:chgData name="Mykel John Kochenderfer" userId="8b196bf4-1ab3-452c-b1f4-5fd9b4ac9722" providerId="ADAL" clId="{D7EA5BBD-B4A5-4E48-992F-0ECF05F6A9DD}" dt="2021-05-18T21:49:15.005" v="247" actId="20577"/>
        <pc:sldMkLst>
          <pc:docMk/>
          <pc:sldMk cId="1253665275" sldId="280"/>
        </pc:sldMkLst>
        <pc:spChg chg="mod ord">
          <ac:chgData name="Mykel John Kochenderfer" userId="8b196bf4-1ab3-452c-b1f4-5fd9b4ac9722" providerId="ADAL" clId="{D7EA5BBD-B4A5-4E48-992F-0ECF05F6A9DD}" dt="2021-05-18T21:43:18.930" v="96" actId="700"/>
          <ac:spMkLst>
            <pc:docMk/>
            <pc:sldMk cId="1253665275" sldId="280"/>
            <ac:spMk id="2" creationId="{2B2436E4-B1A9-4835-ADFE-6109C417C54A}"/>
          </ac:spMkLst>
        </pc:spChg>
        <pc:spChg chg="del mod ord">
          <ac:chgData name="Mykel John Kochenderfer" userId="8b196bf4-1ab3-452c-b1f4-5fd9b4ac9722" providerId="ADAL" clId="{D7EA5BBD-B4A5-4E48-992F-0ECF05F6A9DD}" dt="2021-05-18T15:27:20.969" v="17" actId="478"/>
          <ac:spMkLst>
            <pc:docMk/>
            <pc:sldMk cId="1253665275" sldId="280"/>
            <ac:spMk id="3" creationId="{A70B0B2E-6368-42EC-A42C-3DB3F8231748}"/>
          </ac:spMkLst>
        </pc:spChg>
        <pc:spChg chg="mod ord">
          <ac:chgData name="Mykel John Kochenderfer" userId="8b196bf4-1ab3-452c-b1f4-5fd9b4ac9722" providerId="ADAL" clId="{D7EA5BBD-B4A5-4E48-992F-0ECF05F6A9DD}" dt="2021-05-18T21:43:18.930" v="96" actId="700"/>
          <ac:spMkLst>
            <pc:docMk/>
            <pc:sldMk cId="1253665275" sldId="280"/>
            <ac:spMk id="4" creationId="{24AD8327-FFEA-48C6-816A-44E1AD82290F}"/>
          </ac:spMkLst>
        </pc:spChg>
        <pc:spChg chg="add mod ord">
          <ac:chgData name="Mykel John Kochenderfer" userId="8b196bf4-1ab3-452c-b1f4-5fd9b4ac9722" providerId="ADAL" clId="{D7EA5BBD-B4A5-4E48-992F-0ECF05F6A9DD}" dt="2021-05-18T21:46:52.990" v="203" actId="20577"/>
          <ac:spMkLst>
            <pc:docMk/>
            <pc:sldMk cId="1253665275" sldId="280"/>
            <ac:spMk id="5" creationId="{4DEE7054-EB75-40BB-BF47-BE48587CE816}"/>
          </ac:spMkLst>
        </pc:spChg>
        <pc:spChg chg="add mod">
          <ac:chgData name="Mykel John Kochenderfer" userId="8b196bf4-1ab3-452c-b1f4-5fd9b4ac9722" providerId="ADAL" clId="{D7EA5BBD-B4A5-4E48-992F-0ECF05F6A9DD}" dt="2021-05-18T21:47:27.576" v="207" actId="20577"/>
          <ac:spMkLst>
            <pc:docMk/>
            <pc:sldMk cId="1253665275" sldId="280"/>
            <ac:spMk id="6" creationId="{6A80AEA7-F72E-46D0-A364-2DDE8EA4386D}"/>
          </ac:spMkLst>
        </pc:spChg>
        <pc:spChg chg="add mod">
          <ac:chgData name="Mykel John Kochenderfer" userId="8b196bf4-1ab3-452c-b1f4-5fd9b4ac9722" providerId="ADAL" clId="{D7EA5BBD-B4A5-4E48-992F-0ECF05F6A9DD}" dt="2021-05-18T21:47:51.761" v="210" actId="20577"/>
          <ac:spMkLst>
            <pc:docMk/>
            <pc:sldMk cId="1253665275" sldId="280"/>
            <ac:spMk id="7" creationId="{EF1875F6-4E01-46F5-BA6C-33BAA526E5E0}"/>
          </ac:spMkLst>
        </pc:spChg>
        <pc:spChg chg="add mod">
          <ac:chgData name="Mykel John Kochenderfer" userId="8b196bf4-1ab3-452c-b1f4-5fd9b4ac9722" providerId="ADAL" clId="{D7EA5BBD-B4A5-4E48-992F-0ECF05F6A9DD}" dt="2021-05-18T21:48:01.569" v="214" actId="20577"/>
          <ac:spMkLst>
            <pc:docMk/>
            <pc:sldMk cId="1253665275" sldId="280"/>
            <ac:spMk id="8" creationId="{6726B354-E745-4D0D-8690-4BC96F3DF25C}"/>
          </ac:spMkLst>
        </pc:spChg>
        <pc:spChg chg="add mod">
          <ac:chgData name="Mykel John Kochenderfer" userId="8b196bf4-1ab3-452c-b1f4-5fd9b4ac9722" providerId="ADAL" clId="{D7EA5BBD-B4A5-4E48-992F-0ECF05F6A9DD}" dt="2021-05-18T21:48:33.446" v="225" actId="14100"/>
          <ac:spMkLst>
            <pc:docMk/>
            <pc:sldMk cId="1253665275" sldId="280"/>
            <ac:spMk id="9" creationId="{5F94527B-4DC9-4012-A7B0-B42DDA2EE3E1}"/>
          </ac:spMkLst>
        </pc:spChg>
        <pc:spChg chg="add mod">
          <ac:chgData name="Mykel John Kochenderfer" userId="8b196bf4-1ab3-452c-b1f4-5fd9b4ac9722" providerId="ADAL" clId="{D7EA5BBD-B4A5-4E48-992F-0ECF05F6A9DD}" dt="2021-05-18T21:48:50.005" v="230" actId="20577"/>
          <ac:spMkLst>
            <pc:docMk/>
            <pc:sldMk cId="1253665275" sldId="280"/>
            <ac:spMk id="10" creationId="{6B02E46D-89A0-488C-A7BF-0017E8055E81}"/>
          </ac:spMkLst>
        </pc:spChg>
        <pc:spChg chg="add mod">
          <ac:chgData name="Mykel John Kochenderfer" userId="8b196bf4-1ab3-452c-b1f4-5fd9b4ac9722" providerId="ADAL" clId="{D7EA5BBD-B4A5-4E48-992F-0ECF05F6A9DD}" dt="2021-05-18T21:48:54.156" v="232" actId="20577"/>
          <ac:spMkLst>
            <pc:docMk/>
            <pc:sldMk cId="1253665275" sldId="280"/>
            <ac:spMk id="11" creationId="{01748D02-3211-4A98-A292-D894623B12F9}"/>
          </ac:spMkLst>
        </pc:spChg>
        <pc:spChg chg="add mod">
          <ac:chgData name="Mykel John Kochenderfer" userId="8b196bf4-1ab3-452c-b1f4-5fd9b4ac9722" providerId="ADAL" clId="{D7EA5BBD-B4A5-4E48-992F-0ECF05F6A9DD}" dt="2021-05-18T21:49:04.525" v="239" actId="20577"/>
          <ac:spMkLst>
            <pc:docMk/>
            <pc:sldMk cId="1253665275" sldId="280"/>
            <ac:spMk id="12" creationId="{5C6B99F0-2399-49E0-8722-1A5BEBFE78E3}"/>
          </ac:spMkLst>
        </pc:spChg>
        <pc:spChg chg="add mod">
          <ac:chgData name="Mykel John Kochenderfer" userId="8b196bf4-1ab3-452c-b1f4-5fd9b4ac9722" providerId="ADAL" clId="{D7EA5BBD-B4A5-4E48-992F-0ECF05F6A9DD}" dt="2021-05-18T21:49:15.005" v="247" actId="20577"/>
          <ac:spMkLst>
            <pc:docMk/>
            <pc:sldMk cId="1253665275" sldId="280"/>
            <ac:spMk id="13" creationId="{4A45FC4F-6E0E-4557-BC35-B236FCC5585D}"/>
          </ac:spMkLst>
        </pc:spChg>
      </pc:sldChg>
      <pc:sldChg chg="addSp modSp add mod modClrScheme chgLayout">
        <pc:chgData name="Mykel John Kochenderfer" userId="8b196bf4-1ab3-452c-b1f4-5fd9b4ac9722" providerId="ADAL" clId="{D7EA5BBD-B4A5-4E48-992F-0ECF05F6A9DD}" dt="2021-05-18T22:23:29.771" v="432" actId="20577"/>
        <pc:sldMkLst>
          <pc:docMk/>
          <pc:sldMk cId="1321296284" sldId="281"/>
        </pc:sldMkLst>
        <pc:spChg chg="mod ord">
          <ac:chgData name="Mykel John Kochenderfer" userId="8b196bf4-1ab3-452c-b1f4-5fd9b4ac9722" providerId="ADAL" clId="{D7EA5BBD-B4A5-4E48-992F-0ECF05F6A9DD}" dt="2021-05-18T21:50:16.092" v="248" actId="700"/>
          <ac:spMkLst>
            <pc:docMk/>
            <pc:sldMk cId="1321296284" sldId="281"/>
            <ac:spMk id="2" creationId="{2B2436E4-B1A9-4835-ADFE-6109C417C54A}"/>
          </ac:spMkLst>
        </pc:spChg>
        <pc:spChg chg="add mod ord">
          <ac:chgData name="Mykel John Kochenderfer" userId="8b196bf4-1ab3-452c-b1f4-5fd9b4ac9722" providerId="ADAL" clId="{D7EA5BBD-B4A5-4E48-992F-0ECF05F6A9DD}" dt="2021-05-18T22:23:29.771" v="432" actId="20577"/>
          <ac:spMkLst>
            <pc:docMk/>
            <pc:sldMk cId="1321296284" sldId="281"/>
            <ac:spMk id="3" creationId="{2DA039FB-AEF7-43E4-B6FA-5CB101E5AC90}"/>
          </ac:spMkLst>
        </pc:spChg>
        <pc:spChg chg="mod ord">
          <ac:chgData name="Mykel John Kochenderfer" userId="8b196bf4-1ab3-452c-b1f4-5fd9b4ac9722" providerId="ADAL" clId="{D7EA5BBD-B4A5-4E48-992F-0ECF05F6A9DD}" dt="2021-05-18T21:50:16.092" v="248" actId="700"/>
          <ac:spMkLst>
            <pc:docMk/>
            <pc:sldMk cId="1321296284" sldId="281"/>
            <ac:spMk id="4" creationId="{24AD8327-FFEA-48C6-816A-44E1AD82290F}"/>
          </ac:spMkLst>
        </pc:spChg>
      </pc:sldChg>
      <pc:sldChg chg="addSp modSp add mod modClrScheme chgLayout">
        <pc:chgData name="Mykel John Kochenderfer" userId="8b196bf4-1ab3-452c-b1f4-5fd9b4ac9722" providerId="ADAL" clId="{D7EA5BBD-B4A5-4E48-992F-0ECF05F6A9DD}" dt="2021-05-18T21:58:17.159" v="418" actId="20577"/>
        <pc:sldMkLst>
          <pc:docMk/>
          <pc:sldMk cId="739834377" sldId="282"/>
        </pc:sldMkLst>
        <pc:spChg chg="mod ord">
          <ac:chgData name="Mykel John Kochenderfer" userId="8b196bf4-1ab3-452c-b1f4-5fd9b4ac9722" providerId="ADAL" clId="{D7EA5BBD-B4A5-4E48-992F-0ECF05F6A9DD}" dt="2021-05-18T21:57:18.893" v="348" actId="700"/>
          <ac:spMkLst>
            <pc:docMk/>
            <pc:sldMk cId="739834377" sldId="282"/>
            <ac:spMk id="2" creationId="{2B2436E4-B1A9-4835-ADFE-6109C417C54A}"/>
          </ac:spMkLst>
        </pc:spChg>
        <pc:spChg chg="add mod ord">
          <ac:chgData name="Mykel John Kochenderfer" userId="8b196bf4-1ab3-452c-b1f4-5fd9b4ac9722" providerId="ADAL" clId="{D7EA5BBD-B4A5-4E48-992F-0ECF05F6A9DD}" dt="2021-05-18T21:58:17.159" v="418" actId="20577"/>
          <ac:spMkLst>
            <pc:docMk/>
            <pc:sldMk cId="739834377" sldId="282"/>
            <ac:spMk id="3" creationId="{23C61BE8-0A7C-4D37-8967-245FE05DAB71}"/>
          </ac:spMkLst>
        </pc:spChg>
        <pc:spChg chg="mod ord">
          <ac:chgData name="Mykel John Kochenderfer" userId="8b196bf4-1ab3-452c-b1f4-5fd9b4ac9722" providerId="ADAL" clId="{D7EA5BBD-B4A5-4E48-992F-0ECF05F6A9DD}" dt="2021-05-18T21:57:18.893" v="348" actId="700"/>
          <ac:spMkLst>
            <pc:docMk/>
            <pc:sldMk cId="739834377" sldId="282"/>
            <ac:spMk id="4" creationId="{24AD8327-FFEA-48C6-816A-44E1AD8229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258E6-A79D-4253-8299-1076F93E30DC}" type="datetimeFigureOut">
              <a:rPr lang="en-US" smtClean="0"/>
              <a:t>5/18/2021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01ECC-CF18-4A29-8970-342AC44C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21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01ECC-CF18-4A29-8970-342AC44C32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001ECC-CF18-4A29-8970-342AC44C32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20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7BC3E-EECA-49BC-A43A-ADC4F74C4F72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C7083-ECB8-495A-A53A-F7D684645272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A40CA-902C-4283-A735-086B872A0486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DA11-369E-4C22-A658-2FEDEA3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4061D-A943-485D-8892-3077C6E2C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FAFD8-E7FB-4D0B-8716-AA86830F4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5687C-B286-4022-99D0-9A458F17BBE0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4539-C43B-4A00-8C93-87F0111B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D3AF8-DA43-4132-8D77-356CC841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F7C75-1DD8-4D5F-A6D1-537C04C4CB44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08B12-829C-4489-8498-B12D341C0639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206D2-6FE3-423C-A51D-EE8AF28B551A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05125-FA03-4E7A-A721-78729FB558F9}" type="datetime1">
              <a:rPr lang="en-US" smtClean="0"/>
              <a:t>5/18/2021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0443-E8CC-407C-8B1A-E454B2A6DD58}" type="datetime1">
              <a:rPr lang="en-US" smtClean="0"/>
              <a:t>5/18/2021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2665C-4C6D-4782-83BD-1E5846C09746}" type="datetime1">
              <a:rPr lang="en-US" smtClean="0"/>
              <a:t>5/18/2021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3F241-1B90-4F26-854E-87CE20CF9B00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2AF67-E16D-4EF7-A249-8B4A8CAAC2FC}" type="datetime1">
              <a:rPr lang="en-US" smtClean="0"/>
              <a:t>5/18/2021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0C0EF-43BB-400E-AD3C-4AE366005F5B}" type="datetime1">
              <a:rPr lang="en-US" smtClean="0"/>
              <a:t>5/18/2021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6E4-B1A9-4835-ADFE-6109C41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Agenda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0B2E-6368-42EC-A42C-3DB3F823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Project 3 due Friday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Flash Fill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John </a:t>
            </a:r>
            <a:r>
              <a:rPr lang="en-US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Koza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videos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Expression Optimization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8327-FFEA-48C6-816A-44E1AD82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5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7A19-F869-45EF-9004-963B62156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Genetic programming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represents individuals as trees and optimizes over them using mutation and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tree crossover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A031-B66D-4D0F-8985-A71186D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Genetic Programming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BAEE3D-5FD3-44D6-A0A2-9BC23455D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5083" y="3214314"/>
            <a:ext cx="5356322" cy="30344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6645A-6654-4CC8-92DA-E38DDA0B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0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7A19-F869-45EF-9004-963B62156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5934848"/>
          </a:xfrm>
        </p:spPr>
        <p:txBody>
          <a:bodyPr>
            <a:normAutofit/>
          </a:bodyPr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Tree crossover combines two parent trees into a child tree</a:t>
            </a: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Over many generations, tree crossover tends to increase tree depth and overall complexity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It is common to introduce a bias for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parsimony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or simplicity in the solution based on the tree’s depth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A031-B66D-4D0F-8985-A71186D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Genetic Programming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443585C-059E-43E4-A1E8-CED72F68C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7031" y="2518767"/>
            <a:ext cx="7127583" cy="182046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2247C-7B21-4728-923D-C57DA5BBF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50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7A19-F869-45EF-9004-963B62156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Random variation can be added in multiple ways</a:t>
            </a:r>
          </a:p>
          <a:p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Tree mutation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when a random tree is generated and its root replaces a random node in the tree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A031-B66D-4D0F-8985-A71186D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Genetic Programming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5D63CCE-ECB7-4E40-B807-ACA47AA6DF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8156" y="3624896"/>
            <a:ext cx="6967993" cy="2687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A1FF-ADFF-4D57-8C19-4A973C76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29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7A19-F869-45EF-9004-963B62156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Tree permutation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when randomly chosen nodes are permuted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Often combined with tree mutation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2A031-B66D-4D0F-8985-A71186DDB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Genetic Programming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1C0070E-1B69-425C-BD16-F034EF1D8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6329" y="3105357"/>
            <a:ext cx="6484414" cy="263360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E69C6-3288-44B9-9FCC-1012F2D9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9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BC81-53CC-4C18-8519-CB5A33324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Instead of encoding expressions as trees, they are encoded as integer arrays, allowing application of traditional genetic algorithm techniques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Unlike genetic algorithms, expressions are encoded based on a grammar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7D6DF-A619-4B49-80C6-2CA72A31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0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design point: [ 205 , 52 , 4 , 27 , 10 , 59 , 6 ]</a:t>
                </a:r>
              </a:p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Starting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grammar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 | -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| 3 | 4 | 5 | 6 | 7 | 8 | 9</a:t>
                </a:r>
              </a:p>
              <a:p>
                <a:pPr marL="0" indent="0">
                  <a:buNone/>
                </a:pPr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  <a:blipFill>
                <a:blip r:embed="rId2"/>
                <a:stretch>
                  <a:fillRect l="-10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BB50D3E-E8CC-4716-BAC2-273DA90CF0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a real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a terminal decimal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a nonterminal decimal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the decimal part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the exponent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the sign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 produces an empty string</a:t>
                </a:r>
              </a:p>
              <a:p>
                <a:pPr marL="0" indent="0">
                  <a:buNone/>
                </a:pPr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3BB50D3E-E8CC-4716-BAC2-273DA90CF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  <a:blipFill>
                <a:blip r:embed="rId3"/>
                <a:stretch>
                  <a:fillRect t="-2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EBD79-2661-4162-9815-B9201260B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99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design point: [ 205 , 52 , 4 , 27 , 10 , 59 , 6 ]</a:t>
                </a:r>
              </a:p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Starting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grammar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 | -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| 3 | 4 | 5 | 6 | 7 | 8 | 9</a:t>
                </a:r>
              </a:p>
              <a:p>
                <a:pPr marL="0" indent="0">
                  <a:buNone/>
                </a:pPr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  <a:blipFill>
                <a:blip r:embed="rId2"/>
                <a:stretch>
                  <a:fillRect l="-10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81D80543-CC9B-4063-BDEB-29F51B72E0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Make substitution using first rule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81D80543-CC9B-4063-BDEB-29F51B72E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  <a:blipFill>
                <a:blip r:embed="rId3"/>
                <a:stretch>
                  <a:fillRect l="-2333" t="-2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978E8C-813A-4911-89F7-BF1B870C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41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design point: [ 205 , 52 , 4 , 27 , 10 , 59 , 6 ]</a:t>
                </a:r>
              </a:p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Starting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grammar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 | -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| 3 | 4 | 5 | 6 | 7 | 8 | 9</a:t>
                </a:r>
              </a:p>
              <a:p>
                <a:pPr marL="0" indent="0">
                  <a:buNone/>
                </a:pPr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  <a:blipFill>
                <a:blip r:embed="rId3"/>
                <a:stretch>
                  <a:fillRect l="-10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81D80543-CC9B-4063-BDEB-29F51B72E0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There are 10 choices for substitution of first symbol. Apply modular arithmetic to first design point integer to find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…</a:t>
                </a:r>
              </a:p>
              <a:p>
                <a:pPr marL="0" indent="0">
                  <a:buNone/>
                </a:pPr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205 mod 10 = 5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4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4</a:t>
                </a:r>
                <a:r>
                  <a:rPr lang="en-US"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Cambria Math" panose="02040503050406030204" pitchFamily="18" charset="0"/>
                    <a:cs typeface="TeXGyrePagella-Regular" panose="02000603020200000003" pitchFamily="50" charset="0"/>
                  </a:rPr>
                  <a:t> </a:t>
                </a:r>
              </a:p>
              <a:p>
                <a:pPr marL="0" indent="0">
                  <a:buNone/>
                </a:pPr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81D80543-CC9B-4063-BDEB-29F51B72E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850" y="2382877"/>
                <a:ext cx="5489713" cy="5178150"/>
              </a:xfrm>
              <a:prstGeom prst="rect">
                <a:avLst/>
              </a:prstGeom>
              <a:blipFill>
                <a:blip r:embed="rId4"/>
                <a:stretch>
                  <a:fillRect l="-2333" t="-2002" r="-3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3444CC-5255-4FFF-BA61-D8BCD97E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6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</p:spPr>
            <p:txBody>
              <a:bodyPr>
                <a:normAutofit/>
              </a:bodyPr>
              <a:lstStyle/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design point: [ 205 , 52 , 4 , 27 , 10 , 59 , 6 ]</a:t>
                </a:r>
              </a:p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Starting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Example grammar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ℙ𝔼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’ ↦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ℙ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𝔼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’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𝕊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 | - |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𝜖</m:t>
                    </m:r>
                  </m:oMath>
                </a14:m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𝔻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  <m:r>
                      <a:rPr lang="en-US" i="1" dirty="0">
                        <a:latin typeface="Cambria Math" panose="02040503050406030204" pitchFamily="18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 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0 | 1 | 2 | 3 | 4 | 5 | 6 | 7 | 8 | 9</a:t>
                </a:r>
              </a:p>
              <a:p>
                <a:pPr marL="0" indent="0">
                  <a:buNone/>
                </a:pPr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B86BC81-53CC-4C18-8519-CB5A33324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292657"/>
              </a:xfrm>
              <a:blipFill>
                <a:blip r:embed="rId3"/>
                <a:stretch>
                  <a:fillRect l="-104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1D80543-CC9B-4063-BDEB-29F51B72E0BC}"/>
              </a:ext>
            </a:extLst>
          </p:cNvPr>
          <p:cNvSpPr txBox="1">
            <a:spLocks/>
          </p:cNvSpPr>
          <p:nvPr/>
        </p:nvSpPr>
        <p:spPr>
          <a:xfrm>
            <a:off x="6174850" y="2382877"/>
            <a:ext cx="5489713" cy="5178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Continuing similarly until a terminal symbol is encountered produces the expression</a:t>
            </a:r>
          </a:p>
          <a:p>
            <a:pPr marL="0" indent="0">
              <a:buNone/>
            </a:pP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4e+8</a:t>
            </a:r>
          </a:p>
          <a:p>
            <a:pPr marL="0" indent="0">
              <a:buNone/>
            </a:pPr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Changing the 52 to 51 produces the expression</a:t>
            </a:r>
          </a:p>
          <a:p>
            <a:pPr marL="0" indent="0">
              <a:buNone/>
            </a:pP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43950.950e+8</a:t>
            </a:r>
            <a:endParaRPr lang="en-US">
              <a:latin typeface="TeXGyrePagella-Regular" panose="02000603020200000003" pitchFamily="50" charset="0"/>
              <a:ea typeface="Cambria Math" panose="02040503050406030204" pitchFamily="18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pPr marL="0" indent="0">
              <a:buNone/>
            </a:pPr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13F09-A83F-4E8D-B8DC-B3D88242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47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BC81-53CC-4C18-8519-CB5A33324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085923"/>
          </a:xfrm>
        </p:spPr>
        <p:txBody>
          <a:bodyPr>
            <a:normAutofit/>
          </a:bodyPr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Grammatical evolution uses two additional genetic operators</a:t>
            </a:r>
          </a:p>
          <a:p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Gene duplication 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selects a random section of the string and appends a duplicate to the end of the array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Unlike genetic algorithms, when a design point is evaluated in grammatical evolution, if a terminal symbol is reached before the entire string is evaluated, the remainder of the string is ignored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crossover is performed in an inactive region it provides no benefit</a:t>
            </a:r>
          </a:p>
          <a:p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Pruning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is when some or all of inactive regions are truncated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C8CA-1628-4400-9515-A3B2E17A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2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6E4-B1A9-4835-ADFE-6109C417C5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Expression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D7F6414-57A1-4D67-AEC6-EB86940AEB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1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92D6-840D-4872-B9A5-676718F3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Grammatical Evolution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6BC81-53CC-4C18-8519-CB5A33324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the white sections are inactive, crossover can be ineffective</a:t>
            </a: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Pruning randomly removes inactive regions of some chromosomes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85DE927-C6D5-4B63-B942-4F3335841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53888" y="2379604"/>
            <a:ext cx="6849138" cy="178673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763F484-155B-4B18-B93D-D1AEFE3F54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3888" y="5484357"/>
            <a:ext cx="7050666" cy="8275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99E1F-AE15-4F56-B267-6EBE15E4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4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8A9A3-B18C-4D79-9A8C-091FA2BA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Probabilistic Grammars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42596-C76B-4DEB-89D9-48EC97021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Rather than strictly applying grammar rules, each rule can have a weight assigned to it and is applied randomly with a probability proportional to its weight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When applied to a number of design points, the highest performing elite samples can be used to adjust the weights according to how well the rule’s application correlated to performance or other factors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311B7-8657-432B-9156-606EF5C4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46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86A8C-2B35-4C21-8996-311EBA04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0" u="none" strike="noStrike" baseline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CFEA0-5F89-4226-A3E0-AB01DF54F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8534925"/>
          </a:xfrm>
        </p:spPr>
        <p:txBody>
          <a:bodyPr>
            <a:normAutofit/>
          </a:bodyPr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Expression optimization allows for optimizing tree structures that, under a grammar, can express sophisticated programs, structures, and other designs lacking a fixed size.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Grammars define the rules used to construct expressions.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Genetic programming adapts genetic algorithms to perform mutation and crossover on expression trees.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Grammatical evolution operates on an integer array that can be decoded into an expression tree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Probabilistic grammars learn which rules are best to generate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93D37-99B9-49DD-AB18-15DAB839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6E4-B1A9-4835-ADFE-6109C41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Expression Optimization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0B2E-6368-42EC-A42C-3DB3F8231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 some problems, the number of variables is unknown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Finding optimal solutions of problems with unknown parameters requires optimizing over the set of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expressions</a:t>
            </a:r>
            <a:endParaRPr lang="en-US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8327-FFEA-48C6-816A-44E1AD82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5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6E4-B1A9-4835-ADFE-6109C41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Example Grammar (Natural Language)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E7054-EB75-40BB-BF47-BE48587CE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 -&gt; N VP</a:t>
            </a:r>
          </a:p>
          <a:p>
            <a:r>
              <a:rPr lang="en-US"/>
              <a:t>VP -&gt; V AD</a:t>
            </a:r>
          </a:p>
          <a:p>
            <a:r>
              <a:rPr lang="en-US"/>
              <a:t>AD -&gt; immediately | slowly</a:t>
            </a:r>
          </a:p>
          <a:p>
            <a:r>
              <a:rPr lang="en-US"/>
              <a:t>N -&gt; Oliver | Algorithm</a:t>
            </a:r>
          </a:p>
          <a:p>
            <a:r>
              <a:rPr lang="en-US"/>
              <a:t>V -&gt; runs | types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8327-FFEA-48C6-816A-44E1AD82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80AEA7-F72E-46D0-A364-2DDE8EA4386D}"/>
              </a:ext>
            </a:extLst>
          </p:cNvPr>
          <p:cNvSpPr/>
          <p:nvPr/>
        </p:nvSpPr>
        <p:spPr>
          <a:xfrm>
            <a:off x="7229231" y="2125785"/>
            <a:ext cx="836246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1875F6-4E01-46F5-BA6C-33BAA526E5E0}"/>
              </a:ext>
            </a:extLst>
          </p:cNvPr>
          <p:cNvSpPr/>
          <p:nvPr/>
        </p:nvSpPr>
        <p:spPr>
          <a:xfrm>
            <a:off x="6592278" y="3184770"/>
            <a:ext cx="836246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726B354-E745-4D0D-8690-4BC96F3DF25C}"/>
              </a:ext>
            </a:extLst>
          </p:cNvPr>
          <p:cNvSpPr/>
          <p:nvPr/>
        </p:nvSpPr>
        <p:spPr>
          <a:xfrm>
            <a:off x="8081108" y="3165293"/>
            <a:ext cx="836246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VP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94527B-4DC9-4012-A7B0-B42DDA2EE3E1}"/>
              </a:ext>
            </a:extLst>
          </p:cNvPr>
          <p:cNvSpPr/>
          <p:nvPr/>
        </p:nvSpPr>
        <p:spPr>
          <a:xfrm>
            <a:off x="6260123" y="4372708"/>
            <a:ext cx="1168401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Oliver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B02E46D-89A0-488C-A7BF-0017E8055E81}"/>
              </a:ext>
            </a:extLst>
          </p:cNvPr>
          <p:cNvSpPr/>
          <p:nvPr/>
        </p:nvSpPr>
        <p:spPr>
          <a:xfrm>
            <a:off x="7834924" y="4372707"/>
            <a:ext cx="836246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748D02-3211-4A98-A292-D894623B12F9}"/>
              </a:ext>
            </a:extLst>
          </p:cNvPr>
          <p:cNvSpPr/>
          <p:nvPr/>
        </p:nvSpPr>
        <p:spPr>
          <a:xfrm>
            <a:off x="9176239" y="4372707"/>
            <a:ext cx="836246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6B99F0-2399-49E0-8722-1A5BEBFE78E3}"/>
              </a:ext>
            </a:extLst>
          </p:cNvPr>
          <p:cNvSpPr/>
          <p:nvPr/>
        </p:nvSpPr>
        <p:spPr>
          <a:xfrm>
            <a:off x="7817340" y="5345355"/>
            <a:ext cx="1168401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A45FC4F-6E0E-4557-BC35-B236FCC5585D}"/>
              </a:ext>
            </a:extLst>
          </p:cNvPr>
          <p:cNvSpPr/>
          <p:nvPr/>
        </p:nvSpPr>
        <p:spPr>
          <a:xfrm>
            <a:off x="9197734" y="5311894"/>
            <a:ext cx="1168401" cy="773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slowly</a:t>
            </a:r>
          </a:p>
        </p:txBody>
      </p:sp>
    </p:spTree>
    <p:extLst>
      <p:ext uri="{BB962C8B-B14F-4D97-AF65-F5344CB8AC3E}">
        <p14:creationId xmlns:p14="http://schemas.microsoft.com/office/powerpoint/2010/main" val="125366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6E4-B1A9-4835-ADFE-6109C41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Example Grammar (Math)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039FB-AEF7-43E4-B6FA-5CB101E5A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 -&gt; R * R 0.2</a:t>
            </a:r>
          </a:p>
          <a:p>
            <a:r>
              <a:rPr lang="en-US"/>
              <a:t>R -&gt; R / R 0.1</a:t>
            </a:r>
          </a:p>
          <a:p>
            <a:r>
              <a:rPr lang="en-US"/>
              <a:t>R -&gt; R + R 0.4</a:t>
            </a:r>
          </a:p>
          <a:p>
            <a:r>
              <a:rPr lang="en-US"/>
              <a:t>R -&gt; R – R</a:t>
            </a:r>
          </a:p>
          <a:p>
            <a:r>
              <a:rPr lang="en-US"/>
              <a:t>R -&gt; 0 | 1 | 2 | 3 | 4 | 5 … |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8327-FFEA-48C6-816A-44E1AD82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96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36E4-B1A9-4835-ADFE-6109C417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Example Grammar (Program)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61BE8-0A7C-4D37-8967-245FE05DA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 -&gt; if B R </a:t>
            </a:r>
            <a:r>
              <a:rPr lang="en-US" err="1"/>
              <a:t>R</a:t>
            </a:r>
            <a:endParaRPr lang="en-US"/>
          </a:p>
          <a:p>
            <a:r>
              <a:rPr lang="en-US"/>
              <a:t>B -&gt; true | false | B and B | B or B | not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8327-FFEA-48C6-816A-44E1AD82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3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3CC4-534E-421D-8834-3A604981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Grammars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506D-9620-4727-A4DB-12815C30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769735"/>
          </a:xfrm>
        </p:spPr>
        <p:txBody>
          <a:bodyPr>
            <a:normAutofit/>
          </a:bodyPr>
          <a:lstStyle/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Expressions can be represented by a tree of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symbols</a:t>
            </a:r>
          </a:p>
          <a:p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Grammars</a:t>
            </a: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 constrain the space of possible expressions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 grammar is represented by a set of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production rules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Production rules involve symbols and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types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Types are defined sets of expression trees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Production rules are used to form expression trees by expanding types into new expressions with more types and symbols</a:t>
            </a:r>
          </a:p>
          <a:p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If a type is expanded into just symbols, preventing further expansion, then it is called a </a:t>
            </a:r>
            <a:r>
              <a:rPr lang="en-US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terminal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97662-6C9D-4DBC-A764-273C30FC3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77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3CC4-534E-421D-8834-3A604981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Grammars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506D-9620-4727-A4DB-12815C303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7697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Representing the expression x + ln 2 as a tree</a:t>
            </a:r>
            <a:endParaRPr lang="en-US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4DFC4D2-B7BF-48B0-BAD7-50042628B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4003" y="2627204"/>
            <a:ext cx="2111340" cy="258328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224EC-27D8-49AA-A926-610BD3E5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64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93CC4-534E-421D-8834-3A604981E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Grammars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5A506D-9620-4727-A4DB-12815C3038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7697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Constructing the expression tree using a grammar</a:t>
                </a:r>
              </a:p>
              <a:p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endParaRPr lang="en-US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↦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x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ln(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GyrePagella-Regular" panose="02000603020200000003" pitchFamily="50" charset="0"/>
                      </a:rPr>
                      <m:t>ℝ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latin typeface="TeXGyrePagella-Regular" panose="02000603020200000003" pitchFamily="50" charset="0"/>
                        <a:ea typeface="TeXGyrePagella-Regular" panose="02000603020200000003" pitchFamily="50" charset="0"/>
                        <a:cs typeface="TeXGyrePagella-Regular" panose="02000603020200000003" pitchFamily="50" charset="0"/>
                      </a:rPr>
                      <m:t>↦</m:t>
                    </m:r>
                  </m:oMath>
                </a14:m>
                <a:r>
                  <a:rPr lang="en-US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2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95A506D-9620-4727-A4DB-12815C303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4"/>
                <a:ext cx="10515600" cy="6769735"/>
              </a:xfrm>
              <a:blipFill>
                <a:blip r:embed="rId2"/>
                <a:stretch>
                  <a:fillRect l="-1217" t="-1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E6E83549-EE6E-4771-BB1C-EEB909BE1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8278" y="3523275"/>
            <a:ext cx="7170667" cy="16872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4AE84-152E-4E6C-A118-41133FE6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64B10-6CFE-4712-A516-8AB3B440D1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78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Agenda</vt:lpstr>
      <vt:lpstr>Expression Optimization</vt:lpstr>
      <vt:lpstr>Expression Optimization</vt:lpstr>
      <vt:lpstr>Example Grammar (Natural Language)</vt:lpstr>
      <vt:lpstr>Example Grammar (Math)</vt:lpstr>
      <vt:lpstr>Example Grammar (Program)</vt:lpstr>
      <vt:lpstr>Grammars</vt:lpstr>
      <vt:lpstr>Grammars</vt:lpstr>
      <vt:lpstr>Grammars</vt:lpstr>
      <vt:lpstr>Genetic Programming</vt:lpstr>
      <vt:lpstr>Genetic Programming</vt:lpstr>
      <vt:lpstr>Genetic Programming</vt:lpstr>
      <vt:lpstr>Genetic Programming</vt:lpstr>
      <vt:lpstr>Grammatical Evolution</vt:lpstr>
      <vt:lpstr>Grammatical Evolution</vt:lpstr>
      <vt:lpstr>Grammatical Evolution</vt:lpstr>
      <vt:lpstr>Grammatical Evolution</vt:lpstr>
      <vt:lpstr>Grammatical Evolution</vt:lpstr>
      <vt:lpstr>Grammatical Evolution</vt:lpstr>
      <vt:lpstr>Grammatical Evolution</vt:lpstr>
      <vt:lpstr>Probabilistic Grammars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revision>1</cp:revision>
  <dcterms:created xsi:type="dcterms:W3CDTF">2019-02-03T01:23:24Z</dcterms:created>
  <dcterms:modified xsi:type="dcterms:W3CDTF">2021-05-18T22:24:00Z</dcterms:modified>
</cp:coreProperties>
</file>