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58" r:id="rId4"/>
    <p:sldId id="274" r:id="rId5"/>
    <p:sldId id="264" r:id="rId6"/>
    <p:sldId id="259" r:id="rId7"/>
    <p:sldId id="268" r:id="rId8"/>
    <p:sldId id="269" r:id="rId9"/>
    <p:sldId id="270" r:id="rId10"/>
    <p:sldId id="271" r:id="rId11"/>
    <p:sldId id="260" r:id="rId12"/>
    <p:sldId id="265" r:id="rId13"/>
    <p:sldId id="261" r:id="rId14"/>
    <p:sldId id="272" r:id="rId15"/>
    <p:sldId id="262" r:id="rId16"/>
    <p:sldId id="266" r:id="rId17"/>
    <p:sldId id="263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6BC1F-B7A4-4910-A7DC-0245F838C4E3}" v="12" dt="2021-04-08T21:59:58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8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59C85FB-E932-4FFD-BFC6-9F94D8A45CA5}"/>
    <pc:docChg chg="modSld">
      <pc:chgData name="Guest User" userId="" providerId="Windows Live" clId="Web-{A59C85FB-E932-4FFD-BFC6-9F94D8A45CA5}" dt="2019-04-08T23:18:12.519" v="37" actId="20577"/>
      <pc:docMkLst>
        <pc:docMk/>
      </pc:docMkLst>
      <pc:sldChg chg="modSp">
        <pc:chgData name="Guest User" userId="" providerId="Windows Live" clId="Web-{A59C85FB-E932-4FFD-BFC6-9F94D8A45CA5}" dt="2019-04-08T23:18:12.503" v="36" actId="20577"/>
        <pc:sldMkLst>
          <pc:docMk/>
          <pc:sldMk cId="1754655347" sldId="267"/>
        </pc:sldMkLst>
        <pc:spChg chg="mod">
          <ac:chgData name="Guest User" userId="" providerId="Windows Live" clId="Web-{A59C85FB-E932-4FFD-BFC6-9F94D8A45CA5}" dt="2019-04-08T23:18:12.503" v="36" actId="20577"/>
          <ac:spMkLst>
            <pc:docMk/>
            <pc:sldMk cId="1754655347" sldId="267"/>
            <ac:spMk id="6" creationId="{F3163A63-1659-4976-9C9B-69B7030F056B}"/>
          </ac:spMkLst>
        </pc:spChg>
      </pc:sldChg>
    </pc:docChg>
  </pc:docChgLst>
  <pc:docChgLst>
    <pc:chgData name="Mykel Kochenderfer" userId="a25b768c097423ca" providerId="LiveId" clId="{EC999159-5D34-4A77-BE84-A0C97C65D421}"/>
    <pc:docChg chg="undo custSel modSld">
      <pc:chgData name="Mykel Kochenderfer" userId="a25b768c097423ca" providerId="LiveId" clId="{EC999159-5D34-4A77-BE84-A0C97C65D421}" dt="2019-04-04T06:38:23.469" v="5"/>
      <pc:docMkLst>
        <pc:docMk/>
      </pc:docMkLst>
      <pc:sldChg chg="modSp">
        <pc:chgData name="Mykel Kochenderfer" userId="a25b768c097423ca" providerId="LiveId" clId="{EC999159-5D34-4A77-BE84-A0C97C65D421}" dt="2019-04-04T06:37:53.940" v="2" actId="114"/>
        <pc:sldMkLst>
          <pc:docMk/>
          <pc:sldMk cId="926274603" sldId="260"/>
        </pc:sldMkLst>
        <pc:spChg chg="mod">
          <ac:chgData name="Mykel Kochenderfer" userId="a25b768c097423ca" providerId="LiveId" clId="{EC999159-5D34-4A77-BE84-A0C97C65D421}" dt="2019-04-04T06:37:53.940" v="2" actId="114"/>
          <ac:spMkLst>
            <pc:docMk/>
            <pc:sldMk cId="926274603" sldId="260"/>
            <ac:spMk id="6" creationId="{7F823FD6-9B49-4A1E-845D-863A980607C0}"/>
          </ac:spMkLst>
        </pc:spChg>
      </pc:sldChg>
      <pc:sldChg chg="addSp delSp">
        <pc:chgData name="Mykel Kochenderfer" userId="a25b768c097423ca" providerId="LiveId" clId="{EC999159-5D34-4A77-BE84-A0C97C65D421}" dt="2019-04-04T06:38:23.469" v="5"/>
        <pc:sldMkLst>
          <pc:docMk/>
          <pc:sldMk cId="3008092937" sldId="265"/>
        </pc:sldMkLst>
        <pc:spChg chg="del">
          <ac:chgData name="Mykel Kochenderfer" userId="a25b768c097423ca" providerId="LiveId" clId="{EC999159-5D34-4A77-BE84-A0C97C65D421}" dt="2019-04-04T06:38:23.469" v="5"/>
          <ac:spMkLst>
            <pc:docMk/>
            <pc:sldMk cId="3008092937" sldId="265"/>
            <ac:spMk id="3" creationId="{A434474C-FA51-450C-8FC7-4AE857AF9B0E}"/>
          </ac:spMkLst>
        </pc:spChg>
        <pc:picChg chg="add del">
          <ac:chgData name="Mykel Kochenderfer" userId="a25b768c097423ca" providerId="LiveId" clId="{EC999159-5D34-4A77-BE84-A0C97C65D421}" dt="2019-04-04T06:38:09.450" v="4" actId="478"/>
          <ac:picMkLst>
            <pc:docMk/>
            <pc:sldMk cId="3008092937" sldId="265"/>
            <ac:picMk id="6" creationId="{CF053D98-A074-42B5-807A-2A444A324A8C}"/>
          </ac:picMkLst>
        </pc:picChg>
      </pc:sldChg>
    </pc:docChg>
  </pc:docChgLst>
  <pc:docChgLst>
    <pc:chgData name="Mykel John Kochenderfer" userId="8b196bf4-1ab3-452c-b1f4-5fd9b4ac9722" providerId="ADAL" clId="{9686BC1F-B7A4-4910-A7DC-0245F838C4E3}"/>
    <pc:docChg chg="custSel addSld delSld modSld">
      <pc:chgData name="Mykel John Kochenderfer" userId="8b196bf4-1ab3-452c-b1f4-5fd9b4ac9722" providerId="ADAL" clId="{9686BC1F-B7A4-4910-A7DC-0245F838C4E3}" dt="2021-04-08T21:59:58.431" v="33"/>
      <pc:docMkLst>
        <pc:docMk/>
      </pc:docMkLst>
      <pc:sldChg chg="addSp">
        <pc:chgData name="Mykel John Kochenderfer" userId="8b196bf4-1ab3-452c-b1f4-5fd9b4ac9722" providerId="ADAL" clId="{9686BC1F-B7A4-4910-A7DC-0245F838C4E3}" dt="2021-04-01T22:50:56.805" v="4"/>
        <pc:sldMkLst>
          <pc:docMk/>
          <pc:sldMk cId="61096690" sldId="256"/>
        </pc:sldMkLst>
        <pc:inkChg chg="add">
          <ac:chgData name="Mykel John Kochenderfer" userId="8b196bf4-1ab3-452c-b1f4-5fd9b4ac9722" providerId="ADAL" clId="{9686BC1F-B7A4-4910-A7DC-0245F838C4E3}" dt="2021-04-01T22:50:56.805" v="4"/>
          <ac:inkMkLst>
            <pc:docMk/>
            <pc:sldMk cId="61096690" sldId="256"/>
            <ac:inkMk id="3" creationId="{25C2E2CE-ABCE-4C21-917C-DFCF1F309E1C}"/>
          </ac:inkMkLst>
        </pc:inkChg>
      </pc:sldChg>
      <pc:sldChg chg="del">
        <pc:chgData name="Mykel John Kochenderfer" userId="8b196bf4-1ab3-452c-b1f4-5fd9b4ac9722" providerId="ADAL" clId="{9686BC1F-B7A4-4910-A7DC-0245F838C4E3}" dt="2021-04-01T19:51:38.074" v="0" actId="47"/>
        <pc:sldMkLst>
          <pc:docMk/>
          <pc:sldMk cId="1490228093" sldId="257"/>
        </pc:sldMkLst>
      </pc:sldChg>
      <pc:sldChg chg="addSp">
        <pc:chgData name="Mykel John Kochenderfer" userId="8b196bf4-1ab3-452c-b1f4-5fd9b4ac9722" providerId="ADAL" clId="{9686BC1F-B7A4-4910-A7DC-0245F838C4E3}" dt="2021-04-01T22:50:56.805" v="4"/>
        <pc:sldMkLst>
          <pc:docMk/>
          <pc:sldMk cId="3618445486" sldId="258"/>
        </pc:sldMkLst>
        <pc:inkChg chg="add">
          <ac:chgData name="Mykel John Kochenderfer" userId="8b196bf4-1ab3-452c-b1f4-5fd9b4ac9722" providerId="ADAL" clId="{9686BC1F-B7A4-4910-A7DC-0245F838C4E3}" dt="2021-04-01T22:50:56.805" v="4"/>
          <ac:inkMkLst>
            <pc:docMk/>
            <pc:sldMk cId="3618445486" sldId="258"/>
            <ac:inkMk id="6" creationId="{77FDC094-2708-4FE7-BE53-BF643F8EB139}"/>
          </ac:inkMkLst>
        </pc:inkChg>
      </pc:sldChg>
      <pc:sldChg chg="addSp">
        <pc:chgData name="Mykel John Kochenderfer" userId="8b196bf4-1ab3-452c-b1f4-5fd9b4ac9722" providerId="ADAL" clId="{9686BC1F-B7A4-4910-A7DC-0245F838C4E3}" dt="2021-04-01T22:50:56.805" v="4"/>
        <pc:sldMkLst>
          <pc:docMk/>
          <pc:sldMk cId="1948499604" sldId="259"/>
        </pc:sldMkLst>
        <pc:inkChg chg="add">
          <ac:chgData name="Mykel John Kochenderfer" userId="8b196bf4-1ab3-452c-b1f4-5fd9b4ac9722" providerId="ADAL" clId="{9686BC1F-B7A4-4910-A7DC-0245F838C4E3}" dt="2021-04-01T22:50:56.805" v="4"/>
          <ac:inkMkLst>
            <pc:docMk/>
            <pc:sldMk cId="1948499604" sldId="259"/>
            <ac:inkMk id="4" creationId="{E26A968C-036B-48AA-840B-388AF879760E}"/>
          </ac:inkMkLst>
        </pc:inkChg>
      </pc:sldChg>
      <pc:sldChg chg="addSp">
        <pc:chgData name="Mykel John Kochenderfer" userId="8b196bf4-1ab3-452c-b1f4-5fd9b4ac9722" providerId="ADAL" clId="{9686BC1F-B7A4-4910-A7DC-0245F838C4E3}" dt="2021-04-01T22:50:56.805" v="4"/>
        <pc:sldMkLst>
          <pc:docMk/>
          <pc:sldMk cId="926274603" sldId="260"/>
        </pc:sldMkLst>
        <pc:inkChg chg="add">
          <ac:chgData name="Mykel John Kochenderfer" userId="8b196bf4-1ab3-452c-b1f4-5fd9b4ac9722" providerId="ADAL" clId="{9686BC1F-B7A4-4910-A7DC-0245F838C4E3}" dt="2021-04-01T22:50:56.805" v="4"/>
          <ac:inkMkLst>
            <pc:docMk/>
            <pc:sldMk cId="926274603" sldId="260"/>
            <ac:inkMk id="4" creationId="{6D601F4E-55AC-489B-ABF0-A25A5476ABA2}"/>
          </ac:inkMkLst>
        </pc:inkChg>
      </pc:sldChg>
      <pc:sldChg chg="addSp">
        <pc:chgData name="Mykel John Kochenderfer" userId="8b196bf4-1ab3-452c-b1f4-5fd9b4ac9722" providerId="ADAL" clId="{9686BC1F-B7A4-4910-A7DC-0245F838C4E3}" dt="2021-04-08T21:59:58.431" v="33"/>
        <pc:sldMkLst>
          <pc:docMk/>
          <pc:sldMk cId="3977080846" sldId="261"/>
        </pc:sldMkLst>
        <pc:inkChg chg="add">
          <ac:chgData name="Mykel John Kochenderfer" userId="8b196bf4-1ab3-452c-b1f4-5fd9b4ac9722" providerId="ADAL" clId="{9686BC1F-B7A4-4910-A7DC-0245F838C4E3}" dt="2021-04-08T21:59:58.431" v="33"/>
          <ac:inkMkLst>
            <pc:docMk/>
            <pc:sldMk cId="3977080846" sldId="261"/>
            <ac:inkMk id="4" creationId="{BFB239B9-29F3-41BB-80AD-A3E98C125CEB}"/>
          </ac:inkMkLst>
        </pc:inkChg>
      </pc:sldChg>
      <pc:sldChg chg="addSp">
        <pc:chgData name="Mykel John Kochenderfer" userId="8b196bf4-1ab3-452c-b1f4-5fd9b4ac9722" providerId="ADAL" clId="{9686BC1F-B7A4-4910-A7DC-0245F838C4E3}" dt="2021-04-08T21:59:58.431" v="33"/>
        <pc:sldMkLst>
          <pc:docMk/>
          <pc:sldMk cId="4196464834" sldId="262"/>
        </pc:sldMkLst>
        <pc:inkChg chg="add">
          <ac:chgData name="Mykel John Kochenderfer" userId="8b196bf4-1ab3-452c-b1f4-5fd9b4ac9722" providerId="ADAL" clId="{9686BC1F-B7A4-4910-A7DC-0245F838C4E3}" dt="2021-04-08T21:59:58.431" v="33"/>
          <ac:inkMkLst>
            <pc:docMk/>
            <pc:sldMk cId="4196464834" sldId="262"/>
            <ac:inkMk id="4" creationId="{7F565DE1-3DE7-4184-8439-99812908CBC2}"/>
          </ac:inkMkLst>
        </pc:inkChg>
      </pc:sldChg>
      <pc:sldChg chg="addSp">
        <pc:chgData name="Mykel John Kochenderfer" userId="8b196bf4-1ab3-452c-b1f4-5fd9b4ac9722" providerId="ADAL" clId="{9686BC1F-B7A4-4910-A7DC-0245F838C4E3}" dt="2021-04-08T21:59:58.431" v="33"/>
        <pc:sldMkLst>
          <pc:docMk/>
          <pc:sldMk cId="809653392" sldId="263"/>
        </pc:sldMkLst>
        <pc:inkChg chg="add">
          <ac:chgData name="Mykel John Kochenderfer" userId="8b196bf4-1ab3-452c-b1f4-5fd9b4ac9722" providerId="ADAL" clId="{9686BC1F-B7A4-4910-A7DC-0245F838C4E3}" dt="2021-04-08T21:59:58.431" v="33"/>
          <ac:inkMkLst>
            <pc:docMk/>
            <pc:sldMk cId="809653392" sldId="263"/>
            <ac:inkMk id="4" creationId="{30A89CE6-F1B2-43C4-9180-F7AD2C65E477}"/>
          </ac:inkMkLst>
        </pc:inkChg>
      </pc:sldChg>
      <pc:sldChg chg="addSp">
        <pc:chgData name="Mykel John Kochenderfer" userId="8b196bf4-1ab3-452c-b1f4-5fd9b4ac9722" providerId="ADAL" clId="{9686BC1F-B7A4-4910-A7DC-0245F838C4E3}" dt="2021-04-01T22:50:56.805" v="4"/>
        <pc:sldMkLst>
          <pc:docMk/>
          <pc:sldMk cId="1735967593" sldId="264"/>
        </pc:sldMkLst>
        <pc:inkChg chg="add">
          <ac:chgData name="Mykel John Kochenderfer" userId="8b196bf4-1ab3-452c-b1f4-5fd9b4ac9722" providerId="ADAL" clId="{9686BC1F-B7A4-4910-A7DC-0245F838C4E3}" dt="2021-04-01T22:50:56.805" v="4"/>
          <ac:inkMkLst>
            <pc:docMk/>
            <pc:sldMk cId="1735967593" sldId="264"/>
            <ac:inkMk id="4" creationId="{530337C4-9C11-4FF8-9F32-72B92D755F9D}"/>
          </ac:inkMkLst>
        </pc:inkChg>
      </pc:sldChg>
      <pc:sldChg chg="addSp">
        <pc:chgData name="Mykel John Kochenderfer" userId="8b196bf4-1ab3-452c-b1f4-5fd9b4ac9722" providerId="ADAL" clId="{9686BC1F-B7A4-4910-A7DC-0245F838C4E3}" dt="2021-04-01T22:50:56.805" v="4"/>
        <pc:sldMkLst>
          <pc:docMk/>
          <pc:sldMk cId="3008092937" sldId="265"/>
        </pc:sldMkLst>
        <pc:inkChg chg="add">
          <ac:chgData name="Mykel John Kochenderfer" userId="8b196bf4-1ab3-452c-b1f4-5fd9b4ac9722" providerId="ADAL" clId="{9686BC1F-B7A4-4910-A7DC-0245F838C4E3}" dt="2021-04-01T22:50:56.805" v="4"/>
          <ac:inkMkLst>
            <pc:docMk/>
            <pc:sldMk cId="3008092937" sldId="265"/>
            <ac:inkMk id="4" creationId="{925971B0-192F-48E6-A589-9BEF8DBDB23A}"/>
          </ac:inkMkLst>
        </pc:inkChg>
      </pc:sldChg>
      <pc:sldChg chg="addSp">
        <pc:chgData name="Mykel John Kochenderfer" userId="8b196bf4-1ab3-452c-b1f4-5fd9b4ac9722" providerId="ADAL" clId="{9686BC1F-B7A4-4910-A7DC-0245F838C4E3}" dt="2021-04-08T21:59:58.431" v="33"/>
        <pc:sldMkLst>
          <pc:docMk/>
          <pc:sldMk cId="1553956000" sldId="266"/>
        </pc:sldMkLst>
        <pc:inkChg chg="add">
          <ac:chgData name="Mykel John Kochenderfer" userId="8b196bf4-1ab3-452c-b1f4-5fd9b4ac9722" providerId="ADAL" clId="{9686BC1F-B7A4-4910-A7DC-0245F838C4E3}" dt="2021-04-08T21:59:58.431" v="33"/>
          <ac:inkMkLst>
            <pc:docMk/>
            <pc:sldMk cId="1553956000" sldId="266"/>
            <ac:inkMk id="4" creationId="{820BF73E-42E9-4F53-95DE-55FA40B5C9A2}"/>
          </ac:inkMkLst>
        </pc:inkChg>
      </pc:sldChg>
      <pc:sldChg chg="addSp">
        <pc:chgData name="Mykel John Kochenderfer" userId="8b196bf4-1ab3-452c-b1f4-5fd9b4ac9722" providerId="ADAL" clId="{9686BC1F-B7A4-4910-A7DC-0245F838C4E3}" dt="2021-04-01T22:50:56.805" v="4"/>
        <pc:sldMkLst>
          <pc:docMk/>
          <pc:sldMk cId="1754655347" sldId="267"/>
        </pc:sldMkLst>
        <pc:inkChg chg="add">
          <ac:chgData name="Mykel John Kochenderfer" userId="8b196bf4-1ab3-452c-b1f4-5fd9b4ac9722" providerId="ADAL" clId="{9686BC1F-B7A4-4910-A7DC-0245F838C4E3}" dt="2021-04-01T22:50:56.805" v="4"/>
          <ac:inkMkLst>
            <pc:docMk/>
            <pc:sldMk cId="1754655347" sldId="267"/>
            <ac:inkMk id="4" creationId="{E4FC51E7-F0C8-4BB2-9F01-D72930D32E8A}"/>
          </ac:inkMkLst>
        </pc:inkChg>
      </pc:sldChg>
      <pc:sldChg chg="addSp">
        <pc:chgData name="Mykel John Kochenderfer" userId="8b196bf4-1ab3-452c-b1f4-5fd9b4ac9722" providerId="ADAL" clId="{9686BC1F-B7A4-4910-A7DC-0245F838C4E3}" dt="2021-04-01T22:50:56.805" v="4"/>
        <pc:sldMkLst>
          <pc:docMk/>
          <pc:sldMk cId="411977087" sldId="269"/>
        </pc:sldMkLst>
        <pc:inkChg chg="add">
          <ac:chgData name="Mykel John Kochenderfer" userId="8b196bf4-1ab3-452c-b1f4-5fd9b4ac9722" providerId="ADAL" clId="{9686BC1F-B7A4-4910-A7DC-0245F838C4E3}" dt="2021-04-01T22:50:56.805" v="4"/>
          <ac:inkMkLst>
            <pc:docMk/>
            <pc:sldMk cId="411977087" sldId="269"/>
            <ac:inkMk id="4" creationId="{737D5180-264B-457A-A507-15069947563A}"/>
          </ac:inkMkLst>
        </pc:inkChg>
      </pc:sldChg>
      <pc:sldChg chg="addSp delSp modSp mod">
        <pc:chgData name="Mykel John Kochenderfer" userId="8b196bf4-1ab3-452c-b1f4-5fd9b4ac9722" providerId="ADAL" clId="{9686BC1F-B7A4-4910-A7DC-0245F838C4E3}" dt="2021-04-01T23:25:26.682" v="32"/>
        <pc:sldMkLst>
          <pc:docMk/>
          <pc:sldMk cId="2945143253" sldId="270"/>
        </pc:sldMkLst>
        <pc:grpChg chg="del mod">
          <ac:chgData name="Mykel John Kochenderfer" userId="8b196bf4-1ab3-452c-b1f4-5fd9b4ac9722" providerId="ADAL" clId="{9686BC1F-B7A4-4910-A7DC-0245F838C4E3}" dt="2021-04-01T23:24:36.872" v="14"/>
          <ac:grpSpMkLst>
            <pc:docMk/>
            <pc:sldMk cId="2945143253" sldId="270"/>
            <ac:grpSpMk id="9" creationId="{B50D4777-FA7E-489C-A429-30D239C91F80}"/>
          </ac:grpSpMkLst>
        </pc:grpChg>
        <pc:grpChg chg="del mod">
          <ac:chgData name="Mykel John Kochenderfer" userId="8b196bf4-1ab3-452c-b1f4-5fd9b4ac9722" providerId="ADAL" clId="{9686BC1F-B7A4-4910-A7DC-0245F838C4E3}" dt="2021-04-01T23:24:36.872" v="14"/>
          <ac:grpSpMkLst>
            <pc:docMk/>
            <pc:sldMk cId="2945143253" sldId="270"/>
            <ac:grpSpMk id="17" creationId="{0CB53496-0F8F-4584-86DC-5E1361F560C4}"/>
          </ac:grpSpMkLst>
        </pc:grpChg>
        <pc:grpChg chg="del mod">
          <ac:chgData name="Mykel John Kochenderfer" userId="8b196bf4-1ab3-452c-b1f4-5fd9b4ac9722" providerId="ADAL" clId="{9686BC1F-B7A4-4910-A7DC-0245F838C4E3}" dt="2021-04-01T23:25:03.260" v="16"/>
          <ac:grpSpMkLst>
            <pc:docMk/>
            <pc:sldMk cId="2945143253" sldId="270"/>
            <ac:grpSpMk id="18" creationId="{0ABF53F6-519B-4081-840D-6638EB06972C}"/>
          </ac:grpSpMkLst>
        </pc:grpChg>
        <pc:grpChg chg="del mod">
          <ac:chgData name="Mykel John Kochenderfer" userId="8b196bf4-1ab3-452c-b1f4-5fd9b4ac9722" providerId="ADAL" clId="{9686BC1F-B7A4-4910-A7DC-0245F838C4E3}" dt="2021-04-01T23:25:06.726" v="18"/>
          <ac:grpSpMkLst>
            <pc:docMk/>
            <pc:sldMk cId="2945143253" sldId="270"/>
            <ac:grpSpMk id="20" creationId="{7F6AF4BF-D5A1-4BCD-9A67-1659FE76E02A}"/>
          </ac:grpSpMkLst>
        </pc:grpChg>
        <pc:grpChg chg="del mod">
          <ac:chgData name="Mykel John Kochenderfer" userId="8b196bf4-1ab3-452c-b1f4-5fd9b4ac9722" providerId="ADAL" clId="{9686BC1F-B7A4-4910-A7DC-0245F838C4E3}" dt="2021-04-01T23:25:10.294" v="20"/>
          <ac:grpSpMkLst>
            <pc:docMk/>
            <pc:sldMk cId="2945143253" sldId="270"/>
            <ac:grpSpMk id="22" creationId="{DC957D5A-43FE-44CE-A8FA-B2A8562C2ED3}"/>
          </ac:grpSpMkLst>
        </pc:grpChg>
        <pc:grpChg chg="del mod">
          <ac:chgData name="Mykel John Kochenderfer" userId="8b196bf4-1ab3-452c-b1f4-5fd9b4ac9722" providerId="ADAL" clId="{9686BC1F-B7A4-4910-A7DC-0245F838C4E3}" dt="2021-04-01T23:25:12.944" v="22"/>
          <ac:grpSpMkLst>
            <pc:docMk/>
            <pc:sldMk cId="2945143253" sldId="270"/>
            <ac:grpSpMk id="24" creationId="{E1380D21-F447-4AFD-B9BF-C3DA5FEE3421}"/>
          </ac:grpSpMkLst>
        </pc:grpChg>
        <pc:grpChg chg="del mod">
          <ac:chgData name="Mykel John Kochenderfer" userId="8b196bf4-1ab3-452c-b1f4-5fd9b4ac9722" providerId="ADAL" clId="{9686BC1F-B7A4-4910-A7DC-0245F838C4E3}" dt="2021-04-01T23:25:24.040" v="29"/>
          <ac:grpSpMkLst>
            <pc:docMk/>
            <pc:sldMk cId="2945143253" sldId="270"/>
            <ac:grpSpMk id="26" creationId="{1027B464-471E-46DB-A4CA-5DE949C0B6E0}"/>
          </ac:grpSpMkLst>
        </pc:grpChg>
        <pc:grpChg chg="del mod">
          <ac:chgData name="Mykel John Kochenderfer" userId="8b196bf4-1ab3-452c-b1f4-5fd9b4ac9722" providerId="ADAL" clId="{9686BC1F-B7A4-4910-A7DC-0245F838C4E3}" dt="2021-04-01T23:25:26.682" v="32"/>
          <ac:grpSpMkLst>
            <pc:docMk/>
            <pc:sldMk cId="2945143253" sldId="270"/>
            <ac:grpSpMk id="29" creationId="{006A6656-C048-4D1A-9671-29FC7C299F2F}"/>
          </ac:grpSpMkLst>
        </pc:grpChg>
        <pc:grpChg chg="del mod">
          <ac:chgData name="Mykel John Kochenderfer" userId="8b196bf4-1ab3-452c-b1f4-5fd9b4ac9722" providerId="ADAL" clId="{9686BC1F-B7A4-4910-A7DC-0245F838C4E3}" dt="2021-04-01T23:25:26.682" v="32"/>
          <ac:grpSpMkLst>
            <pc:docMk/>
            <pc:sldMk cId="2945143253" sldId="270"/>
            <ac:grpSpMk id="33" creationId="{76FD589C-EF31-4A74-80D8-B33E545CE72D}"/>
          </ac:grpSpMkLst>
        </pc:grpChg>
        <pc:grpChg chg="del mod">
          <ac:chgData name="Mykel John Kochenderfer" userId="8b196bf4-1ab3-452c-b1f4-5fd9b4ac9722" providerId="ADAL" clId="{9686BC1F-B7A4-4910-A7DC-0245F838C4E3}" dt="2021-04-01T23:25:26.682" v="32"/>
          <ac:grpSpMkLst>
            <pc:docMk/>
            <pc:sldMk cId="2945143253" sldId="270"/>
            <ac:grpSpMk id="36" creationId="{11B7898B-E684-4E63-AE2E-4AC72121B101}"/>
          </ac:grpSpMkLst>
        </pc:grpChg>
        <pc:grpChg chg="mod">
          <ac:chgData name="Mykel John Kochenderfer" userId="8b196bf4-1ab3-452c-b1f4-5fd9b4ac9722" providerId="ADAL" clId="{9686BC1F-B7A4-4910-A7DC-0245F838C4E3}" dt="2021-04-01T23:25:26.682" v="32"/>
          <ac:grpSpMkLst>
            <pc:docMk/>
            <pc:sldMk cId="2945143253" sldId="270"/>
            <ac:grpSpMk id="37" creationId="{920FE392-975C-4401-8AA6-A0BD3AD6853C}"/>
          </ac:grpSpMkLst>
        </pc:grpChg>
        <pc:inkChg chg="add">
          <ac:chgData name="Mykel John Kochenderfer" userId="8b196bf4-1ab3-452c-b1f4-5fd9b4ac9722" providerId="ADAL" clId="{9686BC1F-B7A4-4910-A7DC-0245F838C4E3}" dt="2021-04-01T22:50:56.805" v="4"/>
          <ac:inkMkLst>
            <pc:docMk/>
            <pc:sldMk cId="2945143253" sldId="270"/>
            <ac:inkMk id="5" creationId="{E77E9CE6-5697-4B0A-A8E6-AB531DD6A544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6" creationId="{52549CB9-6B01-4BB5-851D-E11C2AB8F367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7" creationId="{E7563EC7-51BE-448D-99F3-6803549004D9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8" creationId="{C8B4B7AB-3A09-4DD5-A62D-33960713670D}"/>
          </ac:inkMkLst>
        </pc:inkChg>
        <pc:inkChg chg="add">
          <ac:chgData name="Mykel John Kochenderfer" userId="8b196bf4-1ab3-452c-b1f4-5fd9b4ac9722" providerId="ADAL" clId="{9686BC1F-B7A4-4910-A7DC-0245F838C4E3}" dt="2021-04-01T23:24:25.141" v="9" actId="9405"/>
          <ac:inkMkLst>
            <pc:docMk/>
            <pc:sldMk cId="2945143253" sldId="270"/>
            <ac:inkMk id="10" creationId="{7D7747FA-CE14-40AB-8FBC-98F64AFE5145}"/>
          </ac:inkMkLst>
        </pc:inkChg>
        <pc:inkChg chg="add">
          <ac:chgData name="Mykel John Kochenderfer" userId="8b196bf4-1ab3-452c-b1f4-5fd9b4ac9722" providerId="ADAL" clId="{9686BC1F-B7A4-4910-A7DC-0245F838C4E3}" dt="2021-04-01T23:24:30.797" v="10" actId="9405"/>
          <ac:inkMkLst>
            <pc:docMk/>
            <pc:sldMk cId="2945143253" sldId="270"/>
            <ac:inkMk id="13" creationId="{FCF77E87-8AF7-4883-B375-74CA2EDC23DE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14" creationId="{11235F5C-ABD5-46C6-8DE6-3B46A9ADAC05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15" creationId="{8983A43C-5438-4F31-A8FF-12947A4167CF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16" creationId="{86756FB2-83B2-417C-9C32-2AAD01DF2BDF}"/>
          </ac:inkMkLst>
        </pc:inkChg>
        <pc:inkChg chg="add mod">
          <ac:chgData name="Mykel John Kochenderfer" userId="8b196bf4-1ab3-452c-b1f4-5fd9b4ac9722" providerId="ADAL" clId="{9686BC1F-B7A4-4910-A7DC-0245F838C4E3}" dt="2021-04-01T23:25:06.726" v="18"/>
          <ac:inkMkLst>
            <pc:docMk/>
            <pc:sldMk cId="2945143253" sldId="270"/>
            <ac:inkMk id="19" creationId="{1F4AF098-15EC-4EFE-896B-DF9A73DE739D}"/>
          </ac:inkMkLst>
        </pc:inkChg>
        <pc:inkChg chg="add mod">
          <ac:chgData name="Mykel John Kochenderfer" userId="8b196bf4-1ab3-452c-b1f4-5fd9b4ac9722" providerId="ADAL" clId="{9686BC1F-B7A4-4910-A7DC-0245F838C4E3}" dt="2021-04-01T23:25:10.294" v="20"/>
          <ac:inkMkLst>
            <pc:docMk/>
            <pc:sldMk cId="2945143253" sldId="270"/>
            <ac:inkMk id="21" creationId="{574CCF66-06F8-4B51-92CB-601FDE7012DF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23" creationId="{79530C54-A4FD-48CF-BA1B-94DC37DEC6E0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25" creationId="{8E45C676-AAD6-4210-87EF-3E774A0236D7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27" creationId="{9AE0DC12-44D8-4CD9-8565-C070183D14BB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28" creationId="{C05E2B52-C12F-490B-A8E3-1AF3F400926F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30" creationId="{8D1EAC81-3504-4B4F-9859-AA0641363A30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31" creationId="{AAF70DDB-19E1-4E4D-A60B-F49B366F9727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32" creationId="{27B54BA5-DD73-4646-9503-4D9E8BCD8B0B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34" creationId="{DA7588F4-1F9D-46EC-9E02-7D36C54885D7}"/>
          </ac:inkMkLst>
        </pc:inkChg>
        <pc:inkChg chg="add mod">
          <ac:chgData name="Mykel John Kochenderfer" userId="8b196bf4-1ab3-452c-b1f4-5fd9b4ac9722" providerId="ADAL" clId="{9686BC1F-B7A4-4910-A7DC-0245F838C4E3}" dt="2021-04-01T23:25:26.682" v="32"/>
          <ac:inkMkLst>
            <pc:docMk/>
            <pc:sldMk cId="2945143253" sldId="270"/>
            <ac:inkMk id="35" creationId="{CF2218A9-9ED4-4DCD-89EB-40E433ED9546}"/>
          </ac:inkMkLst>
        </pc:inkChg>
      </pc:sldChg>
      <pc:sldChg chg="addSp">
        <pc:chgData name="Mykel John Kochenderfer" userId="8b196bf4-1ab3-452c-b1f4-5fd9b4ac9722" providerId="ADAL" clId="{9686BC1F-B7A4-4910-A7DC-0245F838C4E3}" dt="2021-04-01T22:50:56.805" v="4"/>
        <pc:sldMkLst>
          <pc:docMk/>
          <pc:sldMk cId="650180646" sldId="271"/>
        </pc:sldMkLst>
        <pc:inkChg chg="add">
          <ac:chgData name="Mykel John Kochenderfer" userId="8b196bf4-1ab3-452c-b1f4-5fd9b4ac9722" providerId="ADAL" clId="{9686BC1F-B7A4-4910-A7DC-0245F838C4E3}" dt="2021-04-01T22:50:56.805" v="4"/>
          <ac:inkMkLst>
            <pc:docMk/>
            <pc:sldMk cId="650180646" sldId="271"/>
            <ac:inkMk id="4" creationId="{7A0F00B1-AFDC-48B6-948A-36B86056A82A}"/>
          </ac:inkMkLst>
        </pc:inkChg>
      </pc:sldChg>
      <pc:sldChg chg="addSp">
        <pc:chgData name="Mykel John Kochenderfer" userId="8b196bf4-1ab3-452c-b1f4-5fd9b4ac9722" providerId="ADAL" clId="{9686BC1F-B7A4-4910-A7DC-0245F838C4E3}" dt="2021-04-08T21:59:58.431" v="33"/>
        <pc:sldMkLst>
          <pc:docMk/>
          <pc:sldMk cId="2526260835" sldId="272"/>
        </pc:sldMkLst>
        <pc:inkChg chg="add">
          <ac:chgData name="Mykel John Kochenderfer" userId="8b196bf4-1ab3-452c-b1f4-5fd9b4ac9722" providerId="ADAL" clId="{9686BC1F-B7A4-4910-A7DC-0245F838C4E3}" dt="2021-04-08T21:59:58.431" v="33"/>
          <ac:inkMkLst>
            <pc:docMk/>
            <pc:sldMk cId="2526260835" sldId="272"/>
            <ac:inkMk id="4" creationId="{57A63797-F5D8-43D7-88AF-22FC70DA4F81}"/>
          </ac:inkMkLst>
        </pc:inkChg>
      </pc:sldChg>
      <pc:sldChg chg="addSp delSp modSp add mod modClrScheme chgLayout">
        <pc:chgData name="Mykel John Kochenderfer" userId="8b196bf4-1ab3-452c-b1f4-5fd9b4ac9722" providerId="ADAL" clId="{9686BC1F-B7A4-4910-A7DC-0245F838C4E3}" dt="2021-04-01T22:50:56.805" v="4"/>
        <pc:sldMkLst>
          <pc:docMk/>
          <pc:sldMk cId="771057683" sldId="274"/>
        </pc:sldMkLst>
        <pc:spChg chg="mod ord">
          <ac:chgData name="Mykel John Kochenderfer" userId="8b196bf4-1ab3-452c-b1f4-5fd9b4ac9722" providerId="ADAL" clId="{9686BC1F-B7A4-4910-A7DC-0245F838C4E3}" dt="2021-04-01T19:53:36.007" v="2" actId="700"/>
          <ac:spMkLst>
            <pc:docMk/>
            <pc:sldMk cId="771057683" sldId="274"/>
            <ac:spMk id="2" creationId="{13667BC0-135A-4E01-A00B-FA42EEBAD0F4}"/>
          </ac:spMkLst>
        </pc:spChg>
        <pc:spChg chg="mod ord">
          <ac:chgData name="Mykel John Kochenderfer" userId="8b196bf4-1ab3-452c-b1f4-5fd9b4ac9722" providerId="ADAL" clId="{9686BC1F-B7A4-4910-A7DC-0245F838C4E3}" dt="2021-04-01T19:53:36.007" v="2" actId="700"/>
          <ac:spMkLst>
            <pc:docMk/>
            <pc:sldMk cId="771057683" sldId="274"/>
            <ac:spMk id="3" creationId="{BC84AA0C-6B7B-4611-9E1B-A4BB891E8B4D}"/>
          </ac:spMkLst>
        </pc:spChg>
        <pc:spChg chg="del mod ord">
          <ac:chgData name="Mykel John Kochenderfer" userId="8b196bf4-1ab3-452c-b1f4-5fd9b4ac9722" providerId="ADAL" clId="{9686BC1F-B7A4-4910-A7DC-0245F838C4E3}" dt="2021-04-01T19:53:39.862" v="3" actId="478"/>
          <ac:spMkLst>
            <pc:docMk/>
            <pc:sldMk cId="771057683" sldId="274"/>
            <ac:spMk id="5" creationId="{74A55504-4C74-41CB-BCB9-C942CC619928}"/>
          </ac:spMkLst>
        </pc:spChg>
        <pc:picChg chg="del">
          <ac:chgData name="Mykel John Kochenderfer" userId="8b196bf4-1ab3-452c-b1f4-5fd9b4ac9722" providerId="ADAL" clId="{9686BC1F-B7A4-4910-A7DC-0245F838C4E3}" dt="2021-04-01T19:53:39.862" v="3" actId="478"/>
          <ac:picMkLst>
            <pc:docMk/>
            <pc:sldMk cId="771057683" sldId="274"/>
            <ac:picMk id="6" creationId="{57030D6A-660D-4B08-B343-B326698EEC60}"/>
          </ac:picMkLst>
        </pc:picChg>
        <pc:inkChg chg="add">
          <ac:chgData name="Mykel John Kochenderfer" userId="8b196bf4-1ab3-452c-b1f4-5fd9b4ac9722" providerId="ADAL" clId="{9686BC1F-B7A4-4910-A7DC-0245F838C4E3}" dt="2021-04-01T22:50:56.805" v="4"/>
          <ac:inkMkLst>
            <pc:docMk/>
            <pc:sldMk cId="771057683" sldId="274"/>
            <ac:inkMk id="4" creationId="{E8B3299D-6A6B-4133-B4C2-9D97373B0403}"/>
          </ac:inkMkLst>
        </pc:inkChg>
      </pc:sldChg>
    </pc:docChg>
  </pc:docChgLst>
  <pc:docChgLst>
    <pc:chgData name="Mykel Kochenderfer" userId="a25b768c097423ca" providerId="LiveId" clId="{AD37F8C7-BB15-439B-A973-3CD942F51D06}"/>
    <pc:docChg chg="custSel modSld">
      <pc:chgData name="Mykel Kochenderfer" userId="a25b768c097423ca" providerId="LiveId" clId="{AD37F8C7-BB15-439B-A973-3CD942F51D06}" dt="2019-04-02T05:32:42.272" v="3" actId="20577"/>
      <pc:docMkLst>
        <pc:docMk/>
      </pc:docMkLst>
      <pc:sldChg chg="delSp">
        <pc:chgData name="Mykel Kochenderfer" userId="a25b768c097423ca" providerId="LiveId" clId="{AD37F8C7-BB15-439B-A973-3CD942F51D06}" dt="2019-04-02T05:32:29.387" v="0" actId="478"/>
        <pc:sldMkLst>
          <pc:docMk/>
          <pc:sldMk cId="61096690" sldId="256"/>
        </pc:sldMkLst>
        <pc:spChg chg="del">
          <ac:chgData name="Mykel Kochenderfer" userId="a25b768c097423ca" providerId="LiveId" clId="{AD37F8C7-BB15-439B-A973-3CD942F51D06}" dt="2019-04-02T05:32:29.387" v="0" actId="478"/>
          <ac:spMkLst>
            <pc:docMk/>
            <pc:sldMk cId="61096690" sldId="256"/>
            <ac:spMk id="4" creationId="{402D6E31-9F2A-4098-AC83-0C0E439653D4}"/>
          </ac:spMkLst>
        </pc:spChg>
      </pc:sldChg>
      <pc:sldChg chg="modSp">
        <pc:chgData name="Mykel Kochenderfer" userId="a25b768c097423ca" providerId="LiveId" clId="{AD37F8C7-BB15-439B-A973-3CD942F51D06}" dt="2019-04-02T05:32:42.272" v="3" actId="20577"/>
        <pc:sldMkLst>
          <pc:docMk/>
          <pc:sldMk cId="1010476395" sldId="273"/>
        </pc:sldMkLst>
        <pc:spChg chg="mod">
          <ac:chgData name="Mykel Kochenderfer" userId="a25b768c097423ca" providerId="LiveId" clId="{AD37F8C7-BB15-439B-A973-3CD942F51D06}" dt="2019-04-02T05:32:42.272" v="3" actId="20577"/>
          <ac:spMkLst>
            <pc:docMk/>
            <pc:sldMk cId="1010476395" sldId="273"/>
            <ac:spMk id="8" creationId="{C7A30584-561E-421E-9A68-38E2760E781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30:06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10513 9924 3116 0,'0'0'392'15,"0"0"-294"-15,0 0-98 16,0 0-146-16,0 0 99 0,0 0 47 16,15 108 98-16,-15-17 29 0,-13 42-35 15,-1 11-36-15,-3 15-37 0,-1-11-18 16,-1-6-1-16,5-3-1 0,1-5-2 15,1 2 1-15,2-5 0 0,1 2-1 16,1-2-1-16,2 8 2 0,-2 2 2 16,-3 4 85-16,-1 5 69 0,-1 5 66 15,-1 1-77-15,0 2-7 0,-3-2-56 16,5-8 37-16,1-7 37 0,7-8-72 16,-2-8-45-16,6-13-19 0,0-6 1 15,0 1-18-15,0-10-1 0,6 1 0 16,-4-7-13-16,2-4-8 0,3-5-25 15,-5-11-76-15,-2-1-54 16,0-16-40-16,-9-10-48 0,3-6-53 16,-4-12-69-16,-1 2 42 0,1-5 74 0,-2 8 129 15,-7 2 76-15,1 8 62 16,-1-3 1-16,-2 2 2 0,7-10-13 16,-3-2-6-16,5-6-26 0,6-1-140 15,4-7-184-15,2-2-70 0,0-1-46 16,6-1 42-16,23 1-7 0</inkml:trace>
  <inkml:trace contextRef="#ctx0" brushRef="#br0" timeOffset="383.47">10358 14966 1828 0,'0'0'754'0,"0"0"-444"16,0 0-118-16,0 0-39 0,0 0 80 15,0 0 11-15,85 18-46 0,-31-18-50 16,31-4-51-16,32-6-19 0,41-11-34 15,17-2-29-15,5-1-15 0,0 1 0 16,-15 9-3-16,9 0-12 0,4 7 12 16,4 2-13-16,4 2 16 0,2-1 1 15,8 1 13-15,7-1-13 0,3 4-1 16,3-3 37-16,12-1 25 0,11 1 15 16,8-4 10-16,8-4 86 0,6 4-60 15,13-1-45-15,10-3-28 0,10 1-13 16,6-1-26-16,9 4-1 0,10-5 1 15,5 5-2-15,5-3-1 16,5-1-11-16,-1 4 13 0,1 4 0 16,-5-1 0-16,-7 4-3 0,-11 4 2 15,-9 6-2-15,-12 7 2 0,-12-1-1 16,-13 2 1-16,-18 3 0 0,-19-2-12 16,-24 2 11-16,-26-4 2 0,-26-1-3 15,-25-6-18-15,-37-3-56 0,-27-7-86 16,-23 0-118-16,-21 0-204 0,-4 0-619 15,-12-26-1428-15</inkml:trace>
  <inkml:trace contextRef="#ctx0" brushRef="#br0" timeOffset="982.95">15284 15443 1656 0,'0'0'500'15,"0"0"-380"-15,0 0-36 0,0 0-16 16,0 0 94-16,0 0 47 16,0 0 39-16,0 0 42 0,0 0 6 15,-33 43-13-15,44-32-44 0,1 3-64 16,2 0-67-16,9 8-40 0,0 3-25 15,8 4-15-15,4 3-9 0,11 8-17 16,-3-7 13-16,4 2-15 0,3-2-2 16,-4-3 2-16,9-3-3 0,-3 0 2 15,-4-3-2-15,-3-3-46 0,-4-9-47 16,-5 2-47-16,-10-7-44 0,-7-3-96 16,-4-4-55-16,-9-4-269 0,-12-20-1049 15</inkml:trace>
  <inkml:trace contextRef="#ctx0" brushRef="#br0" timeOffset="1185.5">15675 15572 3198 0,'0'0'738'0,"0"0"-527"16,0 0-37-16,0 0-43 0,-62 17 8 15,50-12 45-15,-5 6 6 0,0 3-37 16,-5 3-71-16,-7 6-54 0,2 8-28 15,-10 6-1-15,-5 17-17 0,-11 14-1 16,-3 12-29-16,-2 11-72 0,10-9-60 16,11-21-63-16,14-18-95 15,15-16-281-15,4-10-483 0,-6 11-1037 0</inkml:trace>
  <inkml:trace contextRef="#ctx0" brushRef="#br0" timeOffset="2600.16">11524 14572 7 0,'0'0'1858'0,"0"0"-1540"16,0 0-243-16,0 0 71 0,0 0-30 15,0 0 10-15,0 0-14 0,-16-61 14 16,16 54 15-16,0 0-13 0,2 4-35 16,-2 3-93-16,0 0 0 15,0 7 22-15,0 14 128 0,0 12 69 16,-2 17-33-16,0 22-67 0,-3 12-40 15,5 6-22-15,0-11-16 0,0-18-7 16,0-18 0-16,0-20-12 0,3-2-3 16,-3 0 0-16,4-2 9 0,-4 9 6 15,0-2 0-15,2 6-18 0,0-10-13 16,-2-1-3-16,2-10-27 0,2 4-283 16,-4-8-274-16,4-10-809 0</inkml:trace>
  <inkml:trace contextRef="#ctx0" brushRef="#br0" timeOffset="3244.74">19691 14396 2842 0,'0'0'372'0,"0"0"-372"0,0 0-112 16,0 0-7-16,0 0 81 0,0 0 38 15,62 58 138-15,-53-1 34 0,-7 27-12 16,-4 24-62-16,-19 21-38 16,-2-9-37-16,3-11-20 0,7-27-3 15,5-28-17-15,6-21-158 0,2-9-93 16,0-10-120-16,12 12-613 0</inkml:trace>
  <inkml:trace contextRef="#ctx0" brushRef="#br0" timeOffset="6932.87">11553 15052 82 0,'0'0'973'0,"0"0"-706"15,0 0-215-15,0 0 0 0,0 0 4 16,0 0 64-16,0 0 36 0,0 0-13 16,15-61-55-16,-13 57-36 0,-2 1-30 15,0 3-18-15,0 0 25 0,0 0 7 16,-2 0-20-16,-5 0 52 0,3 3 29 16,0 1 0-16,2 3-19 15,-2-2-1-15,-2 2 7 0,2 0-10 16,2 0-6-16,-1 3-1 0,3-3 10 15,0 0 32-15,0 6 7 0,0-3-11 16,0 1-9-16,0 2-14 0,5 1-2 16,-3 2-20-16,4-2 0 0,-2 0-12 15,0 5-17-15,-2-5-6 0,2 4-6 16,0-3-16-16,3-1 10 0,-1 0-10 16,-2-3 0-16,6-1 19 0,-1-5 7 15,1 2 27-15,4 0 54 0,5-3-21 16,2-4-45-16,4 0-29 0,1 0-15 15,10 0-2-15,-3-4 2 0,4-3 1 16,0 0 1-16,0 2-2 0,2-5 0 16,-5 6 0-16,3-3-3 0,-8 0 2 15,4 0-2-15,-8 0-12 0,-1 4 15 16,-1-4 16-16,0 2 3 0,-2-2-4 16,-1 3-14-16,3-6 14 15,0-1-15-15,1 1-1 0,3-2-12 16,2-2 10-16,9 0-15 0,-3-4 5 15,2-1 1-15,6 2 8 0,-3-1-11 16,3 2 13-16,0-1 2 0,3 0 0 16,-5 1 2-16,3 2-2 0,-1 3-16 15,0-3 16-15,3 6-1 0,-1 1-1 16,11 0 1-16,6-4 1 0,15 4 0 16,9-3 2-16,10 5-1 0,5-6-1 15,2 8-2-15,-10-4 1 0,-10 0-1 16,-11 3 1-16,-4 4-1 15,1 0-11-15,-16 0 10 0,-5 0-12 16,-11 0 1-16,-12 4 1 0,0-1-2 16,-2 1 2-16,3 3-2 0,12 0 13 15,-1 1-11-15,6 6 13 0,-6 0 2 16,5 0 1-16,-1-5 13 0,3 5-13 16,-1 0 10-16,2 0-12 0,1-2-1 15,4-2 0-15,-1 4-13 0,-1-3-28 16,3-1-31-16,-3 3 31 0,-5-3 16 15,-5 1 6-15,1 2-16 0,-10-2-5 16,-4 1 14-16,-5 6 7 16,-1-4 17-16,-9 1 2 0,-2 3 0 15,-1-1 13-15,-7-1-10 0,2-2 13 16,-2 0 0-16,0 0-13 0,0-7-1 16,0 1 1-16,2-1 25 0,6-3 10 15,-4-1 3-15,2-3 0 0,7 0-6 16,-3 0-1-16,7 0-3 0,-3 0-6 15,3-3-6-15,3-4 0 0,-3 0 23 16,1-2 1-16,-3 6-21 0,4-4-19 16,-3 0-2-16,1 0 2 0,-5 0 9 15,2 0 0-15,-3-2 4 0,3 2 0 16,-1 0-1-16,1-3 1 0,1-1-13 16,1-3-3-16,1-1-1 0,5-3-15 15,7 1 1-15,2-3 2 0,2-4-5 16,9 1 5-16,3 2 1 15,1 1 12-15,1 0 2 0,7-1 16 16,0 4-5-16,-3 5-13 0,7-2 1 16,-4 3 1-16,4 1 23 0,-4 6-22 15,4 3 25-15,-5 1-9 0,3 0-1 16,4 1 1-16,8 6-7 0,13 4-9 16,10-1-1-16,6 4-2 0,8-2-13 15,1 2 13-15,-5-3 1 0,-8-1-1 16,-8-3 0-16,-6 2-1 0,-5 5-11 15,-4 0 11-15,-4 0-2 16,-2 5-13-16,-4 2 13 0,-6-4-13 16,-10-1 16-16,-9-2-2 0,-6 0-1 15,0-3 1-15,-1-3 2 0,14 10 0 16,16 3 2-16,16 5 14 0,15 2-14 16,6-9 10-16,4 2-10 0,-4-11-1 15,-8 1 2-15,-10-6-3 0,-19-2 0 16,-15 1-2-16,-8-1 2 0,-12 1 2 15,0-4-2-15,-1 3 1 0,1-3 2 16,6 4 0-16,4-1 9 0,4 1-10 16,-6-1 1-16,2 1 0 0,-4-1 25 15,4-3-6-15,-2 4 3 0,5-4-10 16,-1 0-13-16,2 0 1 0,6-4-1 16,-3 1 0-16,5-8 0 0,-2 1 1 15,-1-4 9-15,-1-2 1 16,-2 2 2-16,-3-3 1 0,-5-2-14 15,-7 1 16-15,-1 1-2 0,-8-2-16 16,-5 1-16-16,-8-3-120 0,-2 6-101 16,-12-3-134-16,-1 4-188 0,-36-9-895 0</inkml:trace>
  <inkml:trace contextRef="#ctx0" brushRef="#br0" timeOffset="13883.66">11491 14042 1208 0,'0'0'479'0,"0"0"-333"16,0 0-68-16,0 0 6 0,0 0 65 15,0 0 68-15,0 0 6 16,0 0-16-16,0 0-72 0,-14-49-135 16,10 49-7-16,4 4 7 0,-5 3 25 15,3 3 10-15,0 4-12 0,0 0-4 16,0 5-16-16,-2 2 10 0,0 2-10 16,2-2 23-16,0 3-13 0,2-1-1 15,0-2-10-15,0-2 1 0,2 2 16 16,4 0-16-16,0-2 13 0,0 2 0 15,5-2 3-15,-1-1 4 0,5 2 2 16,-1-4 4-16,0 2 0 0,7-1 3 16,-2-3 3-16,1-2-7 15,1 2 4-15,-2-7 6 0,1 0 26 16,3 0 18-16,2-7-25 0,2 0-32 16,0 0-12-16,0-7-11 0,4 0 0 15,4-3 0-15,2-4 1 0,-4-2-2 16,6 2 0-16,-2-3-1 0,1 1-1 15,1-2-3-15,-2-2 1 0,-2 4 0 16,0-2-10-16,-6 4 11 0,0 1-1 16,-2 0 3-16,-2 3 0 0,2-1-2 15,-4 4 0-15,1 0 2 0,1 0 0 16,2-1 0-16,0 4-2 0,8-6 1 16,-2 3-2-16,8 0-1 0,-1 0 2 15,-3 0 1-15,2 3 1 16,3-1-2-16,-5 2 0 0,-6 3-23 15,-2-4-13-15,0 4 6 0,-13 4 4 16,1-1 28-16,-3 6 41 0,-6 1 3 16,-1 1 4-16,1 3-20 0,-4 1-15 15,0-1-10-15,0 4 16 0,7-2 3 16,-3 1-22-16,6 0 19 0,-1-3 6 16,5 2-24-16,1-5 1 0,4 2-1 15,0-6 1-15,-1 0 11 0,1-1-13 16,-2-3 1-16,-1 4-1 0,-5-7-1 15,1 4-18-15,-3-1-3 0,-7-3 0 16,-2 4 22-16,-2-4 30 16,0 3 24-16,-2-3 6 0,0 0 18 15,-2 0 17-15,0 0 15 0,0-3-20 16,0-4-40-16,2-4-38 0,0 2-12 16,2-5-34-16,2-3 9 0,9-2 9 15,-1 1 13-15,5-6-9 0,3 1-4 16,1 2 4-16,2-1 9 0,1-3-10 15,-1 4 12-15,2 6 1 0,-2-3 31 16,-1 1-3-16,1 5-9 0,0 1-16 16,2 1-3-16,-1-1 0 0,8 8-12 15,-6-1-1-15,3 1-2 0,6 3 12 16,-1 0-19-16,1 0 9 0,-2 7-2 16,4 0 13-16,-4 3-12 0,4 1 14 15,-6-1 2-15,4 6 0 16,-4 1 1-16,5-3-2 0,-5 2 1 15,-3 5-1-15,6-4 0 0,-3-1 0 16,2 5 17-16,0-4 4 0,2 2 6 16,0 2-3-16,6-3 3 0,7 1-12 15,-1-2-13-15,11 1-1 0,-6-2 10 16,-4-6-12-16,7 4 1 0,-5-7-1 16,4 5 1-16,2-1 1 0,-3-1 0 15,-3-3-2-15,-1 4 2 0,1-8 0 16,-4 6 0-16,1 1 0 0,-1-3 13 15,5 0-13-15,11 0 1 0,9-3 16 16,11-1-16-16,11 1-2 0,4-4 0 16,-6-4-1-16,-6-3 0 15,-13-3-3-15,-20 3 2 0,-8-4 1 16,-7 3 3-16,-12 4 19 0,-1-6-10 16,-1 3 7-16,4-4-16 0,4-3 28 15,2 2-6-15,0-5 2 0,-2-1 7 16,-6-1-9-16,-4-2 0 0,-5-3 9 15,-1 1-16-15,-7-1 1 0,0-3-17 16,-4-1-2-16,5 2-2 0,-3-2-11 16,-2 2 10-16,0-2-12 0,4 6-7 15,-1-3 19-15,-3 3-15 0,0 1 16 16,-4 0-1-16,0 5 0 0,0 2-1 16,0 0-11-16,-6 2 3 15,-3 1-7-15,-1 1-6 0,-4-1 4 16,-1 8-4-16,-2-4 10 0,1 4 15 15,1-1 0-15,1 4 0 0,4 0-28 16,1 0-19-16,3 4 4 0,4 3 23 16,2-4 20-16,0 7 13 0,4-3-10 15,0 0 12-15,5 4-13 0,-3-6 0 16,-2 6-2-16,0-4 0 0,2 0-2 16,-4 3 0-16,3 0 2 0,-5 3 1 15,0 1 12-15,0 0 2 0,0 3-13 16,0 2-2-16,0 2-1 0,0 2 1 15,0-2 2-15,2 3 8 0,0-1-10 16,2-2 0-16,-2-2 0 0,4 2 2 16,0-4 1-16,-4-1-1 15,2-2 0-15,-1-4 0 0,-1 1 1 16,-2-8 12-16,0 3 1 0,0-3 6 16,0 1-4-16,0-1 4 0,-5-3-4 15,1 4-15-15,0-4 0 0,0 0-1 16,-2 3-2-16,0-3-1 0,-3 4 0 15,1-4-2-15,0 3 0 0,-5 1 1 16,3-1 1-16,-6 0 0 0,-5 1 0 16,0-1 1-16,-1 1 0 0,-3-1 0 15,-2 3 0-15,-4-3 0 0,-2 1 0 16,2-1 0-16,-6 1 0 0,3 3-1 16,-1-4 1-16,0 1 0 15,0-1 0-15,2 1-2 0,-2-1-10 16,0 1-1-16,0-1 10 0,1 4 0 15,-1-2 0-15,0-1-12 0,4 3 2 16,0 0 1-16,0-4 10 0,4 4-1 16,0-3 2-16,3 3 1 0,-3-7 21 15,2 3 1-15,-4-3 3 0,2 0-7 16,0-3-16-16,-8-1-2 0,4-3-1 16,-8 0-2-16,2-3-9 0,-3 3 11 15,1-2 1-15,-2 2 0 0,4 0 0 16,1 0 0-16,3 0-19 0,2 4-2 15,7-1-13-15,-1 1 6 0,4-1 25 16,0 4-1-16,1 0 4 16,-1 0 0-16,4-3 4 0,-3 3 11 15,-1-4 1-15,-2-1-13 0,1 1 9 16,-3 1-11-16,-4-8-1 0,0 5-1 16,0-5 0-16,-6 1-2 0,4-3-13 15,-8-1 15-15,6 0 0 0,-7 1-1 16,3 0 2-16,4 3 1 0,0-1 0 15,6 1-1-15,2-1 0 0,5 6-15 16,5 2 12-16,3-4 3 0,-3 3 0 16,9-3 21-16,-2 0 4 0,-5 0-6 15,7 0-1-15,-6-3-16 0,3 1-1 16,-5-5-1-16,2 0-3 0,-5 0-18 16,-2 2-4-16,-1-2 3 15,-3 0-6-15,0 4 4 0,-4 1 5 16,3-1 3-16,-3 3 13 0,-2 0-9 15,0 3 0-15,4 1 8 0,0-1-11 16,3 4 12-16,1 0-10 0,0 0 12 16,5 0 1-16,-3 0 1 0,0 0 15 15,1 0-4-15,-3 0-9 0,3 0 16 16,1 0-16-16,-2-3-3 0,3 3-3 16,-5 0-12-16,5 0-17 0,-1 0 1 15,-1 0 0-15,-1 3 3 16,0 4 3-16,5 0 9 0,-5 7 1 15,3-5 12-15,-1 8 2 0,5-3 0 16,-3 4-2-16,5-3 3 0,-2 6-13 16,5-3 10-16,-3-6 1 0,4 5 2 15,2-3 3-15,-3-3 13 0,-1 1-14 16,4 2 0-16,0-4 0 0,-2 1 0 16,-3-2 0-16,5 4 0 0,-4-2-2 15,-2 3 0-15,6-4-12 0,-5 3 9 16,1 1-10-16,6-1 10 0,-2 1 1 15,4-1 0-15,0 1-11 0,0-4 13 16,0 1 12-16,0-4 10 0,0 1-1 16,0-4 29-16,0-1 41 0,0-3-1 15,0 0-38-15,-6 0-36 16,-5-3-1-16,3-4-2 0,-6-2-1 16,-1-1-10-16,-1-4 0 0,-5 0 0 15,2 1 0-15,5 3-1 0,-5 0 3 16,5-1 11-16,3 1-15 0,-3 1-3 15,8 5-22-15,-2 1 7 0,3-1-4 16,1 1 0-16,2 3-3 0,0 0 1 16,0-4 2-16,-2 4 9 0,-6 0 11 15,3 0 2-15,-5 0 0 0,2 0 1 16,-9 0 1-16,0 0 2 0,-1 0 11 16,-3 0-12-16,-2-3 13 0,0-1-1 15,-1 4-12-15,-1-3-3 16,-2-4 13-16,2 3-10 0,0-2-2 15,4-3 0-15,-4 2-1 0,5-4 18 16,-1 4-6-16,4-3-12 0,-1-4-3 16,5 5 0-16,1-1-10 0,-1-4 10 15,5 3 0-15,-3 1-12 0,5 5-1 16,-6-2-24-16,3 3-16 0,-5 1 6 16,-3 3 3-16,1 3 19 0,-7 4 28 15,0 5-1-15,-2 2 1 0,-2 4 0 16,-2-1 0-16,2 2 1 0,4 2 0 15,-1-5 1-15,3 1-1 0,2 1 1 16,3-4 17-16,-3 2-6 0,6-6-1 16,5 0 0-16,-4-3-8 0,5 0-1 15,1-3 0-15,-2 1-3 16,6-1 0-16,-3-1-2 0,-3 4-1 16,4-3 0-16,0-1 3 0,-7 1 2 15,5-4 29-15,-4 3 6 0,3-3 7 16,-1 0-7-16,0 0 0 0,-3-7-9 15,5-3-13-15,0-1-12 0,-3-5-1 16,3-1 0-16,-2-4 0 0,-1 2 0 16,5-6-2-16,-6-1-13 0,4 2 10 15,-5-2-12-15,5 1-4 0,-2 3 7 16,-1 1-13-16,-1 3-6 0,2 3-6 16,-5 1-1-16,5 0-5 0,-5 3-10 15,7 1-10-15,-2 5-13 0,3-6-21 16,7 4-76-16,5-3-223 15,3 3-238-15,39-23-732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4:3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181 129 168 0 0,'0'0'2765'0'0,"3"-11"-2662"0"0,10-33-35 0 0,1 12 254 0 0,-13 31-287 0 0,0 0 1 0 0,-1 0 0 0 0,1-1-1 0 0,0 1 1 0 0,-1 0 0 0 0,1-1-1 0 0,-1 1 1 0 0,1-1-1 0 0,-1 1 1 0 0,0-1 0 0 0,0 1-1 0 0,1 0 1 0 0,-1-1 0 0 0,0-1-1 0 0,2-12 584 0 0,-2 10-119 0 0,-4 13-437 0 0,-1 5 190 0 0,-2 0-18 0 0,2-1-1 0 0,0 2 0 0 0,0-1 1 0 0,-4 28-1 0 0,-16 105 268 0 0,-11 263 963 0 0,27-308-1130 0 0,7 201 1 0 0,9-218 813 0 0,-14-109-1026 0 0,2 11-130 0 0,-5-25-25 0 0,2-1 0 0 0,2 0 0 0 0,-2-48 0 0 0,6-127-61 0 0,3 113 86 0 0,7-284 54 0 0,-9 366-140 0 0,-2 30-206 0 0,-1 31 125 0 0,-3 254 87 0 0,7-284 96 0 0,0 47 211 0 0,-8 64 0 0 0,7-117-148 0 0,0-1 0 0 0,0 1 1 0 0,-1-1-1 0 0,1 1 0 0 0,-4 5 0 0 0,5-11-70 0 0,0 1 0 0 0,-1 0 0 0 0,1 0 0 0 0,0 0 0 0 0,0 0 0 0 0,0 0 0 0 0,0 0 0 0 0,-1 0 0 0 0,1-1 0 0 0,0 1 0 0 0,0 0 0 0 0,0 0 0 0 0,0 0-1 0 0,0-1 1 0 0,-1 1 0 0 0,1 0 0 0 0,0 0 0 0 0,0 0 0 0 0,0-1 0 0 0,0 1 0 0 0,0 0 0 0 0,0 0 0 0 0,0 0 0 0 0,0-1 0 0 0,0 1 0 0 0,0 0 0 0 0,0 0 0 0 0,0-1 0 0 0,0 1-1 0 0,0 0 1 0 0,0 0 0 0 0,0-1 0 0 0,0-101-6 0 0,-22-180-1 0 0,10 225 36 0 0,9 47-107 0 0,1 11-8 0 0,1 9 6 0 0,1-10 108 0 0,12 171 113 0 0,1 1 144 0 0,-12-149-200 0 0,-1-12 18 0 0,0 1 0 0 0,0-1-1 0 0,-4 19 1 0 0,2-50-380 0 0,4-21 264 0 0,27-110-25 0 0,5-17 41 0 0,-20 91 4 0 0,-9 58-46 0 0,-5 19 33 0 0,0 0 1 0 0,0 0-1 0 0,0 0 1 0 0,0 0-1 0 0,0 0 1 0 0,0 0 0 0 0,0 0-1 0 0,0 0 1 0 0,0 1-1 0 0,0-1 1 0 0,0 0 0 0 0,0 0-1 0 0,0 0 1 0 0,0 0-1 0 0,0 0 1 0 0,0 0-1 0 0,0 0 1 0 0,0 0 0 0 0,0 0-1 0 0,0 0 1 0 0,0 0-1 0 0,0 0 1 0 0,0 0 0 0 0,1 0-1 0 0,-1 0 1 0 0,0 0-1 0 0,0 0 1 0 0,0 1-1 0 0,0-1 1 0 0,0 0 0 0 0,0 0-1 0 0,0 0 1 0 0,0 0-1 0 0,0 0 1 0 0,0 0 0 0 0,0 0-1 0 0,0 0 1 0 0,0 0-1 0 0,1 0 1 0 0,-1 0-1 0 0,0 0 1 0 0,0 0 0 0 0,0 0-1 0 0,0 0 1 0 0,0 0-1 0 0,0 0 1 0 0,0 0 0 0 0,0 0-1 0 0,0-1 1 0 0,0 1-1 0 0,0 0 1 0 0,0 0-1 0 0,1 0 1 0 0,-3 34-135 0 0,-15 155 48 0 0,2-12 256 0 0,-3-69-4 0 0,18-108-157 0 0,0 0 0 0 0,0 1 0 0 0,0-1 0 0 0,0 0 1 0 0,0 0-1 0 0,0 1 0 0 0,0-1 0 0 0,0 0 0 0 0,0 0 1 0 0,0 1-1 0 0,0-1 0 0 0,0 0 0 0 0,0 0 0 0 0,0 1 0 0 0,0-1 1 0 0,0 0-1 0 0,0 0 0 0 0,-1 0 0 0 0,1 1 0 0 0,0-1 1 0 0,0 0-1 0 0,0 0 0 0 0,0 0 0 0 0,-1 0 0 0 0,1 1 1 0 0,0-1-1 0 0,0 0 0 0 0,0 0 0 0 0,-1 0 0 0 0,1 0 0 0 0,0 0 1 0 0,0 0-1 0 0,-1 0 0 0 0,1 1 0 0 0,0-1 0 0 0,0 0 1 0 0,0 0-1 0 0,-1 0 0 0 0,1 0 0 0 0,0 0 0 0 0,0 0 1 0 0,-1 0-1 0 0,1 0 0 0 0,0 0 0 0 0,0 0 0 0 0,-1 0 0 0 0,1-1 1 0 0,0 1-1 0 0,-1 0 0 0 0,1 0-8 0 0,-1-1-1 0 0,1 1 1 0 0,-1-1 0 0 0,1 1 0 0 0,-1-1-1 0 0,1 0 1 0 0,-1 1 0 0 0,1-1-1 0 0,0 1 1 0 0,-1-1 0 0 0,1 0-1 0 0,0 1 1 0 0,-1-1 0 0 0,1 0 0 0 0,0 0-1 0 0,0 0 1 0 0,-11-192-98 0 0,7 76 98 0 0,4 98 1 0 0,1 15-5 0 0,-1 0 0 0 0,0 0-1 0 0,0 0 1 0 0,0 0 0 0 0,0 0 0 0 0,-1 0 0 0 0,0 0-1 0 0,0 0 1 0 0,-2-7 0 0 0,0 51-406 0 0,18 258 557 0 0,43 38 203 0 0,-58-335-350 0 0,6 25 300 0 0,-4-23-113 0 0,-3-14-202 0 0,-28-148-74 0 0,16 65 41 0 0,-7-73-108 0 0,15 85-21 0 0,7-98-1 0 0,-2 179 177 0 0,5-32-159 0 0,-5 32 156 0 0,0 0 1 0 0,0 0-1 0 0,0 0 1 0 0,1 0-1 0 0,-1 0 1 0 0,0 0 0 0 0,1 0-1 0 0,-1 0 1 0 0,0 0-1 0 0,1 1 1 0 0,-1-1-1 0 0,1 0 1 0 0,-1 0-1 0 0,1 0 1 0 0,0 1 0 0 0,-1-1-1 0 0,1 0 1 0 0,0 0-1 0 0,0 1 1 0 0,-1-1-1 0 0,1 1 1 0 0,0-1 0 0 0,0 1-1 0 0,0-1 1 0 0,0 1-1 0 0,0-1 1 0 0,1 1-1 0 0,-1 1 15 0 0,0 1-1 0 0,-1 0 0 0 0,1-1 1 0 0,0 1-1 0 0,-1 0 1 0 0,1 0-1 0 0,-1 0 0 0 0,1-1 1 0 0,-1 1-1 0 0,0 0 0 0 0,0 0 1 0 0,0 3-1 0 0,0-3-5 0 0,1 24-323 0 0,-1 0 1 0 0,-1-1-1 0 0,-2 1 0 0 0,-5 27 0 0 0,-3 19-3059 0 0,5-17 332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5:0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28 0 0,'0'0'3063'0'0,"0"3"-2439"0"0,7 48 642 0 0,0 94 1 0 0,-14 57-59 0 0,0-4-101 0 0,8-187-1072 0 0,0 0 0 0 0,1-1 0 0 0,0 1 0 0 0,1 0 0 0 0,0-1 0 0 0,1 1 0 0 0,0-1 0 0 0,1 0 0 0 0,7 10 0 0 0,-12-18 6 0 0,1-1 0 0 0,0 0 0 0 0,0 0 0 0 0,-1 0 0 0 0,1 0 0 0 0,0 0 0 0 0,0 0-1 0 0,0 0 1 0 0,0 0 0 0 0,1-1 0 0 0,-1 1 0 0 0,0 0 0 0 0,0 0 0 0 0,2 0-1 0 0,2-3 1056 0 0,-9-11-680 0 0,-16-30-373 0 0,2 0-1 0 0,2-2 1 0 0,3 0-1 0 0,-15-84 0 0 0,5-29 58 0 0,22 138-118 0 0,0 0 1 0 0,2 0 0 0 0,0 0 0 0 0,1 0 0 0 0,9-38 0 0 0,6 8 138 0 0,-21 95-113 0 0,-28 231 756 0 0,20 1-580 0 0,2-18 56 0 0,9-244-120 0 0,-1 0 1 0 0,-3 15-1 0 0,5-29-117 0 0,0-1 0 0 0,0 0 0 0 0,0 0-1 0 0,0 1 1 0 0,0-1 0 0 0,0 0 0 0 0,0 0 0 0 0,0 1-1 0 0,-1-1 1 0 0,1 0 0 0 0,0 0 0 0 0,0 1 0 0 0,0-1 0 0 0,0 0-1 0 0,0 0 1 0 0,0 0 0 0 0,0 1 0 0 0,-1-1 0 0 0,1 0-1 0 0,0 0 1 0 0,0 0 0 0 0,0 0 0 0 0,-1 1 0 0 0,1-1-1 0 0,0 0 1 0 0,0 0 0 0 0,0 0 0 0 0,-1 0 0 0 0,1 0-1 0 0,0 0 1 0 0,0 1 0 0 0,-1-1 0 0 0,1 0 0 0 0,0 0 0 0 0,0 0-1 0 0,-1 0 1 0 0,1 0 0 0 0,0 0 0 0 0,0 0 0 0 0,-1 0-1 0 0,1 0 1 0 0,0 0 0 0 0,0 0 0 0 0,-1 0 0 0 0,1 0-1 0 0,0-1 1 0 0,0 1 0 0 0,0 0 0 0 0,-1 0 0 0 0,1 0-1 0 0,0 0 1 0 0,0 0 0 0 0,-1 0 0 0 0,1-1 0 0 0,0 1 0 0 0,0 0-1 0 0,0 0 1 0 0,0 0 0 0 0,-1 0 0 0 0,1-1 0 0 0,0 1-1 0 0,0 0 1 0 0,0 0 0 0 0,0-1 0 0 0,-10-13 6 0 0,0-9-14 0 0,2 0 1 0 0,-7-32 0 0 0,7 27-3 0 0,-9-48-47 0 0,-11-100 0 0 0,22 126 54 0 0,-4-70-20 0 0,5 40-8 0 0,1-107-183 0 0,4 150-236 0 0,11 536 525 0 0,-3-324-58 0 0,-2-150-48 0 0,-1-16 10 0 0,-4-10 18 0 0,-1 1 0 0 0,0 0-1 0 0,1 0 1 0 0,-1 0 0 0 0,0 0 0 0 0,1 0-1 0 0,-1 0 1 0 0,0 0 0 0 0,0 0 0 0 0,1 0 0 0 0,-1-1-1 0 0,0 1 1 0 0,1 0 0 0 0,-1 0 0 0 0,0 0 0 0 0,0-1-1 0 0,0 1 1 0 0,1 0 0 0 0,-1 0 0 0 0,0-1-1 0 0,0 1 1 0 0,0 0 0 0 0,0 0 0 0 0,1-1 0 0 0,-1 1-1 0 0,0 0 1 0 0,0 0 0 0 0,0-1 0 0 0,0 1-1 0 0,0 0 1 0 0,0-1 0 0 0,0 1 0 0 0,5-16-79 0 0,-1 0 0 0 0,-1 0 0 0 0,0-1 0 0 0,0-21-1 0 0,1-5-142 0 0,6-49-761 0 0,-3 0 0 0 0,-10-159 0 0 0,3 249 948 0 0,0-11-495 0 0,-2 1-1 0 0,1 0 1 0 0,-7-19 0 0 0,1 12-2003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5:05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126 352 184 0 0,'0'0'949'0'0,"1"4"-771"0"0,-1-2-142 0 0,0-1-1 0 0,0 0 0 0 0,0 0 0 0 0,0 1 1 0 0,0-1-1 0 0,0 0 0 0 0,1 1 1 0 0,-1-1-1 0 0,0 0 0 0 0,1 0 0 0 0,-1 0 1 0 0,1 1-1 0 0,-1-1 0 0 0,1 0 0 0 0,0 0 1 0 0,1 2-1 0 0,-1-3 37 0 0,0 1-1 0 0,0 0 1 0 0,0-1 0 0 0,0 1-1 0 0,0 0 1 0 0,0-1 0 0 0,0 1 0 0 0,0 0-1 0 0,0 0 1 0 0,0 0 0 0 0,0 0 0 0 0,-1 0-1 0 0,1 0 1 0 0,0 0 0 0 0,-1 0 0 0 0,1 0-1 0 0,-1 0 1 0 0,1 0 0 0 0,-1 0-1 0 0,0 0 1 0 0,1 1 0 0 0,-1-1 0 0 0,0 2-1 0 0,7 32 651 0 0,-7-34-697 0 0,13 150 1655 0 0,-7-65-1254 0 0,13 440 1852 0 0,-23-506-1944 0 0,4-19-324 0 0,0-1 1 0 0,0 0-1 0 0,0 1 1 0 0,0-1-1 0 0,0 0 1 0 0,0 1-1 0 0,0-1 1 0 0,0 0-1 0 0,0 1 1 0 0,-1-1-1 0 0,1 0 1 0 0,0 1-1 0 0,0-1 1 0 0,0 0 0 0 0,0 1-1 0 0,-1-1 1 0 0,1 0-1 0 0,0 0 1 0 0,0 1-1 0 0,-1-1 1 0 0,1 0-1 0 0,0 0 1 0 0,0 0-1 0 0,-1 1 1 0 0,1-1-1 0 0,0 0 1 0 0,-1 0-1 0 0,1 0 1 0 0,0 0-1 0 0,-1 1 1 0 0,1-1-1 0 0,0 0 1 0 0,-1 0-1 0 0,1 0 1 0 0,0 0-1 0 0,-1 0 1 0 0,1 0-1 0 0,0 0 1 0 0,-1 0-1 0 0,1 0 1 0 0,0 0 0 0 0,-1 0-1 0 0,0-1 1 0 0,0-1-5 0 0,0 0 1 0 0,0-1-1 0 0,0 1 1 0 0,0 0 0 0 0,0-1-1 0 0,1 1 1 0 0,-1-1-1 0 0,1 1 1 0 0,0-1 0 0 0,-1 0-1 0 0,1 1 1 0 0,0-1-1 0 0,1-4 1 0 0,-1 3-6 0 0,15-275-37 0 0,28-194 29 0 0,-42 319 125 0 0,-1 89-41 0 0,0 55-42 0 0,0 0 0 0 0,-1 1 0 0 0,0-1 1 0 0,0 0-1 0 0,-1 1 0 0 0,-1-1 0 0 0,1 1 0 0 0,-6-11 1 0 0,8 19-38 0 0,0 1 1 0 0,0-1 0 0 0,0 1-1 0 0,-1-1 1 0 0,1 1 0 0 0,0-1 0 0 0,0 1-1 0 0,-1-1 1 0 0,1 1 0 0 0,0-1-1 0 0,-1 1 1 0 0,1 0 0 0 0,0-1-1 0 0,-1 1 1 0 0,1 0 0 0 0,0-1 0 0 0,-1 1-1 0 0,1 0 1 0 0,-1-1 0 0 0,1 1-1 0 0,-1 0 1 0 0,1 0 0 0 0,-1 0 0 0 0,1-1-1 0 0,-1 1 1 0 0,1 0 0 0 0,-1 0-1 0 0,0 0 1 0 0,1 0-9 0 0,-1 1 0 0 0,0-1 0 0 0,1 0-1 0 0,-1 1 1 0 0,1-1 0 0 0,-1 1 0 0 0,1-1 0 0 0,-1 1 0 0 0,1 0-1 0 0,-1-1 1 0 0,1 1 0 0 0,0-1 0 0 0,-1 1 0 0 0,1 0 0 0 0,0-1-1 0 0,-1 2 1 0 0,-7 29-177 0 0,5 28 143 0 0,2 0-1 0 0,10 88 1 0 0,-2-62 57 0 0,4 247 704 0 0,-11-323-652 0 0,-1-1 1 0 0,0 0-1 0 0,-1 0 0 0 0,1 1 0 0 0,-1-1 1 0 0,-1 0-1 0 0,0-1 0 0 0,0 1 1 0 0,0 0-1 0 0,-1-1 0 0 0,0 0 0 0 0,-1 0 1 0 0,-7 10-1 0 0,11-16-51 0 0,0 0 1 0 0,0 0-1 0 0,0 0 1 0 0,0 0-1 0 0,0 0 1 0 0,0 0-1 0 0,-1 0 1 0 0,1 0-1 0 0,0-1 0 0 0,-1 1 1 0 0,1 0-1 0 0,-1-1 1 0 0,1 1-1 0 0,-3 0 1 0 0,3-1-18 0 0,0 0 0 0 0,1 0 1 0 0,-1 0-1 0 0,1 0 0 0 0,-1 0 1 0 0,0 0-1 0 0,1-1 0 0 0,-1 1 0 0 0,1 0 1 0 0,-1 0-1 0 0,0 0 0 0 0,1-1 1 0 0,-1 1-1 0 0,1 0 0 0 0,-1 0 1 0 0,1-1-1 0 0,-1 1 0 0 0,1-1 1 0 0,-1 1-1 0 0,1 0 0 0 0,-1-1 1 0 0,1 1-1 0 0,0-1 0 0 0,-1 1 1 0 0,1-1-1 0 0,0 1 0 0 0,-1-1 0 0 0,1 1 1 0 0,0-1-1 0 0,0 0 0 0 0,-1 1 1 0 0,1-1-1 0 0,0 1 0 0 0,0-2 1 0 0,-4-21-53 0 0,1-1 1 0 0,1-36-1 0 0,0 4 47 0 0,-3-244-14 0 0,6 186 16 0 0,4 23 26 0 0,-2 63-300 0 0,-3-53 1 0 0,11 216 266 0 0,-5-43 3 0 0,40 288 3 0 0,-22-142 149 0 0,-23-164 177 0 0,-1-74-314 0 0,0 1-1 0 0,0-1 0 0 0,0 1 0 0 0,0-1 1 0 0,0 0-1 0 0,0 1 0 0 0,0-1 0 0 0,0 1 0 0 0,0-1 1 0 0,0 1-1 0 0,0-1 0 0 0,0 0 0 0 0,0 1 1 0 0,0-1-1 0 0,0 1 0 0 0,0-1 0 0 0,0 1 1 0 0,-1-1-1 0 0,1 0 0 0 0,0 1 0 0 0,0-1 0 0 0,-1 0 1 0 0,1 1-1 0 0,0-1 0 0 0,0 0 0 0 0,-1 1 1 0 0,1-1-1 0 0,0 0 0 0 0,-1 0 0 0 0,1 1 1 0 0,-1-1-1 0 0,1 0 0 0 0,-12-7-17 0 0,-8-19-74 0 0,13 12 69 0 0,0 1 0 0 0,1-2 0 0 0,1 1 0 0 0,0 0 0 0 0,-5-28-1 0 0,-6-80-48 0 0,11 72 47 0 0,-1-23-30 0 0,7-103 0 0 0,-1 157 36 0 0,6-57-97 0 0,21-112 1 0 0,-23 174 4 0 0,-2 18-51 0 0,-2 20 79 0 0,-25 141-10 0 0,3 182-2 0 0,22-338 108 0 0,-1 20 44 0 0,2 1 1 0 0,0-1 0 0 0,2 0 0 0 0,1-1 0 0 0,10 36 0 0 0,-14-62 205 0 0,-12-155-198 0 0,2 55-94 0 0,4-371-451 0 0,20 372 103 0 0,-24 215 377 0 0,1-30-10 0 0,-11 105 25 0 0,4-49 42 0 0,6-58 84 0 0,-22 85-1 0 0,24-142-133 0 0,6-26-25 0 0,3-19 7 0 0,22-94-200 0 0,-6 35 6 0 0,5-33 76 0 0,8-36 63 0 0,13-175 0 0 0,-43 318 65 0 0,-1-25 132 0 0,-3 19-73 0 0,-5 13-22 0 0,4 0-6 0 0,1 1 0 0 0,-1 0 1 0 0,1 0-1 0 0,1 0 0 0 0,-1 1 0 0 0,1-1 0 0 0,-2 9 0 0 0,-12 59 95 0 0,11-47-125 0 0,-5 38-6 0 0,3 1 0 0 0,2 116 1 0 0,17 50-675 0 0,-11-231 622 0 0,27-256-2262 0 0,8-63 296 0 0,5 11 1244 0 0,-36 247-636 0 0,-7 77-675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4:1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56 133 3940 0 0,'0'0'3300'0'0,"2"0"-3607"0"0,8 0-5 0 0,-7 0-33 0 0,-22 1-329 0 0,12 1 1514 0 0,1-1 1 0 0,-1 0-1 0 0,1 0 1 0 0,-11-1-1 0 0,16 0-356 0 0,1 0-437 0 0,-1 0 0 0 0,1 0 1 0 0,0 0-1 0 0,0 0 0 0 0,-1 0 1 0 0,1 0-1 0 0,0 0 0 0 0,-1 0 1 0 0,1 0-1 0 0,0 0 1 0 0,0 0-1 0 0,-1-1 0 0 0,1 1 1 0 0,0 0-1 0 0,0 0 0 0 0,-1 0 1 0 0,1 0-1 0 0,0 0 0 0 0,0-1 1 0 0,0 1-1 0 0,-1 0 0 0 0,1 0 1 0 0,0 0-1 0 0,0-1 1 0 0,0 1-1 0 0,-1 0 0 0 0,1 0 1 0 0,0-1-1 0 0,0 1 0 0 0,0 0 1 0 0,0 0-1 0 0,0-1 0 0 0,0 0 1 0 0,11 1-366 0 0,3-1 466 0 0,-1 0 0 0 0,0-1 0 0 0,20-6 0 0 0,11-2 154 0 0,-17 3 308 0 0,1 0 0 0 0,41-18 0 0 0,2 0-267 0 0,-48 18-314 0 0,5-2-122 0 0,-1 1-1 0 0,1 1 1 0 0,0 2 0 0 0,51-4 0 0 0,-60 9 12 0 0,-15-1 70 0 0,0 1 1 0 0,1-1-1 0 0,-1 1 0 0 0,0 0 0 0 0,0 1 0 0 0,0-1 1 0 0,0 1-1 0 0,1 0 0 0 0,-1 0 0 0 0,0 0 0 0 0,0 0 1 0 0,0 1-1 0 0,5 2 0 0 0,25 18 72 0 0,-31-19-26 0 0,1-1 0 0 0,0 1 0 0 0,-1-1-1 0 0,1 0 1 0 0,0 0 0 0 0,1 0 0 0 0,-1-1-1 0 0,0 1 1 0 0,0-1 0 0 0,1 0-1 0 0,7 0 1 0 0,53 1 402 0 0,-40-3-287 0 0,20-1 95 0 0,68-12 0 0 0,-35 4-430 0 0,-74 9 144 0 0,-1 1 0 0 0,0-1 0 0 0,0 1 1 0 0,0 0-1 0 0,1 0 0 0 0,-1 1 0 0 0,0-1 0 0 0,0 1 0 0 0,5 0 0 0 0,-7 0 34 0 0,0 0 1 0 0,0-1-1 0 0,0 1 0 0 0,0 0 0 0 0,0 0 0 0 0,0 0 0 0 0,-1 0 0 0 0,1 0 1 0 0,0 0-1 0 0,0 0 0 0 0,-1 0 0 0 0,1 0 0 0 0,0 0 0 0 0,-1 0 0 0 0,1 0 0 0 0,-1 0 1 0 0,1 0-1 0 0,-1 1 0 0 0,0-1 0 0 0,0 0 0 0 0,1 0 0 0 0,-1 1 0 0 0,0-1 1 0 0,0 0-1 0 0,0 0 0 0 0,-1 2 0 0 0,0 4-121 0 0,-1-1-1 0 0,0 1 1 0 0,0-1-1 0 0,0 0 1 0 0,-1 0-1 0 0,0 0 1 0 0,0 0-1 0 0,-1 0 1 0 0,-6 8-1 0 0,-8 15-1130 0 0,16-24 588 0 0,0 0 1 0 0,0 1 0 0 0,0-1 0 0 0,1 0-1 0 0,-2 11 1 0 0,3-4-3270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4:1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1 940 0 0,'0'0'564'0'0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4:12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52 481 236 0 0,'0'0'8089'0'0,"-7"-12"-7401"0"0,-20-35-133 0 0,12 27 515 0 0,12 11-684 0 0,4 4-388 0 0,-1 4-12 0 0,0 1 0 0 0,1-1 0 0 0,0 0 0 0 0,-1 0-1 0 0,1 0 1 0 0,0 0 0 0 0,-1 1 0 0 0,1-1 0 0 0,0 0 0 0 0,0 0 0 0 0,0 1 0 0 0,-1-1 0 0 0,1 1 0 0 0,0-1 0 0 0,0 1 0 0 0,0-1 0 0 0,1 0 0 0 0,20-7-1 0 0,22-5 104 0 0,-1 3 1 0 0,53-6 0 0 0,-68 13 309 0 0,-1 2 1 0 0,1 1-1 0 0,0 1 0 0 0,48 8 1 0 0,-23-1-50 0 0,1-2 0 0 0,83-2 1 0 0,110-19-321 0 0,25 1-102 0 0,-239 14 53 0 0,91 0 10 0 0,140 17 0 0 0,-144-6 157 0 0,139-6 1 0 0,-193-5-145 0 0,118-15 113 0 0,-37 1 180 0 0,-36 7-24 0 0,69-1-45 0 0,139 30-121 0 0,3 0 131 0 0,-278-22-214 0 0,374-11 112 0 0,-159 5 51 0 0,-185 6-181 0 0,101 13 28 0 0,-82-4 19 0 0,606 18 318 0 0,-519-43-319 0 0,-129 10-50 0 0,100-17 36 0 0,-18 2 11 0 0,4-1-57 0 0,47-4-57 0 0,-98 18 32 0 0,108-7 2 0 0,-39 10 19 0 0,346-21 158 0 0,-391 16-133 0 0,130-15 60 0 0,335-23 177 0 0,8 36-262 0 0,-112 5 9 0 0,-1-23 26 0 0,65 4 41 0 0,-437 24-26 0 0,895 0 153 0 0,-480 5-173 0 0,838-14 71 0 0,-608 22-121 0 0,451 1 121 0 0,-788-13 32 0 0,-288 0-5 0 0,740 23-104 0 0,43-1 130 0 0,-520-41-107 0 0,155-2-104 0 0,-15 22 26 0 0,-96 5 121 0 0,-304-9-20 0 0,127-20 1 0 0,330-24-381 0 0,-533 50 256 0 0,0 3 0 0 0,69 15 0 0 0,-58-9-82 0 0,-47-9 51 0 0,-1 0 1 0 0,0 1 0 0 0,15 7-1 0 0,13 5-715 0 0,-25-13 507 0 0,-10-2 185 0 0,1 1 0 0 0,0-1 0 0 0,-1 0 0 0 0,1 1 0 0 0,0-1 0 0 0,-1 1 0 0 0,1 0 0 0 0,-1 0 1 0 0,1-1-1 0 0,-1 1 0 0 0,1 0 0 0 0,-1 0 0 0 0,2 2 0 0 0,-2-1-192 0 0,0-1-1 0 0,0 0 1 0 0,-1 0-1 0 0,1 1 1 0 0,-1-1 0 0 0,1 1-1 0 0,-1-1 1 0 0,1 1-1 0 0,-1-1 1 0 0,0 1-1 0 0,0-1 1 0 0,0 1 0 0 0,0 1-1 0 0,-2 17-5935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4:3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2272 332 0 0,'0'0'4720'0'0,"9"-18"-3960"0"0,26-58 21 0 0,-31 63-460 0 0,1 1 0 0 0,-2-1 0 0 0,0 1 0 0 0,0-1 0 0 0,-1 0 0 0 0,-1 0 0 0 0,0 0 0 0 0,0-1 0 0 0,-4-23 0 0 0,2-6-73 0 0,-2-34-219 0 0,0 49-225 0 0,2 0 0 0 0,1 0 1 0 0,7-51-1 0 0,-2 63 158 0 0,0 1 0 0 0,1-1 0 0 0,1 1 0 0 0,0 1-1 0 0,1-1 1 0 0,1 1 0 0 0,14-18 0 0 0,6-12-1 0 0,41-55 157 0 0,-47 68-87 0 0,-4 5-52 0 0,2 0 1 0 0,28-26-1 0 0,-36 40-32 0 0,0 1 1 0 0,0 0-1 0 0,1 1 0 0 0,1 1 0 0 0,0 0 1 0 0,16-6-1 0 0,17-5-44 0 0,96-24 0 0 0,59 4 80 0 0,8 13-63 0 0,-79 11 67 0 0,249 0-28 0 0,-358 16 90 0 0,1 1 109 0 0,1 1 1 0 0,-1 1 0 0 0,1 2-1 0 0,-1 0 1 0 0,-1 1-1 0 0,1 2 1 0 0,33 15 0 0 0,150 89 136 0 0,-165-86-329 0 0,248 171 48 0 0,-199-132 49 0 0,-61-43 10 0 0,1-2 1 0 0,1-2-1 0 0,54 24 1 0 0,-70-37 30 0 0,0 0 1 0 0,1-1 0 0 0,-1-1 0 0 0,1-1 0 0 0,-1 0 0 0 0,1-1 0 0 0,0-1 0 0 0,-1-1-1 0 0,1 0 1 0 0,25-6 0 0 0,-2-2 86 0 0,-1-2 1 0 0,0-2-1 0 0,42-20 0 0 0,219-119 70 0 0,-11-21-259 0 0,-213 126 3 0 0,206-149 34 0 0,-217 144-96 0 0,-3-4 0 0 0,62-71 0 0 0,-91 86 36 0 0,-2-1 0 0 0,-1-2 0 0 0,38-77 0 0 0,54-152-14 0 0,-108 238 38 0 0,11-26 1 0 0,36-79-336 0 0,-60 136 246 0 0,1 1 1 0 0,0 0 0 0 0,0-1-1 0 0,0 1 1 0 0,0 0-1 0 0,3-2 1 0 0,-4 4 76 0 0,-1 1 0 0 0,1 0 0 0 0,-1-1 0 0 0,1 1 0 0 0,-1 0 0 0 0,0 0 0 0 0,1-1 0 0 0,-1 1 0 0 0,1 0 0 0 0,-1 0 0 0 0,1 0 0 0 0,-1 0 0 0 0,1 0 0 0 0,-1 0 0 0 0,1-1 0 0 0,-1 1 0 0 0,1 0 0 0 0,-1 0 0 0 0,1 1 0 0 0,-1-1 0 0 0,1 0 0 0 0,-1 0 0 0 0,1 0 0 0 0,-1 0 0 0 0,1 0 0 0 0,-1 1 0 0 0,1-1 0 0 0,-1 0 0 0 0,1 0 1 0 0,-1 1-1 0 0,1-1 0 0 0,-1 0 0 0 0,0 0 0 0 0,1 1 0 0 0,-1-1 0 0 0,1 1 0 0 0,-1-1 0 0 0,0 0 0 0 0,1 1 0 0 0,-1-1 0 0 0,0 1 0 0 0,0-1 0 0 0,0 1 0 0 0,1-1 0 0 0,-1 1 0 0 0,0-1 0 0 0,0 1 0 0 0,0-1 0 0 0,0 1 0 0 0,0-1 0 0 0,0 1 0 0 0,4 10 10 0 0,-1 1 0 0 0,-1-1 0 0 0,0 1 0 0 0,0 0 0 0 0,-1-1 0 0 0,-1 20 0 0 0,1-6 0 0 0,-2 107 55 0 0,-1-72-170 0 0,7 68 1 0 0,-4-121 121 0 0,0-1 0 0 0,0 1 0 0 0,1 0 0 0 0,0 0 0 0 0,0-1 0 0 0,0 1 1 0 0,1-1-1 0 0,0 0 0 0 0,1 0 0 0 0,-1 0 0 0 0,1 0 0 0 0,0 0 0 0 0,0-1 0 0 0,7 6 1 0 0,-4-5 18 0 0,1 1 1 0 0,0-2-1 0 0,0 1 1 0 0,0-1 0 0 0,1 0-1 0 0,0-1 1 0 0,0 0-1 0 0,18 6 1 0 0,10-2 59 0 0,-1-2 0 0 0,1-1 1 0 0,0-2-1 0 0,45-1 0 0 0,-52-2-70 0 0,186-3 271 0 0,150 7 287 0 0,-326 1-583 0 0,0 2-1 0 0,-1 1 0 0 0,0 3 0 0 0,0 0 0 0 0,-1 3 1 0 0,-1 1-1 0 0,0 2 0 0 0,-1 1 0 0 0,43 30 0 0 0,85 72 113 0 0,43 27 12 0 0,-200-143-110 0 0,51 31-34 0 0,99 80-1 0 0,-141-100 28 0 0,0 0 0 0 0,0 1 0 0 0,-2 1 0 0 0,0 1 0 0 0,-1 0 0 0 0,0 0 0 0 0,-2 1 0 0 0,0 1 0 0 0,14 37 0 0 0,-1 17 11 0 0,16 84 0 0 0,2 81-129 0 0,-31-176 62 0 0,-5-27 111 0 0,-1 1-1 0 0,-2-1 1 0 0,-2 51 0 0 0,-3-75-204 0 0,0-1 1 0 0,-1 0 0 0 0,0 1 0 0 0,-1-1-1 0 0,-7 13 1 0 0,0 3-1168 0 0,-7 6-2189 0 0,-26 35-3249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5:1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0 172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5:1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251 180 548 0 0,'-43'-54'1114'0'0,"34"43"36"0"0,9 11-1067 0 0,0-1 1 0 0,0 1-1 0 0,0 0 1 0 0,0 0-1 0 0,0-1 1 0 0,0 1-1 0 0,0 0 1 0 0,0-1-1 0 0,0 1 1 0 0,0 0 0 0 0,1 0-1 0 0,-1-1 1 0 0,0 1-1 0 0,0 0 1 0 0,0 0-1 0 0,0 0 1 0 0,0-1-1 0 0,1 1 1 0 0,-1 0-1 0 0,0 0 1 0 0,0 0 0 0 0,0-1-1 0 0,0 1 1 0 0,1 0-1 0 0,-1 0 1 0 0,0 0-1 0 0,0 0 1 0 0,1 0-1 0 0,-1-1 1 0 0,0 1-1 0 0,0 0 1 0 0,1 0-1 0 0,-1 0 1 0 0,0 0 0 0 0,0 0-1 0 0,1 0 1 0 0,-1 0-1 0 0,0 0 1 0 0,0 0-1 0 0,1 0 1 0 0,-1 0-1 0 0,0 0 1 0 0,1 0-1 0 0,-1 0 1 0 0,0 0 0 0 0,0 0-1 0 0,1 0 1 0 0,-1 1-1 0 0,0-1 1 0 0,0 0-1 0 0,0 0 1 0 0,1 0-1 0 0,-1 0 1 0 0,0 1-1 0 0,1-1-84 0 0,0 0 0 0 0,0 1 0 0 0,0-1 0 0 0,0 1 1 0 0,-1 0-1 0 0,1-1 0 0 0,0 1 0 0 0,0-1 0 0 0,-1 1 0 0 0,1 0 0 0 0,0 0 0 0 0,-1-1 0 0 0,1 1 0 0 0,-1 0 0 0 0,1 1 0 0 0,5 21 173 0 0,-1 1 1 0 0,3 37-1 0 0,5 115 104 0 0,6 325 915 0 0,-25-416-961 0 0,-28 129 0 0 0,23-152-143 0 0,7-29-90 0 0,1 66 1 0 0,3-85 9 0 0,0-13 6 0 0,0-1-1 0 0,0 1 1 0 0,0-1-1 0 0,0 1 1 0 0,0-1-1 0 0,0 1 1 0 0,0-1 0 0 0,0 1-1 0 0,0-1 1 0 0,0 1-1 0 0,0-1 1 0 0,0 1-1 0 0,1-1 1 0 0,-1 1-1 0 0,0-1 1 0 0,0 1-1 0 0,1-1 1 0 0,-1 1-1 0 0,0-1 1 0 0,1 0 0 0 0,-1 1-1 0 0,0-1 1 0 0,1 0-1 0 0,-1 1 1 0 0,0-1-1 0 0,1 0 1 0 0,-1 1-1 0 0,1-1 1 0 0,-1 0-1 0 0,1 0 1 0 0,-1 1-1 0 0,1-1 1 0 0,-1 0-1 0 0,1 0 1 0 0,-1 0 0 0 0,1 0-1 0 0,-1 0 1 0 0,1 0-1 0 0,-1 0 1 0 0,1 0-1 0 0,-1 0 1 0 0,1 0-1 0 0,-1 0 1 0 0,1 0-1 0 0,-1 0 1 0 0,1 0-1 0 0,1-1 20 0 0,0 1 0 0 0,-1-1-1 0 0,1 1 1 0 0,-1-1-1 0 0,0 0 1 0 0,1 1-1 0 0,-1-1 1 0 0,1 0-1 0 0,-1 0 1 0 0,0 0-1 0 0,0 0 1 0 0,0 0-1 0 0,2-2 1 0 0,7-12 27 0 0,-2-2 1 0 0,1 1-1 0 0,-2-1 0 0 0,0 0 1 0 0,-1 0-1 0 0,-1-1 0 0 0,4-25 0 0 0,-3 2-3 0 0,-2-1-1 0 0,-1-47 1 0 0,-3-4-10 0 0,-4 1 1 0 0,-18-101 0 0 0,-9-60-205 0 0,26 201 142 0 0,-17-258-24 0 0,22 287 7 0 0,-2-15 214 0 0,2 37-187 0 0,0-1-1 0 0,0 0 1 0 0,-1 0 0 0 0,1 1 0 0 0,-1-1-1 0 0,1 0 1 0 0,-1 1 0 0 0,0-1 0 0 0,0 1 0 0 0,0-1-1 0 0,0 1 1 0 0,0-1 0 0 0,0 1 0 0 0,0-1 0 0 0,-2-1-1 0 0,3 3 0 0 0,-1 0-1 0 0,1 0 0 0 0,0 0 0 0 0,0 0 0 0 0,-1 0 0 0 0,1 0 0 0 0,0 0 1 0 0,0 0-1 0 0,-1 0 0 0 0,1 0 0 0 0,0 1 0 0 0,0-1 0 0 0,-1 0 0 0 0,1 0 0 0 0,0 0 1 0 0,0 0-1 0 0,0 0 0 0 0,-1 1 0 0 0,1-1 0 0 0,0 0 0 0 0,0 0 0 0 0,0 0 1 0 0,0 0-1 0 0,-1 1 0 0 0,1-1 0 0 0,0 0 0 0 0,0 0 0 0 0,0 1 0 0 0,0-1 1 0 0,0 0-1 0 0,0 0 0 0 0,0 1 0 0 0,0-1 0 0 0,-1 0 0 0 0,1 1 0 0 0,-3 8-47 0 0,-10 58-63 0 0,4-1 0 0 0,-2 69 0 0 0,9 134 161 0 0,3-151-66 0 0,13 346 238 0 0,-14-419 1599 0 0,0-52-1768 0 0,4-68-361 0 0,18-104 0 0 0,-10 104 279 0 0,2-107-1 0 0,-13 155 75 0 0,-2 0 0 0 0,0 1 0 0 0,-2-1-1 0 0,-11-47 1 0 0,13 71-35 0 0,-11-39 109 0 0,-2 0-1 0 0,-21-46 1 0 0,35 88-124 0 0,0-1 1 0 0,0 1-1 0 0,-1-1 1 0 0,1 1 0 0 0,0-1-1 0 0,0 1 1 0 0,0 0-1 0 0,0-1 1 0 0,0 1 0 0 0,0-1-1 0 0,-1 1 1 0 0,1 0-1 0 0,0-1 1 0 0,0 1 0 0 0,-1 0-1 0 0,1-1 1 0 0,0 1-1 0 0,-1 0 1 0 0,1-1 0 0 0,0 1-1 0 0,-1 0 1 0 0,1 0-1 0 0,0-1 1 0 0,-1 1 0 0 0,1 0-1 0 0,0 0 1 0 0,-1 0-1 0 0,1 0 1 0 0,-1-1 0 0 0,1 1-1 0 0,0 0 1 0 0,-1 0-1 0 0,1 0 1 0 0,-1 0 0 0 0,1 0-1 0 0,-1 0 1 0 0,1 0-1 0 0,0 0 1 0 0,-1 0 0 0 0,1 0-1 0 0,-1 0 1 0 0,1 1-1 0 0,-1-1 1 0 0,1 0 0 0 0,0 0-1 0 0,-1 0 1 0 0,1 0-1 0 0,0 1 1 0 0,-1-1 0 0 0,1 0-1 0 0,-1 0 1 0 0,1 1 0 0 0,0-1-1 0 0,0 0 1 0 0,-1 1-1 0 0,1-1 1 0 0,0 0 0 0 0,-1 1-1 0 0,1-1 1 0 0,0 0-1 0 0,0 1 1 0 0,0-1 0 0 0,0 1-1 0 0,-1-1 1 0 0,1 0-1 0 0,0 1 1 0 0,0-1 0 0 0,0 1-1 0 0,-13 38-39 0 0,11-31 24 0 0,-75 241-21 0 0,62-197 65 0 0,3 1 0 0 0,1 1 0 0 0,3 0 0 0 0,-1 65 0 0 0,9-116-7 0 0,0-1 0 0 0,0 1-1 0 0,0-1 1 0 0,1 1 0 0 0,-1-1 0 0 0,1 1-1 0 0,-1-1 1 0 0,1 1 0 0 0,0-1 0 0 0,0 0-1 0 0,0 1 1 0 0,0-1 0 0 0,0 0 0 0 0,1 0-1 0 0,-1 0 1 0 0,1 0 0 0 0,-1 0 0 0 0,1 0-1 0 0,0 0 1 0 0,-1 0 0 0 0,1-1 0 0 0,0 1-1 0 0,0-1 1 0 0,0 1 0 0 0,1-1 0 0 0,-1 0-1 0 0,0 0 1 0 0,0 0 0 0 0,1 0 0 0 0,-1 0-1 0 0,1 0 1 0 0,-1-1 0 0 0,0 1 0 0 0,1-1-1 0 0,-1 0 1 0 0,1 1 0 0 0,0-1 0 0 0,-1-1-1 0 0,1 1 1 0 0,-1 0 0 0 0,1 0 0 0 0,-1-1-1 0 0,0 0 1 0 0,1 1 0 0 0,-1-1-1 0 0,1 0 1 0 0,-1 0 0 0 0,0 0 0 0 0,0 0-1 0 0,0-1 1 0 0,1 1 0 0 0,-1-1 0 0 0,-1 1-1 0 0,1-1 1 0 0,0 0 0 0 0,0 0 0 0 0,2-2-1 0 0,22-20-1030 0 0,-6 10-2551 0 0,-9 9-205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5:2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584 135 1068 0 0,'0'0'3130'0'0,"9"-15"-2836"0"0,1-5-253 0 0,-4 8-9 0 0,1 1 0 0 0,0 0 0 0 0,0 0 1 0 0,12-13-1 0 0,-17 22 120 0 0,0-1 0 0 0,1 1 1 0 0,-1 0-1 0 0,0 0 0 0 0,1 0 1 0 0,0 0-1 0 0,-1 0 0 0 0,1 0 1 0 0,0 1-1 0 0,0-1 0 0 0,0 1 1 0 0,0 0-1 0 0,0 0 0 0 0,4-1 1 0 0,-3-2 848 0 0,-3 9-792 0 0,-3 33-142 0 0,-1-1 0 0 0,-1 1 0 0 0,-2-1 0 0 0,-2 0 1 0 0,-2-1-1 0 0,-25 65 0 0 0,10-45 285 0 0,-2-1 1 0 0,-3-1 0 0 0,-55 75 0 0 0,-157 229 1056 0 0,203-291-1385 0 0,2 2 0 0 0,4 2 1 0 0,-39 115-1 0 0,61-147-39 0 0,2 0-1 0 0,-7 66 0 0 0,14-81 14 0 0,1 1 1 0 0,1-1 0 0 0,1 1 0 0 0,1-1-1 0 0,8 36 1 0 0,-7-48 4 0 0,0-1 0 0 0,1-1-1 0 0,1 1 1 0 0,-1-1 0 0 0,1 1 0 0 0,1-1-1 0 0,0-1 1 0 0,0 1 0 0 0,1-1 0 0 0,1 0-1 0 0,-1-1 1 0 0,1 0 0 0 0,1 0 0 0 0,12 10-1 0 0,-8-10 10 0 0,0 0 0 0 0,0-1-1 0 0,1 0 1 0 0,0-1 0 0 0,0 0 0 0 0,1-2-1 0 0,-1 1 1 0 0,1-2 0 0 0,0 0-1 0 0,19 1 1 0 0,18-1-597 0 0,1-3 0 0 0,-1-2 0 0 0,53-9 0 0 0,-41 5-1785 0 0,25 1-1627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30:50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13139 8904 1155 0,'0'0'1942'0,"0"0"-1661"15,0 0-183-15,0 0-53 0,0 0-45 16,0 0 0-16,0 0 12 15,70-30-11-15,-56 20 1 0,-5 6 10 16,5 1 64-16,-6 3 51 0,1-4 64 16,-3 1-36-16,-2 3-21 0,-2 0-3 15,0 0-14-15,0 0-18 0,-2 0-6 16,0 0-1-16,2 7 3 0,4-4 0 16,-3 8-3-16,3 1-19 0,0 5-9 15,4 8 3-15,1 8-15 0,7 14-6 16,1 14-19-16,4 16-15 0,-3 12-11 15,1 12 0-15,-7-7-1 0,5-5 0 16,-3-9 1-16,-3-8 0 0,1-6 14 16,3 2 10-16,-7-3 14 0,7 3 7 15,-5-2 23-15,1 5 13 0,1 4-15 16,-2 2-13-16,7 9-6 16,-2-3-14-16,-5 4-10 0,5 6 0 15,-3-2-9-15,-2 3-3 0,5 10-10 16,-5 5 1-16,-1 6 21 0,-3 3-9 15,0 1-12-15,-4-2 16 0,-2-2-7 16,-2 3-9-16,0 1 18 0,-2 1 3 16,-4-1 0-16,-8 3 3 0,3-3 39 15,-5 1 4-15,-3-1-37 0,3 6-9 16,1-6-9-16,-1-2 0 0,-1-2 3 16,5 3-6-16,-1-2-9 0,3-5 9 15,0-3-9-15,3-7-1 16,3-6 0-16,-4-1 10 0,4-2-12 0,2-1 0 15,0-4 0-15,0 2-1 16,0-9-1-16,-2-5 2 0,-3-1 0 16,1-6 0-16,2 0 2 0,-4-4 0 15,-3 2 0-15,3-11 1 0,-2-8 0 16,6-13 0-16,-1-11 9 0,1 2-12 16,-2-4-1-16,2 1 0 0,0 6-1 15,0 2 0-15,0-1-10 0,2-4 10 16,-5-4-10-16,7-6 9 0,-2-1-9 15,2-3 9-15,0-4 0 0,0 0 0 16,2 2 1-16,-2-6 1 16,2 0 1-16,3 1 3 0,-5-4 15 15,2 0-3-15,-2 3-12 0,0-3 15 16,0 0-15-16,0 0 9 0,0 0-10 16,2 0-2-16,-2 0 0 0,2 0-30 15,0 0 0-15,0-3-3 0,6-1 3 16,7 1 29-16,-1-4-11 0,7 2 10 15,6-2 0-15,12 0-10 0,15 0 11 16,14 0-2-16,21-4 1 0,12 4-1 16,21 4 2-16,0-2 1 0,-4-2 0 15,2 0 0-15,-7-4 2 0,9 1-2 16,13-2 2-16,7-2 1 0,13-4-1 16,13 1-2-16,5-2 3 0,13 1-2 15,7 1 0-15,5 5 0 0,5-2 1 16,6 0-1-16,6 3-1 15,4 2 0-15,4-1 0 0,4 0 0 16,5-1 0-16,5 1 2 0,7-6 0 16,7 2-1-16,3-7 0 0,8 2 1 15,3-6-1-15,10-1-1 0,2-2 0 16,6 2-2-16,2 2 2 0,1-1-3 16,-9 6-24-16,-5 5-3 0,-5 0-9 15,-13 6 27-15,-10 4 8 0,-18 4-8 16,-18 0 12-16,-24 7 0 0,-18 2-18 15,-24 1 15-15,-20 1-9 0,-18-1-6 16,-30-3 16-16,-16 2 0 16,-23-2-10-16,-8-4 0 0,-6-3-39 15,-1 0-19-15,5 0-11 0,2 0-10 16,4-7-18-16,-2-1-24 0,-2-10-58 16,-4-6-196-16,-7 5-676 0,-14-46-1366 0</inkml:trace>
  <inkml:trace contextRef="#ctx0" brushRef="#br0" timeOffset="3283.82">17356 14577 1038 0,'0'0'413'16,"0"0"-136"-16,0 0-34 0,0 0-61 15,0 0-13-15,0 0-27 0,0 0 10 16,0-62 18-16,0 48 26 0,0 0-16 16,0-4-33-16,0 10-14 0,0-6 1 15,0 3 5-15,0 4 3 16,0 0-33-16,-3 4-27 0,-1 1-43 15,2 2-27-15,0 0-11 0,0 0 1 16,0 5 11-16,0 2 9 0,2 4 6 16,0-1 3-16,0 4-3 0,0 5-3 15,2 2-10-15,2 2-12 0,0 5 13 16,3-2-4-16,-1 5-12 0,0-1 1 16,-2 1 15-16,-4-1 0 0,0 3 15 15,0-1-7-15,0-3 4 0,-2 3-3 16,-4-3 22-16,0-4 17 0,-3-3 57 15,5-4-35-15,-2-4-34 0,2-4-24 16,2-5-10-16,2-1 10 16,0-1-1-16,0-3 16 0,0-3-12 15,2-6-16-15,2-1 0 0,-2-4-15 16,2-7 0-16,-2 2 0 0,-2-6-12 16,0-1 0-16,0-2-4 0,0-1 4 15,-2-3-6-15,-2 3 17 0,-4-5-2 16,0 6 1-16,-1-1 1 0,1 1 1 15,-2 5 0-15,1 2 0 0,1 0 0 16,4 6-2-16,0 1-11 0,0 3-2 16,2 4-9-16,2 4-22 0,0-1-22 15,0 4-6-15,0 4 74 0,0 6 38 16,0 4 18-16,0 4 2 0,0 11-18 16,0 1-16-16,0 12-8 0,0-2-13 15,0 4 12-15,-2-1 3 0,0 1 1 16,-3-2-7-16,5-2-11 15,0-7 1-15,0-2 9 0,0-8-11 16,0-2-1-16,0-7 1 0,0-2 2 16,7-5 20-16,-5-4 8 0,2-3-2 15,0 0 27-15,0-3 21 0,-2-7-31 16,2-6-23-16,-2-9-22 0,2-1-49 16,-1-9-3-16,-1 2-6 0,-2-10 16 15,0-1-17-15,0-1 17 0,0-2 23 16,-5-1 4-16,1 5 12 0,-2 3 0 15,4 0-9-15,-2 5 10 0,2 9-11 16,0 1-2-16,2 8-9 16,-2 5-32-16,2 5-5 0,0 7 61 15,2 3 40-15,0 11 24 0,2 9-5 16,0 1-23-16,4 6-33 0,-1 6-1 16,-1 3 1-16,0 1 0 0,0 0 13 15,0-3-15-15,-1 1 0 0,-3-8 2 16,2 1 0-16,-2-5 12 0,0-1-12 15,-2-6 0-15,2-2 0 0,-2-3 10 16,0-3-1-16,0-6 9 0,2-2 13 16,-2-3 8-16,2 0 1 0,0-3-15 15,0-9-28-15,0-2-19 0,0-11-14 16,-2 3-10-16,4-13-18 0,-1 2-18 16,-3-4-13-16,0-5-3 0,-7 5-16 15,1 4-22-15,-6 5-62 16,-3 9-208-16,1 5-310 0,-23 28-942 0</inkml:trace>
  <inkml:trace contextRef="#ctx0" brushRef="#br0" timeOffset="6783.32">17215 12031 661 0,'0'0'378'0,"0"0"-7"0,0 0-267 16,0 0-104-16,0 0-13 0,0 0 13 16,0 0 13-16,0 0 10 0,0 0 23 15,41-30 9-15,-32 30-26 0,-5-3-29 16,0 3 0-16,-2 0 0 15,0 0 13-15,-2 0 65 0,2 3 36 16,-2 1 16-16,0-1-13 0,0 1-23 16,-2-1-7-16,0 1-3 0,0-2-13 15,0 1-13-15,0 1-12 0,0-4-11 16,2 3-19-16,0-3-15 0,0 0 22 16,0 0 0-16,4 0 12 0,0 0 0 15,2-3-2-15,0-1-11 0,1 1-3 16,-3 1 10-16,0-2-3 0,-2-3-7 15,2 4-6-15,-2 3-9 0,-2-4 31 16,0 4-16-16,0 0-19 0,0 0 0 16,0 7 20-16,-2 4 41 0,-2 1-6 15,0 2-23-15,0 7-30 0,2-5 20 16,-3 8-21-16,3-3 12 16,0-2 0-16,-2-1 0 0,4-3-10 15,0-4 22-15,0-1 1 0,0-3 16 16,0-3 53-16,0-4 55 0,6 0-46 15,-4 0-47-15,3-7-25 0,-1-7-30 16,0 3 14-16,2-1-16 0,-4-2-3 16,2-3 3-16,-2 8 2 0,0-2 0 15,-2 1-2-15,0 0-29 0,0 6-21 16,-6 1-23-16,2 3 13 0,-2 0 12 16,0 0 16-16,-1 7 13 0,-1-4 3 15,4 4 0-15,0 0-16 0,-2 0-47 16,4 2-139-16,0-2-170 15,2-4-438-15,0 8-991 0</inkml:trace>
  <inkml:trace contextRef="#ctx0" brushRef="#br0" timeOffset="9453.82">17325 12024 160 0,'0'0'75'0,"0"0"-75"15,0 0-95-15</inkml:trace>
  <inkml:trace contextRef="#ctx0" brushRef="#br0" timeOffset="10950.03">17325 12024 10 0,'14'-3'137'16,"-18"3"-75"-16,4 0-33 0,-2 0-27 16,0 0 11-16,-2 3 0 0,4-3-9 15,-2 4 18-15,-3-4 11 0,5 3-13 16,-2-3-3-16,2 0-17 0,0 4-3 16,0-4 1-16,0 0 2 0,0 0 1 15,0 0 15-15,0 3 49 0,0-3 66 16,0 0 67-16,0 0 8 0,0 0-1 15,0 0-26-15,0 0-55 0,0 0-53 16,0 0-28-16,0 0-24 16,0 0-17-16,0 0 2 0,-2 0 9 15,2 0 6-15,-2 0-19 0,0 0-1 16,2 0-31-16,0 3-1 0,0 1 13 16,0-4 7-16,0 0 12 0,0 0 1 15,0 0 1-15,0 3 12 0,4-3 0 16,-4 0 0-16,0 0 0 0,2 0 7 15,-2 0 16-15,0 0 32 0,0 0 10 16,0 0 0-16,0 0-3 0,0 0-7 16,0 0-13-16,0 0-13 0,0 0-9 15,0 0-1-15,0 0 0 0,0 0 1 16,0 0 6-16,0 0 9 0,0 0 14 16,0 0 2-16,0 0 1 0,0 0-7 15,0 0-6-15,0 0-4 16,0 0-13-16,0 0-14 0,0 0-21 15,0 0-1-15,0 0 0 0,0 0 0 16,0 0 1-16,0 0 0 0,0 0 19 16,0 0 3-16,0 0 7 0,0 0-6 15,0 0-7-15,0 0-13 0,0 0 13 16,0 0 4-16,0 0-8 0,0 0 4 16,0 0 7-16,0 0-1 0,0 0 1 15,0 0-1-15,0 0-9 0,0 0 0 16,0 0 0-16,0 0-13 0,0 0 0 15,0 0-2-15,0 0-2 0,0 0 1 16,0 0 1-16,0 0 2 16,0 0 3-16,0 0 13 0,0 0-3 15,0 0-10-15,0 0 20 0,0 0-10 16,0 0 3-16,0 0 3 0,0 0-6 16,0 0-1-16,0 0-11 0,0 0 0 15,0 0 2-15,0 0 9 0,2 0 7 16,0 4 4-16,3-4-4 0,-1 3-16 15,-2-3-1-15,2 0 0 0,0 0 2 16,-2 4 8-16,0-4-8 0,0 0 15 16,0 0 0-16,2 0 3 0,-1 0-3 15,-1 0-6-15,2 0-10 0,-2 0 13 16,0 0-15-16,2 0 1 16,-2 0 0-16,4 0 1 0,-2 0-3 15,3 0 0-15,-3 0 0 0,-2-4-2 16,4 4 2-16,0 0 0 0,0 0 20 15,-1 0 2-15,1 0 6 0,0 0-8 16,-2-3 2-16,-2 3 6 0,2 0 4 16,0-4 12-16,-2 4 42 0,1 0 2 15,-3-3-44-15,2 3-22 0,0-4-19 16,-2 1-2-16,2 3-1 0,-2 0-1 16,2-3-14-16,-2 3 2 0,0 0-9 15,2-4-3-15,-2 4 3 0,2 0 0 16,-2 0 9-16,2 0 10 0,-2 0-13 15,0 0 16-15,0 0 0 0,4 0 13 16,-4 0 6-16,0 0 3 0,0 0 0 16,0 0 3-16,0 0-6 15,0 0 0-15,0 0-16 0,0 0-1 16,0 0-2-16,0 0-2 0,0 0-14 16,0 0 13-16,0 0-10 0,0 0 10 15,0 0 1-15,0 0 0 0,0 0 2 16,0 0 2-16,0 0 1 0,0 0 0 15,0 0 10-15,0 0-11 0,0 0 1 16,0 0 13-16,0 0-3 0,0 0-11 16,0 0-1-16,0 0 0 0,0 0-1 15,0 0-2-15,0 0-1 16,0 0-10-16,0 0 10 0,0 0-10 16,0 0 10-16,0 0-13 0,0 0 15 15,0 0 1-15,0 0 0 0,0 0 2 16,0 0 14-16,0 0-13 0,0 0 13 15,0 0-3-15,0 0-11 0,0 0 0 16,0 0 0-16,0 0-2 0,0 0-1 16,0 0-1-16,0 0-1 0,0 0-10 15,0 0 0-15,0 0 10 0,0 0-12 16,0 0 12-16,0 0 0 0,0 0 0 16,0 0 1-16,0 0 2 0,0 0 2 15,0 0 11-15,0 0-1 0,0 0 4 16,0 0 0-16,0 0 3 0,0 0-7 15,0 0 1-15,0 0-11 0,0 0 1 16,0 0 0-16,0 0-3 16,0 0 0-16,0 0-3 0,0 0-13 15,0 0-2-15,0 0-5 0,0 0 1 16,0 0 4-16,0 0-8 0,0 0 1 16,0 0 3-16,0 0 3 0,0 0 17 15,0 0-1-15,0 0 0 0,0 0 1 16,0 0 0-16,0 0 2 0,0 0 1 15,0 0-1-15,0 0-20 0,2-3-123 16,0 3-92-16,0 0-98 0,0 0-127 16,-2 0-230-16,0 17-507 0,-8-31 564 0</inkml:trace>
  <inkml:trace contextRef="#ctx0" brushRef="#br0" timeOffset="13084.38">17540 12048 13 0,'0'0'642'0,"0"0"-322"0,0 0-187 16,0 0-123-16,0 0-10 0,0 0-45 16,0 0 26-16,0 0 19 15,0 0 1-15,0 0 0 0,-3 4 1 16,3-1 15-16,0-3 2 0,0 0-6 15,0 0 4-15,0 4-14 0,3-4 16 16,-3 0 14-16,0 0 32 0,2 3 43 16,-2-3 54-16,0 0 53 0,0 0-1 15,2 0-29-15,-2 0-42 0,0 0-46 16,0 0-29-16,0 0-16 0,0 0-10 16,2-3-7-16,-2 3-33 0,0 0-2 15,2-4-15-15,-2 4-7 0,2 0 2 16,-2 0-2-16,2 0 2 0,0-3 17 15,-2 3 1-15,0 0 2 0,0 0 1 16,4 0 21-16,-4 0 11 0,2 0 25 16,-2-4 6-16,2 4-6 0,0 0-12 15,0-3 5-15,0-4 1 16,3 4-4-16,1-1-13 0,-4 4-9 16,4-3-10-16,0-4-16 0,3 5 1 15,-5-2-1-15,2 1-13 0,0-1-3 16,0 4 0-16,0-3 14 0,1-1 1 15,-3 4 1-15,2-3 0 0,-2 3 13 16,0 0 15-16,0-4 1 0,1 4-6 16,1-3 2-16,-4-1-2 0,2 1-7 15,2-4 6-15,4 3 1 0,-7 1 2 16,5-1 1-16,-2-1 3 0,2-2 3 16,3 0 3-16,-1 4-13 0,-4-4-22 15,2 0-3-15,3 0-10 16,-3 3 13-16,0-3 3 0,1 6 20 0,-3-6 5 15,0 0-5-15,0 3-4 16,-2-3-4-16,0 0-12 0,1 0-3 16,-1 0-1-16,-2 2-1 0,2-2 0 15,0 0 0-15,2-3 2 0,-2-1-3 16,1 4-10-16,1 0 1 0,2-1 12 16,-2 1 0-16,2-4 41 0,1-3-6 15,-1 4 3-15,4 1 13 0,1-5 76 16,-1 4-39-16,1-4-53 0,1 3-35 15,-2-1-11-15,5 1-5 0,-3-2-2 16,3 6-1-16,0-4 0 0,3 2-3 16,3 2 3-16,0 0 6 15,-1-3 0-15,3 3 10 0,4 0 3 16,0-2 2-16,2 2 0 0,2 0 1 16,0-3 1-16,2-1-3 0,-2 4 11 15,3-3-11-15,-1 1 1 0,-2 2 11 16,2-3 0-16,0-1 6 0,-2 1-19 15,0 3 2-15,0-2-1 0,0 2-1 16,1-3-1-16,-6-1-2 0,3 8 0 16,3-4-1-16,-3 2 1 0,0-6-10 15,2 4 13-15,0 0 0 0,2 0 0 16,4 0-3-16,-4 0 3 0,2-2 0 16,3 2 3-16,-3-3-2 0,-2 0-1 15,2-1 2-15,-2 4 0 0,3-2 10 16,-9-1-9-16,4 3 9 15,-2-7-11-15,-2 7-1 0,0 0 0 16,2-2 0-16,-5 2 0 0,3-3-1 16,0-1 0-16,2 4 1 0,0-3 0 15,2 3 1-15,-4-5 1 0,4 1-2 16,-2 1 2-16,2-1 2 0,1-1-1 16,-6 2 0-16,3-4 10 0,1 3-11 15,-6-3 1-15,3 6 0 0,-2-6 0 16,0 0 10-16,0 3-10 0,-4-1 13 15,-1-2-4-15,3 0 1 0,-2 0 2 16,0 2-11-16,2-2-1 16,-3 0-3-16,3 0-2 0,2-2 0 15,2-1-2-15,0 3 1 0,0-2-9 16,4-1 10-16,-4-1 1 0,4 3-1 16,0-3 2-16,0 1 0 0,2-1 3 15,-4 3 15-15,4-3 11 0,-6 1 21 16,6 1-3-16,-6-5 3 0,0 4 52 15,0-2-31-15,2-2-39 0,-4-2-17 16,-2-1-15-16,4 1-2 0,0-5-13 16,-2 4-1-16,-3-6 13 0,5 4-13 15,2-6-2-15,-2 6-1 0,-2-5 0 16,2 1 7-16,2-1 12 0,-4-2 2 16,2 3 1-16,0-1 12 15,2 1 4-15,-6-5-6 0,2 2 2 16,-1 3-2-16,-1-5-10 0,2 6 12 15,-4-3 4-15,0-1 0 0,-1 4-16 16,1-3 13-16,0 3-16 0,-5-3-2 16,3 2 0-16,2 3-13 0,-5 0 12 15,5-1 0-15,-2 2 0 0,-1 2 1 16,1-6 1-16,2 6-1 0,0-2 2 16,-3-2 2-16,1-2 0 0,0 2 20 15,-1-1-21-15,3 1 18 0,-4-2 9 16,-1 0-3-16,1-1-3 0,2-2-22 15,-1 5 15-15,-1 2 4 0,1-2-16 16,-1 2-3-16,6 5-13 0,0-2-2 16,0 2 3-16,1 0 8 15,3 2-11-15,6 2 13 0,-4-3-11 16,5-1 11-16,-3 8 2 0,2-7 0 16,-4-1 3-16,6 4 13 0,-6 1-4 15,4-5 1-15,-4 0 8 0,4-1 10 16,-4 1-15-16,7-2-4 0,-5-1-11 15,6-1 0-15,-2-1 2 0,4 2-3 16,3-2-1-16,-1 1-3 0,3-1 1 16,-1 2 0-16,1-3 1 0,-1 3 2 15,-3-2 2-15,-1-2 11 16,-8-2-1-16,0-1-10 0,-4-2 1 16,-6 0 10-16,-7-6-13 0,-3 3-1 15,-1-5-21-15,-6-2-6 0,5-2 9 16,-7-3-9-16,0-2 1 0,-2 3-8 15,4-4-8-15,2 8 2 0,-3-4-12 16,-1 6-31-16,-2 10-49 0,-2 1-74 16,0 9-129-16,-2 11-392 0,-50 10-1072 0</inkml:trace>
  <inkml:trace contextRef="#ctx0" brushRef="#br0" timeOffset="16315.52">13697 8255 29 0,'0'0'75'16,"0"0"-71"-16,0 0-4 0,0 0-62 16,0 0 16-16</inkml:trace>
  <inkml:trace contextRef="#ctx0" brushRef="#br0" timeOffset="18785.25">13697 8255 189 0,'6'-7'362'0,"-6"7"-124"15,0 0-59-15,0 0-32 0,0-3-23 16,-2-1-4-16,0 4-25 0,0-3-27 15,0 1-10-15,0-2-25 0,2 1-10 16,0-1-21-16,0 4-2 0,4-3-11 16,2 3 11-16,0-4 36 0,7 1 6 15,-1-1 4-15,2 1 2 0,5 3-12 16,-2-4-20-16,-5 4-16 0,4-3-13 16,-5 3-3-16,3 0 3 15,-5 0 0-15,1 0 0 0,-6 0 0 16,0 3 10-16,4-3-10 0,-3 4 11 15,-1-1-2-15,0 1 1 0,2-1 1 16,2 1 2-16,1-1 2 0,3 1 1 16,-2-1 10-16,3 3-11 0,-1-3-2 15,5 1 0-15,-1-1 0 0,-3 0 0 16,3 4 2-16,1-3 27 0,-5-1-6 16,5 4-20-16,-7-3-2 0,6-1-1 15,-1 4-1-15,-5 2-2 0,3-2-1 16,-3 4-7-16,0-1 11 15,1-3 1-15,-1 3 2 0,-2 3 13 16,1-3-3-16,3 1 3 0,-2-1 4 16,5 4-4-16,-7-5-3 0,9 5-12 15,-3-4 0-15,-4 1 0 0,5-3-1 16,-3 3-3-16,3-1-13 0,-7 4 3 16,6-7 0-16,-5 5 13 0,3-1 29 15,-6-1-9-15,5 4-4 0,-3-3-13 16,-2 1 0-16,4 2 10 0,-1 3 4 15,1-6-5-15,0 5 1 0,3 1 4 16,-1-3-1-16,5 0 3 0,1 2 4 16,-3-2 3-16,8-1 3 15,-3 3-3-15,5 2-13 0,-2-4-10 16,4 1 14-16,-5 3-4 0,1-1-10 16,2 1 19-16,-2 1-5 0,-1-2-14 15,-5 2 10-15,6 2-12 0,-5-3 0 16,3 1 0-16,0 2 2 0,-3-4-2 15,1 2 2-15,-7 2 10 0,7 0-11 16,-3-1 20-16,-3-3 1 0,3 2-20 16,1 2 13-16,-1 4 4 0,-1-6-7 15,3 2-13-15,1-2 0 0,-2 5-2 16,-1-3-1-16,1 2 2 0,-1-6-2 16,-3 6-10-16,3 1 11 0,-3 1 1 15,-3-3-2-15,-2 3 3 0,3 1 1 16,-7-2 12-16,0 6-11 15,4-2 0-15,-4-5 0 0,-2 5 1 16,0-6 14-16,0 3-17 0,3-3-1 16,-5-1 1-16,6 0-2 0,-2-5 2 15,0 1 12-15,0 4 14 0,0-5-6 16,7 1-17-16,-7 4 0 0,2-5 0 16,2 1 1-16,0 4-3 0,-1-1-1 15,-3-3 1-15,4 2-1 0,-2 2-1 16,-2-3 1-16,1 1 2 0,-1 2-2 15,0-4 0-15,-2-1 2 0,0 1 11 16,2-3 0-16,-2 0-10 0,2-2 10 16,0-1-11-16,3-1 11 15,-1 1-10-15,0-1-2 0,6-1 1 16,-1 1 1-16,3 1 13 0,-1-1-16 16,1 1 0-16,3-2 1 0,1 1-1 15,-5 1-1-15,7 2-2 0,-3-2 0 16,-3 1-13-16,1 2 14 0,3 0-11 15,-1 0 11-15,-5 2 1 0,5-2 1 16,-1 3 2-16,1-1 14 0,-1 1-3 16,-1-3 0-16,4 0-10 0,-1-2 20 15,5 2 25-15,0 0 14 0,4-3-14 16,-1-3-16-16,1 3-13 0,2-1-6 16,4 4-9-16,-4-3 7 0,-2-3-11 15,0 3-16-15,-4-1 0 16,-5 4 3-16,3-1 10 0,-7-3-16 15,1 4 16-15,-5-4-10 0,-1 4 13 16,3-5 3-16,-4 5 10 0,0-7 0 16,1 7-1-16,-1-4 5 0,4-1 2 15,-3 2-17-15,1-4 1 0,0 0-1 16,1 3-2-16,-1 1 0 0,-4-6-1 16,5 2-2-16,-3 3-16 0,-4-6 3 15,6 6 3-15,-6 1 10 0,1-4-13 16,-3 1 12-16,4 3 2 0,-2-4 0 15,-2 7 1-15,0-4 1 0,0-1 2 16,0 1 0-16,0 1 0 16,0-1 11-16,5 1-11 0,-3-2 1 15,0 1 9-15,2 0-11 0,0 1-1 16,0-1 3-16,1 3-2 0,-1-3-1 16,0 1-1-16,0 6-3 0,0-3-8 15,-3-2 12-15,3 2 0 0,-2 4 0 16,-2-3 1-16,0 3 0 0,0-1 0 15,0-1 2-15,0-2-1 0,0 0 1 16,0 0 13-16,5-2-13 0,-1-2 0 16,-2 1 10-16,0 3 0 0,4-4-12 15,-2-1 0-15,1-2-1 0,-3 3-2 16,2 1-11-16,0-1 9 16,-4-1 1-16,2 1-13 0,-2-3 15 15,-2 7 1-15,3 0 0 0,-3-5 1 16,4 5 1-16,-4-4 0 0,0 4 1 15,0 0 0-15,0-1 0 0,2-3 10 16,-2 4-11-16,2-4 0 0,2-1-1 16,-2 5 2-16,2-7 10 0,-2 7-11 15,6-3 2-15,-1-3-2 0,-3 3 0 16,2-4 0-16,2 3-2 0,-2 1-1 16,-1-4 1-16,-1 1-1 0,2-1 0 15,0 0-1-15,-4 4 0 0,2-1-1 16,-2 1 2-16,0-6-1 0,3 5 0 15,-3-3 2-15,2 7 0 0,0-3 2 16,0-1 1-16,-2-1 1 0,6-2 12 16,-1 3-3-16,1 1-12 15,-2-4 0-15,4 3 0 0,-3-1 0 16,5-2-1-16,-4 3 0 0,1-3 0 16,1 4-2-16,-4-2 1 0,2-2-1 15,1 0-18-15,-3 3 19 0,0 1 1 16,-2-4 2-16,0 3 14 0,0-5-3 15,1 2-12-15,-5 0 2 0,6 0-1 16,-4 0 1-16,2 0 0 0,0-3 0 16,0-1 0-16,-2 4 0 0,5-5 10 15,-5-2-12-15,0 3 1 16,0 1-1-16,0-1-1 0,0-3-1 16,-2 0-2-16,0 0-13 0,0 4 12 15,0-1 1-15,0 1 0 0,0-1 3 16,0 4 0-16,-4-3 13 0,2-1-12 15,0 4-1-15,0-3 0 0,-1 1-3 16,3 2 0-16,0-4 3 0,0 1 0 16,5-1 3-16,1 4 9 0,0-3-9 15,2-1 0-15,1 1 10 0,-1-1-10 16,0-3 10-16,0 4-10 0,-1-4 10 16,3 0-13-16,-4 3-1 0,-2-3-15 15,4 4 0-15,-3-4 3 0,-3 1 10 16,0-1-14-16,0 4 15 0,0-1 1 15,0-3-1-15,-2 4 2 0,2-1-1 16,2 1 2-16,-2-1 1 0,2 1 11 16,-2-1-10-16,3 1 13 15,-1-1 0-15,2-3-3 0,0 4 0 16,0-4 0-16,0 0-10 0,5 0 10 16,-5 0-11-16,-2 0-1 0,2 0 0 15,1 0 0-15,-5 0-1 0,0 0-13 16,0 0 10-16,-2 0-19 0,0 0 3 15,2 0 2-15,-2 0 14 0,0 0-10 16,2 3 13-16,0 1 2 0,2-1-1 16,2-3 11-16,1 4-8 0,-3-3 8 15,6 3-8-15,-2-1 15 0,5 1-17 16,-3-4 11-16,0 3-11 16,-1-3-1-16,-1 0 0 0,2 4-1 15,-4-4-1-15,1 0-12 0,-3 0 10 16,0 3-10-16,0 1 10 0,-2-4 0 15,2 3 0-15,0-3-1 0,0 4 3 16,1-1 0-16,1 1 1 0,2-1 2 16,0 1 11-16,3-1-11 0,1 1 0 15,0-2 2-15,3-2-1 0,-1 3 0 16,-1 1 10-16,3-4-10 0,-3 0 10 16,1 0-13-16,-5 0 0 0,3 0-2 15,-2 0-1-15,-4 3-13 0,1-3 13 16,-3 0-13-16,2 0 4 15,-2 4 9-15,-2-1 1 0,2 0 0 16,-2 1 0-16,3-1 2 0,-3 1 0 16,0-1 1-16,2 1 2 0,0-1 10 15,0 1-10-15,0-4 10 0,0 3-11 16,3-3 11-16,-1 4 3 0,0-4-13 16,0 0 10-16,0 0-10 0,-2 0 1 15,1 0-4-15,-5 0-17 0,0 2-48 16,-5 5-260-16,-1 0-368 0,-43 20-1209 0</inkml:trace>
  <inkml:trace contextRef="#ctx0" brushRef="#br0" timeOffset="20600.62">17320 12069 59 0,'0'0'313'16,"0"0"-17"-16,0 0-87 0,0 0-82 15,0 0-45-15,0 0-30 0,0 0-26 16,0 0-13-16,0 0 0 0,5-38 6 16,-5 35-2-16,0 3-16 0,-3-4 0 15,1 4-1-15,0-3 0 16,-2 3 3-16,0 0 43 0,-2-2 29 15,4 2 6-15,-2-4-3 0,-3 4-3 16,1-3 6-16,0 3-6 0,0-4-4 16,-2 4-6-16,-1-3-3 0,1 3 0 15,-4 0 3-15,3 0-7 0,-3 0-16 16,2 7 0-16,1 0-22 0,1 5-20 16,2-2-3-16,0 8 1 0,4-4 1 15,-2 2-17-15,4 1 18 0,0 0 0 16,4-4 3-16,0 1 10 0,2-4 7 15,-2-3 18-15,0 0 34 0,0-3 25 16,3-4 6-16,-1 0-25 16,0 0-24-16,0-7-21 0,2 0-8 15,-1 0-5-15,1-7-1 0,0 3 0 16,-2-5 4-16,1-1-23 0,-1 0 1 16,0 1 2-16,-2-2-3 0,0 1 1 15,-2 5 10-15,0 1 24 0,0 1-3 16,1 3-16-16,-3 0-16 0,0 7-19 15,-3 0-13-15,-3 0 6 0,-2 7 23 16,0 0 1-16,-5 3 2 0,1-3 0 16,0 6 0-16,-1-6-1 0,1 6-18 15,3-2 6-15,3-1 11 0,2-1 2 16,4-2 0-16,2 0 19 0,6 0 0 16,7-3-3-16,4-1 0 0,3-3-15 15,3 0 2-15,0 0 0 16,6-3-1-16,-2-4 0 0,-2 0 11 15,-3-4-11-15,-1 2 11 0,-4 2 3 16,-5-3 10-16,-5-4-7 0,-5 7-19 16,-4 0-15-16,-6 2-14 0,-11-2-3 15,-4 3 9-15,-6 1 4 0,-2-1 17 16,-2 4-1-16,-2 0 0 0,4 0-1 16,5 0-9-16,1 0-9 0,6 4-10 15,5-1-7-15,4 4 13 0,6-3 13 16,-2 1 11-16,4 2 1 0,0 0-1 15,2 0 2-15,2 3 2 0,2-3 11 16,2 0 3-16,0-1 7 16,3 1-4-16,-1 0-6 0,3 0 0 15,-1-4 0-15,0 1 9 0,1-4 7 16,-1 0-3-16,-2 0 6 0,-1-4 0 16,-3-6-9-16,0 3 2 0,-4-2-9 15,-2-2-13-15,0-3 17 0,0-3-18 16,0 5-1-16,-4-6-1 0,2 1-3 15,-2-1 0-15,2 6-1 0,-4-2 3 16,6 0 0-16,-5 4-12 0,3 5 0 16,-4 1-12-16,0 4-20 0,-4 0 10 15,-1 9 23-15,-1 5 12 0,-5 7 2 16,1 1-2-16,-3 6 1 0,1 2-1 16,-1 1 2-16,3-4 1 15,1 4 0-15,7-8 0 0,2 1-3 16,3-8 16-16,3-6 19 0,7 1 16 15,5-11 1-15,7 0 25 0,3-4-36 16,5-6-15-16,4-2-10 0,2-9-4 16,5-4 4-16,-1 3-3 0,-2-6-11 15,-4-2 11-15,-4 2-10 0,-4 2 16 16,-9 1-5-16,-6 3-14 0,-8 4-41 16,-2 4-4-16,-12 6 16 0,-9 1 10 15,-2 0 0-15,-4 3 6 0,-2 4 10 16,2 0 0-16,2 0 0 0,3 0-17 15,3 4-2-15,2 3 6 0,5-4 3 16,4 2-3-16,-1 6 3 0,3-4 12 16,2 3-2-16,-2 4 1 15,3-2-1-15,1-1-17 0,0 6 4 16,2-3 15-16,2 2 1 0,2-2 2 16,6 3 1-16,5-3 13 0,1-1 3 15,3-3 3-15,1 1-2 0,3-1-8 16,-2-7 1-16,-1 1 6 0,-3-1 7 15,-1-3 9-15,-6 0 7 0,1-7-10 16,-5 4-13-16,-2-7-16 0,-2-1-3 16,0 1 0-16,0-3 0 0,-4-1 0 15,-2-3-1-15,-3 7-1 0,5 1-11 16,-2-2-3-16,-2 4-6 16,2 4-20-16,-1 3-15 0,1 0 2 15,-2 0 23-15,2 10 16 0,-1 1 14 16,1-2 0-16,-2 4 0 0,4 5 2 15,-2-4 1-15,4-5-1 0,0 5 3 16,2-7 19-16,0 0-2 0,8-4 12 16,2-3-10-16,5 0-7 0,1 0-15 15,5-3-119-15,4-1-73 0,-3-3-69 16,-3 0-170-16,-3-3-787 0</inkml:trace>
  <inkml:trace contextRef="#ctx0" brushRef="#br0" timeOffset="26306.05">17118 12279 88 0,'0'0'104'16,"0"0"30"-16,0 0 140 0,0 0-85 15,0 0-85-15,0 0-32 0,0 0 45 16,52-61 1-16,-40 50-37 0,-2-3-42 16,-1 4-26-16,-1 1-13 0,-2-1 16 15,4-1-4-15,-1-3-12 0,-3 4 0 16,2-3 0-16,-2 3 20 0,3-7 25 16,-3 10 1-16,0-6 3 0,0 3 3 15,-2-1 10-15,2 1-17 0,1 3-26 16,-3 4-19-16,2-1-20 0,0 1 1 15,0 1 6-15,1 2 10 0,-1-4 0 16,2 4 3-16,-2 0 0 0,0 0 2 16,-1 0 2-16,1 0-2 15,-4 0 14-15,2 0 13 0,-2 0 7 16,-2 4 32-16,4-4 46 0,-4 0 22 16,0 0-32-16,0 0-49 0,0 0-55 15,0 0-1-15,0 0-31 0,0 0-10 16,0 0 6-16,0 2 10 0,0 1 13 15,-4 1 13-15,2-1-1 0,-2 4-107 16,-2 3-175-16,-1 1-160 0,-19 12-264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4:35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3148 0 0,'0'0'1408'0'0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4:3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2167 468 0 0,'0'0'4796'0'0,"8"-16"-4213"0"0,-2 4-475 0 0,5-13 277 0 0,2 0-1 0 0,1 1 1 0 0,20-27-1 0 0,164-172 299 0 0,-172 194-664 0 0,49-61 28 0 0,88-136 1 0 0,52-65 202 0 0,-114 181 339 0 0,213-175 0 0 0,-97 132-256 0 0,-191 136-352 0 0,0 2 1 0 0,2 1-1 0 0,0 1 1 0 0,0 2-1 0 0,60-16 1 0 0,-71 23-21 0 0,0 1 1 0 0,0 0 0 0 0,1 2 0 0 0,-1 0-1 0 0,0 1 1 0 0,1 1 0 0 0,-1 0 0 0 0,0 1-1 0 0,0 1 1 0 0,0 1 0 0 0,0 1-1 0 0,16 6 1 0 0,-1 3 25 0 0,-1 1 1 0 0,-1 2-1 0 0,43 32 0 0 0,77 72 23 0 0,-12-8 73 0 0,-108-93 49 0 0,1-1 0 0 0,2-1 1 0 0,0-2-1 0 0,0-2 1 0 0,1 0-1 0 0,1-3 1 0 0,38 8-1 0 0,-17-8 244 0 0,0-4 1 0 0,74 2-1 0 0,3 0-132 0 0,301 38-182 0 0,-350-37-39 0 0,1-4 1 0 0,0-4 0 0 0,0-4-1 0 0,0-3 1 0 0,-1-4-1 0 0,152-36 1 0 0,-13-28-36 0 0,-183 56-82 0 0,-1-1-1 0 0,0-3 1 0 0,49-34 0 0 0,-4-6 104 0 0,-3-4-1 0 0,-3-2 1 0 0,-3-5-1 0 0,-3-2 1 0 0,83-112-1 0 0,3-32 136 0 0,-142 195-412 0 0,38-41 1 0 0,-53 63 245 0 0,-1 0 1 0 0,1 1-1 0 0,0-1 1 0 0,-1 0-1 0 0,1 1 1 0 0,0-1-1 0 0,0 0 1 0 0,-1 1-1 0 0,1-1 0 0 0,0 1 1 0 0,0-1-1 0 0,0 1 1 0 0,0-1-1 0 0,0 1 1 0 0,-1 0-1 0 0,1-1 0 0 0,0 1 1 0 0,0 0-1 0 0,0 0 1 0 0,0 0-1 0 0,0 0 1 0 0,0 0-1 0 0,0 0 0 0 0,2 0 1 0 0,-2 0 12 0 0,-1 1 1 0 0,1 0 0 0 0,0 0-1 0 0,0-1 1 0 0,-1 1-1 0 0,1 0 1 0 0,-1 0-1 0 0,1 0 1 0 0,0 0-1 0 0,-1 0 1 0 0,0-1 0 0 0,1 1-1 0 0,-1 0 1 0 0,1 0-1 0 0,-1 0 1 0 0,0 0-1 0 0,0 0 1 0 0,1 2-1 0 0,0 10 39 0 0,-1-1 0 0 0,-1 25-1 0 0,1-33-35 0 0,-9 76-9 0 0,-26 106 0 0 0,-3 14-178 0 0,33-162 147 0 0,2 0-1 0 0,1 1 1 0 0,5 47-1 0 0,-2-75 82 0 0,1 0 0 0 0,0 0 0 0 0,0 0 0 0 0,1 0 0 0 0,0-1 0 0 0,7 13 1 0 0,-9-19 1 0 0,2 0 1 0 0,-1 0 0 0 0,0 0-1 0 0,1-1 1 0 0,0 1 0 0 0,-1 0 0 0 0,1-1-1 0 0,1 0 1 0 0,-1 0 0 0 0,1 0 0 0 0,-1 0-1 0 0,1 0 1 0 0,0-1 0 0 0,0 1 0 0 0,0-1-1 0 0,0 0 1 0 0,7 2 0 0 0,2-1 27 0 0,-1-1-1 0 0,1 0 1 0 0,0-1 0 0 0,0 0 0 0 0,0-1 0 0 0,0 0 0 0 0,16-3-1 0 0,-2-2-28 0 0,-1 0-1 0 0,41-15 1 0 0,312-127-20 0 0,-90 32-161 0 0,-249 100 69 0 0,1 3-1 0 0,0 0 1 0 0,1 3-1 0 0,0 2 1 0 0,0 1 0 0 0,0 2-1 0 0,55 3 1 0 0,-84 2 59 0 0,1 1 1 0 0,0 0-1 0 0,-1 1 1 0 0,1 1-1 0 0,-1 0 1 0 0,0 1-1 0 0,0 0 1 0 0,-1 1-1 0 0,0 1 1 0 0,0 0-1 0 0,0 0 1 0 0,16 15-1 0 0,7 9-10 0 0,-1 2 0 0 0,39 49 0 0 0,-29-32-8 0 0,221 225-21 0 0,-198-212 104 0 0,-3 3-1 0 0,75 99 1 0 0,-131-153-96 0 0,-1 0-1 0 0,0 1 1 0 0,-1 0-1 0 0,0 0 1 0 0,-1 0-1 0 0,-1 1 1 0 0,0 0-1 0 0,-1-1 1 0 0,0 1-1 0 0,-1 1 1 0 0,-1-1-1 0 0,0 0 1 0 0,-1 0-1 0 0,-2 21 1 0 0,1-25-246 0 0,-1 0 0 0 0,0 0 0 0 0,-1 0 0 0 0,0 0 0 0 0,-9 18 0 0 0,-55 97-3246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5:0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597 130 1436 0 0,'0'0'444'0'0,"-4"-5"-42"0"0,-11-18 95 0 0,14 22-431 0 0,1-1 0 0 0,-1 1 0 0 0,1-1 1 0 0,-1 1-1 0 0,1-1 0 0 0,-1 1 0 0 0,1-1 0 0 0,0 0 0 0 0,0 1 1 0 0,0-1-1 0 0,0 0 0 0 0,0 1 0 0 0,0-1 0 0 0,0 1 0 0 0,0-1 1 0 0,1 0-1 0 0,-1 1 0 0 0,1-1 0 0 0,0-1 0 0 0,16-26 192 0 0,-11 21 1491 0 0,-6 10-1527 0 0,-4 6-158 0 0,-1 0 0 0 0,1-1 0 0 0,-1 1-1 0 0,-1-1 1 0 0,1 0 0 0 0,-1 0 0 0 0,-7 6 0 0 0,-24 30 327 0 0,15-7-155 0 0,2 1-1 0 0,1 1 1 0 0,2 0-1 0 0,1 2 1 0 0,3-1-1 0 0,1 2 1 0 0,-8 46-1 0 0,-24 301 210 0 0,37-296-264 0 0,-10 128 451 0 0,16-206-530 0 0,-2-1 0 0 0,1 0 1 0 0,-2 0-1 0 0,0-1 0 0 0,0 1 1 0 0,-1-1-1 0 0,-8 14 0 0 0,11-24-78 0 0,0 1 0 0 0,0-1 0 0 0,0 0 1 0 0,0 0-1 0 0,0-1 0 0 0,0 1 0 0 0,-1 0 0 0 0,1-1 0 0 0,-1 1 0 0 0,1-1 1 0 0,-1 0-1 0 0,0 0 0 0 0,0 0 0 0 0,1 0 0 0 0,-1 0 0 0 0,0-1 0 0 0,0 1 1 0 0,0-1-1 0 0,0 0 0 0 0,0 0 0 0 0,1 0 0 0 0,-1 0 0 0 0,0 0 0 0 0,0-1 1 0 0,0 1-1 0 0,0-1 0 0 0,1 0 0 0 0,-6-2 0 0 0,1-1-35 0 0,1-1 0 0 0,0 0 0 0 0,1-1 0 0 0,-1 1 0 0 0,1-1 0 0 0,0 0 0 0 0,0-1 0 0 0,1 1 0 0 0,0-1 0 0 0,0 0 0 0 0,-4-9 0 0 0,-4-13-31 0 0,-12-42 1 0 0,22 64 40 0 0,-16-59-15 0 0,-18-131 0 0 0,13-65-32 0 0,19 212 28 0 0,-1-301 43 0 0,6 212 61 0 0,-5 101-61 0 0,4 37-134 0 0,2 18-386 0 0,45 156 552 0 0,95 385 96 0 0,-107-363-13 0 0,-29-150-4 0 0,-3 0 0 0 0,-3 61 0 0 0,0-101-106 0 0,-1 0 1 0 0,0-1-1 0 0,0 1 0 0 0,0 0 1 0 0,0-1-1 0 0,-1 1 0 0 0,0-1 1 0 0,0 1-1 0 0,0-1 0 0 0,0 0 1 0 0,-1 0-1 0 0,0 0 0 0 0,0 0 1 0 0,0 0-1 0 0,0-1 0 0 0,-7 6 0 0 0,10-9-33 0 0,0 1-1 0 0,0-1 1 0 0,0 0-1 0 0,0 0 0 0 0,0 0 1 0 0,0 0-1 0 0,0 0 0 0 0,-1 0 1 0 0,1 0-1 0 0,0 0 1 0 0,0 0-1 0 0,0 0 0 0 0,0 0 1 0 0,0 0-1 0 0,0 0 0 0 0,-1 0 1 0 0,1 0-1 0 0,0 0 1 0 0,0 0-1 0 0,0 0 0 0 0,0 0 1 0 0,0 0-1 0 0,0 0 0 0 0,-1 0 1 0 0,1 0-1 0 0,0 0 1 0 0,0 0-1 0 0,0 0 0 0 0,0 0 1 0 0,0 0-1 0 0,0 0 0 0 0,-1 0 1 0 0,1 0-1 0 0,0 0 1 0 0,0 0-1 0 0,0 0 0 0 0,0-1 1 0 0,0 1-1 0 0,0 0 0 0 0,0 0 1 0 0,0 0-1 0 0,0 0 1 0 0,-1 0-1 0 0,1 0 0 0 0,0-1 1 0 0,-2-8-101 0 0,3-14 4 0 0,23-109 16 0 0,14-89-112 0 0,-17 4-130 0 0,-20 169 238 0 0,-1 1 0 0 0,-11-80 0 0 0,-30-64 43 0 0,33 162 88 0 0,-2 1-1 0 0,-1-1 1 0 0,-2 2 0 0 0,-22-37 0 0 0,33 59-46 0 0,-1 0 0 0 0,-1 0 0 0 0,1 0 0 0 0,-1 1 0 0 0,0 0 0 0 0,0-1 0 0 0,0 2 0 0 0,-1-1 0 0 0,1 0 0 0 0,-1 1 0 0 0,0 0 0 0 0,0 0 0 0 0,0 0-1 0 0,0 1 1 0 0,0-1 0 0 0,-1 1 0 0 0,-9-2 0 0 0,14 4-4 0 0,0 0 0 0 0,-1 0 0 0 0,1 0 0 0 0,0 0-1 0 0,0 0 1 0 0,-1 1 0 0 0,1-1 0 0 0,0 0 0 0 0,0 1 0 0 0,-1-1-1 0 0,1 1 1 0 0,0-1 0 0 0,0 1 0 0 0,0-1 0 0 0,0 1 0 0 0,0 0-1 0 0,0 0 1 0 0,0 0 0 0 0,0-1 0 0 0,0 1 0 0 0,0 0 0 0 0,0 0-1 0 0,1 0 1 0 0,-1 0 0 0 0,0 0 0 0 0,1 1 0 0 0,-1-1 0 0 0,0 0-1 0 0,1 0 1 0 0,0 0 0 0 0,-1 1 0 0 0,1-1 0 0 0,0 0-1 0 0,-1 2 1 0 0,-1 6 12 0 0,1-1 0 0 0,0 0 0 0 0,0 1 0 0 0,1 8 0 0 0,2 64 68 0 0,4 0 1 0 0,21 100-1 0 0,51 154-88 0 0,-49-218 36 0 0,45 249 339 0 0,-73-332-206 0 0,-1-22-20 0 0,1-18 73 0 0,19-163-366 0 0,-4 54 157 0 0,50-347-69 0 0,-38 279 51 0 0,-7-36-154 0 0,-19 191 249 0 0,-2-12-92 0 0,0 30-173 0 0,0 28 8 0 0,-1 106 56 0 0,-2-35 114 0 0,5 0 0 0 0,12 89 1 0 0,36 73 229 0 0,-45-219 374 0 0,-5-31-484 0 0,-7-9-66 0 0,-1-17-133 0 0,1 0 1 0 0,2 0-1 0 0,0 0 0 0 0,2-1 1 0 0,-1-33-1 0 0,-1-13-105 0 0,-26-294-22 0 0,31 347 260 0 0,-2 0 1 0 0,-1 0 0 0 0,0 0-1 0 0,-1 0 1 0 0,-1 0 0 0 0,-9-21-1 0 0,13 40-45 0 0,1 0-1 0 0,0-1 0 0 0,0 1 0 0 0,0 0 1 0 0,0 0-1 0 0,0 0 0 0 0,-1-1 0 0 0,1 1 0 0 0,0 0 1 0 0,0 0-1 0 0,0 0 0 0 0,-1-1 0 0 0,1 1 1 0 0,0 0-1 0 0,0 0 0 0 0,-1 0 0 0 0,1 0 1 0 0,0 0-1 0 0,0 0 0 0 0,-1-1 0 0 0,1 1 0 0 0,0 0 1 0 0,0 0-1 0 0,-1 0 0 0 0,1 0 0 0 0,0 0 1 0 0,0 0-1 0 0,-1 0 0 0 0,1 0 0 0 0,0 0 1 0 0,-1 0-1 0 0,1 0 0 0 0,0 0 0 0 0,0 1 0 0 0,-1-1 1 0 0,1 0-1 0 0,0 0 0 0 0,0 0 0 0 0,-1 0 1 0 0,1 0-1 0 0,0 0 0 0 0,0 1 0 0 0,-1-1 1 0 0,1 0-1 0 0,0 0 0 0 0,0 0 0 0 0,0 1 0 0 0,0-1 1 0 0,-1 0-1 0 0,1 1 0 0 0,-11 14-108 0 0,3 2 69 0 0,1 0-1 0 0,0 1 0 0 0,1 0 0 0 0,-4 25 1 0 0,2-10-40 0 0,-60 260-2905 0 0,20-93-1391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5:1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651 469 88 0 0,'0'0'3188'0'0,"-5"-19"-2764"0"0,-15-62-47 0 0,16 62-152 0 0,1 0 0 0 0,0 0 0 0 0,1 0 1 0 0,2-36-1 0 0,0 24-198 0 0,1 20-74 0 0,0 0-1 0 0,5-20 1 0 0,-4 20 870 0 0,0-1-1 0 0,1-22 1 0 0,-3 23-328 0 0,-2-1 0 0 0,1 1-1 0 0,-1 0 1 0 0,-5-13 0 0 0,0-4 107 0 0,14 43-1380 0 0,5 21 986 0 0,-8-3-134 0 0,-1 0 0 0 0,-1 0 0 0 0,-2 0-1 0 0,-1 1 1 0 0,-10 59 0 0 0,-49 161 11 0 0,59-252-85 0 0,-113 379 104 0 0,95-305-89 0 0,3 2 0 0 0,4 0 1 0 0,-5 134-1 0 0,16-25 776 0 0,5-167-473 0 0,0-15 287 0 0,-1-14-138 0 0,7-115-324 0 0,-9-193 1 0 0,-12 120-221 0 0,0-54-160 0 0,13 165 192 0 0,3-1 0 0 0,20-99 1 0 0,-16 138 70 0 0,6-96 1 0 0,-15 143-47 0 0,0 0 0 0 0,0 0 0 0 0,0 0 0 0 0,0 0 0 0 0,0 0 0 0 0,-1 0 0 0 0,1 0 0 0 0,0-1 0 0 0,0 1 0 0 0,-1 0 0 0 0,1 0 0 0 0,0 0 1 0 0,-1 0-1 0 0,1 0 0 0 0,-1 0 0 0 0,0 0 0 0 0,1 1 0 0 0,-2-2 0 0 0,2 1 6 0 0,-1 1 0 0 0,1 0 0 0 0,-1-1 0 0 0,0 1 0 0 0,1 0 0 0 0,-1 0 0 0 0,0 0 0 0 0,1 0 0 0 0,-1 0 0 0 0,1 0 0 0 0,-1 0 0 0 0,0 0 0 0 0,1 0 0 0 0,-1 0 0 0 0,0 0 0 0 0,1 0 0 0 0,-1 0 0 0 0,1 0 0 0 0,-1 0 0 0 0,0 1 0 0 0,1-1 0 0 0,-2 1 0 0 0,-2 1-7 0 0,0 0 0 0 0,0 1 0 0 0,0 0 0 0 0,0 0 0 0 0,1 0 0 0 0,-5 5 0 0 0,-26 32 35 0 0,2 1 1 0 0,1 1-1 0 0,3 2 1 0 0,1 1-1 0 0,2 1 0 0 0,-22 60 1 0 0,16-23-19 0 0,3 1 0 0 0,-29 162 1 0 0,37-129 27 0 0,5 1 0 0 0,1 235 0 0 0,19-309 16 0 0,2 0 0 0 0,2 0-1 0 0,1-1 1 0 0,32 81-1 0 0,-39-116 37 0 0,0 0 0 0 0,0 0 0 0 0,1 0 0 0 0,0-1-1 0 0,0 1 1 0 0,1-1 0 0 0,0 0 0 0 0,8 9 0 0 0,-13-16-68 0 0,0 0 0 0 0,0 1 0 0 0,1-1 1 0 0,-1 0-1 0 0,0 0 0 0 0,0 0 1 0 0,0 1-1 0 0,1-1 0 0 0,-1 0 1 0 0,0 0-1 0 0,0 0 0 0 0,1 0 0 0 0,-1 0 1 0 0,0 1-1 0 0,0-1 0 0 0,1 0 1 0 0,-1 0-1 0 0,0 0 0 0 0,0 0 1 0 0,1 0-1 0 0,-1 0 0 0 0,0 0 0 0 0,0 0 1 0 0,1 0-1 0 0,-1 0 0 0 0,0 0 1 0 0,0 0-1 0 0,1 0 0 0 0,-1 0 1 0 0,0 0-1 0 0,0 0 0 0 0,1 0 1 0 0,-1-1-1 0 0,0 1 0 0 0,0 0 0 0 0,1 0 1 0 0,-1 0-1 0 0,0 0 0 0 0,0 0 1 0 0,0-1-1 0 0,1 1 0 0 0,-1 0 1 0 0,0 0-1 0 0,0 0 0 0 0,0-1 0 0 0,0 1 1 0 0,1 0-1 0 0,-1 0 0 0 0,0-1 1 0 0,0 1-1 0 0,0 0 0 0 0,0-1 1 0 0,4-12-3 0 0,10-117-278 0 0,6 1-1 0 0,6 1 0 0 0,53-160 0 0 0,34-18-325 0 0,5-15 139 0 0,-108 286 637 0 0,-1 0-1 0 0,-2-1 0 0 0,-1 0 1 0 0,-2 0-1 0 0,-1-55 1 0 0,-3 86-184 0 0,1 1 0 0 0,-1 0 1 0 0,0-1-1 0 0,-1 1 1 0 0,1-1-1 0 0,-1 1 0 0 0,0 0 1 0 0,0-1-1 0 0,0 1 0 0 0,-1 0 1 0 0,1 0-1 0 0,-1 0 0 0 0,0 0 1 0 0,0 0-1 0 0,0 0 0 0 0,-1 1 1 0 0,0-1-1 0 0,1 1 0 0 0,-1-1 1 0 0,-4-3-1 0 0,6 7-11 0 0,0-1 0 0 0,0 0 0 0 0,0 1 1 0 0,0-1-1 0 0,0 0 0 0 0,0 1 0 0 0,-1-1 0 0 0,1 1 0 0 0,0 0 0 0 0,0-1 0 0 0,0 1 0 0 0,0 0 1 0 0,-1 0-1 0 0,1-1 0 0 0,0 1 0 0 0,0 0 0 0 0,-1 0 0 0 0,1 1 0 0 0,0-1 0 0 0,0 0 0 0 0,0 0 1 0 0,-1 0-1 0 0,1 1 0 0 0,0-1 0 0 0,0 1 0 0 0,0-1 0 0 0,0 1 0 0 0,0-1 0 0 0,0 1 0 0 0,0 0 1 0 0,0-1-1 0 0,0 1 0 0 0,0 0 0 0 0,0 0 0 0 0,0 0 0 0 0,0 0 0 0 0,1 0 0 0 0,-1 0 0 0 0,0 0 0 0 0,0 2 1 0 0,-3 3-20 0 0,1 0 0 0 0,0 0 1 0 0,0 0-1 0 0,0 1 1 0 0,-2 13-1 0 0,-1 9-32 0 0,2 1 1 0 0,0 54-1 0 0,2-33-116 0 0,-3 266-955 0 0,2-54-259 0 0,-4-115-235 0 0,0-22-863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5:2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2644 0 0,'0'0'2517'0'0,"6"-10"-2666"0"0,17-31 146 0 0,-22 39 4 0 0,0 1-1 0 0,0 0 1 0 0,-1 0 0 0 0,1 0-1 0 0,0 0 1 0 0,0 0 0 0 0,0 0-1 0 0,0 0 1 0 0,0 0 0 0 0,0 0-1 0 0,0 0 1 0 0,1 1 0 0 0,-1-1-1 0 0,0 0 1 0 0,0 1 0 0 0,1-1-1 0 0,-1 1 1 0 0,0-1 0 0 0,1 1-1 0 0,-1 0 1 0 0,3-1 0 0 0,6-1 41 0 0,-7 0-10 0 0,0 1-1 0 0,0-1 0 0 0,0 0 0 0 0,0 0 1 0 0,0 0-1 0 0,-1 0 0 0 0,1 0 0 0 0,-1 0 1 0 0,0-1-1 0 0,0 1 0 0 0,1-1 0 0 0,-1 1 0 0 0,-1-1 1 0 0,1 0-1 0 0,0 0 0 0 0,-1 0 0 0 0,2-5 1 0 0,-1-1 271 0 0,0 0 0 0 0,-1 0 0 0 0,0 1 0 0 0,-1-1 0 0 0,-1-11 1 0 0,1-1 647 0 0,0 21-945 0 0,0-1 0 0 0,0 0 0 0 0,0 0-1 0 0,0 0 1 0 0,1 0 0 0 0,-1 1 0 0 0,0-1-1 0 0,0 0 1 0 0,1 0 0 0 0,-1 0 0 0 0,0 1-1 0 0,1-1 1 0 0,-1 0 0 0 0,1 0-1 0 0,-1 1 1 0 0,1-1 0 0 0,-1 0 0 0 0,1 1-1 0 0,-1-1 1 0 0,1 1 0 0 0,0-1 0 0 0,-1 1-1 0 0,2-2 1 0 0,0 1-3 0 0,0 0 0 0 0,1 1 0 0 0,-1-1 0 0 0,0 0 0 0 0,0 1 0 0 0,0 0 0 0 0,1-1 0 0 0,-1 1 0 0 0,3 0 0 0 0,6 1 23 0 0,-1 0-1 0 0,22 5 1 0 0,-30-6-15 0 0,196 57 95 0 0,-117-31-134 0 0,41 14 9 0 0,101 27 18 0 0,-118-45 33 0 0,1-5 0 0 0,0-5 0 0 0,0-4 0 0 0,1-5 0 0 0,0-4 0 0 0,194-29 0 0 0,-107-1-9 0 0,155-23 83 0 0,-236 38-33 0 0,584-71 329 0 0,123 48 140 0 0,-726 38-419 0 0,351 14 381 0 0,140 60-308 0 0,-164-17-190 0 0,-51-24-39 0 0,396-15-1 0 0,-510-29-166 0 0,-90 3 46 0 0,146-17-134 0 0,99 3-390 0 0,-409 23 671 0 0,0-1 0 0 0,0 1 1 0 0,0 1-1 0 0,1-1 0 0 0,-1 0 1 0 0,0 0-1 0 0,0 1 0 0 0,0-1 0 0 0,0 1 1 0 0,0 0-1 0 0,0 0 0 0 0,0-1 1 0 0,0 1-1 0 0,-1 0 0 0 0,4 2 1 0 0,-4-1 3 0 0,0-1 1 0 0,0 1 0 0 0,0 0 0 0 0,0 0 0 0 0,0-1 0 0 0,0 1 0 0 0,-1 0 0 0 0,1 0-1 0 0,0 0 1 0 0,-1 0 0 0 0,0-1 0 0 0,1 1 0 0 0,-1 0 0 0 0,0 0 0 0 0,0 0 0 0 0,0 3 0 0 0,-1 2 668 0 0,1-5-1068 0 0,0-1 0 0 0,0 0 1 0 0,0 1-1 0 0,-1-1 0 0 0,1 1 0 0 0,1-1 0 0 0,-1 0 0 0 0,0 1 0 0 0,0-1 1 0 0,0 0-1 0 0,1 1 0 0 0,-1-1 0 0 0,1 0 0 0 0,0 3 0 0 0,7 3-2151 0 0,-18-27 1086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5:2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100 126 3256 0 0,'0'0'0'0'0,"-66"-98"-684"0"0,51 81-476 0 0,-3 6 28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5:2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556 413 428 0 0,'0'0'3092'0'0,"-13"-17"-1853"0"0,-44-53-13 0 0,46 56-832 0 0,1 0 0 0 0,0-1 0 0 0,1 0 1 0 0,1 0-1 0 0,1-1 0 0 0,-7-20 0 0 0,-2-4 158 0 0,2 6-293 0 0,-34-83 729 0 0,43 107-1306 0 0,4 14-242 0 0,5 16 364 0 0,23 26 338 0 0,56 70 0 0 0,10 15 159 0 0,-81-111-206 0 0,-1 0-1 0 0,-2 1 1 0 0,1 0-1 0 0,-2 0 1 0 0,6 27 0 0 0,-4 0 40 0 0,-3 0 1 0 0,3 76-1 0 0,-12 99-115 0 0,2-214-19 0 0,-7 121 18 0 0,0 40 19 0 0,5-105-34 0 0,1-35 49 0 0,0 0-1 0 0,2 0 1 0 0,6 34 0 0 0,-1-25 2426 0 0,-15-50-2588 0 0,0 0-1 0 0,-19-18 1 0 0,19 22 98 0 0,1-1 0 0 0,0-1 0 0 0,1 1-1 0 0,0-1 1 0 0,-11-19 0 0 0,-7-26 20 0 0,3-2-1 0 0,2 0 1 0 0,3-1-1 0 0,2-1 0 0 0,2 0 1 0 0,4-1-1 0 0,1 0 1 0 0,2-101-1 0 0,6 97-28 0 0,18-120 0 0 0,-15 165 25 0 0,27-183 96 0 0,-30 175-681 0 0,0 25 287 0 0,-3 7-108 0 0,-1 6 379 0 0,0-1-1 0 0,2 1 0 0 0,-1 0 1 0 0,1 0-1 0 0,0 16 0 0 0,-3 17 10 0 0,-138 514 659 0 0,117-476-640 0 0,10-26 25 0 0,2 0-1 0 0,2 0 1 0 0,3 1 0 0 0,-3 102 0 0 0,12-147 7 0 0,0-1 0 0 0,2 1 0 0 0,-1-1 0 0 0,7 21 0 0 0,-8-33-32 0 0,0 1 0 0 0,1 0 0 0 0,-1-1 0 0 0,0 1 0 0 0,0-1 0 0 0,1 1 0 0 0,-1 0 0 0 0,0-1-1 0 0,0 1 1 0 0,0-1 0 0 0,0 1 0 0 0,0 0 0 0 0,0-1 0 0 0,0 1 0 0 0,0 0 0 0 0,0-1 0 0 0,0 1 0 0 0,-1-1 0 0 0,1 1 0 0 0,0 0 0 0 0,0-1 0 0 0,0 1 0 0 0,-1-1 0 0 0,1 1 0 0 0,0-1 0 0 0,-1 1 0 0 0,1-1 0 0 0,0 1 0 0 0,-1-1 0 0 0,1 1 0 0 0,-1-1 0 0 0,0 1-1 0 0,-1 0-143 0 0,-1-1 0 0 0,0 1-1 0 0,1-1 1 0 0,-1 0 0 0 0,0 0-1 0 0,1 0 1 0 0,-1 0-1 0 0,-4-1 1 0 0,-5-1-360 0 0,-45-1-3172 0 0,-34 3-1077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5:2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96 980 0 0,'0'0'5219'0'0,"1"-15"-5581"0"0,4-44 231 0 0,-4 58 127 0 0,-1 0 1 0 0,0 0-1 0 0,1-1 0 0 0,-1 1 1 0 0,1 0-1 0 0,-1 0 0 0 0,1 0 1 0 0,-1 0-1 0 0,1 0 0 0 0,0 0 1 0 0,0 1-1 0 0,-1-1 0 0 0,1 0 1 0 0,0 0-1 0 0,0 0 0 0 0,0 1 1 0 0,0-1-1 0 0,0 0 1 0 0,0 1-1 0 0,0-1 0 0 0,0 1 1 0 0,0-1-1 0 0,0 1 0 0 0,0 0 1 0 0,0-1-1 0 0,1 1 0 0 0,-1 0 1 0 0,0 0-1 0 0,0 0 0 0 0,0 0 1 0 0,0 0-1 0 0,1 0 0 0 0,-1 0 1 0 0,0 0-1 0 0,0 0 0 0 0,0 1 1 0 0,1-1-1 0 0,4 1-22 0 0,5-1-22 0 0,60 3-243 0 0,-65-2 290 0 0,0 0 0 0 0,0 0 0 0 0,0 1 0 0 0,0 0 0 0 0,0 0 0 0 0,-1 0 0 0 0,1 1 0 0 0,-1-1 0 0 0,8 6 0 0 0,-12-7 150 0 0,0 0 1 0 0,1 0 0 0 0,-1 1-1 0 0,0-1 1 0 0,0 0 0 0 0,0 0-1 0 0,0 1 1 0 0,0-1 0 0 0,-1 1-1 0 0,1-1 1 0 0,1 4 0 0 0,-2-4-53 0 0,1 0 0 0 0,-1 1 0 0 0,1-1 0 0 0,-1 0 0 0 0,1 1 0 0 0,0-1 1 0 0,0 0-1 0 0,0 0 0 0 0,0 0 0 0 0,0 0 0 0 0,1 2 0 0 0,23 15 50 0 0,-2 1 0 0 0,0 1-1 0 0,-1 1 1 0 0,20 25-1 0 0,-34-36-94 0 0,-1 1 0 0 0,0-1 0 0 0,0 1 0 0 0,-1 1 0 0 0,0-1-1 0 0,-1 1 1 0 0,-1 0 0 0 0,0 0 0 0 0,0 0 0 0 0,-1 1 0 0 0,-1-1-1 0 0,2 21 1 0 0,-4-4 13 0 0,-2 1 0 0 0,0-1 0 0 0,-3 1 0 0 0,0-1 0 0 0,-1-1 0 0 0,-2 1 0 0 0,-1-1 0 0 0,-24 50 0 0 0,9-30-27 0 0,-3-1 0 0 0,-1-1-1 0 0,-69 84 1 0 0,50-80-109 0 0,-2-1 0 0 0,-67 50-1 0 0,39-34-1020 0 0,69-59 870 0 0,2 0 1 0 0,-1 1-1 0 0,1 0 0 0 0,-7 8 1 0 0,11-11-211 0 0,0-1 1 0 0,0 1 0 0 0,0 0 0 0 0,0 0 0 0 0,1 0 0 0 0,-1 0-1 0 0,1 0 1 0 0,0 1 0 0 0,0-1 0 0 0,1 0 0 0 0,-1 9 0 0 0,1 15-2181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48:05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12291 10552 27 0,'0'0'62'0,"0"0"108"16,0 0-59-16,0 0-20 0,0 0-26 15,0 0-9-15,68-21-1 0,-57 18 10 16,5-3-16-16,-1 3 6 0,-3-1 11 16,3 4-1-16,-5 0-3 0,2 0 3 15,-3 0 0-15,-3 0-10 16,4 0-9-16,-6 0-13 0,-2 0 2 0,-2 0 102 16,0 0 81-16,0 0-75 15,0 0-68-15,-6 0-30 0,-4 0-9 16,4-3-10-16,-3-4-10 0,-3 0-13 15,4 7 20-15,-3-4-21 0,5 1-2 16,2-1-13-16,0 1-19 0,-4 3-30 16,5 0 7-16,-1 0 29 0,0 0 7 15,-4 7 15-15,0-4-10 0,-1 4 14 16,-5 4 0-16,-1-1 13 0,1-1-12 16,-5 5 19-16,-1-7-4 0,-1 7 0 15,0-4 0-15,-1-4 4 0,3 1-17 16,0 0 13-16,1-4-12 0,1 1 12 15,1-4-14-15,5 0-2 0,1 0-12 16,4 3-11-16,4-3-6 16,0 0 7-16,0 0-1 0,2 0 10 15,-2 4 10-15,2-4-27 0,0 7-28 16,0-4-27-16,0 1-29 0,0-1-29 16,0 4-33-16,0 2-48 0,0-2-96 15,0 0 4-15,0 3 55 0</inkml:trace>
  <inkml:trace contextRef="#ctx0" brushRef="#br0" timeOffset="3989.78">4343 6326 16 0,'0'0'33'15,"0"0"-33"-15,0 0-23 0</inkml:trace>
  <inkml:trace contextRef="#ctx0" brushRef="#br0" timeOffset="5538.09">3529 6411 173 0,'0'0'124'16,"0"0"19"-16,0 0 30 0,0 0-36 15,-71-43 3-15,57 25-26 0,3-3-13 16,1 6 16-16,8-6-29 0,2 0 13 15,0 5 20-15,0-1-20 0,0 3-30 16,0 3-71-16,0 6-23 0,2-2-136 16,0 7 71-16,-2 0 42 15,2 4 7-15,2 4 10 0,-2 3 10 16,1 3 15-16,-1-4 1 0,-2 4 3 16,2-5 0-16,2 5 0 0,-4-4 12 15,6-6 187-15,4-1 51 0,3 1-94 16,10-4-52-16,14-7-49 0,14-4-23 15,26-6 4-15,14 5-23 0,8-2 0 16,-4 0 0-16,-16 3-11 0,-26 8-1 16,3-1 19-16,4 4-1 0,15-1-6 15,7 1 3-15,-3 0-13 0,-11-4 10 16,-4 4 10-16,-10-3 3 0,-9 3-3 16,-12-4 2-16,-4 4 5 0,-4-3-11 15,0-1 0-15,14-3 1 0,13 4-4 16,18-8 0-16,23 1-13 15,11 1 1-15,7-1-2 0,-5 3 0 16,-7 0-2-16,-21 3 0 0,-9-3 1 16,-5 4 1-16,-2-4 1 0,2 5 10 15,-10-5 0-15,-9 3-10 0,-10 1 17 16,-10 0-17-16,-2 3-3 0,-9-4 0 16,9 4-1-16,-4-3-28 0,1 3-42 15,-3 0 51-15,-11 0 20 0,-8 0 94 16,-23 0-33-16,-27 7-41 0,-26 3-7 15,-30-1 3-15,-12 8 3 16,3-6-3-16,9-1 4 0,11-3-4 16,4-3-13-16,-6-4 16 0,0 1-7 15,1-1-12-15,3 0 0 0,4 4-22 16,0-1-20-16,-10 1 6 0,-11-4 10 16,-1 7 7-16,1-4 18 0,13-3 0 15,10 4-1-15,4-1-2 0,1 1-8 16,-5-1 8-16,2 1-12 0,17-1 15 15,18-3-15-15,13 4 14 0,18-1-1 16,6-3-20-16,3 4 10 0,0-3-3 16,-1-1-45-16,3 4-95 0,2-4 14 15,12 0 135-15,27 0 7 0,25-4 23 16,39-4-23-16,37-10-1 0,35 1-19 16,7 1-6-16,2 2 4 0,-5 7 18 15,-22 4-12-15,2 3 14 0,-10-4 2 16,-7-3 13-16,2 4-13 15,-1-4 3-15,-13 5 13 0,-13-5-14 16,-1-3 11-16,-9-1 6 0,4 4 20 16,7-3 26-16,-5 3-23 0,-1 1-10 15,-9 3-29-15,-6-1 1 0,-5 4-1 16,-13 0-1-16,-18 0 14 0,-17 0-3 16,-16 4-13-16,-5-4-2 0,-5 3-37 15,0-3-16-15,-1 4 55 0,-9-2 39 16,-13 1 55-16,-32 1-59 0,-38-1-15 15,-35 4-18-15,-35-3 1 0,-10-4 17 16,-4 0-18-16,5 0-2 0,11 0-1 16,5 0 0-16,-7 0-12 15,-4 3 11-15,2 1-11 0,12 3 13 16,13 3 3-16,12-3 10 0,0 2-12 16,0 5-1-16,15-4-81 0,20 1 13 15,27-4 7-15,17-2 9 0,12-2 0 16,2 4 13-16,3-3 10 0,-9 3 9 15,2 0 4-15,-4 0-3 0,-2 0-7 16,8 0-10-16,6-6-42 0,7 3-62 16,9 3 62-16,10-4 78 0,21 4 7 15,22-3 28-15,26-4-12 0,34 0-3 16,32-11-7-16,13-3 3 16,9-1-13-16,-14-6 17 0,-7 3 2 15,0 3-5-15,1-6 2 0,9 1 27 16,-4 3 15-16,-2-7-12 0,-5 11 0 15,-3-4-7-15,1 0-16 0,-6 3 0 16,-10 8-4-16,0-1-20 0,-4 0-1 16,0 0 0-16,-2 4 0 0,-3 3 0 15,-9 0-1-15,-11 0-2 0,-2 0-2 16,-2 7 1-16,-1-4 2 0,-1 1 1 16,-2-1 1-16,-8 1 0 0,-3-4-1 15,-6 3 2-15,-4-3 2 0,2 0 15 16,-2 4 4-16,5-4-10 0,-1 2 0 15,2-2-11-15,-2 3-2 0,3 1 2 16,-5 6-2-16,-8-7 1 16,-11 4 2-16,5-3 17 0,8 3 6 15,-2-4-10-15,2 1 7 0,-17-4-1 16,-18 0-6-16,0 0 4 0,0 0-7 16,3 0 6-16,8-4-3 0,5 1-13 15,4-1-2-15,1-3-1 0,1 0-17 16,-1-3-5-16,10 3 2 0,8-2-2 15,12 2-4-15,7 0 6 0,6 0 18 16,4 7 1-16,-10-3 1 0,-15 3 20 16,-17 0 2-16,-15 0-9 0,-12-4 3 15,3 4-3-15,-2-3-11 16,8-1 1-16,4 1-3 0,9-1 0 0,8 1-3 16,-5-1-13-16,1 3 13 15,6-3 0-15,-5 1 1 0,1 3-2 16,4-4 4-16,-5 4 1 0,-1 0 3 15,0 7-4-15,-7 2-213 0,-6 8-157 16,-14-3-300-16,-27 30-430 0</inkml:trace>
  <inkml:trace contextRef="#ctx0" brushRef="#br0" timeOffset="13034.79">22988 6570 385 0,'0'0'414'0,"0"0"-290"16,0 0-13-16,0 0-59 0,0 0-52 16,0 0 0-16,0 0-39 0,0 0-1 15,0 0 15-15,-43-47 25 0,43 44 2 16,0 3-2-16,-2-4-27 0,0 4 11 16,-2 0 16-16,-7 0 75 0,5 0 36 15,-6 0 19-15,4 0 13 16,-5-3 10-16,3 3-23 0,2 0-26 15,-1 0-19-15,3 0-23 0,2 0-20 16,2 0-24-16,0 0-18 0,-2 0-3 16,4 0-10-16,0 0 13 0,0 0 36 15,0 0 9-15,0 0 17 0,0 0 3 16,-2 0-10-16,0 0-39 0,-1 0-16 16,1 0 0-16,-4-4 2 0,2 4 27 15,-4 0 13-15,4 0 10 0,-3-3 9 16,3 3 1-16,-4 0-62 0,8 0-7 15,0 0-31-15,0-4 31 0,8 4 7 16,3 0 78-16,7-3-20 0,11 3-32 16,15-7-24-16,20 0 0 0,20 1-2 15,22-1-1-15,26 1 1 0,13-1-2 16,10-4 2-16,14 4 0 16,7-7 3-16,20 5-1 0,26-5 0 15,15 4 37-15,16 0-7 0,7 6-13 16,9 4-6-16,6 4-12 0,-5 3-1 15,-5 3 0-15,-7 7 0 0,-18-4-1 16,-16 11 0-16,-20-3-1 0,-22 2 2 16,-23-2-2-16,-22 1 0 0,-42-1 2 15,-31-3 1-15,-27-11-1 0,-18 1-1 16,-5-1-12-16,-6-3-13 0,1-1-45 16,-3 1 71-16,-2-1 7 15,-4-3-7-15,-17 0-52 0,-7 0-19 0,-9-3-3 16,-5-4 6-16,-5 3 0 0,-5 1-10 15,-3-4-42-15,-7 7-91 16,10 0-228-16,-55 10-353 0</inkml:trace>
  <inkml:trace contextRef="#ctx0" brushRef="#br0" timeOffset="22200.43">12423 10617 267 0,'-55'-11'85'0,"38"8"3"0,5 3-50 16,-3-4-38-16,5 4-19 0,-5-3 2 15,-3 3 1-15,1-4 16 0,1 1 3 16,-1 3 219-16,1-4 23 0,5 4 51 15,-1-3-58-15,4 1-14 0,-3 2-42 16,7-4-45-16,4 4-137 0,4 0 3 16,23 4 49-16,23 1-4 0,39 6-12 15,37-1-20-15,39 4 17 16,5-4-14-16,-9-4-6 0,-16-6-11 16,-28 0 0-16,-26-6 18 0,-22 0-7 15,-28-1-11-15,-20 3 11 0,-11 1 26 16,-6-1 74-16,-2 4 39 0,-6-3-29 15,-27 3-85-15,-37 0-12 0,-48 3 0 16,-43 15-7-16,-19-6 4 0,-4 5 18 16,8-6 4-16,15 3 10 0,6-4-7 15,13-5-6-15,10 2-20 0,14 0-19 16,15 0 1-16,22 0-4 0,29 0 0 16,21-3 0-16,15-4-4 0,12 3-24 15,2 1-65-15,14-1 25 0,26-1 68 16,38 5 0-16,44-7 13 0,23 0-11 15,6-7 1-15,0-2 1 16,-15 2 8-16,-4-3 27 0,-12 3 19 16,-10 3-10-16,-30 1-16 0,-22-1-10 15,-18 4-6-15,-18-3-13 0,-3 3 17 16,-9 0 2-16,7-4 7 0,-7 4 25 16,5-3 19-16,-9 3-57 0,-6-2-16 15,-11 2-57-15,-13 0 9 0,-18 0 26 16,-20 2 18-16,-12 8-7 0,-15 1 10 15,-6 6 2-15,12-3-1 0,17-9 1 16,23-1 1-16,16-1 0 0,4-3 1 16,0 0 0-16,-1 0 17 15,-3 0-4-15,-6 0-4 0,4-3-8 0,6-1 31 16,6 4-35-16,11-3-10 16,2 1-98-16,4-1 37 0,4 3 52 15,2-4 18-15,9 4 1 0,1 0 0 16,-5 0 0-16,5 0 1 0,-5 0 0 15,3 0-1-15,-8 0-12 0,0 0-13 16,1 0-1-16,-5 0 7 0,0 0-4 16,0 0-9-16,0 7 13 0,2-2 0 15,4 6 19-15,1-1-1 0,1 8 1 16,6-3 1-16,3 6 2 0,4 0 13 16,0-2 0-16,5 6 3 0,6-9-6 15,7 5 3-15,9 6 3 16,16-7 7-16,16 4 32 0,30-5 9 15,31 6-13-15,5-3-3 0,12-1-19 16,-5 7-16-16,-7-5 0 0,-1 12-15 16,6-6 1-16,-2 4 0 0,-4 2 2 15,2-8-1-15,-3 4 13 0,-1-8-16 16,4-2 3-16,4-6 19 0,6-4-9 16,4-1-10-16,11-3 10 0,8 0-13 15,6 0 0-15,8 4 1 0,5-3 53 16,4 3-3-16,1 3-23 0,5-7-9 15,0 3-3-15,0-8 6 0,-2-2-19 16,1 0 13-16,-5-9-3 0,0-5-11 16,1-3 1-16,3-2 10 0,-4-9-13 15,2 5 1-15,6-8-1 16,-7 1 0-16,-1-5 0 0,-5-2 2 16,-14 1 14-16,-10-8 0 0,-13-6 3 15,-12-4-4-15,-14-11 7 0,-13-10 0 16,-2-2-9-16,-13-12 6 0,-7-5-17 15,-7 0 0-15,-2 0-1 0,0-9-1 16,2 5-3-16,-4 1-16 0,-6-1 16 16,-9 7-13-16,-10-1 15 0,-12 1-1 15,-11 7-1-15,-5-1-16 0,-14 1 18 16,-13 2-16-16,-11-5 17 0,-11-4 1 16,-20-3-1-16,-18-5-34 0,-17-3 11 15,-21 1 11-15,-19-3-20 0,-22-4 4 16,-10-4 26-16,-11 4-10 15,-8 3-13-15,-9 4 12 0,-1 3 12 16,-9 8-15-16,-4 1 13 0,-12 8-13 16,-4 6-19-16,-21 6-3 0,-15 8-4 15,-14 7 1-15,-12 10 16 0,-23 9 6 16,-13 9-1-16,-16 1 4 0,-10 10 14 16,-11 1-11-16,-6 0 11 0,-4 3 2 15,2 1-1-15,4 5 0 0,15 1 1 16,12 1 0-16,16 3 0 0,17 0 1 15,11 8 1-15,9 10-1 0,3 6-1 16,0 6-12-16,-4 10-87 0,-5 7-7 16,-3 14 7-16,-5 4 15 15,-4 10 29-15,6-2 13 0,3 6 7 16,3 4 6-16,26 3 29 0,16 1 0 16,24 4 90-16,36-2-35 0,31 5-20 15,37 3-35-15,31 1-19 0,31 3-16 16,13 7 19-16,16 14 14 0,4 8 2 15,14 7 4-15,7 8 15 0,10 2 7 16,5 1 0-16,11 0-4 0,11 4 0 16,13-7-6-16,7-2 1 0,9-9-14 15,11 2 13-15,7-9-3 0,11-5-13 16,19-7 16-16,20-13 9 0,31-15 1 16,17-16 0-16,24-17-7 0,15-10-6 15,10-7 12-15,9-6-22 0,-5-8 17 16,5-9-20-16,-7 0-3 15,-1-14-8-15,-3 0 11 0,-2-11 13 16,7-3-11-16,1-2 1 0,5-1 0 16,1-4 10-16,3 9-13 0,2 1-115 15,-5 1-136-15,-63 3-188 0,31-3-705 0</inkml:trace>
  <inkml:trace contextRef="#ctx0" brushRef="#br0" timeOffset="25802.82">14546 9676 20 0,'0'0'22'0,"0"0"-22"15,0 0-26-15,0 0 10 0,0 0 16 16,0 0 0-16,0 0 0 0,0 0 0 16,0 0 0-16,21-5 54 0,-15 5 34 15,2 0 40-15,-1 4 2 16,5-3-3-16,-2 3-42 0,7 3-17 16,-1 0-19-16,5 0-19 0,2 0-1 15,4-4 0-15,2 4 1 0,2-7-11 16,8 0 1-16,0-10-7 0,5-1 65 15,1-10 23-15,3-1 20 0,1-3-30 16,-1-4-33-16,-1-1-15 0,-1-8-4 16,-1-2 10-16,1-8-1 0,-1-9 4 15,-3-11-19-15,-3-16-10 0,-14-10-4 16,-11-9 30-16,-8 2 0 0,-6 3 45 16,-2 11-3-16,0 5-13 0,-2 5 6 15,0-1-22-15,2 13-36 16,2 15-7-16,-2 13-18 0,0 11-1 15,0 5-13-15,0 0 12 0,-2-2-2 16,-5-4-17-16,1 0 4 0,-9-4 3 16,-7 5-13-16,-18-2-19 0,-18 12 3 15,-29 2-7-15,-24 7 0 0,-22 7 27 16,3 7-1-16,2 4 20 0,12 3-17 16,9 1 17-16,1 3-17 0,9-1 4 15,4 6-7-15,2 5-16 0,-4 8-19 16,-1 8 25-16,7 10 33 0,7 7 58 15,22 11-9-15,16 8-20 0,17 5-27 16,25 10-2-16,4 6 0 0,17 10 1 16,7 1 55-16,16 3-20 15,5-5-10-15,9-11-3 0,12-8-13 16,4-14-10-16,11-13-4 0,0-13-10 16,7-13 14-16,3-8 4 0,2-9 9 15,13-9-11-15,-1-1 17 0,3-8 17 16,1 1 3-16,3-4-17 0,-5-4 4 15,-1-10 7-15,-1-2-33 0,-3-12-78 16,-7-12-26-16,-4-7 7 0,-7-10 38 16,-9-11 20-16,-11-13-9 0,-17-7 25 15,-16-14 11-15,-8-6 12 0,-10-7 2 16,-13-5 18-16,-2 5-17 0,-11-4-3 16,-8 0 120-16,-1 8 0 0,-9 6-39 15,-15 18-6-15,-14 12-17 0,-18 16-58 16,-28 13-26-16,-20 17-29 15,-18 15 10-15,-20 14-66 0,-14 14-90 16,-8 15-69-16,-8 13-33 0,2 9-68 16,-2 12-66-16,51-11 160 0</inkml:trace>
  <inkml:trace contextRef="#ctx0" brushRef="#br0" timeOffset="27284.35">5451 7775 3 0,'0'0'229'0,"0"0"41"15,0 0-38-15,0 0-66 0,0 0-23 16,0 0 17-16,0 0-17 16,0 0-104-16,0 0-39 0,0 0-75 15,2-57 40-15,27 57 15 0,19 0 2 16,20 7 18-16,27 3 1 0,23 4 12 16,22 5-10-16,-1-1 16 0,-7-4 7 15,-4-4-12-15,-4-5-14 0,15-5-2 16,18-8-17-16,14-6 19 0,20-4 98 15,15-8-7-15,20 2-3 0,15-6-17 16,5 2-12-16,2-1-14 0,1 1-19 16,-14 1-3-16,-14 3-4 0,-18 1 14 15,-25 6 16-15,-25 3 3 0,-27 2 9 16,-37 5 4-16,-31 7-13 16,-25-4-52-16,-17 4 0 0,-3 0-45 15,-9 0-7-15,2 0 16 0,-2 0 36 16,-4 0 143-16,-19 4 61 0,-28-4-127 15,-36 0-47-15,-51 0-8 0,-54-4-6 16,-27 4-3-16,-23-3-13 0,-10 3-2 16,-2 3 2-16,-19 4 0 0,-6 2 1 15,-8 8 2-15,-2-3-1 0,4 6 0 16,2 1 0-16,10 6-1 0,13 3-1 16,3 0 1-16,14 8 0 0,11-1 1 15,7-1-1-15,23 3-1 0,26-6-2 16,44-12-11-16,53-5-6 0,34-6-1 15,29-7 18-15,3 4-30 16,9-3-140-16,19 3 111 0,47-7 61 16,64 0 45-16,92-14-12 0,52-14-16 15,39-2-17-15,11-6-1 0,-8 4 1 16,9-1 2-16,2 0 1 0,-3 2 17 16,-12 1-19-16,-8 2 12 0,-12-2-10 15,-13 3 13-15,-19 4-3 0,-14 2 26 16,-21 2-4-16,-22 5-15 0,-27 3-1 15,-30 4-17-15,-42 7 1 0,-36 0 17 16,-35 0-1-16,-23 0-3 0,-10 0-16 16,-35 0-1-16,-58-3-25 0,-76-4-32 15,-59-4 7-15,-36 6 25 0,-17-5 13 16,8-1 0-16,-21 4-13 16,-12 0 13-16,-4 4 13 0,-2 3 55 15,19 3 0-15,9 11-29 0,24 4-13 16,22 15 9-16,11 7 11 0,16 11-33 15,27 13-162-15,14 11-237 0,55-14-254 16,-5 12-500-16</inkml:trace>
  <inkml:trace contextRef="#ctx0" brushRef="#br0" timeOffset="32450.79">5420 13562 11 0,'0'0'42'0,"0"0"95"0,0 0-52 15,0 0-23-15,0 0 13 0,0 0 26 16,0 0 26-16,0 0 26 0,0 0-39 16,-58 13-16-16,54-13 0 0,0-4-17 15,-2 1-9-15,2-1-4 0,-3 2-19 16,-3-1-16-16,4-1-14 0,0 1-16 16,-7 3-3-16,5-4 0 0,0 4-2 15,-3 0 4-15,3 0-2 0,-2-3 3 16,3 3 13-16,3 0-16 0,-2 0-2 15,2 0-31-15,2 0-6 16,0 0 3-16,2 0-3 0,0 0 20 16,0 0 17-16,0 0 2 0,0 3 2 15,0 1 27-15,2-1-9 0,-2 1-4 16,2 1 10-16,-2-1-13 0,4 3 3 16,-4 0 4-16,2 0-17 0,-2 0 20 15,2-1-4-15,-2-2 27 0,0-1 26 16,0 1 64-16,0-4 69 0,0 0-17 15,0 0-55-15,0 0-62 0,0 0-35 16,-2 0-4-16,0-4 0 0,-2 1-9 16,2-1-4-16,0 4-2 0,2-3-17 15,-2 0-3-15,2-1-22 0,0 4-24 16,-2 0-12-16,2 0 9 0,0 0 0 16,0 0 16-16,0 0 17 15,0 0 6-15,0 0 0 0,0 0 13 16,0 0 3-16,0 0 23 0,0 0 13 15,0 0 16-15,0 0 7 0,-2 0-4 16,2-3-19-16,0 3-17 0,0-4-6 16,0 4-15-16,0-3-1 0,0-1 0 15,0 1-3-15,0-4-16 0,0 7 3 16,0-4-4-16,0 4-19 0,0-2-41 16,0 2 2-16,0 0 10 0,0 0 9 15,0 0 21-15,0 0 8 0,0 2 14 16,0-2 16-16,-2 4 1 0,0 3 15 15,-1-4 7-15,-3-3 10 0,4 4 2 16,0-1 11-16,-2-3-11 16,0 0-9-16,2 0-6 0,-6 0-4 15,3 0-14-15,3-3 1 0,-2 3 12 16,2-4-15-16,-2 1-19 0,2 3-4 16,-4-4-22-16,4 1-20 0,2 3-6 15,-2 0 16-15,0 0 16 0,2 0 19 16,0 0-3-16,0 3-16 0,2 1-35 15,12-4 41-15,15-4 31 0,25-8 1 16,49-16-12-16,65-12-3 0,86-7 12 16,50 3-31-16,37 9-209 15,23 13-222-15,-102 11-144 0</inkml:trace>
  <inkml:trace contextRef="#ctx0" brushRef="#br0" timeOffset="35111.81">15681 15957 1178 0,'0'0'75'16,"0"0"-75"-16,0 0-56 0,-56-57-204 15,56 50-47-15,0 3-146 0</inkml:trace>
  <inkml:trace contextRef="#ctx0" brushRef="#br0" timeOffset="36000.81">15687 15854 72 0,'0'0'221'0,"0"0"57"16,0 0 31-16,0 0-15 0,0 0-8 16,0 0-9-16,0 0-31 0,0 0-9 15,0 0-65-15,0 0-130 0,-35 4-42 16,35-4-10-16,6 3 10 0,1 1 48 15,3 3-2-15,0 0-4 0,3 3 9 16,1 1-15-16,1 4-1 0,-1-1 7 16,5 4-3-16,1-3 3 0,1 6 9 15,2-3 10-15,6 4 19 0,14 6 26 16,19 2 9-16,29 5-6 0,33 1-33 16,33 1-35-16,15-2 17 15,-3-2-1-15,-12-3-26 0,-12-2-15 0,-8-2-13 16,-3-2 1-16,-10-1 8 15,-6-2-10-15,0-4 0 0,-1-1 11 16,10-6 0-16,11 4-1 0,15-7 11 16,23 4-1-16,20-11-7 0,19 0 1 15,12-7 0-15,5-4-13 0,-11-13 0 16,-6-2-3-16,-14-14-22 0,-13-14-25 16,-15-7 47-16,-13-11 14 0,-12-12 27 15,-3-5-19-15,-9-5 12 0,-3-3 10 16,-11 2 13-16,2-6-29 0,-8 4-27 15,-1-3-1-15,-5-1 0 0,-11 0-3 16,-10 0-9-16,-17-4 12 0,-16-3 0 16,-23-4-4-16,-16-10 4 0,-17-5-34 15,-27-9 2-15,-25-9 30 0,-22-7-36 16,-21 1-6-16,-25-5 22 16,-17 5 3-16,-7-1 4 0,-1 5 12 15,-6 10-10-15,-2 4-7 0,-2 13 20 16,-4 4 0-16,-2 12-16 0,-9 15-25 15,-14 12 22-15,-14 13-10 0,-15 10-2 16,-8 6-26-16,-17 12-36 0,-12 1-2 16,-7 16 31-16,-3 1 29 0,-3 4 12 15,9 11 20-15,8 3-16 0,17 3 6 16,20 18 11-16,13 5-19 0,22 13 20 16,19 11-11-16,19 11-10 0,18 9-30 15,14 19-15-15,11 9 35 16,2 13 6-16,0 10 23 0,0 15 0 15,5 12 3-15,1 14 3 0,6 4 13 16,5 7 0-16,10 1 3 0,4-1-3 16,6-1-4-16,13-6-11 0,8-4-1 15,12-6 0-15,17-5 3 0,6-9 10 16,21-6-12-16,16 1 22 0,13-1 9 16,18 2 6-16,13-3-9 0,12-3-10 15,8-3 10-15,11-5-3 0,8-5 2 16,10-8 8-16,9-10-24 0,10-13 11 15,6-10-11-15,6-17 4 0,6-7 16 16,5-17 25-16,12-16-6 16,10-14-3-16,17-11 0 0,15-20-4 15,16-13 13-15,14-6-22 0,9-12-13 16,10 1-20-16,0-7-2 0,0-3-108 16,-6-8-60-16,-13-8-77 0,-12-14-85 15,-17-11-25-15,-20-13-69 0,-25-11-11 16,-50 27-131-16,-12-32-416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49:19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4459 14897 55 0,'0'0'66'0,"0"0"74"0,0 0 65 0,64-42 50 16,-48 31 110-16,3-1-27 15,4-2-77-15,6 0-50 0,-9 0-68 16,-3 6-62-16,1 4-23 0,-3 1 0 16,-3 3 7-16,3 0 3 0,-1 0 6 15,7 3 14-15,14 4 34 0,21 2 30 16,37-2-1-16,45 0-42 0,48 3-42 16,19-3-32-16,6 4-16 0,-8 4-17 15,-15 3 21-15,2-1 2 0,-4 6 7 16,4-2-6-16,-4-4 34 0,2-1 93 15,2 1-74-15,11-6-47 0,14 1 3 16,23-8-7-16,20-4 7 0,21 0-13 16,19-4 0-16,8-5-9 0,4 6-10 15,6-11 12-15,-2 3-15 16,-10-8 13-16,-2-5-11 0,-15-9 16 16,-8-6-17-16,-14-8 1 0,-11-3 1 15,-14-11 0-15,-9-6 13 0,-5-8 0 16,-3-3-13-16,-2-2 10 0,2-8 6 15,-1 3-18-15,-10-2 1 0,-5-7 0 16,-15-6 0-16,-22-1 14 0,-19-12-16 16,-21-6-4-16,-29-10 4 0,-22-5 4 15,-25-13-4-15,-27-5-19 0,-15-3 19 16,-24-4-19-16,-32-6-6 0,-28-1-23 16,-30 4-8-16,-32-6 2 0,-23 3 26 15,-23-1 2-15,-20 7 7 16,-9 1-3-16,-10 6 3 0,-4 2-3 15,1 5 3-15,1 11 6 0,-4 1-9 16,2 6 6-16,-7 8 4 0,-1 1-11 16,-3 13 8-16,-10 7 2 0,-2 8-19 15,-14 4 17-15,-19 11 15 0,-17 9 22 16,-26 15-6-16,-26 13-16 0,-28 12-1 16,-27 19-11-16,-25 10-1 0,-14 24 10 15,-11 18-15-15,9 18 18 0,18 19 3 16,23 19-2-16,33 17 0 0,29 17-1 15,28 11-2-15,22 18 1 0,16 12-1 16,25 20-11-16,6 11 0 16,17 9 10-16,22 13-29 0,11 8 13 15,26 6 16-15,13 8-23 0,19-2 7 16,20 8 17-16,25-5-9 0,29 0 11 16,33-6 2-16,27-13 1 0,29-4 9 15,54-10-8-15,43-13 8 0,51-12 36 16,46-13 0-16,40-15 6 0,30-14-54 15,32-9-22-15,22-19-48 0,9-9-29 16,16-25-13-16,2-15 25 0,6-17 10 16,2-21 67-16,9-20 10 0,8-14 35 15,12-16-3-15,11-31 0 0,12-24 189 16,8-19-81-16,9-18-22 0,-5-10-14 16,-6-18-50-16,-16-4-32 0,-19-12-19 15,-23-2-3-15,-20-8-104 16,-27-7-93-16,-31-6-26 0,-36-8-62 15,-80 46-283-15,-18-29-615 0</inkml:trace>
  <inkml:trace contextRef="#ctx0" brushRef="#br0" timeOffset="967.33">11009 13606 1608 0,'65'-58'172'0,"-5"18"-156"0,12-9-16 15,2 6 0-15,1 6 14 0,-11 8 51 16,-15 8 107-16,-9 7 113 0,-13 3 19 16,-3 8-37-16,3-2-45 0,12-2-63 15,17 0-47-15,15 0-33 0,20 7-28 16,4 10-36-16,10 6-15 0,-22 8-1 15,-19-3-2-15,-21-9 2 0,-22-5 1 16,-3 0 12-16,-5-3 20 16,1-1 12-16,1-3 32 0,-11 0 66 15,-8 0-142-15,-35-14-112 0,-48-5 23 16,-54-2 32-16,-59 0 22 0,-19 13 13 16,6 8 22-16,29 0 44 0,60 0 67 15,45 0 25-15,34 0-17 0,26-4-18 16,7 4-50-16,5 0-51 0,5 0-120 15,2 0 91-15,21 4 29 0,27-3 47 16,43 3 4-16,47-4-19 0,44-9-16 16,10-8-13-16,-6-1 9 0,-25 6-11 15,-26 1-1-15,-24 5-1 16,-26-1 1-16,-27 3 1 0,-25 1 2 0,-20 3 13 16,-5-4-13-16,-8 4 25 15,-4-3-15-15,-25 3-13 0,-29 0-50 16,-56 3 9-16,-64 15 22 0,-49 4 19 15,-5 10 2-15,26-6 1 0,42-2 0 16,55-5-2-16,32 2-1 0,24-3-4 16,22-3-34-16,22-1 7 0,3-3-26 15,6 3 10-15,8 1 47 0,17 13 17 16,25-3 24-16,37 1-7 0,43-9 10 16,31-13-9-16,7-8-3 0,-5-13 5 15,-10-7 26-15,-23 4-14 0,-2-1-11 16,-16-1-1-16,-25 1-15 0,-27 10-4 15,-19 1-16-15,-22 6-2 16,-11 3-3-16,0 1-18 0,-4-4-20 16,-10 4-18-16,-31 0-22 0,-50 9 22 15,-70 15 1-15,-70 6-48 0,-32 8-14 16,-5-1 19-16,11 0 22 0,22-3-22 16,8 10-39-16,6 10-102 0,57-14-279 15,-7 11-853-15</inkml:trace>
  <inkml:trace contextRef="#ctx0" brushRef="#br0" timeOffset="6884.36">19478 16084 466 0,'0'0'336'0,"0"0"-261"0,0 0-49 15,0 0-13-15,0 0 49 0,0 0 68 16,0 0 82-16,0 0-7 0,0 0-23 16,13-64-26-16,-21 59-3 0,-5-2-17 15,1 3-32-15,-9 1-30 0,-2 3-16 16,-8 0-25-16,-14 10-4 0,-17-1 0 15,-19 5 0-15,-14 3 19 0,-14-6 14 16,3-6 15-16,24-5 17 0,22 0 2 16,29 0 7-16,10-5 12 0,11 1-3 15,5 1 3-15,3-4-115 16,7 0-16-16,28-7-80 0,24 2 51 16,36-6 42-16,27 8 3 0,4 3 29 15,-10 3 6-15,-13 4-3 0,-18 0 6 16,-15 7 13-16,-14-3 3 0,-15-1-25 15,-16 4-29-15,-6-3-2 0,-3 3-20 16,3-4-1-16,-7 2 23 0,2-1 23 16,-8-1 82-16,-8 1-33 0,-27-1-43 15,-20-3-27-15,-24 0 11 0,-24-10-11 16,-17 5 1-16,5-9 13 0,9 7-16 16,9 0-2-16,15 0-1 0,16 3 1 15,14 4-1-15,13 0 0 0,14 0-16 16,7 0-9-16,4 0-13 15,-1 4-32-15,1 3-20 0,8 0 49 16,2 0 44-16,4 7 28 0,23-2 4 16,14 2-6-16,23 3-1 0,17-8 1 15,18 1-1-15,9-10 0 0,-3-3 4 16,-8-6-1-16,-10 2-12 0,-25 0-13 16,-17 0 10-16,-11 4-10 0,-18-1 10 15,-4 1-11-15,-5 3 14 0,-1-4 19 16,-4 1-7-16,-10-1-28 0,-21 1-57 15,-35 3 22-15,-31 0 19 0,-32 10 4 16,-3 1 12-16,4-4-1 0,15 3 0 16,30-3 1-16,23-5 0 0,15 1 1 15,20-3-1-15,8 0 0 0,5 4-2 16,0-4-21-16,1 3-65 16,9-3 1-16,21 4 87 0,33-4 22 15,39 0-3-15,43-4-17 0,36-3 11 16,6 2-10-16,-11-5 0 0,-20 3 0 15,-33 3 1-15,-30 1-1 0,-24 3-1 16,-22 0 0-16,-18 0-1 0,-12-4 2 16,-3 4 10-16,-5 0 12 0,-11 0-25 15,-28-3-28-15,-35 3 6 0,-50 0-7 16,-36-4 0-16,-9 1 13 0,6-4 16 16,20 2 1-16,31-2-1 15,25 0 3-15,30 3 13 0,24 1-13 0,18 3-2 16,9 0-1-16,6 0-243 15,0 0-277-15,6 3-163 0,54 8-954 0</inkml:trace>
  <inkml:trace contextRef="#ctx0" brushRef="#br0" timeOffset="12866.98">19390 16044 186 0,'0'0'244'0,"0"0"69"16,0 0-163-16,0 0-3 0,0 0-36 15,0 0-20-15,0 0 0 0,0 0 7 16,0 0-4-16,39-54-13 0,-33 47-32 16,-4 0-26-16,0 0-10 0,0 4-13 15,-2-2 0-15,0-2-13 0,0 3-3 16,0 1-20-16,-6-1-3 0,-2 4 39 16,-3 0 33-16,-3 0 97 0,-7 0 29 15,-1 0-20-15,-9 7-22 0,0-3-23 16,-11 3-7-16,1-6-12 0,-5-1-1 15,-1 4-3-15,1-4-3 0,1 0 0 16,4 0-1-16,10 0 4 0,0-4-26 16,8 3-6-16,6-6-39 0,11 7-4 15,4-7-79-15,2 7-1 16,8-4 26-16,9 4 23 0,3 0 23 16,7 0 12-16,6 0 16 0,5 0-3 15,5 0 3-15,3 0-15 0,5 0-1 16,7 0 0-16,12-7 1 0,7 4 73 15,12-8 13-15,-17 4-19 0,-12 0-4 16,-19 5-19-16,-18-1-45 0,2 3-21 16,2 0-27-16,-4 0-6 0,-7 0-107 15,-10 3 87-15,-24 3 38 0,-36 4-22 16,-37 4-13-16,-39-3 16 0,-36-1 29 16,-5-5 26-16,3-5 3 0,20 0 13 15,26 0 10-15,29-1 119 16,28-3 3-16,26 1-22 0,21-4-30 15,7 7-19-15,7 0-32 0,4-4-45 16,10 4-138-16,32 0 51 0,32 0 68 16,40 0 19-16,35 0 16 0,6 0-16 15,-4 0 13-15,-11-7 9 0,-22 4 10 16,-13 3 39-16,-20-4-39 0,-27 4-29 16,-19-3 10-16,-16 3 6 0,-4-4 7 15,-7 1 12-15,3-1 16 0,-3 1 14 16,-4-3-68-16,-2 0-16 0,-8-5-26 15,-10 1-15-15,-15 3 9 16,-4-4 6-16,-6 2 16 0,-4 2 4 0,-7 0 3 16,-2 7-4-16,1 0-2 15,-1 0-1-15,3 0 7 0,1 4-5 16,3 6 24-16,-1-1 3 0,5 2 1 16,0-1 15-16,2 1 6 0,1-4-21 15,3 1-1-15,2-1 13 0,7 0 3 16,7-3 7-16,-2-1 19 0,11-3 5 15,8 0-50-15,0 0-48 0,21 0 3 16,12-7 22-16,23 0 20 0,22 0-13 16,13 2-3-16,11 5 3 0,-20 0 14 15,-18 0 2-15,-24 0 3 0,-22 3-1 16,-3-3 0-16,-7 2-2 0,2-2-13 16,-6 4 13-16,-4-1 29 0,-6-3-29 15,-33 4 0-15,-29-4-19 0,-29 0 3 16,-32 0 16-16,-1-7 0 15,0 3 12-15,18-1-12 0,34-2 0 16,26 4 0-16,21-1 54 0,21 1 91 16,8 3 14-16,2-4-159 0,20 1-32 15,26-1-63-15,43 1 53 0,45-1 42 16,9 4 13-16,1-3-13 0,-11-1-1 16,-26 4-2-16,-10-3 0 0,-24 3 3 15,-20-4 1-15,-22 4-1 0,-12 0 2 16,-5 0 13-16,-7 0 1 0,1-2-3 15,-6 2-13-15,-2 0-48 0,-17 0-3 16,-32 2 9-16,-30 2 10 16,-32 6 29-16,-22 1 3 0,1-4 1 15,12 0 2-15,31-7 20 0,36 0-10 16,11 3-12-16,22 1-1 0,3-4-3 16,5 3-39-16,-3 0-3 0,1-1-64 15,1 5 9-15,5-3 60 0,6 3 40 16,8-4 23-16,7 4 2 0,18-3 4 15,10-1-3-15,19-3-3 0,4 0-1 16,-8 0-9-16,-11 0 3 0,-6 0-3 16,3-3-13-16,3-1-13 0,3 4 11 15,-9 0-1-15,-10-3-16 0,-10 3 2 16,-15 0 17-16,-12 0 3 0,-32 0-3 16,-30 3-13-16,-35-3 0 15,-36 4-23-15,-10-1-25 0,2 4-39 16,17 4-61-16,45-6-163 0,4 9-462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31:38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12006 17462 238 0,'0'0'489'0,"0"0"-163"16,0 0-127-16,0 0 107 0,0 0-72 16,27-63-17-16,-23 46-19 0,2 3-30 15,-4 0 13-15,-2 2-13 0,0-2-42 16,0 3-72-16,0 1-15 0,-2 0-1 16,-2 1-2-16,2 2-8 0,0 0-28 15,0 0 0-15,2 0-1 0,0 0 1 16,0 3 29-16,-2 1 3 0,2-4-12 15,0 5-8-15,0 2-12 0,0-3-3 16,-2 3-32-16,2 0-32 0,-5 0 18 16,1 5 49-16,-6 5 18 15,2 1 20-15,-5 3-19 0,3 3-15 16,-5 3 7-16,5 0-11 0,-2 3 0 16,8-2-16-16,-3 3-3 0,5-8 16 15,2 5 3-15,0-7 13 0,4 2-10 16,3-6 10-16,1 1 6 0,2-4 7 15,-1-4 12-15,1 1-3 0,-2-4-3 16,5 0 0-16,-5-4-3 0,-2 1-1 16,2-8 1-16,-4 4 0 0,1-3-20 15,-5-1-9-15,0 3-19 0,0 1-13 16,-7-4-3-16,-3 4-6 0,4 4 2 16,-9-1 4-16,7 4 3 0,-8 0 0 15,7 4-13-15,-3 3 1 0,4 3 11 16,3 4 31-16,1-2-1 15,4 6-10-15,0 3 12 0,0-6 1 16,4 6 14-16,3-7 12 0,1-2 12 16,4-1 17-16,3-4 25 0,-5-7 57 15,5-4 6-15,-5-6 35 0,4-6-30 16,-5-5-60-16,3 0-22 0,-6-1-28 16,1-3-16-16,-3 3-21 0,0-6 2 15,-4 8 0-15,0-4 10 0,-8 7-11 16,1 1-2-16,-9 2-19 0,3 7-19 15,-7 4 1-15,-5 3 8 16,0 10 1-16,-6 11 0 0,0 9-23 0,6 3-113 16,5 2-230-16,5-6-670 15,32 8-1067-15</inkml:trace>
  <inkml:trace contextRef="#ctx0" brushRef="#br0" timeOffset="730.62">20750 17335 2236 0,'0'0'278'0,"0"0"25"0,0 0-270 16,0 0-33-16,0 0-74 0,0 0 74 16,0 0 46-16,0 0 47 0,0 0 16 15,45-28-22-15,-34 28-43 0,-3 4-23 16,-4 2-21-16,0 1-4 0,-2 4 2 15,0 1 0-15,-2 2 2 16,0 0 0-16,-6 3-16 0,2-4-35 16,-6 1 17-16,1-4 34 0,3 1 42 15,-2-8 21-15,2 1 8 0,1-4 5 16,3-4-12-16,0-6-10 0,2-4 6 16,0-4 20-16,2-1 27 0,3-2 19 15,1 2-6-15,2-6-20 0,-2 8-30 16,-4 1-14-16,5 2-18 0,-5 4-38 15,0 6-7-15,-2 1-64 0,-2 3-15 16,-7 7-30-16,1 7-139 0,-6 3-177 16,5-4-628-16,-11 18-919 0</inkml:trace>
  <inkml:trace contextRef="#ctx0" brushRef="#br0" timeOffset="2480.82">19379 17223 813 0,'0'0'0'0,"0"0"-59"16,-70-3-143-16,60 3-232 0</inkml:trace>
  <inkml:trace contextRef="#ctx0" brushRef="#br0" timeOffset="3081.42">19113 17253 323 0,'0'0'590'15,"0"0"-43"-15,0 0-137 0,0 0-225 16,0 0-49-16,0 0 0 0,0 0 9 15,0 0-12-15,0 0-33 0,66-7-49 16,-54 7-51-16,-2 0-40 0,-1 0-12 16,-7 3 32-16,-2 4 20 15,0 4 19-15,-11 3-16 0,-1-2 10 16,0 6-13-16,-1-1 0 0,-5 0-2 16,5-1-30-16,3-2 3 0,6 0 29 15,2-7 3-15,2-2 61 0,2-5 10 16,8-2-12-16,5-5-24 0,5-6 26 15,-3-5 33-15,6 2 12 0,-1-8 18 16,5 3-34-16,-4 2-29 0,-2-2-23 16,-5 0 7-16,-1 9 5 0,-1-2 8 15,-10 3-42-15,-2 8-19 0,-2-1-86 16,-4 4 10-16,-6 7 31 0,-5 4 26 16,-5 6 16-16,-1-1-19 0,0 5 0 15,1 5 6-15,3-2-10 16,1 6 4-16,5-5 6 0,5 2-38 15,0 0-23-15,6-6 0 0,0-2 3 16,8 2-3-16,2-7 4 0,5-6-14 16,3-1-7-16,5-3-3 0,-2-4 7 15,4-4-7-15,0-6-29 0,-1-6-49 16,-1-5 22-16,-2 2 73 0,-5-2 80 16,-7 0 52-16,-5 2 0 0,-4-2 55 15,-4 4 20-15,-11 4-37 0,1 3-12 16,-9-1 13-16,-2 11 9 0,-2 0-7 15,-2 0-25-15,2 0-29 0,3 11-39 16,3-1-4-16,2 3-18 16,9-3 9-16,0 4 13 0,8 0 29 15,2-2 0-15,6-1 6 0,6-4 10 16,7-4-6-16,3 1 0 0,1-4-7 16,4-7-4-16,2 0-15 0,2-6 0 15,-4 3-13-15,0-7-61 0,-9 6-96 16,-5 1-40-16,-13 1-155 0,0 5-438 15,-56 8-662-15</inkml:trace>
  <inkml:trace contextRef="#ctx0" brushRef="#br0" timeOffset="7582.25">12343 9785 143 0,'0'0'203'16,"0"0"18"-16,0 0-9 0,0 0-36 15,0 0-6-15,-6-67-43 0,-7 50 0 16,3-1-30-16,-5 6-19 0,7-5-9 16,-6 3-33-16,5 0-10 15,-3 2-4-15,4-2-22 0,-3 7-12 16,5 0-14-16,0 3-6 0,-4 1-4 16,3-1 13-16,-1 4 23 0,-4 0 27 15,3 0-24-15,-5 0-3 0,0 0 3 16,-1 0 0-16,-1 0 10 0,-7-3-10 15,0 1 33-15,0-5 13 0,-4 0-48 16,-4 0 48-16,0 4 32 0,0-4 7 16,-4 3-88-16,2 4-20 0,-2 4 4 15,2 6-7-15,-4 11-13 0,6 2 7 16,-8 13 18-16,-1 18 9 0,5 11 2 16,-2 20-13-16,6 10 13 0,4 2 0 15,10-3 3-15,5-19 14 0,8-20-16 16,2-19 0-16,2-8-1 15,0-2-21-15,2-1 19 0,4 1 1 16,11 7-24-16,3 9 25 0,15-2 1 16,23 0 19-16,25-9 2 0,18-15 27 15,23-16-3-15,-8-10-4 0,-6-10-16 16,-13-7 6-16,-12-7 14 0,-5 1 32 16,-12-2 9-16,-14 2-3 0,-19 9-13 15,-12 5-19-15,-2-2-10 0,-7 0 0 16,1-5-3-16,-1-4-20 15,1-8 1-15,-9-6-20 0,-6-3-13 16,-13 0 0-16,-3 0 13 0,-15 0-2 16,-2-4-11-16,-7 0-3 0,-5 3-4 15,-3 4 1-15,1 4 18 0,-3 3-1 16,5 2 0-16,1 6-27 0,3 8-1 16,4 5-5-16,6 6-4 0,-4 6-10 15,6 4 14-15,-2 11 32 0,-4 4-17 16,2 6-97-16,-5 16-100 0,-5 10-79 15,12-5-176-15,-6 45-300 0</inkml:trace>
  <inkml:trace contextRef="#ctx0" brushRef="#br0" timeOffset="8749.44">19390 11796 1106 0,'0'0'95'0,"0"0"146"15,0 0-33-15,0 0-85 0,0 0-85 16,4-65-38-16,2 55-29 0,-2-4 16 16,4 5 13-16,-4-5 13 0,3 3-10 15,-5 1 10-15,2 0-12 0,0 1 25 16,-2-2 7-16,-2 1 38 0,0-4-3 15,0 3-3-15,0-1 20 0,0-2-17 16,0 0-16-16,-6 4-20 0,2-2-13 16,-2 1 10-16,-1 1 3 0,-3-1-32 15,0 4-29-15,-5 0-17 16,-1 4 1-16,-7 3 0 0,-2 0 3 16,-4 7 6-16,0 7 0 0,-6 7 36 15,2 1-1-15,-4 10 0 0,6 1 1 16,-2 11 6-16,4-1-6 0,4 6 0 15,0 2 4-15,5-1-3 0,-1-3 1 16,4 0 27-16,-1 0-27 0,3-6 15 16,1-1-17-16,3-2-17 0,1-8 17 15,4 1 11-15,4-5-9 0,4-1 22 16,10-6 44-16,11 5 32 0,16-5-22 16,19 2-36-16,21 0-3 0,12-10-20 15,6-10 10-15,-17-1-9 0,-20 0-1 16,-18-8 4-16,-20 1 9 0,-3 0-9 15,0-4 15-15,-1-3-6 16,3 2 23-16,0-5 0 0,1-11-17 16,-7 2-34-16,-9-7 18 0,-4-9-9 15,-2 2-13-15,-4-8-25 0,-13-9 22 16,-3-11-13-16,-1 7 16 0,0 5-2 16,3 7-20-16,1 9 22 0,-3-4 0 15,-1-3-16-15,-2 7-9 0,-2 5 8 16,1 9-57-16,-9 2-6 0,-13 17 12 15,-12 7 26-15,-22 10 16 0,-11 22 25 16,8-6-2-16,19 5-10 0,14-5-22 16,23-5-176-16,5-5-181 0,5 1-220 15,-22 24-633-15</inkml:trace>
  <inkml:trace contextRef="#ctx0" brushRef="#br0" timeOffset="11798.53">20808 11021 300 0,'0'0'440'15,"0"0"-127"-15,0 0-39 0,0 0-47 16,-23-61-83-16,19 45-21 0,0-4-26 15,-1 2-28-15,5 6-14 0,0-6-7 16,-2 8-18-16,0-4-4 0,2 5-10 16,-2-1-16-16,-2-1-14 0,0 4-22 15,-2 7-52-15,-2-3 7 0,-7 3 29 16,-4 0 23-16,-3 7 10 0,-3 3 17 16,-2 1-21-16,-8 1-6 15,2 5-10-15,-2 8 8 0,0 1 31 16,-1 2 46-16,5 2-1 0,-2 6-16 15,2 3-6-15,4 1-7 0,5 0 10 16,-1 3-13-16,2-1-1 0,5-2-12 16,10-3-1-16,-3 0 1 0,9-2 32 15,4-9 52-15,7 2 26 0,18-2 17 16,14-2 2-16,23-5-3 0,29 2-45 16,27-10-36-16,21-4-13 0,-2-7-16 15,-17-7 10-15,-36-7-7 16,-38 7-6-16,-13-4-10 0,-18 3 49 15,-5-6 9-15,5 0-6 0,-7-4-23 16,3-4-10-16,-1-10-22 0,-8-4 0 16,-6-5-22-16,-6-9-10 0,-25-11 3 15,-14-14 25-15,-21-9-18 0,4 9 9 16,4 18-3-16,16 16 15 0,16 22-18 16,-5-5-14-16,-7-1-5 0,-1-1-27 15,-6 9-196-15,11 8-215 0,-38 32-347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49:48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20239 4334 1888 0,'0'0'65'0,"-20"-91"188"16,11 50-10-16,1 14-14 0,-4 3-78 16,3-2-45-16,-9-6-42 0,-3-4-6 15,-6-4-58-15,-18-14-16 0,-24 0-29 16,-21 3-25-16,-37 7 5 0,-40 10 20 15,-23 7 20-15,-13 6 12 0,-6 11-3 16,1 0-10-16,-14 1-3 16,-15-9 13-16,-11 4 15 0,-11 0-1 15,-3 2 0-15,-7 2 2 0,-4 3 35 16,-2 3 42-16,2 4-22 0,-6 4 0 16,4 13-1-16,-2 2 7 0,0 13-22 15,5 1-14-15,-3 14-22 0,6 4 13 16,2 10-15-16,11 14-1 0,12 5-2 15,27 12 0-15,16 3 2 0,28 6 0 16,28 0 46-16,25 0-46 0,35 7-22 16,19 0-10-16,21 4-13 0,6 0 13 15,14-1 6-15,10-10 13 0,13-7-9 16,8-6 20-16,21-3-18 16,11-8 20-16,17-2 10 0,22-4 54 15,28-11-13-15,34-6 45 0,34-2-12 16,36-8-5-16,31-8-12 0,37-3-6 15,27-5-26-15,29-8-4 0,14 0-5 16,11-6-14-16,3-3 1 0,-3-4-11 16,-9-7-1-16,-4-4 0 0,-18-6-1 15,-13-4 76-15,-12-7 28 0,-6-2 51 16,3-8-30-16,-1 1-33 0,2-6-24 16,-7-3-21-16,-7 3-19 0,-12-8-15 15,-13 0-1-15,-23-6-12 0,-17-8-40 16,-29-6-54-16,-20-11-10 0,-34-9 19 15,-26-10 13-15,-38-14 22 0,-35-7 50 16,-39-11 18-16,-37-5-17 16,-52-5-1-16,-53 2-13 0,-46-2-18 15,-56 2 6-15,-42 1-1 0,-40 13-15 16,-38 12-9-16,-31 10 2 0,-14 9-34 16,0 24-29-16,14 18-67 0,14 25-72 15,34 22-55-15,97 7-261 0,4 22-451 0</inkml:trace>
  <inkml:trace contextRef="#ctx0" brushRef="#br0" timeOffset="386.97">20861 10055 2704 0,'36'-58'1'0,"-18"29"73"16,1 8 35-16,1 9-102 0,-1-2-7 15,6 7-71-15,4 3-19 0,4 4-110 16,0 7-169-16,-6 18-245 0,-11-6-96 15,-36 56 35-15</inkml:trace>
  <inkml:trace contextRef="#ctx0" brushRef="#br0" timeOffset="916.47">20297 10214 218 0,'-163'-44'737'0,"12"-7"-66"15,-19-6-106-15,5-8-174 0,4 3-81 16,4-3-86-16,8 4-52 16,6 7-22-16,-2 3-36 0,-1 15-41 15,-11 4-32-15,-17 17-29 0,-22 4-12 16,-26 11-16-16,-30 19 3 0,-35 9 13 15,-29 16-1-15,-28 10 0 0,-26 3-84 16,-20 12-20-16,-13-3 7 0,-15 2 27 16,-6 0 27-16,5 5 25 0,3-1 16 15,21-1 1-15,17-3 2 0,27 2 53 16,24 1-15-16,34 3 38 0,34 8-15 16,34 8 2-16,43 8 10 0,31 7-3 15,44-1-23-15,30 11-31 0,30 1-16 16,22 9-28-16,27 2 5 15,31 6 11-15,29-4 9 0,33-5 1 16,33 1 1-16,33-6 1 0,40-18 16 16,41-17 16-16,31-16-4 0,33-21-9 15,31-17 10-15,35-13-1 0,20-10 25 16,20-7 17-16,20-14-42 0,12-9-27 16,15-11 36-16,10-10-8 0,7-7-26 15,-1-10 12-15,-12-7 2 0,-10-5-16 16,-23-9 0-16,-29-2 2 0,-27 1-3 15,-37-10-2-15,-23 3 0 0,-39-8-18 16,-29-3 9-16,-31 3 11 0,-25-1 3 16,-29 1 0-16,-26-3 13 0,-32 0-15 15,-28-7 9-15,-38-4-10 16,-29-10-41-16,-31-9-16 0,-51-5 7 16,-52-9-7-16,-58-3 10 0,-58 0 3 15,-51 1 6-15,-53 13 10 0,-55 8-4 16,-45 22-9-16,-48 20-22 0,-44 33-33 15,-36 41-178-15,-34 38 108 0,-14 49 121 16,-5 41-231-16,7 48-219 0,159-28-246 16,-43 52-346-16</inkml:trace>
  <inkml:trace contextRef="#ctx0" brushRef="#br0" timeOffset="8755.82">14292 12092 271 0,'0'0'16'0,"0"0"88"0,0 0-102 16,0 0-2-16,0 0-29 0,0 0-258 15</inkml:trace>
  <inkml:trace contextRef="#ctx0" brushRef="#br0" timeOffset="9535.58">14226 11862 98 0,'0'0'290'15,"0"0"26"-15,0 0-146 16,0 0-30-16,-56-37-33 0,35 30-2 16,-1-3-14-16,-9 1-6 0,2-1-7 15,-2 3-4-15,-4-4-25 0,2 4-19 16,-5 0-17-16,5 2-10 0,-4 1 29 15,-2-2 24-15,2 2-11 0,-1 1-9 16,-3-1-13-16,6 4-20 0,-2-3 16 16,-1 3 10-16,7 0 27 0,0-4 5 15,0 1-6-15,7 3-9 0,5-4-1 16,9 4 17-16,-1 0-62 0,11 0-10 16,13 0-25-16,16 0 23 15,29 0 12-15,24 4 13 0,38 3-13 16,27 0 2-16,12 0 14 0,2-7-13 15,-4 0 13-15,-2 0 4 0,5-7-19 16,11-7 12-16,11 0-12 0,8-2-1 16,13 2 0-16,14-3 28 0,6 6 43 15,13 2-19-15,12 9-20 0,6 0-28 16,9 4-3-16,-5 5 12 0,-2 5-12 16,-3 6 0-16,-16-4-1 0,-5 2 1 15,-15-1-1-15,-13-3 2 0,-13-9 21 16,-18-1-20-16,-9-4 0 0,-16-4 16 15,-5-1-15-15,-15-5 9 0,-6-1-1 16,-14-3-10-16,-7 7-2 0,-4 0-13 16,-6 7 10-16,-21 0 0 0,-14 0 1 15,-21 7-30-15,-14-3-13 0,-9 6-4 16,-5 1 20-16,-1-1-23 16,-12 6-87-16,-34 8 55 0,-51-1 64 15,-78 1-48-15,-79-6-65 0,-37-6-7 16,-21-9 33-16,-4-3 38 0,20-3 40 15,-10-6 13-15,-8-5 14 0,0-7 2 16,0 6 42-16,0-6 98 0,7 0 6 16,5 2-32-16,11 5-14 0,2 0-51 15,1 7-37-15,3 7-12 0,0 3-2 16,0 11 0-16,15 7-2 0,5-2-132 16,22 2-13-16,15 0 6 0,28-5 19 15,33 5 1-15,45-11-21 16,42-1-22-16,32-6 117 0,26 1 30 15,12-1-14-15,12 4 33 0,48 4 7 16,41-4 29-16,50 3-10 0,22-5-13 16,17-1 3-16,6-4 3 0,19 0-6 15,19 0 10-15,30-5-19 0,27-9 15 16,34-4-16-16,26 4 1 0,25-1 15 16,21-3 40-16,12 4 22 0,0 7-52 15,0 2-27-15,-14 2-2 0,-17 3-4 16,-35 0 2-16,-41 5 1 0,-48 5-24 15,-72 4-50-15,-64 0-65 0,-59-3-111 16,-42 18-303-16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1:33:21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12769 9015 166 0,'0'0'43'16,"0"0"201"-16,57-33 43 0,-44 23-108 15,-7 3-64-15,6-4-73 0,-3-3-13 16,-1 2 30-16,2-2 29 0,-6 7 3 15,-1-3-32-15,-3 3-40 0,-5 3-18 16,-9 1 1-16,-1-1-1 0,-16 4 64 16,-10-1 1-16,0 1-21 0,-17 0-6 15,-10-4-19-15,-5 1 2 0,-18-4-19 16,15 0 26-16,18 3-28 0,15 1 12 16,20-1 3-16,0 4-14 0,-2-3 11 15,-8 3-9-15,2 0 15 0,-8 0-19 16,6 10-3-16,-2 4-20 15,0 12 23-15,-9 14 0 0,-3 21 36 16,-11 21 3-16,8 16 3 0,5 14-3 16,10-11 16-16,18-7-55 0,13-26 3 15,8-17 10-15,8-15-10 0,5-11 10 16,16 8-10-16,21 4 35 0,18 4-37 16,29-4 20-16,3-16 34 0,-1-16-12 15,-6-10-11-15,-2-16 10 0,11-5-9 16,-3-9-1-16,3-5-9 0,-9-4-20 15,-6-3 10-15,-7 0 13 0,-22 2-4 16,-12 5 7-16,-7-7-6 0,-9-11 16 16,-1-14 6-16,-15-8-9 15,-18 2-1-15,-20 8-19 0,-26 5-16 16,-14 1-16-16,-16 6-7 0,-11 8-9 16,-8 3 19-16,-11 7 13 0,-3 12 10 15,-5 8 35-15,7 13-24 0,22 4-21 16,21 6-23-16,22 11-6 0,5 13 6 15,-4 20-132-15,-5 21-321 0,9 0-315 16</inkml:trace>
  <inkml:trace contextRef="#ctx0" brushRef="#br0" timeOffset="1051.41">19439 13146 909 0,'0'0'110'0,"-37"-58"141"0,31 35 36 16,0 2-31-16,-1 6-90 16,1-10-62-16,-2-1-26 0,0-2-46 15,-5-1-32-15,3 4-13 0,-2 1-10 16,-1 8-6-16,-1 2-6 0,-5 0-4 16,-4 7 16-16,-2 2-3 0,-10 1 13 15,2 1 12-15,-10 3-2 0,-7 0 1 16,-14 0 0-16,-8 0 1 0,-17 7-1 15,15-2 1-15,14-1-15 0,14 6 4 16,17-3 12-16,-6 4 97 0,-6 6-29 16,-7 6-25-16,-10 8-21 0,-2 16-2 15,2 14-20-15,1 16-3 0,13 10-16 16,7 14 19-16,14-5 3 0,15-12-1 16,0-20 0-16,8-16 11 15,0-15-13-15,8-9-3 0,-2 1 3 16,7-6 0-16,3 5 3 0,9 6 19 15,14 1 49-15,19 6 4 0,21-11 9 16,16-12-16-16,14-11-20 0,-3-3-3 16,-7-10-12-16,-12-4 2 0,-17 5 1 15,-10-5 2-15,-15 4-6 0,-9-1-3 16,-12 1-3-16,3 5 3 0,-8-6 19 16,10-3 7-16,-2-7 19 0,10-5 6 15,0-21 12-15,-4-10-28 0,-16-25-22 16,-13-6-14-16,-21-13-28 15,-16 4-12-15,-12 6 8 0,-11 5-34 16,-4 13 6-16,-8 5-19 0,-7 4-83 16,-7 13-1-16,-5 14 32 0,2 16 7 15,-6 21-127-15,-6 25-155 0,27 1-350 16,-21 28-600-16</inkml:trace>
  <inkml:trace contextRef="#ctx0" brushRef="#br0" timeOffset="4083.63">15785 14201 10 0,'0'0'2'0,"0"0"40"16,0 0 40-16,0 0 81 0,0 0-55 15,0 0 35-15,0 0 27 0,0 0 25 16,0 0-16-16,-27-54-6 0,18 47-20 15,-3-4 10-15,-2 1-7 0,1-1-10 16,-5-1-39-16,-3 2-16 0,0-4-17 16,-6 3-54-16,-2 4-20 0,-4-3-3 15,-12 5-27-15,3 1 14 0,-9 1 14 16,1 3-14-16,5 0 3 0,-13 3 11 16,10 4 2-16,-5 5 45 0,-3 2 26 15,4 4 1-15,0 4-8 0,-6 13-9 16,11-2-12-16,-3 11-14 0,1 17-17 15,7 3-12-15,1 20-19 0,16 5 19 16,15-12 1-16,4-16 0 16,6-17 1-16,6-17-1 0,0 0 1 15,0 4-2-15,9 6 0 0,-1 3-3 16,9 0 3-16,10 5 28 0,13-1 53 16,13-8 19-16,20-2-19 0,16-13-36 15,19-11-10-15,-3-7-12 0,-1-3-7 16,-15-7 0-16,-14 4-3 0,-17-7-11 15,-13 3 11-15,-13 0 3 0,-11-6 9 16,-5 3 11-16,-3-4 12 0,8-3 9 16,2-13 14-16,6-14 56 0,0-17-6 15,-10-17-28-15,-9-13-11 16,-16-10-31-16,0 7-20 0,-8 0-29 16,0 8-2-16,4 9-12 0,2 16-30 15,-1 11 30-15,1 8 9 0,-2 19 3 16,2 2-1-16,-4 2 1 0,2-5 22 15,-4 1-22-15,-5-5-29 0,-7 2-21 16,-5 8-20-16,-21 8-10 0,-22 10 17 16,-35 21 31-16,-38 19 19 0,-35 18 0 15,-8 10 12-15,11-6-11 0,18-4-1 16,25-7-6-16,14-10-20 0,29-4-41 16,29-7-93-16,25-6-210 0,21-10-388 15,-9 19-966-15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1:34:10.3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8000"/>
    </inkml:brush>
  </inkml:definitions>
  <inkml:trace contextRef="#ctx0" brushRef="#br0">3506 12662 411 0,'0'0'78'16,"0"0"369"-16,0 0-167 0,0 0-78 16,0 0-88-16,-10-57-85 0,10 45-13 15,0-2 20-15,0 0 13 0,0 3 6 16,0 3 7-16,0-3-20 0,-5 1-29 16,-1 3-10-16,-2 0 23 0,-2 3-3 15,-1-3 0-15,-1 5-7 0,-5 2 7 16,7-3 9-16,-7-1 33 0,7 1 29 15,-4-4 3-15,5 4 4 16,-5-4-7-16,8-4 12 0,-7 4-25 16,9 4-17-16,-4-3-64 0,0 6-9 15,1 0-133-15,1 0 42 0,-4 13 41 16,0 4 30-16,-5 7 17 0,-4 6 12 16,1 3 0-16,-9 9 3 0,0-2 1 15,0 4-3-15,4-1-1 0,-1-2-1 16,5 0-28-16,3 0-4 0,9-5 17 15,7-1 16-15,4-5 62 0,13-1 6 16,10-4-4-16,8-8-19 0,2-5 1 16,9 2-11-16,5-10-6 0,3-4 0 15,-4 0-13-15,6-14 10 16,-5 5-3-16,-3-12 6 0,-3-3 51 16,-1-2 78-16,-9-6 18 0,-6-1-16 15,-9-7-27-15,-9-4-25 0,-3-1-35 16,-8-6-17-16,-14 1-56 0,-9-1-17 15,-4 1 17-15,-8 3 0 0,0 0-16 16,-5 6-16-16,-3 3-9 0,2 12-35 16,3 5-3-16,-1 16 6 0,-4 5 12 15,-3 22-64-15,-3 29-160 0,-7 24-134 16,19-9-119-16,-7 46-288 0</inkml:trace>
  <inkml:trace contextRef="#ctx0" brushRef="#br0" timeOffset="983.34">5612 14079 147 0,'0'0'502'16,"0"0"13"-16,0 0-147 0,0 0-102 16,0 0-113-16,0 0-65 0,0 0-33 15,0 0-10-15,-18-65-9 0,16 58-17 16,2 4-19-16,-3-1-20 0,-3 4-48 15,-4 0 3-15,0 0 29 0,-7 11 17 16,-4-4 2-16,-5 7 16 0,-5-2 1 16,-7 9-1-16,-3 0 1 0,-4-2 0 15,-3 5 0-15,0 2 16 0,1-1 56 16,-1 4 2-16,5 3-9 16,2 1-26-16,1 2-3 0,9 1-14 0,6 1-9 15,3 3 13-15,5-1-16 16,9-6-9-16,6 0-1 0,2-5 42 15,12-2-3-15,7-5 6 0,12-4 4 16,14-4-7-16,17-6-13 0,17-4-4 16,-11-6 1-16,9-13-6 0,-17 2 9 15,-17-4-4-15,-2-1-5 0,-12 5-7 16,2-3-1-16,4-6 5 0,3-5 8 16,3-1 17-16,-6-6-3 0,-8 5-1 15,-8-3-2-15,-9 2-14 0,-10 1-22 16,-4-2-19-16,-17 3-7 0,-18 1-25 15,-19 5-4-15,-23 6 4 0,-18 13 9 16,-10 11 13-16,18 7-20 0,22 2-138 16,28-2-88-16,25-4-199 0,1 8-757 15</inkml:trace>
  <inkml:trace contextRef="#ctx0" brushRef="#br0" timeOffset="1783.36">8893 12204 274 0,'0'0'127'0,"0"0"-111"15,0 0-16-15,0 0-19 0,0 0-4 16,0 0 23-16,0 0 20 0,0 0 87 15,16-65 193-15,-16 58-72 0,2 2 0 16,0-2 20-16,-2 0-40 0,2 0-68 16,1 0-40-16,-1-3-22 0,4 3-10 15,-4 3-6-15,2-5-1 0,2 2 11 16,-2 0-4-16,3 0-10 0,-5 0-16 16,-2 1-42-16,0 2-10 15,0 4-90-15,-11 0-4 0,-1 7 40 16,-9 7 21-16,-4 3 43 0,-6-1 48 15,-2 15 4-15,-4-4-1 0,2 8 24 16,0 1-4-16,4-6-26 0,6 8-12 16,6-5-4-16,9-3 6 0,6 1-12 15,4-8 3-15,8 1 35 0,9-3 0 16,3-8 0-16,7 1 13 0,4-4-13 16,2-6-6-16,5-1-17 0,1-3-12 15,0 0-7-15,0-7-16 0,1 0 1 16,1 0 15-16,-6-3 0 0,-2-1 3 15,-2 2 20-15,-6-1 9 0,-2-7 0 16,-9-1-22-16,-3-1-1 16,-3-6-5-16,-8-1 40 0,-8-5 17 15,-13-9-36-15,-12-7-38 0,-17-4-6 16,-28-6-22-16,-17 13-9 0,-21 13-8 16,4 25-21-16,15 19-128 0,10 25-116 15,40-5-283-15,-1 11-821 0</inkml:trace>
  <inkml:trace contextRef="#ctx0" brushRef="#br0" timeOffset="4122.22">5941 14400 85 0,'0'0'81'0,"0"0"-42"0,0 0 10 15,0 0-13-15,0 0 26 0,0 0 56 16,0 0 61-16,0 0-13 0,0 0 23 16,-17-25-13-16,17 22-3 0,0-4-20 15,0 1-23-15,0 6-114 0,0 0-16 16,0 0-124-16,0 0 72 0,0 0 52 16,-2 4 0-16,0 5 22 0,-4-2-21 15,4 3 0-15,-2 1 22 0,-2-4 6 16,-1 0 36-16,1 1 4 0,0-1-21 15,0 0-12-15,2-3-10 0,-3-1-23 16,7-3-3-16,0 0-12 0,0 0 12 16,0 0 4-16,7 0 31 0,1-3-5 15,0-1-4-15,0 1-5 16,1-1-21-16,-1 1-22 0,4-1-4 16,-3 1 6-16,-1 1 1 0,-2 2 15 15,-2 0-22-15,0 0 7 0,-4 0 19 16,0 0 12-16,0 0 20 0,0 2 14 15,0-2-4-15,-2 0-3 0,-2 0 0 16,0 0 6-16,2 0 1 0,-2 0 9 16,4 0-37-16,-4-2-18 0,4-5-2 15,0 4 2-15,0-1 3 0,4-3 23 16,-2 4-22-16,2-1-4 0,0 4-49 16,2-3-3-16,-6 3 7 0,7 0 6 15,-5 3 29-15,0 4 10 0,0 0 19 16,-2 0-15-16,0 2-4 15,0 1-38-15,-4-3-8 0,-2 0 11 16,3 0-1-16,1-3 36 0,-2-1 13 16,2-3-13-16,0 0-7 0,2-3-90 15,0-4-20-15,6-4 0 0,1-3-52 16,3 6-102-16,8-13-391 0</inkml:trace>
  <inkml:trace contextRef="#ctx0" brushRef="#br0" timeOffset="7615.07">6154 14703 874 0,'0'0'661'0,"0"0"-398"0,0 0-201 15,0 0-20-15,0 0-41 16,0 0-1-16,0 0 88 0,0 0 97 15,0 0 38-15,-4-33-32 0,4 29-78 16,-2 4-55-16,-3 0-7 0,-1 0 14 16,2 0 21-16,-2 0 46 0,-4 4 21 15,3-1 13-15,-3 1-1 0,0-1-13 16,-1-3-4-16,1 2-7 0,0 2-12 16,-1-4-35-16,3 0-26 0,0-4-15 15,2-1-22-15,-1 1-6 0,3-3-23 16,0 0-2-16,2 0 0 0,-2 0-2 15,2-3-2-15,2 7-8 0,0-3 12 16,-2 3 0-16,0-1 0 0,0 4-28 16,-4 0-25-16,-3 0 4 0,1 4 11 15,-6-1 24-15,1 3 14 16,-3 1 18-16,-3-1 14 0,-4 1 11 16,7 0-3-16,-5 0-9 0,2 0-6 15,1-3 3-15,1-4 3 0,3 3 0 16,1-3-3-16,3 0 3 0,2 0-13 15,4-3-5-15,0 3-10 0,1-4-3 16,-1 4-17-16,2-3-26 0,2 3-22 16,0 0-6-16,0 0-4 0,-4 3 36 15,2 1 39-15,0 5 3 0,-4 5 0 16,0 0 13-16,-5 3 2 0,3 2 7 16,-4-1-3-16,1-1 0 15,-1 2-21-15,2-5-1 0,-3 0-2 16,7-2-23-16,0-5-6 0,0 4-16 15,3-4 25-15,3 3 22 0,3-3 59 16,5 4 3-16,2 1-27 0,5-2-14 16,1 4-5-16,1 0-13 0,5 2 16 15,1-2-7-15,4 0-11 0,-2-4 1 16,-2 2 0-16,1-1 0 0,-3-1 0 16,0-3 0-16,-5-3 0 0,3-1 1 15,-1 4 10-15,-3-7-12 0,-3 0-1 16,3 0-31-16,-3 0-19 0,3-10 7 15,-1 6 9-15,-1-3 9 0,-1-3 9 16,0-1 14-16,3 1 1 0,-7 1 1 16,7 2 3-16,-7-3 32 0,-2 3 14 15,0-4 16-15,-2 1 3 16,0 1-18-16,-4-1 5 0,3-4 7 16,-3-4-1-16,0 3-27 0,0-3-22 15,0 1-12-15,0-2 1 0,0 1 2 16,0-3 0-16,-3 6 10 0,1 1-10 15,0 0-3-15,-2-2 0 0,0 9-22 16,-4-3-12-16,4-1-21 0,-5 8-71 16,-3-4-81-16,0 3-130 0,1 4-266 15,-28 4-823-15</inkml:trace>
  <inkml:trace contextRef="#ctx0" brushRef="#br0" timeOffset="16481.14">14245 14947 36 0,'0'0'173'0,"0"0"-14"16,0 0 80-16,0 0-44 0,0 0-55 16,0 0-45-16,0 0 2 0,0 0-41 15,0 0-20-15,14-45-17 0,-12 41 1 16,-2 3-1-16,0-6-18 0,0 3 16 15,0 4 38-15,0-3 30 0,0-1-33 16,0 1 32-16,0-1-12 0,0 1-23 16,-2-1 35-16,2-3-35 0,-2 0 13 15,-2 4 25-15,4-6-54 0,-2 6-14 16,2-4 17-16,-2 0 3 16,0 0-10-16,2 0-10 0,-2 0-3 15,-1 0-15-15,-1-2-2 0,0 6-14 16,-4-1 14-16,4-3-1 0,-2 4-40 15,-5-1 19-15,5 1 1 0,-4-1-1 16,1 4 23-16,3-3 3 0,-4 3 10 16,4 0 16-16,2-4 14 0,2 4-5 15,-3 0 11-15,3 0-4 0,-2 0 4 16,4-3-4-16,0 3-9 0,0 0-22 16,0 0-14-16,0 0-29 0,0 0-7 15,-2 0-3-15,2 0 7 0,-2 0 0 16,0 0 6-16,-2 0 9 0,-2 3 5 15,-7 1 9-15,5-1 1 0,-7 4 2 16,-3-3 1-16,5 3-1 16,-1 0 0-16,-5-4 0 0,7 6-1 15,0-6-17-15,3 1-2 0,3-1-19 16,-2 1 13-16,6-1 25 0,0 1 1 16,0 3 26-16,0-4-6 0,0 1-1 15,2 3 7-15,-3 0-23 0,3 1-3 16,-6 3 23-16,4-1-7 0,0 1-16 15,0 3 17-15,-4-2-14 0,0 2 32 16,-5 0-32-16,5 1 19 0,-4-1-2 16,-1 4-4-16,-1-8-16 0,4 6 29 15,0-2-26-15,-3 0 26 0,5-4-29 16,2 3 2-16,0-3 2 0,0 1 22 16,2-1-1-16,2-3 1 0,0 5-10 15,0-1-13-15,2-1 26 16,2 4-4-16,-2-3-22 0,0 1 10 15,2 5 4-15,-2-3-16 0,-2 0-1 16,2 2 16-16,-2 1-15 0,0-3 0 16,0 2 2-16,0-2-3 0,2 0-1 15,-2 0 1-15,4-2-13 0,3 2 13 16,-3-4 0-16,2 4 13 0,4-5-1 16,-2 5-11-16,3-7-1 0,1 3 0 15,-1-3 26-15,3 4 6 0,-2-6-19 16,1-1-13-16,-7 3 1 0,6-4 14 15,-3 1-14-15,3-1-1 16,-6-3 26-16,0 4-3 0,7-4-7 16,-5 0 3-16,5 0-6 0,-1 0-10 15,4-4 10-15,5 1-10 0,0-4 10 16,2 0 0-16,-1-2 6 0,3-2 1 16,0-3 12-16,0 0-30 0,-3 1 20 15,1-3 4-15,-2-2-23 0,0 1 32 16,-5 1 7-16,-6-1-19 0,7-1 15 15,-11-1 10-15,4 2-46 0,-3-1 12 16,-5-1-14-16,0 2 0 0,-2-4 3 16,0-2-3-16,0 2 0 0,0-2-19 15,0-4 8-15,-2 0 11 16,0-1 1-16,0-1-1 0,0 1-2 16,-1-2-20-16,3 1 9 0,-2 1 11 15,2 2 2-15,0 1-2 0,0 1 2 16,-2 5 2-16,-4 1-2 0,0 4-35 15,-9 2-68-15,-7 5-64 0,-11 3-33 16,-21 4 13-16,-23 4 9 0,9 8-17 16,6 2-77-16,23-3-129 0,20-8-266 15,-20 11-28-15</inkml:trace>
  <inkml:trace contextRef="#ctx0" brushRef="#br0" timeOffset="21149.7">29843 15031 1646 0,'0'0'302'0,"0"0"-231"15,0 0 10-15,0 0-81 0,0 0-19 16,0 0-40-16,50-61 20 0,-50 57-39 15,0-3-87-15,-2 7 28 0,-9-3 79 16,-3 3 35-16,-5 0 23 0,-4-4 0 16,-3 1 39-16,-3-2-3 15,-4-2 32-15,-1 0 59 0,3-7-46 16,-6 0 36-16,6-2-33 0,-6-1-19 16,6-4 26-16,-2 2 84 0,2-2 12 15,4-2-39-15,-4 6-48 0,2-1 6 16,2-1-106-16,-2 8-3 0,0 5 0 15,-2-1 0-15,-4 7-32 0,0 0 35 16,-4 7 11-16,-3 3 5 0,1 6-13 16,0 1-2-16,2 8-1 0,-1-3-15 15,3 3-1-15,4 1 3 0,6 5 1 16,-2-1 9-16,4 1-10 0,9 2 12 16,-3 0 1-16,7 6 42 15,4 1-41-15,3 0 27 0,5 4-2 16,0 3-10-16,2 0-15 0,7 2 21 15,3 1-9-15,1-3 3 0,1 0-13 16,7-3-3-16,6 0 32 0,12-4 80 16,17-5 23-16,22-9-30 0,26-12-29 15,22-14-28-15,2-7-20 0,-4-7-27 16,-13-5 12-16,-15 1-10 0,-6-4 10 16,-3-6-10-16,0 2 9 0,-10-6-12 15,-13 2-25-15,-15 6-10 0,-14-2-28 16,-12 5-29-16,0-16-14 0,0-17 43 15,-17-21 8-15,-6-19-2 0,-27 0 34 16,-19 5 11-16,-13 9 8 16,-14 8 1-16,-14 4-45 0,-12 5 26 15,-23 2-20-15,-16 7 0 0,-19 14-12 16,-23 23 8-16,-12 20-37 0,-13 37-250 16,48 0-263-16,-27 35-822 0</inkml:trace>
  <inkml:trace contextRef="#ctx0" brushRef="#br0" timeOffset="36807.18">14065 14916 921 0,'0'0'0'16,"0"0"-92"-16,0 0-64 0,0 0-1 15,0 0-136-15</inkml:trace>
  <inkml:trace contextRef="#ctx0" brushRef="#br0" timeOffset="201417.78">6088 14663 70 0,'0'0'182'16,"0"0"95"-16,0 0-35 0,0 0-47 16,0 0-42-16,0 0-32 0,0 0 6 15,0 0 6-15,0 0-16 0,37-51-19 16,-37 51-1-16,0 0 1 0,0-3-46 15,-2 3-10-15,-4 0 10 0,1 0 22 16,1-4 1-16,-2 1-4 0,-2-1-13 16,2 1 1-16,-3-1-1 0,-1-3 10 15,4 4 3-15,-2-6 0 16,-3 6-4-16,3-4-15 0,-2 0-7 16,3 0-10-16,1 0-15 0,-2 3-4 15,6-3-15-15,-2 4-1 0,0-1-2 16,0 3-14-16,-1-3-10 0,1 4-3 15,2 0 3-15,-2 0-3 0,0 0 7 16,-2 0 6-16,0 0 15 0,-1 0 1 16,-3 0 12-16,2 4 11 0,-1-4 3 15,-5 0-7-15,4 0 4 0,-3 0-1 16,1 0 26-16,-3 0 0 0,-1-4-9 16,3 4-10-16,-1 0-29 0,-1-3-10 15,1 3-12-15,0 0-14 0,-1 0-5 16,1 3 5-16,-3 6 11 0,1 1 21 15,-3 4 2-15,0 4-1 16,1-3-10-16,-3 3 12 0,2-1 0 16,3 3-1-16,-1-3 1 0,3 0 1 15,-1-1 1-15,5-2 0 0,0 3-1 16,-1-10 0-16,7 6-2 0,-2-6-14 16,2 0-29-16,-2 0-10 0,6 0 55 15,0 0 6-15,0 0 17 0,0 1-7 16,0 3-13-16,0 3 0 0,0 0 14 15,0 0-14-15,0 1 13 0,2 3-13 16,-2 3 16-16,0-6 1 0,0 3 2 16,0 1-6-16,0-2-16 0,0-3-12 15,0 0-10-15,0-1-13 16,6 0 12-16,-2-2 11 0,4-1 12 16,3-3 20-16,1 2 2 0,3-2 1 15,1 4-7-15,1-4-14 0,3-1 11 16,-1 1-10-16,4-3 16 0,-3 3-3 15,1-2-13-15,2-1 1 0,-3 3 15 16,-1 0-16-16,2-4 16 0,-5 1 1 16,5-1-1-16,-5-3-3 0,1 0 19 15,0 0 17-15,3 0 2 0,1-7-19 16,0-3-16-16,5-1-3 0,-3-1-14 16,6-5 11-16,0 3 0 0,-2-6-11 15,2 3-2-15,0-1 0 16,-2-1 0-16,-5 2 16 0,1-1 9 15,-6-1 17-15,-1 5 18 0,-3-3-6 16,-5-2-9-16,-6 1-20 0,0-3 1 16,-2-1-4-16,-6-3 16 0,-4 3 0 15,-3-3 0-15,-3-5-25 0,-1 6-13 16,0-2-3-16,1-2 1 0,-3 2-1 16,7 5-10-16,-3-4 11 0,5 10-20 15,0-3 6-15,4 4 4 0,-3 2-4 16,3 5 0-16,4 0-3 0,0 4-13 15,0-1 1-15,0 4 2 0,0 0 4 16,-2 0-10-16,-5 0 6 0,3 0 17 16,-4 4 12-16,-5-1 26 0,1 1-1 15,-9-1-2-15,0 1-4 0,1-1-7 16,-5-3 1-16,2 0 0 16,-4 0-12-16,2 0 2 0,-2-3-3 15,4-1-11-15,3 4-20 0,-1-3-8 16,2 3-8-16,1 0 2 0,3 7-3 15,-1 0-9-15,1 8 15 0,-2 3 20 16,1 4 19-16,1 3 0 0,1 5-1 16,-3 1 2-16,3 2-17 0,3-2 16 15,1-1-19-15,-1-2 9 0,3 2 12 16,4-6-1-16,2-1-2 0,2-2-9 16,0-2-6-16,2-2-6 15,0-3-1-15,0 2 0 0,6-2 4 0,2 0 20 16,0 3-2-16,5-1 1 15,1 1 3-15,-1 1 13 0,5 1-12 16,1 2 12-16,-1 0-11 0,3-2 1 16,-2 2 20-16,-3-2-20 0,5-1 16 15,2-1 4-15,-3-3 6 0,3-2-7 16,0-1 7-16,-3-1 3 0,5-6 9 16,0-4 7-16,6 0-10 0,0-4 1 15,0-6-17-15,8-4-6 0,-1-5-13 16,-1-2 16-16,4 0-16 0,0-5 13 15,-1 1-16-15,-7-1 0 0,-2-2-11 16,-4 5 11-16,-5-4 19 0,-5 4 3 16,-5-2 16-16,-5 3-3 15,-3-3-32-15,-4 3 22 0,-4 1-24 16,-5-4 0-16,-5 3 2 0,1-3 0 16,-5 3-3-16,-1-3 1 0,1 2-1 15,-1-1-1-15,0-2-40 0,-1 5 41 16,1-3 0-16,-2 4-1 0,1-1-15 15,-1 2 14-15,5 5-24 0,-5 0 23 16,0 0-22-16,-2 6-10 0,1 1-7 16,-3 0 7-16,-4 7-3 0,-2 0 9 15,-4 0 7-15,0 7 19 0,-3 0 1 16,1 5-11-16,2-2 10 0,-2 8-10 16,6-8 0-16,0 9-9 0,0-5-20 15,6 4 13-15,2-2 1 16,3 4-8-16,-1-2-9 0,7 5 0 15,1 1 7-15,1-1-1 0,6 5 1 16,-1 1 25-16,5 6 0 0,2 2 12 16,0-1 1-16,2 1-2 0,5 1 2 15,3-1 0-15,2-6-32 0,3-1-4 16,1-4 23-16,5-5-9 0,10-3-20 16,8-8-49-16,17-5-125 0,16-5-79 15,-3-3-160-15,-14 1-183 0</inkml:trace>
  <inkml:trace contextRef="#ctx0" brushRef="#br1" timeOffset="-171405.64">6150 13657 25 0,'0'0'65'0,"0"0"75"16,0 0 14-16,0 0 32 0,0 0-23 15,0 0-75-15,0 0-36 0,0 0-33 16,0 0 43-16,0-7 39 0,2 0 43 16,0 0 31-16,0 0-22 0,-2 0-29 15,0 1-17-15,0 3-16 0,0-1-13 16,0 1-19-16,0 3-8 0,-4-4-15 15,-2 4-7-15,-3 0-12 0,5 0-14 16,-4 4-1-16,-2-1 14 0,5 1-16 16,-3-1-15-16,4-1-17 0,0 5 6 15,2-3 3-15,2 3 20 0,0-4 2 16,0 1 1-16,0 3 0 0,6-4 3 16,-2 1 0-16,2-1 10 15,1 1-10-15,-1 3 1 0,2-7 9 16,-4 1-10-16,0 3 0 0,2-1 0 15,-3 1 10-15,1-4 7 0,-4 0 12 16,0 3 20-16,0-3 13 0,0 0-4 16,0 0-9-16,0 0-13 0,-2-3-7 15,0-1-19-15,-1-3-12 0,-1 2-1 16,2-2-1-16,2-3-1 0,-2 3 1 16,2-4-1-16,-2 4 2 0,2 0 15 15,-2 5-15-15,2-5-11 0,-2 7-28 16,2 0-25-16,-4 0-11 0,0 0 27 15,-2 4 31-15,-1-1 16 0,-1 6-2 16,0 2 1-16,0-1 0 16,-5 4-2-16,5-3 2 0,-2-3 0 15,-1 3 1-15,3-1 1 0,0 1 3 16,6-4-1-16,-3-4 2 0,3 1 9 16,0-3-11-16,2-1 0 0,0 0 1 15,2 0 26-15,3 0 4 0,1-1-1 16,4 1-16-16,-2-7-12 0,3 3 15 15,-3-3 4-15,-2 4 12 0,2-4 14 16,-3 0-7-16,-5 3-29 0,0-3-13 16,-7 4-30-16,-1-1 8 0,-4 3-7 15,-3-3 3-15,-1 4 10 0,-1 0 16 16,1 0 17-16,-1 0 12 0,5 0-7 16,1 0-22-16,3 4-42 15,4-4-20-15,0 0 14 0,4 0 28 16,0 0 20-16,0 0 12 0,8 0 14 15,0 0-3-15,3 0 6 0,-1 0-16 16,2 0 1-16,3 0-14 0,-1 0-259 16,-5 0-345-16,-1 1-742 0</inkml:trace>
  <inkml:trace contextRef="#ctx0" brushRef="#br1" timeOffset="-168062.58">5972 13726 414 0,'0'0'427'0,"0"0"-52"15,0 0-118-15,0 0-78 0,0 0-62 16,0 0-39-16,0 0-26 0,0 0 0 16,0 0 3-16,0 0 0 0,-19-47-19 15,19 40-10-15,-2 6-13 0,2-3-11 16,-2 4 1-16,0-3 20 0,0-1-7 15,0 1 13-15,-4 3 7 16,4-4 3-16,-4 4 6 0,-3-3 7 16,1 3-4-16,2-4 7 0,-3 4 13 15,1 0 3-15,2 0-16 0,0 0-55 16,-2 0-32-16,5 0-59 0,3 4 20 16,0 3 42-16,0 0 10 0,0 0 16 15,7 1 3-15,1 3 2 0,0-1 17 16,5 1 1-16,-3-1-4 0,2-5 3 15,-1 2 0-15,1 0 1 0,-4-3 6 16,1-4 22-16,-3 0 13 16,0 0-3-16,-2 0-19 0,2-7-13 0,-4-4-1 15,3 6-2-15,-1-5 0 16,-2-4-7-16,0 0-4 0,0-2-12 16,-2 2 1-16,0-3 1 0,0 3-2 15,0 1 0-15,0 3 1 0,-2 0 0 16,0 3 24-16,-2 3-25 0,-3 1-6 15,-1 3-39-15,2 0-3 0,-4 3 9 16,-3 4 22-16,-1 4 17 0,1 2 3 16,-3-4 0-16,-1 9-3 0,5-4-3 15,-1 3-10-15,3-5-3 0,0-1-6 16,6 3 2-16,2-7 4 0,2 3 16 16,2-6 2-16,6 1 27 0,4-2 7 15,7-3-7-15,-3 0 3 0,7 0-13 16,2-7 10-16,0 6-6 0,0-10 2 15,-1 1-2-15,-1-1 2 16,-4 1 11-16,-3-2 9 0,-3 5 6 16,-3-4-9-16,-4 1-14 0,-6-1-28 15,0 1-10-15,-6 1-22 0,-2 2-10 16,-7 0 23-16,1 0 0 0,-3 4-1 16,-1-1-12-16,1 4-3 0,-1 0 0 15,1 0-4-15,-2 7 1 0,9 0-4 16,-2 0 10-16,1 3-1 0,1 3 8 15,8-3 24-15,-4 4-1 0,6 0 1 16,0-2 1-16,0-1-1 0,0-1 1 16,6 1 1-16,-4-1 3 15,4-6 12-15,3 1 6 0,-3-2 7 16,2 1 13-16,0-4 6 0,-2 0-6 16,7-4 0-16,-5-3-10 0,0 2-3 15,3-5 6-15,-5-1-6 0,2 1 0 16,-2-4-1-16,-1 2-15 0,-3 1 6 15,-2-3 1-15,0 0-19 0,0 5-1 16,-5-1-20-16,-1 3-15 0,-4 4-6 16,2-1-7-16,-7 4 0 0,5 0 21 15,-3 0 27-15,-1 7 16 0,0 3-13 16,-1-3-3-16,5 6-3 0,-3 1-20 16,9 0 1-16,0 0 6 15,2-6 14-15,2 6-1 0,2 0 0 16,4-3 2-16,2-3 1 0,1 3 16 15,3-4 0-15,1-4 4 0,-1 4 9 16,2-7-1-16,1 0 1 0,-5 0 3 16,7 0-6-16,-3 0-7 0,-1-7 4 15,1 4 8-15,-1-4 8 0,-3-4 2 16,-4 6-9-16,4-5-6 0,-3-1-1 16,-3-3 4-16,-2 0-16 0,-2 6-10 15,0-6 8-15,0 0-11 0,0 0-12 16,-6 5 8-16,-3-2-18 0,1 5-3 15,2-1-17-15,-4 0-2 0,1 7-11 16,-1 0 7-16,-2 0 4 0,3 3 31 16,-1 4 13-16,0 7 0 15,-1-4-1-15,7 6-18 0,-2 2 3 0,2-4 0 16,2 1 13-16,0 3-8 16,2-1 10-16,0-6 1 0,0 1 0 15,2-2 3-15,4 1 13 0,-2-8 13 16,2 4 16-16,5-7 9 0,-1 0-9 15,2-3-4-15,-1-4-6 0,5-4-3 16,-3-3 0-16,1 2-4 0,-2-5-2 16,-1-1-4-16,-3-1 16 0,0 2-3 15,-4-4-22-15,-1 5-11 0,-3-1-2 16,0 6-15-16,0-3-23 16,-7 7-13-16,-3 5-12 0,0 2 9 15,-7 0 15-15,1 2 33 0,-1 2 6 16,-2 10 3-16,3 0-1 0,-5-1-1 15,9 0-1-15,-3 4-13 0,3 1-9 16,4-4 3-16,4-2 6 0,2 2 11 16,2 0 1-16,0-4 1 0,4-1 1 15,4 1 2-15,4-3 23 0,1 0-7 16,1-3 0-16,3-1 7 0,1 1-4 16,-5-4 0-16,5 0 7 0,-3 0 0 15,-5-4 12-15,3 1 10 0,-5-4-7 16,-2 0-3-16,-4 0 1 0,0-4-14 15,-2 6-9-15,0-5 3 0,-2-1-20 16,-6-3 0-16,2 4-2 0,-3 1-1 16,-1 2-11-16,-2-3 10 15,1 3-40-15,1 3-11 0,0 1-17 16,1 3-6-16,-3 0 6 0,6 7-4 16,-3 3 17-16,1 1 25 0,4 4 29 15,-2 3 3-15,0 3 0 0,2-6 3 16,1 6 10-16,3 0-10 0,0-5 16 15,0-2-6-15,0-4-10 0,3 1 26 16,5-8 15-16,-2-1 17 0,2-2 3 16,7 0-10-16,-3-2-16 0,5-5-10 15,-1-7 1-15,3 0-7 0,-3-3 3 16,1-2-3-16,1-2 0 0,-3 5-22 16,-5-8-34-16,1 3 5 0,-5 5 13 15,-2-1 14-15,-2 3 0 16,-2 1-20-16,-2 6-22 0,-4 0-17 15,-3 4 4-15,-3 3 25 0,-4 3 32 16,1 4 13-16,-1 0-11 0,-3 6-2 16,0-3-13-16,5 4-3 0,-1 0 1 15,1-2-1-15,4 2-3 0,-1 0 3 16,7-3-4-16,0-3 4 0,2 3 0 16,0-1 15-16,2-3 0 0,0 0 1 15,2 0 2-15,2-3 0 0,0-1 1 16,4-1 19-16,-1 1-3 15,1 4 0-15,0-7 7 0,3 0 6 0,1 0-4 16,0 0-2-16,1-7-10 16,-3 2 9-16,5-2-14 0,-5-3-11 15,2-1-4-15,-6 1 4 0,3-2-3 16,-3-2-9-16,-4 3-1 0,-2-3-3 16,0 0-3-16,-2 6 6 0,-4-3-12 15,0 4-1-15,-3 4-12 0,-3-1-13 16,4 1-10-16,-3 3 7 0,-1 3 12 15,-3 4 7-15,7 0 22 0,-6 4 13 16,7-3 3-16,-3 6 8 0,4 0-11 16,2 0-3-16,0-3 0 0,2 1 1 15,0 2 2-15,2-4 2 0,0-3 0 16,0 0 11-16,2-5-10 0,2 1 29 16,2-3 10-16,0 0 9 0,4 0-3 15,-1 0-13-15,5-3-13 16,1-2-3-16,-3-2 10 0,3-4 3 15,-5-3 6-15,0 0-10 0,-2 6 11 16,-3-3-17-16,-1-3-3 0,-4 0-17 16,0 6-2-16,-6-3-13 0,-1 1-9 15,-3-1-7-15,-2 8-6 0,-5-4-12 16,1 7 12-16,-5 0 9 0,2 0 24 16,-1 3 2-16,-1 4 16 0,2 0-14 15,1 4-2-15,-3-1-3 0,9 2-32 16,-1-1 0-16,5-1 13 0,2 4-1 15,4-3 7-15,2 1 16 16,0 2 0-16,10-4 13 0,2 4 9 16,3-9 1-16,4 2-11 0,-1 0 1 15,5-3-11-15,-5-1-2 0,3-3 0 16,-4 0 16-16,-1 0 19 0,-3-7 16 16,-3 4 13-16,-6-8-1 0,2 6-22 15,-6-2-15-15,0-3-14 0,-6-4-9 16,2 0 22-16,-6 2-22 0,-1-2 0 15,-1-4 0-15,2 3 10 0,-3 1-11 16,1 0-2-16,-3 3-1 0,5-3-24 16,-2 9-10-16,3-2-12 0,-1 7-17 15,0 0-3-15,1 3 16 0,-1 6 32 16,4 9 18-16,-3-1-18 16,1 2 6-16,2 6 1 0,2-1 11 15,0-1-1-15,4-2 2 0,0-2 0 16,0 2 1-16,0-7 1 0,6-4-1 15,-2 2 15-15,2-5 22 0,7-7 22 16,-3 0-6-16,7 0-12 0,1-7-17 16,1-5 0-16,1-5-6 0,1-1 10 15,-2-1-29-15,1-5-34 0,-3-1 2 16,-3 3 1-16,-3 1-1 0,-3-2 30 16,-6 2 2-16,-2 0-1 0,-2 9-15 15,-6 2-3-15,-5-1-16 0,-1 4 3 16,-3 4 3-16,-3 3 29 0,-1 0 19 15,4 0 20-15,1 3-8 16,-3 1-31-16,3 3 0 0,8-4-38 16,-3 4-13-16,5 0-3 0,2 0 10 15,4 2 28-15,0 1 13 0,0 4-9 16,0 0 12-16,4-2 1 0,4 6-1 16,3-4 2-16,-5 3 11 0,6-5-1 15,-1 2 1-15,1-3 0 0,-4-1 6 16,7-3 3-16,-7-5 13 0,4-2 4 15,-1 0 15-15,-3 0-3 0,2-2-13 16,1-5-10-16,-1-3 1 0,-4-4-1 16,7 0-9-16,-7 2 13 0,-2-6-7 15,0 1-25-15,-2 1-9 16,-2-1-7-16,0-1-3 0,-2 2 6 16,-6 2 0-16,2 4-2 0,-9 0-27 15,5 3-8-15,-5 3-7 0,-1 4 3 16,-1 0 41-16,1 7 13 0,-3 0 22 15,0 4-22-15,5 2 0 0,0 0-25 16,3 1 2-16,1 3-5 0,4-3 2 16,4-2 10-16,2 2 16 0,0-3 0 15,6-1 11-15,2-3 8 0,7-2 13 16,-1-5-4-16,0 4 1 0,5-4-3 16,0 0-7-16,-1-4 3 0,-3-1-19 15,3-2 19-15,-1 0-6 0,-5 0 16 16,-1 0-29-16,-5 0 0 0,-4 0 16 15,-2 0-19-15,0 2-2 16,-2-2-14-16,-6 0-3 0,-7-3 17 16,5 3-14-16,-5 3 4 0,-3-3-17 15,5 4 0-15,-1-1-3 0,-3 4 32 16,7 0 0-16,-2 0-35 0,7 4-26 16,1 3 10-16,2 0 32 0,2 3 19 15,4 1 2-15,3 3-2 0,7-6-32 16,0 3-141-16,3-1-112 0,0-3-158 15,9 4-645-15</inkml:trace>
  <inkml:trace contextRef="#ctx0" brushRef="#br1" timeOffset="-156078.02">6199 13275 166 0,'0'0'548'16,"0"0"-362"-16,0 0-150 0,0 0-36 15,0 0-36-15,0 0 10 0,0 0 26 16,0 0 23-16,0 0 78 0,-6-34 107 16,2 31-12-16,0-1-27 0,2 4-33 15,0-3-48-15,0 0-20 0,0 3-3 16,2 0 20-16,-3-4 5 0,3 1 30 15,-2 3 3-15,0-7-9 0,0 3 5 16,0-3-29-16,-2 0-6 0,2 4-7 16,-2-6-12-16,0 2-11 0,-2-4 1 15,-1 1 12-15,1 0-6 0,-4 1-4 16,-1-2 1-16,-1-3-4 0,-2 0 4 16,-3 0 18-16,3-1-6 0,-5-3-4 15,0 1-15-15,-1-2-7 16,1-2-9-16,-2 2-6 0,1-2-4 15,1 0 9-15,-2 2 4 0,1-2-16 16,-1 0 0-16,-2-2-6 0,-1 2 6 16,-1 2-9-16,-4-2-1 0,2 0-11 15,-2 2 12-15,-4-6 18 0,2 6-3 16,0-5-3-16,-2 3-2 0,2-2-10 16,-4-1-11-16,6 5-1 0,-2-9 2 15,0 9-2-15,0-6-1 0,-2-1 0 16,4 2-2-16,-2-3 0 0,-2-1 1 15,2 4 1-15,-4-2 1 16,4 1-1-16,-7 3-20 0,5-3-8 16,-6 10 0-16,-2-6 3 0,3 3 6 15,-3 10-6-15,-2-6 23 0,-1 3 2 16,1-3 0-16,-1 7 0 0,3-1 2 16,4-3-2-16,-2 1 2 0,-1-1 0 15,5 1-2-15,-2 1 2 0,-2-5-1 16,6 0 20-16,-5 0-21 0,1 2-1 15,0-2-1-15,-2 0-11 0,-3 0-18 16,5 4-1-16,-4 4 17 0,-3-1-10 16,3 0 2-16,-2 4 8 0,-1 3-1 15,1 0 14-15,-1 0-1 0,5 3-22 16,-2 1-1-16,2 3 4 0,-1 0-3 16,5 2 25-16,-4-2 2 15,6 3 11-15,-2-3 12 0,2 0 3 16,-3 0-12-16,8 0-14 0,-8-5-2 15,7 5-11-15,-6-4-2 0,6 1 0 16,-2 6-15-16,-4 1-7 0,4-1 10 16,-2 2-10-16,4 6-3 0,0-1 0 15,2 2 10-15,-4 6 12 0,7 1 12 16,-1 2 2-16,0-2 2 0,2 5 4 16,0-5 15-16,1 2-3 0,-1-1 3 15,0 0-4-15,1-4-13 0,1 2 17 16,-2-5-16-16,2 0-3 0,-1 1 0 15,1-6-16-15,0 6-10 16,7-3-24-16,-1 1-17 0,1 2 3 0,4 3 13 16,3 2 23-16,-1 4 12 15,4 8 16-15,4 2 3 0,0 4 8 16,0 0-11-16,2 6 0 0,2 4 15 16,7 0-11-16,-5 0 8 0,0 1-11 15,4-5 22-15,-4 1-21 0,-1 3 0 16,5-5 11-16,-6-2-11 0,0 0-1 15,0-4-1-15,5 4-1 0,-3-3 1 16,-2-4-1-16,4 9 1 0,5-5 2 16,1 3 46-16,-2 0-23 0,9 0-3 15,2 3 7-15,0 1-13 16,1 0 9-16,5-1-22 0,4-3 10 16,-6 2 11-16,6-2-23 0,-4-7 17 15,-2 0-15-15,-2-3-1 0,-2-2 0 16,0-5 13-16,-3 1-12 0,1-1-1 15,-3-2 1-15,1-2 10 0,-2-2-11 16,3 2 1-16,3-1 22 0,0-3-23 16,8 6 0-16,4-2 24 0,2-1-24 15,4-2 0-15,5 4 0 0,-1-7-2 16,5 4-6-16,0-3 4 0,1 2-11 16,1-2 11-16,-7-2 2 0,-5 2 0 15,-1-4 0-15,-2 2 0 0,-6-1 0 16,-4-4-1-16,0-2-1 15,0 5 2-15,-4-6 0 0,1 3 2 0,1-7-1 16,2 5-1-16,2-5 2 16,6 0 11-16,4 0-3 0,-1-4-10 15,7 1 0-15,1-1-2 0,3 1 1 16,1-1 1-16,-5 1 2 0,3-1 10 16,-5-1-11-16,1 2-1 0,-7-1 1 15,4 4 1-15,-4-3-2 0,-4-1 0 16,5-3 16-16,-5 4-4 0,4-4 4 15,0 0 3-15,0 0-16 0,5 0 10 16,3-7-1-16,-1-4-10 0,3 2 0 16,1-8 11-16,-1-1 3 15,7 1-16-15,-4-2 3 0,-1-6 10 16,-1 6-11-16,-1-5-1 0,3 1 1 16,-5 2-2-16,-3 0 0 0,-1 6 0 15,-2-3 2-15,-8 1 14 0,2 1 9 16,-4 2-3-16,-2-3-3 0,-4-3-4 15,2 0-11-15,4-5 17 0,-4 2-21 16,-1-4-3-16,1 0-22 0,0-4-3 16,-2 5 3-16,-3-2 22 0,1 2 3 15,-4 1 2-15,-3 3 17 0,0-3-4 16,-3 6 1-16,1-2-3 0,-1 0-1 16,-1 2 13-16,-4-2-3 0,0-2-6 15,1 2 3-15,-1-6-17 0,-2 4-1 16,0-7-1-16,-2 2-2 15,2-5-14-15,0-5 13 0,0 1-19 16,1 1 9-16,-3-6 13 0,2 5 0 16,2-3 0-16,0 3-1 0,0 2-11 15,-1 2 12-15,3 0 20 0,-4 2 17 16,0 1-11-16,0 2 3 0,-4-1-17 16,2 1 1-16,-2 1 2 0,0 0 7 15,-2-3-21-15,0-3 0 0,-6-2 0 16,-2-2-1-16,-1-3 19 0,-3-5-19 15,1 1 1-15,-3-3 0 0,-3-3 14 16,1 2-15-16,-1-2-2 0,-2 3-13 16,-1 0-1-16,-1 3 4 15,-6-1-1-15,4 8-9 0,-2-3 4 16,-6 3-14-16,0-1 6 0,-2 5-2 16,-11-2-97-16,-9 2 11 0,-18 7-120 15,-22 12-126-15,-25 28-225 0,25 8-440 16,-43 43-435-16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1:40:40.270"/>
    </inkml:context>
    <inkml:brush xml:id="br0">
      <inkml:brushProperty name="width" value="0.05292" units="cm"/>
      <inkml:brushProperty name="height" value="0.05292" units="cm"/>
      <inkml:brushProperty name="color" value="#008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2952 4298 28 0,'0'0'258'0,"0"0"-27"16,0 0 138-16,66-35-76 0,-47 21-85 16,1-2 33-16,-3-5 35 0,-3 4-45 15,1-3-34-15,1-4 4 16,-5 8-69-16,1-1-39 0,-4-1-22 15,5 8-32-15,-7 1-26 0,0-1-12 16,4-1-1-16,-1 8-16 0,-3-4-16 16,6 3 3-16,-3 1 3 0,3-1 10 15,0-3-10-15,5 6-3 0,-1-3 7 16,5 4-4-16,4-3 26 0,2-1 19 16,12 4 10-16,11 0 6 0,20 0-15 15,21 0-19-15,21 0 21 0,5 0-4 16,-1 4-16-16,-8-4-2 0,-13 0 13 15,-2 0-1-15,10 0 12 0,5 0-23 16,1 0-1-16,1-4 29 0,1-3-6 16,13 0 9-16,11-3-16 15,9 3 13-15,7-4 3 0,2 3-4 16,0 1-5-16,8 3-4 0,7-3-16 16,-3 4-2-16,5 3 1 0,1 0-1 15,3 0 1-15,2 0-2 0,-1 3 2 16,1 4-2-16,2-3 13 0,4-4-12 15,0 3 12-15,6-3-11 0,2 0 0 16,6 0 14-16,9-3-15 0,6-8 12 16,4 4-11-16,8 0 1 0,4-3 13 15,3 1-15-15,-3-1 2 0,3-1-2 16,-5 1 12-16,-2 6-12 0,-6-6 12 16,0 6 16-16,3 2-4 0,-3 2-6 15,-2 0 7-15,-7 0-4 16,3 6-21-16,0 4 0 0,-4-3 1 15,-1 7-1-15,1 0-1 0,6-5 3 16,-2-2 9-16,0 0-9 0,4 0 9 16,-9-4-11-16,-3-3 0 0,-7 0 1 15,-7-3-2-15,-10-4 1 0,-9 0 0 16,-7 0 2-16,-16-2 0 0,-19-1 9 16,-25 3-12-16,-20 3 0 0,-31 4-2 15,-15 0-183-15,-16 11-157 0,-9-4-395 16,11 19-740-16</inkml:trace>
  <inkml:trace contextRef="#ctx0" brushRef="#br0" timeOffset="24100.89">14612 7995 127 0,'0'0'264'16,"91"-3"17"-16,-35 3 84 0,4-4-170 16,17 1-22-16,16-4 6 0,18-6-33 15,26 3-45-15,10-4-20 0,8 0-23 16,-5 2-25-16,-7 1-1 0,8-3 17 16,8 1 19-16,7 0 42 0,1-1 10 15,-2 4-10-15,-3-4-23 0,-3 7-32 16,-4 0-23-16,-8 5-19 0,-7 2-12 15,-3 0-1-15,-5 2-1 16,2 8-1-16,1 1-1 0,1-1 2 16,0 1 0-16,9 1 2 0,4 5-2 15,2 1-14-15,0-1-44 0,2-1 1 16,4-2 7-16,0-4 15 0,4 1 10 16,5-11 25-16,3 0 1 0,1-4 13 15,3-3 0-15,-1-6-10 0,-5 2 1 16,-6-3-1-16,-6 2-1 0,-10 1-1 15,-6 4 1-15,-11 0-1 0,-8 1 2 16,-13 6 20-16,-12 0-12 0,-18 3-11 16,-26 4-16-16,-13 0-1 0,-20-4-8 15,-3 4-4-15,-3-3-124 0,-2 6-109 16,-3-1-115-16,-7 5 12 16,-9 3 27-16,-32-1-70 0,2 2-3 15</inkml:trace>
  <inkml:trace contextRef="#ctx0" brushRef="#br0" timeOffset="40435.68">13046 8785 745 0,'0'0'78'0,"0"0"0"16,-44-61-78-16,44 49-26 0,4 1-95 0,5 1-257 15,-3 0 45-15</inkml:trace>
  <inkml:trace contextRef="#ctx0" brushRef="#br0" timeOffset="41684.04">13145 8558 147 0,'0'0'486'0,"0"0"-99"0,0 0 1 16,0 0-53-16,0 0-75 0,0 0-56 16,-68-54-91-16,53 39 17 0,-6-3-33 15,-1-3-13-15,-13-1-39 0,-11-3-24 16,-20-4-21-16,-17 1-22 0,-37 5 6 16,-24 6 15-16,-20 10-2 0,-11 3-90 15,-3 4-85-15,0 4-32 0,-10 3-27 16,-19 0-75-16,-14 0-53 0,-6 3-6 15,-17-3 153-15,-8 2-24 0,-3-2 161 16,-11-4 81-16,-5 1 35 16,-2-1 92-16,-4-3 166 0,-4 0-114 15,2-3 27-15,-2-4 51 0,6 0-10 16,0 1-49-16,0 3-29 0,8 3-17 16,-3 0-12-16,5 9-27 0,7 8-39 15,-3 4-38-15,13 5-20 0,10 2-13 16,-1 2-1-16,11 1 0 0,11 2 18 15,-2-3-19-15,4 1 2 0,10-4 0 16,1 0 0-16,1 3 1 0,7-6-2 16,6 3-1-16,8-3 0 15,12-1 1-15,9 1 0 0,4 1-2 0,8-6 0 16,17 2-1-16,10-2-12 16,10 2 11-16,5-4-11 0,9 6 13 15,18-2 7-15,24-2 41 0,13-2-16 16,18 1-28-16,2 1-4 0,2-1-17 15,-1 6-8-15,-5 6-8 0,-2 6 8 16,2 10 8-16,6-6 16 0,9 7-15 16,0-4 15-16,7 1-15 0,5 3 3 15,5-2 12-15,7-4-12 0,0 6 13 16,9 7 0-16,6 7 45 0,4 15 65 16,-2 26-107-16,-6 16 13 0,-9 31 10 15,-14 13-7-15,-12 7-3 16,-11 0 13-16,-4-7-10 0,-6 7-19 15,0 4-49-15,-2-2 11 0,2 5 12 16,8 0 13-16,4-3-3 0,13-2 14 16,4-2-11-16,4 0 11 0,14 1-9 15,9-5 11-15,4 4 13 0,6-1 10 16,0 8-11-16,6-3-12 0,1 3 4 16,-5 5 18-16,4 2-2 0,-2 2-8 15,-2-2 14-15,5-1-13 0,-9 1 3 16,2-7-3-16,-4-2-10 0,-5-1 20 15,-3-7-21-15,2-7 0 0,-5-15-2 16,3-11-1-16,2-18-18 16,6-10-10-16,10-15 16 0,7-6-10 0,5-12 20 15,15-8 0-15,5-10 1 16,11-7-9-16,9-7 11 0,6-8 3 16,7-10 0-16,-1-8 20 0,5-3-20 15,-9-4 20-15,4-2-10 0,-4 5-12 16,7 4-1-16,-3 0-1 0,-1 2-1 15,-7 2 2-15,0-1-2 0,6-1-46 16,6 1-7-16,11-3-9 0,6 0-17 16,11-2-19-16,-1-1 6 0,11 3-16 15,1-11-6-15,10 4 34 0,3-7 63 16,4-3 12-16,-2-8 7 16,13-10 26-16,6-1-23 0,4-10-1 0,6 2 46 15,6-3 111-15,5 2 45 16,3 12-1-16,3 5-6 0,4 14-43 15,4 10-58-15,6 6-54 0,0 12-23 16,7 2-19-16,7 1 1 0,1 6-1 16,2-4 0-16,1-2 0 0,-5-5 0 15,-2-5 2-15,-9-3 11 0,-6-13-11 16,-6-5-2-16,0-4 13 0,-7-15 15 16,-1-5-26-16,-7-9 21 0,3-1 53 15,3-4 96-15,-1-2-17 0,-3 7-13 16,-6-2-47-16,1 9-30 0,-11 5-43 15,-11 5-22-15,-8-1-15 0,-16 6-7 16,-12-3-16-16,-16-1-78 0,-9-3-45 16,-15-10 2-16,-18 2 23 15,-9-17 17-15,-8-15-5 0,-2-17 15 16,4-23 22-16,-9-13-25 0,7-20-1 16,-2-23 23-16,6-6 25 0,4-16 17 15,1-11 9-15,-5-5 26 0,-4-7 12 16,-4-6 1-16,1-3 0 0,-7-8 0 15,-9 3 27-15,-12 7 60 0,-20 4 7 16,-16 10-94-16,-32 9-39 0,-21 10-116 16,2 53-416-16,-33-16-968 0</inkml:trace>
  <inkml:trace contextRef="#ctx0" brushRef="#br0" timeOffset="54668.07">19631 1226 1421 0,'0'0'1583'0,"0"0"-1187"16,0 0-57-16,0 0 86 0,0 0-118 15,0 0-57-15,0 0-38 0,0 0-29 16,0 0-40-16,-31-23-30 0,31 20-19 15,0 3-9-15,0-4-15 0,0 1-13 16,5-1-2-16,-3 1-4 0,4 0 0 16,-2 3 1-16,-2-4-13 0,2 4-6 15,2 0-3-15,-4 0 4 16,7 7-1-16,-7 0 0 0,2 3 3 16,0 6 9-16,0 5 31 0,0-3-22 15,0 11-21-15,-1-3-6 0,-1 9-6 16,0 2-19-16,2-2 13 0,-2 5-3 15,0 0-9-15,-2 4-1 0,4-1 10 16,-2-1 3-16,0 5-3 0,-2-3 1 16,0 3-1-16,2 0-10 0,0-3 1 15,0-1-3-15,3-1-1 0,-3-5-11 16,0-4 11-16,4-2 1 0,-4-5 0 16,0-5 2-16,2 0 1 0,0-9 9 15,-4-1 0-15,2-4 6 0,-2-7 15 16,0 3-9-16,0-3-24 0,-2-3-84 15,-4-4-127-15,2-4-60 16,0 1-41-16,-4-6-103 0,3 6-582 16,1-18-783-16</inkml:trace>
  <inkml:trace contextRef="#ctx0" brushRef="#br0" timeOffset="55284.12">20440 1324 1630 0,'0'0'1299'0,"0"0"-1030"0,0 0 53 16,0 0 6-16,0 0-42 0,0 0 25 16,0 0-54-16,0 0-40 0,0 0-42 15,14-66-11-15,-14 55-6 0,0 4-21 16,0-3-13-16,0-1-9 0,0-1-6 15,0 5-3-15,-2 0-16 16,0 3-24-16,-2-2-14 0,0 2-4 16,0-3-15-16,-1 0-9 0,1 0-9 15,-4-2-12-15,-2 2 9 0,-1-3-10 16,-1 3 10-16,0-3-10 0,-3 6-1 16,-3 1-1-16,-1-1 0 0,-4 4-1 15,-4 0-2-15,-4 11-9 0,0 6 9 16,4 9 1-16,3 9-1 0,1 12 3 15,6-3 2-15,11 3 0 0,2-4 19 16,4-4-6-16,0 4-13 0,2-6-2 16,0 3 0-16,2-5-1 15,2 5-1-15,3-3-10 0,-3-6 10 16,0 6-13-16,0-4 12 0,3-5-9 16,-5 1 0-16,2-4-18 0,-4-2-45 15,0-3-16-15,2-2-11 0,-4-2-25 16,0-6-30-16,0 1-46 0,-4-1-64 15,0-7-143-15,0 4-307 0,0-7-629 16,-3 0-942-16</inkml:trace>
  <inkml:trace contextRef="#ctx0" brushRef="#br0" timeOffset="55571.06">19892 1659 2831 0,'0'0'646'0,"0"0"-339"15,0 0-4-15,0 0-91 0,0 0-64 16,0 0 22-16,0 0 9 0,0 0-44 16,74-11-25-16,-51 8 6 0,4 3 30 15,0 0-21-15,0-4-22 0,2 1-3 16,2-1-9-16,2-1-22 0,2-2-21 15,0-3-8-15,2 3-21 0,-2-4-19 16,0 1-21-16,-1 1-10 0,-3 2-35 16,-7 0-97-16,-1 7-83 15,-11-3-105-15,-1 3-125 0,-7 3-214 16,-19 7-828-16</inkml:trace>
  <inkml:trace contextRef="#ctx0" brushRef="#br0" timeOffset="62036.6">20940 1189 91 0,'0'0'548'0,"0"0"-62"16,0 0-138-16,0 0 23 0,0 0 41 16,0 0-57-16,0 0-81 0,0 0-75 15,0 0-4-15,41-57 9 0,-37 53-21 16,-2-3-28-16,5 4-23 0,-3-4 4 16,2-3 13-16,0 4 13 15,0-1-7-15,-1 4-7 0,-3-4 8 16,2 3 9-16,2 1-6 0,-2-1-10 15,0 1-9-15,-2-1-19 0,-2 4-15 16,2-3-21-16,0 3-19 0,-2-4-8 16,0 4-16-16,0 0-25 0,0 0-17 15,-4 0 0-15,0 4 14 0,-8 3 14 16,1 7 17-16,-7 3-9 0,-3 13 0 16,-4 3 9-16,-2 16 25 0,-4 10-22 15,3 2-15-15,3 0-12 0,4-7-6 16,5-7-3-16,5 1 3 15,-3-5-12-15,7-4 15 0,-3 1-16 16,4 0 0-16,4-5-2 0,2-2 0 16,0-4-12-16,2-1 10 0,8-1 0 15,-1-3-13-15,5 0 13 0,1-8-13 16,1 1-9-16,5-6-6 0,1 1-24 16,1-5-40-16,2-3-20 0,0-4-13 15,-2 0-15-15,-1-4-12 0,-1-3-22 16,-5-2-7-16,-3-1-73 0,-1 3-81 15,-10 4-106-15,0-1-136 0,-2 1-234 16,-2-1-590-16</inkml:trace>
  <inkml:trace contextRef="#ctx0" brushRef="#br0" timeOffset="62334.84">21107 1446 2259 0,'0'0'2243'0,"0"0"-1910"0,0 0-6 16,0 0 98-16,0 0-177 0,0 0-118 15,0 0-103-15,0 0-25 0,0 0-2 16,0 0 22-16,11 3-22 0,11 11-1 16,7 6-1-16,4 0-10 0,-4 1 10 15,7 2-11-15,-5 1 12 0,4 3 0 16,-4-6 1-16,0 1-1 0,2-1 0 15,-4-3-1-15,4-3-16 16,-6-1-39-16,-3-3-40 0,-1-8-18 16,-4-3-9-16,-5 0-3 0,-1 0-16 15,-9-3-52-15,0-8-163 0,-4 1-312 16,0 3-606-16,-8-16-834 0</inkml:trace>
  <inkml:trace contextRef="#ctx0" brushRef="#br0" timeOffset="62552.95">21426 1456 3683 0,'0'0'940'0,"0"0"-479"15,-62 4 19-15,53-1-165 16,-3 4-134-16,2 2-52 0,-7 1-59 16,3 4-58-16,-1 0-12 0,-1 6-18 15,5 4-3-15,1-1-22 0,2 5-68 16,-3-6-25-16,5 6-9 0,-4 2 3 15,4-6-3-15,-1 1-7 0,-3-3-19 16,2-8-49-16,4 2-53 0,-7-6-91 16,5 1-125-16,2-8-219 0,2-10-1013 0</inkml:trace>
  <inkml:trace contextRef="#ctx0" brushRef="#br0" timeOffset="62951.11">21544 1064 886 0,'0'0'1400'0,"0"0"-1254"16,0 0-4-16,0 0 41 0,0 0-134 16,0 0-17-16,0 0 67 0,0 0 17 15,0 0 50-15,0 0 89 0,43-47 46 16,-39 54 11-16,2-4 30 0,5 4 22 15,-5-3-15-15,8 6-57 0,-1 2-65 16,5 2-76-16,3 7-48 0,0-1-21 16,1 4-16-16,1-1-9 15,0 8-9-15,0 2-24 0,-1-1-5 16,-3 8-19-16,-7-4 0 0,3 8-2 16,-5-1-1-16,-2 3-19 0,-3 1 20 15,-5 0 1-15,0 4-2 0,-7-8 0 16,-7-3-9-16,4-1 9 0,-7-6 3 15,0-4 2-15,5-1 10 0,-2-10-10 16,-3-2-2-16,9-3-47 0,-5-6-46 16,5-3-49-16,2-1-52 0,0-3-78 15,2 0-97-15,-1 0-379 0,3-3-1081 0</inkml:trace>
  <inkml:trace contextRef="#ctx0" brushRef="#br0" timeOffset="63785.03">22310 1510 1216 0,'0'0'2109'0,"0"0"-1634"0,0 0-123 15,0 0 24-15,0 0-62 0,0 0-5 16,0 0-78-16,0 0-88 0,0 0-77 15,0 0-14-15,-6 23 8 0,14-23-11 16,9 0-25-16,-2 0-23 0,3-3-1 16,5 3-2-16,4 0-1 0,2 0 0 15,0 0 0-15,0 0 0 0,4 0 0 16,-2 0 2-16,0 3 1 0,0-3-2 16,-4 4 0-16,-5-4-1 15,-1 0 0-15,-5 3 2 0,-7-3-2 16,-1 0-28-16,-2 0-14 0,-4 0-49 15,-2 0-67-15,0 0-55 0,0-3-107 16,0-1-314-16,0-5-844 0</inkml:trace>
  <inkml:trace contextRef="#ctx0" brushRef="#br0" timeOffset="64151.16">23214 1139 3687 0,'0'0'560'0,"0"0"-260"16,10-61 66-16,-10 47-155 15,2 3-49-15,2 3 29 0,-4-3-21 16,0 4-64-16,0 0-49 0,-4 0-27 16,0 4-17-16,0-4-13 0,-2 3 0 15,-5-1-3-15,5-2 1 0,-10 4 2 16,3-1 13-16,-3 4 8 0,-7 4 0 15,0 8-6-15,-10 9 3 0,-2 7 0 16,-4 12 9-16,4 14-8 0,2 7 2 16,10 12-6-16,12-8-14 15,7-4-1-15,4-7-3 0,9-11-15 0,1-2 0 16,2-3 14-16,7 2-17 0,-7-3-3 16,3-1-15-16,-1 3-91 0,-5-3-55 15,-3 1-33-15,-4 1-53 16,-2-1-63-16,0-4-132 0,-6-5-216 15,-1-5-468-15,-11-2-397 0</inkml:trace>
  <inkml:trace contextRef="#ctx0" brushRef="#br0" timeOffset="64408.03">22738 1587 3495 0,'0'0'1079'0,"0"0"-710"16,0 0 40-16,0 0-127 0,0 0-152 16,0 0-21-16,79-26-22 0,-5 16-29 15,11-1-37-15,-6 4-21 0,-15 4 0 16,-21 3-2-16,-16 0-16 0,-4 0 0 16,-1 0-13-16,3 0-47 0,2 3-58 15,0 1-31-15,4-1-3 0,-8-3 9 16,-11 4-9-16,1-1-20 0,-7-3 43 15,-4 0 21-15,-2 0-193 0,0-7-271 16,0 4-428-16,4-24-751 0</inkml:trace>
  <inkml:trace contextRef="#ctx0" brushRef="#br0" timeOffset="64735.14">23728 1101 1474 0,'0'0'2657'16,"0"0"-2059"-16,0 0-93 0,11-60-68 16,-9 53-153-16,-2 4-27 0,0-1-59 15,0 1-59-15,0 3-73 0,0 0-66 16,0 3 1-16,-4 1-1 0,-5 6 33 16,-3 6-12-16,-9 8-19 0,-3 16 0 15,-7 15 13-15,-7 2-12 0,-1 8-1 16,10-8-2-16,2-3 1 0,5 0 0 15,3-3-1-15,9-4-1 16,-1-3-2-16,9-4 0 0,2-2-9 16,0-1 9-16,13-4-12 0,-3-5-3 15,6 1-42-15,3-4-51 0,0-6-37 16,3-2-42-16,5-3-30 0,0 0-76 16,2-12-185-16,-6 2-644 0,29-10-956 0</inkml:trace>
  <inkml:trace contextRef="#ctx0" brushRef="#br0" timeOffset="65035.45">23832 1517 1778 0,'0'0'1547'16,"0"0"-962"-16,0 0-23 0,0 0-67 15,0 0-68-15,0 0-69 0,0 0-113 16,0 0-83-16,0 0-56 0,0 0-34 15,-6-24-12-15,10 31-9 0,0 0-8 16,6 0-16-16,-1 3-12 0,5-1-13 16,-2 5-2-16,7 0 0 0,2 0 0 15,1-2-1-15,1 2-23 0,2-3-46 16,2-1-23-16,2-3-21 0,-7 2-25 16,3-6-18-16,-4 1-18 0,-7-4-46 15,5 3-71-15,-9-3-108 0,-1 0-125 16,-5 0-23-16,-2 0 43 0,-2 0-301 15,0-3-201-15,-2-1 333 16,2-3 113-16</inkml:trace>
  <inkml:trace contextRef="#ctx0" brushRef="#br0" timeOffset="65270.1">24220 1483 541 0,'0'0'760'16,"0"0"297"-16,0 0-483 0,0 0-12 16,0 0-48-16,0 0-70 0,0 0-10 15,0 0-71-15,0 0-98 0,0 0-63 16,29-7 31-16,-39 20-19 0,4 5-48 15,-9-1-52-15,3 10-38 0,-5 2-25 16,-1 6-21-16,-3 2-18 0,7 3-11 16,-7 2-1-16,4 5-1 15,-1-4-2-15,5 4 0 0,-3 1-9 16,1-5 9-16,5 1-33 0,-2-2-24 16,3-6-1-16,-3-3-5 0,6-8-6 15,0 1-12-15,2-12-16 0,-3 0-24 16,7-11-33-16,0-3-57 0,0 0-151 15,0-7-716-15,23-33-968 0</inkml:trace>
  <inkml:trace contextRef="#ctx0" brushRef="#br0" timeOffset="65634.82">24487 1074 62 0,'0'0'1130'0,"0"0"-749"15,15-64 87-15,-9 57 21 0,-2 3-26 16,4-1 6-16,-4 5-45 0,0 0-85 16,-1 0-60-16,-1 0 23 0,2 0 4 15,2 0-29-15,-2 5-49 0,0-1-41 16,0 3-36-16,9 0-36 0,-5 7-31 15,6 3-26-15,-1 9-28 0,5 4-19 16,1 12-11-16,0 5-12 0,1 11 9 16,-1 8 2-16,-5 9 0 15,-5 7 1-15,-9 5-1 0,-9 0 1 16,-20 6 0-16,-6-17 0 0,6-18-2 16,3-21-13-16,7-20-6 0,0 0-4 15,5-1 1-15,-5 2-27 0,-6-1-36 16,1 2-77-16,-7-1-132 0,10-11-295 15,-16-4-1531-15</inkml:trace>
  <inkml:trace contextRef="#ctx0" brushRef="#br0" timeOffset="70868.28">25128 930 1683 0,'0'0'662'0,"0"0"-213"15,0 0-7-15,0 0-38 0,0 0-108 16,0 0-54-16,0 0-68 0,0 0-53 16,0 0-37-16,37 0-16 15,-37 0-16-15,0 0 3 0,2 0 10 16,-2 0 18-16,0 0 36 0,2 0-3 15,-2 0-9-15,4 0-7 0,-4 0 0 16,0 0-5-16,0 0-17 0,0 0-11 16,0 0-13-16,0 0-11 0,0 0-10 15,0 0-6-15,0 0 0 0,0 0 4 16,0 0 2-16,0 0 3 0,0 0-6 16,0 0 4-16,0 0 8 0,0 10-3 15,0 6 0-15,0 1-3 0,-4 9 13 16,2-1 5-16,0 4 36 15,-6 6-12-15,-2 12-20 0,1 4-22 16,-1 10-9-16,0 0 3 0,1-2-3 16,-1-1 6-16,8-13-9 0,2 6 15 15,0-4 3-15,0 0-6 0,4-3-12 16,4 3-9-16,-4-4 0 0,3 1 6 16,-7 1-9-16,2-1 0 0,-2 0 3 15,0-4-13-15,-2-5 1 0,0 1 9 16,-5-10-9-16,1-1 9 0,0-1-9 15,4-12 13-15,-2 2-4 0,2-7 0 16,0-3 0-16,2-1-9 0,0-3-2 16,0 0 17-16,0 0 9 0,0-3-24 15,2-4-3-15,2 0-34 0,-2-4-72 16,-2 1-47-16,2-6-45 0,-2 6-61 16,0-8-97-16,0 6-253 15,0 2-961-15,-6-8-1869 0</inkml:trace>
  <inkml:trace contextRef="#ctx0" brushRef="#br0" timeOffset="72102.31">25980 1135 1399 0,'0'0'322'15,"0"0"-214"-15,0 0 112 0,0 0-2 16,0 0-40-16,0 0-1 0,0 0-25 15,0 0-5-15,0 0 23 0,0 0 57 16,35-36 15-16,-31 36-18 0,-2-4 2 16,0 4-12-16,2-3 3 0,-2-1-4 15,4 4-10-15,-1-3-19 0,-3 3-4 16,0 0-16-16,0 0-24 0,-2 0-19 16,0 0-12-16,2 0-19 0,-2 0-20 15,0 0-25-15,0 0-18 0,0 0-24 16,0 0 13-16,-2 0-14 15,-2 0 16-15,-1 3 9 0,-3 4-9 16,-2-1 6-16,-5 8 6 0,-1-1-3 16,-11 5 6-16,-2 5 46 0,-10 4 2 15,2 3-30-15,-3-5-9 0,3 1-18 16,8-5 4-16,0-2-11 0,4-2-17 16,3-3-12-16,5 0 0 0,1-2 9 15,7-1 0-15,3-4-13 0,0 0-2 16,4-4 0-16,2 4 3 0,0-7 15 15,0 4 11-15,4-1 4 0,6 1 3 16,-1-3-2-16,-1 3-1 0,4-4 6 16,1 3 0-16,1 1 6 0,5-4 0 15,1 3-3-15,1 1-9 16,6-1-3-16,0 1-9 0,8-1 9 16,-2 4-9-16,8-3-2 0,1-1 1 15,3 4-1-15,1-1-1 0,-1 1-3 16,-1-4-18-16,-3 0-15 0,-8 1 3 15,-2-1 0-15,-6 1-3 0,-7-4 20 16,-7 0 16-16,-9 0 0 0,-2 0-36 16,-6 0-21-16,-9-4-18 0,-4 1-3 15,1 3-34-15,-5-4-45 0,0 4-69 16,3 0-111-16,1 0-252 0,7 0-619 16,-3 0-1079-16</inkml:trace>
  <inkml:trace contextRef="#ctx0" brushRef="#br0" timeOffset="72752.25">25657 1741 225 0,'0'0'1672'0,"0"0"-1325"0,0 0-50 15,0 0 6-15,0 0-91 0,0 0-39 16,0 0-39-16,0 0-7 0,0 0-10 16,0 0 16-16,6-7 31 0,-4 7 6 15,-2 0-20-15,0 0-4 0,0 0-1 16,0 0-12-16,0 0-7 0,0 0 18 16,0 0 19-16,0 0-8 0,0 0-18 15,0 0-13-15,0 0-18 16,0 0-12-16,0 0-21 0,0 0-16 15,0 0-8-15,0 0-10 0,0 0-15 16,0 0-3-16,0 0-3 0,0 0 1 16,0 0-4-16,0 0-3 0,0 0 6 15,0 0 6-15,0 0 0 0,0 0 3 16,0 0-3-16,0 0 55 0,0 0-7 16,0 0-18-16,9 0-3 0,3 0 0 15,5 0 13-15,7 0-7 0,-1 0-18 16,6 0-9-16,6-4-3 0,7 1-27 15,-1-1-1-15,4 1-1 0,5 3 0 16,-5 0-10-16,3 0 9 0,-5 0-15 16,-3 0 3-16,-5 3-3 15,-6 1-39-15,0 3-22 0,-7 0 13 16,-5-2 9-16,0-2-9 0,-5 1-13 16,-2-1-8-16,1 1-15 0,-1-4-31 15,-4 0-73-15,4 0-182 0,-5 0-653 16,-7-4-1634-16</inkml:trace>
  <inkml:trace contextRef="#ctx0" brushRef="#br0" timeOffset="75836.56">26740 1793 280 0,'0'0'578'15,"0"0"-181"-15,0 0-62 0,0 0-7 16,0 0-13-16,0 0-43 0,0 0-24 16,0 0-26-16,0 0-20 0,-12 24-17 15,12-20-23-15,0-1-4 0,0-3-10 16,0 0-16-16,0 4 1 0,0-4 1 16,4 0 12-16,0 0 6 0,2 0 5 15,1-4-22-15,1 1-30 0,0-4-23 16,0-4 1-16,5 1 8 15,-5-2-12-15,2-2-21 0,1 0-18 0,-3-5-10 16,2 1-6-16,-1-3 7 16,3-1 5-16,-2-3-9 0,3-1-5 15,-3 2-10-15,7-10-9 0,-1 3 9 16,1 1 6-16,-1-10-15 0,5-2-1 16,2-1-2-16,-5 6 1 0,-1 1 1 15,-5 11 0-15,1-1 1 0,-5 2-1 16,4 1 1-16,-4 2-3 0,3-3 0 15,-1-3 0-15,3-9-1 0,-1 1 0 16,2-9 1-16,-1 4 3 0,-1 0 9 16,-6 5-10-16,-1-1 1 0,1 2 1 15,-6 7 8-15,0 0-12 0,0 3-2 16,0 7-11-16,-6-3 1 0,1 10-12 16,-1-1-3-16,-2 4 9 15,0 4 18-15,-3 3 18 0,3 0 3 16,-2 10 12-16,1 4-2 0,-1 2-1 15,0 8-9-15,2 1 0 0,-5 8 1 16,1 7-4-16,-5 11-15 0,1 10 15 16,1 3 0-16,-1 8 3 0,7 1 12 15,1-1 31-15,8-15 78 0,4-3-49 16,9-7-29-16,3-10-22 0,5-6-24 16,4 2-6-16,-1-6 3 0,1 1-12 15,0-8 15-15,2 0 0 0,-2-3-17 16,-2 1-1-16,-3-6-1 15,-1 2-11-15,-3-7 9 0,-1 3 0 0,-5-3-12 16,3-2-18-16,-3-1-21 16,-2-4-31-16,2 0-11 0,-1 0-43 15,3-9-46-15,-2 2-63 0,1-3-72 16,-5-1-244-16,-2 4-612 0,-6-12-1154 0</inkml:trace>
  <inkml:trace contextRef="#ctx0" brushRef="#br0" timeOffset="78352.5">27803 1053 653 0,'0'0'737'16,"0"0"-285"-16,0 0-47 0,0 0-7 15,0 0-32-15,0 0-56 0,0 0-27 16,0 0-46-16,0 0-39 0,0 0-10 15,-6-54-17-15,6 54-10 0,0-3-29 16,0 1-21-16,0-1-7 0,0-1 15 16,2-3-15-16,0 7-3 0,2-7-13 15,-4 4-3-15,2-1-12 0,0 1-6 16,0-1-10-16,0 1-11 0,2 3-7 16,-4-4-2-16,0 1-7 0,2 3 0 15,-2-4-15-15,0 1-13 0,0 3-2 16,0 0-15-16,0 0-3 0,0 0 18 15,0 0 17-15,0 10 1 16,0-3 3-16,0 4-6 0,0 3 7 16,-2 5-4-16,2 5 0 0,-4 6 3 15,0 12 3-15,0 5-9 0,-2 14-12 16,2 2 9-16,-5 5-9 0,5-11-2 16,-2 1 11-16,2-11 7 0,-2 4 8 15,1-8 0-15,3-3 9 0,-2 2 57 16,2-5-11-16,2-4-31 0,0-5-27 15,0-6-22-15,6-1 1 0,-2-7 9 16,-1-3-11-16,3-2 1 0,-4-2-2 16,0-4-30-16,-2 0-33 0,0-3-37 15,0 0-26-15,0 0-34 16,0-3-64-16,0 0-58 0,4-8-163 16,-2 2-485-16,13-26-535 0</inkml:trace>
  <inkml:trace contextRef="#ctx0" brushRef="#br0" timeOffset="78673.73">28059 1207 2914 0,'0'0'1071'16,"0"0"-851"-16,0 0-15 0,0 0 92 15,0 0-49-15,0 0-1 0,0 0-79 16,0 0-62-16,0 0-24 16,0 0 3-16,8 73-3 0,9-55-19 15,4 4-21-15,1-1-24 0,7 0-14 16,0 2-4-16,2-6-2 0,2 2 0 16,0 2-13-16,0-7 3 0,-8 4-3 15,2-3-15-15,-6-1-9 0,-3-3-28 16,-5-1-21-16,-3 3-3 0,-2-6-12 15,-6 3-6-15,-2-3 8 0,0-7 0 16,0 3-27-16,-2-3-81 16,-2 0-192-16,2 0-381 0,2-13-942 0</inkml:trace>
  <inkml:trace contextRef="#ctx0" brushRef="#br0" timeOffset="78952.78">28357 1186 668 0,'0'0'2749'16,"0"0"-2190"-16,0 0-72 15,0 0-7-15,0 0-129 0,0 0-39 0,0 0-57 16,0 0-126-16,0 0-129 0,0 0 16 16,-25-21-16-16,19 39 33 0,-5 6-15 15,1 6-18-15,-2 6-1 0,-5 3-11 16,1-3-27-16,-3 8-34 0,2-8-9 15,1-1 7-15,1-2 8 16,1-5 19-16,2-1 12 0,1-10-7 16,1-1-20-16,4-6-32 0,2-3-38 15,2-3-32-15,2-1-52 0,2-3-164 16,2-3-382-16,14-18-837 0</inkml:trace>
  <inkml:trace contextRef="#ctx0" brushRef="#br0" timeOffset="79257.53">28654 1378 3555 0,'0'0'657'15,"0"0"-377"-15,0 0 22 0,0 0-21 16,0 0-13-16,0 0-10 0,60-12-103 15,-37 8-77-15,2 4-38 0,4-3-7 16,0 3-9-16,2 0-3 0,0 0-9 16,-4 0-9-16,0 0-1 0,-5 0 1 15,-1 0-2-15,-2 0 0 0,-5 0 1 16,-4 0 1-16,1 0-3 0,-5 0-28 16,-2 0-56-16,-2 0-49 15,-2 0-37-15,0 0-33 0,0 0-56 16,0 0-124-16,0 0-243 0,0 0-549 15,8 3-850-15</inkml:trace>
  <inkml:trace contextRef="#ctx0" brushRef="#br0" timeOffset="79703.12">29304 1153 615 0,'0'0'1964'0,"0"0"-1398"15,0 0 6-15,0 0-66 0,0 0-91 16,0 0-29-16,0 0-65 0,0 0-82 15,0 0-78-15,0 0-46 0,0-18-46 16,0 18-27-16,0 0-28 0,2 0-14 16,4 0 0-16,-2 4 1 0,4 3-1 15,5 5 0-15,7 2 0 0,1 7 0 16,4 9 2-16,2 1 11 0,-1 6-10 16,-1-8 15-16,0-1-3 15,0 2-13-15,4-6 10 0,-2 2-11 16,-2-5-1-16,3-7 0 0,-3 2 1 15,-2-2-1-15,-2-7-1 0,-3 0-20 16,-1-4-19-16,-7-3-32 0,0 0-28 16,-5 0-42-16,-1-3-40 0,-2-1-30 15,-2-3-63-15,-4-3-210 0,-3 3-507 16,-1-2-569-16,-6-5-409 0</inkml:trace>
  <inkml:trace contextRef="#ctx0" brushRef="#br0" timeOffset="79854.64">29806 1176 437 0,'0'0'1087'16,"0"0"-1016"-16,0 0-71 0,0 0-23 16,0 0-52-16,0 0-71 0,0 0-187 15,0 0-234-15</inkml:trace>
  <inkml:trace contextRef="#ctx0" brushRef="#br0" timeOffset="80235.11">29806 1176 333 0,'27'-7'1246'0,"-27"7"-758"16,0-4-87-16,0 4-17 0,0-3-60 15,0-1 4-15,0 1-28 0,0 1-58 16,0-2-20-16,0 1-45 16,2 3-10-16,-2-4-28 0,2 1-32 15,0 3-24-15,0-4-19 0,0 1-6 16,0-1 3-16,0 1-3 0,2-1 3 15,0 4-3-15,-4-3-9 0,2 3-7 16,1 0 10-16,-1 0 24 0,0 3 42 16,-2 4 0-16,0 4-28 0,0 3-20 15,-7 9-16-15,1 4-2 0,-8 10-13 16,1 0-6-16,1-1 0 0,0 3-6 16,-1 1 3-16,1-4-5 0,1 3-1 15,-7 1-6-15,3 4-3 0,-3-4-3 16,1 3-9-16,-1-1-2 15,1-2 0-15,1 0 0 0,1-3-1 16,3-6-1-16,1 3-1 0,7-10-13 16,-4-1-3-16,6-2 0 0,-2-8-12 15,4-2-10-15,0-2-26 0,0-6-37 16,2 1-11-16,4-4-19 0,2-7-73 16,3-6-104-16,1 3-281 0,13-34-1025 0</inkml:trace>
  <inkml:trace contextRef="#ctx0" brushRef="#br0" timeOffset="80720.64">30217 740 1494 0,'0'0'988'0,"25"-65"-511"0,-23 60-30 15,-2-6-45-15,2 4-40 0,-2 4-21 16,0-4-57-16,0 3-51 0,0 4-66 15,0 0-72-15,2 0-47 16,-2 0-29-16,2 0 14 0,-2 7 16 16,2-3 17-16,5 6 41 0,-3 1-17 15,-4 8-11-15,4 2 3 0,0 5 5 16,0 5 13-16,2 10 5 0,-2 9-23 16,3 15-31-16,-1 3 21 0,0 8-15 15,-4 3-21-15,-2 1 4 0,0-8 2 16,0-15-9-16,-2-10 3 0,2-10 9 15,0-6-9-15,0-1-12 0,0-6-21 16,2-4-2-16,0-3-1 0,2 2-11 16,2-5-10-16,3-3-48 0,-3-1-45 15,0-3-67-15,0 0-66 0,3-3-88 16,-9-3-193-16,2-1-702 16,-13-1-1285-16</inkml:trace>
  <inkml:trace contextRef="#ctx0" brushRef="#br0" timeOffset="85402.08">27559 2682 1125 0,'0'0'566'0,"0"0"-300"15,0 0-29-15,0 0 16 0,0 0-31 16,0 0-12-16,0 0-18 0,0 0-32 15,0 0-13-15,33-50 27 0,-27 39 54 16,2 1-11-16,-3-4-19 0,3-2 1 16,-2 2-26-16,-2 0-25 0,0 0-16 15,-4-1-10-15,0 1-21 0,0 0-18 16,-4 3-25-16,-2-1-10 0,-6 2-14 16,-1 6-10-16,-3-3 0 15,-3 7-5-15,-2 0 2 0,-1 4-6 16,-1 3-14-16,0 10 0 0,0-1 11 15,5 5 10-15,-1 5-4 0,3 2-16 16,3 5-2-16,5 2 0 0,2-2 3 16,4 0 15-16,2 2-15 0,4 2 0 15,2-4 31-15,4 2 23 0,1-2-18 16,1 3-26-16,0-4-13 0,-1 4 0 16,-3-1-13-16,0-8 1 0,-1 6-6 15,-5-5-39-15,0-2-41 0,-2-5-14 16,0 3-40-16,-4-8-74 0,-3-2-72 15,5 3-173-15,-2-10-515 0,0-5-602 16</inkml:trace>
  <inkml:trace contextRef="#ctx0" brushRef="#br0" timeOffset="85659.05">27108 2909 3488 0,'0'0'662'0,"0"0"-240"16,0 0 26-16,0 0-158 0,0 0-86 15,0 0-62-15,0 0-91 0,0 0-26 16,68-28-25-16,-1 21-15 0,1 0-6 16,-6 4 3-16,-15 3 0 0,-18 0-12 15,6 0-43-15,5 0-91 16,1 3-28-16,5-3-6 0,-11 4-44 15,-6-1-101-15,-7 1-172 0,-5-1-167 16,-9-3-317-16,-4 4 239 0,-8-1-392 0</inkml:trace>
  <inkml:trace contextRef="#ctx0" brushRef="#br0" timeOffset="86334.71">27708 2892 2221 0,'0'0'1367'0,"0"0"-900"0,0 0-3 15,0 0-31-15,0 0-103 0,0 0-48 16,0 0-91-16,0 0-76 0,0 0-46 16,0 0-30-16,-38 47-20 0,32-30-19 15,2-4-16-15,0 0-8 0,4 5-15 16,0-1-3-16,4-1 8 0,6-5 1 16,3 2 18-16,1 1 0 0,5-8 15 15,0 1 0-15,1-7 15 0,1 0 0 16,2 0 6-16,-3-7 7 0,1-2 2 15,-7-5 0-15,-1 0 6 0,-5 0-9 16,-6 2-5-16,-2-6-19 0,-2 4 0 16,-6-3 0-16,-7 5 12 0,-1-2-13 15,-1 7-2-15,-1-4-2 0,1 4-1 16,1 2-34-16,3 2-50 0,3-1-37 16,4 1-39-16,2-1-38 15,4 4-39-15,0 0-44 0,4 0 41 16,6-3-23-16,0 3-109 0,5 0-98 15,-1 0-15-15,5 0-10 0,0 0 28 16,-1 0 90-16,1 0 224 0,-3 0 156 16,3 3 108-16,-5 1 294 0,1 3 29 15,-3-4-38-15,-1 2-24 0,1 2 6 16,-2 0-47-16,3 0-12 0,1 4-55 16,-1-1-24-16,3-1-41 0,-4-2-49 15,7 3-40-15,-4-3-22 0,-1-3-18 16,-4 3-4-16,-1-4 4 15,-3 1 36-15,-4-1 64 0,0-3-7 0,-2 0-21 16,0 0-64-16,-2-3-36 16,-2-4-8-16,-2 3 5 0,4-3-9 15,-3 0-9-15,-1-3-6 0,2 1-9 16,0-5 0-16,2 0 12 0,0 0-12 16,0 2-1-16,0-5 10 0,0-1-10 15,-1 3 0-15,3-6-1 0,-2 7-1 16,2 0-2-16,0 2-16 0,2-2-21 15,5 3-18-15,-1 4-4 0,2 0 7 16,7 4 3-16,-1-1-58 0,5 4-30 16,1 0-24-16,3 0-22 0,2 0-67 15,-2 4-124-15,-1 3-177 0,1 0-393 16,-6-4-449-16,7 4-489 0</inkml:trace>
  <inkml:trace contextRef="#ctx0" brushRef="#br0" timeOffset="87135.26">29062 2881 1672 0,'0'0'1548'0,"0"0"-1188"0,0 0 15 15,0 0-6-15,0 0-62 0,0 0 12 16,0 0-75-16,0 0-88 0,14-68-59 16,-14 56-24-16,0 2-16 0,0-1-11 15,-2 4-22-15,-4 0-24 0,-4 4-14 16,-1-1-17-16,-5 4 13 0,-3 7 18 16,-4 4 11-16,-4 3 4 0,3 5-2 15,-5 2-10-15,4 7-3 0,2-6 0 16,2 3-12-16,7-3-4 0,4-4 1 15,6 1 12-15,-1-5 3 16,5-4 24-16,7-3 16 0,1-3 45 16,6-1 20-16,-1-3-29 0,5-3-16 15,-1-4-11-15,4-4-7 0,1-2-12 16,1 0-9-16,-6-4-6 0,3 3-13 16,-3 2-1-16,-3-2 0 0,-1 3 2 15,-3 4-3-15,-4 0-11 0,-2 7-25 16,-2 0 3-16,0 4 30 0,1 6 2 15,1 4-1-15,-2 2-13 0,2 1 12 16,4 4-18-16,0-2-7 16,3-1-14-16,1 3-15 0,3-5-7 15,-1-6-8-15,3 4-4 0,-1-7 9 0,-1-4 19 16,-1 1 18-16,-2-4 5 16,-1-4-14-16,-1-6-16 0,-4 0-24 15,1-1-58-15,-3-5-138 0,0-5-323 16,-2 7-802-16,0-29-1385 0</inkml:trace>
  <inkml:trace contextRef="#ctx0" brushRef="#br0" timeOffset="87397.87">29312 2402 3794 0,'0'0'635'0,"0"0"-182"16,0 0-35-16,0 0-151 0,0 0-70 15,0 0-58-15,0 0-100 0,0 0 28 16,0 0 23-16,0 0-6 0,16 75-47 16,1-39-25-16,1 4-12 0,1 4-1 15,2 1-2-15,-7-1-9 0,1 0-6 16,-3 3-4-16,-4-11-20 0,-1 3-12 16,-3-6-12-16,-4-4-10 0,0-1-12 15,0-5-14-15,0-6-1 0,0-6-21 16,-2-1-31-16,2-6-19 0,0-4-76 15,0-4-416-15,0-3-829 0,8-26-1144 16</inkml:trace>
  <inkml:trace contextRef="#ctx0" brushRef="#br0" timeOffset="87668.04">29570 2398 3116 0,'0'0'1082'0,"0"0"-627"0,0 0 8 15,0 0-71-15,0 0-98 0,0 0-7 16,0 0-133-16,0 0-109 0,0 0 18 16,0 0 42-16,-10 7 22 0,16 26-46 15,2 9-42-15,5 2-21 0,-3-1-3 16,5 11-14-16,1-3 1 0,-4 3-1 16,5-3 0-16,0-4 1 0,-3-4-1 15,0-1-1-15,3-12-12 16,-7 3-24-16,3-9-54 0,-1-3-45 15,-2-5-31-15,-5-5-57 0,3-5-100 16,-6-2-263-16,6-11-934 0</inkml:trace>
  <inkml:trace contextRef="#ctx0" brushRef="#br0" timeOffset="89820.28">30335 2658 924 0,'0'0'329'0,"0"0"-137"16,0 0 75-16,0 0 18 15,0 0 23-15,0 0 58 0,0 0-16 16,0 0-53-16,0 0-84 0,23-40-51 16,-21 40-14-16,-2 0 40 0,4 0 47 15,-2 3-36-15,0 4-20 0,6 7 9 16,-1-5-5-16,5 5-18 0,-2 0-22 16,7 5-15-16,6-1-40 0,-1-1-52 15,3 2-33-15,4 2-3 0,4-3-2 16,-2-3-1-16,4 3-12 15,-6-4-55-15,-2 0-82 0,0-6-36 0,-6 3-29 16,-7-4-54-16,-4 0-84 0,-8 0-94 16,-2 3-51-16,-6 1-218 0,0-6-439 15,-19 5-14-15</inkml:trace>
  <inkml:trace contextRef="#ctx0" brushRef="#br0" timeOffset="90105.4">30672 2534 2947 0,'0'0'559'0,"0"0"-161"16,0 0 24-16,0 0-109 0,0 0-43 15,0 0-37-15,0 0-99 16,0 0-86-16,0 0-11 0,0 0 8 15,-43 37-20-15,34-11-25 0,-5 2 0 16,1 9 0-16,-1-3-16 0,-1 3-14 16,-1 3-25-16,1-3-27 0,-1-2-6 15,1-2 2-15,1-5 10 0,2-6-19 16,3-4-31-16,-3-4-31 0,6-5-43 16,4-6-43-16,2-3-175 0,0 0-674 15,8-19-833-15</inkml:trace>
  <inkml:trace contextRef="#ctx0" brushRef="#br0" timeOffset="90402.02">30947 2860 2966 0,'0'0'1380'0,"0"0"-1176"15,0 0-6-15,0 0 129 0,0 0-98 16,0 0-29-16,0 0-69 0,0 0-62 16,0 0-35-16,12 61-19 0,-16-43-13 15,0 3 0-15,0-2 0 0,0-2 0 16,-2 6 1-16,-3-5-3 0,1-1-2 16,2 0-47-16,-5-1-23 15,5-5-28-15,-4-1-9 0,0 1-19 16,1-8-40-16,-1 0-55 0,2-3-143 15,-1 0-358-15,3-3-1003 0</inkml:trace>
  <inkml:trace contextRef="#ctx0" brushRef="#br0" timeOffset="90802.09">31249 2499 212 0,'0'0'985'15,"0"0"-422"-15,0 0-24 0,0 0-19 16,0 0-75-16,0 0-35 0,0 0-77 15,0 0-45-15,0 0-52 0,0 0-36 16,0 0-37-16,-2 11-22 0,10-8-41 16,-4 4-48-16,4 0-24 0,5 5-8 15,-5 2-20-15,6 0-18 0,-1 7-10 16,1-2 1-16,5 2 9 0,-1 2-4 16,1-2-8-16,4 0-16 15,4-5-34-15,-2 1-5 0,1-3-23 16,-3-4 10-16,0-8 5 0,-2 2 10 15,-9-4-4-15,0-4-31 0,-5-1-69 16,-3-5-105-16,-4-1-79 0,0 1-85 16,0-1-254-16,-4-12-485 0</inkml:trace>
  <inkml:trace contextRef="#ctx0" brushRef="#br0" timeOffset="91086.1">31654 2546 2801 0,'0'0'751'15,"0"0"-208"-15,0 0-65 0,0 0-79 16,0 0-78-16,0 0-81 0,0 0-107 16,0 0-69-16,0 0-16 0,0 0 6 15,-4 21 10-15,2-3-4 0,-3 1-5 16,1 2-4-16,-4 5-15 0,-2 5-3 16,-3 6-9-16,3 0-6 0,-7 1 0 15,1 2 3-15,4 0-21 0,-5 4-2 16,5-6 2-16,-3-1-1 0,7 0 1 15,-2-3-1-15,5-7 1 0,5 1-2 16,0-6-20-16,0-8-5 0,0 4-39 16,0-10-34-16,0-1-20 0,0 0-16 15,2-7-37-15,-2 0-82 0,3-7-277 16,-3 0-859-16,6-19-1363 0</inkml:trace>
  <inkml:trace contextRef="#ctx0" brushRef="#br0" timeOffset="92286.55">32415 2503 1570 0,'0'0'529'0,"0"0"-257"0,0 0-20 16,0 0 44-16,0 0 12 0,0 0 10 15,0 0-81-15,0 0-86 0,0 0-54 16,0 0-21-16,22-26-4 0,-22 22 3 16,0 1-10-16,0 3-21 0,0 0-26 15,0 0-18-15,0 0 0 0,-12 10 10 16,-1-1 67-16,-7 5 25 0,-5 3 40 15,-4 6-22-15,-6 1-4 0,4 6-6 16,-4 1-9-16,8 3-16 0,0-3-18 16,4-1-27-16,9 3-22 0,8-5 0 15,1 1-18-15,5-4-2 16,5 1-13-16,1-5 3 0,10 0 12 16,1-9 0-16,-3 2 0 0,7-4-2 15,0-3-17-15,3 0-23 0,-1-3-43 16,2-4-34-16,2 0-37 0,0 0-16 15,-4 0-31-15,-1-4-95 0,-3-3-157 16,-3 0-205-16,-1 4-663 0,1-8-500 0</inkml:trace>
  <inkml:trace contextRef="#ctx0" brushRef="#br0" timeOffset="92517.01">32179 2798 848 0,'0'0'1908'0,"0"0"-1475"0,0 0-28 16,0 0 7-16,0 0-105 0,0 0-84 15,0 0-109-15,0 0-87 0,0 0-27 16,64-32-22-16,-35 29 7 0,2 3 0 16,4 0-4-16,-4 0-6 0,6 0-12 15,-6 0-28-15,-6 0-40 0,0 3-54 16,-4 1-23-16,-5-4-60 0,-10 3-214 15,0 1-556-15,-10-4-513 0</inkml:trace>
  <inkml:trace contextRef="#ctx0" brushRef="#br0" timeOffset="93402.15">33064 2423 121 0,'0'0'1896'15,"0"0"-1436"-15,0 0-57 0,0 0 7 16,0 0 9-16,0 0-45 0,0 0-53 16,0 0-71-16,0 0-47 15,0 0-25-15,-11-32-38 0,5 25-33 16,-2 4-22-16,-5-2-24 0,5-2-16 16,-6 3-21-16,-3-3-21 0,5 4 13 15,-5-1-15-15,1 1 1 0,3-1 1 16,-3 1-1-16,7 3-1 0,-3 0-1 15,4 0-3-15,-1 0 2 0,5 3 1 16,2 4 18-16,2 0 3 0,0 4 3 16,0-1 10-16,2-1 8 0,0 1 3 15,5-3 1-15,-5 7 5 0,0 0 7 16,-2 2 14-16,-2 1 31 0,-11 6 20 16,3 1-26-16,-5 2-13 15,-7 6-24-15,-1 1-21 0,0 2-24 16,1 1-13-16,-1 5 1 0,4-1-1 15,3 2-2-15,1-2-2 0,-1 3-10 16,5 1 9-16,-3-4-15 0,-1 5 6 16,1-5-3-16,-5 1-3 0,-3 2 0 15,-3 1 3-15,-6-2 0 0,0-6 0 16,2 4 3-16,-2-5 11 0,4-5 1 16,4 0 0-16,7-9 2 0,5-1 31 15,7-7 24-15,4-3 16 0,6-6-1 16,11-1 3-16,6-3-30 0,4-3-21 15,6-8-3-15,2 2-9 16,2-5-9-16,-2 4 15 0,2 0-17 16,-6 3 2-16,4-2 9 0,-8 5 0 15,2 1-9-15,-2-1 0 0,2 4 0 16,-6 0-3-16,0 0 0 0,-1 0-2 16,-3 4-10-16,-5-4-3 0,1 3-21 15,-5-3-24-15,0 0-18 0,-5 0-18 16,-3 0-67-16,-2 0-60 0,-2-7-19 15,-7 0-75-15,-3 4-271 0,4-1-719 16,-23-6-1398-16</inkml:trace>
  <inkml:trace contextRef="#ctx0" brushRef="#br0" timeOffset="93918.02">33064 3014 1056 0,'0'0'2568'0,"0"0"-2224"15,0 0-56-15,0 0-12 0,0 0-51 16,33-61 54-16,-23 47-57 0,-4 3-100 16,0-3-61-16,1 2-19 0,-3 2 1 15,-4 3-43-15,-6 0-9 0,-5 7-16 16,-9 0 25-16,-5 3 40 0,-4 8-4 15,-8 6-6-15,-5 2 4 16,3 2-13-16,2 2-9 0,0 1-9 16,8 3-3-16,6-6 0 0,6 3 0 15,11-5 2-15,6-5 28 0,8 0 49 16,11-4 3-16,6-4-31 0,4-3-24 16,6-3-3-16,-4 0 13 0,4-7-10 15,-4 2-3-15,0-9-3 0,-6 4 3 16,-4-1 0-16,-9-3 3 0,0 5 3 15,-5-5 4-15,-3 8 14 0,-2-1 6 16,-2 0-27-16,0 3-25 0,-6 4-2 16,-1 0-1-16,-1 0-1 0,0 7-10 15,4 0 0-15,-5 0 9 0,5 7 2 16,2-4-1-16,2 3-10 16,2-3 11-16,7 1 0 0,-1 3-11 15,2-6-21-15,3 3-25 0,3-1-17 16,-6-3-3-16,7 4-19 0,-3-4-45 15,-3 1-67-15,-3-1-97 0,0 0-159 16,-2 0-316-16,-6-3-525 0,0 10-793 0</inkml:trace>
  <inkml:trace contextRef="#ctx0" brushRef="#br0" timeOffset="94168.4">33229 3213 2398 0,'0'0'731'16,"0"0"-330"-16,0 0-50 0,0 0 121 16,0 0-33-16,0 0-112 0,0 0-111 15,0 0-55-15,0 0-58 0,0 0-51 16,-29 71-28-16,25-52-22 0,-2-1-1 16,2 1 1-16,1 2-2 0,-1 0-2 15,0-5-25-15,-4 1-43 0,2 0-24 16,-5-4-18-16,-1 1-7 0,-5-4 13 15,3 1 2-15,-3-1-49 0,1-3-50 16,6-5-100-16,-3 1-172 0,9-3-279 16,4-3-1362-16</inkml:trace>
  <inkml:trace contextRef="#ctx0" brushRef="#br0" timeOffset="94752.32">33456 2913 1831 0,'0'0'1378'0,"0"0"-1031"0,0 0 62 16,0 0-73-16,0 0-33 0,9-58 53 16,-9 51-93-16,0 0-105 0,0 7-82 15,-2 0-58-15,-3 0 19 16,3 14 17-16,-4 2-5 0,-2 1-4 15,2 9-12-15,-1 2-21 0,3 2-10 16,-2 5 11-16,0-5-1 0,4 4 9 16,0-7 12-16,-2 2-9 0,2-4 3 15,-5 1 13-15,3-5-1 0,2 0 9 16,0-6 4-16,-2-1-7 0,2-3-3 16,0-4-9-16,0 3-18 0,-2-6-3 15,4 1-9-15,-2-5 12 0,2 3 10 16,0-3 8-16,0 0 3 0,2 0-3 15,2-5-18-15,0-2-14 0,-2-3-1 16,2-1-2-16,2-3-13 0,5 2 0 16,-3-5-6-16,4 3-3 0,1-4 3 15,1 10-6-15,-3-3 5 16,-1 4-2-16,-4 4-3 0,0 3 3 16,0 0 0-16,-1 0 12 0,-1 0 12 15,0 3 1-15,6 1 20 0,-4 3-3 16,1 3-6-16,-5 6 3 0,-2 5 0 15,-7 5-3-15,-9 2 3 0,6-6-12 16,-5-1 0-16,5 0 0 0,-1-12-1 16,7 5 11-16,-4-7 2 0,2-4 0 15,0 4 0-15,2-7-12 0,-1 0-3 16,-3 0-91-16,4 0-53 0,0-3-50 16,-2-4-36-16,-3 0 24 0,3 3-71 15,2-2-353-15,0 2-820 16,2 2-1017-16</inkml:trace>
  <inkml:trace contextRef="#ctx0" brushRef="#br0" timeOffset="95686.01">33585 2878 1258 0,'0'0'547'16,"0"0"-38"-16,0 0 33 0,0 0-62 16,0 0-80-16,0 0-76 0,0 0-83 15,0 0-52-15,0 0-66 0,0 0-61 16,-36-26-41-16,36 22-18 0,2 4 19 15,1-3 3-15,1 3-4 0,-4 0 10 16,2-4 15-16,0 4 0 0,-2 0 6 16,0 0 3-16,2 0 9 0,-2-3 49 15,0 3 12-15,0 0-40 0,2-4-21 16,0 4-13-16,0 0-5 0,2 0 2 16,2 0-2-16,1 0-22 0,-3 0-21 15,2 0-2-15,2 4-1 16,-2-4 0-16,1 3-3 0,1 1-12 15,0-1 0-15,-4 1 15 0,7-1 0 16,-5 1 12-16,0-3 3 0,4 3-3 16,-3 3-9-16,1-4 12 0,2 4 0 15,-2-3-12-15,-3 3-1 0,5 0-1 16,-2 0-1-16,-2 1-2 0,5-1 0 16,-5 0-1-16,-4 0-9 0,4 4 12 15,0 3 1-15,-4-5 17 0,-2 1 4 16,0 0 2-16,0 1 9 0,0 6 12 15,-2-4 1-15,0-3-4 0,-4 4-6 16,2 3 1-16,2-1-4 0,-2-2-12 16,0 4-6-16,-3-3 0 15,3-1-13-15,0 4 1 0,0-3 12 16,0 3-12-16,-4-4 15 0,1 3 9 16,3-5 12-16,-2 2 10 0,-4 7-1 15,4-9-12-15,-1 2-3 0,-3 0-9 16,4 4-21-16,0-6 0 0,-3 2-3 15,3 3 0-15,2-4-3 0,-4 1-18 16,4-4 9-16,-1 7 9 0,1-4-12 16,0-3 14-16,-4 1-1 0,4 3 1 15,2-1 1-15,-2-4 2 0,-1 2 1 16,-3-1 12-16,6 1-13 0,-2-1 13 16,2-1 3-16,-2 1 3 0,0-3 0 15,-3 7-3-15,5 0-16 16,2-5 0-16,-2 1-1 0,0-3-1 15,2 0-2-15,-4-3-1 0,2 3-12 16,-2-4 13-16,-2 4 2 0,2-3 2 16,4-4 28-16,0 1-2 0,0-1-13 15,0 0-13-15,0-1 1 0,0-3-1 16,0-3-2-16,-3 4 0 0,-1-8-2 16,-8 4 0-16,4 4 0 0,-7-4 2 15,1 0 0-15,-5 5 0 0,-4-1-1 16,3-1-14-16,-5 4 3 0,4 0-1 15,1 0-5-15,1 0-12 16,7 0-60-16,-1 4-94 0,7-1-103 16,2-1-91-16,4-2-158 0,4 0-934 0</inkml:trace>
  <inkml:trace contextRef="#ctx0" brushRef="#br0" timeOffset="101253.39">26531 2314 935 0,'0'0'423'15,"0"0"-23"-15,0 0-78 0,0 0-63 0,0 0-59 16,0 0 19-16,0 0 6 16,0 0-26-16,0 0-33 0,29-24-17 15,-27 24-3-15,1 0-16 0,-1 0-20 16,-2 7-10-16,0 0 55 0,-7 7 78 16,-7 5-63-16,-9 6-34 0,-8 18-19 15,-16 15-10-15,-19 18 0 0,-13 17 12 16,-6 15-33-16,0-3-25 0,3-1-10 15,9-3-11-15,9-13-13 0,0 1-12 16,6-6-12-16,1-2-1 0,1-6-1 16,2 3-1-16,4-12-2 15,5 2-10-15,4-14 9 0,10-6 0 0,4-14-15 16,8-11-6-16,0 2-1 16,1-6 10-16,1 5-21 0,-3 2-38 15,-1 2-41-15,-2-2-63 0,7-5-83 16,9-7-141-16,3-7-287 0,27-35-672 0</inkml:trace>
  <inkml:trace contextRef="#ctx0" brushRef="#br0" timeOffset="101768.01">26106 2473 1456 0,'0'0'136'0,"0"0"-136"0,0 0-9 15,0 0-34-15,0 0-61 0,0 0 36 16,0 0 68-16,0 0 91 0,0 0 20 16,0 0 58-16,10-31 52 0,-8 34 35 15,2 1-7-15,-4 3 25 0,0-4 31 16,0 1 24-16,0-1 17 0,0-3 1 15,0 4-42-15,0-4-33 0,2 0-66 16,2-7-71-16,1 3-47 0,1-10-17 16,8 4-11-16,-3-6-2 15,9-1-12-15,3-1-13 0,0-4-11 16,6 4-21-16,4-5 0 0,2 3-1 16,2-1 0-16,2-2 0 0,3 5-1 15,-3 1 0-15,-2 1-1 0,0 6 0 16,-4-4-1-16,-4 7 0 0,-6 3-10 15,-4 1 1-15,-5 3 12 0,-8 14 19 16,-6 0 35-16,0 12 7 0,-4 2-12 16,-6 12-22-16,-2 4-25 0,-1 3-2 15,1 2 0-15,1 1-1 0,1-6-2 16,4-4 0-16,2-3 3 0,2-6 0 16,2-5 2-16,0-5-2 15,0-7 0-15,2-5-3 0,2-2-46 16,0 0-115-16,2-4-110 0,-4-3-202 15,9 0-829-15</inkml:trace>
  <inkml:trace contextRef="#ctx0" brushRef="#br0" timeOffset="106952.15">26757 1955 942 0,'0'0'118'16,"0"0"110"-16,0 0-69 0,0 0-13 16,0 0 17-16,0 0-30 0,0 0-55 15,0 0-29-15,0 0-26 0,-62-19-7 16,56 15 3-16,-1-2 20 0,-1-1 39 15,2 0 45-15,0 0 19 0,4 3-51 16,-2 2-85-16,1-5-6 0,1 7-64 16,2 0-7-16,0 0 71 15,0 0 0-15,5 0 77 0,1 7 17 16,6-5-10-16,-2 2-4 0,11-1 20 16,-2-3 3-16,3 0-4 0,5 0-16 15,2-7-19-15,2 2-25 0,0-6-20 16,7 4-3-16,-1-3-16 0,2 3-1 15,6-3-15-15,3 4 3 0,0-1 12 16,-1 7-31-16,1 0 0 0,-1 0 19 16,-5 4 13-16,-5 5-2 0,-4 1 2 15,-6-3 0-15,-9 0-19 0,-7 0-10 16,-5 0 29-16,-6-7 42 16,-6 0-4-16,-9 0-19 0,-3 0 0 15,-7-11 4-15,-2 4-4 0,-4-3 6 16,0 0 4-16,-2-3-7 0,0 3-3 15,-2 3-6-15,-3-4-10 0,1 4 8 16,-4 0-11-16,-3 7-16 0,-3 0 3 16,-11 0 13-16,2 7 0 0,7 4 2 15,1-1-1-15,9 1-1 0,-7-1 3 16,-3 3 9-16,3-3-10 0,5 0 2 16,6-3 18-16,6 0-6 0,8 0-3 15,13-5-10-15,8-2 9 0,12 0-12 16,30 0 0-16,26 0 0 0,31 4-2 15,13-1 0-15,-3 4 0 0,-12 0-1 16,-18 0 2-16,-11-7 1 0,-14 3 1 16,-9-3 2-16,-12 0 0 0,-10 0-1 15,0 4 0-15,-5-4-2 16,5 0 0-16,-2 0 0 0,4 0-3 16,-5 0-13-16,-3 3-9 0,-9-3-10 15,-6 0 3-15,-4 0 30 0,-8 4 2 16,-9-1-1-16,-4-3-2 0,-8 7 3 15,-8-5 3-15,-12 5 10 0,-18-3-1 16,-7 3 7-16,-11-4-16 0,-2-3-1 16,8 0 10-16,15 0-9 0,19 0-2 15,18 0 0-15,19 0 11 0,-1 0 14 16,9-3 2-16,2 3-28 16,2 0-28-16,23 0 25 0,23 0 2 15,26 0-1-15,27 0-11 0,17 7 10 16,-6-4 2-16,-15-3-1 0,-12 4 4 15,-28-4 0-15,-11 0 1 0,-19 0 0 16,-11 0-1-16,-5 0 1 0,-5-4 32 16,-2 4-6-16,-4 0-29 0,-19 0-150 15,-30 0-79-15,-48 11-105 0,8 1-303 16,-68 9-870-16</inkml:trace>
  <inkml:trace contextRef="#ctx0" brushRef="#br0" timeOffset="109335.03">7053 12291 186 0,'0'0'313'15,"0"0"16"-15,0 0-23 0,0 0 4 16,0 0 15-16,0 0-59 0,8-66-36 15,-8 52-6-15,0 3-24 0,-2 1-23 16,0-1-20-16,-4 6-19 0,0-2-39 16,0 0-7-16,-1 0-31 0,1 0-17 15,0 0-2-15,0 0-14 0,0 2-28 16,-3-2 1-16,5-3 0 0,-2 3-1 16,0-4-10-16,0 1 10 15,-3 1-1-15,-1-2 1 0,0 1-16 0,-3-1-3 16,-3 1-16-16,-3 3 19 15,-4 2 16-15,-1 1-1 0,-5 4 0 16,-5 0 0-16,1 0 1 0,-4 0 15 16,-2 4 8-16,2 5-7 0,0-6-4 15,-1 7-12-15,5 1-12 0,2-1-11 16,0 1 1-16,4 1 0 0,-2 2-13 16,5 3 3-16,-3 3-7 0,0 15 39 15,-4 8 28-15,-6 18 14 0,-5 12-18 16,9 20-24-16,6-16-12 0,11-13 11 15,12-20 0-15,4-20-15 0,8-5 16 16,4 9 55-16,7-2 37 0,4 9-19 16,14-2-42-16,13 1 7 0,16-6 0 15,16-11-16-15,11-12 16 16,9-5-16-16,-9-5 6 0,-17-6-9 16,-20 1-17-16,-19 3 2 0,-12 0 7 15,-2 0-10-15,-3 4 0 0,5-3 2 16,4-1 19-16,2-3 16 0,0-4 22 15,4-3-4-15,-8 1 8 0,0-12-8 16,-2-5-16-16,4-14-40 0,-4-18-9 16,-7-19-72-16,-12-18-26 0,-10-12-3 15,-18-1-45-15,-12 7-79 0,-11 14-148 16,-11 19-181-16,11 24-208 0,-26 11-723 16</inkml:trace>
  <inkml:trace contextRef="#ctx0" brushRef="#br0" timeOffset="124201.25">8178 10154 39 0,'0'0'228'0,"0"0"125"16,0 0 18-16,0 0 4 0,0 0-82 15,0 0-95-15,0 0-39 0,0 0 0 16,0 0-7-16,14-14-19 0,-14 11-14 16,2-1-29-16,-2 1-6 0,0 3-20 15,0-4-31-15,0 4-8 16,0 0-12-16,0 0-12 0,-2 0 0 16,2 0 2-16,-2 0 0 0,2 0 16 15,0 0 20-15,0 0 15 0,0 0 23 16,0 0 38-16,0 0 51 0,0-3-42 15,-2 3-67-15,2-4-9 0,-4 1-10 16,2-1 3-16,0 1 9 0,0 0-2 16,-5-1-17-16,3-1-6 0,0 1-12 15,0 1-1-15,0 3-9 0,-2-7-1 16,4 7-1-16,-3 0-1 0,1-4 0 16,2 4 0-16,0 0 19 0,0 0 21 15,2 0 11-15,-4-3 5 0,4 3 23 16,-2 0 2-16,2-4-28 15,-2 1-12-15,0-4-13 0,0 3 3 16,0-3-13-16,0 6-2 0,-1-6-15 16,-1 3 0-16,0 1-1 0,0-1-22 15,-2 1 4-15,0 3-1 0,-3-4-3 16,1 4 19-16,-2 0 0 0,2 0 0 16,-3 4 1-16,1-4-1 0,-1 3 3 15,3 1 0-15,2-4 12 0,0 3 7 16,2-3 0-16,4 0 8 0,-7 0-2 15,7 0-3-15,-2 0-3 0,2 0-7 16,0 0-10-16,0 0 1 0,0 0-1 16,0 0-2-16,-2 0-12 15,0 0-4-15,-2 0-12 0,2 0 7 16,-2 0 2-16,-4 4 17 0,-1-4-10 16,3 3 11-16,-6 1 1 0,1-3 0 15,1 3 0-15,2-1 0 0,-2 1 0 16,1-1 0-16,3 1-1 0,0-1-12 15,2 1-2-15,0-4-7 0,2 3 0 16,-1 1 3-16,1-1 17 0,2 4 2 16,-2 0 0-16,2-1 2 0,-2 0 1 15,2 5 0-15,-4-4-1 0,2 3 10 16,0 1-9-16,0-2 9 16,-2 1-12-16,2 1 0 0,-2-5 0 0,2 5 1 15,2-1 1-15,-5-4-2 16,3 1 0-16,0 0-1 0,2-4 0 15,-2 4 0-15,2 4-1 0,0-4 2 16,0-1 3-16,4 3 9 0,-2-2-10 16,3 4 1-16,-1 3-1 0,2-4 0 15,-2-1 2-15,0 5-2 0,0-4 1 16,0 1 0-16,3-1 0 0,-3-1 0 16,-2-2 9-16,4 0-8 0,-2 0-1 15,0 0-1-15,0 0 16 0,3-4-15 16,-1 4 19-16,0-7-3 0,2 2-7 15,3 1 4-15,-1-3-4 0,2 4-9 16,3-4-1-16,1 0 0 0,-1 0 0 16,-1 0 0-16,3 0 0 0,-5 0 1 15,1 0-1-15,-1 0 1 16,-4 0 0-16,3 0 12 0,-5 0-2 16,2-4-10-16,-2 4 12 0,1-3-2 15,1 1-1-15,0-1 0 0,-2-1-9 16,3-3 10-16,1 0-12 0,-2-3 0 15,5 3-1-15,-3-4-2 0,2 3 0 16,-1 1 0-16,-3-7-11 0,4 7 11 16,-1 0 1-16,-3 0 0 0,0 0 1 15,-2 2 0-15,1-2 3 0,-3-4 13 16,2 4 2-16,-4 4-6 0,2-8-8 16,0 2 11-16,-4-1-3 15,0-4 1-15,2 4-10 0,-2-4 0 16,0 1-2-16,0-4 0 0,0 3-1 15,0-2 0-15,0 2 0 0,0 0-1 16,0 4 0-16,0 0 0 0,-2 4 1 16,2-4 0-16,-4 3 1 0,2 3-1 15,0 1-2-15,-2-4 0 0,0 3-1 16,0-3 0-16,-3 4 1 0,3-2 0 16,-4-2 2-16,2 0 0 0,-3-4 0 15,1 4 0-15,-2 0 2 0,2-3-1 16,-3 1-1-16,1 2 0 0,0-7 0 15,-1 7 1-15,3-3-1 0,-2 3-1 16,1 2-12-16,-1-6-2 16,2 4-1-16,0 4-11 0,-3-1 5 15,-1 1-6-15,1 3 3 0,-1 0 10 16,-2 0 3-16,1 0 8 0,-3 3-8 16,1 1 10-16,1-1 1 0,-3 4 1 15,3 0 0-15,1-3 1 0,-1 1-1 16,3-2-1-16,-1 4-2 0,2-3-10 15,1-1-2-15,1 1-7 0,2-1 1 16,0 4-1-16,0 4 19 0,-1-4-16 16,3 1 16-16,-4 6 0 0,0 0 1 15,2 4 2-15,-1-3 1 0,1 3 2 16,-2-1 9-16,0-1 1 0,1 1-11 16,1 4 0-16,2-8 0 15,-4 1 0-15,4 3-2 0,0-5-3 16,1 2-19-16,-1 0 4 0,4 0 5 15,0 2 11-15,0-2 1 0,0 0 0 16,4 0-1-16,1 1 1 0,-1-1 1 16,2 0 0-16,2 2 0 0,0-2 1 15,3-4 0-15,-1 4 2 0,-2 0 0 16,7-5 0-16,-3 1 13 0,1-3-14 16,1 4 0-16,5-4 17 0,-7 0-4 15,7-4 4-15,-1-3-4 0,3 0-2 16,2 0-1-16,-1-3-9 15,1-4 0-15,0 0 10 0,0-4-10 16,-1 4 9-16,-1-3-10 0,-4 1 0 16,1-1 1-16,-3-1 10 0,-3 1-12 15,-2-1 1-15,1-1-1 0,-3-2 0 16,-2 0 1-16,0 0 0 0,-1-5-2 16,-1-2 0-16,-2 0 2 0,0-5 0 15,0 2-2-15,-2-6 1 0,0 6 0 16,0-6-1-16,0 6 0 0,-4 1-1 15,2 2-2-15,-9 2-19 0,-1-2-5 16,-5 7-17-16,-3 3-2 0,-5 6-26 16,-8 2-31-16,-2-1-23 0,-4 4-43 15,-3 7-93-15,-1-2-155 0,12 6-335 16,-23 10-861-16</inkml:trace>
  <inkml:trace contextRef="#ctx0" brushRef="#br0" timeOffset="129718.42">7907 10318 72 0,'0'0'244'0,"0"0"63"16,0 0-89-16,0 0-25 0,0 0-1 15,0 0-43-15,0 0-31 0,0 0-40 16,0 0-26-16,-29-8-10 0,29 4-9 15,0 4-33-15,0 0-3 0,0-3-45 16,0 3-14-16,2 0 6 0,2 0 8 16,-4 0 12-16,0 0 21 0,2 3 15 15,-2 1 0-15,0-1 22 16,0 2 40-16,-2-1 29 0,-2-1 4 16,0 1-1-16,0-1-13 0,-1 1 17 15,1-1-4-15,2-3-17 0,-4 4-18 16,2-4-30-16,0 3-29 0,2-3-1 15,-2 4-22-15,2-1 4 0,2 1 18 16,-7 3-1-16,5-4-1 0,0 2 2 16,-2 2 1-16,0 0 1 0,0 0 16 15,0 0 5-15,0 7 7 0,-1-7 4 16,-1-2-1-16,2 2 23 0,-4 0-3 16,2-3 0-16,-1 3-1 0,1 0-12 15,2-4-27-15,0 1-12 0,0-1-16 16,0 1-20-16,2 1 17 15,2-2 6-15,-5 4-3 0,3-3-4 16,0 3 6-16,0 0 14 0,0 3 13 16,-2 1 7-16,0-2-17 0,0-2 29 15,0 3-6-15,-3 0-7 0,-1 1-16 16,0-2 10-16,-2 1-1 0,-1 1-9 16,3-4 0-16,-4 3-1 0,3-3-2 15,1 0-1-15,-2-2-15 0,3 2 14 16,1-3-24-16,-2 3 6 0,4-4-2 15,-2 8 21-15,-1-4 1 0,1 0 0 16,2 1 1-16,-4 3-1 0,0-4 16 16,-1 7-13-16,-1-4 23 15,0-1-13-15,-3 5 0 0,1-7 0 16,2 7-12-16,-5-4-1 0,7-1-1 16,-7-2 0-16,7 3 0 0,-4-3-1 15,3 4 2-15,1-4 0 0,2 0 2 16,-2-2-1-16,1-2-1 0,1 4 2 15,-2-3 11-15,2 3-13 0,-3 0-1 16,1 0 0-16,-2 0 1 0,0 2 1 16,-1 1 66-16,-1-3-12 0,-1 7-23 15,1-4-6-15,0 3-13 0,1 1 0 16,1-4 6-16,-2 4 0 0,3-4 7 16,1 3 6-16,0-6 10 15,-3 7 6-15,3-7 0 0,0 0 7 16,2 1-4-16,-5-1-10 0,3 0-12 15,0-3-16-15,-5 3-11 0,5 3 0 16,-2-3-1-16,1 4-1 0,1-6-3 16,-2 5-13-16,4-3 15 0,-1 4 1 15,1-1 13-15,0-3 3 0,0 2 3 16,-2 1 3-16,1-3 1 0,1 4-1 16,-4-4-6-16,0 3 3 0,-1-1-16 15,-1 1 10-15,-5-3 0 0,3 7-11 16,-1-3-2-16,-1-2-2 0,-1 5-17 15,1-8-1-15,-1 12-15 0,3-8 13 16,-1 3 3-16,3-3-3 0,2 4 19 16,1 0 0-16,-1-5 3 15,2 1 3-15,-1-3 20 0,5 7-1 16,0-7 16-16,-2 0-3 0,-2-2 4 16,3-1-8-16,-1 3-12 0,-2-4 1 15,0 1-17-15,-3 6-1 0,1-3 0 16,-2 0-2-16,-3 2-2 0,-1-2-1 15,1 3-16-15,1 4 16 0,-5 0 3 16,1-2 11-16,1-1-8 0,0 6 16 16,1-3 4-16,-3-2-11 0,3 2 1 15,1 0 3-15,-1-3 0 0,1 1-1 16,-1-1 1-16,3-1 13 0,-3 0-4 16,1 4-3-16,-1-5 0 15,1 2 4-15,-1 3-1 0,1 0-10 16,-3-4-15-16,5 2-1 0,-1 2-1 15,-1 0 0-15,1 0 2 0,-1-2 1 16,1 2-1-16,2 0 0 0,-1 0 0 16,1-2 1-16,1 2 1 0,-1 0 14 15,2-3 0-15,-3 1 3 0,-1 2 3 16,3-4-3-16,-3 4 0 0,0-5-4 16,-1 1 4-16,-1 4-16 0,-1 0 1 15,-2-3 17-15,3 1-2 0,-3-2 0 16,1 4 0-16,-3 0-3 0,4-5-4 15,3 5 4-15,-3 0 4 0,1 3 8 16,1-4 3-16,1 4 10 16,-1-3-1-16,1 2-6 0,-3 1-6 15,1-3-9-15,-1 4 3 0,-3-3-4 16,-1 6 1-16,0-3-3 0,-1-6 5 16,-1 9 1-16,0-4-3 0,0-5-4 15,1 9-13-15,-1-7 1 0,4 2 13 16,-1 1-13-16,3-3 9 0,1 2-9 15,1-2 0-15,1 7 10 0,1-7-13 16,-1 2 1-16,6 1-1 0,-3 1 2 16,1-6 1-16,0 5 0 0,-1 1 12 15,1-6 4-15,0 2-4 0,-5 3-2 16,3-3-11-16,-5-2 13 16,5 2-14-16,-5 0-1 0,-1 0 0 15,-1-2-3-15,4 2-9 0,-3 0 9 16,1 0-10-16,-1-1 13 0,5 4 0 15,-1-3 2-15,1 0 11 0,-1-2-12 16,0 6 1-16,3-5 0 0,-3 3 10 16,1-2-9-16,-1 4 0 0,-3-4 13 15,5-2-13-15,-7 5 19 0,1 1-19 16,-3-3 9-16,-2-1-11 0,1 4 0 16,-1-1-1-16,-2-1 1 0,0 1 0 15,-2 1-1-15,3-3-1 0,-1 6-2 16,0-3 0-16,2 1-9 15,0 5 9-15,1-4 0 0,1 4 0 16,0-1 1-16,3 1 2 0,-1 1 2 16,-2-3 11-16,3 3-10 0,1-3 12 15,-1-1-12-15,-1-2 10 0,-2 2 2 16,1 0-12-16,-3-5 9 0,0 8 4 16,-1-6-15-16,1-6 1 0,-2 9 0 15,2-4 10-15,0-4-10 0,1 8-2 16,1-4 0-16,0-1 1 0,1 1 1 15,-1 4 0-15,2-2 11 0,3-1-12 16,-3 3 0-16,1-2 0 0,-3 5 2 16,2-5 0-16,-1 6 15 0,3-4-2 15,-3 1-4-15,-3-1 0 0,0 2-9 16,0-2 13-16,-1 0 2 16,-3-5 19-16,4 5 101 0,-2-4-65 15,2-1-49-15,1 1-23 0,-1-3-1 16,2-2 0-16,3 2 0 0,-1 4 0 15,-2-4 2-15,3-2 1 0,-3 2 0 16,2 3 0-16,5-3 10 0,-5 2-11 16,1-2 0-16,-3 3 1 0,3-5-1 15,3 2 0-15,-4 0 13 0,1 0-13 16,-3-1 13-16,3 0-12 0,3-2-1 16,-1 3 0-16,-1-7-1 0,1 5 0 15,5-5-1-15,-3 4-1 0,3-1-2 16,-3-3 3-16,6 2 0 0,-3-2 13 15,5 3-13-15,0-3-1 16,-4 4-2-16,5-4-10 0,1 0 11 16,0 1 0-16,0 3 1 0,-2-1 1 15,2 1 1-15,2-1 1 0,-3-1 1 16,1 1 13-16,-4 1-4 0,4-1-9 16,0 1 12-16,0-8-3 0,0 6 0 15,-5-6-9-15,5 4-3 0,4-7-13 16,-4 4-39-16,2-4-27 0,2 0-9 15,0 0-1-15,-2 0 6 0,2 3 10 16,0-3-20-16,-2 4-5 0,2 3 24 16,-6 0 12-16,6 3 9 0,-2-1 16 15,-1 5-19-15,3 0-22 16,0-4-65-16,0 1-144 0,11-6-137 16,-7-1-184-16,23-11-750 0,-56-81-62 0</inkml:trace>
  <inkml:trace contextRef="#ctx0" brushRef="#br0" timeOffset="130554.11">8275 10336 68 0,'0'0'235'16,"0"0"-222"-16,0 0-13 0,0 0-62 16,0 0-107-16,0 0 84 0</inkml:trace>
  <inkml:trace contextRef="#ctx0" brushRef="#br0" timeOffset="132951.88">8155 10336 1 0,'0'0'121'0,"0"0"78"0,0 0 143 0,0 0 4 15,0 0-21-15,0 0 10 16,0 0-39-16,0 0-127 0,0 0-69 15,-42 7 20-15,53-11 35 0,-1 4-13 16,3-3-16-16,1 3-26 0,3-4-20 16,-5 4-13-16,2 0-16 0,-3 0-12 15,-1 4-4-15,-2-1 7 0,-4 4 18 16,-1 4 7-16,-3-1 19 0,0-1 0 16,-7 5-10-16,1-4-22 0,-2 4-10 15,2-5-6-15,-1 5-9 0,1-7-7 16,2 0-3-16,2 3 6 0,2-3 16 15,2 0 25-15,6-2 34 0,3 2 8 16,1 0-34-16,7 0-8 0,-3 4-23 16,5-4-12-16,0 2-12 0,1 1-7 15,-1 1 1-15,-2-1 5 16,-1 0-2-16,3 1 3 0,-7 1 2 16,3-1 4-16,-1-1-3 0,-1 1 6 15,-3-1 2-15,5-1 7 0,-5-2 16 16,1 0 2-16,-1 0-24 0,3 3-3 15,1-3-10-15,-6 0 1 0,5 2-4 16,-1-2 3-16,3 0 4 0,-3 7-10 16,1-7 0-16,1 3-8 0,1 2 8 15,-1-1-11-15,-3-1 0 0,1 4 0 16,1-2 11-16,-1 2 0 0,1 0-9 16,-1 4 10-16,-1-6-10 15,3 2 9-15,-1 3 0 0,-1-4 0 16,3 4-9-16,-1 0 10 0,1-3-10 15,1 2-2-15,1-2 2 0,-1 4-1 16,-1-3 0-16,0-1 0 0,-1 7-2 16,-1-5 0-16,-1-2 0 0,1 7 0 15,-3-7 1-15,-2 1 0 0,3 3 1 16,-3-1 0-16,0-1 1 0,1 1 0 16,-3-3 12-16,4 2 1 0,-3-2-4 15,5 0-9-15,-6 0 12 0,7-2-13 16,-5-1 1-16,5-1 16 0,-3 0 17 15,0 1 47-15,3-2-26 0,-3 1-35 16,3-3-19-16,-3 7-3 16,1-4 0-16,-3-1-2 0,0 2 0 15,-1-1-1-15,-1 4 0 0,2-3-9 16,-2 1 12-16,3-2 1 0,-3 8 1 16,0-4 1-16,5-2 9 0,-3 2-10 15,2 3 10-15,1-3-11 0,-1 2-1 16,5-2 1-16,-5 3 1 0,3-1 0 15,3-2 0-15,-5 3-1 0,3-1 0 16,1-2 0-16,1 7 1 0,-3-5-1 16,-1 1-1-16,5 4 0 0,-5-5-1 15,3 1 1-15,-1 4 0 0,3-2 0 16,-2 2 0-16,1 0 0 16,1-5 2-16,-1 5 1 0,1 0 0 0,2-6 12 15,-3 10-13-15,5-6 2 16,0-2 11-16,-1 4-13 0,5-5 0 15,-4 1 1-15,4 1-2 0,-4-2 0 16,-1-2-1-16,1 3-1 0,0-3 0 16,0 2 0-16,-1 1-2 0,-3-3 0 15,2 2 0-15,-5-2 0 0,3 3 2 16,-1 1 1-16,1-6 0 0,0 5 3 16,-3 1 0-16,1-3 9 0,1-1 0 15,3 4-11-15,-7-4 0 0,5-2 0 16,0 2 0-16,-3 0 0 0,3-4-1 15,-5-1 0-15,1 5 0 16,-3-4-1-16,0 4-1 0,3-5 0 16,-5 2 1-16,3-1 0 0,-5 1-1 15,0-1 0-15,3 0 0 0,-3-1 1 16,2 2 1-16,-4-1 1 0,3 1 0 16,3-1 1-16,-4-5 0 0,5 6 1 15,-5-1 0-15,4-3 12 0,-1 4-13 16,1-4 10-16,-2-2-11 0,5 2 1 15,-5 0-1-15,3 3 0 0,-1-3-1 16,-2 0-1-16,1 4-2 0,-1-6-12 16,-2 5 3-16,5 1 10 0,-5 3-1 15,2-4 0-15,1 2 0 0,-1 6 1 16,0-4 2-16,1 3 0 0,1-1 0 16,-2 5 1-16,3-4 0 15,-1-1 2-15,3 5-1 0,-1-5-1 16,-1 1 1-16,1 1-1 0,3-1 0 15,-5-1 1-15,5 1-2 0,-5 1 1 16,2-6 1-16,1 5 0 0,-3-3-1 16,3 0 1-16,-5-5 0 0,2 8 0 15,-1-6 0-15,1 3 1 0,-4-6-1 16,7 6 0-16,-9-3 0 0,7-1-2 16,-5 1 1-16,0-2 0 0,2 1 0 15,-1-3 0-15,-1 3-1 0,-2 1-1 16,0-4 0-16,3-2 0 15,-3 2 0-15,-4 4 0 0,4-4 0 16,-2 0 0-16,2-1 0 0,-1 5 1 16,1-6 0-16,0 6 1 0,4-1 1 15,-3 1 10-15,5-1-9 0,-2-1-1 16,3 1 10-16,-3-3-11 0,7 4 0 16,-5-1 0-16,0-3 0 0,3-2-1 15,-7 6-1-15,2-1-1 0,1-3-1 16,-1 4 1-16,-2-1 0 0,-1-5-1 15,1 9 0-15,0-3 2 0,0-1 0 16,1 1 1-16,-1-3 1 0,0 6 11 16,5 0-11-16,-5-3 2 0,4 3-1 15,-1-9-1-15,1 9 1 0,0-4 1 16,1-3 0-16,-3 4 9 16,7-6-11-16,-11 6-1 0,8-4 0 15,-5 3-1-15,3-3-2 0,-6 0-9 16,7 3 10-16,-5-4-10 0,0 8 10 15,2-4 1-15,-3 1 0 0,5 3 1 16,-4-2 0-16,3 2 1 0,1 3 0 16,3-5 1-16,-3 6 1 0,5-1 12 15,-1-1-13-15,1 1-1 0,-1-3 0 16,3 4-1-16,-1-6 1 0,-3 2 1 16,1 0 0-16,3-4 1 0,-5 3-1 15,-1-3-2-15,1 0 0 0,-3 1-1 16,1-1 0-16,-6-3 0 15,7 2 1-15,-7-2 1 0,0 4 11 16,4-4-11-16,-1-1 0 0,-5-2 1 16,2 3 0-16,2-5 0 0,-2 5 1 15,1-4 9-15,1 4-11 0,-2-3-1 16,0-1 0-16,3 1 0 0,-3-1 0 16,-2 1 1-16,2-1-1 0,2 1 0 15,-3-1 0-15,-3 1-1 0,2-1 0 16,2-3 1-16,-2 2 0 0,0-2 0 15,-2 3 0-15,0 1-1 0,0-1 0 16,3 1 0-16,3-1 0 16,-4 1 0-16,2-1 1 0,7 1 1 15,-3 3 12-15,8 0-11 0,1 0 0 16,2 1-1-16,-1 3 0 0,5-4 2 16,0 3 18-16,-2 1-3 0,-1-4-15 15,1 1 0-15,-2-1 0 0,0 4-1 16,-7-4 1-16,3 0 12 0,-3 3-15 15,-2-3 1-15,1 2 1 0,-5-2-1 16,5 0 1-16,-5 3 1 0,0-3 10 16,2 0-11-16,-3-3 0 0,5 5 10 15,-4-3-12-15,-2 1 0 0,7 0 0 16,-5 0 1-16,5 0-1 0,-7 0 1 16,6-3 1-16,-6 1 0 0,1 2-1 15,3-3-1-15,-6 3-2 0,2-4-1 16,-4 1-9-16,0 2 9 15,0-2 0-15,5-1 0 0,-5 4 1 16,-2-1 2-16,2 1 0 0,0 0 0 16,2 3 0-16,-4-3 0 0,4 4 1 15,4-4-1-15,-3-2 1 0,-1 2 3 16,-2 3 8-16,4-6-10 0,0 3 1 16,-2-4 0-16,-2 1 9 0,2-1-11 15,-4 1 1-15,3-1 0 0,-1-3-1 16,-2 0 1-16,0 4-1 0,0-4-1 15,2 0-1-15,-2 1-1 0,2 3 0 16,2-1-10-16,-2-3 11 0,2 7 1 16,-2-3-1-16,0-1 0 15,2 1 1-15,-2 3 1 0,5-4 1 16,-5 1 0-16,0-1 1 0,0-3-1 16,0 4 1-16,-2-1-1 0,2-3-1 15,-2 0 1-15,0 0 0 0,2 0-2 16,-2 4-1-16,0-4-2 0,2 0 0 15,0 5-9-15,0-2 11 0,4 1-1 16,-1-1 1-16,-1 1-2 0,0-1-70 16,4 4-106-16,-4-3-77 0,-4 3-96 15,0-4-292-15,-25-3-1021 0,13-43-794 0</inkml:trace>
  <inkml:trace contextRef="#ctx0" brushRef="#br0" timeOffset="137185.51">3037 16016 615 0,'0'0'515'15,"0"0"-316"-15,0 0-134 0,0 0 6 16,0 0 53-16,0 0 156 0,0 0-5 16,0 0-28-16,57-59-73 15,-48 49-58-15,3 6-35 0,-4 4-14 16,-3-3 4-16,-1 3 9 0,2 0 20 16,-4 3-1-16,-2 1 13 0,2 6-11 15,-2-5-27-15,2-1-33 0,-2 3-19 16,4 0-9-16,-2-4 6 0,11 1 19 15,-3-1 12-15,13-3 4 0,14 0-16 16,15-3-38-16,20-8-60 0,19 1-229 16,-10 1-264-16,14 6-929 0</inkml:trace>
  <inkml:trace contextRef="#ctx0" brushRef="#br0" timeOffset="138035.65">12419 15893 1793 0,'0'0'545'0,"0"0"-377"16,0 0-168-16,0 0 0 0,0 0-3 15,0 0-14-15,0 0-24 0,0 0 5 16,0 0 7-16,-18-7 16 0,16 7-3 16,0 0 12-16,2 0 4 0,0 0 67 15,0 0 79-15,0 0 63 0,4 0 23 16,2 0-31-16,0 3-51 16,-2 1-23-16,7-4-16 0,-3 3-6 0,6 1-17 15,1-1-12-15,7-3-29 16,3 3-47-16,8-3-3 0,0 2-32 15,7 2-44-15,3-1-154 0,3 1-172 16,-13-4-341-16,33 0-1334 0</inkml:trace>
  <inkml:trace contextRef="#ctx0" brushRef="#br0" timeOffset="167720.04">7822 10364 790 0,'0'0'473'0,"0"0"-210"0,0 0-87 15,0 0-82-15,0 0-82 0,0 0-12 16,0 0-16-16,0 0 16 0,0 0 25 16,25-46 23-16,-17 43-12 0,0 3 3 15,3-2-3-15,-1 2-4 0,0 0 43 16,3-3 29-16,-7 3 22 0,2 0 13 16,0 0-3-16,-3-4 12 0,-1 4-3 15,0 0-33-15,-4 0-22 0,2 0-17 16,-2 0-2-16,0 0 9 0,0 0-20 15,-2 0-22-15,0 0-12 16,-4 0-10-16,1 4-13 0,-1 1 9 16,0 2 1-16,-4 0-10 0,-1 3 20 15,1 8-21-15,-4-3 0 0,-1 3 11 16,-1 6 9-16,-3-1 3 0,0 1 4 16,-3-1-7-16,-5 5 3 0,0-2 0 15,-4 2 4-15,0-2 9 0,-4 2 15 16,0-5 13-16,-1 1-6 0,3-1-25 15,-2-2-33-15,4 3-2 0,2-5-2 16,-2 2 1-16,4 2 1 0,1-2 3 16,1 3 0-16,-4-1 16 0,6 1-4 15,-2 3 7-15,-2-3 10 16,1 2-6-16,-1 2 2 0,-4-5 3 16,4 5 7-16,-2-6 2 0,0 3 16 15,-2-3 3-15,4-1-12 0,-2 4-16 16,4-6-29-16,0 2-2 0,3-4-19 15,1 2 1-15,2 2 2 0,1-1 13 16,-1-3 1-16,1 7-9 0,1-1 11 16,1 2 2-16,-3-3 1 0,-2 3 12 15,-1 1-12-15,-1 2 10 0,-2 1-1 16,-4 3-9-16,-2-6 10 0,0 5-1 16,-2-1-9-16,-2 3 0 0,-2-5 13 15,4 2-13-15,-3-2 0 0,3 1 0 16,-2-4 0-16,8 1-1 0,-2-2-1 15,3-1-1-15,1 1 0 16,2 1 0-16,0-3 1 0,0 3 0 16,1-3 1-16,1 6 11 0,-2-5-1 15,-1 5-9-15,-1-2 16 0,0 2-16 16,-2-2 9-16,-2 6 4 0,0-3-1 16,-2 3-3-16,0-3 1 0,-4-3-1 15,6 6-11-15,-2-6 1 0,0 2-2 16,6-2-2-16,0-2 0 0,3-1-1 15,-1 2 0-15,2-1 0 0,1-1 2 16,1-2 1-16,0-2 2 0,1 5 1 16,-3-1 9-16,0 1 1 0,-3 1-10 15,-3 1 12-15,-4-2-13 16,-2 2 14-16,-4 2 2 0,-5-2 13 16,5 2 12-16,-4-1 135 0,-1-3-71 15,1-5-70-15,4 6-34 0,4-6-3 16,2 2-11-16,2-4-8 0,6-1 1 15,4 1 0-15,1 1 15 0,1-1 0 16,-1 2 1-16,5-1 2 0,-3 1 2 16,-1 2 1-16,-1 3 9 0,3-1-9 15,-4 1 0-15,-1-4 9 0,-1 8-10 16,0-9 1-16,-1 5 0 0,-1 1-1 16,2-6-1-16,-1 2-1 0,1-2 0 15,-2 2 0-15,7-4 1 0,-5-1 1 16,0 5 14-16,3-4 8 15,-1-5 4-15,-2 9-13 0,3-3 0 16,3 1-3-16,-3 2 4 0,-1 0-13 16,-2 2-1-16,3 1 1 0,-1-1 12 15,1 5-3-15,-5-6-9 0,0 6 16 16,-2-2-17-16,-2 2 10 0,1 2-9 16,1-2 9-16,0-6-12 0,0 6 0 15,2-5 0-15,1 1-1 0,1-3-2 16,0-1 0-16,3 0 0 0,1 0 3 15,-1 1 0-15,1-4 1 0,-2 2 0 16,1-1 1-16,-3 3-1 0,7-2 0 16,-7 2 11-16,0-4 0 0,-1 6 4 15,-1-2 2-15,-2-2 0 16,0-2 3-16,0 4 1 0,1-2-10 16,-3-1-10-16,2-1 16 0,0-4-15 15,2 4 15-15,1-3-15 0,1 0 0 16,0-2-1-16,5 2 0 0,-3 0 0 15,1-3-1-15,-1 1 1 0,3 5 11 16,-1-3-12-16,0 2 14 0,-1 1 15 16,-1 1-6-16,5-3 1 0,-3 3-10 15,-1-1-14-15,5-3 0 0,-1 2 1 16,1 1-2-16,3-6 0 0,0 3-2 16,1-5 1-16,3 1-1 0,-2 0 0 15,2 1 1-15,0-4 0 16,-1 2 1-16,-3 1 0 0,6 1 0 15,-2-4 2-15,-5 3 0 0,7-7 0 16,-2 6-1-16,2-5-1 0,-2 3-11 16,4-4-7-16,0-3-7 0,2 0-5 15,-3 4 0-15,3-4 17 0,0 0 1 16,0 0 0-16,0 0 0 0,0 0 0 16,3-4 12-16,-1 4 2 0,-2-3-1 15,4 3 0-15,2-4 0 0,-4 1-1 16,4-1-1-16,-2-1 0 0,5 1-2 15,-1-6-12-15,-2 0 14 0,9-1-2 16,-5-8-10-16,6 5 11 0,3-7 0 16,2-2-10-16,1-1 11 0,3-2-2 15,2-2 1-15,0 2 0 16,6-2 2-16,0-2 0 0,8 2 0 16,1-1-2-16,1-3 1 0,3 3-11 15,1-1 12-15,-1-2-1 0,-3 6 1 16,1-5-12-16,-7 5 11 0,2-2 0 15,-6-2-2-15,-2 2 2 0,-4 2 0 16,0-2 0-16,0 2 0 0,-2-2 1 16,-1 2 0-16,1-2-1 0,0-2-1 15,2-1 2-15,0 5 0 0,4-4-1 16,-2 2 1-16,2-1 0 0,4-3-2 16,-4 3 1-16,2 1 0 15,-2 2-1-15,-4-2 0 0,2 5 1 16,-5-1-1-16,-1 1-10 0,-2 2 11 15,-5-3 0-15,3 4-1 0,2-1 0 16,-5 2-10-16,3-5-3 0,-3-1-1 16,5-1-11-16,2-2-3 0,0-1-4 15,5-1 3-15,1-5 4 0,2 2 15 16,0-4 9-16,7-1 1 0,-3 1 1 16,0 4 0-16,2-2-2 0,-2 6-1 15,0-3-8-15,-6 6 9 0,2-2 1 16,-4 6 2-16,-2-3 0 0,-2 6 0 15,-3-2 0-15,1-2-3 0,2 2-21 16,-3-3 2-16,-1 5 4 16,0-6-4-16,6 6 1 0,-7-5 9 15,5-4 10-15,-2 5-1 0,1-5 0 16,1 6 1-16,0-6 0 0,-1 2-1 16,-1-2 0-16,2 5 2 0,0-5 0 15,-3 5-1-15,3-1 1 0,0 1-2 16,0 2-9-16,1-1 0 0,1 1 9 15,6-4-13-15,0 3 1 0,4-3-7 16,0 6-18-16,3-9 13 0,-3 6 8 16,6-3 16-16,-2-1-12 0,-1-2-7 15,-1 2-9-15,0-6 13 0,-6 6 15 16,4-5 3-16,-6 5 11 0,-2-2 14 16,-4 5 0-16,-1-8-10 0,-1 8-5 15,0-5-10-15,2 6-24 16,-1-10-4-16,5 6 0 0,2-5-6 15,4 4 19-15,2 0 2 0,0 0 10 16,5-1 0-16,-1 6 0 0,-2-6 0 16,0 9 3-16,-6-2 0 0,0 3 15 15,-4 3 1-15,-4-3-1 0,-2 4 4 16,-3 0-1-16,-3-1-2 0,1 1-5 16,-1 0-11-16,-3-2-15 0,5-1-10 15,-1-4-15-15,1 1-10 0,6-4-8 16,-1 1-1-16,7-5 9 15,2 4-9-15,2-6 12 0,2 4 29 0,3-5 18 16,-1 5 2-16,2-6 0 16,-4 10-2-16,0-6 0 0,-8 5 0 15,2 2 0-15,-6 4-13 0,-4 1 11 16,-5 5 1-16,-4-6-11 0,1 7-32 16,-5-3-31-16,0-1-51 0,-2-3-41 15,5 0-32-15,-1 1-26 0,2-5-11 16,3 2 21-16,-1-6 38 0,4 4 38 15,3 2 39-15,-2-2 42 0,3 2 6 16,1 2 0-16,-2 3-58 0,-1 0-94 16,-1 5-36-16,-1-1 15 0,1 3 76 15,-3 0 12-15,-1 3-19 0,-1 1-95 16,0 3-46-16,-3-4-68 16</inkml:trace>
  <inkml:trace contextRef="#ctx0" brushRef="#br0" timeOffset="169835.73">8219 10310 140 0,'0'0'385'0,"0"0"-88"0,0 0-108 16,0 0-43-16,0 0-19 0,0 0-29 15,0 0-7-15,0 0-6 0,0 0 22 16,0 0 23-16,0 0 0 0,41 22-36 15,-33-18-16-15,-3-1 3 0,3 4 3 16,-2 0 17-16,2 0 18 0,-1-3 26 16,1 1-19-16,0-2 16 0,-2 1-8 15,0-1-34-15,1-3-30 0,-3 4-32 16,2-1-15-16,-4-3-1 0,0 0-3 16,0 4 4-16,0-4-8 0,-2 0 5 15,0 0-17-15,4 0 13 0,-4 3 3 16,3 1 9-16,-1-4 4 0,4 7 0 15,-2-4-3-15,4 4-4 16,-2 0 0-16,3-5 4 0,-1 5 15 16,2 0 7-16,-4 0-1 0,5 0 1 15,-5 3-11-15,4-3-21 0,-6 2-3 16,5 1 0-16,-5 1-13 0,4-1 13 16,-6 4 3-16,2-1-19 0,0 1-3 15,3 3 2-15,-1-3-1 0,-2 2 1 16,0-2-11-16,2 0 9 0,3-2-1 15,-7 2-14-15,2-7 17 0,2 7-3 16,-2-7 3-16,2 0 0 0,-2-2 0 16,1 2 1-16,-1 0 1 0,-2-4 0 15,0 1 2-15,-2-1 13 16,4 1 0-16,-4-1 0 0,0 1-1 16,0-1-2-16,0 1-1 0,-4-1-10 15,2 4-2-15,0-5 0 0,0 5-12 16,-2 0-4-16,1 0-3 0,3 3 1 15,-2 1 14-15,2-3-11 0,0-1 13 16,0 0 1-16,0 0-3 0,0 0 1 16,0 4 0-16,0-4 1 0,0-4 2 15,2 3 2-15,1-3-1 0,-1 0 0 16,0 4 1-16,0-3-1 0,0 3 3 16,0 0-2-16,4 3-1 0,-6-3 0 15,4 6 1-15,2-3 1 0,1 7-1 16,1-3 11-16,2 2-10 0,1 2 12 15,3 2 1-15,3-4-15 16,-1 2 12-16,5 3-10 0,-5-6 13 16,5 3-4-16,0-1 4 0,-3-5 3 15,1 2-1-15,-1 4 5 0,1-4-7 16,-4-2 3-16,-1-2-4 0,5 8-13 16,-5-6 11-16,3 2-1 0,1 3 1 15,1-3-12-15,4-1 2 0,-1 1 10 16,1 3-10-16,4-3 12 0,2-5-14 15,-2 1 0-15,4 4 2 0,-2-3 10 16,0-1-11-16,2-1 10 0,-2 1 10 16,-1-6 16-16,-1 10-10 15,2-7-10-15,-6 3 4 0,2 2 6 16,0-1-13-16,-3 3-15 0,-1 3 1 16,2-5 12-16,-3 9-1 0,3-3-11 15,0 1 1-15,-4 2-1 0,3-2-1 16,-3-2 13-16,4 8-10 0,-1-9-1 15,1 4 1-15,0-2 7 0,0-2-10 16,-1 5-2-16,1-4 2 0,-2-5 2 16,-1 6-2-16,1-1-1 0,-2-3-1 15,-1 2 1-15,3 1 1 0,-2 4 3 16,-5-5-2-16,5 5 1 0,-3 1-1 16,3 3 0-16,-3 1 2 15,1 2-2-15,1-2 1 0,3 2 0 16,2 2 19-16,4-2 1 0,2-2 0 15,6 2-4-15,0-2-16 0,4 2 0 16,3-6 11-16,1 6-10 0,0-9 15 16,-1 6-15-16,-3-4 16 0,-2-2-7 15,0 2-9-15,-8-2 9 0,2 2-11 16,-6 0-2-16,-2-2 1 0,-2 2 0 16,-5 3 3-16,1-4-2 0,1 1 0 15,-7-2 0-15,3 2-1 0,-2 0-1 16,1-6-1-16,-3 6 2 0,3-3-1 15,-3-3-1-15,2 3 1 0,-5-1-2 16,5-5 2-16,-4 2 0 0,1 4 0 16,1-4 0-16,-4-5 1 15,6 8 1-15,-5 0 1 0,1-3 2 16,0 2-1-16,-2 2 0 0,5-5-1 16,-1 0 0-16,-4 8 0 0,9-7 0 15,-7 1 0-15,9-1 10 0,-5 4 1 16,2-4-10-16,5-2 0 0,-2 9 0 15,-3-7 12-15,3 1-14 0,3 3-1 16,-7 3-1-16,3-6 0 0,1 6 0 16,-7 4 1-16,2-3 0 0,1 3 1 15,-1-2 0-15,3 1 0 0,-5-5 2 16,7 9 13-16,-1-5-14 0,-1 1 13 16,3-3-3-16,3-2 4 15,2 2-13-15,-3-2 12 0,3-1 1 16,0-4-4-16,-1 3 25 0,-1-8 125 15,0 5-61-15,-5 0-65 0,5 0-20 16,-4-5-4-16,1 4-11 0,-1-2 0 16,-3 3 0-16,3-2 0 0,-1 2-1 15,-3 0 0-15,3 3 0 0,1-4 0 16,1 4-1-16,-1 4 1 0,6-5 2 16,1 5 10-16,5-4-10 0,-2 2 1 15,4-1-1-15,2 3 1 0,-2-9 0 16,4 5 10-16,-4 1-10 0,0-8 18 15,0 6 6-15,-4-2 1 0,-2 0-4 16,0-4-6-16,-2 6-15 0,-1-2 16 16,-1 0-7-16,2-2-10 15,-2 6-2-15,-3-4-2 0,1 3-10 16,-5-5 12-16,3 6-1 0,-1-4 0 16,-5-2 1-16,5 2 0 0,-1 0 0 15,-5-4 0-15,4 1-1 0,-1 1-1 16,1 2 1-16,-1-4-3 0,-1 4 1 15,3-5 1-15,-5 1 0 0,2 1 0 16,-3-1-1-16,1 1 1 0,-2-4 0 16,0 1 0-16,-1 3 1 0,1-4-1 15,-4 0 1-15,0 0 1 0,2 0 0 16,1-4 0-16,-1 3 0 0,-2 4 0 16,2-3-1-16,4 0 0 15,-1 3-2-15,3-3-9 0,-2 4 10 16,5-2-10-16,-1 1 10 0,-1-3 0 15,1 3 0-15,-1-3 0 0,3 0 0 16,-1-1-11-16,-3 1-8 0,3 0-15 16,-5 0-16-16,2-4-21 0,-1 4-31 15,1 0-59-15,-4-3-64 0,3 3-55 16,-5 1-151-16,0-4-223 0,4-1-771 0</inkml:trace>
  <inkml:trace contextRef="#ctx0" brushRef="#br0" timeOffset="197353.18">8359 17480 2024 0,'0'0'189'0,"0"0"-189"16,0 0-137-16,0 0-126 0,0 0 179 15,0 0 84-15,0 0 237 0,0 0 100 16,0 0 61-16,19-61 26 0,-13 47-42 16,-2-2-19-16,1 2-67 0,-1 0-54 15,4 4-29-15,-6 1-40 0,0 2-26 16,2 3-19-16,-2 1-27 0,-2 3-37 16,0 0-49-16,-2 7 13 15,-6 3 69-15,0 10-3 0,-3 7-48 16,1 7-43-16,-2 2 9 0,1 8-10 15,5 1-2-15,0 6 0 0,2-1-1 16,0 1-2-16,4-7-12 0,0-4-1 16,4-2-2-16,0-12 3 0,4-1-6 15,2-10 6-15,-3-4-10 0,5-1-5 16,-2-10-49-16,1 0-49 0,-3-3-65 16,-2-8-110-16,-2 1-293 0,-10-30-1162 0</inkml:trace>
  <inkml:trace contextRef="#ctx0" brushRef="#br0" timeOffset="197753.31">7861 17591 3387 0,'0'0'619'16,"0"0"-483"-16,0 0-71 0,0 0 115 15,0 0 9-15,33-64 48 0,-14 43-16 16,4-5-63-16,8-4-66 0,2-5-28 16,2 2-13-16,2-2-5 0,0 2-4 15,-2 0-2-15,-1-2 11 0,-8 2 25 16,-3 7 45-16,-2-2-42 0,-7 3-28 16,-1 3-12-16,-5 4 3 15,0 4 1-15,-6 6-43 0,2 4-21 16,5 4-46-16,-1 4 67 0,4 4 24 15,5 10-10-15,6 3-14 0,6 5-3 16,4 2 1-16,0 5 1 0,4 0-2 16,0 2-9-16,2-5 10 0,-1 1-13 15,-1-1 12-15,-4-6 0 0,0-5-12 16,-4-1-3-16,-4-1-34 0,-3-8-29 16,-3-2-28-16,-7 0-70 0,-1-4-94 15,-9 1-217-15,-2-1-832 0,-19-3-1919 16</inkml:trace>
  <inkml:trace contextRef="#ctx0" brushRef="#br0" timeOffset="-213210.44">3402 14609 1266 0,'0'0'247'16,"0"0"-244"-16,0 0-3 16,0 0-32-16,0 0-17 0,0 0 49 15,0 0 143-15,0 0 127 0,0 0-7 16,-31-54-88-16,31 50-75 0,0 1-3 16,-2-1 45-16,2 1 77 0,-2-1 25 15,2 4-33-15,-2-3-45 0,2-4-36 16,-6-2-13-16,4 2-17 0,0-3-5 15,0-4 2-15,-4 0-14 0,-5-2-27 16,5-5 19-16,-4 4-16 0,-5-2-10 16,-1 1-14-16,1 4-35 0,-3 5-1 15,-5 2-18-15,2 4 17 0,-3 3-11 16,-1 3 10-16,0 4-12 16,-4 9 12-16,4 5 3 0,2 0 2 15,3 5-1-15,3-1 1 0,3 4-2 16,1-3-12-16,7 6-1 0,6-6 11 15,0 5-10-15,4-8 11 0,9 5 1 16,3-5 0-16,1-2 12 0,8-4 19 16,3-1-29-16,3-6 1 0,7-3 22 15,-5-3-22-15,8-4 13 0,0 0-13 16,-5-7 9-16,3-7 7 0,-2 1 12 16,-6-4 6-16,-4-4 22 0,-4 2 12 15,-5-6 61-15,-3 3-6 0,-9-3-46 16,-2 3-44-16,-4-3-35 0,-2 1-1 15,-8 5-2-15,-7 1-37 0,-4 1-7 16,-5 5 12-16,-7 5 6 0,-1 3 1 16,-3 4 14-16,0 4 1 15,0 6 9-15,-2 9-15 0,6 2-7 16,-3 2 10-16,9 8 12 0,3-1-19 16,3 5 11-16,7-2 11 0,7 4 2 15,5-3-2-15,4-4 2 0,11-2 13 16,3-2 7-16,5-5 5 0,4-9 13 15,4-1 25-15,-2-8 48 0,-3-3 22 16,1-7 63-16,-2-8-28 0,0-3-73 16,-5-6-46-16,-5-2-20 0,1-2-7 15,-6-2-9-15,1 0-12 0,-7 2-2 16,-2-1-1-16,-2 1-1 16,-9 5-2-16,1 2-27 0,-9 4-13 15,-1 1-2-15,-3 9 0 0,-4 4 14 16,-2-1 4-16,-6 4 0 0,4 7-25 15,-2 0-73-15,6 9-73 0,2 1-127 16,9 1-301-16,7 22-676 0</inkml:trace>
  <inkml:trace contextRef="#ctx0" brushRef="#br0" timeOffset="-210853.39">12775 14311 741 0,'0'0'1147'0,"0"0"-1147"0,0 0-502 16,0 0 27-16,0 0-60 0,0 0 232 15,0 0 303-15,0 0 160 0,0 0 241 16,-4-9-26-16,-9 9-79 0,1 3 3 15,-5 1-13-15,-5 1 0 0,-1 2-50 16,0-3-71-16,-2 3-59 0,3 3-38 16,-1 0-33-16,4-3-35 0,-1 9 1 15,7-2 16-15,1 4 15 0,3 1-7 16,3 5-22-16,6-1-3 0,0 1 1 16,9 1 0-16,-1-3 25 0,8-1 50 15,1-5 14-15,-3-6 29 16,5-3 40-16,0-3 51 0,-1-4 8 15,-5 0-4-15,1-11-10 0,-4-3-48 16,1-1-35-16,-5-6-25 0,-4 2-32 16,0-2-14-16,-2-4-26 0,0 3-21 15,-2 1-1-15,-2 2 14 0,0 1 7 16,0 4-23-16,-5 4-40 0,7 6-89 16,0 1-29-16,0 3 90 0,0 10 37 15,2 4 12-15,-2 4 7 0,0 4-19 16,-4 3-94-16,2-3-111 15,-1 6-168-15,3-9-278 0,-18 9-865 0</inkml:trace>
  <inkml:trace contextRef="#ctx0" brushRef="#br0" timeOffset="-199907.76">3471 9704 170 0,'0'0'205'16,"0"0"-120"-16,0 0-62 0,0 0 19 15,0 0 105-15,0 0 68 0,0 0 13 16,0 0 16-16,0 0-16 0,-29-43-62 15,27 36-69-15,2 3-16 0,0-3-55 16,0 0-22-16,0 4 187 0,0 3-55 16,0-4-39-16,-2 4 7 0,2-3-8 15,-5 3 56-15,-3-4-23 0,4 4-10 16,-2-1-4-16,-4-3-19 0,1-3-10 16,-1 0-16-16,0 4-3 0,-3-4-7 15,1 0 10-15,-1 0-10 16,5-2-3-16,-2 6-6 0,-1-4-13 0,5 3-29 15,2 1-9-15,-2 3-44 16,2 0-19-16,2 0 6 0,0 0 16 16,2 7 15-16,0 0 11 0,-2 1 2 15,2 3 13-15,0-1 1 0,0 1 18 16,0 3-17-16,0-2-1 0,0-2 1 16,2 1 1-16,0-4 10 0,0 3-11 15,0-5 0-15,6 2 1 0,-4-3 10 16,2-1 0-16,5 1-10 0,-1-4 10 15,5 0-12-15,-5 0 2 0,6-4 9 16,1-3 1-16,-5-1 6 16,7-6 3-16,-5 3-3 0,-1-6 0 15,1 5-16-15,-5-6 23 0,1 4-11 16,-6 0-12-16,0 6-3 0,-4-3-23 16,0 4-24-16,-2 4-29 0,-2 3-16 15,-6 0 19-15,1 0 13 0,-3 7 25 16,4 0 3-16,8-7 3 0,-25 15-9 15,10-4-4-15,7-4 7 0,-4 3 19 16,4 1 3-16,-3-3 10 0,1 3 0 16,4-1-13-16,-5 1 3 0,5-4-3 15,0 7-9-15,-2-9-1 0,4 5 26 16,1 1 0-16,3-11 19 0,-2 17 0 16,2-6-3-16,7-6 7 0,3 2-4 15,0 0 3-15,5 0-2 0,-5-4-1 16,7-3 29-16,-3 0 19 15,-6 0 22-15,5-3-19 0,-7-4-32 16,-2-4-3-16,-4 3-16 0,0-3-18 16,0-3-1-16,-6 0-3 0,-7 0-10 15,5-1 0-15,-4 4 10 0,1 1-9 16,-1-1-1-16,6 3 0 0,-4 1-6 16,1 0-26-16,5 3-24 0,0 4-37 15,2 0 17-15,0 7 47 0,0 0 17 16,2 2 12-16,0 1 13 0,2 1 1 15,2-1 1-15,2 4 11 0,0-5-10 16,3 1 10-16,-3-3-11 16,0 0 14-16,2-3-14 0,-4 3 21 15,1-4 53-15,-5-3 36 0,0 0-7 16,0 0-54-16,0 0-32 0,0-10-3 16,0 6-16-16,-5-6 2 0,3-1-1 15,0-1-1-15,-2-2-2 0,0 4-2 16,2-1-18-16,0 4 0 0,2 0-64 15,0 6-105-15,-2 1 63 0,2 0 128 16,0 5 6-16,0 5 17 0,0 4-23 16,-2 0 0-16,2 2 1 0,0 1-1 15,2-3-1-15,4 0-156 0,6-2-210 16,-5-1-264-16,26-4-551 0</inkml:trace>
  <inkml:trace contextRef="#ctx0" brushRef="#br1" timeOffset="-191110.58">3380 9725 62 0,'0'0'391'0,"0"0"-65"16,0 0-117-16,0 0-43 0,0 0-26 15,0 0-39-15,0 0-23 0,0 0-3 16,0 0 10-16,-29-17 15 0,27 13 37 16,2 1 12-16,0-1-19 15,0 1-43-15,0-1-6 0,0 4-26 16,0-3-29-16,0 3-26 0,0 0-13 15,0-4-3-15,0 4 16 0,0 0 19 16,0 0 24-16,0 0 8 0,0 0-2 16,0 0-4-16,0 0 3 0,0 0 1 15,0 0-17-15,0 0-6 0,0 0-10 16,0 0-13-16,0 0 13 0,2 0 10 16,0-3-1-16,-2 3-2 0,0 0-20 15,0 0 13-15,2 0-14 0,-2 0 1 16,0 0 16-16,2 0 0 0,-2 0 4 15,0 0-4-15,0 0-6 0,2 3-11 16,-2 1 0-16,4-4-2 0,-2 3-1 16,0 1 1-16,2-1 2 15,1 1 14-15,-3-1-13 0,2-3 13 16,4 0 0-16,-4 4 0 0,0-4 10 16,3 3 6-16,1-3-6 0,-4 0-23 15,0 4 0-15,-2-1 10 0,0-3-10 16,0 4 16-16,2-1 0 0,-2 1-3 15,-2-2 4-15,3 1-18 0,-3 0 11 16,2 1-11-16,-2-1 10 0,2 1-9 16,-2-4 0-16,2 3 10 0,0 1-10 15,-2-4 10-15,2 3-10 0,2-3 9 16,2 0 1-16,-4 4 3 0,2-1 6 16,1-3-2-16,-3 7-5 15,0-7 1-15,0 4-3 0,4-1-10 16,-4 1 13-16,0 1 0 0,0-1-3 15,-2 3 0-15,2-4-13 0,0 4 1 16,0 0 0-16,0 0-1 0,1 0-2 16,3-2-2-16,-4 2 2 0,2 0 0 15,-2 0 2-15,2 0 0 0,0-3 1 16,2-1 0-16,-1 8 1 0,-1-8-1 16,2 2 0-16,0 2-1 0,0 0 0 15,-2 0 4-15,-1 0 12 0,3 0-13 16,2 7-2-16,-4-9 2 0,0 9-1 15,7-3-1-15,-5-4-1 16,-2 7 1-16,8-6 1 0,-3-1 2 16,-1 4-1-16,4-4-1 0,-1 3 1 15,5 1 0-15,-1-3 7 0,-5-1-10 16,6 4-2-16,1-4 2 0,-7 3 2 16,7 4 39-16,-7-5-3 0,5 1-13 15,-5 1 0-15,5 6-9 0,-1-4-3 16,-4 4 3-16,3-7-4 0,-3 8-12 15,2-2 3-15,-1-2-1 0,1 3 1 16,-1-5 9-16,1 2-11 0,-2-3-1 16,3 3 2-16,-3-2-2 0,-4-2 2 15,7 1 1-15,-5-1 9 0,4 1-11 16,-3-4-1-16,1 1 0 16,-2-1 0-16,-2 4-2 0,5-4 0 15,-3 3 1-15,0 1-1 0,3-3 1 16,-5 3 0-16,6-1-1 0,-6 4 1 15,7-3 0-15,-5 1 1 0,0-2 1 16,3 1-1-16,-5 3 0 0,6-5 0 16,-3-2 2-16,-1 3-1 0,4-6 0 15,-4 2 1-15,7 5 11 0,-5-8-1 16,5 4-10-16,-3-1-1 0,1-3 2 16,1 4 12-16,-4 0 4 0,5 0 3 15,-7 0-3-15,7 4-16 0,-7-1 10 16,6-1-10-16,-5 1 16 15,3 1-17-15,-4 3 1 0,5-4-1 16,-3 2-2-16,0-5 1 0,1 4-1 16,-5 3 0-16,6-7-1 0,-6 1-1 15,7 3 2-15,-5-4 0 0,-2 0 1 16,7 3-1-16,-7-3 0 0,4-2 0 16,-1 2 2-16,-5 4-2 0,6-4 0 15,-4 0 1-15,0 3 0 0,5-3 0 16,-5 2 1-16,0 1-2 0,4-3 0 15,-1 7 0-15,-1-3-4 0,2-2 3 16,-1 1 1-16,3-3 0 0,-4 7 0 16,7-4 0-16,-7 1 0 0,6-2 0 15,-3 1 1-15,1 1 0 0,-1 3-1 16,1-6 1-16,-2 6-1 16,3 0 3-16,-5 0-1 0,4-2-2 15,-3 2 0-15,1 0 0 0,0 0 0 16,-1-2 2-16,3-1 0 0,-6-1 0 15,7 4 1-15,-5-3 10 0,2-4-12 16,1 1 1-16,1-1-1 0,-2 0 1 16,3 4 0-16,-1-8 0 0,-2 4 0 15,5 0 0-15,-5-2 11 0,3-1-11 16,-3 3 1-16,-2 0 10 0,0-4-10 16,5 8 0-16,-7-4 9 0,4 0-12 15,-1 2 0-15,-5-2 2 0,4 0 1 16,-2-1 0-16,3 5-1 15,-5-4-1-15,4 3-1 0,-2-4-2 16,0 4 1-16,5-3-1 0,-3 0 2 16,0 4 0-16,3-5 3 0,-3 3 0 15,4 2-1-15,-1-4 1 0,1 3-1 16,-2 1 1-16,5-1-1 0,-3 2 1 16,1-5 13-16,-1 7-3 0,-2 0-10 15,5-5 10-15,-7 5-11 0,2 0 1 16,1-4 9-16,-3 4-12 0,4-2-1 15,-3-1-1-15,5 3-11 0,-4 0 11 16,3-6 1-16,-3 3-1 0,7 3-1 16,-3 0 0-16,-1-4 0 0,1-1 2 15,1 2 0-15,-3 2 1 16,-2-2 0-16,3-2 1 0,-3 1 0 16,-2-3 1-16,-1 4-1 0,1-4 1 15,-2 0 2-15,-2-1 12 0,0-2-14 16,-2 1 1-16,5-1-1 0,-3-1 0 15,-2 1-1-15,0-1-1 0,2 4 0 16,-2-3-1-16,4-1-1 0,-4 4 0 16,2-3 0-16,1-1 2 0,-1 1 2 15,-2-1 0-15,4-1 0 0,-4 5 1 16,4-4 1-16,-4 1 8 0,2-1 7 16,-2 4 9-16,5-3-6 0,-5 3-7 15,2-4-12-15,0 4 10 0,0 0-13 16,-2-5-1-16,4 5 0 0,1-4-1 15,-3 4-1-15,2 4-1 16,0-8 1-16,2 4 0 0,-1 0 0 16,1-2 0-16,2-1 1 0,-4 3 2 15,7-4 1-15,-5 8 15 0,0-8-1 16,1 4 7-16,-3-3-3 0,2 3-7 16,-2-4 1-16,-2 1-1 0,1-3-9 15,-1 3 0-15,4-1-1 0,-4 1-1 16,-2-1-1-16,2 1 0 0,3 3-1 15,-3-4 0-15,0 1-2 0,0-1 0 16,0 1 0-16,2-1 0 0,3 4 0 16,-5-3 2-16,0-2-1 0,2 5 2 15,0-4 0-15,-2 1-1 16,0-1 1-16,-1 0 0 0,3 1 1 16,-2-1 1-16,0 1 10 0,-2-1-11 15,0 1 2-15,-2-4 10 0,2 0-10 16,-2 3 0-16,2-3 9 0,-2 0-11 15,0 0-1-15,0 0-1 0,2 0-1 16,-2 0-1-16,4 0-9 0,1 4 9 16,-1-4-10-16,0 3 10 0,0 1-12 15,6-2 13-15,-1 1 0 0,-3 1 1 16,4-1-1-16,0 4 2 0,-3 0 0 16,1-3-1-16,-4-1-2 0,0 4-25 15,-4-4-106-15,0 8-165 16,-2-6-189-16,-41 16-1211 0</inkml:trace>
  <inkml:trace contextRef="#ctx0" brushRef="#br1" timeOffset="-187389.75">3485 9650 241 0,'0'0'330'16,"0"0"51"-16,0 0-163 16,0 0-120-16,0 0-33 0,0 0 7 15,0 0-7-15,0 0 10 0,0 0-7 16,-12-24 36-16,12 20 3 0,0-1-22 15,0 2 19-15,0-4 35 0,0 3 17 16,0-3-11-16,0 4-22 0,-2-1-30 16,2-3-28-16,-2 7-30 0,2-3-35 15,-2 3-35-15,2 0-26 0,-5 0-1 16,3 0 33-16,-2 7 13 0,-4-4 3 16,4 4 11-16,4-3 0 0,-6 3 2 15,4 0 3-15,-3-4 26 0,1 2 3 16,2-5 10-16,0 4 52 15,2-4 9-15,0 3-20 0,0-3-12 16,0 0-1-16,0 0 4 0,0 0-13 16,0 0-13-16,0 0-20 0,2 0-16 15,-2 0-12-15,2 0-13 0,4 0 12 16,-3 4 0-16,-1-1 1 0,0 1 1 16,2-1 0-16,0 1-1 0,4-1 1 15,-2 4 2-15,-1-3-1 0,1 3 10 16,4 0-8-16,-4-6 12 0,7 3-4 15,-5-1-9-15,0 1 10 0,7-1-10 16,-3 1 36-16,1-1 11 0,3 4-11 16,1-7-14-16,-5 7-3 0,5 0-9 15,-1 0-11-15,-4-1 11 16,5 4-11-16,-7 0 1 0,5-3 16 16,-7 7-16-16,4-3-1 0,-5-2 14 15,3 1-15-15,-2 0 1 0,-4 4 0 16,7-5-1-16,-3-2 1 0,0 4 0 15,3-1-1-15,-3-3 1 0,6 7-1 16,-5-5-1-16,5 1 0 0,-4 1 1 16,5-1 0-16,-1 8-1 0,-1-6 0 15,-1 2 0-15,-1 0 1 0,3 1-1 16,-6-1 1-16,5 4 0 0,-5-1 1 16,-2-5-1-16,4 2 2 0,-1 0-1 15,-3 0 2-15,4-2-2 0,-4 2-1 16,1 0-1-16,5 0 1 15,-4-1 1-15,7 1 0 0,-3-1 1 16,3 1 0-16,1 2 10 0,3-2-12 16,-5 7 2-16,5-5 10 0,2 5-11 15,-5-2 11-15,3 5-1 0,-5 1-11 16,3-6 2-16,-3 2 0 0,-3-2 9 16,1-2-9-16,-4 1 10 0,-2-8-10 15,3 2 10-15,-5-1-11 0,-2-4-1 16,2 3 0-16,-2 1-1 0,2-2 0 15,4 1 0-15,-1 1 2 0,-1 6-1 16,4-3 1-16,-2 2 20 0,7-2 7 16,-5 6-4-16,7 0-6 0,-5-3 0 15,3 4 12-15,1-5-3 16,-1 5 10-16,1-4-4 0,1 2-15 16,-1-1-16-16,-5-3 10 0,5-1-13 15,-5 4 1-15,3-1 0 0,-6-1-1 16,5-2 1-16,-5 7 0 0,4-5 3 15,-5 1-2-15,5 7-2 0,-2-4-2 16,5 1-2-16,-3-2-9 0,7 2 12 16,-1 3-2-16,1-8 3 0,4 1 2 15,-3 1 11-15,5-6-10 0,-2-2 11 16,2-3-12-16,-3 4 0 0,1-4-2 16,-2 0-1-16,0 0-1 0,-7-2-1 15,5 2 0-15,-3 0 3 16,-1 3 4-16,-3 1-2 0,-2-4-2 15,5 1 2-15,-5 3-1 0,3-1 2 16,1 1 0-16,-4-1-1 0,7-1-1 16,-1 2 0-16,-3-4 1 0,5-1 14 15,-1 1-4-15,-3 0-9 0,3 0-2 16,2 0 0-16,-3-5-1 0,-3 5-2 16,5 0-1-16,-3 0 2 0,-3 4 0 15,2-1 1-15,-1 0 1 0,-3-1 0 16,3 2 3-16,-5 3-2 0,-2-4 1 15,4 2-1-15,-1-1-1 0,-5-1-1 16,6 4-1-16,-2 0 0 0,1-5-1 16,3 1-1-16,-4 1 1 0,5-1-2 15,-3 4 4-15,7-5 0 16,-5 1 1-16,3 1 2 0,1 3-1 16,-1-2-1-16,-1 2 0 0,3 0 0 15,-3 0-1-15,-2 2 1 0,5-2 0 16,-3 3 2-16,-1-3 9 0,-1-2-12 15,1 2 1-15,1 0 2 0,-6 0-1 16,5-5 13-16,-3-2-14 0,0 3 1 16,1-3 0-16,-5 0 0 0,6 0 2 15,-5-3-2-15,5 1 1 0,-4 2-1 16,3-4 1-16,-1 4-2 0,2 0 1 16,-1 0 1-16,1 0 10 15,0 0-10-15,-1 0 19 0,1-2-20 16,-1 2 0-16,-3-3 0 0,0 6 0 15,0-6 0-15,-1 3 0 0,-3-4 0 16,-2 1 1-16,0-4 13 0,2 3-1 16,-4 1 7-16,2-4-6 0,-2 0 2 15,0 0-17-15,0 0 0 0,0 1-1 16,0-1 0-16,0 0-1 0,0 0-1 16,0 0-10-16,0 0 9 0,0 0-13 15,0 4 13-15,2-4-9 0,0 3 12 16,0 1-1-16,0-4-1 0,0 3 1 15,-2 1 0-15,4-1 0 0,-4 4 1 16,0-3 0-16,3-1 3 16,-3 1 9-16,0-1-9 0,0 1-1 15,0-1 0-15,0 1-2 0,0-3-1 16,0 3-14-16,0 3-1 0,0-4-6 16,0 1 19-16,4 3-12 0,-4-4 13 15,2 1 1-15,2 3-1 0,-2-4 1 16,0 1 1-16,-2-1 1 0,2-3 3 15,-2 4 14-15,0-2-2 0,0-2-13 16,0 0 13-16,0 3-13 0,0-3-3 16,0 4 0-16,0-4-22 0,0 0-40 15,-2 0-16-15,2 3-24 0,0-3-45 16,0 0-64-16,6 0-24 0,0 0-62 16,3 0-262-16,16 0-657 0,-69-10-130 15</inkml:trace>
  <inkml:trace contextRef="#ctx0" brushRef="#br1" timeOffset="-186123.61">5811 12052 912 0,'0'0'173'0,"0"0"-128"15,0 0-45-15,0 0-35 0,0 0 10 16,0 0 25-16,0 0 17 16,0 0 19-16,0 0 71 0,0 0 59 15,-29-4 52-15,25 4-23 0,4-3-81 16,-2 3-30-16,2 0 1 0,0 0 2 15,0 0-3-15,0 0-16 0,0 0-3 16,0 0-7-16,0 0-6 0,2-4 3 16,2 4 13-16,-2 0 2 0,2-3-2 15,-2 3-7-15,0-3 4 0,0-1-11 16,0 4-15-16,0-7-20 0,4 2-6 16,-1-2-13-16,1 0-4 0,0-4-8 15,4-3-8-15,1 4 4 0,3-2 13 16,-1 1 2-16,7-6 1 0,3 3 19 15,0-2 17-15,2-1 18 16,3-1 7-16,1-1-4 0,0-2-2 16,0 4-33-16,-2-2-9 0,0-2 0 15,-6 5 9-15,-3-1 7 0,-3-1 2 16,-1 4 1-16,-6 2-6 0,3-2-1 16,-5-3-6-16,0 6-17 0,0-1-2 15,-1-2-16-15,1-4-9 0,-2 6-4 16,4-5 7-16,-2-4 19 0,1 5-10 15,-1-1 13-15,4-4-2 0,-2 2 2 16,3-2 1-16,-3 0 1 0,0 5 0 16,3-8 1-16,-3 10-3 0,0-5 0 15,2 1-2-15,-3 1 2 0,3 4 4 16,-2-4 12-16,1 3-13 16,-1 0 0-16,0-2 10 0,0 2-12 15,1 0 0-15,-1-1-1 0,2-3-13 16,1 1-12-16,-1 1-7 0,2 2-3 15,3-3 0-15,-1-2 12 0,5 1 7 16,-1 1 13-16,3-2 3 0,4-2 2 16,0 0 37-16,4 2 28 0,0-2-17 15,0 0-18-15,-3 1-16 0,3 3-15 16,-2-2 1-16,0 1 17 0,-4 1 10 16,-2 0-7-16,-3 1-9 0,1-2-12 15,-3 4-1-15,1-1-2 0,-1-6-17 16,-1 3-3-16,5 3-1 15,-3-6-2-15,4 3 3 0,-3 3 9 16,1-6 0-16,4 7 12 0,-3-2 1 16,5-5 0-16,-2 7 16 0,2-2 3 15,2-5-16-15,-1 4 13 0,3 1 3 16,0-5 0-16,4 4-6 0,-4 1-13 16,6-5 0-16,1 0-1 0,-3 6-1 15,-2-6 0-15,2 0 1 0,-2 2-12 16,0 1 0-16,-4 1 1 0,2-2-8 15,-1 1 18-15,-3 2-17 0,2 3 18 16,-2-5-9-16,0 8 10 0,-2-3 2 16,-1-1 17-16,1 4-3 15,-2 0 0-15,-3-1 0 0,-1 2-4 16,-1-1 4-16,1-1-3 0,-5 4-10 16,1 0 0-16,-1 0-3 0,0 1-19 15,3 0-13-15,-5-1-6 0,5-3-10 16,-1 6-9-16,3-3 13 0,-3 4 18 15,1-4 13-15,-1 3 10 0,-1 1-10 16,-5-1 11-16,0 4-10 0,-2 0 12 16,-6 0 23-16,0 0-7 0,0 0-4 15,-4 4-12-15,-4-1-1 0,0 4-18 16,-3-3-29-16,1 3-44 0,0-4-49 16,3 1-85-16,3 3-151 0,2-4-191 15,13 1-442-15</inkml:trace>
  <inkml:trace contextRef="#ctx0" brushRef="#br1" timeOffset="-185706.6">8481 10407 910 0,'0'0'0'0,"-62"-28"-79"0,40 21-64 16,1 4-252-16,-2 1 164 0,-2-5 169 16</inkml:trace>
  <inkml:trace contextRef="#ctx0" brushRef="#br1" timeOffset="-183925.44">8184 10339 173 0,'0'0'215'0,"-66"-7"88"16,39 4-81-16,4-4-59 0,4 3-78 16,5 1-50-16,4 1-22 0,5-1-9 15,-1 3 38-15,6-4 30 0,0 1 71 16,0-1 68-16,0 4-3 0,2-3-36 15,2-1-29-15,-4 4-20 0,2 0-3 16,1 0 12-16,1 4 13 0,-2 3-32 16,2 3-30-16,-2-1-41 15,4 5-23-15,0 3-18 0,3-1 0 16,-1 1 2-16,2-3-3 0,3 4 0 16,-3-3 27-16,4-4-4 0,-1 3-4 15,-1-4-3-15,1-1 10 0,1-2 28 16,1-4 13-16,-1 4 10 0,1-3-10 15,1-4-4-15,1 3-18 0,-1 1-26 16,1 3-16-16,1-4 16 0,-1 4-6 16,1-1 3-16,-1 1-13 0,0 3 0 15,-1-3 16-15,3 7-17 0,-3-4 11 16,1 3-12-16,3-3-1 0,-5 1 1 16,1 3 0-16,3-4 1 15,0-1 0-15,-5 1 14 0,3-3-14 16,-1 4-2-16,3-4 0 0,-7 3 0 15,3-5-2-15,3 2-1 0,-5 0 1 16,-1 4 2-16,5 3 2 0,-3-4 17 16,5 2 6-16,-1 2-3 0,5 4-18 15,4 1-1-15,2-2-1 0,4 4-2 16,0-2 3-16,2-1-3 0,0 3 1 16,0-5-1-16,1 1 3 0,-5-3-2 15,-3-2 2-15,1 2 13 0,-4-3 22 16,-2 3-3-16,0-2-4 0,-3-2 10 15,1 1 0-15,0 3 0 0,-3 0-13 16,1-6-27-16,0 3 15 16,-3 3-4-16,3-4-11 0,-1 2 1 0,3-1-2 15,0-1 0-15,1 8 0 16,1-4 13-16,2-2-13 0,0 5 1 16,4 1 1-16,0-3 0 0,-3 3 11 15,-1-1-1-15,0-1 7 0,-2 1-5 16,0 1 1-16,-3-6 4 0,1 2 0 15,-7 4 3-15,3-5-7 0,-3 3-12 16,-1-5-1-16,-1 6-1 0,-2-3 1 16,1 2 0-16,-1-2 0 0,3 3 1 15,-1-5-1-15,0 6-1 0,3-1-1 16,-1-1 0-16,3 1 2 0,1 4-1 16,3-5 2-16,0 1-1 15,-3 8-1-15,5-9 0 0,0 4 12 16,0 1-10-16,-1-5 9 0,-1 5 1 15,0 0-11-15,-3-5 1 0,1 8 0 16,-1-8 0-16,1 5 13 0,-4 0-4 16,-1-6-11-16,3 6-1 0,-5-3-1 15,2-3 1-15,-1 3 0 0,-1-1 0 16,5-1-1-16,-7-2-1 0,5 7 0 16,-3-7 2-16,0-2 0 0,3 5 0 15,-3 1-1-15,5-2 1 0,-7-2 2 16,5 3 0-16,-5-1-2 0,2 1 1 15,1 1 1-15,-3-3 11 0,0 3-10 16,3-1 9-16,-7 1-10 16,6-6 2-16,-3 5-1 0,-1-3 0 15,2 2-1-15,-1-6 0 0,3 8 0 16,-4-4-1-16,7 1 0 0,-5-1 0 16,5 0 1-16,-3 0-1 0,0-5 0 15,3 5 2-15,-3 0 10 0,3 3-10 16,-5-8 12-16,4 9-12 0,-1-1 13 15,-1 2-14-15,3-1-2 0,-1 3 0 16,1-6-1-16,1 10 0 0,1-6-1 16,-1 5 0-16,5-3 2 0,0-2-2 15,1 2-11-15,1 0 12 0,4-2 0 16,0 2-1-16,4-5 0 0,-4-2 0 16,2 3 0-16,0-3 2 0,0-1 0 15,-3 1 0-15,-3 0 0 16,2-4 0-16,-4 2-1 0,-1 2 0 15,-1-3 0-15,-5 3 1 0,1-2 0 16,1 2 0-16,-5 0 0 0,3 3 0 16,-3-5 0-16,1 2-2 0,-4 4-1 15,7-4 1-15,-7-6-1 0,4 10-1 16,-3-8 2-16,-1 4 1 0,2-5 1 16,-4-2 2-16,5 3-1 0,-7-3 1 15,0 0 1-15,2 0 0 0,-2 0-1 16,5 2-1-16,-5-2-1 0,0 3 1 15,2 4-1-15,2-3 0 16,-3 1-1-16,3 6-1 0,4-1 2 16,-8-1-2-16,9 1-11 0,-5 4 11 15,6-5-1-15,-1 5-12 0,3 0 11 16,1-6-11-16,-3 6 15 0,5 0-1 16,0-2 0-16,3-1 1 0,-3 3 0 15,0-6 1-15,-3 6 0 0,1-3 2 16,1 4 16-16,-1-1-1 0,-5 2-2 15,5-2-4-15,-1-2-9 0,-3 6 13 16,3-1-15-16,1-1 1 0,-5 1 0 16,5-1-1-16,1 1 0 0,1-5 1 15,-3 6 1-15,3-1-1 0,0-5 0 16,1 2 0-16,-1 2 1 16,-5-2 0-16,5-4 0 0,0 3 9 15,-5-3-10-15,-4 4 11 0,5-5-12 16,-5 1 0-16,3 1 0 0,-5-6 0 15,0 5 0-15,5 1-1 0,-9-6 0 16,8 9 1-16,-4-4-1 0,5-1-1 16,-3 5 1-16,5-4 0 0,-1 2 0 15,0-1 0-15,5 3-2 0,-2-5-1 16,-5-3-1-16,7 5 4 0,-5-8 1 16,-1 3 0-16,1 1 1 0,-4-4 0 15,3 0 0-15,-3 1 1 0,2 5 12 16,-3-6-13-16,1 8 1 0,-2-6-1 15,3 5 2-15,1 1-1 16,-4 1-1-16,7-2-1 0,-7 4 0 16,7-2 0-16,-7 2 0 0,6 0 1 15,-1-2-1-15,-3-1 0 0,2-1 0 16,-1-1 2-16,1 1 13 0,-4-3-13 16,-1-5 0-16,5 5 9 0,-6-3-10 15,-2-1 1-15,7 0 16 0,-5-1-7 16,-2 2-11-16,6-1-1 0,-5 1-1 15,1-1 0-15,0-3-1 0,4 2-13 16,-4 1-32-16,1-3-33 0,5 4-20 16,-4-4-27-16,5 0-68 0,-1 1-57 15,1-4-199-15,7 3-786 0</inkml:trace>
  <inkml:trace contextRef="#ctx0" brushRef="#br2" timeOffset="-167592.18">5997 11973 457 0,'0'0'619'0,"0"0"-232"0,0 0-58 16,0 0-53-16,0 0-75 0,0 0-43 15,0 0-3-15,0 0-13 0,0 0-29 16,14-43 12-16,-10 36-9 0,0-4-11 16,1 3-3-16,-3-3-6 0,-2 4-17 15,2-3-21-15,-2 3-33 0,0 0-12 16,0-2-13-16,-2 2 0 0,-5 0 0 15,1-3 0-15,-4-1 41 0,4 1 35 16,-9 1 44-16,7-1-17 0,-6-8-37 16,3 8-3-16,-1-3-9 0,1 0-16 15,-3-1-4-15,6 3-3 0,-7 1-3 16,7 1-3-16,0-2-6 0,-3 4-7 16,1-3-11-16,2 7-1 15,-1-4-2-15,-3 3-16 0,4 4 15 16,-3-2-16-16,-1 2 3 0,-2 0-9 15,3 0-3-15,-3 2-3 0,-1 5 12 16,1-3 7-16,-3 6 11 0,3 0 0 16,-1 1 1-16,-1-2 0 0,1 1 3 15,3 1-2-15,-2 3-1 0,1 3-16 16,-1-5 1-16,3 9 12 0,-1 0-10 16,-1-2 13-16,1 9 2 0,2-2-2 15,-1 6 0-15,1-3-12 0,0 1 12 16,6 1 0-16,-3-1-3 0,3 1-9 15,-2-8 10-15,6 5-1 16,0-5 0-16,0 1 3 0,0-5 0 16,6-1 3-16,0 3 19 0,3-6-9 15,-1 3 3-15,2-1 0 0,1 1-13 16,1-6 9-16,0 5-9 0,1-3 13 16,3-2-14-16,-1 2 10 0,-1 0 1 15,5-7 6-15,0 4-4 0,1-6 16 16,3-1 7-16,0-4-4 0,4 0-6 15,-1 0-3-15,1-6-7 0,8-4-2 16,-4-4 6-16,0 0-10 16,1 2-9-16,-4-6 13 0,3 4-15 15,-4-3-1-15,-2 5 1 0,-2-2-1 16,-2 0 2-16,-5 3 19 0,-1 3 4 16,-3-3 12-16,-2 1 10 0,-1-1-10 15,-3 1-16-15,0-2-8 0,-4-2-13 16,6-7 1-16,-2 1-1 0,-1-7-13 15,-1 0 13-15,4-4 0 0,-2 1-2 16,-2-1-13-16,0-2 12 0,-4 5 2 16,0-2-15-16,0 4-11 0,-4-2-29 15,-6 7-6-15,-7-1 15 0,-5 1 16 16,-5 7 10-16,-6-2 8 0,-6-1 1 16,-5 6 10-16,-1 1 0 0,-5 4-11 15,2-1 1-15,-1 0 10 0,1 4-1 16,3 3 0-16,4-4-10 0,5 4-2 15,3 0-4-15,6 0-3 16,3 4 3-16,5-1-21 0,0 8-10 16,7 1 50-16,0 9 31 0,1 9-15 15,3 19-13-15,2 10-1 0,2 23-1 16,4 9-1-16,0 10 0 0,4-9 0 16,0-19-2-16,-2-12-20 0,0-24-28 15,2-9 5-15,-2-5 8 0,-2 1 15 16,4 2 19-16,1 6-1 0,1-3 1 15,2 6 2-15,4-12 1 0,7-2 28 16,8-4 10-16,14-12 7 16,17-5-20-16,21-3 0 0,12-16-6 15,10-13-4-15,-16 6 4 0,-17-2-3 16,-19 6-13-16,-22 4 12 0,-2 2-2 16,0 3-1-16,2-12 7 0,0 6 9 15,6-16-25-15,-2 2-3 0,-8-4 0 16,-11-5-19-16,-6 2 1 0,-6-3 18 15,-12-1-2-15,-5-3-30 0,-8 0 30 16,-6-2-23-16,-2 5 22 0,-4 1-9 16,-4 6-19-16,1-1 12 0,-3 8-6 15,2 4 0-15,-3 2-20 0,1 3 7 16,-3 8-15-16,3 7-7 0,-2 2 13 16,1 4-3-16,1 7 3 0,-3 5 18 15,3 9 13-15,-1 4-3 16,5-3 4-16,-2 10-1 0,2 1-3 15,-1 0 6-15,3 5-9 0,4-1 9 16,2-4-15-16,8 11-1 0,3-3 23 16,5 0 6-16,11 2 47 0,4 1-12 15,6 6-19-15,11-3 9 0,8 2 4 16,1-5-4-16,12-4 7 0,-1-3-1 16,12 1 1-16,9-8 2 0,19-13 7 15,12-8 3-15,8-18 4 0,8-26-8 16,-8-5-5-16,-20-7 3 0,-11-11 6 15,-14-3 0-15,-17 0-1 0,-2-8 14 16,-19 1-57-16,-9 0-32 0,-5 7 4 16,-5 6-12-16,-5 12 12 0,-4 13 26 15,1 6-17-15,-5 5 17 16,-9-13-17-16,-19 3 19 0,-18-3 11 16,-27 6 23-16,-14 19-6 0,-3 11-9 15,7 15-17-15,22-2 0 0,30 4-2 16,10-5-13-16,14-2-30 0,-6 17-190 15,-6 13-207-15,3-1-354 0,-7 41-1067 0</inkml:trace>
  <inkml:trace contextRef="#ctx0" brushRef="#br2" timeOffset="-159587.39">5736 15038 111 0,'0'0'215'0,"0"0"173"0,0 0-46 16,0 0-49-16,0 0-6 0,0 0-53 15,-22-58-91-15,15 48-30 0,1-4 1 16,2 5-1-16,0 2-3 0,0-3-17 16,2 3 1-16,0 0-4 0,2 3 7 15,0 1-4-15,0 3-38 16,0-4-55-16,0 4-13 0,0 0-13 15,0 4 26-15,0-1 81 0,0 8-7 16,0 3-39-16,-2-2-19 0,2 9-14 16,-3 0 2-16,1 1-1 0,0 6-1 15,-2-1 0-15,2 0 1 0,-2 0 16 16,2-3-6-16,2 2-12 0,-2-5 22 16,2 0 21-16,0-2-2 0,0-1-10 15,0-1 3-15,0-5 0 0,4-1 6 16,0-1-6-16,-2-3-10 0,0-3 1 15,2 3 5-15,-4-4 20 0,2-3 47 16,1 0 31-16,-3 0 9 0,0 0-8 16,0 0-62-16,0-10-46 0,-5 3-20 15,1-4 10-15,-4-3-12 0,2-5-22 16,0 2-3-16,-1-4-9 0,-1 2-13 16,4-6-7-16,0-1 3 15,4 2 4-15,0 1 7 0,0-1-4 16,2-1 9-16,2 2 10 0,2 2 6 15,5-1 16-15,-3 8-13 0,0-4-3 16,-2 8-6-16,-2 1-7 0,1 6 7 16,-3-4 24-16,-2 7 1 0,0 0 0 15,0 0 0-15,0 0 0 0,0 3 0 16,0 4 1-16,0 0 1 0,0 5-2 16,0-1 1-16,0 6 16 0,0 3 18 15,2 4-7-15,6 0 7 0,-2 3-16 16,0 0 9-16,5 3-9 0,-1 0 9 15,0 1-9-15,1-5-18 16,-3 2 15-16,0-5 6 0,1-2 0 16,-7-7 31-16,4-2 48 0,-4-2 30 15,-2-6 0-15,0-1-51 0,-2-3-36 16,-4 0-13-16,-1 0-19 0,1-7-12 16,-4 0-12-16,4-5-29 0,-3-2-17 15,-1-7 5-15,6 2-12 0,-2-5 9 16,0-2 12-16,1-2-6 0,3-2 16 15,2 2 9-15,-2 2 6 0,2-2 7 16,0 5 9-16,-2 2 3 0,0 4 3 16,0 1 15-16,0 6-14 15,-2 3-4-15,-2 0-19 0,4 3 6 16,-3 1-7-16,1 3-5 0,-2 0 0 16,2 0-6-16,0 0-13 0,4 0-10 15,-2 7 45-15,2 3 9 0,0 4 32 16,0 2-4-16,0 5-3 0,2 3 0 15,6 3-25-15,-2 0 0 0,1 0 0 16,-3 2 3-16,6-1 10 0,-4-5 2 16,-2-2 4-16,-2 0 12 0,5-9 30 15,-7-2 39-15,0-6 9 0,0-1-35 16,0-3-21-16,-7 0-10 0,3-3-21 16,-2-4-5-16,-4-5-17 0,4-2-18 15,-1-4-16-15,1-1-9 0,-2-5-35 16,8 3-50-16,-2 2-69 0,2 1-96 15,0 4-301-15,14 14-763 0</inkml:trace>
  <inkml:trace contextRef="#ctx0" brushRef="#br2" timeOffset="-157833.95">5573 10690 10 0,'0'0'0'0,"0"0"-10"0,0 0 10 16,0 0 0-16,0 0 0 0</inkml:trace>
  <inkml:trace contextRef="#ctx0" brushRef="#br2" timeOffset="-157523.29">5573 10690 130 0,'23'-16'203'16,"-23"16"-1"-16,0 0-42 0,0 0-79 15,0 0-81-15,0 0-42 0,0 0-4 16,-2 0 10-16,2 4 7 0,-2-1 9 16,-1 1 17-16,3-1-10 0,-2 2-3 15,2-1-82-15,0-1-29 0,0 1 55 16,0-1 72-16,0-3 19 0,0 0 63 15,0 0 117-15,0 0-7 16,0 0-65-16,0 0-19 0,0 0-17 16,0 0-49-16,0 0-42 0,2 0-65 15,1 0 16-15,-1 0 38 0,2 0 9 16,4 0-39-16,0 0-138 0,-1 0-170 16,5 0 59-16,-4 0 142 0,-62 0 148 15</inkml:trace>
  <inkml:trace contextRef="#ctx0" brushRef="#br2" timeOffset="-157399.68">5685 10697 128 0,'0'0'199'0,"0"0"65"0,0 0-36 16,0 0-61-16,0 0-37 0,0 0-6 16,0 0-56-16,0 0-68 0,0 0-83 15,-7-51-90-15,7 51 39 16,0 0 24-16,0 4-76 0,0-1-52 16,2 4 32-16,1 4 46 0</inkml:trace>
  <inkml:trace contextRef="#ctx0" brushRef="#br2" timeOffset="-157307.78">5685 10697 71 0,'12'42'97'0,"-12"-42"-55"0,0-4-42 16,2 1-17-16,-2-4-5 0,2 0-50 15,0 0-27-15</inkml:trace>
  <inkml:trace contextRef="#ctx0" brushRef="#br2" timeOffset="-156255.96">5647 10735 60 0,'0'0'94'15,"0"0"-45"-15,0 0-31 0,0 0-18 16,0 0 0-16,0 0 47 0,0 0-7 16,0 0-1-16,0 0 46 0,0 0-1 15,33 12-25-15,-37-5-13 0,2-3-24 16,-2-1-8-16,0 1-14 0,2-1 0 16,2-3-43-16,0 4-64 0,0-1-57 15,0-3 70-15,2 0 32 0,6 0 42 16,-2 0 20-16,1 0 0 0,3-7 3 15,-2 4 0-15,3-1 49 0,-3 4 98 16,-2-3-20-16,2-1-77 0,-1 1-40 16,-3 3 16-16,-4 0 72 0,0 0 3 15,0 0-61-15,-4 0-17 16,-5 0 13-16,3 0 7 0,-2 0-17 16,0 0-6-16,-1 0-10 0,5 0-13 15,0 0-32-15,0 0-258 0,4 0-189 16</inkml:trace>
  <inkml:trace contextRef="#ctx0" brushRef="#br2" timeOffset="-144660.18">13046 14389 1448 0,'0'0'182'0,"0"0"-100"0,0 0 50 16,0 0-131-16,20-61-1 0,-16 51 52 15,-4-3 13-15,2 3 0 16,1-4 6-16,-3 3-35 0,0-2-33 15,-3 7 33-15,1-4 35 0,-6-1 13 16,-2 1 10-16,2-4-7 0,-5 5 10 16,3-5-4-16,-5 4-22 0,3-4-19 15,-5 2-26-15,-1 5-26 0,-5-4-33 16,-2 1-5-16,-2 3-4 0,-8 3 13 16,-8 1 13-16,-1 3-3 0,-1 0 16 15,-7 3 0-15,7 4-10 0,-7 4 10 16,0-1-13-16,-3 4 0 15,7 2 2-15,1 1 14 0,1 4 16 16,3 2-16-16,3 5 1 0,7 1 22 16,-4 5 2-16,8 7 1 0,-6 7-7 15,2 13 7-15,2-6-24 0,2 17 0 16,2 3 18-16,6-14-4 0,3 2-14 16,12-18 0-16,-1-8 17 0,1 6-19 15,6 4 3-15,0 4 32 0,8 0 29 16,13-1 33-16,12 4-20 0,23-3-4 15,16-1-35-15,15-4-22 0,10-10 4 16,-6-13-4-16,-4-6 19 0,-12-10-33 16,-9-7 11-16,2 0 3 0,-2 0 0 15,0-10-14-15,0-4 20 0,3-2 3 16,-5 2-21-16,-11-3 21 16,-7 1-3-16,-11 2 4 0,-10 0 9 15,-5 0-10-15,-3-1-25 0,4-6-25 16,1-5-52-16,7-13-24 0,-6-15-21 15,-15-9 7-15,-8-19 38 0,-26-5 0 16,-24-2-10-16,-10 2 23 0,0 19 38 16,12 14 26-16,17 17 3 0,7 9 25 15,-1 6-27-15,4-3 15 0,-4-1-16 16,-6-7-29-16,2-2 28 0,-6-2-12 16,6 6-12-16,7 8-14 0,1 2 7 15,2 2 0-15,5 9-20 16,-5 3-64-16,1 0 6 0,-3 7 9 0,-8 0-15 15,-12 3 18-15,-19 15 14 16,-17 4 51-16,-12 13 32 0,13-1 1 16,12-5 1-16,18-1 38 0,7 5-39 15,-8 21-10-15,-3 21-33 0,-6 33-103 16,21-20-413-16,8 13-450 0</inkml:trace>
  <inkml:trace contextRef="#ctx0" brushRef="#br1" timeOffset="-129592.49">12886 11241 59 0,'0'0'280'0,"0"0"-9"0,0 0-89 15,0 0-25-15,0 0-30 0,0 0-65 16,0 0-33-16,0 0-16 0,0 0 3 15,0 0 23-15,-18-40 4 16,12 40 12-16,-5 0 23 0,3 0-9 16,2 0-34-16,-5 0-22 0,5 0 20 15,2 0 48-15,-4 0 49 0,4 0 33 16,0 0-21-16,2 0-9 0,2 0-10 16,0 0-25-16,0-4 5 0,0-3 0 15,0 4-9-15,0-1-8 0,0 1-21 16,0 3-55-16,0-4-10 0,0 4-52 15,-5 0 7-15,3 0 30 0,-4 4 15 16,-2-1 16-16,4 4 13 0,-7 4 3 16,3-4-6-16,2 0-4 15,-4 1-6-15,3-1-13 0,3-3-1 16,0 3-2-16,2-4 2 0,2-3 33 16,-4 4 29-16,4-4 42 0,0 0 31 15,0 0-16-15,0 0-63 0,4-4-36 16,-2 1-20-16,0-1-2 0,0 4-2 15,0-3-23-15,0-1-14 0,0 4-8 16,1-3 8-16,-3 3 14 0,0 0 12 16,0 0 13-16,0 0 13 0,0 3 9 15,0 1-6-15,-3-1 10 0,-1 1-1 16,2-1 10-16,-2 1 3 0,2-1 0 16,-2-3-6-16,0 4 6 0,4-4 10 15,-2 0-1-15,2 0-3 16,0 0-6-16,0 0-13 0,0 0-21 15,0 0-4-15,0 0-13 0,0 0-3 16,0 0-9-16,0 0 3 0,-2 3 6 16,2-3 16-16,-2 4 0 0,0-1 3 15,-1 1 16-15,1-1 0 0,-4-1 6 16,0-2-3-16,2 4-6 0,0-1 12 16,-5-3 17-16,3 4 2 0,2-4 6 15,0 3 0-15,0 1-32 0,-2-4-21 16,2 0-12-16,1 3 11 0,-1 4 0 15,0-4 1-15,-2 4 1 0,2 4-1 16,0-6 0-16,-2 6 1 16,1-4 1-16,-5 7 10 0,4-4-9 15,0 0 10-15,-7 3 1 0,5-3-2 16,-7 4-10-16,5-3 1 0,-4 1 10 16,-3-2-11-16,5 4 0 0,-5-3-2 15,-1-1 0-15,3-1 0 0,3 1 0 16,-5 4 16-16,7 0-4 0,-7-2-9 15,5-1-2-15,2 3 2 0,-3 0 13 16,3-2-13-16,-3 2 16 0,3 0-7 16,-2 0 4-16,-1-2-13 0,-3 2 16 15,3 0-16-15,-3 0 9 0,-3-2-9 16,1 2 13-16,-1 4-15 0,0-5 2 16,-1 3 16-16,-1-2-4 0,0 0-12 15,3 2 10-15,-3-2-11 0,3 3 0 16,3-3 0-16,-1-2-1 15,-1 2-1-15,0 4 0 0,7-4 1 16,-6-2 1-16,3 2 1 0,-3 0 13 16,-1 0-13-16,3-2 9 0,-3 2 1 15,-2-4-10-15,1 4 9 0,-1-1-10 16,3-3 11-16,-3 4-1 0,-2-4-11 16,1 1-1-16,-1-2 0 0,5 5 0 15,-5-4-1-15,4 0-1 0,-1 1 0 16,-3-2 2-16,2 1 15 0,3 1 1 15,-1 3-4-15,-3-2-10 0,1-2 1 16,-2 4-2-16,3 0 1 16,-1-2 10-16,1 2-9 0,-3 0 13 15,2 0-13-15,-1-2 9 0,-3-1-9 16,2 6 16-16,1-6-16 0,1 3 15 16,0-6 4-16,3-1-10 0,-3 4 7 15,3-1 12-15,3-3 18 0,-3 0-6 16,3-1-25-16,3 1-17 0,-2 0-1 15,1-1-3-15,1 1-9 0,0 4 9 16,3-4 0-16,-5-2 1 0,4 2 0 16,-3 0 2-16,3 4 2 0,-2-1 10 15,0 0 0-15,1-3-8 0,-1 2 11 16,2-5-12-16,-3 6 0 0,1-3-1 16,4 0-1-16,-5 0-1 15,5-3 0-15,0 3-1 0,-4-6 0 16,3 3-2-16,1 3-9 0,-2 0 10 15,0 0-1-15,2 0-1 0,-7 0 2 16,7 0 0-16,-6 1 2 0,1-1 1 16,-3 4 1-16,3-1 11 0,-5 1-11 15,3-1 1-15,1-1 12 0,-4-2-12 16,7 0 0-16,-3 0 10 0,4 0-11 16,3-4 1-16,-1-3-3 0,4 4-56 15,2-4-39-15,0 0-31 0,0 0-29 16,0 0-29-16,0 0-42 0,0 0-83 15,0 3-149-15,0 4-78 0,0 2-127 16,-4 1-377-16</inkml:trace>
  <inkml:trace contextRef="#ctx0" brushRef="#br1" timeOffset="-110091.65">11117 12471 297 0,'0'0'554'0,"0"0"-306"16,0 0-24-16,0 0-28 15,0 0-11-15,0 0 13 0,0 0-6 16,0 0-8-16,-19-65 4 0,11 58-10 16,0-2-1-16,2 2-26 0,-5-3-20 15,3 3-25-15,2 0-33 0,-2-4-31 16,-1 8-30-16,5-2-10 0,-4-2 14 15,4 3 0-15,-2 1 3 0,3-1 0 16,-3-3-16-16,-4 4-2 0,4-1 0 16,-7 1-1-16,3-1 1 0,-4 1-1 15,1 3 22-15,-5-4 16 0,-1 4 7 16,-2 0 15-16,1 0 9 0,-3 0-12 16,2 0-9-16,-2 0-14 15,1 0-15-15,1 7-17 0,0 0-2 16,3 4 0-16,-5-1-19 0,4 2 7 15,-3 6 9-15,1 3-1 0,0-2-8 16,1 9 12-16,-3-2 1 0,0 2 0 16,0-2 1-16,1 6-1 0,-3-3 0 15,2 6-1-15,0-5-1 0,3-1-15 16,-1 6 1-16,5 2 12 0,3 0 3 16,5 1 25-16,4 2-13 0,4 0 4 15,4 0-3-15,8 2-1 0,7-2-9 16,2-7-2-16,3 2-1 0,1-5 3 15,2-6 0-15,6-4 12 16,-4-3 4-16,2-7 0 0,2 1 6 16,-2-9 10-16,0-2-1 0,2 0-2 15,2-2-10-15,0-5-4 0,5-7-5 16,-3-3-11-16,2 1 1 0,3-5 0 16,1-7 10-16,-4 5-11 0,-2-8 14 15,1 5-14-15,-5-4-2 0,-2-5 0 16,-6 2 14-16,-7-2-11 0,-5-1 19 15,-3 2-19-15,-6 0-3 0,-4-3 0 16,-4 4-3-16,-11-6 0 0,-1 6-12 16,-1 0 12-16,-5-2-9 0,-5 2-4 15,0 0-6-15,0-2 20 0,2 5-33 16,-2-4-6-16,-2 4 0 0,5 4 10 16,-3 1 9-16,2 4-13 15,0 9-25-15,-2 5-18 0,-4 4 11 16,0 6 23-16,0 9 15 0,-6 9 7 15,-2 11 19-15,-5 4 0 0,-1 4 2 16,-1 4 1-16,1 3 1 0,-1 4 1 16,1-1-1-16,4 1-1 0,3-2-3 15,7-2-10-15,7 0-15 0,7 0 26 16,5-3-15-16,12-4 17 0,14 7 16 16,15 2 6-16,27-2 0 0,20-4-22 15,19-13-13-15,13-13-57 0,-5-17 13 16,-12-7 54-16,-18-13 3 0,-24 4 35 15,-14-5-3-15,-10 7 3 16,-2-2 0-16,0 2-4 0,3-10 1 16,3 5-13-16,-2-13-16 0,6-1-3 15,-8-3-44-15,-4-3-74 0,-11 3-31 16,-2-1 12-16,-8-3 5 0,0 1 33 16,-12 3 48-16,-7-1 18 0,-5-1 21 15,-5 5 8-15,-11 3-12 0,-1-1 16 16,-2 4 26-16,-5 3 45 0,-1 7 38 15,-1 1-26-15,-2 5-19 0,3 4-38 16,-1 7-26-16,5 0-2 0,1 11-1 16,5 3 3-16,2 2 24 0,-3 12 17 15,11 1 29-15,0 6-16 0,7 5-6 16,9 4-13-16,3-1-3 0,10 1-3 16,6 7-26-16,7-3 9 15,9-4-10-15,5 0-2 0,6-4 0 16,2-7-2-16,1-5 2 0,3-4 22 15,-4-12 1-15,2-1 8 0,5-8 1 16,-3-3-10-16,2-10-19 0,5-4 10 16,-1-2-13-16,7-8-21 0,-5-2-96 15,3-9-58-15,-2 2-23 0,-3-8-23 16,-2-2-30-16,-1-6-29 0,-11-2 40 16,-4 4 75-16,-9-3 80 0,-7 3 85 15,-11 0 56-15,-13 0 99 0,-16 3-61 16,-27 2 13-16,-22 5-3 0,-26 15-1 15,-13 11 10-15,3 8 3 16,11 3 12-16,18 7 39 0,23 0-4 16,16 1-29-16,11 3-61 0,12 3-73 15,1 0-25-15,-7 12-10 0,-4 18 6 16,-4 20 29-16,8 25 3 0,20 21 23 16,20 2-26-16,22-4 0 0,12-7-16 15,9-16-118-15,2-11-19 0,6-10-33 16,4-17 2-16,0-5 33 0,4-19 50 15,-1-9-21-15,-14-4-63 0,-13-6-263 16,7-4-376-16</inkml:trace>
  <inkml:trace contextRef="#ctx0" brushRef="#br1" timeOffset="-94842.11">11125 12380 20 0,'0'0'48'16,"0"0"174"-16,0 0 10 0,0 0-95 16,0 0-66-16,0 0 4 0,0 0-75 15,0 0 0-15,0 0 0 0,25-44 1 16,-23 41 29-16,2-1 6 0,0-3-7 15,-4 0 59-15,0 0 33 0,-4-3-1 16,-2-1 14-16,0-1 25 0,-4-2 23 16,-1-3-94-16,-1 1 19 0,1-1-26 15,-5-1-32-15,3 3-30 0,-3 1-19 16,-3 0-16-16,-1 3-46 0,-3 8 1 16,-4-1 9-16,-2 4 13 0,-8 7 10 15,0 7 12-15,-3 4-38 16,-3 1 6-16,-2 5 33 0,1-1 13 15,-1 1-10-15,1 2 10 0,-1 2-20 16,1-3 10-16,5 1-7 0,0 0-2 16,4 2-14-16,2-2 13 0,0 6 7 15,6-3-10-15,2 3 13 0,2 1 9 16,2 0 4-16,1 5-15 0,1-1 15 16,3-1 0-16,3 10-1 0,3-10 1 15,8 5 1-15,2-5 22 0,8 6-7 16,15-5 4-16,14-4-4 0,21 9 0 15,23-13 30-15,14-3-27 0,8-12 7 16,0-3 7-16,-10-11-14 16,-4-4 11-16,-12-10-4 0,3-1 32 15,-5-10 46-15,-13 3 7 0,-13 1-27 16,-11 0-35-16,-14 9-14 0,-3-2-6 16,-2-4 7-16,3-1 9 0,1-9-9 15,4-2 3-15,-4-11-17 0,-11 7-22 16,-1-6-15-16,-9 2-23 0,-9 1 5 15,-5-3-12-15,-11 7-7 0,-12-9 33 16,-15 6-11-16,-16-1 4 0,-16 2 0 16,-20 16 4-16,-5 12 21 0,6 7-3 15,8 10 1-15,8 6-13 0,25 5 3 16,12 0-3-16,11-9 13 0,8 2 1 16,4 0-1-16,3 0-20 15,-3 2-15-15,-2 12-11 0,2-2 16 16,0 14 20-16,9 14 13 0,16 7 0 15,25 24-6-15,6-20-449 0,35 19-747 0</inkml:trace>
  <inkml:trace contextRef="#ctx0" brushRef="#br1" timeOffset="-93730.36">26517 12491 228 0,'81'-75'0'0</inkml:trace>
  <inkml:trace contextRef="#ctx0" brushRef="#br2" timeOffset="187166.75">8095 10271 10 0,'0'0'235'15,"0"0"9"-15,0 0-143 0,0 0-101 16,0 0-29-16,0 0-212 0,0 0-79 16</inkml:trace>
  <inkml:trace contextRef="#ctx0" brushRef="#br2" timeOffset="188179.03">8095 10271 153 0,'-13'-87'365'0,"9"84"-65"0,2 3-36 15,-2-7-91-15,0 3-56 0,2-3-13 16,-6 0-16-16,1 2-19 0,1-6-21 16,-2 1-9-16,2 6-14 0,-3-3-25 15,1 0-23-15,2 4-45 0,-2 3-26 16,-1 0 16-16,1 7 29 0,0 3 10 16,-2 1 39-16,1 8 19 0,-1-1 17 15,4 6-3-15,-2-1-31 0,5-2 17 16,-3 5-16-16,6-5 10 15,0 0-12-15,2-6 15 0,5-1 13 16,1-3 17-16,4-4 32 0,1-4 36 16,1-3-1-16,7-3-38 0,-1-8-36 15,7-3-7-15,0-3-12 0,2-2 2 16,0-2-5-16,0-5-1 0,0 1-3 16,-2-1 6-16,-4-2 4 0,-3 5 13 15,-5-5-4-15,-3 6-11 0,-8-3-21 16,-4 3-23-16,0-3 10 0,-14 4-13 15,-5 6-13-15,-4-3 3 0,-3 8-12 16,-5 3-14-16,-9 3 20 0,3 4 13 16,-4 4 29-16,1 10 26 15,-1 3 22-15,6-1-9 0,2 5-39 16,8 8-24-16,4-4 11 0,7 8-7 16,6-2 20-16,4-1 1 0,4 1 14 15,0-4-14-15,6-3 11 0,6-1-10 16,3-6 34-16,3 1 22 0,3-10 24 15,6-1-15-15,2-3-31 0,4-4 13 16,2-4-20-16,0-3 10 0,-2-5-1 16,0-5-2-16,0-1-7 0,-6-1 0 15,0-5 3-15,-4 1-9 0,-7-5 12 16,1 2 4-16,-9-6-36 0,-4 3 23 16,-4 1-26-16,0-2-15 0,-12 6-4 15,-5 1-7-15,-3 2-29 0,-3 7-19 16,-6 11-13-16,-2 3 12 15,-2 7 75-15,-2 7 58 0,0 14 13 16,-1-2-19-16,1 7 0 0,4 2-7 16,6 1-19-16,3-2-26 0,3 0 0 15,7 0-20-15,8-6 8 0,4-2 12 16,0-2 2-16,12-8 40 0,0-2-17 16,7-7 7-16,2-4 20 0,6-3-4 15,1-3-3-15,3-8-3 0,1-6-10 16,1-6-10-16,-7 2 11 0,1-8-8 15,-2-3 11-15,-4 3-11 0,-5-5 4 16,-3 3-4-16,-5-2-9 0,-8 1-16 16,0 6 0-16,-8 2-35 0,-5 8-22 15,-7 6-27-15,-5 6 4 16,-8 8 80-16,-2 13 27 0,-3 6 11 16,-1 8 10-16,2 2-22 0,4 4-26 15,4 3-16-15,6 2-6 0,9-5 6 16,5-4 12-16,9-2-6 0,3-5 10 15,7-5 1-15,4-3 2 0,3-13 42 16,4-5 6-16,-1 0-6 0,3-9-13 16,-4-8-10-16,1-4-6 0,-1-2 7 15,-3-1 2-15,1-2 20 0,-7-2-23 16,-4 1-6-16,1 3 0 0,-7 1-13 16,0 2-2-16,-2 4-1 0,-9 5-38 15,1 5-29-15,-9 0 16 16,1 7 16-16,-3 7 12 0,0 5 21 15,-1 5-30-15,-1 4-99 0,0 2-110 16,5-2-114-16,1 9-144 0,7-13-210 16,3 20-448-16</inkml:trace>
  <inkml:trace contextRef="#ctx0" brushRef="#br2" timeOffset="189224.95">8058 10275 228 0,'0'0'215'0,"0"0"-16"0,0 0-52 16,0 0-46-16,0 0-26 0,0 0-49 16,0 0-26-16,0 0-45 0,0 0-21 15,0 0 8-15,0 0-34 0,-4-16-35 16,6 16 39-16,0 0 39 0,0 0 26 15,0 0 20-15,2 0 3 16,-4 0 18-16,0 0 135 0,0 0 95 16,0 0-72-16,-6 0 9 0,2-3-19 15,-3-1 39-15,3-3-65 0,2 0-46 16,-6 0-29-16,6 4-19 0,-2-4-7 16,2-4 0-16,0 9-23 0,2-5-16 15,0 4-16-15,0-4-20 0,0 3-29 16,0 4 0-16,0 0 23 0,0 0 22 15,2 0 7-15,0 0 12 0,0 0-12 16,0 4 12-16,0-1 1 0,0 1 1 16,0-1 3-16,2-3 12 0,-4 4 0 15,4-4 4-15,0 0-1 0,1 3-19 16,1-3-97-16,2 0-134 16,-2 0-111-16,0 0-271 0,5 0 62 0</inkml:trace>
  <inkml:trace contextRef="#ctx0" brushRef="#br2" timeOffset="189642.81">8049 10228 130 0,'0'0'193'16,"0"0"-7"-16,0 0-66 0,0 0-38 15,0 0-37-15,0 0-25 0,0 0-19 16,0 0-1-16,0 0-39 0,0 0-215 15,-14-14-69-15</inkml:trace>
  <inkml:trace contextRef="#ctx0" brushRef="#br2" timeOffset="189778.68">8049 10228 62 0,'38'-20'72'0,"-38"20"-72"15,0 0-57-15,0 0-15 16</inkml:trace>
  <inkml:trace contextRef="#ctx0" brushRef="#br2" timeOffset="190109.33">7208 11005 53 0,'0'0'46'0,"-124"102"-27"0,45-33-16 15,-14 13 0-15,-14 6-1 0,-17 13-2 16,8-9-13-16,5-5 11 0,13-10-1 16,18-2 0-16,3-3 3 0,1-3-1 15,16-15-103-15</inkml:trace>
  <inkml:trace contextRef="#ctx0" brushRef="#br2" timeOffset="190794.84">4219 13733 102 0,'0'0'140'0,"-70"72"30"0,39-39 13 15,0 2-17-15,0-6-23 0,6-1-9 16,-2-1-7-16,0 0-7 0,-4-4-25 16,4 2-24-16,-2-6-2 0,-4 2 2 15,2 0 4-15,-6-6 6 0,4 6 23 16,-6-3 4-16,6 1-14 0,-5 2-33 15,1-4-25-15,4 6-23 0,-2-2-13 16,2 1-1-16,2 3 0 0,-2 1 1 16,2 2 2-16,-2 2 30 0,2 1 7 15,-4-1-13-15,6 3 3 0,-2-2-6 16,-2-1-20-16,4 5 10 0,-2-6-10 16,0-1 0-16,2-2 1 0,4-1 12 15,-2 1 0-15,4-5 7 0,3-5 3 16,1 1 6-16,2-6 7 15,7-1 9-15,-2-3 26 0,6-2 10 16,1-1 3-16,-1-4-13 0,4 0-22 16,0 0-20-16,2 0-19 0,0 0-13 15,0 0-20-15,0 0-2 0,0 0 3 16,0 0 3-16,0 0-7 0,0 0 0 16,0 0 4-16,0 0 19 0,0 0 1 15,0 0 25-15,0 0 3 0,0 0 0 16,0 0-3-16,-2 0-14 0,0 0-10 15,2 0 11-15,0 3-11 0,-2-3 2 16,0 0-4-16,2 0-22 16,0 0-16-16,0 0-7 0,0 0-10 15,0 0-13-15,0 0 23 0,0 0 23 16,4 0-4-16,-4-3-6 0,4 3 3 16,-2-4 3-16,6-1 26 0,-6 2 1 15,5 3 22-15,-5-7-1 0,0 3-6 16,2-3-3-16,2 0-11 0,-4 0 0 15,0 0-2-15,2 0 0 0,-2 2-61 16,9-2-311-16,-5 0-323 0,15-17-784 0</inkml:trace>
  <inkml:trace contextRef="#ctx0" brushRef="#br2" timeOffset="192661.67">7857 10538 760 0,'0'0'120'15,"0"0"-58"-15,0 0-62 0,0 0-27 16,0 0-2-16,46-66-82 16,-32 55-117-16,1-6 130 0,5 6 98 15,-5-1 6-15,-3 2 47 0,0-4 110 16,-3 7-7-16,-1-4-42 0,-4 1 0 15,-2 5-19-15,0-6-40 0,2 1-3 16,-4-1 7-16,0 1-17 0,0 1-30 16,0-1-12-16,0-4-1 0,0 0-2 15,5 1-14-15,1 0-5 0,2-1-11 16,2 0 0-16,7 1 4 0,-3-1-7 16,5 1 33-16,0 2-16 0,1 1 15 15,1 4 2-15,0-1-17 0,-5 0-7 16,-1 4 3-16,-3-1 23 15,-2 4 23-15,-3 0 97 0,-1 0 101 16,-6 0 105-16,0 0-80 0,0 0-113 16,-9 0-52-16,1 0-9 0,2 0-11 15,-6 0 4-15,1 0-7 0,-1 0-19 16,2 0-26-16,-3 0-12 0,3 0-1 16,-3 0-13-16,3 0 9 0,0 0-15 15,-3 0 6-15,1 7 0 0,2-3 13 16,-5 3 0-16,3-2 16 0,-1 2 4 15,-1 0 12-15,1 4 10 0,1-1-10 16,2 0-12-16,-5-1 5 0,7 2-12 16,-2-1-12-16,3-6-1 0,1 6 16 15,2 1 17-15,0-8 9 0,2 2 12 16,-2 2 20-16,0-3 35 16,2 3 3-16,-1-4-32 0,-1 1-29 15,0-1-19-15,0 4-13 0,0-3-15 16,-2 3-4-16,0-2-1 0,-3 2-3 15,1 7-8-15,0-4 11 0,-5 8-1 16,3-3 2-16,-2 3 4 0,-3 3-2 16,1 1 1-16,-3-1 13 0,3 2-13 15,-5 1 10-15,0 3 0 0,-1-7 2 16,-3 7 4-16,-2-3 4 0,0 4 2 16,-4-5-6-16,-2 8-3 0,-2-8 0 15,-2 8 6-15,-2-5-18 0,-2 4 15 16,-5 1-17-16,3-1 10 0,-4 1-10 15,3-1-1-15,-1 5-1 16,-1-2 0-16,3 0 0 0,0 2 0 16,1-2 0-16,3 4 0 0,0-2 0 15,-2-2 2-15,-1 3 1 0,-9 6-1 16,-11 5 1-16,-10 7 13 0,-17 8-14 16,-8 4 14-16,-2 2 38 0,8 0 2 15,10-7 86-15,11-5-35 0,4-2-76 16,-2-2-18-16,0 0-13 0,-1 1-1 15,-1-3 0-15,-2 4-1 0,4 0 2 16,0 2 0-16,2 2 0 0,14-8 1 16,-10 8-1-16,0 0 1 0,-6-1-1 15,-11 11 1-15,5-14 0 0,0 4 0 16,-3-8 0-16,1 4 1 16,1 4 0-16,5-4-1 0,6 4 1 0,-2-4 0 15,4 0 0-15,6-11-2 16,9-10 2-16,8-1-1 0,12-9 0 15,0-3-1-15,0 0 0 0,-8 8-1 16,2 1 1-16,-10 6-1 0,-5 5-1 16,5 0 1-16,4 0 1 0,-2-1 0 15,1 1 1-15,3 0 1 0,-2 0 0 16,2 2 1-16,-2 2 9 0,-3-4-10 16,5 3 0-16,-4-1 1 0,0-5-1 15,0-1-1-15,5-1-1 0,-3-5-1 16,8-4 0-16,2 2-12 15,5-7 11-15,1-2 1 0,4-5-1 16,5 4-1-16,0-10 2 0,5 3 0 16,-3-1 0-16,6-3-3 0,0 0 1 15,0 0-9-15,0-3 12 0,-5 1 1 16,5 5 1-16,0-3 10 0,0 0-8 16,-6 4 11-16,5-4-2 0,-3 3-10 15,-6-1-1-15,5 1 0 0,-5 4 1 16,0-3-1-16,3-1 0 0,-5-1 11 15,5 1-13-15,-1 1-1 0,4-4-2 16,-5 3-10-16,9-6 9 0,-4 1 2 16,0 2 0-16,1 0 2 0,3 0 2 15,0 0 1-15,-4 0 1 16,4-4 12-16,2 4-13 0,-3-3 13 16,1 1-13-16,0-1 16 0,-2-1-7 15,2 1-9-15,4-1 10 0,-6 1-11 16,4-1 0-16,-5 1-2 0,3-1-1 15,0 0-12-15,2 1 1 0,-2 3 9 16,-4-4-16-16,1 6 17 0,1 2 0 16,0 3 1-16,-6 0 0 0,1 1 1 15,-3 6 1-15,-1 0 2 0,1-2 9 16,-5 2-8-16,1-2-1 0,-3 2 0 16,0 0-2-16,3-5 1 0,1 1-1 15,-1-3 0-15,-1 0 0 0,2-1 0 16,5-3 0-16,-2 0 0 15,3 1 0-15,-3-4-1 0,8 2-1 16,-7-2 0-16,9 0 0 0,-2-4 0 16,0 1 1-16,2-1 0 0,4-3-1 15,-3 0 0-15,3 0-2 0,0 0-13 16,0 0-3-16,0 0-3 0,0 0-10 16,0 0 13-16,0 0 4 0,0 0-7 15,3 0-85-15,-3 0-25 0,2 4-7 16,-2-4-1-16,0 3-13 0,6 0-45 15,-4 4-149-15,2-3-208 0,-2 1-428 16,13-1-235-16,-49-34 1218 0</inkml:trace>
  <inkml:trace contextRef="#ctx0" brushRef="#br2" timeOffset="194744.25">3239 14522 661 0,'0'0'375'15,"0"0"22"-15,0 0-69 0,0 0-116 16,0 0-83-16,0 0-31 0,0 0-11 16,-51-58-22-16,40 41-1 0,7 3 1 15,0 0-13-15,-2 5-4 0,-3-1-22 16,5 6-26-16,0 1-19 0,-2 3-56 15,-4 3 50-15,1 11 25 0,-3 5 25 16,4 6 8-16,-1 1-7 0,-1 5-10 16,6 2-16-16,2-5-13 0,2 5 13 15,4-6 8-15,8-7-7 0,3-2 27 16,6-8 11-16,1-8 13 0,5-2-4 16,2-5-3-16,-2-6-3 15,0-10-13-15,-2-1 13 0,-1-3-1 16,-3-4-9-16,0-3 0 0,-7 3 4 15,-3 1-14-15,-5-2 7 0,2 2 0 16,-8 9-16-16,0-2-13 0,-2 4-16 16,-8 8-23-16,1 2-15 0,-5 7-7 15,2 3 9-15,-7 8 14 0,0 5 38 16,1 8-2-16,-1-1 2 0,7 5-3 16,-1-2-36-16,7 2 23 0,4-6-52 15,4-1-228-15,2-7-168 16,42-14-254-16</inkml:trace>
  <inkml:trace contextRef="#ctx0" brushRef="#br2" timeOffset="197027.64">7981 10231 313 0,'0'0'0'0,"0"0"0"0,0 0 33 16,0 0-31-16,-12-57-2 0,12 46-1 16,0-1 0-16,0-2-2 0,0 0 3 15,0 3 17-15,0 1 165 0,2 1 66 16,2-1-88-16,-4 6-123 0,4 1-35 16,6-1 28-16,1 4 0 0,3 0-30 15,5 0 0-15,-1 0-23 0,3 4 0 16,-2 3-10-16,-1 0 33 0,-1 0 4 15,-3-2 25-15,-3 2-3 0,-3 0 7 16,0 0 9-16,-4-4 13 0,-2 4 4 16,3 0-7-16,-5-3 0 15,0-1-3-15,0 1-7 0,0-4-3 16,0 3-12-16,0-1-27 0,0-2-11 16,0 4-32-16,0-1 11 0,0 1 32 15,2-1 25-15,4 1-2 0,2-1-1 16,2 1 4-16,1-1-13 0,1 7-10 15,7-6 16-15,-7 3 1 0,5-2-20 16,1 2 0-16,-3 0 0 0,1 0 1 16,-1 0-1-16,-3 4 0 0,-1-1-4 15,-1-1 3-15,0 1 1 0,-4-3 0 16,1 7-2-16,-3 0-21 0,2-2 21 16,-2 2-11-16,2 0 13 15,-2 2 15-15,5 1-15 0,-3-3 17 16,4 4-15-16,-2-6 11 0,5 2 6 15,-3 0-16-15,1 0 16 0,1-6 4 16,-2 3 0-16,1-1-10 0,-1 1 13 16,2-1-4-16,-5-1-22 0,1 2-2 15,0-1-11-15,-2 4 1 0,3-4 12 16,-1-1 2-16,-2 5 15 0,2-3-4 16,-2 6-11-16,3-5-1 0,1 2 2 15,2 4-1-15,3-1 11 0,-1-1-9 16,3 1-3-16,4 4 1 0,-1-5 0 15,3 5 11-15,0 1 13 16,2-1-10-16,-1 4 7 0,1-6-3 16,0 5-4-16,2-1 0 0,2 1 10 15,-6-1-7-15,6-2 7 0,-1 5-9 16,6-5-15-16,-8 4 17 0,7-3-15 16,1 3 12-16,-1-6-14 0,0-2 1 15,2 4-2-15,-2-2 12 0,2-1 1 16,2-1-14-16,0 2-3 0,1-1 2 15,-1 3-1-15,2-2 1 0,-4 2 1 16,0-2 0-16,1 2 1 0,-5 3 1 16,0-4-2-16,-2 1 1 0,-1 0 25 15,-1-6 49-15,2 6 15 0,-2-5 8 16,4-2-43-16,-4 0-20 16,2 0-12-16,0-2-9 0,2 2-12 15,0-4-1-15,-2 4-1 0,2-3-17 16,-2 1 1-16,2-2 12 0,-2 8-28 15,0-1 18-15,-2-4 12 0,-1 11 1 16,1-1-1-16,-2 1 2 0,-4 2 0 16,-3 6 2-16,1-3 11 0,-2 3-11 15,1-3-1-15,-3 4 0 0,1 2 1 16,1-5 11-16,1 5-11 0,-3-6 11 16,3 3-13-16,1 1 0 0,0-3 2 15,3 1-2-15,-1-5 0 0,-2 6-2 16,-1-10 2-16,3 6 0 0,-3-5-3 15,1 8 0-15,0-8 2 0,-1 5 0 16,-3-5 0-16,1 8-3 0,1-5-9 16,-3 5 11-16,1-1-1 15,1-2 0-15,-1 2-7 0,1-1 10 16,3 3 1-16,2-6-1 0,1 2 0 16,3-6 0-16,0 6 3 0,6-5 17 15,2 1-17-15,-4 1 10 0,6-6-11 16,-2-1-2-16,4 1-12 0,-6-2 10 15,7 1-11-15,-7-1-6 0,2 2-7 16,-4-1 13-16,0-1 12 0,2 2 1 16,-5 2 1-16,-1-5 2 0,2 5 16 15,2 0-2-15,0-6 2 0,0 6-6 16,0 0 6-16,4-8-16 16,-4 7 0-16,2-2-2 0,2-6 0 15,-4 6-1-15,0-1-3 0,0-3-20 16,-2 2 10-16,-3 1 0 0,1-3 0 15,-2-2-5-15,2 9 18 0,-2-3 0 16,1-6 0-16,-1 9 1 0,4 0 2 16,0-6 23-16,-2 6-10 0,2 0-14 15,-3 2 11-15,1-2-10 0,2-2 10 16,-2 5-12-16,2-1-1 0,-3-2-3 16,-3 3-9-16,2-4 10 0,-5 1-14 15,1-4 14-15,0 2-1 0,1-1-20 16,-3 3 22-16,-1 1-15 15,1-1 3-15,0 2 13 0,-1 5 26 16,-1-6 6-16,3 6-12 0,3-1 0 16,-5-3-20-16,1 2-126 0,-1-1 90 15,5-3 23-15,0 3 0 0,-3-1-12 16,3-1 25-16,-2 1 45 0,-5-5-26 16,5 2 1-16,-3-3-4 0,-3-6-15 15,3 2-1-15,-1 0-13 0,-5 0 10 16,4-6 3-16,-3 10 26 0,3-4-10 15,-3 2 7-15,3 4-23 0,1 5 0 16,-5-2-3-16,6 1 3 0,-5 2 13 16,3-1 20-16,-3-3-14 0,1 3-3 15,-2-8-3-15,3-1 3 0,-5-2-3 16,2-4 0-16,-4-3 3 16,3 0 13-16,-1-3 0 0,-2-3 0 15,-2 3-3-15,1-1-26 0,1-3-22 16,-2 0-17-16,0 4-6 0,2-1-140 15,5 4-35-15,-3 4-140 0,2-4-177 16,23 26-464-16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1:47:28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14784 5600 199 0,'0'0'694'0,"0"0"-296"16,0 0-89-16,0 0-17 0,0 0-38 15,0 0-50-15,0 0-17 0,0 0-13 16,0 0-26-16,23-14-29 0,-21 14-48 16,0 0-23-16,0 0-10 0,0 4-3 15,2-1-3-15,2 1 0 0,-4-1-3 16,1 1 9-16,1-4 10 15,-2 3 16-15,2-3 25 0,4 0-1 16,-2 0-12-16,-2 0-19 0,5 0-16 16,-1 0-9-16,-2 0 2 0,2-3-2 15,-1 3-13-15,-1-4-17 0,-2 4-2 16,6 0-13-16,-1 0 11 0,1 0 1 16,2 0 1-16,3 0 0 0,-3 0 0 15,9 4 3-15,0-4 13 0,-1 0-3 16,3 0-10-16,0 0 19 0,-1 0 22 15,3 0 6-15,0 0 1 0,-2-4-10 16,0 1-18-16,-1-1-23 0,1 1-3 16,0 3 0-16,-1 0-16 0,1 0 1 15,0 0 5-15,0 0 11 16,-1 0 0-16,1 7 0 0,2-4 2 16,2-3 2-16,0 4 20 0,0-1 3 15,2-3 19-15,-1 0 33 0,3 0-2 16,0 0 65-16,5-3-17 0,-3-4-52 15,2 0-31-15,-4 3-40 0,0-3 0 16,-2 7-15-16,-4-3-1 0,-3 1-2 16,-1 2-13-16,-4 0 6 0,-3 0 1 15,3 2 2-15,-5 1 7 0,2 1 2 16,-1 3 10-16,-1 0-12 0,3 0 13 16,-5-4 2-16,7 4 0 0,-1-3 12 15,-3-4-9-15,7 0 13 0,-3 0-4 16,1 0-11-16,1 0 1 0,2 0 10 15,-3-4-8-15,3 1 8 16,-3 3-12-16,-1-4-3 0,-2 4-19 16,-5-3 19-16,-4 3-12 0,2 0-7 15,-4 0-12-15,-1 0 3 0,-1 0-25 16,-2 0-133-16,2 3-85 0,0-3-142 16,0 0-677-16,4 0-1040 0</inkml:trace>
  <inkml:trace contextRef="#ctx0" brushRef="#br0" timeOffset="1230.9">16768 5600 82 0,'0'0'671'16,"0"0"-290"-16,0 0-146 0,0 0-33 16,0 0 35-16,0 0 23 0,0 0-27 15,0 0-20-15,0 0-29 0,0 0-29 16,-14 14-17-16,14-14-10 0,0 0-16 16,0 0-13-16,0 0-10 15,0 0-13-15,0 0-9 0,0 0-29 16,-2 0-36-16,0 0-2 0,0 0-2 15,0 0 2-15,0 0 2 0,2 4 14 16,-4-4 3-16,4 0 9 0,0 0 26 16,0 0 44-16,0 0 68 0,6 0-39 15,0 0-59-15,0-4-31 0,4-3-8 16,3 4-8-16,1-4 17 0,-1-4 18 16,3 8 6-16,1-1 12 0,-5-1 12 15,3 2-27-15,-1-4-28 0,-1 3-10 16,1 4-2-16,-4-3-16 0,5 3-2 15,-3-4-1-15,1 4-1 16,3 0 1-16,1 0 1 0,1 0 1 0,5 0 10 16,0 0-11-16,4 4 1 15,2-4 1-15,0 3 16 0,4-3-1 16,0 4 16-16,2-4 3 0,0 0 3 16,4 0 0-16,-2 0 36 0,3 0 7 15,-1 0-44-15,4 0-14 0,-1 0-13 16,1 0-9-16,3 0 9 0,-3 0 0 15,0 0 0-15,-1 0-9 0,-1 0 13 16,-4 0-1-16,-1 0 15 0,-3 0-2 16,-4 0-13-16,2 0 0 0,-7 0-12 15,3 0 9-15,-2-4-10 16,2 1 1-16,-2-1-1 0,6 1-2 0,-6-1 0 16,3 1 0-16,1-1 12 15,4 1 12-15,-2 3 6 0,3-4-12 16,-3 4-2-16,0 0-13 0,0 0-1 15,-2 0 1-15,-3 4 0 0,-3-1 0 16,0-3 12-16,-5 4-3 0,-1-1-10 16,-3-3 13-16,1 4 1 0,-1-4 8 15,-7 0-6-15,3 0-3 0,0 0 3 16,1 0 28-16,-1 0 23 0,0 0-41 16,3 0-25-16,-1 0-2 0,3-4-1 15,1 4-1-15,-1 0-1 0,1 0-1 16,-1 0 0-16,-1 0 0 0,-4 0 0 15,1 0-13-15,-1 0 15 0,-6 0 0 16,0 0-14-16,-2 0-54 0,-2 0-56 16,0 0-45-16,-4-3-113 15,-2-1-224-15,-2 4-725 0,-9-7-1405 0</inkml:trace>
  <inkml:trace contextRef="#ctx0" brushRef="#br0" timeOffset="8113.94">14699 5435 1835 0,'0'0'415'16,"0"0"-237"-16,0 0-100 0,0 0-26 16,0 0 80-16,0 0 80 0,0 0-48 15,0 0-57-15,0 0-107 0,0-11-19 16,-2 11 19-16,0 0 19 0,0 0 68 15,0 0 47-15,0 0 37 0,0 0-13 16,-2 0-32-16,4 0-16 0,-2-3-5 16,2 3-9-16,0-5-15 0,0 1 0 15,0 1-9-15,0-4 2 0,0 3-9 16,0-3-9-16,0 4-13 16,0-1-16-16,0 1-5 0,-2-1-19 15,2 1 0-15,-5-1-2 0,1 1-1 16,0 3 0-16,-4 0 0 0,6-4 2 15,-6 4 0-15,-3-2 17 0,7-1-4 16,-4 3 0-16,2-4 1 0,-3 1-4 16,5 3 3-16,0-3-11 0,-2 3 8 15,0-4-9-15,4 4 12 0,-2 0-13 16,-3-3-1-16,-1 3 0 0,4 0 2 16,-4 0 10-16,-5 0-1 0,5 0 3 15,-6 3-12-15,1-3 16 0,-3 4-1 16,-1-1 7-16,3 0 2 15,-1 1 22-15,-1-1 61 0,3-1-46 16,-1 2-40-16,-1-1-20 0,5 1-2 16,-3-1-2-16,7 1-1 0,0 3-2 15,-4-4-10-15,6 1 1 0,-1 3 10 16,1-4-13-16,0 4 15 0,2-2 0 16,-2 2 21-16,2 0-3 0,0 4-5 15,2-1-1-15,-2 1 3 0,2-6 3 16,0 5 1-16,0-3 5 0,-2 4-3 15,2-4-6-15,0 0 4 0,0 0-16 16,0-2-1-16,0-2 1 0,0 4 0 16,0 0-1-16,0 4 0 0,0-4 1 15,0 0 0-15,0 3 9 0,2-5 0 16,0 2 0-16,0 0 1 0,6 4 5 16,-4-4-3-16,3 0 3 15,-5 0-3-15,6-2 4 0,-2-1-4 16,-2 3 9-16,0 0 3 0,0-1-3 15,3-2-5-15,-3 3-16 0,2-4 0 16,-4 4-1-16,6-3 1 0,-1-1 0 16,-1-1 9-16,-2 2-9 0,8-1 12 15,-3 1-13-15,3-4 0 0,-2 3 1 16,5-3 0-16,-5 0 0 0,7 0 9 16,-3 0-11-16,-1-3-1 0,1 3-1 15,0-4 0-15,1 4 0 16,-3-3 0-16,-1 3-1 0,-1-4 2 0,-2 4 0 15,-2 0 2-15,5 0 1 16,-3-2 15-16,-2 2-15 0,5-3 13 16,-3-1-13-16,0-3 0 0,2 0 0 15,-1 0 9-15,3-3-12 0,-4 3 0 16,5-2-1-16,-5-1 0 0,5 3 1 16,-5-4 0-16,-4 4 0 0,4 0 1 15,-2 0 11-15,-4 4-11 0,1 1 1 16,-1-5 0-16,-2 4 0 0,0-1-1 15,2-3 0-15,-2 4-1 0,0-8 0 16,0 4 0-16,0 0-1 0,0 2 1 16,0-5 0-16,0-1 0 0,0-3 0 15,0 4 0-15,0 1 0 16,0-1 0-16,0 3 0 0,0-4 0 16,0 4 0-16,0 0 0 0,-2 4-1 15,0-2-17-15,-3 1-3 0,-3 1-4 16,-2-1-2-16,2 1 9 0,-7-1 15 15,3 1-9-15,-3-1 11 0,-1 1-2 16,1-4 0-16,-1 0-34 0,1 0-53 16,3 1-53-16,1-4-61 0,1-4-44 15,0 0-111-15,8 7-425 0,-13-9-1586 0</inkml:trace>
  <inkml:trace contextRef="#ctx0" brushRef="#br0" timeOffset="16580.79">14433 5947 199 0,'0'0'1899'16,"0"0"-1375"-16,0 0-29 0,0 0-103 15,0 0-101-15,0 0 8 0,0 0-47 16,0 0-57-16,0 0-37 0,8-19-36 15,-8 19-14-15,0-3-7 0,2 3-16 16,-2 0-24-16,0 0-27 0,2 0-13 16,0 0 3-16,0 3 4 15,0 1-1-15,0-1 0 0,2 4-2 16,7-2-4-16,-5 2 6 0,0 4-5 16,5-1 2-16,-5 1-6 0,4-1-6 15,-2-1 3-15,-1 8 7 0,3-3 2 16,-6 0 6-16,2 2 13 0,-6 5 50 15,2 0-23-15,-2 5-28 0,0 0-14 16,-2 2-4-16,0 2-9 0,-4 1-12 16,0-1 12-16,0 5-14 0,3-6-1 15,-3 3 0-15,2-6-2 0,2-2-13 16,-2-1 0-16,4-5 3 0,0-3-3 16,0 3 12-16,4-8-13 0,-2 1-5 15,0-4-30-15,0-4-31 16,0 1-15-16,-2-4-9 0,0 0 0 15,0 0-22-15,0-4-76 0,0-6-133 16,-2 3-252-16,0-4-416 0,-6-12-405 0</inkml:trace>
  <inkml:trace contextRef="#ctx0" brushRef="#br0" timeOffset="17064.79">14387 6077 980 0,'0'0'1267'15,"0"0"-1105"-15,0 0-1 0,0 0-93 16,0 0-68-16,0 0-18 0,0 0-27 16,0 0 38-16,0 0 7 0,0 0 49 15,-33 31 80-15,33-31 137 0,2 0 32 16,0-7-6-16,0 0-17 0,-2-3-36 15,2 3-46-15,0-7-29 0,-2 7-28 16,2-6-16-16,5 3 6 0,-5-4-6 16,2 0-20-16,0 2-20 0,0-2-16 15,4-4-3-15,1 3-10 0,-1-6-5 16,4 0-4-16,-3 2-14 0,5-2-10 16,-4-2-3-16,7 2-14 0,-7 0 0 15,3 6 1-15,-7-3-1 0,4 1 0 16,-4 6 0-16,-3 6-1 15,3 1-2-15,-4 1-16 0,0 3-15 16,-2 0 8-16,2 3 25 0,0 3 3 16,2 4-1-16,-2 4-1 0,6 4-1 15,1-6 0-15,-3 9-1 0,2-4-1 16,0-1 0-16,-1 5 0 0,1-4 1 16,0-1-1-16,-2 1 1 0,3 1-1 15,-3-4-1-15,-2-2-9 0,0 2-49 16,-2 0-73-16,0-4-82 0,2-1-104 15,1 5-207-15,-3-7-702 0,6-7-1169 16</inkml:trace>
  <inkml:trace contextRef="#ctx0" brushRef="#br0" timeOffset="28831.33">16644 5391 235 0,'0'0'274'16,"0"0"-268"-16,0 0-6 0,0 0-58 16,0 0 5-16,0 0-9 0,0 0 17 15,0 0 25-15,0 0 20 0,17 0 106 16,-15 0 402-16,-2 0 85 0,0 0-115 16,0 0-271-16,0 0 340 0,0 0-197 15,0-3-85-15,0-1-39 16,2 1-18-16,0-1 28 0,2 1-29 15,-4-4-30-15,4 7-16 0,-1-4-16 16,-1 2-3-16,0-1-14 0,-2-1-12 16,0 4-18-16,0 0-16 0,0 0-15 15,-4 0-12-15,-3 0-16 0,3 0-2 16,-2 0-7-16,0-3 4 0,0 3-7 16,-3 0 0-16,3 0-9 0,-2 0 4 15,2 0-4-15,2-3-6 0,-3 3 0 16,1 0-9-16,2 0 9 0,0 0-10 15,-2 0 1-15,2 0-1 0,-3 3 0 16,1 4 1-16,-2-2 9 0,2-1-10 16,-3 6 1-16,1 1-1 15,2-1 0-15,-2 1-1 0,-1-3 1 16,3 3-2-16,0-1 1 0,0 1 0 16,-3-1 1-16,7-1 0 0,-4 1 11 15,2 1-10-15,-2 3 15 0,0 0-6 16,4-6 0-16,-3 6-10 0,1 4-1 15,2-8-1-15,0 2 0 0,2-1 1 16,0 3 17-16,6-4-3 0,1-3 6 16,3 0 19-16,0-5 14 0,3 5 3 15,-1-7-14-15,0 4-13 0,1-1-12 16,1-3-3-16,-1 0-3 0,-1 0-10 16,1 0 1-16,-3 0 0 0,0 0 9 15,1-3-10-15,-3 3 13 0,-2-4-3 16,2 1-9-16,-1-1 0 15,1-1 0-15,0-2 9 0,0 0-12 16,1-7-3-16,-1 0-12 0,2 2 12 16,1-2 2-16,-3-4 1 0,2 4 3 15,-4-1 9-15,-2 1 0 0,3-4 0 16,-1 8 1-16,-4 1-1 0,0-1 6 16,-2-1-3-16,0 1-14 0,-2 3 0 15,-6 2 2-15,-1-2-1 0,-1 3 0 16,-2-3 0-16,-3 4 0 0,1-1 0 15,-5 1 1-15,3-1-1 0,-3 1 0 16,0-1-1-16,3 4-1 0,1 0 0 16,-1 0-1-16,1 0-1 0,1 0-16 15,-1 0-3-15,3 7-3 16,0 0 2-16,-1 4 7 0,-1-1 0 16,5-1 13-16,-5 8-19 0,6-3 9 15,-1 0-3-15,1 2 12 0,6 1-9 16,0-3 10-16,2-2 2 0,0 2 1 15,2 4 14-15,2-8-12 0,7 2 12 16,-3-1-12-16,2-1 12 0,1 1-14 16,1-4 1-16,-2 3 1 0,3-8-2 15,1 5-1-15,-1-3 0 0,-1-1 0 16,5 4-1-16,-5-7-1 0,2 0 0 16,3 0 2-16,-5 0 2 15,3-3 1-15,-1-4 21 0,-3 0-9 16,3 1-3-16,-2-8-9 0,-1 0-1 15,-3-3 1-15,2 5 12 0,-1-6-14 16,-5-3 1-16,0 9 0 0,-2-5-1 16,-2 3 0-16,0 0 0 0,-2 5-1 15,-4-1-3-15,0-1 0 0,-5 4-15 16,1 0 5-16,0 0 1 0,-3 4 10 16,1 3-13-16,-3-4 3 0,-1 3 11 15,1 1 0-15,1-4 0 0,-3 4-1 16,5 0 0-16,-1 0-10 0,-1 0-6 15,6 4-3-15,-3-3-9 0,5 3 3 16,-2 6 0-16,0 4 11 0,1 4 1 16,3-3 12-16,0 6-18 15,-2 0 18-15,4-5-12 0,2 8 12 16,-4-8-9-16,4 1 11 0,0 1 1 16,6-4 1-16,0-5 11 0,2-2 6 15,3 0 9-15,1-4 1 0,1 0 2 16,3-3 0-16,1-3 0 0,-1-4-12 15,3 0-15-15,-5 0 9 0,5 2-9 16,-7-6 9-16,-1 1 0 0,1 3 0 16,-2-7-9-16,-3 7 9 0,-1 2-12 15,-2-6-14-15,-2 1-1 0,2-4-9 16,-4 3-6-16,0 3-15 0,0-6 3 16,0-4-4-16,0 1 19 15,0 5 26-15,0-6 1 0,0 1 1 16,-4 8 0-16,-2-5-1 0,-3 4-3 15,-3-1-24-15,-2 4-24 0,-3 7-49 16,-4 0-55-16,-1 4-84 0,-1 10-243 16,4-4-688-16,-16 13-1486 0</inkml:trace>
  <inkml:trace contextRef="#ctx0" brushRef="#br0" timeOffset="35081.47">14455 6567 55 0,'0'0'1093'16,"0"0"-556"-16,0 0 40 0,0 0-157 15,0 0-69-15,0 0-105 16,0 0-36-16,0 0-7 0,0 0-8 15,13-25-3-15,-7 18-26 0,-4 2-27 16,8 2-27-16,-5-4-26 0,1 3-30 16,-6 1-16-16,2 3-3 0,0 0 3 15,-2 0 12-15,0 3 25 0,0 4 11 16,-2 4-20-16,0-6-16 0,-2 9-13 16,-1 0-5-16,1 0 2 0,-2-6-2 15,2 6-1-15,4 0-2 0,-4 0-4 16,4-5-2-16,-2 8-1 0,2-3 3 15,0 0-2-15,0-2 8 0,0 6 3 16,2-1 7-16,-2-1 23 0,2 5-5 16,-2 0-22-16,0-5-17 15,0 8-10-15,-2-7-11 0,-2 6 11 16,-5-2-11-16,5-5 1 0,0 5-2 16,0-4 0-16,0-3-12 0,-2-5-34 15,4 1-29-15,2-3-28 0,0-3-28 16,0-1 0-16,0-3 0 0,0 0-37 15,2 0-46-15,4-3-101 0,-4-4-119 16,-2 3-179-16,0 1-361 0,-10-1-418 0</inkml:trace>
  <inkml:trace contextRef="#ctx0" brushRef="#br0" timeOffset="37097.81">14646 5344 355 0,'0'0'682'0,"0"0"-191"0,0 0-19 16,0 0-106-16,0 0-75 0,0 0-15 16,0 0-23-16,0 0-30 0,0 0-35 15,0 0-27-15,-9-44-32 0,7 41-19 16,0-1-31-16,-2-3-13 0,-2 4-4 16,-2-1-6-16,-1-2-3 0,-1 2 3 15,-5-3-16-15,-1 7-3 0,1-3-3 16,-1-1 4-16,-3 4-14 0,1 0 4 15,-3 0-13-15,0 0-11 0,7 0-1 16,-5 4 0-16,1-1-3 0,1 4-1 16,3 3-2-16,-1 1-16 15,-1-1 7-15,5 3 10 0,-3 1-1 16,6 3 1-16,-5 2-1 0,5-1 2 16,-4 3 1-16,5-2 13 0,1 5-1 15,0-3 10-15,0-2-4 0,2 2 7 16,4-2 0-16,0-5 5 0,0 4 4 15,4-1 18-15,6-8 59 0,-2 8-16 16,7-6-40-16,-5-1-28 0,7-1-8 16,-1 2-7-16,-1-1-10 0,3-3 13 15,1 0-12-15,2 3 15 0,-1-6 4 16,3-1-7-16,2-1 3 0,2-2 1 16,0 0 8-16,6 0-3 0,-4-2-5 15,-1-5-7-15,6 0-10 0,-8-3 10 16,1 3-10-16,-6 0 13 0,0 0 3 15,-7 0 1-15,-1 5 2 16,-3-5 0-16,-4 0 0 0,0 0-5 16,-4-3-13-16,0-1 0 0,0 1 12 15,5-2-14-15,-5-2 0 0,-2-7-1 16,2 5-2-16,0-5-10 0,-2 0 9 16,2-1-9-16,-2-3 10 0,0 6-14 15,0-2 4-15,0 4 0 0,0 1-3 16,-4 2-6-16,-2 0-19 0,-5 4-2 15,3 1-13-15,-9 2 6 0,-3 3 6 16,-3-3 10-16,-2 4 11 16,-6 3 1-16,-2 0 6 0,-4 0 12 15,0 3-13-15,-3 1 15 0,1 3-2 16,8 0-9-16,0-2-6 0,0 2-4 16,6 0-5-16,3 7-4 0,7 0 7 15,1-2-1-15,-1 2 7 0,9 11 17 16,0-6-1-16,-2 9-11 0,5 1 11 15,3 3-1-15,0 1-9 0,0 0-43 16,9 2-19-16,-3-5 0 0,2 1-25 16,5-8-40-16,-1 1-95 0,5-8-238 15,-1-9-607-15,25-7-1357 0</inkml:trace>
  <inkml:trace contextRef="#ctx0" brushRef="#br0" timeOffset="48382.45">24454 4256 985 0,'0'0'306'16,"0"0"-195"-16,0 0-72 0,0 0 55 15,0 0 88-15,0 0 39 0,0 0-13 16,0 0-21-16,0 0-18 0,-14-20-5 15,16 14-3-15,0 2-20 0,4-3-31 16,-2 0-18-16,0 0-25 0,-2 4-19 16,0-1-16-16,-2 1-18 0,0-3-14 15,0 3-29-15,-8 3-6 0,-4-4 35 16,-3 4 0-16,-6 0 58 0,-7 0 31 16,-1 0-10-16,-11 0 0 15,3 0 10-15,-8 4 12 0,-11-4 12 16,-8 0 7-16,-11-4-35 0,-14-6-22 15,-6-7-13-15,-12 3-13 0,4-2-15 16,-7-5-22-16,0 10-15 0,3-1 14 16,-9 2-11-16,-6-4 9 0,-10 3 0 15,-9 4-10-15,-7-1 10 0,-10-3-13 16,1 1 13-16,-4-1-15 0,0 1-1 16,-7-2 17-16,3-2 0 0,2 0 1 15,-3 3 1-15,-3-3 3 0,6 2-2 16,1-2 2-16,3 4 9 0,0-1-9 15,0 8 31-15,-2 3 6 0,6 0 4 16,-7 3-7-16,7 8 0 16,2-1-6-16,15 8 0 0,14-6 4 15,14-2-4-15,30 1-10 0,18-1-18 16,20-6 0-16,17 3 0 0,7-4-1 16,3-3-2-16,-1 4 0 0,-1-3-2 15,3 3-16-15,-3-1-13 0,13-3-3 16,0 0 12-16,4 0 22 0,0 0 53 15,8 0-4-15,1 0-15 0,1 4-32 16,-2-1-2-16,7-3-12 0,-5 7 11 16,2 7 1-16,1 0 3 0,-3 2 12 15,3 8-13-15,-1 2-1 0,2 9 0 16,3 9 1-16,6 14 10 0,4 11-10 16,1-4-1-16,-3-8 2 15,0 1-2-15,6-1-1 0,6 18 0 16,5 20 0-16,-5 6-2 0,-6 3 1 15,-8 1 1-15,-13 0 1 0,-4-8 2 16,0 1 25-16,-6 3 21 0,0-1-9 16,0-6-9-16,2 0 0 0,3 0 0 15,1 2-13-15,-2-9 7 0,4-10 5 16,0 2-5-16,-3-11-7 0,1-2-15 16,-6 2 16-16,0 3 2 0,0-1 3 15,-9 9-5-15,-1-1-1 0,-2-1-3 16,-1 1-2-16,-3-4-11 0,3-3 13 15,1-3-3-15,2-7 4 16,3-5-14-16,1-11 13 0,4-11 9 16,0-10-9-16,2 2-12 0,0-1 13 15,0 4-13-15,0 4 0 0,0 6-1 16,0 1 0-16,4 0 16 0,0 0-17 16,1-2-1-16,-1-1 3 0,2 0 0 15,-4-2 0-15,-2 1 10 0,0 1-12 16,0-2 2-16,-2 1 9 0,-4 1-10 15,-5-2 0-15,5 1 10 0,-6-2-9 16,1-7 9-16,1 0-10 0,2-3-2 16,2-8 0-16,-1-2 0 0,1 0-2 15,4-7-10-15,0 0 11 0,0 0-2 16,2 1 0-16,-2-1 1 0,2 0-10 16,0 0 11-16,0 4 0 15,0-8-1-15,2 8 0 0,2-3 2 16,0-1 0-16,2 0 12 0,1 0 6 15,-1 0 0-15,0-3-5 0,2-1-1 16,-4 4 3-16,3-3-12 0,-3-4 12 16,0 5 6-16,2-2-2 0,-2 1 2 15,-2-1-3-15,5 1-16 0,1 3 10 16,-4-4-10-16,6 8 0 0,3-4 1 16,5 5 0-16,1 2-1 0,4 0 2 15,12 0-2-15,10 5 1 0,17 5 9 16,13-4-11-16,14 1 1 15,10-7 0-15,-8-4 0 0,-7-1 0 16,-9-6 0-16,-11 4 1 0,0-3-1 16,-2-1-1-16,4 4-1 0,-2 0 0 15,0-3 0-15,0 3 0 0,-2 1-1 16,3 3 1-16,-1-1-1 0,-2-3-1 16,6 4 2-16,4-8 0 0,5 4 2 15,10-2 1-15,3-5 0 0,8 0-1 16,1 0 1-16,-2-5-3 0,2-2 0 15,2 4 0-15,-1-8-2 0,7 1 0 16,3-1 1-16,-5-1-1 0,1 2-1 16,-5-4-15-16,-6 0 16 0,-2 5 2 15,0-1 0-15,0 3 0 0,-2 0 0 16,-2 3 0-16,-2 1-1 0,-5 3-1 16,-3 0-1-16,6 0-10 15,-3 0 11-15,3 0 1 0,2 3-1 16,0-3-13-16,-7 0-15 0,-1 4 3 15,-7-4-1-15,-1 0 13 0,-14 0 12 16,-11 0 0-16,-13 0 0 0,-8 0-9 16,-5 0 12-16,-1 0 0 0,4 0 1 15,0 0 0-15,1 0 0 0,1 0-1 16,-4 0 0-16,-5 0 2 0,-5 0 1 16,1 0 9-16,-4 0 0 0,3 0 0 15,-3 0 0-15,6-4 10 0,-3 1-7 16,3-4-13-16,-1 0 13 15,3-2-3-15,-3-2-9 0,-3 1 12 16,4 0 4-16,-5-4-1 0,3-2-3 16,-6 5 0-16,0-6-3 0,-3 3 7 15,3-5-4-15,-6 1-12 0,0-4 9 16,0 1-9-16,0-7 0 0,0-2-2 16,-2-3 1-16,2-2-2 0,0-5-3 15,2-3-18-15,4-8 19 0,2 0-1 16,5-3-7-16,-1 4 10 0,5-1 2 15,-3-3 0-15,1-4-2 0,1 4 3 16,1-3 18-16,-5 3-3 0,5 0 12 16,-5 0-8-16,-2 0-4 0,-4 0-15 15,5-1-1-15,-5 1-1 16,-2-3-1-16,4-15-1 0,-6-1-14 16,3-18 14-16,-1-1-15 0,2-13 4 15,8 4 9-15,-1 0-9 0,-1 10 0 16,3 13 0-16,-5 5 12 0,4 1 1 15,-7 4 14-15,1 3-15 0,-2 11 2 16,-2 14-1-16,-4 4 14 0,0 4-13 16,0 6 1-16,0-2 0 0,-2-5-2 15,-2-7-1-15,-4-4 0 0,4-10-1 16,-5 4-11-16,-3-1-3 0,6 1 14 16,0-3 0-16,-3-3 1 0,5-8-1 15,4-15-1-15,0-4-16 16,6-8 16-16,9 16-10 0,-3 10 0 0,-3 29 12 15,-5 8 1-15,0 12 14 16,2-12-13-16,-2-1 18 0,-4-3-20 16,0-1-39-16,-14 2-34 0,-13-2-12 15,-21 10-31-15,-30-2-94 0,3 12-63 16,9 6-54-16,21 3-276 0,24 4-728 16,0-23-1144-16</inkml:trace>
  <inkml:trace contextRef="#ctx0" brushRef="#br0" timeOffset="51320.51">21337 7988 101 0,'0'0'659'0,"0"0"-298"15,0 0-38-15,0 0-99 0,0 0-116 16,0 0 12-16,0 0-16 0,0 0-85 16,0 0-19-16,-54-7-65 0,54 7 65 15,6-3 28-15,0 3 44 0,7-4 28 16,-7 4 36-16,2-2 65 0,3 2 73 16,-7-3 28-16,0 3 23 0,0 0-11 15,-2 0-34-15,-2 0-35 0,0-4-68 16,0 4-44-16,-4 0-46 15,2 0-17-15,-2 0-5 0,2 0-1 16,-2 0 13-16,-1-3 12 0,3 3 21 16,0 0-6-16,0 0-19 0,2 0-6 15,0 0-6-15,0 0 3 0,0 0-4 16,0 0-11-16,2 0-19 0,0 0-11 16,-2 0-13-16,0 0-16 0,0 0-2 15,0 3 3-15,0 4 15 0,0-1 0 16,-4 4 3-16,2 1-18 0,-2 3 12 15,2-2-14-15,-2 5-1 0,0 1 0 16,2-4 0-16,0 1 0 16,2 3 1-16,0-4 0 0,0-2 2 15,4 2 9-15,0-4-10 0,0 1 14 16,-2-4-13-16,2 0 9 0,0-2-10 16,0-2 1-16,1 1 0 0,-3-1 0 15,-2-3 9-15,2 4-10 0,-2-4-2 16,0 0 0-16,0 0-61 0,2 0-29 15,-2 0-46-15,2 0-56 0,2-7-94 16,6 0-158-16,-3 2-620 0,15-20-1481 0</inkml:trace>
  <inkml:trace contextRef="#ctx0" brushRef="#br0" timeOffset="52098.3">22315 7962 1420 0,'0'0'647'15,"0"0"-110"-15,0 0-93 0,0 0-93 16,0 0-53-16,0 0-18 0,0 0-66 16,0 0-71-16,0 0-38 0,0 0-15 15,0 0 2-15,0 0 16 0,0 0 6 16,0 3-10-16,2-3-18 0,-2 0-10 16,0 4-6-16,0-4-3 0,0 5 6 15,0-1-3-15,0-1 0 0,0 4 3 16,0 4-4-16,-5-4-8 0,1 3-16 15,0 2-8-15,-4 2-10 0,2 4-6 16,2-4-9-16,-1 1-12 16,1 3 0-16,0-4 3 0,2 1-1 15,2-1 0-15,0 0-1 0,0 0 1 16,2-2 1-16,2-1 9 0,0-1-9 16,1 1 0-16,-1-4 9 0,-2 2-10 15,0-2 2-15,2-1-2 0,-2 1-1 16,2-3 0-16,-4 3-1 0,2-4-2 15,-2 1-1-15,0-1-10 0,0-3-32 16,0 4-43-16,0-4-33 0,0 0-30 16,0 0-26-16,0 0-42 0,0 0-109 15,0-4-444-15,2-13-1595 0</inkml:trace>
  <inkml:trace contextRef="#ctx0" brushRef="#br0" timeOffset="54817.17">21403 8110 1281 0,'0'0'443'16,"0"0"-28"-16,0 0 22 0,0 0-83 15,0 0-43-15,0 0-25 0,0 0-36 16,0 0-55-16,0 0-44 0,0 0-42 16,-39 7-59-16,45-7 3 0,2-3 6 15,0 3 9-15,5-4-9 0,-3 1-10 16,7-1-6-16,-7 1 3 15,5 3 4-15,-3-4-4 0,0 4-6 16,3-3 9-16,-5 3 0 0,7 0 0 16,-5-4 6-16,7 4 0 0,3-3 0 15,5 3 0-15,8-4 6 0,-2 1-37 16,7 1-23-16,3-1 11 0,3-1 1 16,1 4-1-16,1-3 3 0,-1 3 3 15,-1 0-16-15,-5 0-2 0,0 0 0 16,1 3 0-16,-9 1-1 0,0 1 0 15,-6-5 1-15,-4 3 2 0,-7-3 23 16,-4 4 8-16,1-4 3 0,-7 0-2 16,-2 0-10-16,4-4 31 0,-5 1 39 15,-1-2-49-15,-2 1-21 0,4 1-22 16,-4-1-2-16,0-3-1 0,0 4-1 16,0-1-1-16,0 4 1 15,0-3 2-15,0 3 0 0,0 0-24 16,-13 0-18-16,3 3 5 0,-9 1 19 15,-3-1 18-15,-9 4 2 0,-17-3 13 16,-14 3-12-16,-19-2 15 0,-3-2 1 16,-7-3-7-16,12 0-9 0,21-3 9 15,15 3-10-15,14-2-1 0,2-1 1 16,2 3 13-16,-2 0-14 0,-6-4 11 16,0 4-11-16,-2 0-1 0,6 0-15 15,9 0-12-15,7 0-16 0,3 0-2 16,6 4 21-16,4 1 22 15,2 2 0-15,10 0 0 0,-2 0 1 16,9 0 1-16,2-4 2 0,6 1 10 16,2-1-9-16,6-3-2 0,4 0-1 15,0 0 2-15,7 0-1 0,3 0 1 16,-1 0 10-16,4-3-11 0,-5 3 1 16,3-4-1-16,-1 4 1 0,1-3 0 15,-5 3-1-15,-5 0-1 0,-3 0-2 16,-8 0-10-16,-4 0 10 0,-7 0-13 15,-3 3 12-15,-11-3 3 0,-2 0 17 16,-2 4 10-16,-4-4-27 0,-15 0 0 16,1 0-2-16,-9 0 1 15,-8 0 0-15,-19 0-1 0,-14 0-10 16,-17 0 9-16,-14 0-9 0,-3 0 11 16,16 0 1-16,21 0 0 0,22 0 1 15,20 0-1-15,5 0-2 0,5 0 0 16,-3 0 0-16,-1 0-1 0,1 0-22 15,3 0-17-15,7 0-31 0,6 0 15 16,0 3 58-16,6-3 0 0,7 0 19 16,3 0-7-16,3 0-12 0,6 0 0 15,6 0 0-15,8-7-1 0,17 4 0 16,12-4 1-16,17 0 1 0,16 3-1 16,13 4 1-16,-7 4 0 15,-26 3 0-15,-19 0 0 0,-31-4-1 0,-13 4 1 16,1-7 2-16,-5 4 0 15,-3-4 9-15,3 3 6 0,-5 1 28 16,1-1 54-16,-10-1-36 0,-6-2-64 16,-9 0-12-16,-12 0 10 0,-6 0 2 15,-4 0 3-15,-6 0 13 0,-7 0-13 16,0 0-1-16,-1 0-2 0,-7 0 0 16,6-2-1-16,1-1 1 0,-1-1 0 15,2 1-1-15,7-1-15 0,8 1 13 16,-3-1-21-16,12 1 21 0,3-1 1 15,2 1 1-15,5-1-11 0,9 1 9 16,-3 3 0-16,8-4 1 16,0 4 1-16,2-3-17 0,0 3-13 15,4-4-5-15,6 4 15 0,3-3 19 16,5 3 1-16,7-5-1 0,10 1 0 16,3 1 0-16,3-1 1 0,9 1 1 15,-1-1 1-15,3 1 2 0,6-1-1 16,-7 1-1-16,-1-1 1 0,-2 1-1 15,-7-1-1-15,-2 4 1 0,-10-3 1 16,-6 3 13-16,-7 0 12 0,-7 0 19 16,-5 0 2-16,-4 0-48 0,-4 0-24 15,-7 0-6-15,-5 0 15 0,-7 0 14 16,-2 0 1-16,-8 3 2 0,-12 1-2 16,-11-1-1-16,-14 4-1 0,-19-3 2 15,-8-1 0-15,-9-3 2 16,15 0 10-16,23 0 0 0,25 0 0 15,20-3 3-15,4 3-13 0,3-4 0 16,-1 1-2-16,-1 3-1 0,1-4 1 16,5 4-24-16,3-3-58 0,9 3-3 15,11 0 69-15,11 0 16 0,11 0 3 16,9 3-3-16,14-3-3 0,-3 4-25 16,-9-4-8-16,5 0 18 0,-5 0 18 15,3 0 0-15,13 0 12 0,-4-4-9 16,2 1 9-16,-6-1-10 0,-1 1 10 15,-3-1-12-15,-7-1-1 0,-1 5-2 16,-14-3 0-16,-1 3 0 16,-8 0 3-16,-11 0 18 0,-6 0 46 15,-2 0-27-15,-13 3-19 0,-3 2 6 16,-11-1 13-16,-2-1 17 0,-10 4-5 16,-9-3-19-16,-14 3-12 0,-6-4-15 15,1-3 0-15,11 0 12 0,19 0-13 16,4 0 0-16,2-3 1 0,-8-1-2 15,-3 1-1-15,5-1 0 0,10 4-2 16,6-3-13-16,5 3 0 0,7-4-12 16,1 4-22-16,8 0-33 0,2 0 16 15,0 0 32-15,6 0 24 0,4 4 10 16,1-1 3-16,5-3-1 0,5 4 13 16,4-4-13-16,12 0 1 15,8 0 0-15,17 0-1 0,21-4 0 16,14 1-1-16,9-1 0 0,-1 1-1 15,-26-1 0-15,-17 4-2 0,-29 0-10 16,-13 0 11-16,1 0-1 0,-2 0-1 16,-3 0 1-16,-1 4 0 0,-1-4 0 15,1 0 2-15,-11 0 43 0,-6 0-43 16,-19 0-10-16,-18 0 10 0,-15 0 0 16,-29 0 24-16,-16 0 15 0,-25-4-11 15,6 1-10-15,3-2-6 0,13 1 9 16,32 1 12-16,18-1-2 0,15 1-16 15,21 3-15-15,-3 0 0 0,7 0-12 16,1 0 10-16,1 0-19 0,6 0-61 16,4 0 16-16,25 0 66 15,24 3 18-15,26 4-18 0,20 2-3 16,10 5-12-16,-18-4-21 0,-21 1-1 16,-20-4 26-16,-18-7 11 0,-5 3 2 15,-2 1 10-15,2-4-9 0,-1 5 0 16,1-5-3-16,0 3-44 0,-15-3 4 15,-8 4-33-15,-16-4-162 0,-22 3-145 16,1 1-572-16,-48-4-1474 0</inkml:trace>
  <inkml:trace contextRef="#ctx0" brushRef="#br0" timeOffset="78629.56">20661 16062 222 0,'0'0'303'0,"0"0"-85"15,0 0-61-15,0 0-30 0,0 0 7 16,0 0 6-16,0 0-43 0,0 0-15 15,0 0 12-15,-6 0-3 0,6-4-6 16,0 4-20-16,0 0-7 0,0-3-3 16,0 3-26-16,0 0-29 0,0 0-1 15,0 0-31-15,-2 0 6 0,-5 0 6 16,3 0 20-16,0 0 0 0,2 0 26 16,-4 3 33-16,0-3 9 0,2 0-6 15,-1 0 2-15,3 0 17 0,2 0 20 16,-2 0 15-16,0 0-3 15,2 0-13-15,0 0-16 0,0 0-13 16,4-7-23-16,-2 7-3 0,0-3-3 16,5-1-13-16,-1 1-13 0,0-1 3 15,-2 1-6-15,4-1-10 0,3 4-1 16,-5-3 11-16,6-1-13 0,-5 4-13 16,3 0-6-16,0-3 0 0,-6 3 3 15,5 0-4-15,-3 0-34 0,-2 0-7 16,0 0 3-16,-2 0 13 0,2 0 19 15,-4 0 10-15,0 0 16 0,0 0 1 16,0 3 15-16,0-3 10 0,-2 0-7 16,-2 4 4-16,0-4-1 15,-2 3-2-15,-5 1-4 0,3-4-13 16,-6 3 10-16,1 1 0 0,-3-4 6 16,-1 3 26-16,5 1 16 0,-5-4-10 15,1 3-22-15,5-3-13 0,1 0-16 16,4 4-3-16,4-4-29 0,2 0 32 15,4 0 17-15,6 0-15 0,5-4-2 16,1 4-3-16,5-3-23 0,0-1 4 16,-1 1 6-16,-1-1-1 0,0 4-5 15,-3-3-39-15,-1-1-22 0,-7 4-49 16,-2 0-56-16,-4 0-70 0,-2 0-73 16,-6 0-189-16,-25 4-549 0</inkml:trace>
  <inkml:trace contextRef="#ctx0" brushRef="#br0" timeOffset="79384.78">21310 16088 825 0,'0'0'502'0,"0"0"-271"0,0 0-108 16,0 0-25-16,0 0-7 0,0 0 9 15,0 0-55-15,0 0-45 0,0 0-26 16,0 0-3-16,-43-4 3 0,30 4 23 16,7 0 2-16,-4 0 1 0,-1 0-2 15,5 0-11-15,-4 0-3 0,4 0 14 16,1 0 2-16,-3 0 2 0,4 0 9 15,2 0-11-15,0 0-39 0,2 0 39 16,0 0 81-16,0 0 62 0,0 0-14 16,6 4-6-16,0-4-16 15,0 0-23-15,1 0-23 0,3 0-2 16,-2 0-1-16,3 0 0 0,1 0-1 16,2 0-15-16,-5 0-19 0,5 0-23 15,-3 0-3-15,1 0-10 0,-6 0-3 16,2 0-13-16,1 0-55 0,-5 0-9 15,-2 0 22-15,-2 0 9 0,0 0 30 16,0 0 16-16,0 0 16 0,-4 3 16 16,-5-3-3-16,-1 0-10 0,2 0 10 15,-5 4 6-15,1-4 7 0,2 0 13 16,1 0-26-16,-1 0-13 0,4 3-42 16,4-3-61-16,0 4-276 15,6-4-858-15,87-14 379 0</inkml:trace>
  <inkml:trace contextRef="#ctx0" brushRef="#br0" timeOffset="81183.17">23373 16044 79 0,'0'0'128'0,"0"0"-31"0,0 0 79 16,0 0 46-16,0 0 23 0,0 0 12 16,0 0 10-16,0 0-43 0,0 0-32 15,0 0-36-15,19-14-17 0,-19 14-19 16,0 0-10-16,0 0-13 0,0 0-32 16,-3 0-52-16,1 0-13 0,-4 0-23 15,2 0 20-15,2 0 2 0,-2 0 1 16,0 0 13-16,-2 0 3 0,3 0 0 15,1 0-3-15,2 0-12 0,0 0 44 16,0 0 10-16,5 0 12 0,3 0 4 16,-2 0-23-16,2 0-25 15,3 0 12-15,-3 0 4 0,4 0 2 16,-6 0 7-16,3 0 10 0,-1 0-13 16,-2 0-13-16,0 4-7 0,1-4 7 15,-3 0 3-15,-2 0-6 0,2 0 12 16,-2 0 4-16,0 0-10 0,6 0-10 15,-1 0-13-15,1 0-12 0,6 0-16 16,5 0-3-16,2 0 0 0,3 0 3 16,5 0-3-16,2 0 3 0,9 0 0 15,-1 3 13-15,2 1 1 0,3-1 2 16,-3 1-2-16,0 3 1 0,3 0 1 16,-3-4-2-16,-4 2 1 0,-6-1-2 15,-4 3-64-15,-4-4-32 0,-5 1 4 16,-11-4 21-16,-5 3 6 15,-2-3 1-15,-11 0-55 0,-7 0 16 16,-5 0-7-16,-4-3 32 0,-2 3 13 16,-6-4-10-16,2 4-3 0,-4 0 0 15,0 0-29-15,6 0-20 0,-7 0 43 16,7 0 31-16,0 4 27 0,0-1 27 16,2 1 2-16,3-4 1 0,-3 3 1 15,4 1 15-15,0-4 5 0,6 3 4 16,3-3 10-16,1 0 16 0,5 0 49 15,0 0 61-15,6 0 13 16,2 0-62-16,2 0-87 0,2 0 3 16,2 0 35-16,8-3 7 0,-4 3-13 15,9 0-22-15,-5-4-1 0,5 1 0 16,2 3-15-16,-1-4-19 0,3 4-1 16,-5 0-1-16,5-3-12 0,0 3-3 15,1 0 0-15,-1 0 14 0,2 0-11 16,-7 0-3-16,1 0 12 0,-5 0-25 15,-1 0-67-15,-5 3-11 0,-6-3 49 16,0 0 58-16,-6 0 3 0,-7 4-1 16,-5-4 2-16,-3 0 12 0,-2 0 0 15,-2 0-3-15,-1 0 3 0,-3 0 7 16,-7 0 25-16,8 0 10 0,-8 0 13 16,5 0 6-16,0 0 1 0,0 0-21 15,4 0-9-15,7 0-9 16,1 0-1-16,9 0 10 0,4 0-16 15,2 3 7-15,8-3-39 0,10 0 12 16,19 0-1-16,15 0-11 0,20 4-61 16,-2-4-3-16,-10 0 36 0,-11 3 8 15,-18 4-9-15,6-3-22 0,0-1-132 16,5 3-69-16,-1-3-68 0,-12 4-30 16,-13-4 21-16,-10 1 196 0,-8-4 61 15,-23 0-81-15,-27 0-39 0,-16 0-42 16,-19-4 71-16,12 1 88 0,13-1 72 15,27 1-68-15,-5-9-362 0</inkml:trace>
  <inkml:trace contextRef="#ctx0" brushRef="#br0" timeOffset="122884.25">16587 9893 395 0,'0'0'449'0,"0"0"-106"16,0 0-44-16,0 0-16 0,0 0-75 0,0 0-39 15,0 0-17-15,0 0-16 16,0 0-14-16,-19-4-15 0,17 2 6 15,0 2-23-15,0-3-10 0,2 0 0 16,0 3-16-16,0-4-19 0,0 1-19 16,0-1 6-16,0 1 9 0,2-1-6 15,0 1-19-15,2-4-14 0,0 3 1 16,-2 1 22-16,2-1 20 0,-4 4 21 16,5-3 30-16,-5 3 34 0,0 0 18 15,0 0-19-15,0 0-13 16,0 3-9-16,0 1-29 0,-5-1-25 0,5 1-25 15,-4-1-9-15,2 1-16 16,2-1-2-16,0-3 2 0,0 0-1 16,0 0-2-16,0 0-2 0,0 0-14 15,0 0 16-15,0 0 0 0,0 4 22 16,2-4 3-16,0 3 0 0,0 4 12 16,3-3 6-16,-3 4 4 0,0-1-4 15,2 4-3-15,-2-1 3 0,0 8 9 16,0-10-9-16,2 10-12 0,-4-8-9 15,4 4-19-15,-2-2 0 0,0-1-1 16,3 3 1-16,-1-7-1 0,2 3 1 16,0 1-1-16,0-3-1 0,0-1 0 15,-1 4 1-15,5-1 0 16,-2 1 11-16,0 1-10 0,1 2 18 16,-1 0 10-16,0 3 2 0,1-1 7 0,-1 5-9 15,-4-2 2-15,4 2 13 16,-4 4 21-16,0-6-6 0,3 2-33 15,-1-2-25-15,0-2 0 0,-2 1 9 16,-2-1-11-16,7-5-1 0,-3-1 0 16,-2 3 2-16,0 0 10 0,6-2 4 15,-3 2 5-15,-3 7 6 0,6-2-6 16,-2 2-8-16,-2 5-1 0,5-5-10 16,-3 9 1-16,0-6 9 0,1 0-12 15,-1-1 0-15,0 2-3 0,0-6-8 16,-1 2 11-16,5-4 2 15,-4-1-1-15,3-2-1 0,-1 0 0 16,0 0 1-16,1-6 2 0,-1 6 0 16,-2 0 15-16,3 4 0 0,-5-3 4 15,2 3-7-15,-2 5 9 0,0 1-12 16,-1 4-9-16,-1-2-1 0,0 0 0 16,0 2 0-16,-2-2-2 0,2-1-1 15,0-4-2-15,0-2-9 0,1-5 10 16,1 0-1-16,-2-4 1 0,0-1 0 15,2 1 2-15,0 1 1 0,1-1 1 16,1 4 10-16,-2-2 0 0,2 2 1 16,-1 4-1-16,1 1-11 0,-4 2 11 15,6 0 3-15,-3-2-15 16,-1 6-1-16,0-3-2 0,0-1 1 16,-2 0-1-16,3-5 1 0,-3 1 0 15,2-3-10-15,0-2 9 0,-2-1 0 16,2 3 1-16,1-4-1 0,-1 1 2 15,0-3 1-15,2 6 2 0,1 0 1 16,-1 4 12-16,-2-3-3 0,0 3-11 16,0 3 2-16,3-5-1 0,-3 8 1 15,0-5-1-15,-4 2-2 0,4 0 0 16,1-5-3-16,-5 1-15 0,4-3 15 16,-4-3-12-16,4-3 13 0,-2-1 0 15,0 0-1-15,0 0 0 16,1 0 0-16,1 0 3 0,0 0 3 15,0 2 9-15,-2 1 0 0,5 4-11 16,-3 0 1-16,0 2 1 0,0 1 9 16,-2 4-10-16,3-5 1 0,-3 1-1 15,-2 4-1-15,0-8 0 0,2 1-1 16,-2-1-2-16,0-2-13 0,2-4 3 16,-2 0-3-16,0-5-1 0,0 1 13 15,0 1-15-15,1-4 18 0,3 0 2 16,-2 3-2-16,2 1 1 0,-2 3 1 15,2 0 1-15,1 0 9 16,-1-1-9-16,0 1 10 0,0 2-10 16,0 2 9-16,-1-1-10 0,-1 1 13 15,-2-1-13-15,2-1 1 0,-2-2-3 16,0-4 0-16,0 4-2 0,0 0-1 16,-2-7 0-16,0 4 1 0,2-4-16 15,-2 0 6-15,0 0 10 0,0 0 0 16,0 0-1-16,2 0 0 0,-2 0 0 15,2 3 1-15,-2-3 2 0,2 4 1 16,1-4 1-16,-3 3 11 0,0-3-1 16,0 4-9-16,4-4 9 0,-4 0-9 15,0 0-2-15,0 0 0 0,0 0 13 16,2 0-13-16,-2-4 16 0,2-3 41 16,-2 0-16-16,4-3-12 0,-2-1-30 15,2-1-1-15,0-2-2 0,0 4-9 16,1-4 0-16,-1 5 10 15,0-2-1-15,2 1 0 0,-2 0 1 16,0-1 0-16,0 4 2 0,1 2 2 16,-1-6 10-16,0 1-9 0,-2-4 0 15,2 7-1-15,0-5 0 0,0 1-1 16,0-3 0-16,1 0-1 0,-1 0-1 16,0 2-2-16,0-5-9 0,2 3 9 15,0-2-12-15,3-1 13 0,-3-1 2 16,2-1 1-16,0 2-1 0,5-4 1 15,-9 5 0-15,6-5-1 0,-2 4 0 16,-1 1-1-16,-1-1 1 0,0 3 0 16,0 0 0-16,-2 5 1 15,1-2 2-15,-1 4 0 0,-2-3 12 16,4 3-12-16,-6-2 0 0,2-1-1 16,2-1-2-16,0-6-1 0,0 6 0 15,1-4-1-15,1-3 0 0,2 1 0 16,-2 1 0-16,5-5 0 0,-3 4 1 15,4-2-11-15,-1-2 10 0,1 3-1 16,-2-1 0-16,3-2 3 0,-5 7 1 16,0 2 17-16,1-5-15 0,-5 3 12 15,0 1 0-15,-2-1 1 0,2 0-14 16,-4 4 1-16,0 0-1 0,0 1 0 16,0-2-2-16,0-3 0 15,0 7-3-15,0-3-9 0,0 1 8 16,0 2-11-16,0-3 12 0,4-1 0 15,-4 4 1-15,2-3 0 0,0 5 1 16,-2-6 0-16,2 4 1 0,0-3 0 16,-2 6 0-16,2 1 2 0,-2-4 10 15,0 3-9-15,0 1 9 0,3 3-9 16,-3-4 0-16,0 3 0 0,0 1-3 16,0-4-1-16,0 1-30 0,0-4 7 15,0 0 21-15,0 0 1 0,2 0 1 16,-2-4 0-16,2 4 1 0,-2 2 0 15,4-2-1-15,-4 0 0 16,0 4-2-16,0-1-12 0,0 1-3 16,0 3-10-16,0 0-5 0,0 0-9 15,0 0-43-15,0 0-34 0,0 0-39 16,0 3-32-16,0 1-116 0,0 3-323 16,0-4-609-16,0 4-1058 0</inkml:trace>
  <inkml:trace contextRef="#ctx0" brushRef="#br0" timeOffset="125074.11">17482 12272 290 0,'0'0'418'0,"0"0"-418"0,0 0-190 16,0 0-315-16</inkml:trace>
  <inkml:trace contextRef="#ctx0" brushRef="#br0" timeOffset="126535.59">17502 12174 1482 0,'0'0'413'0,"0"0"-121"15,0 0-147-15,0 0-145 0,0 0 0 16,0 0 33-16,0 0 73 0,0 0 33 16,0 0 3-16,0 0-10 0,0-21 6 15,0 18 16-15,0-4 8 0,0 0-15 16,0 3-30-16,0-1-28 0,0-2-20 15,-2 3 0-15,0-2 1 0,-2 2-1 16,0-3 3-16,0 4 1 0,2 3-14 16,-2-7-12-16,-1 7-7 0,-1 0-6 15,0 0-12-15,0 0-3 0,2 0-1 16,-5 0-16-16,3 0 1 16,2 3 0-16,-2 1-2 0,0 3-1 15,-1-4 0-15,3 1-1 0,0-1-3 16,-2 0-8-16,4 4-7 0,-2-1 4 15,2 1-7-15,0 3 10 0,0 1 12 16,2-1-2-16,0 1-1 0,0 1-10 16,4-2 1-16,-2-3 9 0,6 4 0 15,-2-4 3-15,0-4 1 0,3 1 24 16,1-3 7-16,-4-1-1 0,7 0 9 16,-5-1-3-16,2-6 0 0,-1-4-9 15,-3 1-9-15,4-1-1 0,-4 1-2 16,-2-2 8-16,-1-2-2 0,3 0-3 15,-6 0-4-15,2 1-12 0,-2 0 12 16,0-5 1-16,0 8-13 0,-2-3 15 16,0 3 4-16,-2 3-4 15,-1-3 4-15,1 6 0 0,0 4-22 16,-2 0 0-16,0 0-22 0,-3 7-9 16,-3 3 10-16,6 4 21 0,-5-1 0 15,-1 1 18-15,2 3-6 0,1-3 10 16,1-2 0-16,2 2-21 0,0-3-1 15,6-1-25-15,0-3-9 0,0-2 10 16,4-1 24-16,4-1 0 0,0-3 24 16,7 0-2-16,-5 0-4 0,7 0 1 15,-1-3-16-15,-3-2 9 0,3-2-9 16,-3 0 15-16,-1-4-2 0,-2 1-1 16,-1 3 7-16,-1 0-1 15,-4-2 10-15,-2 2 2 0,0-3 16 16,-2-1 16-16,0 1-23 0,-4 1-20 15,-4-2-19-15,2-3-1 0,-7 4 13 16,5 0-14-16,-2 3 2 0,-3 1 8 16,-1-1-11-16,3 7-21 0,-3 0-9 15,2 0-4-15,-1 11-3 0,1 1 7 16,1 2 11-16,1 7 7 0,2-5 11 16,4 8 1-16,2-1 1 0,0-2 1 15,2 0 0-15,2-6 0 0,4 3 0 16,2-8 0-16,2 1 14 0,3-8 8 15,-1 1 10-15,3-4-1 0,-5 0-8 16,7-7-4-16,-5 0-3 16,0-4-2-16,-1-6-4 0,-1 6 3 15,-4-4 0-15,3-3 0 0,-3 4 4 16,-4-2-16-16,0-1 9 0,-2 0-9 16,0 8 15-16,0-5 1 0,-2 3-1 15,-2 4-3-15,0 1-1 0,-1 6-14 16,-3 0-18-16,2 0-22 0,-2 3-2 15,-1 7 2-15,-1 1 13 0,2 3 15 16,0-2 11-16,-3 9-1 0,3 0-1 16,2-9-9-16,-1 9 0 0,5-3-3 15,-2-6-3-15,4-2 2 0,0 1 13 16,9-4 2-16,-3-4 1 0,2-3 25 16,4 0-1-16,-1 0-3 15,-1-3 1-15,3-4-10 0,-1-4-10 16,-2 1 0-16,3-1 0 0,-3 3-1 15,-2-3 11-15,1 4 0 0,-1-3 10 16,-6 3-1-16,0 0 13 0,-2 1-4 16,0-1-3-16,0 1-2 0,-4-1-13 15,-2 0-10-15,-1 0 10 0,1 0-11 16,-4 3 0-16,0 1-1 0,1 3-2 16,-1 0-13-16,-2 0-13 0,3 0-2 15,-1 7-3-15,0 0-1 0,-1 7 10 16,3-4 5-16,2 6 7 15,0-6-6-15,3 8-9 0,3-1 5 16,0-5 7-16,0 2-3 0,7-3-4 16,-1-4 19-16,4 0 1 0,1-4 2 15,1-3 3-15,-2 0 12 0,3 0-2 16,-1-7 5-16,-2 0-15 0,1 0 12 16,-1-3 4-16,-4-1 2 0,1 3 0 15,1-6 1-15,-8 0-1 0,0 0-3 16,0 5-3-16,0-5 1 0,0 0-4 15,-6 0-9-15,1 4 18 0,-1 1-6 16,-2 2-12-16,4 3-3 0,-4 4-27 16,-3 0-16-16,5 0-2 0,-2 7 5 15,0 4 4-15,-3-2 8 0,3 5 7 16,0 3 19-16,1-1-20 0,1-2-2 16,4 3-16-16,-2-3-61 15,4-2-117-15,4-5-72 0,4 4-101 16,-3-8-349-16,11-6-1077 0</inkml:trace>
  <inkml:trace contextRef="#ctx0" brushRef="#br0" timeOffset="194583.27">13908 3884 1873 0,'0'0'292'0,"0"0"-127"16,0 0-126-16,0 0-39 0,0 0-107 15,0 0 4-15,0 0 44 0,0 0 11 16,0 0 15-16,0-10-3 0,0 10 36 15,0 3 20-15,0 1 38 0,-7-1 4 16,-3 1-13-16,-2-1 41 0,-5 4 49 16,-4-3 20-16,-1 3 41 0,-1-7-24 15,-4 3-2-15,0-3-27 0,0 0 2 16,-4-3-6-16,7-4-29 0,-3 0-38 16,0 0-7-16,2 0-28 15,2 0-12-15,-2-2-26 0,-1 2-2 16,1-3-1-16,-2 3-19 0,0 0-9 15,-8 3-7-15,2 1 7 0,-13-1-10 16,-14 4 16-16,-10 4 3 0,-15 6 16 16,-8 1 3-16,-2 9 0 0,2-11 0 15,6 2 12-15,9-4 1 0,1-4 12 16,5 1-3-16,-4-4 0 0,-1 0-6 16,5-4-14-16,1 1 26 0,1-1 16 15,0 1-6-15,-5 3-10 0,-5 0-26 16,-7 0-2-16,-6 7 0 15,-2 10-21-15,-6 6-5 0,3 5-5 16,3 1 3-16,-2 6 6 0,0-2-1 16,2 0 1-16,-2-5-6 0,6-1-26 15,6-10-6-15,7 0 35 0,3-8 12 16,3-2 13-16,2-7 2 0,-7 0 17 16,-2-9-6-16,5-5 6 0,-4-6-16 15,5 0 32-15,5-4-13 0,0 3 0 16,6 2-19-16,-2 1 16 0,-3 4-19 15,-3 2-14-15,-4 2-5 0,-1-1-10 16,-3 4 10-16,1 0 17 0,15 7-20 16,13-3 19-16,14 3 0 15,8 0-10-15,0-4 10 0,4 4-19 16,-6 0 21-16,-6 0 1 0,-4-3 1 16,-1-1 18-16,-1 4 9 0,6-5-9 15,2 2 7-15,2-1-11 0,4-3 1 16,2 0-15-16,2 0 12 0,5 4 9 15,1-1 16-15,1 1-38 0,1 3-16 16,5-4-28-16,0 4-4 0,3 0-18 16,1 0-10-16,0 0-7 0,2 4 13 15,2-1 29-15,0 8 25 0,-2-1-6 16,2 1 19-16,2 1-23 0,0 2 25 16,0 0-12-16,0 3 10 0,0-1 1 15,2-2 2-15,0 7 17 0,0-2 15 16,0 5-3-16,0 3 6 15,0 0-23-15,-2 3-10 0,2 8 2 16,2 3-4-16,-4-5 0 0,2 8 1 16,0 3 1-16,2 0 11 0,1 2-11 15,-1 1 1-15,2-2-3 0,0 2 3 16,0 8-3-16,5 4 0 0,-5 10 0 16,8 13 0-16,-1 3 0 0,1 2 1 15,1-1 2-15,-1-9 10 0,-1-18-11 16,-9-15-1-16,0-14 25 0,0 2-14 15,-4-9 7-15,0 2-16 0,0 8 44 16,0 4-9-16,0 11-3 16,0 17-3-16,-2-14 2 0,-2 4-12 0,0-1-22 15,2-10-2-15,-3 11-1 16,1-4 0-16,2 10 3 0,2 3-2 16,-2 11 2-16,2 6 0 0,0-9 0 15,0 3 1-15,0-4 2 0,0-13 13 16,0-4-15-16,0-13 2 0,0-16 19 15,-2 1-20-15,0 5 11 0,-2 7 3 16,-2 10-14-16,-1 0-1 0,1 3-1 16,0-4 1-16,-2 1-1 0,2-4 0 15,1 0-2-15,3-3-11 0,0-4 10 16,2 5-10-16,0-5 13 0,0 0-2 16,0-7 0-16,2 9 2 0,0-9 2 15,1-3-2-15,1 5 16 0,-2-5 9 16,0 1 0-16,0-1-3 15,-2 1 4-15,0-1-7 0,0-1 3 16,-4 3-7-16,-2-3 1 0,1 3-3 16,-3 1-13-16,0-2-2 0,2-1-23 15,-1-4 0-15,3-1-6 0,0-4-7 16,2 1 0-16,2-4 10 0,0-8 6 16,0 2 9-16,2-1 13 0,2-1 1 15,0-6 0-15,3 3 18 0,-1-4-3 16,0 1 31-16,2-1 22 0,-1 1-9 15,-1-4-10-15,0 5-12 16,2-5-10-16,-2 3-25 0,1 1 0 16,1-1-1-16,-2 1-2 0,2-1 0 15,1 1-2-15,1 3-1 0,2 0-1 16,1-4-12-16,1 4 13 0,5 2 2 16,-3-2-2-16,5 0-13 0,2 0 14 15,0 3-10-15,1-3 10 0,5-3 2 16,-6-1 0-16,4 3 0 0,0-3 1 15,0 1 0-15,2-1-1 0,-3 0 0 16,1 4 0-16,2-3-1 0,-2-1 0 16,4 4 0-16,0-3 1 0,4 3 1 15,-4 0 0-15,6 2 0 0,-1-2-1 16,3 3 0-16,4-3 1 16,1 0-1-16,1 0-1 0,3 2 0 15,3-6 0-15,7 1-1 0,-6-4 2 16,4 0 0-16,-2 0-1 0,-3-7 1 15,7 1 0-15,-4-1 3 0,2 4 25 16,-5-4 11-16,3 0 4 0,-2 4-5 16,-3-1-10-16,-3 1-16 0,-1 3-11 15,1 0 0-15,-1 0-1 0,3 3 0 16,14 1 0-16,8 3 0 0,9-4 0 16,10 0 0-16,1 1 2 0,-11-4-2 15,-19 0 0-15,-17 0 0 0,-14 0 3 16,-2-4 0-16,-2 4 0 0,6-3-2 15,8 3-1-15,5-3 0 16,5 3 1-16,-1 0 11 0,1 0-11 0,3 0 2 16,-4 0 0-16,-1 6 0 0,3-2 11 15,-1-1-14-15,3 4-2 16,-2-3 0-16,-1 1 1 0,1-1-1 16,8-4 2-16,-6 3 1 0,-1-3 15 15,5 0-14-15,-8 0-1 0,1 0-1 16,5 0-1-16,-2 0 0 0,-1-3 1 15,-5 3 1-15,-1 0 1 0,-3 0 16 16,-1 0 14-16,-6 0-17 0,4 0-12 16,-1 0 0-16,-3 0 16 0,4 0-17 15,0-4-1-15,-2 4-1 0,7-5-1 16,1 1 1-16,1-3 0 16,1 0 14-16,5 1 8 0,-4-5-20 15,-1 1 12-15,-1 3-14 0,-5-2-2 16,-4 2-11-16,0 0 13 0,-8 3 0 15,2-3 0-15,-6 4 19 0,-4 3-1 16,-5-4-5-16,1 4-1 0,-3 0 1 16,-5 0 5-16,1 0 7 0,-4 0-4 15,0 0-5-15,-4 0-1 0,3 0-13 16,1 0-1-16,-2 0 2 0,-2 0-1 16,2 0-2-16,0 0 0 0,2 0 1 15,-1 0-1-15,-1 0 1 0,0 0-1 16,0 0 1-16,-2 0-1 0,6 0 1 15,-6 0-1-15,0 0 1 0,3 0 2 16,-5 0 9-16,0 0 7 16,0 0 12-16,0 0-4 0,0 0 4 15,0 0 6-15,0 0 6 0,0-3 6 16,0 3-9-16,0-3-26 0,0 3-14 16,0-4-21-16,0-1-10 0,0-2-6 15,0 3 0-15,2-3 1 0,2 0-1 16,2-3 6-16,0 3 12 0,-2-5 1 15,7 5 2-15,-5 0 13 0,0-4-9 16,-2 4 10-16,4 0-10 0,-3 4-1 16,-1-1 10-16,-4 1 1 0,2 3 2 15,0 0 25-15,-2 0 6 16,2 0-7-16,-2 0-5 0,2 0-4 16,2 0-14-16,-2 0-1 0,0 0 0 15,4 0 0-15,-1 0-1 0,3 3 0 16,0 1 0-16,-2-4 1 0,9 3-1 15,-7-3 2-15,2 4-2 0,-1-4 0 16,-1 0 1-16,2 0 2 0,-6 0 20 16,-2 0 24-16,1 0 12 0,-1-4 4 15,-2-3-29-15,0 2-20 0,0-5-10 16,-5-1 15-16,1-3 1 0,0 0-16 16,0-1-3-16,-2-3 0 0,2 1-25 15,2-2-6-15,2 1-15 0,0-5 3 16,0 3 7-16,6-5 14 15,4-1 4-15,-4 2-7 0,7-6 23 16,-3-2 2-16,3 6 10 0,-5-7 15 16,-2 2-1-16,2 1 4 0,-6-5 0 15,0 2-4-15,-2-4 1 0,-2-4-13 16,-6 0 10-16,2 1-10 0,-2-7-12 16,-5 0-1-16,5-10-11 0,-4 3 10 15,3 0-2-15,-1-1-11 0,4-2 3 16,2-1-13-16,1 4 7 0,1-3-4 15,2 6 4-15,0-3 17 0,2 0 1 16,3 0 1-16,-3 0 14 0,2 3 1 16,2 4-14-16,-4 4 13 0,-2-1-12 15,0-1 12-15,0 5 1 16,-10-4 2-16,6 4-15 0,-5-4-2 16,-3-1 2-16,4 1-3 0,-5 1-1 15,5-4-11-15,2-1-6 0,-2-2-10 16,5-1-6-16,3 1 0 0,0-4 10 15,11 0 5-15,-3-1 17 0,2 5 1 16,5-1 1-16,-3 4 16 0,-1-2 5 16,-5 9-2-16,4 4 2 0,-6 3-6 15,-2-2 1-15,0 2-13 0,-2-2 7 16,0 5-9-16,-2-7-1 0,-4-1 1 16,-4-6-1-16,4 1 0 0,-1-1-2 15,-3-6-16-15,4-1-4 0,4-3 4 16,-2 3-1-16,4-3-11 0,0 0-1 15,2 0 9-15,4 4 1 16,8 2-4-16,-3-2 13 0,3 5 10 16,3-3 0-16,-7 8 0 0,7 4 2 15,-7-3 2-15,4 6 16 0,-7 7 1 16,3-5 2-16,-4 8 1 0,-4-1-10 16,0 3 10-16,-2 1-21 0,0 0 1 15,-4 0-2-15,-2-4-1 0,-4 6-12 16,3-4 1-16,-1-3 0 0,-2 10-13 15,6-10-34-15,-2 8-30 0,-1 5-57 16,7 1-140-16,0 1-397 0,17 13-840 16</inkml:trace>
  <inkml:trace contextRef="#ctx0" brushRef="#br0" timeOffset="-7794.92">22071 2402 29 0,'0'0'649'15,"0"0"-212"-15,0 0-238 0,0 0 12 16,0 0 46-16,0 0-7 0,0 0-33 16,0 0-45-16,0 0-30 15,-7-7-16-15,7 7 6 0,0 0-1 16,0 0-2-16,0 0-21 0,0 0-18 16,0 0-26-16,0 0-23 0,0 0-12 15,0 0-13-15,0 0-1 0,0 0 27 16,0 0 21-16,0 0 4 0,0 0 6 15,0 0 15-15,0 0 31 0,0 0 26 16,0 0-7-16,0 0-4 0,0 0-7 16,0 0-12-16,0 0-14 0,0 0-21 15,0 0-18-15,0 0-7 0,0 0-18 16,0 0-10-16,0 0-2 0,0 0-13 16,0 0-9-16,0 0 0 0,0 0 13 15,0 0-1-15,0 0 9 0,0 0 10 16,0 0-7-16,0 0 16 15,0 0 24-15,3 0-6 0,9 0-6 16,-4 3-3-16,7-3-1 0,-9 0 16 16,4 0-15-16,3 0-19 0,-7 0-12 15,4 0-3-15,-4 0-2 0,-2 0-1 16,3 0-3-16,-3-3-10 0,0 3 1 16,-2 0 9-16,0 0-11 0,0 0 0 15,2 0 1-15,5 0 13 0,-3 0-12 16,0 0 9-16,8 0-9 0,1-4 9 15,1 1 0-15,5-1 4 16,2 1 2-16,2 1-16 0,2-1 10 16,1-4 0-16,1 3 0 0,0 1-12 15,4-1-1-15,-2 4-1 0,7 0 0 16,-5 0 2-16,10 0 14 0,13 0 7 16,8 0-19-16,15 4 0 0,7-4-1 15,3 0 1-15,-8 0 0 0,-3 0 1 16,-7 0 0-16,-5-4 0 0,0 1 0 15,4-1-2-15,-2 1 1 0,3 3-1 16,-3-4 0-16,-2 4 1 0,2 0-1 16,-2 0 3-16,1 0-1 0,1 0 0 15,2 4 9-15,2-1-12 0,1 1 3 16,7-1-2-16,-3 1 11 0,-1-1-10 16,-1 1-2-16,-1 3 0 15,1-7 0-15,5 3 2 0,5-3 1 16,4 0 9-16,6 0-9 0,2 0-2 15,-2 0 1-15,4-3-1 0,-3 3 0 16,-1 0-1-16,-2 0-1 0,6 0-1 16,-2 0 2-16,0 3-2 0,0-1-1 15,-2 5 1-15,3 0 1 0,-1 0 1 16,10-4-1-16,1 4 1 0,-1 0 2 16,1 0-2-16,-1-3-1 0,-1-1 1 15,3-3 0-15,9 0 2 0,2 0 0 16,2-7 1-16,0 4-2 0,-2-1 0 15,2 1-1-15,0 3 0 0,-2 0 1 16,-1 0 0-16,-7 0-1 16,-4 0 0-16,-5 0 0 0,2 3-1 15,-3 4-1-15,-1 0 0 0,-6-2-1 16,-2-1 1-16,-4 3 0 0,0 0 1 16,-2-4 0-16,1 4 1 0,-3-7 0 15,2 4 1-15,0-4 1 0,-4 3-1 16,-1-3 2-16,-3 0-1 0,-3 0 0 15,5 0 1-15,-9 0-1 0,5 0-1 16,-1 0 1-16,-8 0 0 0,-8 4 1 16,-10-1-1-16,-17 1 1 0,-6-3-3 15,-4 3-3-15,-5 3-9 0,7-4 9 16,0 4 0-16,4 0 0 16,-2 0 1-16,-7 0 2 0,-3 0 0 15,-5-2 2-15,-3-1 0 0,-1-1 19 16,-6 1-21-16,0-4 0 0,-2 0-88 15,0 0-78-15,0-7-98 0,-2 3-141 16,0-1-647-16,-21-12-2216 0</inkml:trace>
  <inkml:trace contextRef="#ctx0" brushRef="#br0" timeOffset="1428.36">22044 2280 1505 0,'0'0'487'15,"0"0"-198"-15,0 0 2 0,0 0-34 16,0 0-26-16,0 0-10 0,10-63-5 16,-4 45-32-16,1 4-33 0,-1 0-28 15,4 2-6-15,-6-2 11 0,0 7 15 16,0 0 12-16,1 0-35 0,-5 4-33 16,0 3-32-16,0-4-21 0,-7 4-4 15,3 0-11-15,0 0-7 0,-4 4 7 16,0 3 2-16,1 3 7 15,3 1 5-15,-4 3 4 0,4 1 0 16,0 6 8-16,2 2 1 0,-2 1-12 16,4 3-13-16,-3 1-9 0,3-2-11 15,0-2-1-15,0 1 0 0,0-6-1 16,0 2-2-16,3-2 0 0,1-5 2 16,-4 0 0-16,0 3-78 0,0-5-86 15,0 2-78-15,0 0-78 0,0 4-199 16,0-6-760-16,-7 12-1149 0</inkml:trace>
  <inkml:trace contextRef="#ctx0" brushRef="#br0" timeOffset="2375.27">30498 2307 232 0,'0'0'2457'15,"0"0"-1973"-15,0 0-254 0,0 0 119 16,0 0-15-16,0 0-60 0,0 0-52 16,0 0-61-16,0 0-75 15,-2-6-86-15,2 6-4 0,-2 6 4 16,-2 8 50-16,0 2 2 0,-4 5-28 15,-1 5-24-15,3 6 0 0,-4 1-12 16,2 3 10-16,1-1 0 0,1 2-17 16,2-2 4-16,2-9-3 0,2 2-7 15,0-5-12-15,8-10-39 0,3 3-57 16,-5-9-74-16,4 0-123 0,-4-3-273 16,-4-4-1214-16</inkml:trace>
  <inkml:trace contextRef="#ctx0" brushRef="#br0" timeOffset="5659.19">21934 1619 2289 0,'0'0'494'0,"0"0"-250"15,0 0 184-15,0 0-96 0,0 0-102 16,0 0-42-16,0 0-26 16,-70-41-29-16,60 34-43 0,-5 4-32 15,5-1-15-15,-5 4-9 0,3 0-12 16,2 0-22-16,-5 7 0 0,3 6-2 15,-3 4-2-15,3 1-11 0,-3 8 3 16,7-2 0-16,-4 6 8 0,5-6-14 16,3 6-4-16,4-9-2 0,0-2 5 15,4-5 19-15,5-7 44 0,5-4 33 16,1-6-3-16,3-8 0 0,1-8 2 16,2-2-2-16,-3-5-13 15,1-2-12-15,-7-1-16 0,3 1 1 16,-7 2-1-16,2 8 4 0,-4-3 5 15,-3 9 10-15,-1 1 24 0,0 8-76 16,-2 3 0-16,2 3 0 0,0 8 11 16,4 1-11-16,0 2 1 0,0 4 0 15,9-3-1-15,-3 3 0 0,3-4-1 16,3-4-1-16,-1 2-10 0,1-1-25 16,-1-4-42-16,2 0-58 0,-3 0-67 15,1-4-115-15,-3 4-249 0,1-3-774 16,9 11-1274-16</inkml:trace>
  <inkml:trace contextRef="#ctx0" brushRef="#br0" timeOffset="6695.33">30544 1324 1784 0,'0'0'396'0,"0"0"-105"0,0 0 45 16,0 0-18-16,0 0-28 0,0 0-33 16,0 0-49-16,0 0-95 0,-4-37-76 15,4 37 24-15,2 7 35 16,0 4 10-16,0 4-25 0,-2 6-22 16,0 0-22-16,0 5-21 0,0 2-15 15,0-2-1-15,0 2 1 0,-2-2 1 16,2-1-2-16,-2-2-2 0,2-6 2 15,0 0 23-15,0-4 14 0,0-3 0 16,2-3 4-16,0-3 36 0,-2-1 88 16,2-3-15-16,2 0-37 0,-4 0-33 15,2 0-26-15,0 0-23 0,0-7-7 16,0 0-12-16,5 0-12 0,-3-3-12 16,4 1-6-16,2-2-6 0,3 1-7 15,1 0 1-15,5-1-4 16,1 6-5-16,5-2-1 0,0 3 6 15,4 1 19-15,-2 3-3 0,0 3-10 16,-3 8 10-16,-1 1 15 0,-2 6 1 16,-2-1 2-16,-11 6 15 0,0 1 16 15,-8-1 14-15,0 1 29 0,-8-1 14 16,-5 1 19-16,-5-6 47 0,-3-3 22 16,-2-4-34-16,1-1-36 0,-3-6-33 15,2-1-34-15,0-3-30 0,1 0-9 16,1-3-115-16,9-4-124 0,1-4-146 15,9 8-666-15,2-8-2274 0</inkml:trace>
  <inkml:trace contextRef="#ctx0" brushRef="#br0" timeOffset="12959">28162 2435 189 0,'0'0'206'16,"0"0"-131"-16,0 0-46 0,0 0-29 15,0 0-59-15,0 0-3 0,0 0 33 16,0 0 29-16,0 0 1 0,17-16 28 15,-17 16 17-15,0 0 29 16,0 0 111-16,0-3 19 0,0 3-29 16,2-4 36-16,-2 4 58 0,0-3 6 15,0 3-19-15,0-4-69 0,0 4-30 16,0 0-28-16,0 0-21 0,0 0-25 16,-2 0-20-16,2 0-9 0,0 0-4 15,-4 0 4-15,2 4 19 0,0-4 25 16,2 0 29-16,0 3 6 0,-2-3-17 15,2 0-25-15,0 0-22 0,0 0-1 16,0 0 0-16,0 0-3 0,0 0-9 16,0 0-10-16,0 0-6 0,0 0-12 15,0 0-7-15,0 0-21 16,0 0 2-16,0 0 0 0,0 0 10 16,0 0-10-16,0 0 18 0,0 0 8 15,0 0 8-15,0 0 7 0,0 0 8 16,0 0 35-16,0 0 22 0,0 0-20 15,0 0-18-15,0 0-18 0,0 0-7 16,0 0-19-16,0 0 1 0,0 0-7 16,0 0 1-16,0 0-1 0,0 0 7 15,0 0-10-15,0 0 7 0,0 0-1 16,0 0 1-16,0 0-1 0,0 0-2 16,0 0 2-16,0 0-5 0,0 4-4 15,0 3-12-15,0 0 15 16,0 1-15-16,2-8 0 0,-2 4 9 15,0-1-10-15,0 4-1 0,0-3 1 16,0-1 14-16,0 4-1 0,2 7-3 16,-2-5 3-16,0 5 7 0,0 0-1 15,0 7 0-15,0-2-5 0,0 2 11 16,-2 5 12-16,0-2 16 0,0 3-24 16,-3 0-13-16,3 0-16 0,0-3 0 15,0-1 0-15,2-2 1 0,0 3 0 16,-4-1 9-16,4-2 0 0,0 1 0 15,-2-1 0-15,2 5 4 0,0-1 2 16,0 8 3-16,-2-2-3 0,2 6-15 16,-2 0 0-16,0 1-1 15,-2 2 1-15,2 4 0 0,-2-4 0 0,4-2 0 16,-5-1 13-16,3-1-13 0,0 3 12 16,0-6-3-16,2 0 3 15,-2 2 6-15,2-2-6 0,-2 0 0 16,0 6-2-16,2-10-10 0,0 8 9 15,-2-2 6-15,2-2-3 0,-2 4-12 16,2-3 12-16,-2 0-14 0,2 0 0 16,0 0 2-16,-6 2 9 0,4-1-10 15,-1 2 1-15,-1-1 15 0,0 5-17 16,2-3 0-16,0-1 11 0,-2 3-9 16,0-2 10-16,2-1-1 0,0-4 0 15,0 5 3-15,-1-1-13 16,1-4 0-16,2 5 10 0,-2-1-12 15,2-4 1-15,-2 4 1 0,2 1 1 16,0-8 0-16,0 8 0 0,-4-5 12 16,4-3-13-16,0 5 0 0,-2-6 1 15,2 3-1-15,0-3 1 0,0 1 9 16,0-2-12-16,0-2 0 0,0 2 0 16,0 2 2-16,0-2-1 0,0-2 0 15,0 2 0-15,0-2-1 0,0 2 2 16,0-6 1-16,0 6 0 0,0-5 9 15,0 1-10-15,0-3 0 16,2-1 0-16,-2 0-2 0,0-4-3 16,4-2 1-16,-4 4-1 0,0-1 0 15,2-8 1-15,0 5 2 0,-2 0 0 16,2 0 1-16,-2-2 1 0,3-2 0 16,-1 4 0-16,-2 4 0 0,2-10 0 15,-2 6 1-15,2 4 0 0,-2-8 0 16,0 2-1-16,0-1 0 0,0-1-1 15,0 1-1-15,0-4 0 0,0 0-2 16,0-2-1-16,0-2-13 0,0-3 1 16,2 0 0-16,-2 4 12 0,0-4 0 15,0 0 0-15,0 0 0 0,0 0-9 16,0 0 9-16,0 3 0 0,0 1 2 16,0 3 1-16,0 0 0 15,0-4 0-15,0 4 0 0,0-3 0 16,0 3 0-16,2-4-1 0,-2-1 0 15,0-2-23-15,0 0-64 0,0 0-48 16,0 0-88-16,0-5-138 0,-2-2-559 16,-6-25-1602-16</inkml:trace>
  <inkml:trace contextRef="#ctx0" brushRef="#br0" timeOffset="17191.04">22137 2402 179 0,'0'0'242'0,"0"0"-43"0,0 0-63 15,0 0-12-15,0 0-39 0,0 0 6 16,0 0 30-16,-27-23-27 0,25 20 17 16,2-1-17-16,-2 1-25 0,2-1-40 15,0 4 0-15,0-3 1 0,0 3 2 16,0 0 20-16,0 0 16 15,0 0 1-15,-2 0 21 0,2 0 27 16,-2 0 0-16,0 0-33 0,-3 0-26 16,-1 0-6-16,2 0-6 0,0 0 2 15,-4 0-9-15,-1 0 3 0,3 0-7 16,-2 0-6-16,2 0 0 0,2 0 0 16,0 0 0-16,1 0 7 0,3 0 2 15,0 0-5-15,0 0 5 0,0 0-6 16,0 0-6-16,3 0 41 0,1 0 7 15,0 0 0-15,0 0-10 0,4 0-16 16,-2 0-16-16,-4 0-31 0,3 0-1 16,-1 0-3-16,0 0-1 15,-2 0 1-15,-2 0-13 0,0 0 15 16,0 0 1-16,0 3 1 0,0-3 1 16,0 4 1-16,0-4 9 0,0 3 4 15,0 1 19-15,0-4 35 0,0 0 19 16,0 0 51-16,0 0 18 0,4 0-82 15,-2-4-39-15,2 1-5 0,2-1-10 16,1 1-7-16,-1-1-13 0,-4 1-2 16,2-1-3-16,0 1-15 0,0 3-17 15,-2 0-9-15,0 0 9 0,3 0 10 16,-5 0 9-16,2 0 14 0,0 3 1 16,0 1 1-16,0-1 0 15,0-3 1-15,2 4 2 0,-2-1 13 0,0-3 3 16,-2 4 3-16,4-4 0 15,-4 0-3-15,0 0-3 0,2 0 0 16,0 0-4-16,1 0-11 0,-3 0-1 16,4 0-3-16,0 0-19 0,-2 3 3 15,2-3 0-15,-2 4 16 0,0-4-10 16,2 3 13-16,5-3 3 0,-5 0 12 16,0 2 1-16,0-2 0 0,2 0 0 15,2 0-13-15,-3 0 0 0,-1 0 0 16,2 0 13-16,0 0-13 0,-4 0-3 15,2 0 0-15,-4 0-3 16,2 0-19-16,0 0 0 0,-2 0 0 16,2 0 9-16,3 0 10 0,-1 0 0 15,-2 0 3-15,2 0 0 0,-2 3 3 16,2-3 9-16,0 0 1 0,5 4 3 16,-3-4-4-16,-2 0-8 0,6 0 8 15,-4 0-9-15,1 0 0 0,1-4-2 16,-2 1-1-16,-2 3-1 0,2-2-2 15,1 2-16-15,-3 0-6 0,-2 0 0 16,0 0 3-16,0 0 0 0,2 0 6 16,-2 2 13-16,0 1 0 0,2 1-10 15,-2-1 11-15,1 1 2 0,1-1 0 16,-2 1 13-16,2-4 9 0,4 3 3 16,-2-3 3-16,1 0 1 0,3 0-14 15,0 0-12-15,3-3-1 0,-3-4-2 16,4 3-1-16,-3 1-1 15,3-1-14-15,-6 1-3 0,7 1-13 16,-9-1 1-16,0 3-1 0,3 0 7 16,-5 0 3-16,0 0 6 0,0 3 14 15,0-1 1-15,2 5 0 0,-4-4 1 16,3 1 2-16,-1-1 17 0,2 1 3 16,2-4 7-16,-2 3-1 0,7-3-3 15,-3 0-3-15,2 0-6 0,-1 0-14 16,3-3 0-16,-1 3-1 0,1-4 0 15,-3 1-1-15,3-1-3 0,-2 4-22 16,-1-3 3-16,1 3 6 0,1 0 3 16,1 0 10-16,-2 0 2 15,5 0-1-15,2 0 1 0,-7 0 0 16,2 0-1-16,3 0 1 0,-7 0 0 16,3 0 1-16,-5 0 1 0,2 0 2 15,-4 0 16-15,-1 0 0 0,3 0-3 16,0 0 3-16,-2 0-16 0,7 0 0 15,-5 0 0-15,7-4-1 0,-5 1-2 16,6 1 0-16,-5-1-16 0,5 3-3 16,-1-4-6-16,-5 1-3 0,2 3 3 15,-1 0 9-15,1 0 3 0,-4 0 11 16,-3 0 0-16,5 0 1 16,-2 0 1-16,-6 3 2 0,9 1 17 15,-7-4 6-15,2 0 4 0,0 0-1 16,4 0-6-16,-1 0-6 0,3 0-13 15,-2-7-2-15,9 3-1 0,0 1 1 16,3-4 1-16,3 3-2 0,2-3-1 16,4 4-15-16,4-4 13 0,2 3 0 15,1 4 2-15,1-3-12 0,0 3 12 16,3 0 0-16,-7 0 1 0,4 0 0 16,-6 3 0-16,2 1 3 0,-6-4 13 15,2 0-15-15,-4 3 12 0,0-3-11 16,-2 0 1-16,0 0 10 0,-3 0-11 15,1-3 10-15,2-1-11 16,0 1-1-16,4 3 0 0,-3-2-1 16,-1-2-2-16,2 1 0 0,2-1-10 15,2 1 12-15,0-1 1 0,-4 4 0 16,6-3 1-16,-6 3-1 0,2 0 0 16,-2-3 3-16,4 3 9 0,-4 0 1 15,-1 0-10-15,-1-4 0 0,0 1 0 16,4 3 0-16,-4-4 0 0,0 1 0 15,-1 3-2-15,3-4-1 0,-4 4 0 16,4-3 0-16,-2 3 0 0,4 0 0 16,-5-4 0-16,3 4 2 15,-2 0 0-15,0 0-1 0,-2 0 0 16,-1 0 1-16,1 0 0 0,0 0 1 16,-2 0 0-16,1-3-1 0,1 3 2 15,0 0-3-15,2-2 0 0,1 2-1 16,5 0-1-16,-2 0-12 0,-2 0 11 15,4 0-11-15,0 0 10 0,-4 0-12 16,0 0 11-16,2 0-11 16,-4 2 2-16,0 1 10 0,-5 1 1 0,3-1 2 15,-4 1 3-15,-3-1 10 16,5 1 5-16,-3-4-2 0,1 0 6 0,0 0-6 16,-5 0-1-16,7 0-12 0,1 0-2 15,1 0-1-15,0-4-3 0,6 4-9 16,-2-3 9-16,2 3-13 0,0-4 13 15,4 4 0-15,-4 0 0 0,0 0-16 16,0 0 16-16,-1 0-13 16,-3 0 3-16,-2 4 10 0,0-1 0 15,-3 1 1-15,1-4 2 0,0 3 1 16,-1 1 2-16,1-1 10 0,2 0-12 16,0 1 2-16,-1-1 10 0,1 1-1 15,0-1-10-15,0 1 1 0,-1-4 10 16,1 2-11-16,0-2-2 0,-3 0-1 15,-1 3-12-15,2-3-2 0,-3 4-1 16,1-1 3-16,-3 1 10 0,-1-1-9 16,1 1 10-16,1-1 2 0,-5 1 0 15,7-1 1-15,0 1-1 16,-1 3 2-16,5-4 14 0,0 1-1 16,-1-1-2-16,5-1-1 0,0 1 1 15,0-3-10-15,4 4 0 0,-2-4-1 16,0 0-1-16,2 0 1 0,-2 0 1 15,0 0-2-15,-4 0-1 0,4 0-3 16,-1 0 1-16,-1 0 0 0,0 3-1 16,2-3 0-16,0 0 2 0,0 4 0 15,0-4-1-15,4 3 2 0,-4 1 1 16,-2-4 0-16,4 3 1 0,0-3 11 16,-2 4-10-16,0-4 0 0,2 0 0 15,0 0 0-15,6 0-1 0,0 0 1 16,2 0 10-16,5 0-12 15,-1 0-1-15,3 0 0 0,-3 0-1 16,3 0 2-16,-1 0-2 0,-1 0 1 16,-3 0-1-16,-2 0 0 0,3 0 0 15,-9 0 0-15,2 0 1 0,-2 3 0 16,2-3 1-16,-10 0-1 0,4 4-1 16,-5-4 0-16,1 0-1 0,0 3-11 15,-4-3 10-15,2 4 0 0,-5-4 0 16,-1 3-1-16,1 1-8 0,-5-1 12 15,-3-3 0-15,0 2 1 0,-3-2 12 16,-1 3 2-16,-2-3 7 0,-2 0 9 16,-2 0 11-16,0 0-7 0,0 0-4 15,0 0-9-15,0 0 0 0,0 0-4 16,-4 0-16-16,2 0-2 16,-4 0-1-16,1 0-2 0,-1-3 0 15,2 3 1-15,2 0-1 0,-4-2-25 16,4 2-16-16,2 0-48 0,-2 0-14 15,2 0-8-15,-2 0-91 0,-3 0-138 16,3 0-216-16,-14 0-1008 0</inkml:trace>
  <inkml:trace contextRef="#ctx0" brushRef="#br0" timeOffset="22705.82">27912 1629 924 0,'0'0'345'0,"0"0"-23"0,0 0 52 15,0 0-72-15,0 0-2 0,0 0-26 16,0 0-30-16,0 0-49 0,-2 0-55 16,2 0-32-16,0 0 6 0,2 0-3 15,0 0-1-15,3 0 0 0,-3 0 0 16,0 0-19-16,2 0-19 0,0 4-10 16,-2-3-3-16,2 3-3 0,0 3-10 15,-2 0-6-15,0 3-6 0,0 1-6 16,1 3 0-16,1-2-7 15,-2 5-5-15,0-3-13 0,2 2 9 16,-2 1-12-16,0-6 2 0,2 3 1 16,-2-2 13-16,2-5 5 0,-2 0 4 15,1 0 12-15,-3-4 9 0,2-3 113 16,0 4 0-16,-2-4-22 0,0 0-21 16,0 0-34-16,0-4-37 0,0 4-23 15,0-7-10-15,0 0-10 0,0 0 0 16,0 0-2-16,0-1 0 0,-2-3 0 15,0 1-2-15,2-4 1 0,0 3-1 16,0-4-10-16,0 4 9 0,0-3-13 16,0 0 4-16,4-1-3 0,-2 4 3 15,2-3-6-15,0 4-1 16,2-2 4-16,0 1-9 0,1 4-6 16,-3 4-7-16,4-1-2 0,-2 1 2 15,0 3 1-15,3 0 5 0,1 0 7 16,-2 7 5-16,3 0 19 0,1 0-2 15,-2 3-1-15,3 2 0 0,-1-1 2 16,1 3-1-16,-1 0 2 0,-2-2 0 16,-1-2 1-16,3 1 2 0,-8-4 0 15,2 0 19-15,-4 0-4 0,0 0 6 16,1-6 10-16,-3-1 2 0,0 4 4 16,0-4-7-16,0 3 4 0,0-3-1 15,0 0-8-15,0 0-1 16,0 0 3-16,0 0 1 0,0 0-7 15,0-3-12-15,2 3-12 0,-2-5 0 16,4 1-3-16,-4-3 0 0,0 4 2 16,0-4 1-16,0 0-1 0,2 0-2 15,0-4 0-15,0 3 0 0,2-3-12 16,0 1 3-16,4 3-7 0,-5-4-5 16,3 1-3-16,0 1-1 0,2 2 1 15,0 0 12-15,3 4-6 0,-1-1-1 16,0 1 1-16,1 3-3 0,1 0-1 15,-1 0-8-15,-1 7 12 16,-2 0 8-16,-2 7 13 0,1 1 22 16,-3 3 20-16,-4 4-5 0,0 3-1 15,0 3-5-15,0-6-4 0,0 6-9 16,-2-5 4-16,0 1-4 0,2-4-6 16,0 0-10-16,0-6 0 0,0-1 10 15,0-3-9-15,4 1 9 0,2-5 0 16,-4-2 4-16,0-1-13 0,2 1 9 15,-2-1-12-15,0 1-70 0,-2-1-115 16,-2-1-169-16,-4 5-195 0,2-3-695 16,-25 10-1599-16</inkml:trace>
  <inkml:trace contextRef="#ctx0" brushRef="#br0" timeOffset="24472.74">28084 5644 1664 0,'0'0'562'0,"0"0"-239"0,0 0-17 15,0 0 50-15,0 0-85 0,0 0-24 16,0 0-37-16,0 0-33 16,0 0-53-16,-19-19-40 0,19 12-31 15,-4 3-19-15,2 1-3 0,2 3 0 16,-2-4 0-16,2 4-31 0,-4 0-38 16,2 4-5-16,-2 3 42 0,-3 3 1 15,1 3 3-15,-2 4-1 0,0 4-2 16,4-5-13-16,-1 1-5 0,3 4 16 15,2-9 2-15,0 2 27 0,7-7 16 16,1 0 9-16,4-3 10 0,1-4 65 16,1 0 11-16,1-7-55 0,-1-4-25 15,1-3-15-15,-1 2-7 0,1-2-8 16,-7-3-7-16,0-1-6 0,0 2-12 16,-4 2 0-16,3-3 13 15,-7 5-16-15,2 1-1 0,-2-3-1 16,0 4-11-16,-4-1-2 0,-3 8-9 15,3-2-16-15,-4 1-15 0,-2 4-9 16,-1 0 6-16,1 4 27 0,-2 4 12 16,-1-1 16-16,1 11-12 0,-1-4 13 15,1-2 1-15,2 6 1 0,-1-1-1 16,7-3 0-16,0-5 1 0,2 5 2 16,2-7 23-16,0 0 5 0,8-4 19 15,0 0 6-15,5-3-6 0,1-3-18 16,1-4-10-16,1-3-2 0,1-4 2 15,2 1-3-15,-7-1 1 0,0-3-4 16,1 3 3-16,-5 2-3 0,-2-2 4 16,-2 0-7-16,-4 3-9 15,0 3-3-15,-4 1-2 0,-2 0-26 16,-4 3-8-16,-1 4 14 0,-1 0 19 16,-5 0 0-16,1 7 3 0,-1 4 3 15,1-3 0-15,1 6-2 0,-3 4-1 16,5-4-18-16,3-2 0 0,2 5 0 15,1-3 2-15,5-3 1 0,2-2 3 16,0 5 12-16,5-7 0 0,5 0 2 16,0-4 10-16,3-3 0 0,1 0 1 15,1 0 11-15,-1-7-3 16,1-3 4-16,-1-1 2 0,-4 2 4 16,1-1-1-16,-3-1 0 0,-4 1-5 15,-2-4-4-15,-2 7 3 0,0 2 1 16,-2-2 2-16,-4 0 6 0,-2 3 43 15,-3 4-39-15,1 0-37 0,-2 0-1 16,-1 7-14-16,1 0-4 0,-1 2 1 16,1-2 3-16,-1 7-6 0,5 0-4 15,2 0 1-15,2-9 6 0,0 6 0 16,4-1-4-16,4-3 7 0,2-3 12 16,4-4 2-16,1 0 1 0,5-4 2 15,-1-3 10-15,-1-3 1 0,3-1 11 16,-5 2-9-16,-1-1 0 0,-3-1 3 15,-4 1-8-15,-2 7-10 16,-2-1-61-16,-4 4-91 0,-6 0-105 16,-1 4-114-16,1 3-287 0,-11 6-922 0</inkml:trace>
  <inkml:trace contextRef="#ctx0" brushRef="#br0" timeOffset="25759.53">26773 5827 1676 0,'0'0'746'15,"0"0"-298"-15,0 0-166 0,0 0 53 16,0 0-72-16,0 0-34 0,0 0-50 16,0 0-45-16,0 0-28 0,0 0-84 15,-27 0-7-15,32-3 16 0,3 3 9 16,2-4-21-16,3 4-16 0,1-3 12 16,1 3-13-16,1 0 1 0,3 0 16 15,-1 0-7-15,3 0-9 0,0 3 10 16,3 1-10-16,-1-4 15 0,6 0-2 15,-2 3-13-15,0-3 9 0,-2 0-9 16,2 0 13-16,-7-3-16 16,1 3-2-16,-7 0-17 0,-5-4 1 15,-3 4-32-15,-6 0-86 0,-4 0-78 16,-7 4-25-16,-1 3 10 0,-3 0-27 16,1-4-184-16,2-1-240 0,-5 5-704 0</inkml:trace>
  <inkml:trace contextRef="#ctx0" brushRef="#br0" timeOffset="26071.62">27276 5590 2959 0,'0'0'701'0,"0"0"-333"16,0 0-92-16,0 0 2 0,0 0-105 15,0 0-53-15,0 0-56 0,0 0-37 16,0 0 7-16,0 0 12 0,53-11-6 16,-51 32-4-16,-2 7 1 0,0 2-4 15,0 7-2-15,0 3-4 0,0 5-5 16,-2-1 2-16,-2-1-3 0,2-6 7 16,0 5-7-16,-2-6-9 0,4-6 0 15,0 5-9-15,0-12 15 0,0 1-16 16,0-8-2-16,0 1-1 0,0-3-17 15,0-3-76-15,0-3-116 0,0-4-164 16,0-1-221-16,4-3-815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1:56:38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3262 16070 802 0,'0'0'241'0,"0"0"-55"16,0 0-186-16,0 0-140 0,0 0 111 16,0 0 29-16,0 0 6 0,0 0 118 15,0 0 39-15,64 32 6 0,-47-29-58 16,-5 8-37-16,4-6-31 0,-5 5-28 16,1-3-15-16,-4 7 0 0,3-3 12 15,-5 1 14-15,-4 2 26 0,-2 3 45 16,0 1 4-16,-6 1-14 15,-4 2-19-15,-1 2-6 0,-3 5-36 16,1-6-23-16,-1 3 8 0,-3 1-10 16,5-2-2-16,-3 1 0 0,5-6-12 15,0-2 10-15,4 4-13 0,-1-5 0 16,1 1 15-16,4-3-15 0,2-1 0 16,0 1 12-16,2-4-12 0,6 4 15 15,1-5 1-15,5 1 0 0,5 1 42 16,6-4 72-16,6-4-11 0,16 4-19 15,17-3-16-15,25-4-17 0,10 0 1 16,15-4-23-16,-2 1-13 0,-11 3 3 16,-14 0-19-16,-11 3-1 0,7 1 1 15,-2-1 12-15,7 4-9 16,3-5 13-16,-2 5-14 0,2 0 15 16,-4 0-17-16,0 0-3 0,4-7-9 15,4 0 12-15,6 0-2 0,5 0 2 16,1 0 13-16,-1 0-13 0,-1 3 3 15,5-3-3-15,1 0 3 0,3 0 10 16,4 0-13-16,-7 0 1 0,3 0 1 16,2-3 1-16,8-1 16 0,-2 1 20 15,8-8-13-15,-4 4-7 0,4 2-17 16,-4 1 11-16,5 1 12 0,-3 0 1 16,4 3-25-16,-2 0 2 0,-4 0 17 15,-2 0 5-15,2 0-22 16,-1 0 10-16,-4 0-11 0,-5 0 0 15,-2 0-1-15,-5 0 0 0,-5-4 2 16,1 1-1-16,-3-1-1 0,-3 1 0 16,-8-4 12-16,-4 0-13 0,-11 3 0 15,-4 1 0-15,-3-1-2 0,-12 4 1 16,-11-3 1-16,-13 3 11 0,-8 0 28 16,-2 0-10-16,-5 0-4 0,7 0 17 15,0 0 2-15,4 3-28 0,-4-3-14 16,-3 4 11-16,-7-4-10 0,-3 0 55 15,-6 3 72-15,-4-3 66 0,-2 0-38 16,0 0-83-16,-4 0-22 16,-2 0-34-16,-2-7-16 0,2 2 8 15,-1-2-11-15,3-4-13 0,-2 1 10 16,2 0-13-16,4-4 4 0,0 5-1 16,0-5 1-16,2 0-1 0,6-2 13 15,-2-1 2-15,5 3 20 0,1-7 22 16,3 2 17-16,-3-2 4 0,3-2 4 15,-3-5-16-15,-2-5-1 0,1 2-8 16,-1-2-16-16,-8-11-26 0,2 7-2 16,-2-8 0-16,-2-2-13 0,0 0-2 15,-2 3-13-15,0 1-12 0,-2 11-104 16,-6 10-157-16,1 4-436 0,-28 32-1649 16</inkml:trace>
  <inkml:trace contextRef="#ctx0" brushRef="#br0" timeOffset="8366.29">3206 11754 267 0,'0'0'209'0,"0"0"-105"15,0 0-97-15,0 0-7 0,0 0-46 16,0 0-12-16,0 0 54 0,0 0 4 16,0 0 69-16,8-9-1 0,-8 9-16 15,-2 3 10-15,-2 1 4 0,2-2 38 16,-2-2 30-16,2 3 2 0,0-3-2 16,2 0-20-16,0 0-7 0,0 0-12 15,0-3-40-15,0 1 0 0,0-2 39 16,2 1-13-16,-2 0-12 0,6-4-24 15,-6 7-45-15,2-4-3 16,-2 4-52-16,0 0-14 0,0 0 5 16,-2 0 44-16,-6 4 20 0,4 3 2 15,-5-1-1-15,-1 3 3 0,2-2-1 16,-7 7-3-16,7-7-2 0,-4 4-31 16,5-1-9-16,3-1 13 0,0-6-1 15,4 4 17-15,0 0 13 0,4 0 49 16,5-3-3-16,5-4 19 0,3 0 16 15,-3 0 26-15,5 0 3 0,3-4 13 16,-3-3 7-16,0 0-20 0,-7 0-13 16,3 0-10-16,-9-1 22 0,-2 1 4 15,-2 0-33-15,-2 0-29 0,-2-4-38 16,-4 8-13-16,-3-4-13 16,-3 3 10-16,2-1-10 0,-5 1 13 15,-1-2 0-15,5 2 0 0,-3 1-13 16,6-1-19-16,-5 1-29 0,7-1-45 15,4 4-19-15,0 0 12 0,0 7 110 16,2 0 3-16,0 7 29 0,2-2-4 16,2 6 1-16,2 3 3 0,5-6 3 15,-5 6-12-15,6 0 15 0,-4-9-12 16,-1 6 2-16,5-4 4 0,-6-6 7 16,2-1 31-16,3-7 42 0,-5 0 10 15,4 0-52-15,-1-8-38 16,-1-3-13-16,4-10 3 0,-1 4 3 15,1-6 0-15,-4-5-3 0,5 2-15 16,-7-2 6-16,-2 2-10 0,2-2-22 16,-4 9 19-16,-2-2-10 0,-6 7-19 15,0 2-35-15,-2 5-16 0,-7 7 27 16,-1 0 56-16,-1 7 32 0,-4 0 6 16,3 5-25-16,-5 5-13 0,4-3-23 15,-1 2 7-15,3-2-3 0,5 4 16 16,-1-1-19-16,7-8 9 0,2 1 13 15,2 4 0-15,2-3 19 0,0-4 10 16,4-4 3-16,2-3 3 16,7 0 6-16,-3 0-2 0,5 0-1 15,-5-7-6-15,4-3 6 0,-5-1 3 16,3-3-2-16,-8 4-8 0,-2 1 1 16,0-5-13-16,-2 0-8 0,-4 7-11 15,-2-3-23-15,-6 4-8 0,1 3-14 16,-3-1-25-16,1 4 0 0,-3 0 16 15,-1 0 12-15,7 11 1 0,-5-6-1 16,7 6 4-16,-4-1 16 0,10 4 22 16,0 0 16-16,2-5 6 0,2 1-22 15,12 4-93-15,-3-3-199 0,3-4-280 16,17-7-1073-16</inkml:trace>
  <inkml:trace contextRef="#ctx0" brushRef="#br0" timeOffset="9866.61">9786 12767 1106 0,'0'0'430'0,"0"0"-170"16,0 0 52-16,0 0-79 0,0 0-23 15,0 0 58-15,0 0-12 0,0 0 45 16,0 0 9-16,0-51-64 0,2 43-60 16,0 1-37-16,-2-4-31 0,0 8-25 15,0-4-18-15,0 3-26 0,0 4-31 16,-2-3-18-16,0-1-12 0,0 4-3 15,0 0 2-15,-5 0 10 16,1 0 2-16,2 0 0 0,0 0-1 16,-4 0-1-16,1 7 3 0,1 0 0 15,0 0 25-15,2 7-7 0,0-5-17 16,0 5-1-16,4 0-11 0,0 3 9 16,0-4 2-16,0 0 2 0,6-2 13 15,-2-1 7-15,4-3-4 0,-4-3 7 16,3-1 9-16,-3-3 15 0,2 0 16 15,-2 0 45-15,0-7-43 0,0 0-39 16,-2-3-17-16,0-7-11 0,3 6 0 16,-3-1-2-16,0-2 1 0,-2-4 0 15,2 8-11-15,-2 1 9 16,2 2-19-16,-2 0 1 0,0 4-22 16,2-1-18-16,-2 4 15 0,0 4 46 15,0 3 33-15,0 3 7 0,-2-1-9 16,-2 1-10-16,0 8-2 0,-3-4-7 15,1-2-9-15,2-1 0 0,0 2-1 16,-2-6 1-16,4 0-1 0,0-3-2 16,0-1 0-16,2 1 1 0,0-4 24 15,2 0 17-15,2-7 10 0,4 0-18 16,-2-4-13-16,2-6-6 0,1 5 4 16,-3-6-7-16,0 4-9 0,0-3 18 15,-2 5 10-15,-4 1 14 0,0 1-30 16,0 6-15-16,-8 4-26 0,-2 0-13 15,2 4 2-15,-7 6 19 16,3 4 15-16,1-2-13 0,1 9-5 16,4-3 6-16,0-2 14 0,4 4-1 15,2-6 2-15,0 2 18 0,8-5-6 16,-2-1 7-16,4-3-1 0,3-3 6 16,-3-1 4-16,5-3 8 0,-7 0 7 15,0-7-4-15,2-3-2 0,-5-4-10 16,-3 5-3-16,-2-5-6 0,0 3-2 15,-2-2-14-15,-3 2-2 0,-5 2-25 16,2 2-11-16,0 7-19 0,-7 0-21 16,5 0 12-16,-3 11 10 15,7-2-13-15,-2 8-74 0,4 4-58 16,4-2-72-16,2 6-148 0,2-8-343 16,25 9-489-16</inkml:trace>
  <inkml:trace contextRef="#ctx0" brushRef="#br0" timeOffset="14100.46">6516 10259 245 0,'0'0'332'0,"0"0"33"15,0 0-78-15,0 0-1 0,0 0-22 16,0 0-11-16,0 0-26 0,0 0-98 16,0 0-48-16,0-35-29 0,0 32 6 15,0 3 16-15,2-4 26 0,-2 1 13 16,0 3-23-16,0-4-29 0,0 4-23 15,-5-2-9-15,1 2-13 0,0-3 6 16,-4 3-2-16,2-4 18 0,0 4-3 16,-3 0-17-16,1 0-18 0,-4 0-16 15,3 7 1-15,1-1 15 0,-2 11 19 16,-1 1-6-16,1 1-11 0,2 5 13 16,0-1-15-16,1 1-13 15,3 4 10-15,4-5 0 0,0-2 3 0,6-9 12 16,3 2 4-16,5-7 22 15,1-4 16-15,3-3 0 0,1 0 35 16,1-7 32-16,-1-7 27 0,2 2 3 16,-5-9-25-16,1 0-25 0,-5-1-33 15,3-3-15-15,-7 3 3 0,0 1-22 16,-4-2 0-16,-2 2 4 0,-2 7-17 16,0 0-20-16,-8 2-1 0,0 1-27 15,-2 5 2-15,-5 6-3 0,3-4-6 16,-7 4-4-16,5 0 14 0,-3 4 8 15,-2 2 0-15,3 5 4 0,-1-1-4 16,1 3 1-16,6-3-4 16,-3 4 16-16,7 3-10 0,-2-4 1 15,6 1 10-15,2 3 2 0,0-1 12 16,8-2 4-16,0-4 12 0,11 4-9 16,-3-7 3-16,3-5 6 0,-1 1 6 15,1-3 12-15,0 0 23 0,-3-8 33 16,-5-3 43-16,1-3 48 0,-6-3-92 15,-4 1-36-15,0-5-29 0,-2 0-8 16,-2-1-16-16,-4 4-10 0,-2 2 10 16,-5-5-12-16,3 11-2 0,-4 3-31 15,-1 4-19-15,1 3-3 0,-1 3 12 16,-1 8 12-16,1 6 4 16,3 2-16-16,3 2 21 0,3 9 13 15,2-6 9-15,4 6 1 0,6-6 1 16,5-1 1-16,1-2 12 0,3 0-12 15,1-9 13-15,-1-2 2 0,1-3 10 16,-1-3 15-16,-3-4 15 0,-2-4-9 16,-1-3-13-16,-1-5-11 0,-2-2-10 15,-4-3-12-15,0-4 0 0,0 2 0 16,-2-2 8-16,0 5-11 0,0-5-3 16,-2 7 0-16,-2 4-24 0,0 1-13 15,-2 6-30-15,-3 3-7 0,1 0 22 16,-2 6 24-16,2 7 19 0,-3 1 9 15,1 3 0-15,0-1-15 0,3 1 15 16,-1 1-1-16,4-6-29 16,2-2-78-16,2 1-99 0,4-8-67 15,0-3-246-15,29-14-642 0</inkml:trace>
  <inkml:trace contextRef="#ctx0" brushRef="#br0" timeOffset="17618.03">2406 11508 825 0,'0'0'124'16,"0"0"195"-16,0 0-91 0,0 0-56 16,-47-61-55-16,40 50-71 0,-3-1-23 15,2 2 48-15,-7-8 75 0,1 8-7 16,-3-3 14-16,-5 3-24 0,-3-7-16 16,-2 3 3-16,-8 1-16 0,2-1-17 15,-7-3-28-15,1 1-4 0,4-1-12 16,-4-1-10-16,1 4-28 0,7 2-1 15,-2 2-20-15,0-1-2 0,4 8-10 16,-6 3 3-16,4 0 3 0,-8 14 7 16,-6 3-3-16,-13 9 9 0,-11 18 12 15,5 0 1-15,6 1 3 0,13-12-2 16,2 7 0-16,-17 11-1 16,-17 20 1-16,3-3-1 0,14-10 0 15,16-18 0-15,9 4-2 0,-10 13 0 16,-7 15-9-16,0 15 11 0,19 11 19 15,13 6 7-15,7-3 3 0,11 1-10 16,2-7 7-16,6-11-7 0,7-7 4 16,-1 1-1-16,5-6-6 0,-1-15-14 15,3-13 1-15,-3-11 0 0,-1-8-3 16,3-6 0-16,1 5 2 0,6-1 0 16,2 5 0-16,12 1 14 0,2 10-3 15,5-10-1-15,1-1 8 16,9-1-8-16,10 0 8 0,15-7-4 15,8-3 0-15,-15-3-4 0,-10-10 1 16,-18-4 0-16,-17 0-11 0,14-4 14 16,19-3 0-16,13-7-3 0,16-10 3 15,6-9-4-15,4-11 4 0,-10-3 10 16,-17 0 21-16,-5-11 20 0,-12 4 31 16,-5-10-3-16,2-8-22 0,-11 9-20 15,-3-1-18-15,-1-1-16 0,-8-3-16 16,2 4 8-16,-6-3-11 0,-7 3-11 15,-5-1 11-15,-3 1 2 0,-8 3 0 16,-4 1 2-16,-4 6-3 0,-10 9-1 16,6 8 0-16,-9 11-16 15,5-5 0-15,-7 8-3 0,-6-12-6 16,-12-15 6-16,-13-11-6 0,-18-9 9 16,-19-12-9-16,-12 12 12 0,-8 2-6 15,1 11 17-15,22 16-10 0,24 10 12 16,20 17 12-16,18 5 4 0,-3 2 2 15,0 0-18-15,-2 0-16 0,-10 4-19 16,-11 0-6-16,-16 3-6 0,-8 17 9 16,-17 16 9-16,-12 18 13 0,-5 17-98 15,-1 10-58-15,10 6-40 0,8 0-71 16,21-2-107-16,16-18-249 0,19 20-494 16</inkml:trace>
  <inkml:trace contextRef="#ctx0" brushRef="#br0" timeOffset="25150.33">2952 12268 1087 0,'0'0'277'0,"0"0"-245"0,0 0 1 15,0 0-17-15,0 0-6 0,0 0 162 16,0 0 33-16,0 0-20 0,0 0-52 16,6-47-23-16,-4 37-16 0,2 3 55 15,0-4 76-15,-4 8 23 0,0-1-30 16,0 1-84-16,0-1-55 0,0 4-12 15,-4-1-7-15,0-3-9 0,-4 4-13 16,2-3-9-16,-1-1-4 0,-3 1-6 16,4-4-6-16,2 3-1 0,-2 1-10 15,-3-8 1-15,5 8 10 16,0-1-12-16,2 1-1 0,-2 1-22 16,4 2-10-16,-4-4-15 0,2 4-16 15,2 0-10-15,0 0 14 0,-2 6 59 16,-1 1 45-16,1 7-16 0,-2 0-14 15,-2 5 1-15,-4 2 13 0,4 3-4 16,-1-5-9-16,-3 9-13 0,4-5 10 16,2 1-13-16,-3-5-3 0,5-1-23 15,2-4 7-15,0 0 19 0,11-5 16 16,-1-6 0-16,7 1 0 0,1-4-4 16,3 0-8-16,2-7 11 0,1-2 1 15,1-5 9-15,0-7 20 0,-2 5-1 16,0-8 3-16,-3-1 0 15,-3 3 10-15,-7-6 5 0,2 2 27 16,-7-2-8-16,-5 2-22 0,0 1-34 16,-7 3-23-16,-5-3-1 0,-2 6-1 15,1 1-2-15,-5 5-13 0,-3 6-1 16,0 0-3-16,-2 5-30 0,5 2-4 16,-3 5-11-16,7 6-8 0,-3 9-63 15,9 7-206-15,-2-6-205 0,12 33-825 16</inkml:trace>
  <inkml:trace contextRef="#ctx0" brushRef="#br0" timeOffset="34795.71">3276 11764 20 0,'0'0'172'0,"0"0"-9"0,0 0 128 16,0 0-135-16,0 0-35 0,0 0-40 16,0 0 1-16,0 0-7 0,0 0-7 15,0-16-3-15,0 13-3 0,0 3-7 16,0-3-16-16,0 3-9 0,0-4-8 15,0 1-2-15,0 3 6 0,0-4-7 16,0 4 14-16,-2-3 16 0,-6 3-26 16,4 0-23-16,0 0-3 0,-2 0 1 15,-5 0 0-15,7 3-17 0,-2 1 6 16,-2-1-14-16,6 4 5 16,0-4 2-16,2 3 18 0,0 1 2 15,2-4 13-15,6 1 0 0,-2 3 10 16,0-4-4-16,5 1 11 0,-3-1-8 15,-2-3 8-15,4 0-4 0,-1 0-4 16,-5 0 8-16,6-3-1 0,-6-1 20 16,-2-3 9-16,0 0-9 0,-2 0-7 15,0 2-16-15,0-5-10 0,0 3-13 16,-2-4-3-16,-2 1-1 0,0 6-2 16,-4-3-10-16,2 2 13 0,-1 1 29 15,-1 1 0-15,4 3-29 0,0 0-55 16,2 0 3-16,-2 0 7 0,2 3 12 15,2 3 11-15,-5-3 5 16,5 4 17-16,0-3 0 0,0 3 4 16,7 0 18-16,-5 0-5 0,2-4 9 15,0 1 6-15,0-1 7 0,4-3-3 16,-1 0-1-16,-3 0-5 0,2-3 5 16,0-4 1-16,-2 0 6 0,-2-4-6 15,0 4-7-15,-2-3-10 0,0 4-17 16,0-4-2-16,-2 3-13 0,-2-3 10 15,0 3-19-15,-4 3-4 0,4 1 23 16,0 3 3-16,-1-4 0 0,3 4-62 16,2 0-65-16,0 0 75 0,2 0 52 15,5 0 0-15,1 4 23 0,4-4-3 16,-1 0-4-16,5 0-13 16,-1 0 13-16,-5 0 4 0,4 0-2 15,-5 0-18-15,1 0-113 0,-6 0-40 16,-2 0-74-16,-2 0-21 0,-2 3 14 15,-8 1-92-15,4 3-183 0</inkml:trace>
  <inkml:trace contextRef="#ctx0" brushRef="#br0" timeOffset="36433.57">3320 11687 95 0,'0'0'309'0,"0"0"-48"0,0 0-212 16,0 0-49-16,0 0-23 0,0 0 5 15,0 0 18-15,0 0 32 0,0 0 60 16,0 0 18-16,16-34-25 15,-16 30-20-15,0 4 1 0,0 0 31 16,-4 0-25-16,2 0-7 0,-4 0 7 16,-2 0 12-16,1 0 14 0,3 0 3 15,0 0-1-15,0 0-5 0,-2 0-18 16,2 0 1-16,2 0 7 0,2 0-17 16,-2 0-23-16,0 0-26 0,2 0-19 15,-3 0-1-15,3 0-28 0,-2 0-23 16,0 0-12-16,-4 4 8 0,0-1 21 15,0 1 15-15,-5 6 7 0,1 0 10 16,-4 1 1-16,3-2 2 0,-3 1 2 16,6 1-2-16,-5-1 0 0,7 1-13 15,4-5 11-15,0 0-9 16,2 1 11-16,0-4 16 0,4 1 1 16,2-1 15-16,7 1 7 0,-3-4-3 15,6 0-4-15,-1-4-12 0,-1 1 5 16,5-4-2-16,-3-2 6 0,-3-1 23 15,3-4 0-15,-3-4-4 0,-3 6-12 16,-4-6-1-16,3-2-12 0,-7 7-10 16,-2-4 6-16,0-1-19 0,-9 8-16 15,1-2 0-15,-6 5 3 0,-1 0-26 16,-3 3 1-16,-3 4 2 0,-4 0 23 16,2 4 13-16,-1 3 2 0,3 0-2 15,0-2-29-15,3 5-16 0,7-3 12 16,1 7 4-16,6-3 26 15,4-1 2-15,0-1 1 0,2 2 0 16,8-1 0-16,-2 0 2 0,7 1 14 16,-5-6-12-16,7 2 8 0,-1 0 5 15,-1 4-4-15,3-8 3 0,-1 4 3 16,-5-3 10-16,5-1 0 0,-5 0 20 16,-1-3 22-16,-5 0 7 0,2-3 6 15,-6-4-14-15,0-3-12 0,-2-4-29 16,0 0 0-16,-4 1-9 0,-6-7-8 15,4 6 1-15,-3-2 3 0,-3-2 10 16,2 1 12-16,-3 5-2 0,5 1-36 16,-4 1-13-16,5 3-51 0,1 7-39 15,-4 0 39-15,6 3 18 16,0 11 24-16,-1 0 9 0,-1 2 10 16,2 5-10-16,4 2 13 0,-2-3 1 15,2 5 15-15,0-6-3 0,4 2 0 16,0-5-11-16,5-2 1 0,-3 0 20 15,0-11 12-15,4 1 17 0,-1-4-4 16,5-4-22-16,-4-10-7 0,7 4-6 16,-3-6-10-16,-3-5 13 0,3 0 6 15,-6 2-18-15,-1-5 12 0,1 4 3 16,-6 3-3-16,-2 3-13 0,0 3-3 16,-2 6-35-16,-8 2-29 0,1 3 12 15,-5 3 14-15,1 6 9 0,-5 5 10 16,-1 3 2-16,-1-3-2 15,1 2 16-15,2 1-23 0,3 1 13 16,-1-6 10-16,9-1-10 0,0 3 10 16,4-4 0-16,2-3 3 0,0-2 12 15,6-1 10-15,2-1 4 0,7-3 3 16,1 0-3-16,-1-3-7 0,4-4-6 16,1 1-10-16,1-4 10 0,-3 0 3 15,-5-4 6-15,1 3 14 0,-5 2-1 16,-1-1 10-16,-4 3-19 0,-4 0-26 15,-2 4-52-15,-10 3-18 0,1 0 15 16,-5 6 20-16,-3 1 2 16,5 7 1-16,-7-1-10 0,4-3-6 15,1 8-4-15,6-5 14 0,1 0 15 16,5-3 23-16,4 4 23 0,2-3 15 16,9-4 4-16,-5-4 0 0,10-3 16 15,-3 0 3-15,3 0 1 0,5-10-14 16,0-1-7-16,-1-3-9 0,-1 0-15 15,-5-1 15-15,5-3 3 0,-7 1 0 16,-1 4 0-16,-9-1 4 0,-2 1-33 16,0 6-6-16,-2 0-38 0,-9 3-13 15,-1 4 15-15,-7 0-2 0,5 4 12 16,-5 3 7-16,1 0 6 0,1 6 10 16,5-6-10-16,-3 4 0 15,9-6-6-15,-4 2 3 0,8-3 13 16,0-4 2-16,2 3-3 0,6 1-102 15,6-4-87-15,-4 0-140 0,30 0-642 0</inkml:trace>
  <inkml:trace contextRef="#ctx0" brushRef="#br0" timeOffset="37599.94">6406 10400 661 0,'0'0'101'0,"0"0"186"15,0 0-27-15,0 0-29 16,0 0-36-16,0 0-91 0,0 0-32 16,-33-68-14-16,33 54 4 0,6-5 22 15,-2 2-16-15,0-3-13 0,3 0-16 16,-1 6-13-16,-2-6-3 0,-2 6 9 15,0 1 17-15,-2-1 15 0,0 3-9 16,-2 6-55-16,-4 1-35 0,-7 4-4 16,5 0 39-16,-6 0 7 0,3 4 25 15,-3 1 0-15,1 6-16 0,1-1-16 16,4 0-28-16,0 8-4 0,5-2 17 16,3-2 15-16,0 3 13 0,11-1 6 15,-1 1-3-15,5-3 13 0,-3 0 0 16,5-5 7-16,1-6 6 0,1-3 9 15,-1 0 33-15,-1-7 42 0,1-1-4 16,1-10-7-16,-2 1-51 0,-3-2-20 16,1-6-8-16,-7 4-8 15,0-2-12-15,-4 6 10 0,-4-2-26 16,-2 1-17-16,-8 8-22 0,-1-1-15 16,-7 5-26-16,1 2 16 0,-5 4 26 15,3 4 12-15,-2 6 4 0,3 4-1 16,1 3 11-16,3 3-1 0,5 0 13 15,3 1 0-15,4-1 0 0,2 1 13 16,0-2 6-16,4-5-3 0,5-4 0 16,-1 1 16-16,4-4 10 0,-1-4 6 15,3-3-7-15,1 0-9 16,-1-10 0-16,0-1-7 0,3 1 7 16,-7-4-3-16,5-2 3 0,-7-1-7 15,0-1-2-15,-1 6-11 0,-5-6-12 16,-2 8-2-16,0 0-33 0,0 3-38 15,-5 7-23-15,-3 0 26 0,0 7 28 16,-2 7 39-16,1 3 3 0,3 6-186 16,0 8-145-16,4-1-148 0,2-6-308 15,14 23-550-15</inkml:trace>
  <inkml:trace contextRef="#ctx0" brushRef="#br0" timeOffset="39051.3">9844 12680 254 0,'0'0'512'0,"0"0"-134"0,0 0-52 16,0 0-115-16,0 0-51 0,0 0-57 16,0 0-25-16,0 0 23 0,0 0 6 15,22-51-7-15,-22 48-12 16,0-8-67-16,-6 8-21 0,0-1 0 15,2-1-1-15,-4-2 1 0,-1 4 41 16,3-1 1-16,-2 1-3 0,2 3-39 16,1 0-13-16,-3 0-10 0,2 0 1 15,0 7 22-15,0 0 18 0,-3 1 24 16,-1 3 0-16,0 3 0 0,-1 3-7 16,-1-5 1-16,2 6-4 0,-1-4-3 15,1 0-16-15,4-6-11 0,-3 6-2 16,3-7-29-16,4 4-7 0,0-4 4 15,2 0 16-15,0-2 14 0,2-1 2 16,6-1 1-16,1 4 2 16,-3 0 1-16,4-4 15 0,1 4 3 15,-1-7 14-15,2 4 6 0,-1-4 16 16,1 0-13-16,0 0 3 0,-1 0-10 16,-3-4 4-16,2 1 6 0,-3-4-3 15,-1 0-1-15,2 0-2 0,-6 0 9 16,0 2-29-16,-2-6-22 0,0 4-19 15,0 0-45-15,-2 0 45 0,-4 4-3 16,0-1-23-16,-3 4-22 0,1 0 16 16,-2 0 22-16,2 11 3 0,-3-1 24 15,3 4-43-15,-2-1 10 0,3 11 32 16,1-3-13-16,0-2 16 0,4 2 16 16,0-5 7-16,0 1-4 15,2-3 17-15,0-3 24 0,0-8 50 16,0 1 36-16,0-4-18 0,0 0-64 15,2-7-36-15,0 0-15 0,4-7 0 16,-4 0-13-16,2 1 18 0,-2-4-18 16,3-4-4-16,-3 9 3 0,-2-6 1 15,0 4 0-15,0 1-1 0,-2 7-11 16,-5-1-39-16,3 4-16 0,-4 3 19 16,0 0 26-16,-1 0 22 0,1 10-3 15,0-4-36-15,2 11 20 0,0-3 3 16,3 3 0-16,1-4 16 0,2 4 0 15,0-3 23-15,5-2 2 0,1-5 20 16,-2 4 12-16,2-8 10 16,0-3 3-16,0 0-4 0,1 0-21 15,1-10-36-15,0-1-9 0,0 2-41 16,3-4-16-16,-1-1 10 0,0-4 8 16,-1 2 11-16,1 2-1 0,-2 1 10 15,-4 6 19-15,-1-2-2 0,-1 5-30 16,-2 4-35-16,0 0-41 0,-2 4 12 15,-5 8-132-15,-1 2-243 0,-13 26-572 0</inkml:trace>
  <inkml:trace contextRef="#ctx0" brushRef="#br0" timeOffset="44553.28">6487 10339 342 0,'0'0'95'0,"0"0"41"15,0 0-136-15,0 0-131 0,0 0-113 16</inkml:trace>
  <inkml:trace contextRef="#ctx0" brushRef="#br0" timeOffset="44799.82">6576 10318 88 0,'0'0'209'0,"0"0"35"0,0 0-71 16,0 0-65-16,0 0 6 0,0 0 36 15,0 0 35-15,0 0-22 0,0 0-30 16,0 0-45-16,0-19 0 0,0 12-7 16,0 0-29-16,0 0-26 0,-7 0-25 15,5 0-1-15,-2 2 0 0,-4 2-25 16,0-1-7-16,1 1-17 0,-3-1 0 16,2 4 17-16,-1 0 12 0,-3 0 1 15,6 0 6-15,-2 4-23 0,3 3-127 16,5-4-126-16,0 2-154 0,13 6-170 15</inkml:trace>
  <inkml:trace contextRef="#ctx0" brushRef="#br0" timeOffset="53716.77">6635 15532 988 0,'0'0'221'16,"0"0"-42"-16,0 0-179 0,0 0-130 16,0 0 130-16,0 0 150 0,0 0 16 15,0 0-7-15,0 0 7 16,62-11-36-16,-53 15-56 0,3 6 8 16,-8-5 24-16,-2 6 53 0,-2 3 28 15,0 0-26-15,-8 5-29 0,-4 2 0 16,-1 1-11-16,-3 6-31 0,-1-2-30 15,1 2-25-15,-1 2-33 0,1-2-2 16,-1 2-3-16,5-3 3 0,-1 7 0 16,5-6 0-16,0-2 2 0,2 2 11 15,-1-6 6-15,5-1 0 0,-2 2 0 16,2-9-6-16,2 0-13 0,0-4 0 16,0-3 3-16,0-2 19 15,6-1 26-15,0-4 18 0,7 0-15 16,1-7-7-16,13 2 1 0,6-9 8 15,15-7-6-15,14 2-9 0,14-9-9 16,-5 9-4-16,-11 1-10 0,-3 8-14 16,1 3-1-16,15 3-2 0,18 4 0 15,-7 0 0-15,-5 0 2 0,-5 4 2 16,-5-1 0-16,1-3 14 0,2 0 3 16,7-7-7-16,3-3-9 0,9 1 1 15,4-8 8-15,3-1-10 0,1 2 0 16,-6-1-1-16,-4 7 0 0,-5-4 2 15,-3 7 0-15,-4 1-2 0,-3 3 0 16,2 3-1-16,-7 0-2 16,-1 3-1-16,-14 1 3 0,-9-2 1 15,-10 1 1-15,-10-3 0 0,-2 4-2 16,2-4 3-16,6 0 12 0,4 3 1 16,6-3-12-16,5 0 18 0,-3 0-19 15,-4-3 25-15,-2-1 1 0,1-1-1 16,-11 1 9-16,-3-3 13 0,-1 0 0 15,-4 4-7-15,-11-1 4 0,2 4-10 16,-6-3-9-16,-2 3-7 0,1 0-21 16,-3 0-2-16,0 0-16 0,0 0 5 15,0 0 1-15,0 0 9 0,0 0 3 16,0 0 1-16,0 0 24 0,0 0 3 16,0 0-1-16,0 0 7 0,0 0-12 15,0-4-22-15,2 4 0 16,4-3-19-16,0-1 1 0,0 1 6 15,5-4 9-15,1 2 1 0,0-2-1 16,3 0 0-16,1 0-12 0,-3 3 2 16,-1-3 13-16,-1 4 0 0,-1-1 1 15,-6 1 24-15,0 3 6 0,0 0 0 16,-4 0-3-16,0 0-7 0,0 0-5 16,0 0-14-16,0 0-2 0,0 0-1 15,0 0-27-15,0 0-12 0,2 0-13 16,2 0-2-16,-1 0 18 0,-1 0 21 15,4-4 15-15,0 4 1 16,2 0 1-16,-2 0 1 0,3 0 17 16,-1 0 9-16,-4 0 12 0,2-3 22 15,-2 3 27-15,-4-4 6 0,0 3-33 16,0-3 2-16,-2-6-30 0,-2 3-16 16,-2-4-16-16,-2-3-2 0,-3-5 0 15,5 2-1-15,-4-6-11 0,4-5 10 16,4-12-19-16,2-7-10 0,2 0-3 15,6-2 13-15,6 5 2 0,1 8 4 16,1-8 3-16,3-3-1 0,-4 12-20 16,1 2-97-16,-12 12-161 0,-2 12-385 15,-35 25-773-15</inkml:trace>
  <inkml:trace contextRef="#ctx0" brushRef="#br0" timeOffset="57883.97">15396 12478 134 0,'0'0'349'0,"0"0"198"0,0 0-185 16,0 0-112-16,0 0-55 0,0 0-55 16,0 0-20-16,0 0-20 0,0 0-22 15,8-44-13-15,-10 40 6 0,-2 1-22 16,-2-1-17-16,-2-3-3 0,1 4 0 16,1-4 10-16,-4 0 9 0,4 4-12 15,-3-3-7-15,-1 3-4 16,4-4-2-16,0 3 3 0,-3 1-7 15,5-1-19-15,-2 4-1 0,0 0-22 16,-5 0 7-16,5 4 15 0,-2-1 1 16,-4 8 3-16,1-6 10 0,1 6-11 15,-3 2 1-15,3 1-3 0,2 0-1 16,-2-1-3-16,3 4-12 0,5 0 15 16,0-4 0-16,2 1 1 0,0 0 1 15,2-4 12-15,7-3 3 0,1 2 16 16,0-6 0-16,7 1 1 0,-3 3 5 15,3-7 10-15,1 0-3 16,-1 0-3-16,-1 0-7 0,-1 0-6 16,-1-4 3-16,-5 1 6 0,1-4 13 15,-4 3 10-15,0-1-16 0,-6-5-23 16,2 3-9-16,-2-7-11 0,0 3 1 16,0 2-3-16,0-4 0 0,-4-1 0 15,0 3-1-15,-2 1-2 0,-2 4-29 16,2-1-3-16,-1 4-3 0,-3-1-14 15,2 4-2-15,-1 4 19 0,-1 6 9 16,0 3 10-16,-3 4 13 0,5 4 0 16,-4-2 2-16,1 6 1 0,-1-3 0 15,6 3 0-15,0-6 0 0,-3 2 0 16,7-4-3-16,2-3 2 0,0-5 1 16,0 1 25-16,2-6 14 0,9-1 12 15,-3-3 3-15,2-3-9 16,5-8-20-16,-1 4-9 0,-1-8-3 15,5 1 0-15,-3-7-12 0,-5 5 15 16,4-1-14-16,-7-1 17 0,-3 10-19 16,0-6-2-16,-4 7-21 0,0 0-21 15,-6 3-13-15,0 4-4 0,-3 0 16 16,-3 0 16-16,4 4 10 0,-5 3 3 16,3 0 13-16,-1 3 0 0,5-5-16 15,0 2 17-15,2 0 1 0,0 0 1 16,2-3 1-16,2-1 19 0,0 1 2 15,0-4 10-15,2 0 16 0,2 0-3 16,2 0-4-16,-2 0-6 16,0 0-12-16,5-7-20 0,-1 3 10 15,-2-3-11-15,-2 0 10 0,5 4-8 16,-7-1-4-16,0 3-92 0,-2-3-109 16,-2 4-130-16,-3 0-293 0,-23 9-894 0</inkml:trace>
  <inkml:trace contextRef="#ctx0" brushRef="#br0" timeOffset="61017.92">13608 10332 176 0,'0'0'551'16,"0"0"-186"-16,0 0-143 0,0 0-82 16,0 0-53-16,0 0-41 0,0 0-20 15,0 0 23-15,0 0 16 0,-10-50-10 16,10 46-55-16,0 4-101 0,0 0 17 15,-5 0 25-15,3 7 40 0,-4-3 7 16,0 3 12-16,-4 3 16 0,5-3-3 16,-1-2 7-16,-2 2 6 0,4 0 0 15,2-3 13-15,0-1 29 0,2-3-6 16,0 0 38-16,4 0 33 0,0 0-29 16,6 0-52-16,-1 0-29 0,3 0-23 15,-2 0 0-15,5 0 0 0,-7-3 2 16,4 3 17-16,-1-4 23 0,-9 4 33 15,2-3 16-15,2-1 83 16,-6-3-52-16,0 2-64 0,-6-2-38 16,0-3 2-16,2-1-20 0,-5 1 2 15,1-1-1-15,2 3-1 0,0 1 11 16,-3-4-12-16,7 4-1 0,0 4-35 16,2 3-62-16,0 0 16 0,2 0 33 15,3 7 19-15,7 3 26 0,-4 4-1 16,7-2 4-16,1 6 13 0,-1-1-9 15,3 2 21-15,3-5 4 0,0 4-9 16,-1-6 9-16,-1-5 6 0,-7 0 14 16,5-4 63-16,-9-3 62 0,2-3-27 15,-3-8-58-15,-7-1-31 0,0-5-14 16,0-4-18-16,-2 2-7 16,-3-6-3-16,-5-1-16 0,4 2 3 15,0 4 0-15,-5-4 0 0,5 7 16 16,2 4-19-16,0 3-35 0,-4 3-47 15,3 7-30-15,1 0 38 0,-4 14 36 16,-2-2 22-16,1 6 3 0,-1 9 13 16,2-4 0-16,0 8 2 0,-1-8 2 15,5 5 15-15,2-5-16 0,2-2 10 16,0-9 3-16,0 2 16 0,0-7 51 16,2-7 32-16,-2 0-49 0,4-4-40 15,0-10-10-15,3 2 6 0,-3-9 6 16,0 0 7-16,-2 2-9 0,0-5-23 15,-2 1 0-15,0 2 0 16,0 4-3-16,-2 4-22 0,-2-1-26 16,-4 8-37-16,-3 6-4 0,3 0 28 15,-4 6 26-15,3 12 9 0,-3-2 14 16,8 5-81-16,-2 5-80 0,4-2-104 16,2 6-91-16,4-13-271 0,35 16-478 0</inkml:trace>
  <inkml:trace contextRef="#ctx0" brushRef="#br0" timeOffset="62072.4">13633 10278 39 0,'0'0'75'0,"0"0"-6"16,0 0-69-16,0 0-33 0,0 0 17 16,0 0-40-16</inkml:trace>
  <inkml:trace contextRef="#ctx0" brushRef="#br0" timeOffset="62617.25">13641 10339 117 0,'0'0'209'0,"0"0"-98"16,0 0-105-16,0 0-6 15,0 0-29-15,0 0 10 0,0 0 16 16,0 0 3-16,0 0 0 0,0 0 3 16,66-40-1-16,-56 33-2 0,-3 4-20 15,-5 3-3-15,2-4 7 0,-2 4-4 16,-2 0 17-16,0 0 3 0,0 0 36 15,0 0 23-15,-2 0 3 0,-2 0-17 16,0 0 1-16,-3 0 6 0,-1 0 7 16,4 0 0-16,-2 0 6 0,2 0-13 15,-3 0-52-15,3 0-3 0,2 0-49 16,2 0-10-16,-2 4 16 0,2 3 20 16,0 0 10-16,0-4 13 0,0 4 3 15,2-2 3-15,2 2 10 16,5 0 0-16,-5 0 3 0,0-3 20 15,0-4 52-15,0 3 85 0,4-3 38 16,-3 0-12-16,-3 0-56 0,2 0-45 16,0-3-50-16,2-1-22 0,0-3-6 15,-2 0-17-15,1 0-1 0,3 2 1 16,-4-2-2-16,2 0 1 0,-4 0 1 16,2 0 13-16,3 4-16 0,-5-1-16 15,0 1-10-15,0 3-16 0,-2 0-10 16,0-4-7-16,0 4 4 0,0 0 29 15,0 0 26-15,0 0 0 0,0 0 19 16,0 0 4-16,0 0 10 0,0 0 6 16,-2 0-7-16,2 0-12 15,0 0-20-15,0 0-1 0,0 0-42 16,4 0-119-16,-2 0-183 0,19 4-258 0,-46-8 108 16</inkml:trace>
  <inkml:trace contextRef="#ctx0" brushRef="#br0" timeOffset="63876.82">13697 10259 52 0,'0'0'196'16,"0"0"-14"-16,0 0-80 0,0 0-37 15,0 0-16-15,0 0-4 16,0 0-15-16,0 0-30 0,0 0-3 16,-15-14-32-16,15 14-128 0,-2 0-248 0</inkml:trace>
  <inkml:trace contextRef="#ctx0" brushRef="#br0" timeOffset="66136.14">15224 12640 75 0,'0'0'189'16,"0"0"-6"-16,0 0-4 0,0 0 26 15,0 0 11-15,0 0 28 0,0 0-13 16,0 0-33-16,0 0-45 0,-31 10-33 16,29-10-39-16,0-3-26 0,0-1-16 15,0 1 0-15,2 3 3 0,0-4-16 16,0 1-26-16,0-1-2 15,0 4-21-15,0-3-3 0,0-1 1 16,2 1 8-16,-2 3 4 0,2 0-6 16,-2 0 3-16,0 0 16 0,0 0 1 15,0-4 54-15,0 4 0 0,0 0-55 16,0 0-65-16,0-3-87 0,0 3-66 16,2-4-52-16,2-1-49 0,3 2-20 15,1-4-133-15,-29 33 62 0</inkml:trace>
  <inkml:trace contextRef="#ctx0" brushRef="#br0" timeOffset="67211.23">17019 12774 33 0,'0'0'401'0,"0"0"-98"0,0 0-169 16,0 0-53-16,0 0-52 0,0 0-29 16,0 0-1-16,0 0 1 0,0 0 13 15,0 0 85-15,-38-44 32 0,36 34 27 16,-2 6-53-16,0-1-55 15,-2-2-17-15,4 4-32 0,-4-1-18 16,-1 4-21-16,-3 0 3 0,2 0 16 16,-5 0 7-16,1 4 0 0,-2 3 10 15,-3-2 0-15,5 2-11 0,-3 0 14 16,3 0 15-16,1 3-15 0,5-3-13 16,0 4 10-16,4-6-10 0,2 2 9 15,0 7 1-15,0-4 1 0,6-3 2 16,-2 4 2-16,2-6 24 0,3 2 0 15,-1 0 3-15,-2 0 20 0,2-7 20 16,1 4 35-16,-3-4-4 16,2 0-18-16,-2-4-34 0,-1 1-5 15,-1-8-18-15,0 4-12 0,0 2-9 16,-2-9-2-16,0 3 14 0,0-6-15 16,-2 8-1-16,2-8-3 0,-2 3 0 15,0 0 0-15,0 5-9 0,0-1 9 16,0 3-13-16,0 0-13 0,0 7-33 15,0 0-6-15,-4 0 68 0,0 3 20 16,-4 8 1-16,1-1-21 0,1 2-2 16,-2 2 2-16,2 4-1 0,2-6-12 15,2-1 11-15,-3 2 2 0,5-2 15 16,0-8 27-16,5 1 17 0,1-1-8 16,0-3-12-16,6-3-13 0,-3-4-9 15,5-4 2-15,-1-2-16 16,1 2 10-16,-4-1 29 0,1-2-16 0,-1 0-22 15,-6 0-4-15,-4 5 0 16,0-1-59-16,-8 3-67 0,-7 3-56 16,-1 4-59-16,-5 0-104 0,5 0-179 15,-15 11-199-15</inkml:trace>
  <inkml:trace contextRef="#ctx0" brushRef="#br0" timeOffset="73517.85">13833 15842 836 0,'0'0'42'16,"0"0"-13"-16,0 0 14 0,0 0-1 15,0 0 30-15,0-61 19 0,2 50 39 16,2 1 59-16,-2 3 29 0,1-2-29 15,3 2-53-15,-4 4 23 0,-2-1-20 16,0 1-13-16,0 3-6 0,0-4 2 16,0 1 4-16,-6 3-10 0,4-4-7 15,-1 4-16-15,3 0-38 16,0-3-55-16,0 3-67 0,0 0 22 16,0 3 45-16,5 4 31 0,3 0 4 15,-2 4-12-15,0 1-11 0,5 5 8 16,-3-3-8-16,-2 6 4 0,2 1 3 15,-1 3-3-15,-5-5 4 0,2 2-17 16,-4-2 16-16,0-1 13 0,0-1 12 16,0 1 10-16,-4-10 13 0,2 3 3 15,-1-1-19-15,1-6-42 0,0-1-9 16,2 1-63-16,0-4-1 0,0 0 48 16,7 3 16-16,-3 1 3 0,8-4 13 15,-4 3-15-15,7 1-1 0,-3-3-3 16,7 3-9-16,-5-1 12 0,1 4 0 15,3-3 3-15,1-1 10 16,0 4 6-16,-1-3 16 0,5-1 2 0,2-3 1 16,2 0 7-16,12 0-14 15,13-7-12-15,14-7-17 0,12-5 1 16,13-5-3-16,-10 3 1 0,-1 2-1 16,-20 8-1-16,-16 4 0 0,1 0-2 15,-20 4 0-15,-2-1-9 0,8 4-4 16,2-3 14-16,0-1 1 0,4 4 0 15,-6-2 1-15,-4 2 1 0,-4 0 1 16,-9 0 14-16,3-3 6 0,-7 3 3 16,0 0-3-16,-1-3-3 15,-1 3 12-15,-2-7-9 0,0 7-3 0,1-4-6 16,-1 4-1-16,-4-3 7 16,0-1 3-16,-2 4-3 0,0 0-17 15,0 0-2-15,0 0-16 0,0 0-2 16,0 0-4-16,0 0 0 0,0 0 9 15,0 0 13-15,0 0 2 0,0 0 30 16,0 0 12-16,0 0-1 0,-2 0-2 16,0-3-9-16,0-1-19 0,-2 1 3 15,-1-4-13-15,3-4 9 0,0 6-9 16,2-9-3-16,0 0-14 0,0 0-5 16,0-2 7-16,0 16-5 0,0-35 16 15,4 16 1-15,3 2 0 0,-3-1 0 16,-2 3 0-16,0 1 20 15,2 0 2-15,-4 0-10 0,0 2-12 16,0 1-31-16,0-3 28 0,-4 4-26 16,0 1 29-16,-7-5 13 0,7 7 1 15,0-3-14-15,0 3-3 0,0 0-20 16,2 3-17-16,-2 1-39 0,4 3-50 16,0 0-92-16,4 0-183 0,0 3-346 15,0 15-1580-15</inkml:trace>
  <inkml:trace contextRef="#ctx0" brushRef="#br0" timeOffset="77820.9">28797 15230 235 0,'0'0'486'15,"0"0"-278"-15,0 0-120 0,0 0 39 16,0 0 104-16,0 0 7 0,0 0-27 15,0 0-58-15,0 0-75 0,-6-11-33 16,12 11-19-16,11-3-13 0,-3 3-10 16,9-2-2-16,0 2-1 0,5-3 0 15,-3 3-1-15,2-4-12 16,-4 4 0-16,0 0-6 0,-7 0-17 16,-3 0-12-16,-3 0-24 0,-8 0 56 15,-2 0 16-15,-6 7 19 0,-7-7-15 16,-1 0 9-16,-7 2 22 0,1-2 79 15,-3 0 61-15,4 0 12 0,-1 0-38 16,1 0-43-16,7 0-44 0,1 0-62 16,7-2-13-16,4 2-65 0,0 0 17 15,0 0 46-15,2 0 15 0,8 0 3 16,1 0-3-16,3 0-3 0,3 0 1 16,-1 2-14-16,5-2 3 0,0 3-6 15,-5 1 2-15,1-1-57 16,-3 1-42-16,-3-1-14 0,-5 1 23 15,-2-1 85-15,-4 1 9 0,-8-1-4 16,-5 4-106-16,-5-3-143 0,3-4-174 16,-28 3-365-16</inkml:trace>
  <inkml:trace contextRef="#ctx0" brushRef="#br0" timeOffset="102668.31">3324 11710 80 0,'0'0'56'0,"0"0"-14"0,0 0-19 16,0 0 23-16,0 0-45 0,2-61-1 16,-2 56 0-16,0-2-16 0,2 3-14 15,-2 1-35-15,0 3 23 16,0 0 23-16,0 0 19 0,-2 0 16 16,-2 3 53-16,-4 4 12 0,1-3-12 15,1-1-4-15,-2 3 26 0,0-3 17 16,1-3-4-16,-3 4-22 0,4-4-17 15,0 0-16-15,-5 0 3 0,7 0 10 16,0 0-7-16,2 0-12 0,-2 0-43 16,4 0-23-16,-2 0-94 0,-2 0-4 15,4 0 62-15,-2 0 33 0,2 3 24 16,-2 1 0-16,0 6 2 0,-1-3-16 16,-1 0 16-16,2 2-1 0,0 1-1 15,0-3-11-15,-2 0 11 0,4 0 2 16,0-3 2-16,4-1 21 15,0 1 20-15,2-4 107 0,1 0-43 16,5 0-39-16,-4 0-19 0,5-7-10 16,-3 0 7-16,2-4 6 0,-1 4-6 15,-1-3-10-15,-2 1-4 0,-3 2 1 16,-3-4-14-16,0 1 1 0,-2 3-20 16,-2 0-4-16,-5 5-15 0,-3-1-4 15,-4-1-3-15,-3 1 0 0,-4 3-10 16,5 0 4-16,-5 3 2 0,1 1 11 15,-1 1-11-15,2 2-5 0,9 0-8 16,-3 3-19-16,7-3 14 0,2 0 12 16,-2-3 34-16,6 3 2 0,0-2 29 15,8-1 65-15,-2-1 1 16,1 1-30-16,5-1-13 0,-2 1-6 16,5-4-4-16,-3 3-16 0,3-3-13 15,1 0 7-15,-3 0 6 0,1 0 3 16,-6-3 7-16,5-1 6 0,-7 1-3 15,4-4-3-15,-6 0-14 0,1-2-2 16,-3-5-7-16,0 0-1 0,-2 0-11 16,0 2 0-16,0-6 1 0,-2 4-2 15,-5-1-3-15,3 4-7 0,-6 1 10 16,4-1 3-16,0 8-3 0,-7 3-78 16,7 0 4-16,-2 0 25 0,2 10 3 15,1 4 7-15,1 2 5 16,2-2 32-16,2 7 4 0,0-2 9 15,6-1 15-15,3-1 1 0,3-1-11 16,-2-2 7-16,5-4 6 0,-5-3 0 16,5-3 13-16,-3-1 17 0,-4-3 6 15,-1-3-10-15,3-8-9 0,-6 1-7 16,-4-4-4-16,0-2-15 0,-2-5-10 16,-8 7-10-16,-3-5-1 0,-3 1-19 15,-5 1-3-15,0 8-51 0,1-1-118 16,5 6-199-16,1 4-306 0</inkml:trace>
  <inkml:trace contextRef="#ctx0" brushRef="#br0" timeOffset="103658.57">3210 11609 20 0,'0'0'0'0,"0"0"-17"0,0 0 14 16,0 0 3-16,0 0 0 0,73-47 0 15</inkml:trace>
  <inkml:trace contextRef="#ctx0" brushRef="#br0" timeOffset="104370.26">9792 12737 170 0,'0'0'192'0,"0"0"17"0,0 0 45 15,0 0-52-15,0 0-33 16,0 0-61-16,0 0-108 0,0 0-49 16,0 0-234-16,-27-14-480 0</inkml:trace>
  <inkml:trace contextRef="#ctx0" brushRef="#br0" timeOffset="111037.6">20996 3317 2232 0,'0'0'723'0,"0"0"-499"0,0 0-106 15,0 0 22-15,0 0-86 0,0 0-54 16,0 0-12-16,0 0 12 15,0 0 45-15,-54-21 18 0,48 21 13 16,0 0 38-16,4 0 49 0,-1-3-5 16,3 3-39-16,0 0-57 0,3-4 12 15,3 4 63-15,8-3 8 0,1 1-7 16,3-1-21-16,9-1-13 0,8 1-3 16,13-4 5-16,18 3 1 0,15-3-10 15,18 4-18-15,15 3-24 0,1 0-22 16,3 0 0-16,0 3-8 0,-4-3-14 15,10 4-10-15,4-4-1 0,0 0 1 16,6-4 11-16,7-3 0 0,10 0 9 16,4-3 0-16,2 5 28 0,4-6-22 15,0 1 33-15,7-1-26 16,-1 4-19-16,5-3-12 0,-1 1-1 16,7-1 0-16,-2-1 1 0,-7 1 0 15,3 3-1-15,-11-2 0 0,-6 2-2 16,-12-3-2-16,-11 3 2 0,-14 0 1 15,-11 0 2-15,-11 3 11 0,-26-3-14 16,-14 7-2-16,-23-2 2 0,-11 2-1 16,-1-3-1-16,-4 3-1 0,-3 0-39 15,3 0-34-15,1 0-33 0,-1 0-18 16,-9 0 6-16,-6 3 11 0,-2 3-36 16,-2 1-49-16,-4 3-75 0,-7 4-129 15,3 0-178-15,2-5-563 0,-7 5-759 16</inkml:trace>
  <inkml:trace contextRef="#ctx0" brushRef="#br0" timeOffset="113418.85">20973 1720 1416 0,'0'0'526'16,"0"0"-334"-16,0 0-150 0,0 0-10 15,0 0 17-15,0 0-7 0,0 0 6 16,0 0 7-16,0 0 17 0,10 0-1 16,-1-4-10-16,-3 4 13 0,4-7 16 15,3 4 7-15,-1-1-10 0,2 1 2 16,5-4-18-16,2 2-30 0,-1-2 1 15,3 0-1-15,0 0-37 0,4 3 12 16,-5 1-14-16,7-1 11 0,0 4-1 16,4 0-9-16,-4 4 13 0,6-1-3 15,-4 8 0-15,7-1-11 16,-3 6-1-16,0-2 12 0,4 3-11 16,-6 2 1-16,9 2 10 0,-5 2 9 15,-2-2 4-15,6 3 15 0,1 6 3 16,-1-6 10-16,0 6 19 0,3 3-10 15,-1-1-12-15,3 4-10 0,5 8-41 16,3 10 3-16,2 10 22 0,2 11-12 16,-7 9-1-16,-1 2-8 0,-13-3-3 15,-8-18 1-15,-6-15-2 0,-6 4-1 16,3 4 1-16,1 8-1 0,2 9 2 16,-3-7 10-16,-7 0-9 0,1-5 27 15,1 5 8-15,-7 0 10 0,6 0 0 16,-5-2 33-16,-1 6 7 0,2 3-18 15,-4 2-20-15,5 5-14 0,-5 1-11 16,-2 1-20-16,4-5 17 16,-1 4-21-16,-1-8 2 0,-2 6 1 15,2-3 13-15,7 1-16 0,-1-6 1 16,-2-2-1-16,11-3-1 0,-2-5-12 16,1-9 13-16,-5-10 0 0,1-6 0 15,-1-15 11-15,-3 8 7 0,3-5 4 16,1 13 0-16,1 1-7 0,5 10-2 15,7 5 2-15,-4 2-13 0,0-6 1 16,0-1 0-16,0 1-2 0,-3-11-1 16,3 0 0-16,2-5-21 0,2-9-10 15,-2-1 15-15,2-15 16 0,-2-5 19 16,8-5 9-16,-2-9-4 16,4-8 4-16,2-7-3 0,-2-10-10 15,3 1-12-15,-1-10 13 0,-2-3-14 16,0-4 1-16,3-1 0 0,-9 1 9 15,4-1-9-15,-4 1 9 0,-2-8 0 16,6-7-10-16,-2-8-1 0,4-16-1 16,-8-8-2-16,6-15-10 0,-4 4-4 15,2 3-2-15,-4 4-4 0,-2 10-8 16,6 4 11-16,-6-2-3 0,2 2 10 16,-4 1-3-16,2-1 2 0,2 10 11 15,-7-1 1-15,3 7 0 0,-2 1 0 16,0-5 0-16,-1 3-1 0,-1-1 2 15,0 5 0-15,-5-5 1 16,3-2-1-16,4 0 0 0,-7 5-3 16,3-2-19-16,-1 8 7 0,-1-4 13 15,4 9-14-15,-1-6 13 0,1 14-13 16,-2 10-2-16,-7 4 2 0,5 7 4 16,-1 6 10-16,-4-6-10 0,9-5 9 15,4-1 2-15,8-11-1 0,0-4-1 16,4-3 2-16,-2 3 1 0,3 4 1 15,-1 4 0-15,-4-3 0 0,4 3-1 16,-4-1 0-16,4 1 0 0,1 2-1 16,-5 0-11-16,4 0 11 0,-4 1-15 15,4 0 16-15,-6 5-3 16,6 2-19-16,-6 0 1 0,5 5 2 16,-5 2 0-16,0 5 16 0,-5 4 2 15,-3 8-18-15,-4-2 7 0,-7 8 10 16,5-1-1-16,3 1 3 0,-3 0 0 15,2-1 0-15,3-3 2 0,-3 4 1 16,-5 3 16-16,-1-4-7 0,1 4 0 16,-6 0-8-16,7-3 11 0,1 3-12 15,-5 0 0-15,-1 0 1 0,-2 0-2 16,-1 0 1-16,-1 0-2 0,0 0-1 16,-2 0-1-16,0 0 0 0,-4 0-52 15,2 0-56-15,-2 0-71 16,2 0-69-16,-2 0-225 0,0 0-575 15,-4 0-759-15</inkml:trace>
  <inkml:trace contextRef="#ctx0" brushRef="#br0" timeOffset="124595.24">27019 2027 1420 0,'0'0'52'0,"0"0"-52"0,0 0-254 15,0 0-313-15,0 0 29 16</inkml:trace>
  <inkml:trace contextRef="#ctx0" brushRef="#br0" timeOffset="126401.34">27145 2084 1170 0,'0'0'664'0,"0"0"-375"15,0 0-205-15,0 0-16 0,0 0 0 16,0 0-36-16,0 0-32 0,0 0-48 16,0 0-20-16,0 0-23 0,-37 7 23 15,37-7-23-15,0 0-3 0,4 4 36 16,0-4 32-16,1 0 23 15,1 3 3-15,-2-3 16 0,0 0 3 16,-4 0 30-16,4 0 68 0,-2 0 71 16,-2 0-23-16,0 0-29 0,-2 0-17 15,-6 4-22-15,2-4-26 0,-7 3-1 16,5-3-21-16,-6 7 2 0,3-5 3 16,-3 1-9-16,3 1-9 0,1-1-26 15,2 1-10-15,2-1-41 0,4 1-14 16,-3-4 17-16,5 3 18 0,0-3 20 15,7 0 0-15,-1 0 13 16,0 4 16-16,4-4 0 0,1 0 0 0,1 0 3 16,1 0-10-16,-1-4 1 15,0 1 2-15,1-1 10 0,-3 1-9 0,2-1-1 16,-1 1-12-16,3-1-13 16,-1 1 1-16,1 1-1 0,5 2-16 15,-3-7 4-15,5 7 9 0,2-3 1 16,4 3-14-16,-1 0 3 0,5-4 13 15,3 4 2-15,3 0 27 0,2 0-29 16,9 0 0-16,12-3 10 0,10-1 9 16,15 1-19-16,-13-4-14 0,-10 3 12 15,-17-3 2-15,-16 4-3 0,4-1 2 16,7 1-18-16,5 1 19 0,5-1-13 16,-5-1 11-16,1 4 2 0,-7-3 19 15,0 3 10-15,1 0-27 16,1 0-1-16,-4 3-1 0,2 4-1 15,1-5 1-15,1 1 0 0,-2 1 0 16,3 3 1-16,-3-4-1 0,0 4 0 16,-4-3-1-16,3 3-1 0,-3 0 1 15,-2-4 0-15,0 4 0 0,-2-2 1 16,0 2 2-16,-2 0-2 0,2 0-2 16,0 0-2-16,-2 0 2 0,0 4 1 15,0-3 0-15,0 3-2 0,-5 3-10 16,7-4 13-16,-8 10 2 0,0-3-2 15,2 0 2-15,-3 6-2 0,-1-2 0 16,2 2-1-16,0 1 1 0,-7 1-1 16,5-3 0-16,-1-1 1 0,-1 5 2 15,0-1 2-15,-1 1 8 16,-3 2-11-16,-1-2 0 0,1 2 12 16,-5 5 3-16,0 2 10 0,-4-2-10 15,1 7 12-15,-3-3 1 0,-2 8-7 16,2-8-9-16,-2 6-13 0,0-3 1 15,0 4 2-15,2-6 0 0,0-1 13 16,5 0-16-16,-5-2 10 0,4-2-11 16,-2 0 2-16,3 2 23 0,-1 1-5 15,-2-1-6-15,0 2 6 0,-2 3 0 16,-1 7 0-16,-1 0 3 0,0 0 7 16,-2 4-1-16,0 1-3 0,2 0-6 15,0 1 4-15,0-6-5 0,4 3-15 16,0-6 34-16,5 0-15 15,-1-1 19-15,6 1-22 0,-3-2-16 16,3-2 26-16,3 0-4 0,-2 4-3 16,3-3-6-16,-1 3-13 0,-1-4 12 15,-1 0-12-15,2 4 1 0,-5-2-1 16,0-2 0-16,3-7 0 0,-7 5-2 16,3-5 0-16,-5-6-1 0,2 1-19 15,3-9-6-15,-3-2-12 0,3 4 21 16,1-10 3-16,-2 1 1 0,3-9 8 15,3 4 2-15,-1-3-1 0,2-4 2 16,-1 0 1-16,3-7 2 0,2-4 1 16,-3 3 45-16,1-10-14 15,0 1 10-15,-5 1 0 0,-1-8-16 16,1-1 4-16,-3 2-19 0,-3-4 9 16,-2-3-7-16,3 0-15 0,-5-5-12 15,0 2 12-15,0-5-13 0,2-2 10 16,-3 3-9-16,3 0-2 0,2-4 14 15,-6-3 1-15,5 4-1 0,-1 3-1 16,-2-5 0-16,0 2 1 0,2 7 19 16,-3-3-16-16,-1-3 19 0,2 3-19 15,-4 2-1-15,0 0 14 0,2-3-15 16,-4 4 1-16,0-6-2 0,2-1-14 16,-2 0 11-16,0 0-22 15,0-5 0-15,2 1-7 0,-2 1-9 16,4-5 4-16,5 1 8 0,1 0 26 15,-4 0 1-15,3-2 1 0,1 2 1 16,0 0 2-16,1 0 14 0,-5 7 21 16,0 3-5-16,0-1 0 0,-4 1-10 15,-2 4-6-15,0 2-14 0,0-2 15 16,-2 1-15-16,-4 3-4 0,2-3-9 16,-2 3-1-16,4-1-4 0,-5-2-13 15,1-1 4-15,6-2 0 0,-2 6-10 16,2-8 4-16,0 2-1 0,4 2 10 15,7-3 7-15,-7 1 11 16,8 2 4-16,-4 3 0 0,7-5 1 16,-7 5 12-16,2 6-10 0,1-2 22 15,-3 5-6-15,0 3 6 0,-4-1 0 16,1 5-23-16,-3 4-2 0,4-4-31 16,-4 5-19-16,4-1-7 0,0 3-9 15,5 0 3-15,1 0 19 0,9-4 22 16,4 6 18-16,6-5-11 0,4 3 15 15,8 0 14-15,0 0-12 0,5-4 26 16,-2 8-27-16,-1-3-1 0,3 3 1 16,-5-1-1-16,0 4-19 0,-1 0 16 15,-3 0 3-15,-2 0 36 0,2 4-36 16,-3 1-35-16,1-1 35 0,2 3 35 16,0 0-29-16,3-4-3 0,-1 4-3 15,2-3 0-15,3-1-11 16,-1-3-15-16,1 4 26 0,1-4 2 15,3 0 8-15,-2 0-7 0,3 0-3 16,-1-4 2-16,-1 4 17 0,7 0-16 16,-6 0 1-16,0 0-2 0,-3 0-2 15,-1 0-1-15,-5 0-3 0,-8 4-8 16,-4-1 12-16,-8 1 1 0,-9-1 11 16,-2-1-12-16,-8-2-69 0,-2 0-109 15,0 0-109-15,-8 0-136 0,4 0-257 16,-2-5-752-16</inkml:trace>
  <inkml:trace contextRef="#ctx0" brushRef="#br0" timeOffset="128501.87">26928 3188 98 0,'0'0'365'0,"0"0"20"0,0 0-89 16,0 0-74-16,0 0-69 0,0 0-66 15,-66-7-28-15,50 7 3 0,-1 0 0 16,-1 0 3-16,-1 0 3 0,0 0-20 16,-3 4 8-16,5-4 8 0,-2 3 8 15,3 1 22-15,-1-4-7 0,9 3-22 16,-4-3-65-16,10 0-29 0,-2 0-104 15,4 4 91-15,0-4 42 0,6 0 36 16,4 3 2-16,0 1-2 0,7-1-7 16,2 1 16-16,1-1 4 0,5 1-4 15,4-1 10-15,4-3 16 16,10 4-13-16,13-4 19 0,15 0-48 16,17 0-8-16,16 0-21 0,16 0 0 15,6-4 3-15,2-3 10 0,-2-3-13 16,-2 3-3-16,2 0-16 0,2 3 18 15,0 1-10-15,5-1-7 0,1 1 18 16,0 3 3-16,-1 0-3 0,-1 0-20 16,-8 0 20-16,4-2 1 0,5-1 19 15,-3-1 2-15,4-6 14 0,1 3-27 16,9 0 27-16,3-4 82 0,4 2-31 16,6-4-26-16,0 2-9 15,4 4-52-15,1 4-1 0,-5-4 1 16,-4 7 0-16,-7 0 20 0,-7 0-20 15,-9 3-3-15,-14 4 1 0,-27 0-21 16,-27-3 23-16,-21-1-83 0,-20 4-16 16,-7-7 25-16,-1 4 26 0,-7-4 48 15,4 0 50-15,-8 0-50 0,-2 0-122 16,-4-4-55-16,-12-3-14 0,-5-3-123 16,2 6-254-16,-22-17-763 0</inkml:trace>
  <inkml:trace contextRef="#ctx0" brushRef="#br0" timeOffset="129802.12">28710 659 668 0,'0'0'66'0,"0"0"-64"0,0 0-2 16,0 0 26-16,0 0 78 0,0 0 111 15,0 0 39-15,0 0 13 0,0 0-43 16,-25-43-22-16,23 43-14 0,2 0-33 16,-2 0-32-16,2 0-26 15,-2-4-33-15,0 4-2 0,2 0 12 16,0-3-4-16,-4 3-8 0,2 0-18 15,2 0 5-15,0 3 5 0,0 1 29 16,0 1 10-16,0-2 3 0,0 8-17 16,0-1-25-16,0 4-19 0,0 0-9 15,0 5-11-15,0 2 4 0,0 2-19 16,0 5 0-16,0-2 0 0,-2 9-1 16,2 12 0-16,-2 7 1 0,2 7 19 15,0 9-6-15,0 8-12 0,2 3 2 16,2 4 19-16,2 9 0 0,0 4-18 15,1 7 8-15,-3 6-9 0,0 8 23 16,-8 3 24-16,-7-5 7 16,-1-9 0-16,-5-7 96 0,-1-12-73 15,-3 2-46-15,-4-1-12 0,1 6-7 16,-3-1 1-16,-2 6 0 0,2 7-4 16,2 0-10-16,-2 4-2 0,2-1 0 15,3 6 0-15,-1 2 3 0,0 3 19 16,5 3-9-16,1-1 2 0,5-12 7 15,-1-4-10-15,5-3-10 0,0-8-2 16,6 1 2-16,0 1 0 0,2-4 19 16,0-12-2-16,0 3-18 0,0-13-1 15,0 2 0-15,0-4 1 0,2-1 1 16,-2 2-1-16,2-4 0 0,4-2 2 16,-6 2 10-16,0 0-10 15,0 0 22-15,0-5-7 0,0 8-2 16,0 1-1-16,-6-2-13 0,6 1-2 15,0-3 0-15,0-14-12 0,6-10-1 16,-4-11-2-16,2-5-38 0,-2-9 22 16,2 6 13-16,-2-1-4 0,7 6 0 15,-7-4-6-15,2 12 0 0,2-12 0 16,-2-1 6-16,2-6 6 0,-6 2 15 16,0-7 1-16,2-4 0 0,-2-5 1 15,0 2-1-15,0-3-11 0,0-1-33 16,0-3-63-16,3-7-88 0,3-1-39 15,0-10-104-15,2-3-356 16,15-47-943-16</inkml:trace>
  <inkml:trace contextRef="#ctx0" brushRef="#br0" timeOffset="132169.01">27150 2088 408 0,'0'0'368'0,"0"0"-215"16,0 0-48-16,0 0-11 15,0 0 26-15,0 0 47 0,0 0 41 16,0 0-16-16,0 0-17 0,-29 0-6 16,24-7-37-16,1-4-48 0,0 1-35 15,0-2-30-15,0-2-15 0,0 0 12 16,-2 0 13-16,6 2 6 0,-7 1 7 15,3 1-6-15,-4 3-12 0,0 0-24 16,-3 7-13-16,-1 0 13 0,-7 3 51 16,-1 1 23-16,-3 6 13 0,-2 1-3 15,-2-1-1-15,-2 2 4 0,-4 2-17 16,4-3-12-16,-2-4 9 0,0 3 0 16,2-3 9-16,3-5 4 0,-1-2-4 15,4 0-7-15,0 0-5 16,7-9-27-16,-3 2-11 0,3 0-23 15,3-3 16-15,-1-1-19 0,-1 1 0 16,3 1-13-16,-5 2-3 0,3 0-15 16,-3 4-4-16,-3-1 0 0,-3 4 13 15,0 0 19-15,-4 0 2 0,0 7 1 16,-2-3 2-16,5 3 11 0,-3 0 2 16,2-2-2-16,2 2 6 0,0 0 0 15,5-4 9-15,-1 1 4 0,9-4-1 16,-3 0 7-16,9 0-3 0,0 0-13 15,-2 0-10-15,4 0-10 0,2 0-2 16,0-4-1-16,0 1-21 16,0-1-9-16,0 4-1 0,0-3 1 15,2-1-1-15,0 4-5 0,0-3 8 16,0 3 1-16,-2 0 6 0,2 0 0 16,-2 0 6-16,0 0 14 0,0 0 2 15,0 0 3-15,0 0 19 0,0 0 3 16,0 0-3-16,0 0-3 0,0 0-6 15,0 0-13-15,0 0-16 0,2 0-15 16,2 0 5-16,5 0 14 0,1 0 11 16,5 0 1-16,-1 0-13 0,9 0 10 15,4 0 0-15,2-2 1 0,4-1 0 16,2-1 1-16,4 1-1 0,0-1-14 16,5 1 15-16,1-1-1 0,1 1 2 15,1-4 0-15,5 3 1 16,-2-3-1-16,-3 0-1 0,1-2 1 15,-1 2-2-15,-3 4-11 0,-1-4 11 16,-2 7 1-16,-6 0-11 0,7 0 11 16,-5 0 1-16,0 0-19 0,0 3 18 15,1 1 1-15,1-1 0 0,2 4 0 16,5-3 2-16,-1 1-1 0,3-1-1 16,1-1-16-16,3-3 3 0,0 4-12 15,1-4-39-15,1 0-54 0,-4 0-70 16,-3 0-165-16,-14 3-433 0,-12 1-1190 15</inkml:trace>
  <inkml:trace contextRef="#ctx0" brushRef="#br0" timeOffset="134018.22">26424 1807 1532 0,'0'0'494'0,"0"0"-358"16,0 0-91-16,-60 3 81 0,48 4-9 15,-3 0-17-15,-1 0 3 0,-5 4 39 16,2 1-23-16,3 2-48 0,-3-4-71 16,5 8 0-16,3-2 0 0,3 1 25 15,2 0-9-15,2 3-14 0,4-3-2 16,0 1-16-16,0 1 14 0,4-5 2 16,2 0 1-16,4-2 2 0,5-5 33 15,-1 0-4-15,3 0 3 0,4-4 7 16,-1-3-7-16,5 0 3 15,0-3 39-15,0-4 47 0,0-4 22 16,-3-1-29-16,1-5-32 0,-4-1-28 16,-1-8-20-16,-7 5-11 0,1-5 8 15,-6 2-15-15,-4-6-19 0,-2 9-2 16,-4-2-1-16,-4 2-16 0,-7 7 17 16,-3 7 2-16,-3 4 1 0,-2 3 1 15,-1 3 1-15,-1 11 19 0,2 4-22 16,-2 5-11-16,5-3-21 0,1 7 1 15,9 0 6-15,-3 0-4 0,13-6 4 16,0 0 9-16,2-6 6 0,11 3 10 16,3-11 22-16,1-4 9 0,3-3 1 15,5 0 9-15,0-7 0 0,0-7 2 16,-2-3-5-16,-3-6-3 16,-3 2 6-16,1-5 9 0,-7 2-3 15,-3 1-32-15,-4 2 7 0,-4 0-10 16,-4 5-12-16,-11 9-32 0,-5 4 1 15,-3 3 31-15,-4 7 0 0,-4 10 28 16,-2 6-12-16,0 5-15 0,-2 2-1 16,10-3-22-16,4 0-6 0,5-1-12 15,10-5 15-15,6-7 25 0,2-4 12 16,14-3 7-16,5-5 0 0,8-2 2 16,0-9-8-16,4-5-1 0,2 0 1 15,0-3-1-15,-4-2-9 16,0 1 25-16,-8-5-3 0,-2 6 6 15,-9 0 3-15,0-3-9 0,-7 6 3 16,-5 0-12-16,-3 4-16 0,-5 3-19 16,-6 2 0-16,-5 1 4 0,-2 4 12 15,-1 7 3-15,-3 2 13 0,-2 8-13 16,2 1-18-16,3 1-13 0,1 2-10 16,6 3 7-16,5-4 0 0,6-3-4 15,2 2 10-15,2-1 19 0,6-8 9 16,4-3 25-16,3 0 9 0,-1-7 16 15,7 0 3-15,-5-7-7 0,3-3 1 16,-3-4 6-16,-1-5 2 16,-5-2 1-16,0 0 6 0,-4-2 5 15,-4 2-20-15,0 2-31 0,-10 1-16 16,2 8-52-16,-9 6-22 0,-1 4-53 16,1 7-158-16,1 7-177 0,3 0-565 15,1 30-1115-15</inkml:trace>
  <inkml:trace contextRef="#ctx0" brushRef="#br0" timeOffset="135638.88">32210 1976 734 0,'0'0'221'0,"0"0"-186"16,0 0-34-16,0 0 1 0,0 0 15 16,0 0-15-16,-62-26-2 0,58 19-1 15,0 0 1-15,4 0 38 0,0 0 105 16,0 0 10-16,0 4 0 0,0-4 26 15,0 1-13-15,2 3-20 0,-2-1-33 16,2 1-22-16,-2 3-23 0,0 0-6 16,0 0 6-16,0 0 12 0,-2 0 14 15,-2 0-7-15,-7 3-16 0,1 4-7 16,-5-1-9-16,5 1-13 16,-9 0-23-16,3 3-19 0,-1 0-15 15,5 1-7-15,-3 1-7 0,9-1 0 16,0-1 29-16,6 4 3 0,0-2 16 15,6-1-6-15,5-1 0 0,3-3 3 16,7 4-3-16,4-8 10 0,-1 4-23 16,7-5-13-16,-4-2 13 0,0 0 47 15,0 0-18-15,-2 0 9 0,0-5 39 16,-7-6 3-16,1 4 29 0,-9-7-1 16,-2 0-38-16,-3-1-13 15,-5 1-16-15,0-4 0 0,-13-1-18 16,1 5-23-16,-9 0-38 0,0 7 12 15,-3 0 14-15,-3 5-10 0,-4 2-4 16,0 9-6-16,2 9 10 0,0-1-7 16,2 6 4-16,4 1 22 0,5 2 1 15,5 2-27-15,3-5 29 0,8 1 0 16,2-3 13-16,2-5 6 0,10-6 16 16,5-3 0-16,-1 0 9 0,7-7 4 15,4 0-4-15,-2-7 10 0,2-3-3 16,-3-8-7-16,3 3 3 0,-2-6-3 15,-4-2-3-15,-1-1-9 0,-3-4-7 16,-11 5-3-16,0-1 0 0,-6-3-10 16,-2 10-12-16,-8 1 0 15,-11 2 0-15,-1 7 0 0,-3 4-2 16,-4 3-1-16,-4 7-25 0,4 7-1 16,2 5-5-16,4-2 6 0,5 10-4 15,1-3 1-15,9-3 18 0,2 2 12 16,6-9 0-16,0 5 1 0,4-9 25 15,2 1 19-15,4-8 13 0,1-3-7 16,-1 0-12-16,4-3-20 0,-1-8-5 16,1-1 3-16,1-5 3 0,-5 3 0 15,3-7-8-15,-9 5-11 0,0-1-25 16,-4 3-80-16,0 1-128 0,-4 6-166 16,-5 4-391-16,-30 3-1486 0</inkml:trace>
  <inkml:trace contextRef="#ctx0" brushRef="#br0" timeOffset="136671.37">28760 2074 1319 0,'0'0'215'0,"0"0"-199"0,0 0 0 15,0 0 72-15,0 0 55 0,0 0 36 16,0 0 48-16,0 0 29 0,25-65-43 16,-25 57-75-16,0 4-80 0,0-3-58 15,-4 4-1-15,-3 3-25 0,1 0 26 16,-2 0 31-16,-2 3 27 0,-3 8 9 15,1-3 4-15,-5 3-23 0,1 3-13 16,1 0-9-16,-6 1-24 16,5-1-2-16,1 0-3 0,3 0-26 15,2 2 3-15,4-6 14 0,3 1 12 16,3-8 25-16,3 4 13 0,9-3 7 16,0-4-10-16,7 0-3 0,2 0-13 15,1-4-3-15,1 1 3 0,0-4 10 16,-2 0 12-16,-3-4 7 0,-3 1 19 15,-5 1 6-15,-2-1-10 0,-6-1-22 16,-2-3-9-16,-4 4-32 0,-4-2-17 16,-5 1 17-16,-5 1 2 0,1-1 11 15,-7 8-10-15,1-1 0 0,-2 4-3 16,0 0-12-16,4 4-10 0,1 3-6 16,3 3-13-16,5 1-1 0,2 3 8 15,7-2 11-15,3 2 8 16,5 0 15-16,9-4 31 0,5 2-12 15,5-1-3-15,5-8 0 0,0 1 6 16,2-1-6-16,0-3 6 0,-6 0 7 16,-2-7 27-16,-2 0 36 0,-11-3-7 15,-4 1-35-15,-2-5-38 0,-4 4 4 16,-8-4-16-16,-2 2-22 0,-5-2-9 16,-3 3-4-16,1 4 1 0,-4 0 2 15,-1 4-12-15,3 3-22 0,2 0-29 16,1 7-156-16,8 3-267 0,-1 18-816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33:02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9257 5989 1023 0,'0'0'329'0,"0"0"-216"15,0 0-41-15,0 0-30 0,0 0-42 16,0 0 49-16,0 0 49 0,0 0 15 16,0 0 34-16,10 23 47 0,-6-13 20 15,2 1-4-15,3-1-23 16,-3 3-46-16,4 4-13 0,-2 1-3 15,3 1 16-15,-1 12-17 0,-4 6-23 16,5 10-18-16,-3 17-4 0,-4 18 9 16,-4 13 13-16,0 13-14 0,0-4-17 15,2-6-19-15,2-11-23 0,0-8-7 16,2 1-2-16,-1 5 6 0,3 6-3 16,-2 0 6-16,0 5 19 0,0 1 5 15,1 4 17-15,-5 1 14 0,0 2-9 16,-2 4-15-16,-2 8-19 0,-2-5-12 15,-5 10 5-15,1-6-2 0,0 3 3 16,0-3 6-16,1 7-6 16,5-5-1-16,2-2-2 0,0-3-1 15,6-4-8-15,1-3 2 0,1-1 7 16,2 1-4-16,3 3 4 0,-3 0-7 16,0-6 7-16,-1-1-4 0,-5-4 7 15,0 8-10-15,-4 1-9 0,0-1-2 16,-4 0-1-16,-9-4-11 0,1 0 2 15,-9-3-1-15,-1-1 1 0,-1 1 9 16,-2 0-11-16,2-6 2 0,1-12 9 16,1 2-11-16,0-12 11 0,5-2 7 15,1-3 14-15,3-11-6 0,6-7 1 16,-1-14-13-16,3-5 12 0,0-5 1 16,2 1-7-16,0 6-20 0,0 1-1 15,2 6 0-15,-2 3-1 0,2-5-2 16,0-9 1-16,0 2-1 0,0-9 1 15,0 2 0-15,2-7 1 16,-2-6 1-16,2 3 1 0,-2-8 0 16,2-3 1-16,-2 4-1 0,0-4-1 15,0 0-3-15,2 0-16 0,-2 0-8 16,2 0 6-16,0 0 6 0,0 0 13 16,2-4-1-16,3 4 0 0,-1-3-10 15,4 3 10-15,0-4 0 0,3 4-9 16,3-3 10-16,5-1 1 0,6 3-1 15,6-3 1-15,17-3 1 0,14-3 3 16,18-4 0-16,20 3 31 16,16-8-7-16,-1 2-9 0,7-1-6 15,-8 3 3-15,2 1-13 0,8 0 1 16,2 3 9-16,7 3 3 0,1 1-3 16,9 0 0-16,4 3 15 0,1 4-12 15,5-3 1-15,7 3 8 0,5-4-9 16,7 4 0-16,10-7 0 0,12 4 6 15,5-4 7-15,7 0 5 0,12-2-6 16,3-1-12-16,2-1-15 0,5 1-1 16,3 6 0-16,-1 1-14 0,1 3 15 15,1 0 0-15,-5 0-1 0,-1 0 0 16,1 7 1-16,-1 0 0 0,-3 0 1 16,-2 3 0-16,2-3-1 15,1 0 1-15,1-5 0 0,3 1 0 16,5-3 17-16,1 0 9 0,6-3-24 15,0-3 0-15,4-4-3 0,4 3 19 16,-2-3-17-16,2 3-2 0,-2 0 30 16,-4 3-27-16,2 1 10 0,-6 3-13 15,-7 0-11-15,-5 0 10 0,-5 3-1 16,-10 4-1-16,-9-3 0 0,-7 3 0 16,-5 0-9-16,-14 0 11 0,-13-7-1 15,-10 3 1-15,-18-3-2 0,-9 0 3 16,-15-7-2-16,-13-7-10 0,-11 0-1 15,-21-2-11-15,-19 2-15 0,-9 1-15 16,-13 2-25-16,-3 2-21 16,1-1-27-16,4-1-47 0,0 1-70 15,0-1-161-15,-4 3-378 0,-9 11-1088 0</inkml:trace>
  <inkml:trace contextRef="#ctx0" brushRef="#br0" timeOffset="6347.07">15969 11380 1015 0,'0'0'1671'0,"0"0"-1482"0,0 0-128 16,0 0-38-16,0 0-20 0,0 0 135 16,0 0 95-16,0 0 66 0,0 0 0 15,-32 16-60-15,28 9-77 0,0 4-14 16,4 15-9-16,0 10-46 0,4 0-29 16,3-3-11-16,-1-1-14 0,2-8-11 15,2 9-13-15,1-1-14 0,-3-3 0 16,0-7-1-16,1-3-1 15,-5-6 1-15,0-11 0 0,-2-3 0 16,-2 0-110-16,0-10-115 0,0 0-106 16,-2-3-241-16,-6-4-1031 0</inkml:trace>
  <inkml:trace contextRef="#ctx0" brushRef="#br0" timeOffset="6967.11">15811 12608 833 0,'0'0'1946'0,"0"0"-1699"0,0 0-55 16,0 0 76-16,0 0-97 0,0 0 68 15,0 0-12-15,0 0-49 0,-57-29-26 16,54 29-57-16,1 0-95 0,-2 0-49 16,2 10 46-16,0 4 3 0,-4 9 52 15,0 5-8-15,-5 5-10 0,5 3-4 16,-2 12-8-16,2-3-10 0,2 2-10 15,4-7-2-15,2 0 25 0,8-8 9 16,2-6 12-16,11-5 37 16,2-11 57-16,6-8-63 0,2-4-4 15,2-12 31-15,0-7 32 0,2-8-5 16,-3-6-52-16,3-5-43 0,-8-4-15 16,2 0-9-16,-6-6 0 0,-5 3 3 15,-5-2 1-15,-7 2-4 0,-6 10-12 16,-2 1-21-16,-14 8-4 0,-11 12-44 15,-15 16-40-15,-19 12-77 0,-20 39-73 16,-10 31-136-16,19-11-364 0,-3 16-1109 0</inkml:trace>
  <inkml:trace contextRef="#ctx0" brushRef="#br0" timeOffset="9220.79">15551 6853 388 0,'0'0'333'16,"0"0"-63"-16,0 0-29 0,0 0-39 16,0 0 6-16,0 0-16 0,0 0-39 15,0 0-72-15,0 0-59 0,41 52-20 16,-30-47 1-16,-1 2 19 0,0-3 8 16,-4-4 44-16,3 0 75 0,-3 0 158 15,-4 0 11-15,0-4-4 0,-2-6-47 16,0 5-56-16,0-2-25 0,-4-4 9 15,-2-3-21-15,-3 0-47 0,3 5-43 16,-2 2-14-16,0-3-14 16,2 3-13-16,-3 0-18 0,1 4-25 15,6 3-10-15,-2 0-33 0,0 0-18 16,0 0 2-16,1 7 19 0,-1 0 18 16,4 0 10-16,0 3 0 0,0-3 10 15,0 2 0-15,0 5 1 0,7-4 1 16,-3 1 21-16,2-1-5 0,-2-1 2 15,6 1 1-15,-1-3 8 0,1-3 4 16,-2-1 3-16,0 1 15 0,5-4 4 16,-3 0-4-16,-1-7-6 0,1-4-9 15,-4-3-13-15,4-1-18 0,-3-3 12 16,-1 1-13-16,0 1 11 0,-4-1 2 16,0 3 3-16,-2 1-7 0,0 6-11 15,-4 4-25-15,-4 3-18 16,2 0 10-16,-5 10 11 0,-1 3 19 15,1 4 3-15,-3 0 1 0,2 3-1 16,3 1 0-16,-1-4-3 0,4 2 0 16,2-1-12-16,2-4 2 0,2-6 1 15,2 3 12-15,2-4 1 0,4-4 14 16,2 1 4-16,1-4 15 0,1 0 2 16,1-4 4-16,1-6 3 0,-2-4-10 15,-1 2-5-15,3-6-7 0,-6-3-2 16,7 2-4-16,-9-2 0 0,-2-2 0 15,5 3-2-15,-7-1-1 0,-2 8 0 16,0-1-11-16,-7 7-1 0,-1 4-27 16,0 3-7-16,-7 0-9 15,3 7 13-15,-5 7-1 0,3-2 16 16,-3 9-3-16,3 0 15 0,-1-2-16 16,5 2 1-16,0 0 3 0,8-2-10 15,-2-1 7-15,4-4-1 0,0-6 4 16,6 3 15-16,4-4 0 0,0-4 18 15,3 1 7-15,-3-4 9 0,7 0-4 16,-3-11 7-16,1 1 0 0,-3-2 2 16,-2-6-5-16,3 1-7 0,-5-2-5 15,0-2 2-15,-3-4-3 0,-3 9 4 16,-2-1-1-16,0 3-3 0,-2 2-18 16,-7 8-3-16,3 1-26 0,-4 3-17 15,-3 3-2-15,3 4 5 16,-2 6 13-16,-1 1 2 0,3 6 7 15,0-4 3-15,1 5-1 0,3-3-5 16,4-3 2-16,0-1 1 0,2-3 15 16,4-1 3-16,2-3 10 0,7-5 12 15,-1-2 2-15,5 0 4 0,-1 0-1 16,1-5 1-16,-3-6-4 0,3-3 0 16,-3-3 4-16,-1 1-4 0,-3-1-5 15,-4-8-7-15,-2 9 0 0,-2-1-9 16,-2-4 15-16,0 12-15 0,-2-5-3 15,-4 7-15-15,-6 0-12 0,3 7-7 16,-3 0-2-16,2 7 5 16,-5 4 1-16,1 3 14 0,1 2 4 15,-3 1 9-15,7 4-15 0,-3-2-1 16,6 2-5-16,2-5 2 0,4 5 7 16,0-7-3-16,0-4 15 0,8-1 3 15,0-2 0-15,3 0 12 0,-1-7 3 16,2 0 4-16,-1 0 2 0,-1 0 13 15,-2-11-1-15,3 3 1 0,-5-3-10 16,-2-3-5-16,-2 0-1 0,2-1-3 16,-4-3 0-16,0 1-13 0,-6-3 0 15,4 7 11-15,-4 2-13 0,-3 1-1 16,1 3-27-16,-2 7-15 0,-1 0-8 16,3 10 11-16,-6 1 12 15,5 6 13-15,-3 2 3 0,4 2 9 16,0 2-9-16,-1 1 10 0,5-6 1 15,0-3 1-15,2 3 3 0,2-4 18 16,0-4 13-16,0-6 2 0,0-1 1 16,6-3 9-16,-2 0 9 0,5-3-7 15,-3-8-14-15,2-3-13 0,-2-3-6 16,0 1-3-16,1-5-9 0,-3-3 0 16,-2 5-2-16,-2-2 1 0,0 5-2 15,0 2-19-15,-2 4-20 0,-2 3-4 16,-7 3-6-16,3 1-12 0,-2 3-21 15,-3 0-31-15,-1 7-22 0,1 0-37 16,1 0-76-16,0-1-189 0,3 1-736 16,9-7-1558-16</inkml:trace>
  <inkml:trace contextRef="#ctx0" brushRef="#br0" timeOffset="20550.41">17548 11609 1714 0,'0'0'564'0,"0"0"-150"15,0 0-44-15,0 0-191 0,0 0-55 16,0 0-16-16,0 0-6 0,0 0 30 16,0 0 57-16,6-40-6 0,-6 40-14 15,0 0-23-15,4 0-29 0,-4 3-18 16,0-3-13-16,0 4-15 16,0-1-13-16,0 4-11 0,0-3-11 15,0 4-5-15,0 3-7 0,0 3 7 16,0 3 6-16,0 3-4 0,0 0-14 15,0 3-1-15,0 5 6 0,0-2-5 16,0 2-7-16,0 2 3 0,0-6-12 16,0 2 8-16,0-1-10 0,0-3-1 15,0-4 12-15,0 3-9 0,0-7 0 16,0-6-3-16,-4-1-30 0,4-3-95 16,0-4-83-16,0 0-66 0,0-4-133 15,0 1-283-15,0-16-1059 0</inkml:trace>
  <inkml:trace contextRef="#ctx0" brushRef="#br0" timeOffset="21233.52">17459 12593 1501 0,'0'0'725'0,"0"0"-370"16,0 0 31-16,0 0-145 0,0 0-146 16,0 0 10-16,0 0-22 0,0 0-16 15,0 0-1-15,0 0-6 16,-13-32 19-16,13 29 47 0,3-1 57 0,-3 4-27 15,0-1-35-15,4-3-34 16,-2 1-25-16,0-1-3 0,2-3 12 16,2-3-4-16,2-4-2 0,1 1-13 15,-1 0 0-15,2-5 10 0,3 4-7 16,-1-2 3-16,-2 2-3 0,1-3-19 16,-1 7-23-16,0 4-13 0,1-4-2 15,-7 6 2-15,2 4 11 0,-2 0 10 16,-2 0-3-16,5 7 25 0,-7 2 0 15,0 2-16-15,0 9-9 0,0-2-3 16,0-2-12-16,0 8 19 0,0-5-10 16,-5 6-9-16,3-1 9 15,2-1-10-15,0 1-1 0,0-1 0 16,0 5-1-16,0-9 0 0,0 5-1 16,2-1 0-16,3-2 0 0,-3 0 0 15,-2-2-1-15,2-2-10 0,0 1-12 16,-2-2-28-16,0-2-21 0,0-4-31 15,0-3-27-15,0 0-25 0,0 0-32 16,-4-5-65-16,2-2-147 0,2 0-258 16,-7 0-521-16,1-2-571 0</inkml:trace>
  <inkml:trace contextRef="#ctx0" brushRef="#br0" timeOffset="21497.23">17494 12929 3149 0,'0'0'783'16,"0"0"-469"-16,0 0 45 0,0 0-144 15,0 0-138-15,0 0-10 0,0 0-64 16,0 0 10-16,0 0-1 0,0 0 18 16,-16 18-2-16,24-18 6 0,6 0 2 15,-1 3 13-15,3-3 39 0,1 0 43 16,-1 0-31-16,3 0-30 0,2-7-15 15,-5 4-13-15,3-4-20 16,1 0-22-16,-1 2-18 0,0-2-9 16,1 0-58-16,-5 0-103 0,1 3-102 15,-1 1-102-15,-1 3-255 0,-6-4-772 16,3 4-1024-16</inkml:trace>
  <inkml:trace contextRef="#ctx0" brushRef="#br0" timeOffset="25522.91">17302 5532 843 0,'0'0'440'0,"0"0"-43"0,0 0 45 16,0 0-157-16,0 0-24 16,0 0-16-16,0 0-56 0,0 0-51 15,0 0-36-15,6-36-23 0,-6 32-3 16,2 1-6-16,-2-4-3 0,2 3-7 15,-2 1 3-15,0-1 0 0,2 4 0 16,0-5-4-16,-2 5-12 0,0-3-6 16,0-1 1-16,0 1-1 0,0 3-7 15,0 0-9-15,0 0-22 0,0 0-3 16,0 0-25-16,-4 3 25 0,2 6 13 16,0 1 39-16,-2 11-23 0,0-3-26 15,2 1 9-15,0 9-12 0,0-9-1 16,2 5-1-16,0-3 2 15,2-8 0-15,2 0 19 0,4-2 15 16,0-4 28-16,1-4 53 0,1-3 33 16,0-3-44-16,3-4-51 0,-3-4-26 15,0-2-14-15,1 2-1 0,-5-1 3 16,0-2-3-16,-2 0-8 0,-2 3-4 16,-2 3 0-16,0-3-19 0,-6 1-5 15,-2-1-7-15,-3 4-3 0,-1 0-3 16,2 4 6-16,-5 3 10 0,1-2-4 15,1 2 10-15,-1 0 3 0,-1 2-4 16,3 1 13-16,2 1-12 0,1 3-4 16,3 3 7-16,2 1-7 0,2-1 1 15,2-1 16-15,0-2 2 0,6 7 1 16,0-4 11-16,7-3 3 16,-3 4 4-16,3-8 6 0,-3-1 12 15,2 2 15-15,-1-4 19 0,-3 0 24 16,0-4-3-16,-4 2-25 0,2-8-12 15,-1-1-21-15,-1-6-19 0,-2 3-15 16,0-2 0-16,0-5-1 0,0 4-2 16,-2-2 0-16,0 1 1 0,0 4 0 15,-2 6 0-15,-2 1-20 0,-4 0-17 16,-1 7-22-16,-3 0 2 0,2 7 26 16,-3 3 14-16,1 2 16 0,-1 6-9 15,3-1 0-15,0-1 9 16,1 1 0-16,5 1 1 0,2-6-2 15,2-2 4-15,0 1 4 0,2-4 26 16,7-4 7-16,-1 1-3 0,2-4-4 16,3-4-2-16,-3-3-4 0,4-3 4 15,-5-1 8-15,1-1 4 0,-2-2-3 16,-4-3-13-16,0 1-6 0,-1-1-2 16,-3-1-13-16,0 1 12 0,0 5-3 15,-7-6 6-15,3 8-2 0,0 3-16 16,-2 2 0-16,-2 5-40 0,1 0-18 15,-1 1 12-15,-2 10 10 0,4 6 17 16,-3 1 4-16,1 1 0 0,2 5 12 16,0-5 0-16,2 6 0 0,-1-4 2 15,5-6 1-15,0 3 2 16,0-4 10-16,0-4 0 0,7-4 10 16,1-3 11-16,0-3 1 0,0 0 2 15,5-7-2-15,-3 2-4 0,3-6-5 16,-3-6-4-16,0-1-3 0,-2 3 0 15,-1-3-5-15,-3-3-1 0,0 6-9 16,-4-3 0-16,0 1 9 0,0 8-12 16,-2 2-16-16,-2 0-21 0,-5 7-21 15,1 0-6-15,-2 7 19 0,-3 2 14 16,3 5 13-16,-4 7 3 0,1-4 12 16,3 2-13-16,0 2 13 0,-1-2-9 15,5 2 0-15,2-7-3 0,2 0 12 16,2-8 3-16,2 1 3 15,6-4 24-15,3-3-2 0,1 0-7 16,2-3 0-16,1-8 7 0,3 2-1 16,-1-5 6-16,-3-3 1 0,-1 3-4 15,-3-2 1-15,-2-5-7 0,-3 7-3 16,-5-1 0-16,0 1-5 0,0 0-13 16,-7 3 0-16,-3 8-13 0,4-2-17 15,-4 5-16-15,-3 0-5 0,1 5 8 16,-1 5 9-16,-1 8 7 0,1-1 3 15,1 2 2-15,4 6 1 16,2-3 2-16,-1-1 1 0,7 4 6 0,0-9 12 16,5 1 1-16,3-3 20 15,2-7 4-15,5-4 2 0,1-3 4 16,3 0 5-16,-3-3 7 0,3-8-6 16,-5-3-4-16,1-3-2 0,-1 1-4 15,-5-1-6-15,1-8-2 0,-4 10-7 16,-4-10 3-16,0 11-13 0,-2-5 0 15,0 5-2-15,-6 0-3 0,-2 7-31 16,-3 2-14-16,-1 5-13 0,0 0 3 16,-5 5 21-16,1 6 10 0,-1 6 6 15,0 1 8-15,3 1 1 0,0 2 0 16,1-2 0-16,5-5 0 0,2 3-1 16,4-3 10-16,2-5 3 0,0-5 20 15,4-1 19-15,4-3 4 0,4 0-6 16,1-3-7-16,1-3 4 15,1-4 2-15,-1-4 1 0,1 0-1 16,-3 0-5-16,0 2-10 0,-3-2 3 16,-3-4 0-16,-2 8 4 0,0 1-10 15,-4 2-7-15,0-3-11 0,-4 6-24 16,-4 4-19-16,2 0-11 0,-7 0 2 16,1 11 9-16,-3-1 13 0,5 2 9 15,-2 2-1-15,1 4-8 0,3-4 2 16,0-6 4-16,4 3 9 0,4 3 14 15,0-11 1-15,0 1 18 0,4-1 16 16,0-3 5-16,4 0-5 16,0-7-7-16,-1 0-2 0,-1 0-4 15,-2 0-3-15,-2 0-18 0,0 4-27 16,-2-2-107-16,-6 5-145 0,-2 0-180 16,-1 0-590-16,-22 8-1724 0</inkml:trace>
  <inkml:trace contextRef="#ctx0" brushRef="#br0" timeOffset="44652">14201 11700 215 0,'0'0'388'15,"0"0"-52"-15,0 0-36 0,0 0 19 16,0 0-27-16,13-67-16 0,-11 53 9 16,0 4-10-16,-2 6 1 0,2 1-10 15,-2-1-37-15,0 4-77 0,0 0-60 16,0 0-32-16,0 0-6 16,0 0-10-16,0 0-3 0,-2 0-7 15,2-3 4-15,-2 1 9 0,0-1 13 16,2-4 18-16,-3 3 16 0,-1-3 5 15,2 0-3-15,2 0 0 0,-2 4 6 16,2-1 3-16,-2 4-4 0,2 0-21 16,0 0-19-16,0 0-24 0,0 7-19 15,-2 4-17-15,2 3 0 0,-2 1 1 16,0 10 13-16,0 1 1 0,2 5 8 16,-2 3-3-16,0 0-19 0,2 3 1 15,0-4 0-15,0 6 0 16,0-10 10-16,2 1-10 0,0-2 15 15,0-2-15-15,0-5 15 0,0 0-15 16,-2-9 13-16,0 2 8 0,0 0 6 16,0-4 1-16,0-3-4 0,0-1-12 15,-2-3-13-15,0 1-2 0,-4-4-33 16,0 0-116-16,3 0-123 0,-1 0-135 16,2-7-224-16,0-16-850 0</inkml:trace>
  <inkml:trace contextRef="#ctx0" brushRef="#br0" timeOffset="45434.11">13573 12917 2921 0,'0'0'604'0,"0"0"-184"0,0 0-147 16,0 0-189-16,0 0-84 0,0 0-44 16,0 0 25-16,0 0 19 0,0 0-1 15,0 0 2-15,-4-10 0 0,14 3 59 16,-2 3 36-16,0 4 34 0,3 0 39 16,-5 0 92-16,0 0-47 0,2 0-37 15,-1 0-47-15,-1 4-21 0,4-1-33 16,1-3-18-16,-1 4-7 15,2-1-15-15,5-3-15 0,1 4-18 16,3-4-2-16,4 0-1 0,0 3-2 16,-1 1-16-16,3-1 3 0,-2-1-15 15,2 1-25-15,0-3-11 0,-4 4-7 16,-5-1 0-16,1-3 1 0,-1 0-7 16,-3 0-13-16,-5-3-17 0,3-4-29 15,-3 2-42-15,-4-6-122 0,2-3-197 16,-3 4-282-16,-1-10-740 0</inkml:trace>
  <inkml:trace contextRef="#ctx0" brushRef="#br0" timeOffset="45700.96">14149 12666 3636 0,'0'0'771'0,"0"0"-379"0,0 0-153 16,0 0-239-16,0 0-22 0,0 0 22 16,0 0 2-16,0 0 26 0,0 0-1 15,25 57 1-15,-16-39 18 0,1 3 5 16,-2 1-5-16,5 10-9 0,-5 1 5 16,-2 7 13-16,2 0 3 15,-2 6-4-15,-1-3-20 0,1 1-34 16,0-1-2-16,-2-2-26 0,-2 0-69 15,2-7-137-15,-4-8-152 0,2-5-261 16,-2 3-977-16</inkml:trace>
  <inkml:trace contextRef="#ctx0" brushRef="#br0" timeOffset="61767.23">14315 8482 42 0,'0'0'982'0,"0"0"-676"0,0 0 29 15,0 0-13-15,0 0-18 0,0 0 74 16,0 0-34-16,0 0-33 16,0 0-57-16,14-40-71 0,-16 40-32 15,-6 0-6-15,4 0-32 0,-4 3-32 16,-3 2-10-16,3-1-2 0,-4 3-1 16,3 0-6-16,1-4-10 0,-2 8 4 15,6-4-7-15,-3-4-21 0,3 9-27 16,0-5 11-16,2 4 9 0,2 3 1 15,0-7-10-15,2 7-11 0,6-6 1 16,-4 3 23-16,3-4 6 0,3-4 5 16,-4-3 17-16,0 0 17 0,5 0-3 15,-5-7 3-15,-2-3-9 16,2-1-15-16,0-4-19 0,-1 1 1 16,-3-7-7-16,-2 2 9 0,0-2-8 15,0 2-10-15,0 1-9 0,-2 1 18 16,-3 3 7-16,-1 5-27 0,0 2-1 15,-2 7-40-15,-3 0-15 0,3 7 7 16,-4 9 23-16,1 1 25 0,-3 4 2 16,6 9 0-16,-5-6 1 0,5 6 10 15,4-6 2-15,0-1 6 0,4-6-3 16,0 1 7-16,6-9 8 0,2-3 10 16,7-6 14-16,-5 0 40 0,7-6 27 15,-3-7-30-15,-2-1-24 16,3-3-13-16,-7-2-15 0,3-2-8 15,-5 0-10-15,-4-2-12 0,-2 6-11 16,0-4-1-16,0 5-1 0,-4 2-11 16,-3 7-21-16,-3 0-19 0,0 7-23 15,-3 0 2-15,3 11 25 0,-4 3 18 16,-3 1 8-16,9 6 10 0,-7 0 9 16,9 2-9-16,0-2 11 0,0-4 1 15,6-1 3-15,0-2 18 0,0-7 13 16,8-4 11-16,-2-3 12 0,7 0 10 15,-5-7-7-15,4-3-2 0,-1-4-16 16,-5-2-15-16,4 2-9 0,-4-3 3 16,-4 5 0-16,-2-2-18 0,0 7-3 15,-2 0-33-15,-4 3-42 16,-6 4-79-16,-1 11-100 0,-1 3-101 16,6-2-251-16,-15 26-953 0</inkml:trace>
  <inkml:trace contextRef="#ctx0" brushRef="#br0" timeOffset="77750.23">12688 11583 1182 0,'0'0'1225'0,"0"0"-626"0,0 0-63 16,0 0-136-16,0 0-83 0,0 0-50 15,0 0-39-15,0 0-26 0,0 0-15 16,-48 3-23-16,42-3-18 0,4 0-25 16,-4 0-24-16,4 4-30 0,2-1-28 15,-2-1-24-15,2 8 0 0,0 4 18 16,0 7 7-16,0 2-7 0,0 14-3 16,0 1-6-16,2 6-9 15,-2 6-12-15,0-3 0 0,0 4-1 16,-2-4 11-16,0 0-11 0,0-5 0 15,-2-9 1-15,-1-3-3 0,3-9-11 16,-4-4-62-16,4-6-57 0,0-6-36 16,2-5 8-16,0-4-15 0,0-1-65 15,-2-9-164-15,2 4-544 0,-4-20-762 0</inkml:trace>
  <inkml:trace contextRef="#ctx0" brushRef="#br0" timeOffset="78133.89">12089 12697 1099 0,'0'0'1364'15,"0"0"-836"-15,0 0-110 0,0 0-79 16,0 0-115-16,0 0 14 0,0 0-23 16,0 0-73-16,0 0-46 0,0 0-16 15,-19 19 9-15,27-15 30 0,11-1 10 16,-3-3-26-16,5 0-33 0,4 0-27 16,2 0-16-16,0 0-15 15,1-3-12-15,3-1 0 0,-4-1-1 16,0 2-1-16,0-1-10 0,-2 1-9 15,-4-1-31-15,-3 4-21 0,-1-3 0 16,-7 3-4-16,0-4-8 0,-5 4-10 16,-1 0-6-16,-2 0-10 0,-2 0-22 15,0-3-75-15,0 3-174 0,0-4-401 16,4 1-756-16</inkml:trace>
  <inkml:trace contextRef="#ctx0" brushRef="#br0" timeOffset="78533.45">12603 12605 2722 0,'0'0'1754'0,"0"0"-1252"15,0 0-58-15,0 0-122 0,0 0-189 16,0 0-31-16,0 0-17 0,0 0-37 16,0 0-48-16,0 0-18 0,-29-5-18 15,42 1 24-15,-1-3 11 0,7-3-2 16,3-4-12-16,3 7 12 0,4-5 0 15,2-2-12-15,-4 0 2 0,0 3-2 16,-2 4-3-16,-3 2-6 0,-3 1 9 16,0 4 15-16,-9 4 23 0,0 5 38 15,-6 8 8-15,-4 8-15 0,0 1 9 16,-6 7 10-16,-6 9 26 0,2 1-3 16,-7 1-35-16,-2 3-22 15,-1 0 0-15,5 0-9 0,-5-1-6 16,3-6-9-16,1-7-15 0,7-2-21 15,3-8-18-15,2-6-12 0,4-3 15 16,6-9 36-16,2-1 1 0,9-4 11 16,4 0-9-16,-1-9 9 0,3-1 0 15,2-8-12-15,-2 1-14 0,-1-2-113 16,-1-6-62-16,-7 3-89 0,3-3-139 16,-5 6-287-16,-5-23-1193 0</inkml:trace>
  <inkml:trace contextRef="#ctx0" brushRef="#br0" timeOffset="79770.07">12688 9830 88 0,'0'0'492'0,"0"0"108"16,0 0-183-16,0 0-31 0,0 0-32 15,0 0-34-15,6-61-28 0,-2 50-26 16,-2 1-40-16,-2 3-64 0,2 0-76 16,1 7-49-16,-3 0-5 0,0 0 25 15,0 3 12-15,0 4-25 0,0 4-25 16,0-1-18-16,-3 4 2 0,1-1 12 15,0 1-11-15,-2-1 18 0,2 1-7 16,0-5-12-16,0 2 22 0,0-1 14 16,2-6-8-16,0 3 13 0,0 0-3 15,0-4 8-15,2 0 4 0,4-3 22 16,0 0 18-16,1 0 0 0,1-3-4 16,2-7-21-16,-2-1-19 15,5 1-9-15,-7-4-9 0,0 1-10 16,-2-4-3-16,3 7-2 0,-7-4 5 15,0 5-18-15,-2-2-3 0,-7 8-21 16,3-1-34-16,0 4-19 0,-7 7 19 16,3 7 21-16,-2 2 9 0,1 1 10 15,-1 10 13-15,6-3 2 0,0 0 14 16,-1-1 1-16,7 2 1 0,0-10 8 16,7-1 23-16,1-7 14 0,2 0-3 15,3-7-3-15,1 0-6 16,-2-3 13-16,1-8 11 0,-5-3 27 15,0 2-17-15,-1-9-41 0,-3 7-17 16,-4-2-7-16,0-1-16 0,-6 7-2 16,-5-4-2-16,3 7-35 0,-7 3-11 15,5 2-10-15,-4 2 0 0,5 0-52 16,-5 6-73-16,8 1-82 0,2 0-150 16,-1 0-380-16,14-4-882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35:27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7489 8543 70 0,'0'0'91'0,"0"0"23"15,0 0 212-15,0 0 72 0,0 0-183 16,0 0-78-16,0 0-20 0,0 0-20 15,0 0-19-15,11-35-19 0,-7 23-10 16,4 1-4-16,2-3 1 0,-6 4-11 16,5-1-5-16,-3-1-8 0,-2 5 8 15,0 0-21-15,-4 0-9 0,2 4-26 16,-2-1-13-16,0 1 0 0,0-1-3 16,-2 4 6-16,2 0 27 0,-2 0 9 15,2-3 45-15,0 3 7 0,0-2-29 16,0-1-23-16,0-4-1 15,0 3 1-15,0-6 2 0,0 3 14 16,-2-4-15-16,2 1 13 0,-8 1-14 16,4 2-26-16,-5 0-29 0,-1 4-42 15,0 3 9-15,-3 0 26 0,1 6 30 16,-3 8 28-16,-1 2-15 0,3 2-69 16,1 6-75-16,2-1-68 0,6-2 16 15,-5 5 9-15,9-5 66 0,0-2 65 16,0-2 62-16,2-3 13 0,7-7 59 15,1-3 0-15,2-4-14 0,3 0 17 16,1-11 78-16,1 4 40 16,2-7-21-16,-5-1-32 0,0 1-58 15,3-4-27-15,-11 4-13 0,0 2-6 16,-1 2-23-16,-5 3-25 0,0-4-27 16,-11 8 13-16,1-1-10 0,-7 4 13 15,-1 0-3-15,-1 0 3 0,-4 0 10 16,1 0 10-16,-1 4 13 0,2-1 3 15,3 1 2-15,5-4-2 0,1 3-49 16,6 1-120-16,1-1 90 0,5 1 47 16,0-1 32-16,11 4 36 0,-1-2 94 15,5 6-13-15,3-4-45 0,1 0-26 16,1 3-14-16,1-6-9 16,0-1 10-16,-5 4-11 0,-1-3 14 15,-3-3 78-15,-8-1 91 0,-2 0-137 16,-2 0-68-16,0-5-28 0,-6 2-73 15,0-4-205-15,0 3-212 0,-4-13-212 0</inkml:trace>
  <inkml:trace contextRef="#ctx0" brushRef="#br0" timeOffset="9899.15">25800 11129 85 0,'0'0'169'0,"0"0"69"0,0 0-13 16,0 0-75-16,0 0-62 0,0 0-3 15,0 0-72-15,0 0 0 0,0 0-10 16,-73-14 49-16,53 28 88 0,-7 4 36 15,0 3-3-15,-8 8-24 0,0 1-29 16,-3 8-16-16,-1 2-10 16,8 4-29-16,0 3-42 0,2 0-23 15,13 0 0-15,1 4-3 0,9-6 1 16,6 2-1-16,4-3 1 0,9-7 2 16,9-3 13-16,5-4 4 0,6-2 15 15,2-12-16-15,3 1 7 0,7-6-4 16,1-4 1-16,-1-4-7 0,1-3 9 15,1-7 11-15,3-3 2 0,-1-11 17 16,-5 2-10-16,-1-9 10 0,-6-2-4 16,1-5-29-16,-7-2 10 0,-3-3-16 15,-3-3 3-15,-4-3-12 0,-5 3-4 16,-3-4 2-16,-7 0 1 0,-2 3 0 16,-4 0-3-16,-8-1-19 15,-11 5 6-15,-3 7-26 0,-14 5-16 16,-15 5 10-16,-15 9 13 0,-15 11 9 15,-12 3 4-15,-6 24-1 0,20-5 1 16,17 6 0-16,19-6-14 0,22-5-57 16,7 3-59-16,3 1-105 0,7-6-149 15,6 42-408-15</inkml:trace>
  <inkml:trace contextRef="#ctx0" brushRef="#br0" timeOffset="13800.16">25818 15207 1296 0,'0'0'439'0,"0"0"-211"16,0 0 70-16,0 0-10 0,0 0-82 15,0 0-103-15,0 0-55 0,0 0-3 16,0 0 13-16,0 0 3 0,11-57 6 16,-7 50 0-16,2 3 10 0,-4 4-7 15,0 0-9-15,-2 0 5 0,0 7 80 16,-6 0-10-16,-2 9-42 0,-5-2-46 16,-1 7-11-16,1-2-8 0,-3 5-14 15,3-3-12-15,1 2-3 0,4-2-1 16,6-2 1-16,2 2 13 0,0 0 6 15,12-6-1-15,5-1-5 0,1 0 7 16,5-7-1-16,2 2-4 16,2-5-12-16,-5-1 16 0,3-3 0 15,-6 0 9-15,-1-3 9 0,-5-4 26 16,-1 5-1-16,-3-9 25 0,-5 4-4 16,4 0-37-16,-4-3-21 0,2 0-3 15,-2 1-1-15,9-2-21 0,-1 1-12 16,15-4 9-16,10-2 0 0,23-5 0 15,17 4 0-15,24 1 0 0,17-1 2 16,-2 6-3-16,-3 1 4 0,-11-1 2 16,-12 6 14-16,6-5 6 0,-1 3 8 15,2-4 4-15,4 4-9 0,-4-3-7 16,-2 1 1-16,3-1-17 0,1-4-1 16,2 3 1-16,2 1-1 0,3 4-1 15,-5 3 0-15,-4-1 0 0,-16 4-2 16,-17 4 2-16,-17-1-2 15,-16-1 2-15,-12 5-13 0,-6-7 11 16,-3 4-13-16,0-1 13 0,1 1 2 16,-3-1 28-16,-4-3 15 0,-4 0-40 15,-8 0 9-15,-7 0-10 0,-3 0 1 16,-3-7 9-16,-2 4-9 0,-2-4 16 16,5 1-17-16,1-1 1 0,7 0-1 15,-1 4-1-15,3-4 1 0,4 4 10 16,2-4-11-16,-3 0 0 0,5 0-1 15,0-2 0-15,0-2 2 16,2-3-1-16,-6-3 1 0,2-2-2 16,0-2 2-16,-2-5 10 0,-1-2-9 15,-1-2 9-15,0-1-11 0,-3-2 0 16,1 1 0-16,-2-1 1 0,1 0 13 16,3 2-15-16,2 1-1 0,0 6-12 15,2 4-2-15,2 6-10 0,2 0-18 16,0 7-6-16,2 4 9 0,0 3 4 15,2 0 11-15,-2 7 22 0,0 7 0 16,0 0 3-16,-2 5 12 0,0 2 0 16,0 3 4-16,-2 3-1 0,-2 2 0 15,0 3 4-15,2-3 9 0,0 6 2 16,2-2 10-16,0 7 15 16,4 7-6-16,4 11-18 0,4 14-16 15,-1-4-13-15,-1-14 17 0,-8-11-16 16,0-6-1-16,0 1 16 0,-2 6-6 15,0 3-9-15,0-3 0 0,-2-11 10 16,-2-2 5-16,-4-12 18 0,-1-5 114 16,3-3 50-16,-6-8-124 0,2-3-49 15,-7-7-24-15,3-3-1 0,-5-6-2 16,0-1-1-16,-6-8 1 0,7 2 2 16,-9-1 1-16,4-2-3 0,-2 5-2 15,-1-3-28-15,-7-3-6 0,-13 6-4 16,-16 2 4-16,-19 5 2 0,-22 7 13 15,-19 4 0-15,-4 3-3 0,-4 3 2 16,2 1-5-16,4-1 0 0,0-3 5 16,0 0 11-16,4-3 11 15,2-4 3-15,6 0 9 0,9 0 1 16,10-2-12-16,20 6 14 0,20-4 0 16,18 3-12-16,12 1-1 0,4 3 1 15,5-4 0-15,-5 4 12 0,3-3-15 16,-1-1-1-16,-2 4-29 0,5 0 3 15,8 0-1-15,2 0 4 0,2 0 2 16,0 0 4-16,-3 0 6 0,-1 0 9 16,6 4 0-16,-4-1 1 0,2 1 2 15,2-4 21-15,-2 0 10 16,2 3-10-16,0-3-7 0,0 0-14 16,6-3-18-16,2-4 3 0,3 0 12 15,1-4 0-15,5-1-10 0,-1 2 11 16,3-8 2-16,-3 1 1 0,1-2 18 15,-1 1 2-15,-3-5 3 0,-3 3-24 16,-6-7-10-16,-4 3-2 0,0-6-3 16,-4 2 0-16,-10-5 2 0,1 5 10 15,-5-5-11-15,-1 2 14 0,-4 5 2 16,3-6-2-16,3 10 12 0,1-6-12 16,1 8-1-16,5 0 1 0,-1 6 0 15,5 1-2-15,2 3-13 0,0 6-22 16,2 1-54-16,-2 3 5 0,2 7 59 15,-2 7 26-15,-1 9 1 0,-3 1-1 16,2 6-2-16,-2 6-10 16,-1 3 12-16,3 1-1 0,6 3-10 15,0-3 12-15,0 2 3 0,2-2 15 16,11 1-5-16,1-5-10 0,3 3-1 16,3-6 16-16,1-2-6 0,2-5-10 15,-3-5 11-15,-1-2-11 0,-2-1-1 16,-5-8 1-16,-2 1 10 0,-3-8 6 15,-3-1 31-15,-4 1 25 0,0-3-14 16,0 0-17-16,0 0-12 0,-2 0-10 16,-3-3-3-16,5 1-8 0,0-1-10 15,0-4-39-15,7 0-25 0,5 3 21 16,7-3 22-16,14-3 9 16,14-1-1-16,17-1 1 0,17 5 10 15,18 0-1-15,11 0 1 0,1 7 2 16,-3 0 1-16,-5-3 14 0,-6 3 34 15,9 0-15-15,1 0-7 0,5 0-9 16,-2 0-6-16,3 0-9 0,-3-4-2 16,-1 1 0-16,3 3-1 0,-2-4-1 15,-3 4 0-15,-6 0 0 0,-10 0-2 16,-12 4-18-16,-13-1-6 0,-21 4-4 16,-14-3 10-16,-8-1-3 0,-4 1 5 15,-1-1 18-15,-3 1-1 16,6-1-1-16,-3 4 3 0,1-5 12 15,-9-2 46-15,-4 0 18 0,-6-2-33 16,0-8-19-16,-10-1-2 0,-2-3-19 16,-7-5 15-16,-4-2 0 0,3 0 3 15,-5-1-8-15,0-3-12 0,2 6-1 16,2-2-1-16,3 4-2 0,1-3 1 16,5 6-1-16,0 0 2 0,1 1 0 15,3 0 0-15,4-1-1 0,-2 0-1 16,1-3-18-16,-1 5-6 0,0-6 2 15,2-3 1-15,-2 2 3 0,-3 2 9 16,-1-6 9-16,0 6-16 0,-5-1 7 16,1-1 9-16,-3 5 0 0,5 4 2 15,-3-1-2-15,5 4-21 0,0 0-34 16,6 7-18-16,2 4 39 16,2 6 37-16,2 8 17 0,6 4-2 15,2 10-13-15,3 1-2 0,-1 9 1 16,3 1 2-16,-3 4 0 0,-2 4-2 15,-6 3 1-15,-4 0 0 0,0 0 0 16,-4 0 13-16,-14 0-3 0,-3-3-12 16,-4-1 0-16,-2-2-1 0,-4-5-23 15,4-6-56-15,1-6-45 0,7-5-87 16,4-5-225-16,9-10-554 0,27-18-686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36:51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10484 10866 1327 0,'0'0'211'15,"0"0"-120"-15,0 0 69 0,0 0-11 16,0 0 143-16,0 0 89 0,0 0-33 15,0 0-44-15,0 0-103 16,44-23-59-16,-42 23-9 0,2 4-16 16,-2 1-23-16,2 9-19 0,2-4-14 15,1 8-21-15,-3-2-6 0,2 1-2 16,0 4 2-16,2-5 10 0,-3 1 2 16,-1 4 7-16,0-9 12 0,2 2-6 15,-4 0-19-15,2-3-18 0,-4-3-10 16,0-1-10-16,0 0 1 0,0-3 9 15,0-1-9-15,0 1 16 0,0-1 15 16,0-3-34-16,0 0-56 0,2 0-55 16,0-7-41-16,0 0-56 0,3-3-79 15,-3 1-191-15,-2 2-640 0,0-10-983 0</inkml:trace>
  <inkml:trace contextRef="#ctx0" brushRef="#br0" timeOffset="1272.07">10602 10971 1613 0,'0'0'490'0,"0"0"-162"0,0 0-9 16,0 0-94-16,0 0-4 0,0 0 24 15,0 0-23-15,0 0-14 0,-62-11-29 16,56 11-31-16,2 0-48 0,2 0-26 15,-2 0-6-15,4 0-3 0,0 0-6 16,4 0 27-16,2 0 25 0,0-3 0 16,5 3-23-16,-1-2-17 0,4-2-26 15,-5 1-17-15,5 3-13 16,-6-4-14-16,5 4 2 0,-7 0 9 16,0 0 1-16,-2 0-10 0,3 0 9 15,-3 0 0-15,-2 0 3 0,2 0 10 16,2 4 2-16,2-4 4 0,1 3-1 15,5-3 0-15,1 0 43 0,5 0 0 16,3-3-33-16,4-1-7 0,4 1-6 16,2-4 7-16,4 0-4 0,7 0-9 15,-1 7-18-15,2-7-2 0,3 4 0 16,-3-1 0-16,3 4 1 0,2-3 0 16,3 3-1-16,-3 0 0 0,-3-2 1 15,16 2 1-15,3-4 9 0,10 1-11 16,17-8 11-16,13-3 4 0,11 4 47 15,1-2-42-15,-2-2-20 16,-4 0 1-16,-9 3-2 0,7 4 0 16,1 0 0-16,5-1 0 0,2 4 0 15,0-3-2-15,10 0 1 0,4 4-1 16,9-1 1-16,3 1 1 0,11-1 0 16,4-3 0-16,11 2 0 0,2-5 1 15,7 3-1-15,14-7 1 0,-1 3 0 16,10-1 1-16,11-2-1 0,2-3 0 15,7-1-1-15,1 3 0 0,2-3-1 16,0 4-1-16,1 2 2 0,-1-2-1 16,0-3-2-16,-3 6 3 0,3-5 1 15,-4 6-1-15,-4-8 1 0,-4 8 1 16,-6-6-2-16,-7 6 0 16,-8-4-1-16,-10 0-1 0,-4 2-1 15,-12 1 3-15,-9-3 0 0,-6 7-1 16,-13 0-1-16,-14 0 1 0,-6 2 1 15,-9 2 0-15,-7-1 0 0,-9 4 0 16,-6 0-1-16,-11 4 0 0,3-1-1 16,-5 2 0-16,-2 6-10 0,3-4 12 15,1 3-3-15,-5 4 2 0,-1-5-2 16,-2 1 3-16,-8 1 0 0,-10-4 0 16,1 3 1-16,11 1 2 0,9-6-1 15,7 5 1-15,1 1 15 16,-1-4-3-16,7 3-14 0,8 1 1 0,2-2 13 15,2-2 0-15,-4 3-12 16,-2-3 0-16,0 3-2 0,-4-3 0 16,-8-3 1-16,-11-4 1 0,-15 0 12 15,-19 0-3-15,-12 0-9 0,-1 0 18 16,-4-4-3-16,-3 1 18 0,3-4 1 16,1 0 20-16,1 0 69 0,-11 4-62 15,-2-4-37-15,0-4-24 0,-6 6-2 16,0-2 0-16,0 0-1 0,0 0-2 15,0 3 1-15,0 1-1 0,0-1-1 16,0 1-18-16,0-1 3 0,5 1-3 16,-1 3 6-16,4 0 2 0,4 0 1 15,-1 0 9-15,3 0 0 0,3 0 2 16,1 0 1-16,-1 0 2 16,1 3 0-16,1 1 1 0,0-4 0 15,-5 3-1-15,-1-3 10 0,-1 0 4 16,-4 4-1-16,-6-4-3 0,2 0-1 15,-4 0-11-15,0 0-2 0,0 0-10 16,0 0 0-16,0-4-3 0,-2 4-4 16,0-3-23-16,2 3-18 0,0-4-21 15,-2 4-25-15,0-3-39 0,2-1-55 16,0 1-76-16,-2-2-204 0,2 1-515 16,-2-10-604-16,14 58-601 0</inkml:trace>
  <inkml:trace contextRef="#ctx0" brushRef="#br0" timeOffset="1738.36">22790 10278 430 0,'0'0'1592'0,"0"0"-1592"15,0 0-149-15,0 0-114 0,0 0-235 16,0 0 325-16,0 0 173 0,0 0 319 15,-56-40 69-15,42 40-44 0,-7 0-33 16,5 0-33-16,1 0 6 0,-1 0 33 16,1 0 14-16,7 0-21 0,-5 0-42 15,5 0-50-15,6-3-29 16,-2-1-19-16,2 1-11 0,2-4-8 16,0 3-2-16,0-3-18 0,0 5-24 15,0-1-13-15,0-1-12 0,0 4-22 16,0-3-23-16,0 3-22 0,0 0-14 15,0 7 23-15,0-2 15 0,0 6 4 16,0 3-1-16,0 7 6 0,0 1 52 16,2 3-9-16,2 1-40 0,0 2-18 15,2 1-6-15,3-1-6 0,-5 2-3 16,4 1-5-16,0-5-11 0,-1 8 0 16,-1-3-2-16,0-1 1 15,-2 1 1-15,-4-1-2 0,0-2 0 0,0-2 0 16,-4 2-1-16,-2-6 1 0,2-1-3 15,2-5-49-15,-1 1-41 16,3-6-91-16,0-1-73 0,3-3-89 16,3-7-297-16,12-10-1266 0</inkml:trace>
  <inkml:trace contextRef="#ctx0" brushRef="#br0" timeOffset="2990.01">10629 10768 1258 0,'0'0'322'0,"0"0"29"0,0 0-33 16,0 0-101-16,0 0 22 0,0 0 105 16,2-61-44-16,0 54-52 15,0-3-49-15,-2 5-61 0,0-6-22 16,0 1 7-16,0 3-2 0,0 0-3 15,-2 0-19-15,0 0-9 0,0-2-13 16,0 2-16-16,2 0 1 0,-2 0 5 16,2 4 1-16,-2-1-25 0,2 1-43 15,0 3-19-15,0 0-17 0,0 7 36 16,0 0 3-16,0 13 21 0,-2 0-9 16,-4 4-2-16,4 6-11 0,-5 8 0 15,3-1 10-15,-2 3 6 0,0 3-2 16,0 1 11-16,2-2-15 15,4-5-11-15,-5-1 15 0,3-1-1 0,2-9 3 16,0 2 3-16,0-5 4 16,0-2 2-16,0-7 4 0,0-2 8 15,0-5 116-15,0 0-33 0,0-4-34 16,0-3-4-16,0 0 25 0,-4-3 0 16,4-8-64-16,-2-3-42 0,-2-5-2 15,2-5-1-15,-2-6-2 0,4-5-10 16,-4-5-3-16,-3 0 12 0,5 0-12 15,0 2 13-15,0 1 1 0,0 7-1 16,2 2 0-16,0 9-1 0,-2-2 1 16,2 11 2-16,-2-1 1 0,2 6 0 15,0-2-1-15,0 4-12 0,0 3-9 16,0 0-19-16,0 0-14 16,0 3-9-16,0 6 17 0,0 5 46 15,2 7 11-15,2 5 4 0,7 9-2 16,-5-2-12-16,6 7 2 0,-1 2-1 15,-1-2-1-15,2-7 11 0,-6 0 27 16,5-8 15-16,-5-4 16 0,-2-6 5 16,-2-8 1-16,2-3-1 0,-4-1-5 15,2-3 65-15,-2-3-51 0,0-4-54 16,0-5-29-16,0-6-1 0,0-6-3 16,0-2-9-16,-2-9-3 0,-2-2-6 15,0 4-9-15,0-7-15 0,-4 1-15 16,-1 6 9-16,5 2 32 0,-6 8 4 15,4 6-36-15,2 10-54 0,2 14 17 16,2 28 34-16,0 31-82 16,0 32-149-16,6-9-383 0,4 26-1106 0</inkml:trace>
  <inkml:trace contextRef="#ctx0" brushRef="#br0" timeOffset="30025.8">13837 10477 127 0,'0'0'766'16,"0"0"-332"-16,0 0-141 0,0 0-105 15,0 0-117-15,0 0-54 0,0 0-4 16,0 0 6-16,0 0 14 0,-12-30 2 16,12 27 24-16,0 3 51 0,0-7 78 15,0 3 25-15,6-3 55 0,-4 4 56 16,2-2 29-16,-2-2 14 0,-2 3-13 15,2-3-38-15,1 4-42 0,-3 3-59 16,0 0-51-16,0 0-33 0,-5 0-58 16,3 10-21-16,-2-3-13 15,0 2-5-15,-4 1-7 0,4 4-3 16,2 4-3-16,-1 1-2 0,3 2-16 16,0 2 0-16,0 1-3 0,5 4-1 15,1-5-2-15,4 8 2 0,-2-5-2 16,7 7 3-16,-7-1 0 0,7 1 3 15,-9 2 21-15,0 1 3 0,2 1-6 16,-8 0 0-16,0 1 16 0,-4-5 5 16,-6 4 49-16,2-6-31 0,-5-5-49 15,5-5-11-15,-4-3-84 16,7-6-164-16,3-5-226 0,2-7-581 16,15-19-1475-16</inkml:trace>
  <inkml:trace contextRef="#ctx0" brushRef="#br0" timeOffset="30923.19">18251 10208 1524 0,'0'0'1259'0,"0"0"-1015"0,0 0 3 15,0 0-180-15,0 0-45 0,0 0-23 16,0 0 1-16,0 0-15 0,-23-68 14 16,23 61 1-16,0 0 0 0,0 7 43 15,0 0 59-15,0-3 44 0,0 3 94 16,0 0 67-16,0 0 7 0,0 0 3 16,-2 3-5-16,0-3-23 15,2 0-31-15,-4 4-46 0,2-1-46 16,-3 4-46-16,-1 7-41 0,2 2-22 15,-4 8-9-15,4 13-9 0,-9 21-9 16,3 17-15-16,4-9-3 0,2-9-11 16,2-9 0-16,-1-24-1 0,3 13 0 15,0 1-18-15,0 2-15 0,3 0-15 16,3 0-21-16,4-8-37 0,5-10-20 16,1-8-22-16,3-3-52 15,3-4-157-15,-7-7-424 0,8-7-1875 0</inkml:trace>
  <inkml:trace contextRef="#ctx0" brushRef="#br0" timeOffset="31872.21">24752 10231 179 0,'0'0'3369'16,"0"0"-2823"-16,0 0-303 0,0 0 48 16,0 0-67-16,0 0-16 0,0 0-40 15,0 0-89-15,-62-10-9 16,58 51 18-16,-3 22 0 0,-1 26-12 16,2 12-52-16,-2 1-21 0,-3-12 0 15,5-22 9-15,-6-21-9 0,5-10 15 16,1-9 19-16,0-9 20 0,-2-1 16 15,4 6 114-15,-3-5-15 0,-3 6-25 16,6-6-29-16,-2-5-40 0,4-7-48 16,2 0-30-16,4-7-21 0,4-7 21 15,11 0 2-15,-1-7-2 0,9 2-1 16,-2-6-20-16,8 8-3 0,0-4-6 16,-2 8-7-16,-2 3-2 0,-2 3-9 15,0 3-15-15,-9 6-21 0,1 5-7 16,-2 7 1-16,-5-2-7 0,0-1-3 15,-3 3-2-15,-5-6-10 0,0-1-16 16,2-3-23-16,-4-1-44 16,0-6-7-16,0-4-40 0,0 0-278 15,-2-4-592-15,7-27-1040 0</inkml:trace>
  <inkml:trace contextRef="#ctx0" brushRef="#br0" timeOffset="32080.67">25258 10751 4692 0,'0'0'779'16,"0"0"-404"-16,0 0-21 0,-70 7-99 15,60-4-140-15,-5 8-25 0,-1 3-45 16,1 1-45-16,-1 6-16 16,5 6-11-16,3 0-3 0,8 7-36 15,0 0-79-15,4-4-35 0,6 3-22 16,-1-1-19-16,-1-10-45 0,2-1-108 15,-4-3-113-15,1-11-191 0,-1-4-125 16,-4-24-830-16</inkml:trace>
  <inkml:trace contextRef="#ctx0" brushRef="#br0" timeOffset="32258.12">25291 10346 4262 0,'0'0'966'0,"-58"0"-638"15,44 0-59-15,6 0-112 16,-1 0-127-16,3 7-30 0,0-7-124 16,4 7-118-16,2 0 17 0,10 2-137 15,7 1-268-15,1-3-717 0,36 21-1063 0</inkml:trace>
  <inkml:trace contextRef="#ctx0" brushRef="#br0" timeOffset="32657.06">25698 10714 3238 0,'0'0'1267'0,"0"0"-882"0,0 0-34 16,0 0-53-16,-70-14-159 0,54 7 15 15,-1 2 19-15,-6 2-86 0,-1-1-37 16,1 4-50-16,-2 9-39 0,2 8 6 16,1 11 6-16,3 2 0 15,-2 10 2-15,9 2-26 0,-1 1-27 16,7 1-13-16,4-7 0 0,2-3 25 15,6-11 41-15,5-2 25 0,3-10 58 16,5-10 45-16,1-1-25 0,1-12-14 16,2-5-13-16,-2-4-3 0,1-5-5 15,-3-2-7-15,-5-2-9 0,3 4-3 16,-7-2 0-16,3 7 0 0,-7 2 0 16,-4 1 7-16,4 11-31 0,-6 0-15 15,2 7-52-15,0 4 49 16,0 6 15-16,2 11-12 0,1-2 0 15,7 6 0-15,-2 1-3 0,5 2 6 16,1-2-9-16,-1 2-28 0,8-9-23 16,-5 2-40-16,1-3-21 0,-1-4-15 15,-3-9-20-15,1-2-45 0,-1-3-22 16,-5 0-79-16,-2-8-167 0,-1 1-300 16,-1-25-895-16</inkml:trace>
  <inkml:trace contextRef="#ctx0" brushRef="#br0" timeOffset="33222.48">25975 10751 3213 0,'0'0'1332'0,"0"0"-706"15,0 0-195-15,0 0-134 0,0 0-167 0,0 0-34 16,0 0-36-16,0 0-20 0,-8 57-24 16,8-36-16-16,2 2-15 15,2-2 3-15,5 7-3 0,3-5-19 16,-4 4-32-16,7-4-6 0,-3-2 20 15,3-5 13-15,-5-2 29 0,2-7 10 16,-5 0 36-16,3-7 22 0,-4-4-4 16,-2-6 15-16,-2-4-2 0,2-2-10 15,-4-5-3-15,0-2-6 0,0-4 24 16,0 4 19-16,0-9-40 0,0 10-30 16,0-6-3-16,0 3-15 0,0 6-2 15,3 2-1-15,1 1-27 16,0 6-12-16,2-1-3 0,0 8 6 15,2-1 2-15,1 4 16 0,5 7-3 16,1 4 6-16,-3 1 13 0,5 2 0 16,-5 3-1-16,5 2 0 0,-1 2 0 15,-6 0 0-15,5-2 3 0,-5-5 0 16,1 4 3-16,-3-4 18 0,-4-9 18 16,2 2 25-16,0-7 14 0,-4 0-6 15,5 0-21-15,-5-7-30 0,6-2-9 16,-2-5-9-16,2-3-2 0,7 3-1 15,-1-2-1-15,1-1-11 0,1 3-3 16,1 3-6-16,-5 6 7 0,5 2 14 16,-3 3 12-16,-1 8 0 15,-1 6-9-15,-2 0-1 0,3 11-2 16,-5-6-1-16,5 9-11 0,-3-5-9 16,0 1-3-16,1-1 6 0,-1-6 0 15,-2 1-6-15,-2-6 6 0,-4-2 6 16,1-3 10-16,1-3-31 0,-4-4-61 15,0 0-68-15,-7-7-79 0,5-4-107 16,0 4-278-16,0-33-1163 0</inkml:trace>
  <inkml:trace contextRef="#ctx0" brushRef="#br0" timeOffset="33393.68">26755 10214 3790 0,'0'0'1224'0,"0"0"-658"0,0 0-133 16,0 0-111-16,0 0-199 0,0 0-123 16,0 0-33-16,0 0 15 0,0 0 6 15,0 0-21-15,-6 68-132 0,16-25-95 16,2 4-88-16,-1 2-251 0,-3-9-788 16,-2 30-1661-16</inkml:trace>
  <inkml:trace contextRef="#ctx0" brushRef="#br0" timeOffset="33740">27152 10582 4520 0,'0'0'735'0,"0"0"-413"0,0 0-164 15,0 0-101-15,0 0-36 0,0 0-6 16,0 0-15-16,0 0-57 0,0 0 15 15,-62 7 8-15,55 7-57 0,-3 7-12 16,2-6 43-16,2 6 26 0,-3 4 16 16,3-10 16-16,6 3 2 0,0-4 25 15,6-2 42-15,5-5 3 0,3 3 9 16,5-6-1-16,-1 3 10 0,9 0-24 16,-2 3-34-16,0-1-29 0,0 8-1 15,-7 1 0-15,-1 4 1 0,-7 6 11 16,-8 2 0-16,-2 1 9 15,-12 3 12-15,-7-1 7 0,-4-2 5 16,-3-5-21-16,3-1-24 0,0-8 0 16,4-5-85-16,7-5-150 0,8-7-168 15,2 0-178-15,31-33-858 0</inkml:trace>
  <inkml:trace contextRef="#ctx0" brushRef="#br0" timeOffset="34656.94">28224 10620 3079 0,'0'0'677'15,"0"0"-416"-15,-68-28-157 0,58 32-11 16,2 3-24-16,-3-4 148 0,5 8 20 16,-2 2-37-16,0 3-17 0,6 2-52 15,2 6-43-15,0-1-12 0,2 10-12 16,6 2-27-16,-4-2-25 0,2 2 0 16,-2-2 15-16,3-3 55 15,-7-3 60-15,0-7 9 0,0-3-51 16,0 1-28-16,-5-11-3 0,1-1 10 15,2-6-4-15,2-3-24 0,0-11-35 16,2-3-16-16,7-3-2 0,-3-11-1 16,6 1 1-16,1-8 0 0,1 1 0 15,-2-6 0-15,1 3 2 0,-1-4 0 16,1 6 1-16,-5-2-1 0,2 12 0 16,-6 1-2-16,3 14-28 0,-1 2-21 15,0 11 18-15,-4 7 31 0,2 7 0 16,2 14 1-16,5 2-1 0,-5 6-1 15,4-1-12-15,1 2 0 0,1-1 13 16,2-4-1-16,1-6 3 0,-3-5 1 16,1-5 26-16,-1-6 27 15,-2-3 27-15,1-7-2 0,-1-4-31 16,0-6-21-16,1-6-15 0,1-5-11 16,1 0-1-16,1-1-1 0,1-3-14 15,1-4 3-15,1 8-3 0,-1-2 0 16,1 6-6-16,-1 3-7 0,-3 7 1 15,-3 5 6-15,0 2 6 0,-4 9 13 16,1 5 0-16,-1 3 0 0,0 2 0 16,4 2 2-16,-5 4-1 0,3-6 1 15,2 2 2-15,3-2 13 0,-1-2 3 16,2-3 9-16,3 0 13 0,0-8 2 16,1 0-3-16,3-6-3 15,-3 0-12-15,3 0-9 0,2-6-12 16,0-3 9-16,-1-9-10 0,1 4 0 15,-2-5 0-15,1-2-2 0,-3 0-15 16,-2-1 3-16,-5-3 0 0,-2 6 12 16,-3-2 2-16,-7 4 13 0,0 4-15 15,-7 3-12-15,-5 7-9 0,-7-1-3 16,-3 4 21-16,-3 11 3 0,-2-1 0 16,-2 6 0-16,2 8-3 0,2-1-18 15,5 1 0-15,1 2 0 0,13 6 3 16,2-6-6-16,4-2 5 0,14-1 17 15,7-2-10-15,8 0 10 0,4-5 2 16,6-6 0-16,4 4-1 16,1-7-20-16,3-4-51 0,-1-3-54 15,-3 0-28-15,-1 0-48 0,-5-3-50 16,-6-1-158-16,-6 1-289 0,-11-4-773 16,-10 0-1132-16</inkml:trace>
  <inkml:trace contextRef="#ctx0" brushRef="#br0" timeOffset="34894.51">29337 10268 3228 0,'0'0'1554'16,"0"0"-937"-16,0 0-232 0,0 0-47 15,0 0-88-15,0 0-51 0,0 0-40 16,-25 89-57-16,25-56-66 0,6 10-36 15,8 1 0-15,-1 1-15 0,3 2-12 16,5-6-21-16,0 2-15 0,-3-6-24 16,-5-2-36-16,1-6-52 0,-3-1-45 15,-3-5-52-15,-6-6-94 0,-2-3-85 16,0-3-90-16,0-11-228 0,-6 0-690 16,-11-25-598-16</inkml:trace>
  <inkml:trace contextRef="#ctx0" brushRef="#br0" timeOffset="35441.18">29031 10613 2636 0,'0'0'1357'0,"0"0"-846"16,0 0-53-16,0 0-58 0,0 0-185 15,0 0 9-15,0 0-64 0,124-44-96 16,-11 24-46-16,9-1-15 0,-6 1 27 16,-15-1-30-16,-30 2 2 0,-20-5 1 15,-13 6 9-15,-16 3-11 0,-1-3-1 16,-11 1-36-16,5-6-12 0,-5-1-7 15,0-6-11-15,-10-1 14 0,-2-2 16 16,-16 6-9-16,-7 3 2 0,-2 3 41 16,-6 5 2-16,2 2 2 0,0 7 1 15,2 7 1-15,4 0 41 0,0 14 36 16,5 2-5-16,3 9 6 0,-1 8-25 16,7 5-6-16,3 6-3 15,2 3-21-15,4 0-11 0,2 3-14 16,0 4 16-16,8-3 15 0,-2 0 3 15,5-8 9-15,1-1 36 0,4-9 28 16,-3 0-37-16,1-12-12 0,5 0-9 16,-7-9-15-16,3-5-3 0,-3-7-3 15,1-3-6-15,-1-8-21 0,0-8-2 16,-1-2-1-16,-1-5-15 0,3-2-6 16,-3-1 9-16,4-3-6 0,-5 6 0 15,1 2 15-15,0 4-12 16,-1 6-15-16,-1 8-21 0,-4 6 24 15,-2 6 25-15,2 12 1 0,2 5-2 16,3 5-12-16,-3 5 3 0,8 0 9 16,-3 2 0-16,5-2-9 0,5-2 9 15,-5-5-9-15,5 2-9 0,-2-12-24 16,-3-2-7-16,3 0 13 0,-9-7 9 16,3-7-3-16,-3 0-27 0,-4-4-34 15,2-6-20-15,3-4-46 0,-1-3-79 16,-2 1-164-16,7-5-515 0,-5 7-371 15,17-23-840-15</inkml:trace>
  <inkml:trace contextRef="#ctx0" brushRef="#br0" timeOffset="35790.18">30223 10685 2962 0,'0'0'1213'0,"0"0"-643"0,0 0-60 16,0 0-91-16,0 0-99 0,0 0-39 15,0 0-85-15,0 0-82 0,0 0-66 16,0 0-46-16,-60 0-1 0,54 12-1 15,0 2-3-15,4 10-15 0,0-1-3 16,0 5 3-16,2 1 3 0,4-1 0 16,2-2 0-16,9-1 12 0,-3-2 3 15,5-6 14-15,1-7 16 0,-3-3 18 16,3-3 24-16,-1-4 9 0,1-7-12 16,-3-4-6-16,-1-6-11 0,3-2-22 15,-5-2-15-15,-1-4-3 0,-1 3 0 16,-8-3-9-16,-2 3-1 15,-2-3-2-15,-8 8-24 0,-13 5-6 16,-8-2 19-16,-4 3 10 0,-7 8 0 16,1 3-27-16,-2 0 1 0,3 0-3 15,1 0 0-15,12 3-3 0,7 4-60 16,5 0-93-16,15 0-37 0,17 0-27 16,26-3-134-16,-6-1-633 0,46-3-1597 0</inkml:trace>
  <inkml:trace contextRef="#ctx0" brushRef="#br0" timeOffset="36272.18">30653 10765 4003 0,'0'0'746'0,"0"0"-379"0,62-54-81 15,-47 43-7-15,-5-1-88 0,3 2 14 16,-3-8-48-16,-2 4-43 0,0 2-36 15,-8 2-75-15,-14 6-3 0,-15 4-30 16,-10 10 20-16,2 6 10 0,-1 5 18 16,-1 5 6-16,0 6-14 0,-5 4-10 15,7 1-21-15,8 1 0 0,9-8-3 16,7 5-3-16,13-12 24 0,4-3 3 16,17-9 21-16,20-9-6 0,13-2-12 15,18-20 18-15,-3-4-3 16,-9-2 6-16,-15 1-5 0,-18 6-4 15,12-16 3-15,11-8-8 0,8-18-10 16,-3-19-30-16,-15-16-7 0,-15-9 22 16,-13 7 12-16,-12 22-12 0,-6 14 15 15,-5 29 0-15,-1 9 27 0,2 6 22 16,-3 6 5-16,-1-5 3 0,-5 6-9 16,-1 1 0-16,-3 6-3 0,-2 22 9 15,6 22 18-15,5 35 6 0,14 26 22 16,23 28-52-16,14-5-36 0,17-5-11 15,8-4 11-15,4-11-10 0,8-2-2 16,5-8-1-16,1-4-14 16,-1-15-21-16,-15-17-9 0,-16-14-12 15,-9-10-10-15,-16-18-44 0,-7 5-69 16,1-3-73-16,-5-6-190 0,0 12-887 0</inkml:trace>
  <inkml:trace contextRef="#ctx0" brushRef="#br0" timeOffset="83689.48">27600 11586 745 0,'0'0'247'0,"0"0"-247"0,0 0-13 16,0 0 10-16,0 0-39 0,0 0-73 15,0 0-168-15,0 0 22 16,0 0 163-16,19-28 98 0,-19 25 111 0,0-1 332 16,0-3 147-16,0 2-50 15,-4 2 82-15,0-4-94 0,-1 0-119 16,1 0-73-16,2 0-47 0,2 0-79 16,0 7-49-16,0-4-9 0,4 1-7 15,3 3-25-15,1 0-59 0,0 3-24 16,2 4-4-16,-5 4 13 0,1 6 18 15,-4 2 40-15,-2 6-22 0,0 4-36 16,-2 6-16-16,-7-2-8 0,-1 4-19 16,0 1 12-16,2-4-3 0,-1-5-10 15,1 3-2-15,2-10-2 0,2-1-10 16,2-3-6-16,2-10-7 16,0 3-2-16,4-8-55 0,2-3-55 15,2 0-44-15,3-3-61 0,-1-4-136 16,-4 2-351-16,4-27-1003 0</inkml:trace>
  <inkml:trace contextRef="#ctx0" brushRef="#br0" timeOffset="83935.43">27311 11757 2179 0,'0'0'1412'15,"0"0"-1131"-15,0 0-48 0,0 0 230 16,0 0-125-16,66-33 7 15,-39 19-50-15,10 2-95 0,4-6-91 16,5-2-82-16,3 7-27 0,-1-1-2 16,2 0-22-16,-5 4-22 0,-4 10-54 15,-5-4-42-15,-3 4-28 0,-9 0-12 16,-5 4-26-16,-7-1-3 0,-5 4 39 16,-7 0 45-16,-2-3-25 0,-9-4-22 15,-1 0 7-15,-1 0-47 0,3 0-130 16,0-7-248-16,4 3-424 0,6-13-584 0</inkml:trace>
  <inkml:trace contextRef="#ctx0" brushRef="#br0" timeOffset="84372.51">27890 11487 3052 0,'0'0'573'0,"0"0"-314"15,0 0 58-15,0 0 30 0,0 0-223 16,0 0-14-16,0 0 1 0,0 0-19 16,0 0-49-16,0 0-41 0,76-51-2 15,-47 43 2-15,2-3 13 16,-4-3 9-16,-4 4 10 0,-5-3 30 0,-1 0 9 16,-7-5 70-16,-4 4-18 15,1-2-65-15,-3-5-30 0,-2 8-2 16,2-3 5-16,-2 2 6 0,0-4 4 0,0 8-19 15,4 3-12-15,-4 5-11 16,2-1 11-16,1 3 12 0,-3 8 22 16,2 6 44-16,-2 11 43 0,2-2-61 15,-4 8-26-15,0-1-16 0,0 4-9 16,-6 0-9-16,4 2-11 0,0-1 1 16,2-5-2-16,-2-1 0 0,2 3-1 15,0-6 1-15,2-2 0 0,2-3 0 16,2-5-1-16,-4 1-1 0,2 1-13 15,0-9-21-15,0-2-40 0,-1 0-53 16,-3 3-38-16,2-6-38 0,-2-4-71 16,0 3-163-16,0-3-604 0,-5 0-963 15</inkml:trace>
  <inkml:trace contextRef="#ctx0" brushRef="#br0" timeOffset="84580.49">27898 11850 3702 0,'0'0'686'0,"0"0"-174"0,0 0-79 16,0 0-178-16,0 0-70 0,93-47 60 15,-13 22-71-15,5 4-50 0,-2 9-70 16,-7 5-54-16,-26 7-2 0,-7 0-22 16,-9 0-48-16,-14 0-55 0,1 4-30 15,-7-1-12-15,3 0-6 16,-1 1-25-16,1-2-83 0,-5 1-100 15,-5 4-24-15,-7-7-204 0,0 0-695 16,-21-7-1093-16</inkml:trace>
  <inkml:trace contextRef="#ctx0" brushRef="#br0" timeOffset="84824.99">28987 11428 2985 0,'0'0'1397'16,"0"0"-1035"-16,0 0-4 16,-66-14-57-16,58 24-216 0,0 1-15 15,-7 4-12-15,7 6-22 0,-5 9-34 16,11 5-2-16,2 5-18 0,4-4-13 16,11 8-32-16,4 0-25 0,3-6-9 15,3-5-4-15,4-1-33 0,0-10-61 16,0-4-79-16,-6-4-122 0,-1-11-166 15,-5-3-120-15,-7 0-140 0,-12-35-761 0</inkml:trace>
  <inkml:trace contextRef="#ctx0" brushRef="#br0" timeOffset="85139.47">28754 11403 3131 0,'0'0'1063'0,"0"0"-555"16,0 0-64-16,0 0 17 0,0 0-134 15,72-33-55-15,-16 12-83 0,22-2-44 16,17-5-25-16,3 8-39 0,-18 4-30 16,-22 5-42-16,-25 11-9 0,-12 0-27 15,-7 0-15-15,-1 4-24 0,-5 10-24 16,-2 2-6-16,-8 18 23 0,-25 17 19 16,-31 15 6-16,-26 20 35 0,-18 8 13 15,16-10 18-15,19-23-3 0,24-16 21 16,24-26 21-16,3 2 7 0,3-5-10 15,1-2-24-15,-2 10-27 0,7-5-1 16,1-1 1-16,12-8 15 16,17-6-18-16,12-4-49 0,9-14-93 15,-1 0-72-15,3-2-72 0,-9-5-180 16,-4 4-629-16,29-27-1008 0</inkml:trace>
  <inkml:trace contextRef="#ctx0" brushRef="#br0" timeOffset="85505.46">29270 11738 3569 0,'0'0'1142'0,"0"0"-781"0,0 0-65 16,0 0 13-16,67-35-109 0,-49 26 5 16,1-1-60-16,8-1-76 0,-3-2-60 15,3 0-9-15,0-1-18 16,-2 4-12-16,-4-1-46 0,-3 4-29 15,-1-3-4-15,-7 5 16 0,-4-6 14 16,-2 1 0-16,-4-1 22 0,-6 4 48 16,-4-3 9-16,-2 1 63 0,-5 2 55 15,-2 4-12-15,-1 3-27 0,-1 0-7 16,2 3 0-16,-1 11 4 0,1 2-7 16,-1 5-12-16,5 1-12 0,1 6-18 15,3 2-15-15,1 1-10 16,6-1 0-16,2 5-2 0,2-9-2 0,8-1-1 15,4-6-12-15,7 2 13 0,4-7-22 16,4-6-18-16,6-4-48 0,6-4-49 16,2 0-45-16,7-9-36 15,-1-5-93-15,3 0-187 0,-2-3-433 16,-15 5-454-16,18-27-855 0</inkml:trace>
  <inkml:trace contextRef="#ctx0" brushRef="#br0" timeOffset="85839.43">29851 11626 2024 0,'0'0'606'16,"0"0"-115"-16,0 0-45 0,0 0-2 16,0 0-44-16,0 0-5 0,0 0-89 15,0 0-90-15,0 0-67 16,0 0 12-16,42-36 54 0,-55 44-70 0,-5 6-58 16,-5 7-27-16,-4-1-27 15,2 4-31-15,-6-1-2 0,6 1-3 16,3 0-18-16,3-4-6 0,11 1-6 15,6-7 9-15,6-6 24 0,12-1 14 16,11-7-2-16,13-3-9 0,3-9 15 16,2-6 0-16,5-6-3 0,-4-2 0 15,3-2 9-15,-8-2 16 0,-1 0 17 16,-13-1 15-16,-9 5 18 0,-14 1 4 16,-4 8-49-16,-14 1-45 0,-9 6-11 15,-8 3-4-15,-4 7-9 0,-2 0-27 16,2 0-61-16,4 7-59 0,-2 3-53 15,10 2-35-15,10-1-102 0,3 3-229 16,8-4-454-16,25 4-463 0</inkml:trace>
  <inkml:trace contextRef="#ctx0" brushRef="#br0" timeOffset="86206.57">30240 11605 3350 0,'0'0'563'16,"0"0"-177"-16,0 0-15 0,0 0 61 15,0 0-76-15,0 0-105 0,0 0-163 16,0 0-58-16,0 0-30 0,0 0 0 16,-23 65-12-16,23-51 0 0,0 0 9 15,4-5-12-15,3 1 12 16,1 4 2-16,-4-7 1 0,0 0 12 16,2-4 15-16,-2 1 22 0,5-4 38 15,-5 0 40-15,4-7 21 0,2-3-22 16,-1-4-24-16,5 0-29 0,-1-6-22 15,3-4-9-15,3 1-6 0,1-5-12 16,1 2-21-16,0-2 0 0,-1 6-3 16,-3-3 0-16,4 4-12 0,-5 9-3 15,1 5-3-15,-1 7 15 0,1 0-12 16,1 16 12-16,3 1-9 0,2 15 9 16,4 1-12-16,4 3 3 0,4 6-12 15,6 2-27-15,2-4-55 0,3-3-53 16,2 1-61-16,-1-8-61 0,3-4-238 15,-13-9-831-15,37-3-1928 0</inkml:trace>
  <inkml:trace contextRef="#ctx0" brushRef="#br0" timeOffset="98182.37">10782 13362 1467 0,'0'0'0'0,"0"0"-551"0</inkml:trace>
  <inkml:trace contextRef="#ctx0" brushRef="#br0" timeOffset="98573">10877 13245 1843 0,'0'0'383'0,"0"0"-180"15,0 0-38-15,0 0-26 0,0 0-20 16,8-61 83-16,-8 54-39 0,0-4-32 16,-4 4-36-16,0 1-21 0,0 2-36 15,0 4-38-15,-4 0 1 0,1 7 13 16,3 3 12-16,-2 4 15 16,0 6 22-16,2 4 6 0,0 2 23 15,2 9 5-15,0 2 4 0,-1-1 3 16,3 6-17-16,-6 2-25 0,4 3-6 15,-2 0-16-15,2 4-12 0,-2-1 9 16,0-3-9-16,-2 4-3 0,-1-1-4 16,1-6 1-16,2 5 0 0,-2-9-7 15,0 0 0-15,3-10-14 0,1 5-1 16,2-6-1-16,0-4-11 0,0-6 11 16,2-2-2-16,5-3-9 15,1-3-4-15,-2-4-18 0,2-7-58 0,5 0-70 16,-7-7-85-16,6-7-128 15,-7 0-406-15,-1-33-1244 0</inkml:trace>
  <inkml:trace contextRef="#ctx0" brushRef="#br0" timeOffset="99455.86">10987 13841 137 0,'0'0'1975'0,"0"0"-1719"0,0 0-233 16,0 0 41-16,0 0-44 0,0 0 138 15,0 0 128-15,0 0-55 0,0 0-154 16,0 0-77-16,4-47 0 0,-6 47 13 16,0 4 63-16,0-1 64 15,0 1 88-15,0-1 2 0,2-3-50 16,0 4-40-16,0-4 3 0,0 0 9 15,0 0-10-15,4-4-38 0,-2 1-36 16,4-1-25-16,-2 1-32 0,2-1-11 16,-2 1-3-16,-2-1-18 0,1 4-1 15,1-3-9-15,0 3 4 0,2 0 8 16,0 0 16-16,0 3 0 0,9 1 2 16,-3-1 1-16,5 1 2 15,4-1 17-15,3-3-16 0,5 4 12 16,8-4-13-16,15 0 10 0,12-7 1 15,19-4-10-15,10-1 12 0,21-5-13 16,-1-1 1-16,1 3 16 0,-2 4 17 16,-7-3-11-16,0 4-25 0,11-4 1 15,8 2 2-15,9-2-1 0,5 0 1 16,3-6-2-16,7 6 2 0,-1-3 12 16,10 0-15-16,2 4 1 0,5-4-1 15,3 0 0-15,-1 4 0 0,9-1 2 16,1 4-1-16,0-4 12 0,8 3 2 15,-2 6 0-15,2-2 1 0,-3 0-1 16,3 4-15-16,0-4 2 16,0 3-1-16,7-3 0 0,-1 0-1 15,2 0 1-15,2 2 1 0,7-2 0 16,-1-3-2-16,1 3 3 0,1-4-2 16,-1-3 0-16,1 9-1 0,-1-5 0 15,0-1-1-15,1 4-1 0,-3 4 1 16,-5-1-1-16,-2 1 1 0,-8 3-1 15,-2 0 0-15,-6 0-1 0,-5 3 0 16,-7 4 1-16,-1-3 1 0,-4 3 1 16,-4-4 0-16,-2 1 2 0,-4-1 1 15,-2-3-2-15,-3 4 0 0,1-4 0 16,-6 0 2-16,1 0-2 0,-1 0-1 16,-5 0 0-16,-4 0 0 0,-10 0 2 15,-2 0 0-15,-2 3-1 0,-13 2 0 16,0 6-2-16,-6-1 1 15,-8 1-2-15,-2-1 1 0,-4 2-1 16,0 2 1-16,-3-3-2 0,-5 3-12 16,-15-7 15-16,-11 0 0 0,-14-6 1 15,-10 3 2-15,2-4 12 0,-6 3-3 16,3-3 0-16,1 0-9 0,4 0 19 16,-4 0-4-16,-4 0 13 0,-5-3 2 15,-10-2-33-15,-1 1 0 0,-5-3-58 16,0 0-116-16,0-3-136 0,-5-1-161 15,-1 4-552-15,-14-8-1131 0</inkml:trace>
  <inkml:trace contextRef="#ctx0" brushRef="#br0" timeOffset="100006.35">22811 12784 1785 0,'0'0'713'0,"0"0"-374"15,0 0-185-15,0 0-23 0,0 0-41 16,0 0 41-16,0 0 47 0,0 0 2 16,0 0-19-16,0 0-26 0,-9-54-37 15,9 51-42-15,2 3-12 0,5 0 9 16,-5 3 0-16,4 1 2 0,2 6 4 15,-2 1 16-15,-1 1 2 0,-1 9 9 16,0 0 7-16,-4 5 5 16,0 9 18-16,-8-2-9 0,3 7-33 15,-3 0-23-15,-2 9-14 0,6 2-10 16,0-1-8-16,4 10-1 0,2 8 6 16,8 14-21-16,11 5 22 0,8 7-4 15,-1 0-19-15,-3-12 19 0,-4-17-21 16,-9-22 12-16,-1-17-12 0,-7 2 1 15,2-7 0-15,2 9 14 0,-4 0-13 16,1 4 0-16,-1 3-1 0,-4-9-1 16,0-2-3-16,0-5-24 0,-6-9-76 15,1-1-107-15,1-4-115 16,-4-4-179-16,0-20-1079 0</inkml:trace>
  <inkml:trace contextRef="#ctx0" brushRef="#br0" timeOffset="107572.73">18176 13156 251 0,'0'0'463'15,"0"0"-43"-15,0 0-68 0,0 0 35 16,0 0-137-16,0 0-56 0,0 0-26 16,0 0-58-16,0 0-55 0,17-40-19 15,-13 33-8-15,4 0 21 16,0 0-1-16,3 0-9 0,1 3-14 16,-4 3-2-16,1-6 9 0,1 3 13 15,-4 4 0-15,0-3-7 0,-1 3 52 16,-3-4 175-16,-2 4 55 0,0 0-109 15,-7-3-10-15,1-1 1 0,-4 1-7 16,0-4-4-16,-1 0-10 0,1 0-34 16,2 2-28-16,1-2-21 0,-1 3-13 15,4-3-3-15,-2 4-9 0,4-1-19 16,2 1-18-16,-2 3-17 0,2 0-19 16,0 0-3-16,0 0-13 0,0 0 16 15,0 7 4-15,0 0 17 16,0 0-18-16,2 5 15 0,0-5-15 15,0 10 0-15,0-3 18 0,0-2-3 16,0 2 4-16,-2 4 2 0,2-4 6 16,-2 2 0-16,0 4 19 0,0 1 74 15,0 2-26-15,0 1-28 0,0 3-14 16,0 1-16-16,0 1-12 0,0-1 3 16,0 2-6-16,0-1-3 0,0-1 0 15,-2-3-3-15,2 1-3 0,0-5-12 16,-2-2 21-16,2-5-3 0,-2 0-6 15,2-2-2-15,-2-8-10 0,2 6 9 16,0-6-9-16,0-1 0 0,0 1-2 16,0-1-1-16,0-3-2 0,0 0 0 15,0 4-10-15,0-4 10 16,0 3 0-16,0 0-11 0,0 1 10 16,0 3-15-16,0-4-3 0,2 3-27 15,0 4-57-15,-2-3-58 0,0 0-51 16,0 0-43-16,-2 0-108 0,-2 0-318 15,0-7-984-15,10-71-1247 0</inkml:trace>
  <inkml:trace contextRef="#ctx0" brushRef="#br0" timeOffset="107966.04">18031 14058 483 0,'0'0'479'0,"0"0"-20"0,0 0-69 15,0 0-104-15,0 0-66 0,0 0-109 16,0 0-111-16,0 0-38 0,0 0 8 15,0 0-5-15,0-14-56 0,7 14-230 16,1 0-199-16,0 0-213 0,-2 0 73 0</inkml:trace>
  <inkml:trace contextRef="#ctx0" brushRef="#br0" timeOffset="108039.62">18031 14058 323 0,'0'-16'0'15,"0"16"-30"-15,0-3-123 0</inkml:trace>
  <inkml:trace contextRef="#ctx0" brushRef="#br0" timeOffset="108656.04">18011 14042 75 0,'0'0'0'15,"0"0"-7"-15,0 0-22 16,0 0-3-16,0 0 25 0,0 0 7 16,0 0 0-16,0 0 29 0,0 0 99 15,0 0 165-15,10 2 108 0,-6-2 6 16,2 0 3-16,-1-2-43 0,1 2-56 16,-2-7-30-16,-2 4-23 0,4-1-11 15,-6 1 5-15,2-4-39 0,0 3-43 16,-2 1-31-16,0-1-26 0,0 4-25 15,-4-3-25-15,-2 3-29 0,2 0-32 16,-4 0 11-16,-3 7 5 0,1-4 7 16,4 8 3-16,-9-4-6 0,7 3 0 15,-4-5 6-15,1 6-4 0,1 3-5 16,2-4-17-16,-1 4 11 0,1 2 18 16,0 1 15-16,2 1 13 15,2 1 15-15,-1 5-13 0,3-1-24 16,0 1-25-16,2-1 1 0,0 1-1 15,6-3-9-15,1-1 12 0,1 0-2 16,2-6 14-16,1-1 13 0,-3-6 22 16,4 0 75-16,-1-4 16 0,3-3-53 15,-2 0-48-15,3-3-19 0,1-8-9 16,1-1-8-16,2-6-13 0,1 1-1 16,-1-6-2-16,2-1 0 0,-3 0-2 15,5 1 2-15,-9-2 2 0,1 3 25 16,-5-3 3-16,-2 6 7 0,-3-2-7 15,-5 4-9-15,-2-2-3 0,-3 1-2 16,-11 1-4-16,1 1-9 16,1-1 0-16,-9 3-2 0,5-2-1 15,-1 5-18-15,0-2-10 0,7 6-11 16,-7 0-37-16,7 7-152 0,2 3-153 16,-1 11-88-16,5-4-496 0,-4 34-883 0</inkml:trace>
  <inkml:trace contextRef="#ctx0" brushRef="#br0" timeOffset="109156.09">17389 14298 307 0,'0'0'1349'16,"0"0"-1102"-16,0 0 55 0,0 0-30 16,0 0-140-16,0 0 58 0,0 0-7 15,0 0-32-15,0 0-20 0,0 0 12 16,-27-50 7-16,25 43 43 0,0 0-2 15,0 0-11-15,-1 0-15 0,3 0-35 16,0-5-40-16,0 1-19 0,5 1-25 16,5-8-35-16,2 3-11 15,3 1-22-15,1-4-6 0,3 4-6 16,-3 6-3-16,1-3 3 0,0 8-3 16,-5 3 0-16,-2 3 37 0,-3 8 3 15,-3 4 34-15,-4 10 1 0,0-3 8 16,0 3 12-16,-4 1 4 0,1 2-25 15,1-7-15-15,2-2-19 0,0-2 18 16,11-6 31-16,1-8 10 0,7-3 21 16,3 0-34-16,5-10-49 0,4-4-1 15,2 0-27-15,0-2-55 0,-6-5-79 16,0 4-39-16,-4 5-44 16,-9-2-81-16,-9 7-148 0,-1 0-616 15,-33 10-1002-15</inkml:trace>
  <inkml:trace contextRef="#ctx0" brushRef="#br0" timeOffset="109624.67">18251 14368 1778 0,'0'0'525'0,"0"0"-108"15,0 0 71-15,0 0-205 0,0 0-55 16,0 0 71-16,0 0-130 0,0 0-66 15,0 0-56-15,0 0-47 0,39-19-1 16,-39 19-15-16,0 7-5 0,0-4-7 16,0 1-78-16,-6 5-124 0,2-2-72 15,-1 0-128-15,1 0-283 0,-4 0-803 0</inkml:trace>
  <inkml:trace contextRef="#ctx0" brushRef="#br0" timeOffset="110273.49">18544 14089 1228 0,'0'0'423'15,"0"0"-30"-15,0 0-11 0,0 0-37 16,0 0 56-16,0 0-18 0,0 0-93 16,0 0-60-16,0 0-55 0,0 0-54 15,31-54-16-15,-31 51-18 0,2-1-22 16,-2 1-16-16,0 3-18 16,0-4-14-16,0 4-17 0,-2 0-18 15,-2 0-7-15,-2 0 13 0,0 0 10 16,-1 0-1-16,1 0-16 0,0 4 7 15,0 3 0-15,4 0 12 0,0-4 16 16,-2 6 5-16,1-2 4 0,3 3 3 16,0 1 12-16,0-1 9 0,7-3 3 15,-7 5 0-15,2 6 46 0,-2-4 82 16,0 1-61-16,0 6-40 0,0 4-18 16,-2-3-13-16,-5 6-8 15,3-5-7-15,-2 5-9 0,4-5-12 16,0 1-10-16,2-5-1 0,0-1 1 15,0-1 1-15,6-6 16 0,0-3-1 16,3-1 6-16,-1-3 3 0,2-4 7 16,1 0 23-16,5-4 25 0,-3-6-25 15,-1-2-39-15,2-2-16 0,3-4-1 16,-5 2-1-16,3-1 1 0,-5 0-1 16,-2-3 2-16,-1 6 16 0,-1 0-15 15,-4 1 0-15,-2 0-3 0,0 6 0 16,0-3-12-16,-2 3 0 0,-6 3-3 15,3-3-3-15,-1 0-9 0,2 4-6 16,-4 1-4-16,4 2-11 16,-5 0-19-16,5 0-5 0,-6 9 5 15,2 1-24-15,-5 8-58 0,1-2-76 16,-5 8-91-16,1 0-200 0,3-4-537 16,-22 18-689-16</inkml:trace>
  <inkml:trace contextRef="#ctx0" brushRef="#br0" timeOffset="136240.06">14557 13336 806 0,'0'0'75'16,"0"0"150"-16,0 0-88 0,0 0-101 16,0 0 45-16,0 0 85 0,0 0 88 15,0 0 38-15,0 0-4 0,27-61 6 16,-27 54 6-16,0-4-28 0,0 4-30 15,0 2-30-15,0-2-26 0,-3 0-7 16,3 4-19-16,0-4-20 16,0 3-19-16,0 1-13 0,0-1-15 15,3 1-13-15,-1 3-13 0,0 0-5 16,-2 0-20-16,2 0-11 0,-2 0-3 16,0 0-7-16,0 0 0 0,0 0-2 15,-2 3-4-15,0 1 13 0,-3 3 14 16,1 3 1-16,0 0-10 0,0-1-8 15,0 12 2-15,4-3 7 0,0-3 5 16,0 13 4-16,2-5 5 0,6 5 22 16,1-2-9-16,-3 5-16 0,6-5-11 15,-4 6-7-15,1-3-9 16,-1 3-3-16,-2-2 0 0,-4-3 0 16,4 7-12-16,-6-12 16 0,0 6-1 15,0-3-3-15,0-6-3 0,-4-2 0 16,2-3-10-16,0-5-1 0,2-2-1 15,0 0-15-15,0-7-12 0,2 0-19 16,9 0 33-16,-1-7 11 0,4-4-87 16,3 3-181-16,-3-6-126 0,1 7-720 15,-15-19-2302-15</inkml:trace>
  <inkml:trace contextRef="#ctx0" brushRef="#br0" timeOffset="138239.51">14282 14407 1421 0,'0'0'598'16,"0"0"-484"-16,0 0 151 0,0 0-48 16,0 0-60-16,0 0 126 0,0 0 14 15,0 0-55-15,0 0-47 0,8-55-34 16,-8 55-22-16,-4 0 1 0,0-3-19 15,-5 3-22-15,5 0-27 0,-2 0-23 16,2 0-12-16,-4 0-9 0,4 0-10 16,2 0-15-16,-1 3 13 15,1-3 2-15,0 0 4 0,2 0-4 16,0 0-15-16,0 0 9 0,0 0-11 16,0 4 13-16,2-4 20 0,0 3-13 15,1-3-18-15,-1 4-2 0,0-2 1 16,2 1 1-16,2 1 16 0,-4-1 12 15,0 1 14-15,0-4 32 0,0 0 118 16,-2 0-36-16,0 0-47 0,0 0-24 16,0 0-24-16,0 0-25 0,0-4-18 15,0 1-3-15,-2-1-15 0,2-1-2 16,-2 1-1-16,2 1-15 16,0-1-18-16,0 1-3 0,0-1-1 15,0 4 1-15,0 0 9 0,0 0 8 16,0 0 7-16,0 0 10 0,0 0-1 15,0 0 3-15,2 0 0 0,-2 0 12 16,0 0-9-16,0 0-3 0,0 0-1 16,0 0-35-16,0 0-7 0,0 0 1 15,0 0 18-15,0 0 11 0,-2 0 12 16,2 0 1-16,0 0 2 0,0 0 17 16,0 0 8-16,0-3-3 0,0 3 1 15,0 0-4-15,0-3 0 0,-2 3 15 16,2-4 7-16,0 4-16 0,-2 0-6 15,0 0-9-15,-4 0-12 0,2 0-1 16,-1 7-16-16,-1 0 17 16,-4 7 25-16,2 2 8 0,-7 1 0 15,5 6-3-15,-3 1 1 0,-3 1 5 16,8 4-3-16,-3-3-3 0,1 2-5 16,6-2-10-16,2-1-3 0,2-4-11 15,2 1-1-15,6-4 3 0,7-4 15 16,1-2-6-16,3-1 3 0,-1-8 0 15,5 1 9-15,4-4 1 0,-4-4 2 16,1-6 0-16,-7-3-3 0,6 3 3 16,-5-8-6-16,1 1-3 0,-3-2 0 15,-3-6-15-15,1 3 0 16,-5-3 9-16,3-1-12 0,-6-2-2 16,-2 2-22-16,3-2-3 0,-7 2-9 15,0 2-3-15,-11 3 0 0,1 5 2 16,-5 2 7-16,-5 4 0 0,-3 6-6 15,-2 4 3-15,-2 0-4 0,-2 7-35 16,0 7-58-16,5 3-62 0,3 3-115 16,7 4-190-16,1-8-569 0,13 15-676 0</inkml:trace>
  <inkml:trace contextRef="#ctx0" brushRef="#br0" timeOffset="138495.04">14615 14584 2406 0,'0'0'493'0,"0"0"-269"15,0 0 187-15,0 0-47 0,0 0-60 16,0 0 93-16,0 0-90 0,0 0-120 15,0 0-81-15,-46 65-51 0,46-58-21 16,8 0-32-16,-1-4-2 0,1 4-28 16,4-7-127-16,-4 0-93 0,3 0-93 15,-7 0-290-15,-4-10-1091 0</inkml:trace>
  <inkml:trace contextRef="#ctx0" brushRef="#br0" timeOffset="139640.41">13428 14623 2850 0,'0'0'591'0,"0"0"-375"0,0 0 61 15,0 0 40-15,0 0-115 0,0 0 41 16,0 0-67-16,0 0-82 0,0 0-20 16,0 0-10-16,-17-21 9 0,22 10 9 15,5 4 28-15,-4 0-16 16,2-1-15-16,5 1-19 0,-5 0-20 15,4-4-16-15,1 1-9 0,3-2-13 16,3-2 0-16,0 0-1 0,-1 0 1 16,3-2 16-16,-5 6-18 0,3-4-1 15,0 3-11-15,-3 4-9 0,-5 4-3 16,1 3 24-16,-6 3 15 0,-4 11 18 16,0 0 22-16,0 4-10 0,0 4-15 15,5-1-28-15,-3 2 0 0,2-2 0 16,6-4 10-16,1-1 7 0,7-9 17 15,5 0 0-15,2-7-12 0,8-7-6 16,-4-4-6-16,6-4-9 0,-6-6 0 16,3-5-3-16,-8 1-44 15,-3 1-46-15,-4-2-43 0,-11 5-55 16,-6 2-37-16,-2 5-242 0,-23-7-951 0</inkml:trace>
  <inkml:trace contextRef="#ctx0" brushRef="#br0" timeOffset="146457.13">10941 15744 1205 0,'0'0'491'15,"0"0"-120"-15,0 0-51 0,0 0-64 16,0 0-5-16,0 0 24 0,0 0-26 16,0 0-14-16,0 0-46 0,-14-42-63 15,14 39-51-15,2 3-30 0,0 0 5 16,-2 10 40-16,4 4 78 0,-4 7-20 15,0 9-30-15,0 17-32 16,-10 21-19-16,1 12-12 0,-7 18-9 16,6 10-15-16,-3-5-13 0,9-5 1 15,4-15-4-15,0-8-3 0,0-14 7 16,0-10 5-16,2-18 4 0,-2-8 8 16,2-6 7-16,0-5 6 0,2 7-31 15,-2-2-18-15,5 2-14 0,-5-2-17 16,0-5-97-16,2-4-16 0,-4-6-21 15,0-4-8-15,0 0-134 0,-2-4-438 16,-17-29-953-16</inkml:trace>
  <inkml:trace contextRef="#ctx0" brushRef="#br0" timeOffset="147272.9">11034 16304 2531 0,'0'0'332'0,"0"0"-284"0,0 0 26 15,0 0-10-15,0 0 64 0,0 0-29 16,0 0 15-16,-62-7-2 0,56 4-30 16,4 3-19-16,-2-4 16 0,2 4-6 15,2 0 18-15,-4 0 60 0,4 0 81 16,0 4-9-16,4 3-38 0,2 0-41 15,-2 0-24-15,4 0-13 0,5 3-9 16,7-1-22-16,-1-2-21 0,12 3-34 16,13 1 3-16,18-4-23 15,12-4 1-15,19 1-1 0,14-4 11 16,-1 0-8-16,-5 0-4 0,3 3 0 16,-9 2-13-16,0 2 13 0,4 4-1 15,-2-1 1-15,0 4-2 0,7-2 2 16,3-1 1-16,11-1 2 0,2 1-1 15,4 3 14-15,10-9-16 0,11 2 1 16,4 0 0-16,12-4-1 0,8-3-11 16,1 0 9-16,6 0-28 0,3-3-22 15,-1-1-3-15,0 4 16 0,-4 0 5 16,-1 0 10-16,3 4 12 16,-2-1 11-16,-1 1 1 0,5-1 3 15,4-3 0-15,-4 4 9 0,6-1-11 16,-2 4 11-16,8-7-10 0,4 0 0 15,2 0 0-15,1 0 1 0,-1-7 0 16,5 4 13-16,-3-4-16 0,-1 0 1 16,-5 3 0-16,0 1-1 0,-2-1 0 15,-6 1 2-15,2 3 1 0,-8 0 0 16,2 0 18-16,-2 3-3 0,4 4 1 16,4-3-7-16,-2-1 12 0,6 1 4 15,2-4-13-15,-4 3-13 0,2-3-2 16,-2 0 0-16,-2-3 2 15,-2-8-1-15,-4 1 0 0,-2 1 2 16,-9-5 0-16,-1 0 0 0,-9 0 0 16,-4 2 0-16,-12-2-1 0,-9 4 0 15,-6-4 0-15,-12 5 1 0,-6 2-1 16,-11-3 1-16,-4 3 0 0,-8 0-2 16,-19 3 1-16,-16 1-1 0,-11-1 3 15,-14 1-2-15,-2 3-1 0,-3-4 0 16,9 4-1-16,-4-3 0 0,8 1 0 15,-2 2 0-15,-4-3 1 0,-6-1-1 16,-2 1-16-16,-5-1-8 0,-5 1-9 16,-1 3-22-16,-4-4-31 0,-2 1-51 15,3-1-53-15,-3 4-81 16,-2-3-173-16,0 3-539 0,0-7-480 0</inkml:trace>
  <inkml:trace contextRef="#ctx0" brushRef="#br0" timeOffset="147622.97">23193 15821 1349 0,'0'0'732'0,"0"0"-671"0,0 0-61 16,-14-65-52-16,16 59 52 0,4-7 150 16,-2 6 121-16,0-3 74 0,-2-1-12 15,2 1-11-15,3 5 4 0,-7 1-12 16,0-3-37-16,0 7-55 0,0-3-59 15,0 3-56-15,0 0-42 16,0 7-10-16,0 1 6 0,0 3 6 16,0 6-3-16,2 1 3 0,0 4 0 15,4 10-22-15,-2 1-14 0,6 14-19 16,-1 11-11-16,-3 10 11 0,4 19 12 16,-4 4-21-16,-6 8 9 0,0-19-8 15,0-19-2-15,0-17-2 0,0-20-2 16,2-1 2-16,-2-6 0 0,3 10 1 15,-3 0 2-15,2 3-1 0,-2-2 0 16,0-2-2-16,0-8-131 0,-2-4-64 16,-3-4-58-16,1-8-131 0,-18-14-907 15</inkml:trace>
  <inkml:trace contextRef="#ctx0" brushRef="#br0" timeOffset="149414.22">13428 16229 630 0,'0'0'0'15,"0"0"-52"-15,0 0-401 0</inkml:trace>
  <inkml:trace contextRef="#ctx0" brushRef="#br0" timeOffset="149756.81">13428 16229 447 0,'-6'-12'704'0,"6"12"76"15,-6 0-77-15,6 0-157 0,-2 0-60 16,-1 0-82-16,1 0-87 0,2 3-72 16,-2-3-58-16,0 0-24 15,2 0-29-15,0 0-24 0,0 4-31 16,0-4-24-16,0 0-10 0,0 0-5 15,0 3-4-15,0-3-5 0,0 2-1 16,0 2 0-16,0 3 3 0,0 0 10 16,0 3 8-16,0 4 1 0,0-2-10 15,0 9-15-15,0 0-6 0,2-2 1 16,0 6-10-16,0 1 6 0,1-2 3 16,1 6 0-16,0-2-6 0,-2 1-3 15,0 3-10-15,0-6 0 0,0 2 1 16,-2-2 9-16,0-1-11 0,2-3 1 15,-2-4-1-15,0-1-1 0,0-5-2 16,2-1-37-16,-2-4-94 0,0-4-51 16,2-3-29-16,0 0-24 15,-2-3-72-15,2-4-339 0,-6-16-1238 0</inkml:trace>
  <inkml:trace contextRef="#ctx0" brushRef="#br0" timeOffset="150406.53">13232 17166 408 0,'0'0'2181'0,"0"0"-1715"0,0 0-210 15,0 0 134-15,0 0-91 0,0 0-1 16,0 0-60-16,0 0-90 0,0 0-59 16,0 0-33-16,-7-7-26 0,1 7-5 15,-6 0-23-15,4 7-2 0,-7 3 12 16,5 2 6-16,-5 9 4 0,1 4-1 15,6 1-5-15,1 11-13 0,-1 1 0 16,8-1-2-16,2 6-1 0,8-3-22 16,1 2 10-16,5-9 10 0,3 0 2 15,0-8 12-15,-5-4 37 16,3-9 52-16,-1-5 51 0,-6-7 31 0,5 0-35 16,-7-11-54-16,3-8-33 15,-5-5-31-15,-2-2-18 0,0-9-10 16,0-2 8-16,-2-3-9 0,-2 0-1 15,0 2 2-15,-8-3 10 0,2 12-10 16,-3-3-2-16,-3 10-1 0,4 1 0 16,-7 7-14-16,5 2-9 0,-4 5-18 15,3 7-34-15,-1 0-91 0,6 7-55 16,1 1-61-16,-1 10-138 0,6-1-246 16,2-8-621-16,19 19-740 0</inkml:trace>
  <inkml:trace contextRef="#ctx0" brushRef="#br0" timeOffset="150636.43">13569 17504 2282 0,'0'0'1501'0,"0"0"-1224"16,0 0-55-16,0 0 214 0,0 0-172 15,0 0-5-15,0 0-46 0,0 0-86 16,0 0-82-16,0 0-45 0,-7-10-22 15,5 10-5-15,-2 0 3 0,0 0-3 16,2 3-28-16,0-3-51 0,2 0-28 16,0 0-9-16,2 0 42 0,8-7-19 15,-1-7-49-15,5 4-118 16,-2-6-260-16,1 2-535 0,10-21-823 0</inkml:trace>
  <inkml:trace contextRef="#ctx0" brushRef="#br0" timeOffset="151391.28">13825 17148 1425 0,'0'0'543'16,"0"0"-303"-16,0 0 32 0,0 0-30 15,0 0-97-15,0 0 9 0,0 0 22 16,0 0 38-16,-64-19 23 0,51 19-16 16,7 0-35-16,-4 0-8 0,8 0 15 15,0 0 11-15,0 0-32 0,2 0-25 16,0 0-25-16,2 0-18 0,0-3-3 16,2-1-1-16,2 1-33 0,-2 3-34 15,0-4-15-15,-2 1-15 0,1-1-2 16,-1 4-1-16,6 0-24 0,-6 0-3 15,4 0 5-15,0 0 10 0,7 0 9 16,-3 4-12-16,5-1 12 0,3 4 0 16,1-3 1-16,-3-1 1 0,5 2 0 15,0-1 1-15,-1 3-2 0,3 0-13 16,-6 0 12-16,-5 3 3 16,5 1 0-16,-11 1 36 0,2 2 13 15,-6 3 12-15,-2-1 14 0,0 5-2 16,-6 0-22-16,-4-2-20 0,-1-2-10 15,-3 4-18-15,-3-1 9 0,5 1-10 16,-3-4-2-16,3-5 0 0,0 6 0 16,-3-8-1-16,9 1-14 0,0-3 0 15,-5 3 0-15,7-4 13 0,2 0-11 16,-2 0 10-16,2 0-9 0,0 0 10 16,2-2 0-16,-2-2 2 0,2 4 2 15,0-3 13-15,0-1 1 16,0-3 2-16,2 4 0 0,0-4 0 0,2 0 3 15,0 0-3-15,4 0 3 16,-1 0-2-16,-1 0-1 0,0 0-15 16,4-4 12-16,-5 4-13 0,-1 0 0 15,4-3 1-15,-4 3-1 0,0 0-1 16,-2 0-1-16,0 0 2 0,2 0 1 16,5 0 9-16,-1 0 9 0,0 0 9 15,9 0-15-15,1-4-15 0,5-3 0 16,4 4-2-16,-4-2-10 0,6-2-6 15,2 0-9-15,-6 0-42 0,-1 3-43 16,-5 4-18-16,-9-3-4 16,1 3-8-16,-9 0 66 0,-2 3-13 15,-13 1-54-15,-1 3-38 0,-5 0-22 16,-4-4-56-16,3 1-191 0,3-4-279 16,-1-7-671-16</inkml:trace>
  <inkml:trace contextRef="#ctx0" brushRef="#br0" timeOffset="151956.07">14635 16986 2835 0,'0'0'639'0,"0"0"-297"0,0 0 106 16,0 0-45-16,0 0-130 0,0 0-26 15,0 0-88-15,0 0-74 0,0 0-43 16,0 0-18-16,-68-7 16 0,58 14 2 16,-5 0-12-16,-5 0-11 0,1 7 8 15,2-7-3-15,-5 5-9 0,-1-1-12 16,-6-1 9-16,4 1-11 0,-2-4 2 16,2 1-1-16,1 3 14 0,3-1 11 15,0-3-6-15,5 7-6 0,3-3-12 16,3-3 21-16,6 6-9 0,2 0-3 15,2 0 1-15,0-2-1 0,6 2 0 16,2 0 3-16,1-3-3 16,-3-3-9-16,2-1 0 0,-2 0 9 15,-4 0-9-15,2-3 0 0,-1 3 12 16,-3-4-3-16,0 1 3 0,0-1-12 16,-3 4 67-16,1-5-28 0,2 2-42 15,0-1-25-15,0-3-38 0,11 4 29 16,-1-4 33-16,11 0 0 0,4 0-23 15,3 0-57-15,10 0-1 0,1 0 22 16,-2 3 23-16,7 1 25 0,-3 2-15 16,-6 8-3-16,-4 0-25 0,-6 2 16 15,-4 2 39-15,-11 2 9 0,-6 3 48 16,-4-2 13-16,-12 2 21 0,-9 5-4 16,-4-6-2-16,-2-1-31 0,-6 0-34 15,-2-5-20-15,0 1-69 16,6-6-124-16,2-8-65 0,6 1-110 15,7-4-689-15,20-28-2428 0</inkml:trace>
  <inkml:trace contextRef="#ctx0" brushRef="#br0" timeOffset="153073.37">20580 16240 166 0,'0'0'643'0,"0"0"-96"0,0 0-150 16,0 0-1-16,0 0-8 0,0 0-17 16,0 0 6-16,0 0-34 0,0 0-49 15,-12-30-59-15,12 30-42 0,-2-4-29 16,0 4-22-16,2-3-28 0,0 3-12 16,0 0-20-16,0 0-36 0,0 0-6 15,0 7 18-15,0 3 52 0,0 3 14 16,0 4-36-16,-6 8-30 0,1-3-15 15,-1 10-4-15,2 1-6 0,-6 3 4 16,-1 3-7-16,1 1-12 16,2 0-6-16,4 4-11 0,2-4-1 15,2-2 1-15,0-1 0 0,2-1-1 16,6-8 0-16,4 2 3 0,-3-9 0 16,-1 0-2-16,2-6-1 0,-4-4-36 15,-1-4-40-15,-3-4-12 0,-2-3-33 16,-5 0-123-16,-5-3-95 0,-8-1-183 15,3 1-708-15,-35-11-1074 0</inkml:trace>
  <inkml:trace contextRef="#ctx0" brushRef="#br0" timeOffset="153523.26">20365 17239 1129 0,'0'0'2632'0,"0"0"-2276"16,0 0-266-16,0 0 217 0,0 0-100 16,0 0-14-16,0 0-37 0,0 0-67 15,0 0-10-15,0 0-6 0,-22 38-24 16,19-8-13-16,-1 8-5 0,0 3-19 15,2-1-12-15,2 7 0 16,0-7-16-16,6 5 15 0,1-5 0 16,3-7 1-16,0-5 3 0,1-8 31 15,-1-10 48-15,-2-3 42 0,5-7 103 16,-5-7-79-16,0-7-73 0,0-5-39 16,-1-9-9-16,1-9-12 0,0-3 4 15,-4-5-17-15,0-2-2 0,0 3-12 16,-1-3 12-16,-3-4 0 0,0 11 1 15,-3 0 1-15,-5 5-2 0,-4 9-1 16,-3 5-27-16,-5 7-5 0,-3 7-6 16,-2 6 0-16,0 1-46 0,3 5-41 15,-1 9-50-15,6 0-79 0,5 3-85 16,10 2-161-16,2-8-282 16,33 10-718-16</inkml:trace>
  <inkml:trace contextRef="#ctx0" brushRef="#br0" timeOffset="153944.37">20733 17612 3358 0,'0'0'1071'0,"0"0"-806"0,0 0 91 16,0 0 58-16,0 0-141 16,0 0-47-16,0 0-132 0,0 0-88 15,0 0-6-15,0 0-27 0,52-57-52 16,-48 53-102-16,-4 1-104 0,0 3-77 15,-6 0-227-15,-25 0-986 0</inkml:trace>
  <inkml:trace contextRef="#ctx0" brushRef="#br0" timeOffset="154390.1">20903 17148 1676 0,'0'0'1735'0,"0"0"-1343"16,0 0-112-16,0 0 159 0,0 0-190 16,0 0-28-16,0 0-29 0,0 0-64 15,0 0-52-15,0 0-27 0,0-33-13 16,8 33-6-16,6 0-14 0,-1 0-13 15,8 0-1-15,1 0-1 0,5 4-1 16,6-4-2-16,-2 3 1 0,4-3-15 16,-2 4 13-16,5-1-18 0,-9 2-15 15,-3 2-16-15,-5 4 13 0,-4-1 33 16,-11 8 6-16,-6 1 18 16,-6 5 9-16,-13 2 13 0,-6 2 29 15,-4 6 1-15,-8-3 66 0,0 2 28 16,2 4-74-16,0-6-44 0,2 2-22 15,8-5-21-15,4-2 6 0,2-1-9 16,11-10-21-16,2 3 3 0,6-4 5 16,0-4-23-16,8-8-57 0,1 1-59 15,7-3-50-15,1 0-63 0,-1-3-92 16,-3-2-301-16,9-23-970 0</inkml:trace>
  <inkml:trace contextRef="#ctx0" brushRef="#br0" timeOffset="154907.2">21777 17044 49 0,'0'0'4072'15,"0"0"-3502"-15,0 0-428 0,0 0 124 16,0 0-117-16,0 0-58 0,0 0-18 15,0 0-45-15,0 0-28 0,0 0-40 16,33-18 10-16,-49 29 15 0,-7 3 14 16,0 0-12-16,-4 1 12 15,-6 6 1-15,0-3 3 0,0-3 10 16,0 3-10-16,4-4 12 0,-2 0 12 16,4-2 28-16,2 2-7 0,5-4-8 15,1 1-1-15,5 1 4 0,-1-2-4 16,9 4 0-16,-2 0 37 0,4 2-3 15,1 2-43-15,3-1-30 0,3 0-3 16,5-1 2-16,-2 2 0 0,0-1 1 16,5-5 0-16,-3-1 0 0,2-4 1 15,1 3 1-15,1-6 16 0,2-4-17 16,5 0-1-16,0 0-1 0,-3-4 1 16,11-3 0-16,-4 4-3 0,2-1-18 15,1 1 3-15,-1 3 15 0,0 0-1 16,-2 7-14-16,-5 7 18 15,1 5 2-15,-7 2 0 0,-1 5 14 16,-7 5-14-16,-4-1 16 0,0 1-3 16,-13-1 6-16,3-2-3 0,-8-2 6 15,-3-2-6-15,-2-1-3 0,0-9-15 16,1 4-10-16,-3-8-138 0,0-5-139 16,0-5-127-16,7 0-314 0,-30-22-2294 0</inkml:trace>
  <inkml:trace contextRef="#ctx0" brushRef="#br0" timeOffset="156690.6">26215 15594 2496 0,'0'0'663'0,"0"0"-539"16,0 0-60-16,0 0 237 0,0 0 30 15,0 0-15-15,0 0-74 0,-16-66-29 16,18 56-8-16,-2 3-49 0,2 7-65 15,-2 0-14-15,2 3 75 0,0 15 63 16,-2 1-43-16,6 9-36 0,0 5-36 16,-2 7-55-16,3 3-18 0,1 6-15 15,-2 2-12-15,0-1-1 0,-4-2-1 16,5 2-19-16,-7-6-42 16,0-4-19-16,0-2-42 0,-7-8-42 15,3-6-19-15,-2-8-33 0,-6-9-84 16,5-4-218-16,3-3-838 0,-8-43-1181 0</inkml:trace>
  <inkml:trace contextRef="#ctx0" brushRef="#br0" timeOffset="156914.51">25851 15626 3820 0,'0'0'666'0,"0"0"-454"0,0 0-12 16,0 0-26-16,0 0 3 0,0 0 12 15,108-25-44-15,-23 3-39 0,22 1-30 16,1 0-19-16,-1 2-2 16,-12 5-19-16,-18 7-33 0,-17 0-3 15,-15 0-21-15,-14 5-18 0,-10 2-55 16,-9-4-39-16,3 4-25 0,-5-3-18 16,2 3-40-16,-5-4 4 0,-3 4-111 15,-4 0-326-15,-27 0-778 0</inkml:trace>
  <inkml:trace contextRef="#ctx0" brushRef="#br0" timeOffset="157206.91">26697 15889 3179 0,'0'0'653'0,"0"0"-372"16,0 0 51-16,0 0 26 0,0 0-110 16,0 0-47-16,0 0-76 0,0 0-80 15,0 0-44-15,0 0-1 0,27 61-94 16,-23-50-110-16,6-6-71 0,-4 2-126 15,-1 0-341-15,-5-4-1064 0</inkml:trace>
  <inkml:trace contextRef="#ctx0" brushRef="#br0" timeOffset="157378.66">26831 15662 179 0,'0'0'3818'0,"0"0"-3313"16,0 0-366-16,0 0 58 0,0 0-127 16,0 0-70-16,0 0-83 0,0 0-135 15,0 0-151-15,0 0-228 0,0-7-595 16,11 21-732-16</inkml:trace>
  <inkml:trace contextRef="#ctx0" brushRef="#br0" timeOffset="157940.03">26970 15906 2775 0,'0'0'1001'0,"0"0"-844"0,0 0 166 15,0 0 153-15,0 0-157 0,0 0-69 16,0 0-113-16,0 0-104 0,0 0-31 16,0 0 13-16,35 6 0 0,-33 8-14 15,2 0-1-15,-2 0 0 16,2-2 0-16,-2 5 1 0,2-3 0 15,1 0 1-15,-3-5 14 0,2-2 11 16,-2-4 43-16,-2-3 5 0,0 0 52 16,2-7-33-16,-2-5-52 0,0-2-18 15,0-7-8-15,0 2 5 0,0-2 9 16,0-3-3-16,2 1-15 0,2 2 0 16,-2 2 3-16,4 5 3 0,3 4-18 15,-3 3-14-15,2 7-4 0,2 0 15 16,3 10-12-16,-3 4 3 0,5 5 10 15,-3 2 0-15,3 3 1 0,-1-1 1 16,-2 2 1-16,1-3-1 0,-3-4 2 16,1-1 13-16,-3-5-3 0,-2-1 6 15,-4-8 9-15,4 1 18 0,-4-4 13 16,2 0-37-16,-1-4 12 16,1-6-21-16,0-2-10 0,4-6-2 15,2 1-1-15,1-1-2 0,1-1-21 16,1 5 9-16,1-3 14 0,0 5 1 15,-1 5 12-15,-1 0 6 0,1 3-3 16,-3 4-13-16,-4 4 13 0,5 3-13 16,-5 3 0-16,2 2 1 0,-4 2 0 15,0 0-2-15,-2 4-1 0,0-6-1 16,0 5-23-16,1-6-45 0,-1 4-49 16,-2-4-48-16,4-1-48 0,0 1-59 15,2-8-116-15,-2 4-247 16,0-7-865-16,15-10-1348 0</inkml:trace>
  <inkml:trace contextRef="#ctx0" brushRef="#br0" timeOffset="158523.29">27563 15770 2730 0,'0'0'593'0,"0"0"-137"0,0 0 167 15,0 0-139-15,0 0-163 0,0 0-72 16,0 0-79-16,0 0-25 0,0 0-30 15,0 0-43-15,8 34-32 0,-6-17-28 16,0 0-11-16,0 6-1 16,3-2-1-16,-3 0-2 0,0-2-10 15,0-5 10-15,4 0-11 0,-2-3 14 16,0-6 22-16,2-2 20 0,-3-3 3 16,5-3-15-16,-2-2-12 0,-2-9-3 15,0 0-3-15,5 0 0 0,-5-5 0 16,-2-2 1-16,0 0-12 0,0 1 2 15,-2 3 12-15,0-2-3 0,0 1 3 16,2 4-15-16,0 4-21 0,4 0-13 16,2 1-2-16,1 2 3 0,3 3 0 15,3 1 6-15,-1 3-6 0,3 0-7 16,-3 0-2-16,1 7 15 0,-3 3 12 16,-2-1 3-16,-1 5 12 0,-3 0 1 15,-2 0 11-15,-2-2 0 0,0-1 0 16,-2-1 9-16,6 0 3 15,-6-6 7-15,6 3 8 0,3-4 6 16,5-3-6-16,5 0-18 0,1-3-21 16,5-8 0-16,2 4-24 0,2-3 0 15,0-4-3-15,-2 5 0 0,-2-5 3 16,-5 4 3-16,-3 3 5 0,-5 3 1 16,-5 1 0-16,-5 3 15 0,-2 7 49 15,-5 3-4-15,-3 8-9 0,-2-2-12 16,2 4-24-16,1 1 0 0,1 2-2 15,6-5-1-15,0 4-15 0,4-4 6 16,2-4-45-16,7 0-34 16,-1-9-21-16,3-2-18 0,-1 1-12 15,-1-4-13-15,-1 0-24 0,-2-4-57 16,-3-3-58-16,-5 2-220 0,0-5-550 16,-15-8-366-16</inkml:trace>
  <inkml:trace contextRef="#ctx0" brushRef="#br0" timeOffset="158764.54">28340 15683 3713 0,'0'0'770'0,"0"0"-379"16,0 0 75-16,0 0-86 0,0 0-181 15,0 0-57-15,0 0-28 16,66 11-47-16,-43-6-50 0,-2 2-17 15,2 3-12-15,-1 1-9 0,1 3-13 16,-4 1-56-16,-1-1-61 0,-1 4-57 16,-3 1-22-16,-8-1-38 0,3-1-65 15,-7-1-79-15,4-6-93 0,-6 1 3 16,0-8 75-16,0-3-146 0,0 0-697 16</inkml:trace>
  <inkml:trace contextRef="#ctx0" brushRef="#br0" timeOffset="158940.78">28710 15723 1125 0,'0'0'1334'0,"0"0"-774"0,0 0-50 0,0 0 61 16,0 0-87-16,0 0-66 16,0 0-77-16,6 61-98 0,-12-27-49 15,-4 0-31-15,0 7-63 0,-3-1-61 16,1 7-36-16,1 0-3 0,-5 0-33 16,1-2-64-16,3-1-60 0,-2-4-64 15,3-3-46-15,-1-2-75 0,4-13-143 16,1-4-526-16,5-18-460 0</inkml:trace>
  <inkml:trace contextRef="#ctx0" brushRef="#br0" timeOffset="159111.46">28898 15240 3668 0,'0'0'1039'0,"0"0"-779"15,0 0-37-15,0 0-64 0,0 0-132 16,0 0-27-16,0 0-3 0,0 0-91 16,0 0-208-16,0 0-150 0,13 72-565 15,-3-32-1258-15</inkml:trace>
  <inkml:trace contextRef="#ctx0" brushRef="#br0" timeOffset="159440.37">29136 15652 1846 0,'0'0'2369'0,"0"0"-1993"16,0 0 8-16,0 0 66 15,0 0-174-15,0 0-128 0,-2-61-45 16,-2 59-94-16,-6-5-9 0,-3 7-54 16,-1 0 21-16,-3 7 18 0,-1 2-1 15,-1 5 4-15,0 0-9 0,3 0-9 16,5 1-3-16,5 3 2 0,6-4 13 15,2 1 6-15,13-4 9 0,3 3-9 16,9-4 10-16,0 3-1 0,4 0 1 16,-2-2 1-16,0 3 0 0,-2 0-2 15,-6 2 3-15,-3-3 15 16,-5 8 31-16,-11-5 14 0,-2 5 13 16,-2-2-16-16,-9 2-12 0,-1-3-21 15,-9 1-9-15,3-2-15 0,1-6-50 16,5 3-140-16,-3-7-134 0,9-6-201 15,10-6-924-15</inkml:trace>
  <inkml:trace contextRef="#ctx0" brushRef="#br0" timeOffset="160290.46">28778 16487 300 0,'0'0'3288'15,"0"0"-2715"-15,0 0-185 0,0 0 24 16,0 0-100-16,0 0-115 0,0 0 6 16,0 0-40-16,-55 81-63 0,38-54-52 15,5 3-20-15,1 0-28 0,5-2-25 16,6 1 10-16,0-4 12 0,0-3 3 15,2-4 18-15,9-8 19 0,-1-6 20 16,0-4 18-16,3-4 10 0,-1-6 2 16,-2-9-24-16,3-2-24 0,-3-7-21 15,0 2-6-15,1-4-11 0,-5-5 15 16,2 2 20-16,1 2-16 16,-3 1-20-16,2 0-1 0,2 2-2 15,-3 4 2-15,7 5-2 0,-2 1-21 16,3 8-3-16,6 3-1 0,1 5 1 15,1 2 0-15,0 2 15 0,2 8-3 16,-1 8-3-16,-1 3 16 0,-2 1-10 16,-1 3 11-16,-5 1 0 0,-3 2 1 15,-1-5 0-15,-5-3 3 0,-2 3 12 16,-2-5-3-16,0-8 6 0,-2 4 6 16,0-11 9-16,0 1 16 0,2-4 5 15,0 0-27-15,7-7-27 16,-3-3-2-16,4-4 0 0,2 0-10 0,7-6 10 15,-4 0-10-15,3-1 9 16,1 1-9-16,-1 6 0 0,1 0 0 16,-9 6-9-16,3 4-16 0,-7 4 10 15,0 0 15-15,-2 7 12 0,5 9 2 16,-5 1-1-16,4 3 0 0,2 1-1 16,1 3-2-16,3-5 2 0,1 2-1 15,3 0 1-15,3-9 11 0,2-1 10 16,-3-4 6-16,3-7 7 0,0 0-1 15,-1 0 15-15,1-11-6 0,-4 1-12 16,1-3-15-16,-1-4-15 0,2 0 0 16,-7-3-1-16,3-1 0 0,-1 1-20 15,-1 0-24-15,-3-4 6 0,-2 8 18 16,-1-5 6-16,-7 7 12 16,-2 0-24-16,0 9-4 0,-4 2-8 15,-11 3 3-15,1 3 36 0,-1 6 20 16,-5 5 4-16,-1 7-3 0,4 1-6 15,7 6-12-15,-6 2 0 0,9 1 14 16,7-1-17-16,0-2-3 0,2-2 1 16,9 2 0-16,3-9-10 0,5-5-7 15,4 4-20-15,1-13-27 0,3-2-18 16,2-3-19-16,4 0-29 0,-4-8-28 16,6-3-52-16,-4-10-101 0,-2 2-157 15,-6-2-740-15,12-29-719 0</inkml:trace>
  <inkml:trace contextRef="#ctx0" brushRef="#br0" timeOffset="160516.47">30137 16159 2839 0,'0'0'1110'16,"0"0"-663"-16,0 0 104 0,0 0-73 15,0 0-162-15,0 0-132 0,0 0-54 16,0 0 27-16,0 0-10 0,0 0-75 15,4 84-48-15,-4-46-21 0,0-1-1 16,6 7-1-16,0-1-1 0,9 1-1 16,-3-2-68-16,4-6-66 15,1-2-64-15,0-3-49 0,-1-8-51 16,1-2-137-16,-3-8-274 0,-6-4-752 16,-3-14-928-16</inkml:trace>
  <inkml:trace contextRef="#ctx0" brushRef="#br0" timeOffset="161008.54">30010 16334 2692 0,'0'0'1120'0,"0"0"-702"16,0 0 83-16,0 0-170 0,0 0-184 15,0 0 8-15,0 0 15 0,0 0-85 16,0 0-58-16,85-26-12 0,-43 22-13 16,-1 1 10-16,2-1 0 0,1 1 3 15,-1-4 0-15,-8-2 7 16,-2-5 2-16,-4-3-24 0,-4-3-36 15,-2-7-49-15,-5 0-24 0,-1-8-7 16,-5-1-2-16,1 1 14 0,-3 5 83 16,-2 4 21-16,-6 2 18 0,1 10 31 15,-3 7-25-15,-3 7 22 0,-7 14 66 16,-4 21 40-16,-1 1-19 0,1 15-18 16,3-1 21-16,7-9-45 0,-4 6-46 15,8-6-15-15,0 3-12 0,0 7 12 16,0-8 4-16,6-6-10 0,-2 1 0 15,2-12 9-15,1-1 6 0,-1-6 6 16,-4-5 52-16,2-7-16 16,-2-4-12-16,2-3-6 0,-2 0-27 15,5-10-36-15,-1 0-15 0,2-4-12 16,4-6-18-16,7-1-15 0,-2 2 0 16,5-2 8-16,3 0 25 0,2 6 3 15,-2 1 0-15,0 7 24 0,-3 0 0 16,1 7 15-16,-2 0-13 0,-3 7-2 15,-1 0-1-15,-1 7-1 0,3-2-10 16,-7 2-18-16,1 0-39 0,1 0-37 16,-5-2-29-16,-1-2-49 0,0 1-80 15,-2-8-118-15,1 4-163 0,-3-3-212 16,2-1-579-16,8-6-788 0</inkml:trace>
  <inkml:trace contextRef="#ctx0" brushRef="#br0" timeOffset="161342.1">31187 16329 1327 0,'0'0'2390'0,"0"0"-2012"16,0 0 26-16,0 0 21 0,0 0-187 15,0 0-52-15,0 0 41 0,0 0-88 16,0 0-105-16,0 0-33 0,-31-35 23 16,18 49-10-16,-3 3-14 0,1 2-3 15,1 2-15-15,-1 2 3 0,7 1 0 16,0 1-4-16,6-3 19 0,2-4 11 15,2-1 13-15,8-1 18 0,2-6 6 16,5-3 4-16,4-7 11 16,1 0 16-16,1 0 35 0,2-3-2 15,-2-8-46-15,-1-3-18 0,-3-1-12 16,2-3-6-16,-11-3-18 0,-2 2-11 16,-4-2-1-16,-4 2-14 0,-4-2-19 15,-8 0 0-15,0 6-3 0,-5 1-12 16,-2 0-97-16,5 7-57 0,2 0-46 15,-1 7-49-15,5 0-120 0,6 3-227 16,2 4-400-16,2-3-317 0,35 6-572 0</inkml:trace>
  <inkml:trace contextRef="#ctx0" brushRef="#br0" timeOffset="161757.04">31685 16301 3276 0,'0'0'1179'0,"0"0"-810"16,0 0 90-16,0 0-116 0,0 0-123 15,0 0-14-15,0 0-68 0,0 0-97 16,0 0-41-16,0 0 0 0,-52-58 15 16,17 65-12-16,-6 4-2 0,-3 9-1 15,1 3-1-15,4 5-14 0,3 2-6 16,10-1-7-16,7 3-20 0,9-3-24 16,10-4-1-16,6-3 28 0,8-4 39 15,11-8 6-15,6-6 27 0,0-4 10 16,6-4 5-16,-2-10 6 15,3-5 39-15,-3-5 4 0,-4-6-10 0,0-5-15 16,0-8-11-16,0-15-1 16,4-13 15-16,-2-24-39 0,8-6-20 15,-14 7-10-15,-2 23-2 0,-8 24 0 16,-11 26 2-16,-2 1 15 0,2 3 39 16,-2 0-12-16,-4 1-42 0,0 12-58 15,-16 11 58-15,-11 37 18 0,-17 33 9 16,-9 31-12-16,-7 28-3 0,14-5-12 15,17-9 0-15,17-18-11 0,16-18 10 16,13-13 0-16,5-8-17 0,1-15-21 16,18-3-6-16,15-7-36 0,17 2-55 15,13-12-68-15,3-16-116 0,-27-14-304 16,11-11-1136-16</inkml:trace>
  <inkml:trace contextRef="#ctx0" brushRef="#br0" timeOffset="185307.13">8045 11201 2002 0,'0'0'586'0,"0"0"-126"16,0 0 34-16,0 0-78 0,0 0-87 15,0 0 2-15,0 0-51 0,0 0-60 16,0 0-10-16,-8 7-15 0,6-7-23 16,2 3-2-16,0-3-7 0,2 0-16 15,4 0-5-15,0-7-31 16,7 0-26-16,1-7-28 0,3-1-24 15,3-6-12-15,1-4 6 0,2-1-6 16,-2-9-6-16,1-1-12 0,-3-4-1 16,2-4 1-16,-3-3-3 0,-1 0-2 15,1 1-13-15,-3-1-3 0,3 4 3 16,-3 10 12-16,-1 1-21 0,1 10 3 16,-3 1-6-16,1 17 18 0,-3 4 9 15,2 18 39-15,-1 22 0 0,-7 21-15 16,-4 26-9-16,0 18-13 0,0-16 10 15,-2-23-11-15,2-21-1 0,2-26-12 16,2-1 0-16,0-1 12 16,4-1-2-16,-4 1 2 0,5 4 0 15,3-5 15-15,-8-6 6 0,5-3 6 16,1-7-3-16,-4 0-24 0,0-3-33 16,-2-8-60-16,3 1-54 0,-7-2-58 15,0-2-69-15,-7-4-83 0,-3 4-303 16,2 6-838-16,-36-17-1203 0</inkml:trace>
  <inkml:trace contextRef="#ctx0" brushRef="#br0" timeOffset="185509.87">8037 11122 3808 0,'0'0'719'15,"0"0"-280"-15,0 0-194 0,0 0 59 16,95-15-74-16,-25-13 63 0,27-2-70 15,3-8-97-15,-3 5-69 0,-27 10-44 16,-22 5-13-16,-13 8-27 0,-12 3-78 16,-5 7-64-16,1-3-30 0,-3 3-55 15,3 0-79-15,-7 0-161 0,-1 3-143 16,-11 1-384-16,-40 23-444 0</inkml:trace>
  <inkml:trace contextRef="#ctx0" brushRef="#br0" timeOffset="186023.41">8835 10360 3224 0,'0'0'467'16,"0"0"-194"-16,-46-68 59 0,28 58-167 15,1-4-85-15,-5 2 47 0,-7-6 45 16,-4 4-50-16,-7-2-48 0,-3 6-25 16,-3 3-7-16,-7 7 4 0,-7 3 18 15,-19 13 12-15,-12 9 67 0,-12 11-13 16,-9 6-39-16,-2 2-21 16,13-1-7-16,14 11 13 0,19 11 20 15,2 15-20-15,6 21-22 0,4 14-24 16,9 18-3-16,12 12 4 0,10 3 5 15,21 4-15-15,16-9-21 0,27-19 1 16,19-16-1-16,15-19-15 0,13-23 12 16,3-12 3-16,6-23 1 0,7-15 44 15,7-16 42-15,3-16 43 0,6-19-7 16,2-15-30-16,-1-8-21 0,-1-11-6 16,-8-13 3-16,-1-2-14 0,-7-10-16 15,-9-6-25-15,-19-1-14 0,-16-4-51 16,-21 1-46-16,-18-1-26 0,-19 1-12 15,-21 6-3-15,-24 11 35 0,-26 12 31 16,-24 21 18-16,-21 17 30 16,-14 13 0-16,-6 17-4 0,-5 7-5 15,5 14-42-15,4 17-43 0,10 9-78 16,16 7-159-16,38-7-375 0,12 11-1316 0</inkml:trace>
  <inkml:trace contextRef="#ctx0" brushRef="#br0" timeOffset="186590.5">8496 14166 1820 0,'0'0'1094'0,"0"0"-995"15,21-61-38-15,-9 38 176 0,2-5-126 16,1-5-28-16,1-4 28 0,3-8 97 15,0-2 47-15,-5 3-18 0,-4 8-14 16,-5-1 39-16,-5 16 1 0,0 4-49 16,-9 13-93-16,-3 8-36 0,-5 20 12 15,3 23 39-15,1 4-9 0,5-4-63 16,6-7-37-16,2-5-25 16,4 5-2-16,5 0 0 0,1 7-18 15,4-8-12-15,3-6 3 0,-1-9 2 16,1-5-14-16,2-8-24 0,-3-4-28 15,1-7-33-15,-1-4-53 0,-5-10-84 16,1-5-132-16,-6 5-634 0,-6-43-1172 0</inkml:trace>
  <inkml:trace contextRef="#ctx0" brushRef="#br0" timeOffset="187008.29">8438 13737 3893 0,'0'0'680'16,"0"0"-235"-16,0 0-36 0,0 0-112 15,0 0-113-15,2-66 45 0,23 41-3 16,16-8-69-16,17-12-61 0,23 4-48 16,-5 8-33-16,-10 9-15 0,-18 13-33 15,-25 11-3-15,8 7 6 0,4 7-6 16,-4 4-15-16,8 8-13 0,-16 18-5 16,-13 4 9-16,-8 3 27 0,-10-4 24 15,-17-7 9-15,-2 7 21 0,-12 7 0 16,0-3 9-16,-5-7 30 0,1-6 6 15,6-5-8-15,6-10-22 0,8-2-15 16,8-11-21-16,11-3-35 0,13-7 17 16,22-7 18-16,22-10 0 0,1 1-1 15,0 2-11-15,-11 0 11 16,-8 7-2-16,7 0-9 0,-3 4-3 16,2 3-4-16,-8 0 7 0,-10 10 12 15,-10 8 25-15,-13 1 8 0,-11 16 6 16,-24 5 3-16,-19 10 15 0,-1-6-3 15,1-6 9-15,12-19-6 0,11-5-18 16,-2 0-18-16,0-3-21 0,0-2-39 16,15-9-81-16,5-4-99 0,13-12-40 15,15-15-1-15,14-16-96 0,2 7-329 16,37-51-1080-16</inkml:trace>
  <inkml:trace contextRef="#ctx0" brushRef="#br0" timeOffset="187440.61">8942 13304 2556 0,'-24'-57'522'0,"24"31"-51"0,0 1-11 16,0 9-97-16,-3-1-32 0,-1-7 15 16,-2 4-63-16,-2-8-52 0,-7 6-58 15,-7 4-68-15,-13 4-32 0,-21 14-28 16,-21 18-2-16,-20 29 11 0,-21 31 30 15,-4 17 73-15,4 6-28 0,9 3-29 16,16-2-19-16,10 9-6 16,15 4-24-16,16 11-15 0,23 1-21 15,19 2-15-15,14-1-2 0,27-17-10 16,25-13-6-16,16-16-3 0,21-18 3 16,13-17-33-16,3-20 0 0,5-17 15 15,4-13 15-15,-2-20 9 0,6-15 10 16,2-20 2-16,-7-8 3 0,-7-6 12 15,-17-8 12-15,-17-5 45 0,-13-6 0 16,-12-7-30-16,-12-10-6 0,-16-4-23 16,-17-6-13-16,-14 3-48 0,-25 14-39 15,-19 13-6-15,-16 24 24 0,-19 20 30 16,-16 20 24-16,-17 24-10 0,-10 17-5 16,-7 23-6-16,3 14 0 0,2 18-21 15,16 8-43-15,23 13-41 16,27 4-98-16,22 1-252 0,24-21-742 15,14 1-1889-15</inkml:trace>
  <inkml:trace contextRef="#ctx0" brushRef="#br0" timeOffset="188124.65">8955 16388 3335 0,'0'0'759'0,"0"0"-485"0,0 0-64 16,0 0 98-16,0 0-143 0,-71-59 0 15,51 45-10-15,-3 3-46 0,-6 1-60 16,0-1-37-16,-2 9-10 16,0 2 19-16,-2 2-3 0,0 12 0 15,-4 11-2-15,0 15 20 0,-1 17 15 16,7 20 13-16,17 19 84 0,12-12-51 16,4-13-37-16,19-24-24 0,-7-21 6 15,9-5 13-15,6 9 14 0,2-2 0 16,10 2-15-16,11-3-3 0,-3-7 7 15,3-6-1-15,-2-7-3 0,-3-7-24 16,-5 0-27-16,-3-7 8 0,-8 0-11 16,-4-6-60-16,-9 3-91 0,-3-4-105 15,-7-3-118-15,-4 8-302 0,-4-40-1497 16</inkml:trace>
  <inkml:trace contextRef="#ctx0" brushRef="#br0" timeOffset="188624.65">9166 15962 3933 0,'0'0'673'16,"0"0"-341"-16,-60-50-79 0,51 34 85 15,1 2-160-15,-2-3-5 0,-3 1-13 16,-1-8-37-16,-1 3-35 0,-5 1-49 15,-1 6-24-15,-4 4-15 16,-4 6-2-16,-6 4-25 0,-14 11 9 0,-20 20 18 16,-17 16 2-16,-16 27 19 15,-9 22 6-15,3 5 9 0,11 3 0 16,16-2-12-16,19-5-3 0,9 4-18 16,11 8 0-16,15 6-1 0,9 3-1 15,16-1 0-15,10-5-1 0,19-15-1 16,10-8-17-16,11-12 15 0,10-16-21 15,10-10 15-15,8-11 9 0,11-16 36 16,12-6 6-16,11-18 34 0,16-21 50 16,10-12-15-16,3-18-42 0,3-6-24 15,-5-12-9-15,-5 1-2 0,-6-5-13 16,-12-12-3-16,-15-6-3 16,-16-14-3-16,-21-6-9 0,-19-4-3 15,-18 0-20-15,-21 3-7 0,-20 4-4 16,-28 7-17-16,-22 6 3 0,-27 15 6 15,-25 12 6-15,-20 18 3 0,-23 16-9 16,-11 17-9-16,-10 17-45 0,4 4-25 16,13 15-35-16,20 9-76 0,23 8-212 15,42-8-856-15,3-5-2461 0</inkml:trace>
  <inkml:trace contextRef="#ctx0" brushRef="#br0" timeOffset="209760.56">2528 10974 2372 0,'0'0'613'0,"0"0"-588"0,0 0-9 16,0 0 23-16,0 0-23 0,0 0 201 15,0 0 117-15,0 0-48 0,0 0-81 16,-19-10-68-16,19 6 15 0,0 4 89 15,0-3 45-15,3 3-33 0,-1-2-61 16,-2-2-64-16,2 1-59 0,2-1-38 16,6-3-28-16,-2-3-1 0,9 0 1 15,4-4 0-15,1 1-2 0,7-1-1 16,4 0-2-16,3-1 1 0,1 1 1 16,-2 0 18-16,2 7 15 0,-8 0-18 15,0 3-14-15,-6 4 2 0,-5 4 12 16,-5 6 7-16,-7 4 14 15,-6 6 21-15,-2-3 40 0,-13 11-6 16,3-2-28-16,-9 9-18 0,-1-9-15 16,-3 7-6-16,2-1-9 0,0-6-13 15,5-2-2-15,-1-1-12 0,9-6-6 16,-1 1 0-16,7-8 17 0,2-1 1 16,2 1 18-16,4-6 3 0,9 6 4 15,-1-3-4-15,7-3-3 0,6-1-3 16,1 1 0-16,7-4 3 0,-2 0-15 15,7 0 0-15,-5-4 9 0,4-3-12 16,-4 0-15-16,0 0-57 0,-6 0-31 16,-4 4-17-16,-3-4-25 0,-5 3-22 15,-7 3-39-15,-4-3-101 0,-2 4-303 16,-2 0-700-16,-10 4-780 0</inkml:trace>
  <inkml:trace contextRef="#ctx0" brushRef="#br0" timeOffset="210140.69">2538 11522 1729 0,'0'0'1741'0,"0"0"-1447"0,0 0-20 16,0 0 122-16,0 0-32 0,0 0 52 15,0 0-64-15,0 0-140 0,0 0-79 16,0 0-39-16,52-32-22 0,-31 24-21 16,6-6-21-16,10-4-15 0,10-1-14 15,17-2 1-15,11-3-1 0,-7 8 0 16,-8 2-1-16,-17 7 0 0,-18 4-12 15,2 3 10-15,8-4-16 0,-4 4-6 16,4 0-9-16,-8 0-21 0,-6 0-25 16,-9 0-2-16,-1 4 29 0,-9-1 1 15,-2 4-55-15,-6-3-85 16,-9 3-113-16,-1-1-183 0,3 1-555 16,-34 9-755-16</inkml:trace>
  <inkml:trace contextRef="#ctx0" brushRef="#br0" timeOffset="210641.13">2815 11609 3816 0,'0'0'538'16,"0"0"-302"-16,0 0 117 0,0 0 28 16,0 0-62-16,0 0-32 0,0 0-121 15,0 0-97-15,0 0-69 16,0 0-22-16,58-61-11 0,-52 57-12 15,5 1 6-15,-3 3 12 0,2 0 14 16,5 0 10-16,1 3 0 0,3 4 2 16,0-3 1-16,1-1 2 0,3 1 1 15,0 3 0-15,-3 0-1 0,1-4-2 16,-2 4-15-16,-3 0-18 0,-7 2-15 16,-5-2 48-16,-4 10 13 0,-7-3 5 15,-3 6 0-15,-8 0 3 0,-3 0-6 16,0 1 0-16,1 0-14 0,1-6-1 15,9-4-15-15,1 3 15 0,9-11 22 16,11 1 44-16,7-4-9 16,9 0-36-16,4-7-20 0,6-4 0 15,3 4-1-15,-5 0 0 0,4 4-1 16,-8 1 0-16,-4 2 0 0,-6 2 1 16,-5 12 21-16,-14 7 25 0,-2-2 8 15,-6 12-6-15,-13-1 9 0,-7 5 88 16,-8-2 8-16,-1 0-45 0,-6-2-33 15,0-4-21-15,5-3-18 0,-1-3-2 16,6-9-16-16,2 2 0 0,7-7-3 16,9-3-15-16,-1-4-47 0,8 0-50 15,-1-4-59-15,1 1-81 0,0-8-110 16,4 4-294-16,-25-3-1927 0</inkml:trace>
  <inkml:trace contextRef="#ctx0" brushRef="#br0" timeOffset="214525.13">13773 7782 729 0,'0'0'238'16,"0"0"186"-16,0 0-141 15,0 0-144-15,0 0-139 0,0 0-26 16,0 0 26-16,0 0 95 0,0 0 96 16,-23-29-13-16,23 29-19 0,0-4-7 15,0 4-13-15,0-3-14 0,3-1-22 16,-3 1-23-16,2-1-29 0,4 1-51 16,-4 3-57-16,2 0-11 0,0 0 39 15,2 7 17-15,5 0 0 0,-3 3 12 16,4 2 2-16,-1 6 1 0,5-4 13 15,-5-2 10-15,5 2 3 0,1-4 19 16,-5-6 48-16,5-4 121 16,-3 0-29-16,-2-11-65 0,5-3-6 15,-3-5-57-15,-3-2-22 0,-5-1-16 16,4-3-19-16,-8 3 10 0,0 1-13 16,-2 0-22-16,-2 5-25 0,-6 6-16 15,-2 3-23-15,-7 3 10 0,5 4 7 16,-5 0 67-16,-3 11 1 0,5-1-2 15,-1 6-16-15,1 5 0 0,5-4 3 16,0 6 15-16,7-6 1 0,3-1 2 16,0 5 21-16,3-7-1 0,9-4 22 15,-4-1 13-15,9-2 7 0,-1-7 2 16,-1 0-13-16,3-9-18 16,5-1-10-16,-4-4 0 0,-1 0-6 15,1-2 0-15,-7 2 3 0,3 0-6 16,-7 0-16-16,-4 6-12 0,-2 1-35 15,-2 3-31-15,-6 1 15 0,-4-1 25 16,-7 4 16-16,-1 0 20 0,-5 4 2 16,2-1 44-16,0 1 0 0,7-1-10 15,-5 1-5-15,5-3-29 0,8 3-11 16,4-1-9-16,2 1 20 0,2-1 29 16,8-3-1-16,7 4-6 0,5-1-22 15,1 1-2-15,4 3-1 0,4-4 1 16,-4 1 2-16,-2-1 19 0,-5-3 34 15,-3 0 19-15,-7 0-11 0,-8-7-30 16,-2-3-31-16,-4-4 0 0,-10-2 0 16,-7-1-2-16,-2-4 2 15,-4-2 24-15,3 6 19 0,-5-4-12 16,-4 8 1-16,6 3-32 0,2 3-27 16,4 7-1-16,1 4 3 0,9 9 12 15,-3 3 13-15,10 5-12 0,1 5 12 16,3 2 0-16,3 2 2 0,3 1 0 15,8-1-1-15,-3-2 2 0,5-2 9 16,1-2-8-16,-1-8 17 0,-3-2 11 16,5-7 24-16,-1-7 0 0,-3-4-16 15,5-9-12-15,-3-3-10 16,-3-9 1-16,3-1-17 0,1-2 14 16,-7-1-15-16,0-3-1 0,-5 3-4 15,-5 4-23-15,0 6-26 0,-15 2-18 16,1 6-4-16,-11 8 22 0,-8 3 18 15,0 10 14-15,-9 8 8 0,-1 1 10 16,2 5-9-16,-3 2 8 0,11 2-8 16,2 2-8-16,8-6 8 0,11-1 12 15,8-2 15-15,6-7 38 0,8-4 13 16,13-6-4-16,10-4-12 0,2-4-16 16,9-6-3-16,-1-11 0 0,0-2 3 15,1-1-3-15,-9-2-9 0,-2 5-3 16,-10-5 5-16,-7 8-24 0,-12 1-18 15,-6 6-53-15,-27 4-1 16,-18 7 29-16,-3 11 18 0,1 3 9 16,5 3 14-16,9-1-1 0,0 5-12 15,-6 0-3-15,-1 1 17 0,11 3-11 16,9-10 9-16,7 3 3 0,13-8 13 16,6-3 40-16,17-7-10 0,18-3-15 15,2-11-12-15,3-4-13 0,1 3 12 16,-3-3-12-16,5-6 16 0,3 5 3 15,-7-6-4-15,-8 6 10 0,-4 2 9 16,-14 3-5-16,-7 2-32 0,-10 5-65 16,-16 3-6-16,-13 4 28 0,-6 4 5 15,-3 3-114-15,-3 5-71 0,0 9-67 16,4-4-152-16,14 2-239 16,23 16-687-16</inkml:trace>
  <inkml:trace contextRef="#ctx0" brushRef="#br0" timeOffset="-214039.28">17860 9272 2070 0,'0'0'531'0,"0"0"-129"0,0 0-156 15,72-33-160-15,-59 29-57 0,1-3-29 16,1 7-22-16,-1-3 21 0,1-1-2 16,-7 1-57-16,-6 3-42 15,-2 0 54-15,-4 7 48 0,-9-4 32 16,-5 8-10-16,-1-1-3 0,-4 2-6 15,1-1 0-15,1-1 0 0,2 1-11 16,3-4 0-16,1-2-2 0,9 2-18 16,2-4-24-16,4-3 42 0,0 4 35 15,8-4 32-15,5 0-6 0,1 0-17 16,5 0-28-16,-1-4-12 0,1 4-2 16,2-3-1-16,-3-1 18 0,-3 1 6 15,-3-2 1-15,-4 1 15 0,-6-3-41 16,-2 0-3-16,0 4-29 0,-10-4 16 15,-2 0 16-15,-7 0 16 0,1 0 32 16,-9 7 12-16,2 0-13 0,0 0-18 16,0 0-29-16,5 3-13 0,1 8-28 15,5-1-19-15,3-3 22 0,7 7 22 16,2-5 16-16,2 5 16 16,0-4 12-16,8-3 17 0,3 0 31 15,-1-7 62-15,6 0 121 0,-5 0-69 16,5-10-69-16,-1-1-34 0,-3-8-28 15,-1-2-19-15,-3 0-9 0,-6-5-19 16,-2 5-10-16,-4 2-2 0,-11-2-16 16,1 11-21-16,-9-1-16 0,-2 11-12 15,-6 0 6-15,2 7 22 0,-2 7 12 16,0 7 10-16,6 2 2 0,3 1-9 16,7 2 7-16,3-5-1 0,6 5-2 15,6-8 14-15,8-1 3 0,8-8-1 16,9-2-19-16,6-4-42 15,4-3-69-15,5-3-167 0,-7-4-373 16,31-33-1217-16</inkml:trace>
  <inkml:trace contextRef="#ctx0" brushRef="#br0" timeOffset="-205949.69">3913 11822 1661 0,'0'0'247'0,"0"0"-186"15,0 0 179-15,0 0 81 0,0 0-28 16,0 0 21-16,0 0-20 0,66-16-53 15,-53 16-71-15,1 0-54 0,-6 5-21 16,5 6-4-16,-9 3 18 0,0 0 18 16,-4 1 6-16,0 3-12 0,-2 3-35 15,-6-2-28-15,-7 5-15 0,-1-1-21 16,1-2-19-16,-5 3 9 0,-1-8-12 16,0 8 0-16,1-10-52 15,1-1-129-15,7-3-176 0,1 1-211 16,7-8-807-16</inkml:trace>
  <inkml:trace contextRef="#ctx0" brushRef="#br0" timeOffset="-205105.63">4411 10819 2032 0,'0'0'463'0,"0"0"-324"16,0 0-97-16,0 0 161 0,0 0-30 15,0 0 118-15,0 0 26 0,0 0-46 16,0 0-45-16,0 0-73 0,15-58-57 16,-9 48-22-16,0 3-9 0,4-2-12 15,5-1-4-15,6-4-3 0,1 7-15 16,5 0-9-16,6-2-19 0,0 2 0 15,5 4-1-15,-7-1-2 0,4 1-3 16,-6 3-19-16,-5 0 1 0,-3 10-7 16,-6-1 10-16,-9 8 18 15,-6 4 21-15,-4 2 7 0,-13 8-4 0,-4-1 4 16,-5 5 6-16,-1-6 27 16,-4 5 4-16,4-7-10 0,4 0-6 15,11-10-25-15,3 1-9 0,9-6 16 16,11-9 82-16,9-3 39 0,9 0-89 15,4-7-41-15,11-1-22 0,5-10-2 16,3 1-13-16,-2-3-16 0,1-4-51 16,1 10-76-16,-6-2-44 0,-7 6-43 15,-2-1-86-15,-12 11-207 0,-7 0-176 16,-11 4-431-16,-18 24-686 0</inkml:trace>
  <inkml:trace contextRef="#ctx0" brushRef="#br0" timeOffset="-204768.89">4523 11417 2632 0,'0'0'559'0,"0"0"-254"15,0 0 87-15,0 0 15 0,0 0-66 16,0 0-10-16,0 0-68 0,0 0-78 16,64-75-60-16,-14 52-28 0,20-8-16 15,21-2-2-15,18-4-6 0,-5 2-25 16,-7 9-30-16,-25 5-6 0,-28 14-12 16,-13 0-21-16,-13 4-3 15,-3 3-24-15,-5 0-55 0,2 0-43 16,-1 0-32-16,-7 0 23 0,2 3 60 15,-10 8-36-15,-8-1-53 0,-9 4-56 16,-6-2-72-16,-4 2-136 0,-2 4-247 16,6-4-456-16,-35 8-498 0</inkml:trace>
  <inkml:trace contextRef="#ctx0" brushRef="#br0" timeOffset="-204338.33">4783 11508 3034 0,'0'0'576'0,"0"0"-292"16,0 0 43-16,0 0-26 0,0 0-24 16,0 0 38-16,0 0-74 0,31-58-65 15,-20 43-67-15,7-3-55 0,5-3-14 16,2 7-1-16,2 2-36 0,8 2-3 16,-2-1-21-16,2 8-12 0,-4 3-13 15,-2 3-5-15,-4 8-4 0,-11 2 4 16,1 3 2-16,-13 5 13 0,-2 4 14 15,-6-3 20-15,-11 3 2 0,-4-3 19 16,-1 3 11-16,-1-10-3 16,-2 3 1-16,4-4-1 0,3-4 12 15,10-3 3-15,1-5-42 0,7-2 0 16,15 0 61-16,3 0 3 0,9 0-43 16,8-5-18-16,1 1-1 0,5 1 1 15,0-1 9-15,-1 1-12 0,-7 3 0 16,-2 0-21-16,-9 3-6 0,-5 1-1 15,-7 6 28-15,-8-1 17 0,-4 5 19 16,-12 3 0-16,-11-1 3 0,-4 2-8 16,-10 2-10-16,-3 0-9 0,-3-3-12 15,-3 4-1-15,1-5-23 0,3-2-22 16,3 3-114-16,8-6-116 0,2-3-126 16,12-1-629-16,1-3-1955 0</inkml:trace>
  <inkml:trace contextRef="#ctx0" brushRef="#br0" timeOffset="-202205">14106 10768 179 0,'0'0'189'0,"0"0"56"0,0 0-59 15,0 0 3-15,0 0 0 0,0-71 0 16,2 59-30-16,-2-2-16 0,4 0 0 15,-4 7 3-15,2-4-9 0,0 6-8 16,0 1-38-16,-2 1-75 0,5 3-3 16,-5 0 68-16,0 0 51 0,0 7-22 15,0-2-10-15,0 2-10 0,-5 0-13 16,3 0-6-16,0 4 3 0,0-4-1 16,0 0-3-16,0-2-12 0,-2 2-10 15,2 0-7-15,0-4-6 0,-4 4-6 16,4 4-13-16,-1-4-15 15,1 5 15-15,-2 2 6 0,0 7 16 16,-4 1-6-16,4 6-1 0,-2 2-12 16,-1 8 0-16,-3-1-18 0,4 0 12 15,0-1-10-15,-3 6 0 0,7-9-2 16,0 4 1-16,2-2-2 0,0-6 2 16,4 3 10-16,7-10 10 0,-1 3-6 15,2-2-13-15,-1-6 10 0,3 0-10 16,-6-4 16-16,5-3-6 0,-7 1-10 15,-2-1 12-15,-2-6 4 0,0-1 13 16,0 0 6-16,-2-3 6 0,0 0-13 16,0 4-15-16,-2-4-4 0,-2 0-10 15,2 0-2-15,-2 0-36 0,0 0-122 16,2 0-88-16,2 0-127 0,0 0-15 16,8 0-67-16,-2 0-520 15</inkml:trace>
  <inkml:trace contextRef="#ctx0" brushRef="#br0" timeOffset="-201155.67">13798 11285 2130 0,'0'0'195'16,"0"0"-66"-16,0 0-74 0,0 0-55 15,0 0-18-15,0 0-14 16,0 0-1-16,0 0 33 0,0 0 84 15,0 0 16-15,0-48-26 0,12 48-22 16,-5 0-17-16,5 0-9 0,-4 7 16 16,-1 4 0-16,3-1-7 0,-4-1 4 15,0 2-7-15,5-1 0 0,-3 7 13 16,2-6 3-16,3-2 25 0,5 1 77 16,9-3-13-16,12 4-32 0,17-4-45 15,27-7-22-15,10 0-19 0,18-11-7 16,1-3-11-16,0 4 2 0,-5-3 22 15,-5 6 25-15,1 0-12 0,-4 0-16 16,-2 7-22-16,2 0 1 0,-1 0-1 16,5 0 1-16,2 0 0 0,7 0 2 15,-2 0 13-15,3 0-14 0,5 0 11 16,6 0-10-16,8-3 10 16,3 0-11-16,7-4 1 0,3 0-1 15,2 1-1-15,0-4 0 0,8 6 0 16,-4-3-1-16,-5 7 1 0,-3 0-1 15,-5 0-1-15,1 7 1 0,-5 0 0 16,3 0 0-16,1-5 0 0,3 5 2 16,4-3-2-16,1-1 1 0,3 1-1 15,6-4 0-15,-2 0-22 0,4 0 3 16,0 0 0-16,0 0 4 0,-4 0 14 16,0 0-2-16,-4 0 1 0,-2 0 1 15,-6-4 0-15,-7 4 1 16,0 0-1-16,-1 0 0 0,-1 0 0 0,-2 4 0 15,-4-4-1-15,2 3 0 16,-6 0 1-16,4 4 1 0,-2-3 0 16,2 3 0-16,-8-4 1 0,-6 1 0 15,-5-1 0-15,-9-3 0 0,-3 0 1 16,-4 0 0-16,-19-3 1 0,-16-1 0 16,-17 4 0-16,-16-3-2 0,-5 3-1 15,-1 0 0-15,2-4 1 0,1 4 1 16,-1-3 17-16,-3 3 3 0,-3 0 0 15,-7-4-3-15,-2 4-19 0,0 0-22 16,-4 0-7-16,0 0-5 16,0 0 8-16,0 0 26 0,0 0 0 15,0 0 38-15,2 0-38 0,-2-7-9 16,0 4-89-16,2 0-12 0,-2-4 15 16,0-4 2-16,-4-1 11 0,-8-6 15 15,1 4 29-15,-5-8 35 0,-5-3 3 16,-4 3 10-16,-1-10-9 0,-5 6-1 15,4-9 26-15,0 6 37 0,2-5 1 16,4 3-26-16,5-2 7 0,6 2-23 16,1 1-19-16,5 2 22 0,2 5 29 15,2 2 16-15,0 6-16 0,4 1-4 16,2 3-9-16,-4 4-41 0,1 7-73 16,-1 0 4-16,-2 0 37 15,2 7 29-15,-2 11-19 0,2 1 22 16,2 5 2-16,4 2 11 0,-2 9-1 15,3 2 4-15,3 3 0 0,0 4-3 16,3-2 3-16,-1 1-16 0,-1-3 1 16,3 4 14-16,-5-6-14 0,3-1 0 15,-8-4-1-15,3-5 0 0,-7-5-2 16,-2-2 2-16,0-4 22 0,-13-8 10 16,1-2-13-16,-9-4-16 0,-4-3-3 15,-8 0-38-15,-2-7-72 0,-4-2-55 16,-11-4-42-16,-14-5-55 0,-14 1-66 15,-17 1-50-15,-17-2-190 16,21 8-207-16</inkml:trace>
  <inkml:trace contextRef="#ctx0" brushRef="#br0" timeOffset="-194737.77">839 11053 349 0,'0'0'368'0,"0"0"-100"0,0 0 67 0,0 0 7 16,0 0-47-16,0 0 94 15,0 0-95-15,0 0-94 0,29-58-46 16,-29 51-35-16,0-3-23 0,0 3-32 16,-2 0-20-16,-2 0-22 0,-8 1-19 15,1-1 16-15,-5 0-16 0,3 4 25 16,-5-4-24-16,-3 4-2 0,0 3 20 16,1-4-6-16,-3 4-16 0,0 0-14 15,0 4-11-15,1 6 6 0,-1 4-4 16,0 2 23-16,-4 12 32 15,-6 12 22-15,-2 24 13 0,-6 16 25 0,-5 29 44 16,-1 30 72-16,5-12-82 0,7-15-51 16,4-4 3-16,4-10-16 15,3 3 16-15,3 11-7 0,15-8-15 16,10 1-32-16,19-23 1 0,-1-18 18 16,7-16 78-16,-2-26-14 0,-2-1-42 15,8 5-41-15,6 2 4 0,7-2-7 16,12 2 3-16,14-7 1 0,11-19 6 15,20-7-1-15,13-30-8 0,8-26-4 16,2-9-17-16,-16-19 14 0,-20-2 3 16,-17-3 4-16,-9-10-1 0,-10-8-6 15,-9-14-12-15,-6 2-1 0,-14-8-2 16,-8 3-12-16,-13 9 0 0,-4 8-6 16,-17 7-1-16,-5 8-8 0,-9 11 15 15,-7 20 10-15,-11 1 0 16,-15 15-14-16,-5 6 4 0,-13 2-12 15,-9 20-7-15,-8 8 1 0,-7 14-7 16,5 7 3-16,12 12-12 0,21 5 3 16,22 4-12-16,9 12-111 0,12 21-116 15,11 16-273-15,4-5-525 0,18 8-753 0</inkml:trace>
  <inkml:trace contextRef="#ctx0" brushRef="#br0" timeOffset="-194205.05">599 11541 1808 0,'0'0'483'0,"0"0"-134"16,0 0 89-16,0 0-122 0,0 0-151 16,0 0 2-16,-28-63 72 0,28 42-47 15,0 0-61-15,0 2-41 16,0-2 0-16,0 2-7 0,0 2-24 0,2-1-22 16,2 4-20-16,0 5-17 15,2-5-25-15,2 4-6 0,7 0 6 16,-1-3 4-16,7 3-4 0,2-4 13 15,1 3-4-15,7 1-5 0,-2 3-4 16,0 2 6-16,2 5-2 0,-8 0-1 16,-2 5 13-16,-11 9 9 0,-6 7 31 15,-4-2 0-15,-8 9 3 0,-13 2 9 16,-3 1 28-16,-3 2 18 0,-4-1 0 16,0-3 0-16,2-1-3 0,4-9-31 15,4 2-55-15,5-7-3 0,9-2-70 16,7-8 54-16,3-4 19 0,19 0 37 15,13-4 6-15,25-11-19 0,25-6-24 16,10-9-2-16,-6 2-13 0,-19 7-3 16,-22 9-19-16,-25 5-36 15,-3 0-35-15,3 0-3 0,0 0-21 16,-3 4-36-16,3-4-40 0,-15 7-47 16,-5 0-105-16,-3 3-304 0,-27 15-765 0</inkml:trace>
  <inkml:trace contextRef="#ctx0" brushRef="#br0" timeOffset="-193704.02">599 11862 463 0,'0'0'798'16,"0"0"-335"-16,0 0-116 0,0 0 0 15,0 0-92-15,0 0-20 0,0 0 69 16,0 0-11-16,0 0-62 0,0 0-42 16,13-5-28-16,-11 5-27 0,0-4-13 15,0 4 9-15,2-7-25 0,4 0-52 16,-1 0-23-16,3-7-11 0,7 2-18 15,1-2 0-15,7-3 0 0,4-1-1 16,6-1 0-16,4-2-2 0,1 4-1 16,5 1 1-16,1-1-10 0,3 3 11 15,-8 1-3-15,-1 3-30 16,-1-1-77-16,-10 1-34 0,-6 6-79 16,-7 1-113-16,-10 3-176 0,-1 0-132 15,-28 10-687-15</inkml:trace>
  <inkml:trace contextRef="#ctx0" brushRef="#br0" timeOffset="-193135.57">680 12008 2375 0,'0'0'452'0,"0"0"-266"0,0 0 160 15,0 0-67-15,0 0-102 0,0 0 27 16,0 0-16-16,0 0-122 0,0 0-66 16,0 0-3-16,2-54 3 0,13 51 2 15,-3-4 10-15,5 3-9 0,1 1-1 16,-1-4 0-16,-1 3 20 0,3 4-22 16,-3 0-21-16,-7 0-10 0,3 0 6 15,-6 7 25-15,-6 0 17 0,0 7 5 16,0-3-22-16,-2 1 0 0,-6 5-2 15,2 1-1-15,2-2-10 0,2-3 11 16,-1 1-14-16,1 0-5 0,2-5 5 16,0-2 13-16,0 0 3 0,5 0 15 15,-5-3 4-15,4-1 6 0,-2 1 0 16,2-4 6-16,-2 3 12 16,2 0 1-16,-4 1-1 0,0 3 19 15,0-2 3-15,-4 6 18 0,-4 3-21 16,4 3-31-16,-7-5-28 0,1 9-3 15,4 0-14-15,-5-5-13 0,7 1 8 16,2 1 4-16,2-6 15 0,0-2 1 16,2 1 24-16,4-4 2 0,3-4 4 15,-3 1 30-15,0-4 59 0,2 0-1 16,-1 0-49-16,-5 0 0 0,-2 0 22 16,0 0 23-16,-2 3-37 0,-11 4-78 15,-3-2-14-15,-7 6 14 0,-6 6 15 16,-2 1 0-16,-4 1-12 15,0 2-3-15,-1 2 0 0,1-2-15 16,2-4-12-16,4-1-64 0,5-2-153 16,3-4-129-16,4-3-329 0,-5-14-1362 0</inkml:trace>
  <inkml:trace contextRef="#ctx0" brushRef="#br0" timeOffset="-175789.14">14906 14209 336 0,'0'0'1186'15,"0"0"-838"-15,0 0 25 0,0 0 47 16,0 0-76-16,0 0-56 0,0 0-50 16,0 0-70-16,0 0-48 0,-50-50-32 15,46 50-6-15,2-4 0 16,0 4 5-16,2 0 29 0,0 0 14 15,0 0-62-15,0 0-37 0,0 0-29 16,0 0-2-16,-6 0-2 0,2 4-16 16,-2 3 18-16,-7 3 15 0,1 4 22 15,-5 0 13-15,-1 5 2 0,1 2 3 16,1-5-12-16,-1 8-18 0,5-6-23 16,1 1-1-16,7-1-1 0,2-5 3 15,2 3 19-15,0-5-7 0,4 3 10 16,2-4 18-16,5-3 48 0,-1 2 7 15,5-2-28-15,-5 0-27 0,4 0-9 16,1-4-10-16,-3 1-21 0,1-1 0 16,-5 1-2-16,0-1-1 0,0-3-1 15,-1 4-11-15,-1-1 0 0,6-3-4 16,-3 4 13-16,7 1-9 16,5-2-15-16,1-3-65 0,3 4-48 15,2-4-26-15,4 0-19 0,-2 0-35 16,0-7-69-16,-4 2-140 0,-2-2-61 15,-7-4-111-15,-8 4-177 0,-8-7-940 0</inkml:trace>
  <inkml:trace contextRef="#ctx0" brushRef="#br0" timeOffset="-175488.3">15146 14223 209 0,'0'0'2765'16,"0"0"-2464"-16,0 0-215 0,0 0 101 15,0 0-73-15,0 0 85 0,0 0 68 16,0 0-71-16,0 0-124 0,0 0-72 16,10-22-83-16,-10 25 83 0,0 6 65 15,0 8 13-15,0 4 2 0,0 5 3 16,-2 6-15-16,0 8-16 0,-4 4-21 15,-5 3-9-15,3 3-7 0,-2 1-13 16,2-1 1-16,-1 1-2 0,-1-4-1 16,6-5-18-16,-2 2-44 15,2-8-160-15,1 1-169 0,1-13-332 16,2 9-1129-16</inkml:trace>
  <inkml:trace contextRef="#ctx0" brushRef="#br0" timeOffset="-168444.95">14559 12329 532 0,'0'0'427'0,"0"0"-229"15,0 0-32-15,0 0-48 0,0 0 8 16,0 0-25-16,0 0 0 0,0 0 13 16,0 0-1-16,-29 7-25 0,18-2-20 15,3 6-16-15,-6-1-4 0,5 4-15 16,-3-3-10-16,6-2-1 0,-2-2-22 15,1 3-3-15,3-3-23 0,4-4 26 16,0 1 37-16,2-4 95 0,9 0-19 16,-1 0 7-16,0 0-40 0,3-7-41 15,3 3-17-15,-1-6 1 0,-1 3 15 16,1 0 4-16,-7-2 3 0,0-1-6 16,-4-1-18-16,-2 1-21 15,-2 3-13-15,-6 3-9 0,-2-1-36 16,0 2 0-16,-5 3 3 0,5 0 1 15,-6 3-1-15,7 2 10 0,-1 2 16 16,0 7 3-16,6-7 10 0,2 4 13 16,0-1 3-16,6-1 0 0,6-5 26 15,1 3 3-15,1-4 0 0,5 0 0 16,-3-3 0-16,-1 0 6 0,1-6 13 16,-3-1 13-16,-5 0-13 0,-2-2-48 15,-4-5-3-15,-2 0-186 0,0 3-186 16,-14-8-830-16</inkml:trace>
  <inkml:trace contextRef="#ctx0" brushRef="#br0" timeOffset="-167555.75">17918 11417 36 0,'0'0'401'15,"0"0"-101"-15,0 0 6 0,0 0-65 16,0 0-36-16,0 0-45 0,-25-68-37 16,25 54-16-16,0 2-6 0,0-6-7 15,8 5-9-15,-2 2 21 0,-1 2 24 16,1-1-17-16,-4 3-29 0,0 3-84 16,-2 4-7-16,0 0-38 0,0 0 45 15,-4 7 18-15,-4 0 14 0,1 6-3 16,1 1-29-16,0-1-16 0,4 5 0 15,2-2 14-15,0 1 2 16,4-3 17-16,13-2 5 0,-1-1 17 16,5-8 9-16,6 1-19 0,-1-4 20 15,5 0-1-15,-4-11 19 0,2-1 17 16,-4-2-7-16,-4-7-13 0,-5 2-16 16,-3-6-13-16,-7 5-10 0,-6 0-25 15,-6-1-27-15,-7 7-24 0,-7 6-39 16,1 1-138-16,0 3-168 0,-14 20-669 0</inkml:trace>
  <inkml:trace contextRef="#ctx0" brushRef="#br0" timeOffset="-165488.68">2547 13231 2568 0,'0'0'659'0,"0"0"-532"0,0 0 1 15,0 0 103-15,0 0-90 0,0 0 4 16,0 0 50-16,0 0-24 0,-56 33-75 16,41-15-44-16,5 4-5 0,-6 13 5 15,3 16-2-15,1-4-10 0,1 0-13 16,5-4 1-16,6-6-13 0,8 8-13 15,1-1 32-15,7-4 46 0,5-8 76 16,2-10 39-16,1-8 21 0,3-10-13 16,2-4-16-16,2-14-35 0,-2-7-41 15,-2-5-36-15,0-6-23 0,2-1-22 16,-6-4-9-16,-1-3-9 16,-5-1-10-16,-1 4 1 0,-3-3-3 15,-7 0 0-15,-6 1-15 0,0 3-18 16,-6 3 0-16,-11 1-7 0,-5 2-5 15,-7 10 3-15,-13-1 6 0,1 15 9 16,-4 3 0-16,-1 3 5 0,5 7 4 16,-3 2-6-16,9 8-48 0,2 4-137 15,14 2-106-15,13 5-183 0,2-13-448 16,35 39-583-16</inkml:trace>
  <inkml:trace contextRef="#ctx0" brushRef="#br0" timeOffset="-165252.78">2906 13616 3580 0,'0'0'676'0,"0"0"-453"0,0 0 21 15,0 0 32-15,0 0-163 0,0 0 33 16,0 0-24-16,0 0-73 0,0 0-48 15,0 0-1-15,13 23-19 0,-13-12-35 16,0-1-65-16,0 1-52 0,0-3-40 16,0 3-53-16,-2-4-96 0,0-7-124 15,2 0-570-15,0-18-1316 0,-9-45 2046 16</inkml:trace>
  <inkml:trace contextRef="#ctx0" brushRef="#br0" timeOffset="-164871.79">3163 13170 3325 0,'0'0'645'0,"0"0"-435"15,0 0 85-15,0 0 29 0,0 0-116 16,0 0 118-16,0 0-53 0,0 0-157 16,0 0-116-16,0 0-43 0,-54-31 43 15,46 51 0-15,-7 8 18 0,7 9-15 16,-4 7 12-16,5 3-2 15,5 3-11-15,2 1-2 0,0 3-13 16,4-7 12-16,11 0-1 0,-5-5 0 16,7-5 2-16,1-8 13 0,1-4 17 15,2-8-3-15,-5-6 0 0,3-3 3 16,1-8 4-16,3 0-1 0,-2-8-6 16,0-10-3-16,1 1 0 0,-1-6-2 15,-2-5-7-15,-5-2-13 0,3-1 1 16,-11 5 15-16,0-2-6 0,-6 5 5 15,-6 2-17-15,-7 7-33 0,-9 6-10 16,-9 8 10-16,0 0-18 0,-7 12 33 16,1 2-15-16,-2 7-61 15,2-2-130-15,8 9-138 0,6-12-288 16,-2 32-937-16</inkml:trace>
  <inkml:trace contextRef="#ctx0" brushRef="#br0" timeOffset="-162583.62">14354 11223 1774 0,'0'0'263'0,"0"0"81"0,0 0-215 15,0 0-129-15,0 0-58 0,0 0 58 16,0 0 58-16,0 0 13 15,75-3-16-15,-53 1-55 0,1 2 0 16,-4-3-23-16,-9 3-2 0,0 0-24 16,-8 0 23-16,-2 5 26 0,-4 2 14 15,-6 3-11-15,0 1 8 0,-5 3-11 16,7-2-32-16,-7 2-7 0,9 3 4 16,2-6 35-16,2 1 2 0,2-1 30 15,2-8 10-15,6 4 10 0,5-7 6 16,-1 0-10-16,7 0-6 0,-3-3-6 15,3-4-1-15,-5-6 7 16,7-1 16-16,-7-3 6 0,-1 3 3 16,-1-2-18-16,-6 2-14 0,-1-3 6 15,-1 6-19-15,-4 3-22 0,0 1-48 16,0 3-61-16,-9 4-20 0,3 0 62 16,-6 11 12-16,1 1-122 0,-1 5-124 15,8 1-156-15,2 22-546 0</inkml:trace>
  <inkml:trace contextRef="#ctx0" brushRef="#br0" timeOffset="-162042.22">18069 12333 1239 0,'0'0'348'16,"0"0"-17"-16,0 0-123 0,0 0-52 16,0 0-4-16,0 0-55 0,0 0-39 15,0 0-23-15,0 0-12 0,31-32-10 16,-35 43-10-16,-1-4-3 0,1 3 0 16,0 2-2-16,2 2 2 15,2 0 1-15,0 4 15 0,2-9 3 16,4 1 4-16,5 4-1 0,-1-7-22 15,2-4-70-15,3-3-147 0,-3 0-178 16,13-14-637-16</inkml:trace>
  <inkml:trace contextRef="#ctx0" brushRef="#br0" timeOffset="-160682.15">4093 13700 1873 0,'0'0'1563'15,"0"0"-1376"-15,0 0-133 0,0 0 100 16,0 0-87-16,0 0 30 0,0 0 85 15,0 0-29-15,0 0-73 0,8-40-43 16,-8 51 35-16,0 8 26 0,-2 5 41 16,0 6-26-16,-2 1-27 0,2 9-6 15,-2 0-13-15,0 1 3 0,1-3 24 16,1-5 55-16,0 0-27 16,0-1-34-16,0-10-28 0,-2-4-30 15,-4-4-30-15,4-4-12 0,0-1-115 16,-1-6-131-16,-1-3-123 0,0 0-264 15,-4-12-1127-15</inkml:trace>
  <inkml:trace contextRef="#ctx0" brushRef="#br0" timeOffset="-160204.46">4709 13142 2323 0,'0'0'689'0,"0"0"-337"15,0 0 13-15,0 0-51 0,0 0-82 16,0 0 68-16,0 0-17 0,0 0-81 15,0 0-117-15,0 0-84 0,-17 4 25 16,-3 41 17-16,-5 14-16 0,2 9-15 16,9-14-12-16,1-10-15 0,13-16 3 15,-2 1-6-15,2 10-7 16,2-3 7-16,9 1 17 0,1-6 1 0,7-8 27 16,1-5 7-16,5-15 5 15,0-3 1-15,2-10 30 0,4-11 9 16,-2-6-6-16,0-7-7 0,-2 0-20 15,-1-9-25-15,-1-1-9 0,-4-3-9 16,-7-2-3-16,1-1 0 0,-7 3-3 16,-8 0-12-16,0 6 0 0,-8 1-9 15,-11 5-13-15,-1 9 1 0,-9 2-1 16,-7 12-11-16,3 5 2 0,-6 3 4 16,4 4-58-16,0 11-108 0,6 1-147 15,10 5-300-15,5 27-791 0</inkml:trace>
  <inkml:trace contextRef="#ctx0" brushRef="#br0" timeOffset="-159433.33">5149 13578 1577 0,'0'0'1603'15,"0"0"-1212"-15,0 0-62 0,0 0 22 16,0 0-159-16,0 0-19 0,0 0 64 16,0 0-75-16,0 0-146 0,0 0-16 15,-12 0-92-15,12 0-132 16,0 0-144-16,0 0-212 0,0 0-669 15,0 0-1203-15</inkml:trace>
  <inkml:trace contextRef="#ctx0" brushRef="#br0" timeOffset="-159021.15">5437 13004 2598 0,'0'0'964'0,"0"0"-711"0,0 0 8 16,31-61 78-16,-27 58-199 0,0-4-23 15,-2 3 27-15,2 1-52 0,-4 3-80 16,0 7 50-16,-8 14 39 0,-5 5 30 16,-3 12 9-16,1 2-22 0,-1 4-18 15,-5 7-30-15,13-8-19 0,-7 11-14 16,11-3-7-16,2-1 3 0,2-4 0 15,11-6-12-15,5-4 7 0,7-1-1 16,0-9 3-16,8-5 0 0,2-8-3 16,2-3 4-16,0-6-4 0,4-4 9 15,0-7 3-15,-3-6 3 0,3-8 4 16,-8-6 8-16,2 4-6 0,-10-9-15 16,-7 6-6-16,-8-3-3 15,-5 4-24-15,-8 1 0 0,-15 8-45 16,-17 2-18-16,-17 11 3 0,-4 3 11 15,6 10 10-15,11 4-27 0,6-2-49 16,-5 13-84-16,-3-3-95 0,6 3-310 16,-17 29-1044-16</inkml:trace>
  <inkml:trace contextRef="#ctx0" brushRef="#br0" timeOffset="-150620.08">1042 13234 1079 0,'0'0'635'0,"0"0"-431"0,0 0-67 16,0 0-59-16,0 0-30 0,0 0 72 16,0 0-7-16,0 0-25 0,0 0-50 15,54-10-22-15,-40 7 1 0,3-4 60 16,-1-4 136-16,1 1 75 0,1 4 31 16,-1-4 13-16,-7-4-11 0,3 7-53 15,-7-7-43-15,-4 9-52 0,-2-2-48 16,0 0-39-16,-2 0-31 0,-9 0-15 15,-1 3-13-15,-7 1-5 0,-1 3 2 16,-3-4-6-16,-6 1-3 16,-4 3-2-16,-2 0 2 0,-7 0 0 15,-1 0-3-15,0 0-10 0,-3 0-2 16,3 7-3-16,-1 0-18 0,1 3 3 16,4 4-4-16,-3 2 7 0,3 12 1 15,-2 2 14-15,-3 17 18 0,-3 14 16 16,1 17 5-16,5 13 7 0,4 14 12 15,2 6-7-15,8-3 110 0,4 4-40 16,9-14-60-16,1-15-13 0,5 13-3 16,4-12-14-16,4-2 8 0,0 9-27 15,10-23-10-15,2-9 16 0,5-14 15 16,2-8 1-16,1-11-7 0,1-1 9 16,0-3 21-16,5 3-9 15,3 4-11-15,13 3-16 0,3-3-6 16,3-4-3-16,8-11-10 0,10-2 1 15,10-9 9-15,11-10 0 0,6-19 0 16,0-17 0-16,-6-11 3 0,-11-11 6 16,-9-3-9-16,-5-5-9 0,-9-2 0 15,5-5 9-15,-8-2-12 0,-5 1-1 16,-3 6-26-16,-13-3-9 0,-7 5 3 16,-7 1 33-16,-9 2 1 0,-6 2-1 15,0 4-15-15,-6 6-3 0,-7 15-3 16,3 6-9-16,-7 9 2 0,-1 5-23 15,-1-5-18-15,-12-8-31 0,-14-11-15 16,-19-7-5-16,-19-4-5 0,-18 11-23 16,-17 23-22-16,-2 17-77 15,19 17-180-15,20 11-240 0,38-5-480 16,1 8-750-16</inkml:trace>
  <inkml:trace contextRef="#ctx0" brushRef="#br0" timeOffset="-149949.39">478 13737 1418 0,'0'0'1298'0,"0"0"-1202"16,0 0 49-16,0 0 152 0,0 0-13 16,0 0 16-16,0 0-23 0,0 0-125 15,0 0-152-15,0 0-53 0,-19-12 53 16,17 24 125-16,0 9 36 0,-2 1 3 15,-5 13-17-15,1 5-3 0,4 4-18 16,-4 0-38-16,4 3-61 0,1 2-26 16,3-6 2-16,0-6 28 0,7-4 2 15,3-5-5-15,0-7 27 16,3-2 30-16,3-9 66 0,-3-6-18 16,1-4-12-16,1 0-9 0,-1-14-24 15,3-2-16-15,-3-5-18 0,-1-7-20 16,1-1-19-16,-8-8-12 0,2 2-2 15,-3-5-1-15,1 0 0 0,-6 0-3 16,0 5-19-16,0-2-2 0,-6 6 0 16,-3 5 21-16,1 1-24 0,-6 13-12 15,3-2-3-15,-5 7-10 0,1 4 4 16,5 3-15-16,-5 7-25 0,7 7-72 16,-2-2-50-16,4 12-60 0,2 4-184 15,4 2-227-15,0-9-487 0,0 26-448 0</inkml:trace>
  <inkml:trace contextRef="#ctx0" brushRef="#br0" timeOffset="-149735.52">790 13953 3451 0,'0'0'772'0,"0"0"-663"0,0 0 135 15,0 0 27-15,0 0-142 0,0 0 48 16,0 0-7-16,0 0-170 0,0 0-111 16,0 0-33-16,-44 0 59 0,48 0-47 15,7-3-80-15,-1-1-156 16,2 1-277-16,-1-1-490 0,12-12-571 0</inkml:trace>
  <inkml:trace contextRef="#ctx0" brushRef="#br0" timeOffset="-149287.09">862 13559 3171 0,'0'0'519'0,"0"0"-277"15,0 0 90-15,0 0-62 16,0 0-85-16,0 0 45 0,0 0-83 15,0 0-147-15,0 0-89 0,0 0 43 16,6-14 46-16,0 28 15 0,-1 5 3 16,-3 9 6-16,2 2 16 0,-4 6 9 15,2 3 12-15,0 1-9 0,0 0-4 16,2-2 7-16,2-5 0 0,0-3-10 16,1-2 19-16,5-9 33 0,-2 6 12 15,5-12-39-15,6-2-25 0,-3-2-12 16,5-2-5-16,0-4-7 0,-1-3 6 15,1-3 3-15,0-4 6 0,-5-6-2 16,3 0-1-16,-4-8-3 0,-1 1-9 16,-3-4-3-16,-3 1-3 0,-6-5-14 15,-2 2 2-15,0 5-3 16,-2-3-12-16,0 5-3 0,-6 5-3 16,0 0-9-16,-9 3-18 0,3 10-22 15,-3 1 1-15,-3 1 5 0,-3 13 10 16,-2 4-49-16,3 1-82 0,-3 12-116 15,-2 2-247-15,9-8-858 0,-22 29-1475 0</inkml:trace>
  <inkml:trace contextRef="#ctx0" brushRef="#br0" timeOffset="-133088.65">8965 17368 1279 0,'0'0'338'16,"0"0"-240"-16,0 0 77 0,0 0-38 15,0 0-76-15,0 0-32 0,0 0 7 16,0 0 42-16,0 0 45 0,-64-61-3 16,43 54 18-16,-8 0 14 0,3-2-11 15,-8-5-22-15,1 4-4 0,-2-1-3 16,0-1-13-16,4 2-7 0,4-1-15 16,4 4 2-16,3 4-29 0,7-4-50 15,5 7-104-15,6-4-10 0,2 4 101 16,2 0 13-16,8 4 32 0,3 3 3 15,1-4-4-15,5 1 11 0,2 3 8 16,6-4 4-16,8 1 3 0,12-4-13 16,17-4-6-16,21-6 0 15,10-8-16-15,13 3-20 0,-22-3-2 16,-19 8-2-16,-22 3-20 0,-20 7 6 16,-2 0 3-16,-3 0-6 0,1 0-12 15,2 0-10-15,-1 0 3 0,1 3 10 16,-10 1 28-16,-9-1 57 0,-4 1 50 15,-19 3-35-15,-14 3-47 0,-23 1-22 16,-22 1 16-16,-24 2-16 0,-20 7 0 16,-2-9 10-16,4 5-12 0,19-3-1 15,29-7-1-15,22 0 0 0,19-1 0 16,19-6 1-16,4 3-1 0,3-3-43 16,3 0-54-16,-4 4-28 0,6-4 68 15,6 0 58-15,7 0 38 0,14 0 0 16,14-7-13-16,15-2-12 15,18-9-11-15,13 1-2 0,-13 1 1 16,-14 2 0-16,-16 4-1 0,-19 6 0 16,-3-3-3-16,3 4-13 0,2-4 13 15,2 3-16-15,-2-1 8 0,-11 2 11 16,-7 3 0-16,-18 0-64 0,-30 8-145 16,-44 13-139-16,5 0-354 0,-92 12-1287 0</inkml:trace>
  <inkml:trace contextRef="#ctx0" brushRef="#br0" timeOffset="-129533.15">13265 15872 691 0,'0'0'202'0,"0"0"-202"0,0 0-52 15,0 0-306-15,0 0 64 0,0 0 173 16,0 0 121-16,0 0 14 0,0 0 8 16,-9-14 11-16,7 10 208 0,0 4 141 15,0 0 9-15,2-2-108 16,0 2-111-16,0 0-41 0,0 0 24 16,0 0 17-16,4 0-22 0,7 0-14 15,-3 2-20-15,0-2-29 0,7 4-16 16,-1-4-26-16,-1 3-22 0,1-3-4 15,-4 0-6-15,5 0 3 0,-9 4 20 16,2-4 25-16,-6 0 3 0,-2 0-42 16,0 0-22-16,-8-4-20 0,4 1 7 15,-2-1-3-15,0 2 5 0,-5-1 9 16,7-4 2-16,2 3-19 0,0 1-39 16,2-1-45-16,0 1 10 0,6 0 51 15,0-1 26-15,7 1 3 0,-5-1-16 16,7 1-10-16,-7-1-13 0,2 4-3 15,-4 0-45-15,-4 0-59 0,-2 4 13 16,-6-1-234-16,-37 11-928 0</inkml:trace>
  <inkml:trace contextRef="#ctx0" brushRef="#br0" timeOffset="-128696.88">20283 14569 310 0,'0'0'280'0,"0"0"66"0,0 0-76 16,0 0-117-16,0 0-10 0,0 0-19 16,0 0 13-16,0 0-4 0,0 0 6 15,-9-51-12-15,9 44 28 0,0-3-19 16,0 6 3-16,-4-3-17 0,0 7-109 16,0 0-13-16,-4 0 0 0,-3 4 3 15,1 6-3-15,-2 1 0 16,-1 1-17-16,1 5-8 0,1-3 25 15,1-3-13-15,2 1 10 0,4-2 3 16,2 1 18-16,2-8 56 0,0 1 48 16,0-4 64-16,0 0-71 0,6-7-64 15,0-7-25-15,4 2 12 0,-3-6-19 16,5-3-19-16,-6 2 0 0,2-2-23 16,-3 4 21-16,-5 1-18 0,0-1-83 15,-5 10-153-15,-5 3-95 0,0 4-128 16,-11 18-553-16</inkml:trace>
  <inkml:trace contextRef="#ctx0" brushRef="#br0" timeOffset="-123670.39">2425 15926 2549 0,'0'0'563'0,"0"0"-407"0,0 0-70 16,0 0 80-16,0 0-52 0,0 0 37 16,0 0 25-16,0 0-24 0,-6-65-68 15,1 62-84-15,-5 3-16 0,2 7-9 16,-9 7 25-16,-5 15 31 0,-18 24 4 15,-5 16 24-15,-7 22 9 0,7-6 4 16,14-16 11-16,10-19-46 0,15-24-34 16,2 2-3-16,4 2 0 0,0 3-18 15,10 9-10-15,0-6 28 0,11-2 16 16,4-10 28-16,8-7 2 0,0-8 13 16,6-9 30-16,-4-3 79 0,5-17 28 15,-1-4-44-15,-6-6-63 16,4-3-44-16,-6-12-17 0,2 1-13 15,-6-3-13-15,-2-3-2 0,-4-1 1 16,-5 0 1-16,-8 4-2 0,-3 4 0 16,-5 1-1-16,-5 9-39 0,-9 8-17 15,-5 6 14-15,-3 9 0 0,-9 3 4 16,4 7 2-16,2 7-15 0,2 3-27 16,5 8-52-16,9 1-81 0,5-2-22 15,6 9-140-15,11-5-228 0,1-3-390 16,34 15-558-16</inkml:trace>
  <inkml:trace contextRef="#ctx0" brushRef="#br0" timeOffset="-123512.66">2731 16496 3014 0,'0'0'713'0,"0"0"-587"0,0 0 19 15,0 0 171-15,0 0-71 0,0 0 96 16,0 0-96-16,-13-73-160 0,17 55-85 15,7 1-39-15,-5 5-9 0,-2-2-13 16,2 7-144-16,0 3-146 0,-1 4-167 16,-5 4-139-16,0 3-465 0,-19 14-898 0</inkml:trace>
  <inkml:trace contextRef="#ctx0" brushRef="#br0" timeOffset="-123071.25">2987 15943 3164 0,'0'0'528'0,"0"0"-295"0,0 0 124 15,0 0-13-15,0 0-129 0,0 0-19 16,0 0-41-16,0 0-94 0,0 0-61 15,0 0-82-15,-39-43 58 0,41 43 24 16,8 0 51-16,0 0 7 16,5 0-12-16,4 0-16 0,3 0-5 15,3 0-4-15,4 0-9 0,-2 0-1 16,6 0-11-16,-2-4-2 0,-6 1-13 16,2 3 3-16,-5 0-12 0,-3 3-10 15,-5 7 34-15,-5 6 16 0,-7 5 9 16,-2 9 2-16,-2 5 0 0,-4 1-2 15,-9 8-10-15,5-4-3 0,-7 5-9 16,3-8-2-16,3 3 0 0,-3-3 0 16,6-6-2-16,-1-5 1 0,-1-1-1 15,6 1-2-15,-2-9-12 0,-1 1-13 16,3-6-32-16,2-2-41 16,2 1-27-16,-2-4-58 0,2-4-41 15,0 1-91-15,0-4-227 0,0 3-507 16,13-10-871-16</inkml:trace>
  <inkml:trace contextRef="#ctx0" brushRef="#br0" timeOffset="-122121.52">3863 15849 703 0,'0'0'756'0,"0"0"-405"16,0 0-62-16,0 0 122 0,0 0-53 16,0 0-70-16,0 0-93 0,0 0-14 15,0 0-19-15,0 0-27 16,-10-7-22-16,10 3-15 0,0 4-22 15,0 0-23-15,0 0-19 0,0 0-6 16,-2 0-15-16,-4 0 8 0,-4 4 20 16,-1 3 12-16,-5-4 15 0,-3 3 3 15,2 1 9-15,-7 0 0 0,-3 0 10 16,0 3 11-16,0-6 12 0,0 3 4 16,2-4-32-16,1 2-30 0,-3-1-19 15,10-1-11-15,1 1-10 0,1-1-15 16,5 1-21-16,0-1-19 0,5 4 3 15,1 0 16-15,2-3 9 0,0 10 10 16,0-6 0-16,0 3-10 0,0 3 10 16,-2 3 1-16,0-1 0 0,2 5 1 15,-5-2 0-15,1 2 12 0,-4 0-10 16,6 1 0-16,-3-1 1 16,-3-3 9-16,8-6-12 0,0-1-1 15,2-4 1-15,0-4 13 0,6-3 15 16,7 0 5-16,3-3-15 0,3-4-18 15,4 0-2-15,3-4-16 0,1 2 6 16,0-1-6-16,-2 3-10 0,-2 3-8 16,-1 1-13-16,-3 3 15 0,-7 7 32 15,1 3 2-15,-9 10 16 0,0-3 5 16,-4 7 6-16,0 3 7 0,-4 1 12 16,0-2-10-16,-4 5-8 15,-5-5-7-15,5 2-6 0,-2-5 0 0,1 1 0 16,-1-8 4-16,2 5 2 15,-1-7 0-15,-3-2-6 0,4-2-15 16,-7-3-15-16,3 0-100 0,-7 0-74 16,-1-3-99-16,-13 3-187 0,6-4-651 15,-52 6-1487-15</inkml:trace>
  <inkml:trace contextRef="#ctx0" brushRef="#br0" timeOffset="-120724.13">13194 14480 1903 0,'0'0'389'16,"0"0"-207"-16,0 0 50 0,0 0-55 15,0 0-110-15,0 0-38 0,0 0-26 16,0 0 39-16,0 0 22 0,23-33-22 16,-17 33-42-16,-1 3-26 15,1 1 7-15,2 3 6 0,-8 1 10 16,0 6-119-16,-8 0-126 0,-5 7-126 16,-1-9-376-16,-46 27-825 0</inkml:trace>
  <inkml:trace contextRef="#ctx0" brushRef="#br0" timeOffset="-120087.27">20274 15825 2240 0,'0'0'378'0,"0"0"-137"16,0 0-3-16,0 0-146 0,0 0 27 15,0 0-33-15,0 0 28 0,0 0-22 16,69 0-38-16,-49 0-54 0,1 0-26 16,-5 0-24-16,-1 6-204 0,-7 1-336 15,-26 9-939-15</inkml:trace>
  <inkml:trace contextRef="#ctx0" brushRef="#br0" timeOffset="-117853.18">4190 16554 1387 0,'0'0'595'15,"0"0"-12"-15,0 0-181 0,0 0-184 16,0 0-93-16,0 0 5 0,0 0 26 15,0 0-20-15,0 0-83 0,39 75-50 16,-57-39 13-16,-3 8-14 16,-2 5-2-16,1-2-29 0,-3 0-88 15,4-7-35-15,-2-3-48 0,7-6-69 16,3-12-68-16,1-5-54 0,8-7-287 16,4-21-695-16</inkml:trace>
  <inkml:trace contextRef="#ctx0" brushRef="#br0" timeOffset="-117470.95">4694 16051 2857 0,'0'0'662'15,"0"0"-460"-15,0 0-54 0,0 0 160 16,0 0-199-16,0 0-95 0,-60 26-14 15,44-1-16-15,-5 1-9 0,5 5-9 16,5 6 0-16,3 0 9 0,8 5 0 16,0-2-25-16,10-4-42 0,5-1-18 15,6-5 16-15,-3-6 18 0,11-5 76 16,-4-8 10-16,2-8 59 0,-2-3 32 16,-1-10 40-16,1-11 41 0,0-5-14 15,-4-7-48-15,-1-9-24 0,-5-2-22 16,-7 1-16-16,-6-5-18 0,-2 1-9 15,-8 4-16-15,-9 1-2 0,-7 9-13 16,-5 3-19-16,-9 6-30 0,3 6-15 16,-4 10-7-16,0 1-47 15,4 7-46-15,2 0-78 0,8 8-102 16,6 3-170-16,11-4-215 0,18 10-505 0</inkml:trace>
  <inkml:trace contextRef="#ctx0" brushRef="#br0" timeOffset="-117302.77">5110 16376 3332 0,'0'0'557'0,"0"0"-457"0,0 0 36 16,0 0 166-16,0 0-185 0,0 0-70 15,0 0-47-15,0 0-41 0,0 0-61 16,0 0-127-16,54-44-113 0,-54 46-18 15,0 5-386-15,-21 14-748 0</inkml:trace>
  <inkml:trace contextRef="#ctx0" brushRef="#br0" timeOffset="-116837.18">5308 15852 1790 0,'0'0'480'0,"0"0"-244"0,0 0-4 16,0 0 173-16,0 0-128 0,0 0-52 16,0 0 5-16,0 0-18 0,0 0-212 15,0 0 0-15,-53-48 0 0,61 48 6 16,2 3 44-16,7 8-13 0,1-4-12 15,5 3-9-15,4-3 6 0,2 3-1 16,-2-4 4-16,8 1-6 0,-6-4 3 16,4 1-19-16,-2-4 12 0,-2 0-2 15,-2 0-10-15,4-4-3 16,-4 1-3-16,-5 3-22 0,-1-4-12 16,-4 4-13-16,-5 0-9 0,-2 7 59 15,-6 4 6-15,-4 6 37 0,-4 6-5 16,-6 5-23-16,-4 5 1 0,-3 3-15 15,-4 6-1-15,3-2 0 0,-3 0-2 16,2 1-11-16,7-3 1 0,-2-1-10 16,3-8 7-16,1-1-7 0,6-7-9 15,0-2-32-15,2-5-25 0,2-3-16 16,0-1-50-16,0-5-86 0,0-1-209 16,0-4-568-16,0-4-958 0</inkml:trace>
  <inkml:trace contextRef="#ctx0" brushRef="#br0" timeOffset="-116304.64">6305 15683 3074 0,'0'0'551'16,"0"0"-418"-16,0 0-4 0,0 0 66 15,0 0-104-15,0 0-4 0,0 0-35 16,0 0-52-16,0 0-56 0,0 0-6 16,-46-31 21-16,15 41 41 0,-2 4 10 15,-6 4 18-15,-2-3 6 0,-3 6 28 16,1-1 19-16,8-3-4 16,-1-3-2-16,8 0-11 0,5-7-32 15,6-2-32-15,7-1-43 0,4-1-25 16,6 1-9-16,0-4 58 0,4 3 19 15,4 1-1-15,-2-1-1 0,7 4-17 16,-5 3 7-16,4-1 10 0,-5 9 2 16,-3-4 1-16,-4 6 24 0,0 0-3 15,0 1-1-15,-4 1-2 0,-3-1-4 16,-3 0-13-16,6-2-2 0,-2-5-21 16,4 0-26-16,2-7 35 0,4-5 12 15,10 1 49-15,7-3-14 16,6 0-33-16,8-5-2 0,2-2 0 15,4 0-2-15,3 0-23 0,-1 4 0 16,-6-1-6-16,1 4 28 0,-7 11 3 16,-9 6 9-16,-3 6 31 0,-13 8 1 15,-2 6 2-15,-4 0-12 0,-12 6 0 16,-9 4 3-16,-6 2-4 0,-8-5 1 16,2-1 0-16,-6-6-6 0,2-2-14 15,2-6-11-15,-3-8-28 0,9-5-157 16,3-5-193-16,7-8-597 0,-8-17-2026 0</inkml:trace>
  <inkml:trace contextRef="#ctx0" brushRef="#br0" timeOffset="-112952.89">345 16001 1876 0,'0'0'444'15,"0"0"-444"-15,0 0-22 0,0 0 22 16,0 0 55-16,0 0 87 0,0 0 42 16,0 0-13-16,0 0 18 0,-2-32-112 15,2 32-48-15,0 0 3 0,-2 7 25 16,-4 0 20-16,-4 7 6 0,3 4 25 16,-3 1 12-16,0 2-6 0,3 1-23 15,-1-1-15-15,2 2-20 0,0 12-6 16,-2 9-18-16,-1 13-16 0,3 15-16 15,6 1-1-15,6-2-22 16,-6-71 22-16,40 108 1 0,-18-67 1 16,3-8 1-16,-2-5 2 0,-3-2 19 0,-1-9 17 15,-2-6 19-15,-3-1 57 16,3-10 58-16,-9 0 11 0,4-7-38 16,-3-7-70-16,1-5-40 0,2-5-25 15,3-6-12-15,-5-5 0 0,7-12-2 16,1-11-10-16,-1-13-3 0,-1-13-1 15,-1-6 14-15,-11-5-12 0,-4 3 14 16,-10 22 1-16,-5 16 14 16,3 19-12-16,-1 16 0 0,-1 2-3 0,-1-1-2 15,1 4-19-15,-9-2-13 16,0 3-3-16,-1-1-27 0,-1 14-41 0,2 0-18 16,4 20-132-16,1 17-100 15,10 3-269-15,-3-5-644 0,11 37-700 0</inkml:trace>
  <inkml:trace contextRef="#ctx0" brushRef="#br0" timeOffset="-112359.72">610 16477 2428 0,'0'0'1156'0,"0"0"-1045"0,0 0-110 16,0 0 119-16,0 0-105 0,0 0-11 16,0 0 3-16,0 0-7 0,0 0-60 15,0 0-60-15,-8-4-35 0,8 4-119 16,0 4-123-16,-3 3-262 0,-1 0-920 0</inkml:trace>
  <inkml:trace contextRef="#ctx0" brushRef="#br0" timeOffset="-111769.49">721 16037 1299 0,'0'0'1400'0,"0"0"-1091"15,0 0-155-15,0 0 133 0,0 0-9 16,0 0-98-16,0 0-48 0,0 0-19 16,0 0-16-16,0 0-66 0,-43-3-31 15,43 3-47-15,2-4 10 16,2 1 24-16,4-1 11 0,3 1-10 15,1-2 10-15,3-2 0 0,3-4-2 16,5 4 3-16,0 0 1 0,4-3 1 16,0-1-1-16,-1 3-12 0,1-3-7 15,-4 8-15-15,-4-1-17 0,-3 1 41 16,-3 3 10-16,-7 0 64 0,-2 7-5 16,-2 3-18-16,-2 6-26 0,0 1-11 15,2 1-4-15,2 8 0 0,0-2-3 16,2-1 1-16,7 5 2 0,-3-5 1 15,7-3 2-15,1-2 9 0,-3-2 0 16,1-2-8-16,-1-1-1 0,-5-2-3 16,-2-1-3-16,-1 3 3 0,-7 1 21 15,-7 7 20-15,-3 1-13 16,-8 10-13-16,-5 4 1 0,-6 4 2 16,0 7 7-16,-6 0 6 0,6 1-6 15,-2 0-25-15,31-48-1 0,-44 84-24 16,32-51-21-16,8-8-10 0,4-3 6 15,2-4-12-15,6-8-10 0,9-6-22 16,-5-1 3-16,3-3-60 0,3-7-153 16,-10 0-242-16,5-22-771 0</inkml:trace>
  <inkml:trace contextRef="#ctx0" brushRef="#br0" timeOffset="-111153.72">1616 15741 2270 0,'0'0'549'0,"0"0"-418"0,0 0-130 15,0 0 157-15,0 0-34 16,0 0-9-16,0 0-51 0,0 0-4 16,0 0-58-16,0 0-1 0,-68 3 18 15,37 9 48-15,-4 6 9 0,-2 3-3 16,-2-2-7-16,-5 2-3 0,1 2 0 16,1-2-10-16,5 0-3 0,-2-2 8 15,10-2 10-15,0 1-18 0,6-6-50 16,9-2-38-16,2 4-34 0,5-7 47 15,7 7 25-15,0-5 2 0,0 5 1 16,7 0 1-16,3 3-1 0,-4-1 1 16,2 1-1-16,3 1-1 0,-5 1 1 15,2-5-1-15,0 3 11 0,-3-4 5 16,-3-3 1-16,0 1 12 0,-2-5-3 16,0-2-9-16,0 3-7 15,2-7-11-15,2 0-1 0,2 0-57 16,2 0 57-16,9 0 35 0,-1-7-26 15,7 0-9-15,4 4-34 0,2-4-7 16,0 3-3-16,6 4-7 0,-8 0 1 16,0 7 6-16,-4 7 29 0,-5 5 15 15,-3 6 28-15,-9 2 12 0,-6 3 1 16,0 7 7-16,-11-2 21 0,-3-2 34 16,-7 0 6-16,-1 2 8 0,-1-9 16 15,23-26 6-15,-44 40-69 0,26-26-42 16,3-7-10-16,7-4-18 0,4-3-112 15,2 0-163-15,2-10-142 16,2 3-358-16,10-26-1486 0</inkml:trace>
  <inkml:trace contextRef="#ctx0" brushRef="#br0" timeOffset="-110685.7">564 16636 1223 0,'0'0'469'0,"0"0"-297"16,0 0 88-16,0 0 96 0,0 0-34 15,0 0 6-15,0 0-44 0,0 0-94 16,0 0-54-16,0 0-16 0,-14 10-14 16,16-10-10-16,-2 0-15 0,0 0-13 15,0 0-12-15,0 0-29 0,0 0-27 16,0 0-21-16,0 0-11 0,0 0 8 15,0 0-1-15,0 0 3 0,0 0 9 16,0 0 12-16,4 0 1 0,6 0-1 16,3 0-11-16,3 0-1 15,-3-7 12-15,-3 0 1 0,2 0 22 16,-3-3-3-16,-1 3-4 0,0 0-2 16,-4 1 2-16,-2 3-2 0,-2-1-13 15,0 4-36-15,0 0-89 0,-4 7-131 16,0-1-38-16,-4 1-213 0,-4 10-684 0</inkml:trace>
  <inkml:trace contextRef="#ctx0" brushRef="#br0" timeOffset="-109951.89">1782 15308 1865 0,'0'0'739'0,"0"0"-276"0,0 0-153 16,0 0 51-16,0 0-116 0,0 0-78 15,-62-50-49-15,45 46 0 0,1-6 34 16,-3 3-35-16,1-4-37 0,-5 4-34 16,0-1-27-16,-2 1-19 15,-4 0 0-15,-4-4-34 0,-12 4 0 16,-19 0-9-16,-13 7 3 0,-26 0 3 16,-25 21 6-16,-3 5 10 0,1 9 5 15,14 5 4-15,19 7 10 16,6 4-1-16,9 3 0 0,13-3 0 0,12-4-16 15,5 0-6-15,6 7-3 0,-1 7 4 16,1 10-1-16,5 6 3 0,12 9-9 16,6-3 9-16,5 13 10 15,5-5-13-15,5 3-6 0,6 0-3 16,2 4 12-16,0 7 22 0,4 3 0 16,4 7-11-16,7 0 7 0,4-7-11 15,3-10 12-15,5-4 3 0,17 5 1 16,18 3 1-16,8-15 13 0,10-16 7 15,7-31 0-15,0-22 3 0,12-15 0 16,7-10-23-16,12-17 17 0,6-16 9 16,-4-11-7-16,-3-10 1 0,-9-3-10 15,-11-1 4-15,-10 6 9 0,-5-6 18 16,-9-6 34-16,-3-9 28 0,-4-13 15 16,-2-15-28-16,-2-9-37 0,-6-8-21 15,2-5-13-15,-8 0-17 0,-9-6-2 16,-10-6-2-16,-12 5-43 0,-17 4-6 15,-11 14 24-15,-28 18-45 16,-14 7-1-16,-18 14 37 0,-15 15 3 16,-7 11-3-16,-19 23 16 0,-10 12 6 15,-12 19-19-15,-13 3 0 0,-16 27-9 16,2 10 6-16,12 11-7 0,19 6-61 16,39 11-110-16,31 7-194 0,21-16-676 15,12 20-1152-15</inkml:trace>
  <inkml:trace contextRef="#ctx0" brushRef="#br0" timeOffset="-99234.77">17717 2969 75 0,'0'0'1373'0,"0"0"-1207"0,0 0-104 15,0 0 29-15,0 0-29 0,0 0 19 16,0 0-7-16,0 0 4 0,-58-34 3 16,50 31 46-16,4-1 44 0,-6 1 29 15,3 3 3-15,3-4-20 16,-2 4-4-16,0 0 3 0,2 0-1 16,0 0 3-16,0 0 1 0,4 0-11 15,-5 0-22-15,3 0-15 0,0 0-7 16,2 0 0-16,0 0-23 0,0 0-12 15,0-3-12-15,0 3-7 0,4-4-14 16,1 4-17-16,1-1-11 0,0-3-10 16,4 4-12-16,-6-3-11 0,5 3 0 15,1 0-1-15,-4-4 0 0,2 4-2 16,1 0-1-16,1 0 2 0,2 4 1 16,-5-1 1-16,5 1 2 0,3-3 16 15,1 3 5-15,3-4 0 0,-1 3-2 16,5-3 5-16,6 0 7 15,0-3 2-15,0-2 31 0,6-2 27 16,0-4-24-16,15 1-19 0,3-4-15 16,16 2-11-16,13-2-4 0,11 0 9 15,11 3-15-15,-3 4 0 0,-2-1-3 16,-6-3-10-16,-6 1 0 0,4 3 0 16,8-7-1-16,5 3-1 0,1-1 1 15,5-2 2-15,-3 4-3 0,5-4 1 16,6 1-1-16,1-1 2 0,5 1-1 15,5 2 0-15,1 2 2 0,-2-5 19 16,11 7 2-16,3 4-3 0,9-4-18 16,0 3 9-16,8 1-10 0,7 0 0 15,1 3 1-15,9-4-1 0,-1 1-2 16,3 1 1-16,6-5-1 0,0 0 1 16,0 0 1-16,0 0-2 15,0 0 0-15,-4-4 0 0,0 3 1 16,-3-3-1-16,-3 1 1 0,-4 6 0 15,3-3-1-15,-7-3-1 0,5 3 1 16,-5 2 0-16,-1-2 0 0,4 0-1 16,-1 3 1-16,5 1 1 0,1-1-1 15,0 4 0-15,-5-3-2 0,1-1-19 16,1 4 6-16,-3 0-3 0,-3-3 18 16,-2 3 0-16,-8 0 0 15,-4 3 0-15,-14 1-2 0,-5-1 2 16,-10-3-1-16,-6 4 2 0,-7-4-1 15,-5 3 0-15,-13 1-1 0,-7 6 0 16,-9-6 0-16,-1 1 1 0,-5 2-1 16,-14 0 1-16,-7-4-1 0,-13 1-1 15,-8-1 1-15,-2 1 0 0,-5-4 0 16,7 3 1-16,2 1 1 0,2-1 1 16,2 4 1-16,-2-7 9 0,-12 4-9 15,-1-4 15-15,-3 0-6 0,-5 0-10 16,1 0 0-16,-1 0-2 0,-2 0-1 15,-2 0-20-15,1 0-9 0,-3 0-13 16,2 0-11-16,-4 0-10 0,0 0-14 16,-2 0-22-16,0 0-34 15,-4 0-57-15,-8 0-109 0,-5 0-211 0,7 0-800 16,-19-7-1300-16</inkml:trace>
  <inkml:trace contextRef="#ctx0" brushRef="#br0" timeOffset="-98221.15">28305 2273 1922 0,'0'0'386'0,"0"0"-254"0,0 0-28 15,0 0 92-15,0 0 26 0,0 0 9 16,0 0-18-16,0 0-35 0,0 0-32 16,-31-53-24-16,27 53-9 0,0 0-24 15,0 0-23-15,2 0 2 16,0 6 14-16,2 4 11 0,0 4-7 15,0 3-33-15,0 6-25 0,2 1-26 16,2 3-2-16,4 1 0 0,-4 5-1 16,2 0-21-16,1-2 7 0,-3 2-25 15,-2 2-69-15,0-5-68 0,-2 3-75 16,-4-2-130-16,-3-4-404 0,-21 27-1557 0</inkml:trace>
  <inkml:trace contextRef="#ctx0" brushRef="#br0" timeOffset="-97343.64">17802 2648 775 0,'0'0'541'0,"0"0"-479"16,0 0-59-16,0 0 124 15,0 0 48-15,0 0 79 0,0 0 31 16,0 0-13-16,0 0-36 0,-16-67-27 16,9 57-1-16,5 3 22 0,-4 3-5 15,-2-3-10-15,-1 4-36 0,3 3-19 16,-2 0-16-16,-2 0-5 0,3 0-24 16,-1 7-44-16,2 0-22 0,2 0 0 15,2 10 6-15,-2-4 7 0,2 7 5 16,0 7-12-16,-1 0-9 0,-3 10-15 15,0 3-7-15,-2 6-8 0,-3-3-1 16,1 4-13-16,-4 4 1 0,1-1 0 16,-1-2 0-16,1-5-3 15,1-4-14-15,8-10-106 0,4 1-159 16,4-13-48-16,15-10-202 0,-5-3-704 16,50-32-1347-16</inkml:trace>
  <inkml:trace contextRef="#ctx0" brushRef="#br0" timeOffset="-94438.38">22561 2358 33 0,'0'0'433'16,"0"0"-61"-16,0 0 107 0,0 0-137 15,0 0-40-15,0 0-33 0,0 0-56 16,0 0-45-16,0 0-16 0,-29-40-4 16,27 33-10-16,2 3-26 0,0-2-20 15,0 2 14-15,0 1 34 0,0-1 24 16,2 1 29-16,-2 3 27 0,0 0 5 16,0 0-33-16,-2 0-41 0,-3 0-28 15,1 3-3-15,0 1 5 16,2-1-18-16,-2 1-25 0,0-1-27 15,0 4-15-15,2-4-7 0,2 4-14 16,0-3 8-16,0 1 0 0,0-1 1 16,0 6 5-16,2-3-3 0,2 4 10 15,-2 3 11-15,0 1 37 0,0-1-15 16,-2 7-34-16,0-2-12 0,0 6-9 16,0-3-3-16,0 3-13 0,-2 1 1 15,-2-2 10-15,0 3-11 0,0-7-1 16,1 5 0-16,-1-9 1 0,4 1-2 15,-2-3-1-15,2 2-1 0,0-6 1 16,0 1 0-16,0-8 1 16,0 4 0-16,0 0 0 0,0-3 1 15,0-1 1-15,0 0 1 0,2-3-1 16,-2 2 0-16,0-2 1 0,0 0 0 16,0 0-3-16,0 0-54 0,0 0-76 15,0 0-67-15,0 0-40 0,0 0-34 16,2-2-107-16,0-4-398 0,11-12-993 0</inkml:trace>
  <inkml:trace contextRef="#ctx0" brushRef="#br0" timeOffset="-93521.39">22724 2330 1049 0,'0'0'816'0,"0"0"-342"0,0 0-38 15,0 0-64-15,0 0-92 0,0 0-13 16,0 0-44-16,0 0-43 16,0 0-21-16,0 0-7 0,-27 14-22 15,27-14-50-15,0 0-21 0,0 0 2 16,0-3 13-16,0-1 6 0,0 1-4 15,2 3-2-15,0-4-7 0,-2 1-12 16,2 3-16-16,-2 0-8 0,0 0-1 16,0 0-2-16,0 0-1 0,0 0 4 15,0 0 17-15,0 3 37 0,0-3-15 16,0 4-19-16,0-4-23 0,0 3-13 16,0-3-14-16,0 0-1 0,0 0-3 15,0 0-15-15,0 0 15 0,0 0-16 16,0 0 7-16,0 0 9 0,0 0-12 15,0 4 13-15,0-4 2 16,0 3 0-16,0 4 21 0,0-3 1 16,0 3-1-16,-2 0-6 0,2 3 6 15,-2-1-6-15,0-2 0 0,2 3-13 16,0-3-2-16,-2 0 1 0,2 4 2 16,0-6 0-16,0 2-1 0,0 0 1 15,0 3 10-15,0-3-10 0,2 4 18 16,-2 1 0-16,0 2 3 0,0 0 0 15,0 7-9-15,0-2-12 0,0-2 22 16,0 6-1-16,0-2 0 0,0 0 0 16,0-2-3-16,0-5-19 0,0 7 1 15,0-9-1-15,0-1-1 0,0-1-1 16,0-3 1-16,2 0-1 0,0 0 1 16,0-4 1-16,-2-1 0 15,6-2 0-15,-6 4-1 0,0-1 0 16,0 1 0-16,0-1 0 0,0 1-1 15,0-1-36-15,0-3-64 0,0 4-108 16,2-4-129-16,1 0-192 0,-1 0-596 16,14-21-1530-16</inkml:trace>
  <inkml:trace contextRef="#ctx0" brushRef="#br0" timeOffset="-83837.3">8636 12434 696 0,'0'0'371'16,"0"0"-231"-16,0 0-36 0,0 0-25 15,0 0-79-15,0 0-79 16,0 0-51-16,0 0 65 0,0 0 42 0,9-28 23 16,-5 28 39-16,2 0 72 15,2-3 49-15,1-1-17 0,5 1-10 16,1-6-6-16,-1-2 6 0,3 1 0 16,-1-1-16-16,-4 4-49 0,-1-1-36 15,-5 1 78-15,-6 3 55 0,-21 1-126 16,-22 3-39-16,-29 3-26 0,-34 8 25 15,-30-3 1-15,-7 3 45 0,-2-1 36 16,11-3 15-16,20-3-28 0,11-4-4 16,29 3 10-16,20-3 48 0,25 0 21 15,12 0 39-15,9 0 2 16,4 0-184-16,0 0-16 0,4 0-264 0,4 7 172 16,8-1 87-16,19 4 21 15,15 7 12-15,20 1 1 0,23-6 6 16,16-5-6-16,19-7 3 0,7-14 16 15,-3-9-16-15,-2-10-13 0,-8-9 26 16,4-5-27-16,6 4 0 0,-2-4-1 16,-8 7 1-16,-27 5-2 0,-23 15 0 15,-27 7-3-15,-18 6 1 0,-9 3 1 16,-5 1-15-16,1-1-6 0,-2 4 22 16,-8 0 57-16,-12 0-57 0,-30 21-51 15,-34 9 26-15,-36 13 5 0,-28 11 8 16,-11 0 10-16,10-5 2 0,19-12 3 15,27-14 19-15,11-6-6 0,7-7 0 16,17-3 16-16,19-7 9 0,10 0-39 16,12 0 24-16,7 0 9 15,6-3-16-15,-5 3-19 0,3-4-51 16,6 4-207-16,2 0 117 0,8 4 89 16,11 6-201-16,-3-1-414 0,22 30-829 0</inkml:trace>
  <inkml:trace contextRef="#ctx0" brushRef="#br0" timeOffset="-64728.04">22449 883 424 0,'0'0'1758'0,"0"0"-1282"0,0 0-136 16,0 0-29-16,0 0-120 0,0 0-20 16,0 0-1-16,0 0-4 0,12-18-58 15,-12 18-52-15,0 0-25 0,0 0-19 16,0 0-11-16,0 0 15 16,0 0 15-16,0 0 10 0,-4 4-7 15,2-4-9-15,0 3-23 0,0-3 0 16,2 4 13-16,-2-1 13 0,0 1-3 15,2-1-25-15,-2-3-13 0,2 2-34 16,-2 5 7-16,2-4 37 0,-2 1 1 16,0-1 2-16,-3 4 0 0,5-3 2 15,-2 3-2-15,0-4-13 0,0 4-5 16,0 0-4-16,2-2 10 0,-2 2 12 16,2 0 32-16,-2-3 8 0,2-1-12 15,0 1 3-15,0-4 3 0,0 0 6 16,0 0-6-16,0-4-3 15,0 1-3-15,0-4-3 0,2 3 12 16,-2-6 0-16,0 8-37 0,0-1-22 16,0-1-27-16,0 1 2 0,0 3 4 15,0 0-13-15,0 0-105 0,0 0-77 16,0 0-89-16,0 3-175 0,0 1-595 16,15 11-909-16</inkml:trace>
  <inkml:trace contextRef="#ctx0" brushRef="#br0" timeOffset="-63271.47">22606 1099 950 0,'0'0'459'15,"0"0"-257"-15,0 0-20 0,0 0 9 16,0 0-128-16,0 0-61 0,0 0 42 16,0 0 89-16,0 0 9 0,-23 16 23 15,25-16 15-15,2-4 1 0,5 1 8 16,-5-1 12-16,0 1-3 0,-2-3-8 15,2 3-8-15,4-1-34 0,-3 1-50 16,-1-1-39-16,-2 1-31 0,-2 3-12 16,2-4-16-16,-2 4 0 0,0 0-31 15,0 0-3-15,-4 4 2 0,4-1 4 16,-6 1 6-16,3 3 2 16,-5-4 17-16,6 3-9 0,0 4 9 15,0-6 3-15,2 2 1 0,0-2 37 16,0 3 3-16,0-7-10 0,0 3-6 15,0 1 3-15,2-4 7 0,0 0 5 16,4 0-3-16,-2 0-15 0,1 0-6 16,-1-4-15-16,-2 1 0 0,2-1 1 15,4 1-2-15,-2-4 0 0,-1 4 1 16,1-4 1-16,2 0 1 0,-2-2 12 16,0 2-15-16,3 3 0 0,-5-3-2 15,0 4-1-15,-2-1 2 0,2 1 1 16,-4 3 13-16,0 0-10 15,0 0 0-15,0 7-3 0,-2 0-25 16,-2 7-62-16,-4 5-179 0,-1-5-112 16,7 0-215-16,25-14-1104 0</inkml:trace>
  <inkml:trace contextRef="#ctx0" brushRef="#br0" timeOffset="-16386.61">9536 7681 104 0,'0'0'0'15,"-64"18"-94"-15</inkml:trace>
  <inkml:trace contextRef="#ctx0" brushRef="#br0" timeOffset="-15470.62">9106 7692 170 0,'0'0'485'0,"0"0"24"15,-66-35-67-15,53 26-104 0,3-1-46 16,-7-1-88-16,3 1-75 0,-3-8-6 16,-3 9-52-16,1-4-51 0,4 2-20 15,3 4-19-15,-4 0-10 0,3 4-10 16,-1-1 26-16,3 4 11 16,3 0-40-16,2 0-35 0,6 0-4 15,0 4 81-15,8-1 13 0,15-3 48 16,16 0-6-16,17-3-19 0,20-6-7 15,13-5-3-15,6-7-1 0,5 2-5 16,-5 1 9-16,-4 1 9 0,-2 1-6 16,2 6 10-16,-3-4 6 0,1 3 4 15,2 4-1-15,4 0 7 0,9 2-14 16,9 2-8-16,13 3-24 0,-4 0-8 16,7 0-2-16,-5 0 1 0,6 0 0 15,4 0 0-15,1 0 13 0,-11-4 0 16,-2-6-14-16,-5-4 1 0,-3 0 9 15,4-2-11-15,6-5 1 0,-8 2 1 16,-3 2 0-16,3-4 19 16,0 1 1-16,10 7 15 0,-2-1 3 15,2 3 4-15,-6 8-17 0,-4-4-12 16,2 7 16-16,1 0-30 0,-3 7-2 16,-6 3 0-16,-7 4-1 0,-2 0 1 15,-1-7 0-15,3 5 1 0,2-1 0 16,7-1-1-16,0-3 1 0,3 0 1 15,1-7 1-15,6 4 16 0,-2-4-19 16,4 3 0-16,-2-3 3 0,-2 0 19 16,-4 2 6-16,-5 5 4 0,-1 3 0 15,-3 1-1-15,-3 3-6 0,-9 1 4 16,-4 6-4-16,-2 0-9 16,0 5-15-16,2-5 2 0,4 2-1 15,6-2 1-15,4-4 16 0,7 2-3 16,4-8 0-16,4 3-4 0,-1-11 10 15,8 1-19-15,-3-1 13 0,-2-3-13 16,-5 0 10-16,-3-3-12 0,0-1 1 16,-7-3 0-16,3 0 17 0,-7 4 9 15,-2-4 10-15,1 3-7 0,-9 4 11 16,2-3 39-16,4 3-12 0,0 0-38 16,7 3-13-16,3 4-15 0,5-3 9 15,2-1-9-15,4 4 0 0,4-7 10 16,2 4-10-16,-4-4 12 0,-2 0-13 15,-3-4 11-15,-5-3-12 0,-7 0 1 16,-1 0 0-16,-5 1 0 16,0-3 0-16,-6 2-2 0,-4 0 0 15,-6 0-1-15,2 3 0 0,-1 1 0 16,-1-1-2-16,2 1 1 0,2 3 0 16,2 0 0-16,-1 0 1 0,1 0 1 15,-2 0 0-15,-8-4 2 0,3 1 13 16,-9-1-12-16,-3-3 13 0,-10 2 5 15,-13-2-8-15,-13 0-10 0,-6 0 9 16,-5 4-10-16,0-4 1 0,2 0-2 16,4 0-1-16,6 2-2 0,-2-2-14 15,-2 3-21-15,0 1-131 16,-6 3-108-16,0 3-75 0,-3 8-142 16,-5 1-619-16,6 12-830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44:03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14569 9502 23 0,'0'0'85'0,"0"0"-10"0,0 0-30 15,0 0 99-15,0 0-69 0,0 0-7 16,0 0 10-16,0 0 17 0,0 0-10 16,15-28-4-16,-11 25-25 0,0-1-1 15,4 4-55-15,-2-3-6 0,-2 3-63 16,1 0-208-16,-5 3-274 0,-46 32 489 16</inkml:trace>
  <inkml:trace contextRef="#ctx0" brushRef="#br0" timeOffset="429.53">20084 9539 813 0,'0'0'134'16,"0"0"-134"-16,0 0-62 0,0 0-78 15,0 0-307-15</inkml:trace>
  <inkml:trace contextRef="#ctx0" brushRef="#br0" timeOffset="2423.79">14524 8994 173 0,'0'0'212'0,"0"0"-26"16,0 0-30-16,0 0-35 0,0 0-10 16,0 0-1-16,0 0-2 0,-7-61-20 15,3 58-36-15,2 1-52 0,0-1-42 16,0 3-40-16,2 0 37 0,0 0 29 16,0 3 16-16,2-1 20 0,4 5 6 15,-2-4-7-15,1 4 4 0,5 0-3 16,-4 4-17-16,-2-8-1 0,2 8 0 15,1-6-1-15,-3 5 1 0,-2-3-2 16,0 4 3-16,-2-4 13 0,0 7 4 16,0-5-17-16,0 8 13 0,0-3 4 15,0 5 19-15,0 2 36 0,0 4 12 16,-2 1-18-16,0 5-14 0,2 2 4 16,0 4-14-16,-2 1-16 15,2-1 20-15,-2 6-26 0,0 1 6 16,-3-4 7-16,-3 6-4 0,4-6-9 15,-4 0 8-15,-3 0-30 0,1-2 15 16,-2-5 19-16,-5 4-22 0,7-6-10 16,-7-1 10-16,7 1-13 0,-4-4 0 15,7-3-18-15,1-1 18 0,2-2 0 16,4-2 0-16,6-2 0 0,5 1 0 16,3-3 0-16,-2-1-65 0,7-3-42 15,0 3-91-15,-3-4-72 16,-6-5-153-16,-10 16-220 0</inkml:trace>
  <inkml:trace contextRef="#ctx0" brushRef="#br0" timeOffset="3490.1">19758 9138 55 0,'0'0'115'0,"0"0"28"16,0 0-91-16,0 0-26 0,0 0 43 16,37-69 104-16,-29 52 25 0,2 3 5 15,-1 2-28-15,-3 1-12 0,-2 1-20 16,0 3-32-16,-4-3-4 0,0 4-12 16,0-1-11-16,0 0 7 0,0 4-10 15,-2-4-16-15,-2 0 13 0,2 0 25 16,0 3-6-16,0-3-13 15,2 2-3-15,0-2-16 0,0 0-27 16,0 4-19-16,0-1-19 0,4 1-11 16,0 3-9-16,0-4-12 0,2 4-10 15,-2 0-6-15,-2 4 3 0,5-1-10 16,-5 4 22-16,0 4-5 0,2-3 16 16,-4 6 22-16,0 4 16 0,0-4-16 15,0 1-15-15,0 6 14 0,0 0 1 16,0-1 0-16,0 4 0 0,0-1 2 15,2 1 24-15,2 2-26 0,2 2-10 16,1 2 10-16,-1-2-3 0,-2 1 6 16,-2 6-3-16,2-2 33 15,-4 4-4-15,0 0 19 0,-6 1 1 16,0 6-24-16,-5-4 8 0,1 0 12 16,0 2-33-16,1-6-12 0,-1 1 0 15,6-2 13-15,0-6-10 0,2-1 19 16,2-5-2-16,0 1 12 0,6-1 10 15,4-5 3-15,-4 2 3 0,5-7-3 16,-1 4-10-16,0-10-35 0,-1 7-138 16,-5-9-175-16,-4 6-143 0,-2-4-145 15,-48 0-696-15</inkml:trace>
  <inkml:trace contextRef="#ctx0" brushRef="#br0" timeOffset="7129.04">14389 7482 1041 0,'0'0'137'0,"0"0"205"16,0 0-131-16,0 0-107 0,0 0-49 16,0 0 20-16,-4-64 32 0,4 57-42 15,0 3-65-15,0 1-101 0,0 3 88 16,-2 3 13-16,0 8 33 0,-2 3-17 16,-7 1 0-16,5 3-12 0,0 3 7 15,-6 1-10-15,3 3-1 0,-3-2 3 16,6 1-1-16,-2-5 1 0,-1 2-3 15,7-7-3-15,0 0 3 16,2-5 40-16,8-6 18 0,3-3 0 16,5 0-15-16,5-3-18 0,2-9-2 15,4 1-9-15,-1-6-14 0,-1-1-21 16,0 2 21-16,-4-1 25 0,-3 0 24 16,-9 4-18-16,-3-1-31 0,-6 7-32 15,-2 0-7-15,-9 1 23 0,-5 6 16 16,3 0 0-16,-5 0-29 0,-1 3-13 15,7 4 3-15,-3 3 6 0,1 1 11 16,6-1 2-16,1 3 4 0,-1-3 3 16,4 1 13-16,4-5 3 0,0 1 33 15,0-7 19-15,6 4 0 0,2-4 7 16,1 0-7-16,3-4-10 16,-4-3 10-16,1-3-7 0,1 0-3 15,-4-4-12-15,-2 1-14 0,-4-1-7 16,0 4-12-16,-2-4-1 0,-4 2-15 15,-6 5 12-15,1 0-11 0,-3 0 14 16,4 7-14-16,-5 0-27 0,5 0-22 16,-3 7 9-16,9 3 19 0,0 1 17 15,2 4 6-15,2-1-16 0,4 0-75 16,6 2-119-16,5-5-183 0,26 6-314 0</inkml:trace>
  <inkml:trace contextRef="#ctx0" brushRef="#br0" timeOffset="8324.04">19789 6361 75 0,'0'0'62'0,"0"0"222"16,0 0-177-16,0 0-68 0,59-65-35 16,-48 51-3-16,1 0 12 0,3 2 127 15,-5-5 29-15,-2-1-6 0,1 3 26 16,-7 1 10-16,-2 0 6 0,0-4-7 15,-2 10-32-15,-3-6-24 0,-3 0-9 16,0 0-13-16,4 5-13 0,-5-1-43 16,5 3-38-16,0 0-14 0,0-4-12 15,2 4-3-15,0 4-20 0,-4 3-3 16,4-2-6-16,-5-2-17 0,1 4-2 16,-4 0-8-16,0 0 11 15,-1 6 3-15,-1-3-4 0,-3 8 49 16,-1 3 0-16,1-1 0 0,1 0-12 15,4 8 12-15,-3-4-1 0,5-1-1 16,0 1 0-16,4 1 2 0,4-3 22 16,0-4 24-16,4 3 9 0,6-4 6 15,7 1-9-15,-3-4-13 0,9-6-13 16,-1 6 3-16,3-7 3 0,0 4-3 16,2-4 10-16,-8 0 6 0,1-4 3 15,-5-3 4-15,-1 2-17 0,-10-5-32 16,0-1-3-16,-4-3-16 0,-4 4-3 15,-6 1 0-15,-2-1-10 0,-3-1-10 16,-4 8 7-16,5-1-13 16,-7 1-13-16,3 3-7 0,1 3 4 15,3 8 9-15,-1-1 7 0,7 2 15 16,0 2 14-16,2 4 14 0,1-1 2 16,5-5 12-16,0 2 17 0,2-3 13 15,3-4 26-15,1 0 32 0,0-4 3 16,-2-3-22-16,4 0-26 0,-1-7-26 15,-1 0-7-15,0 0-9 0,0 0-10 16,-2-3 0-16,3-1 1 0,-3 6-4 16,-2-5-39-16,-2 3-12 0,0-4-4 15,0 1 13-15,0-1 23 0,-2 6 19 16,-2-9 12-16,-3 4-9 0,3-8 10 16,-2 10-1-16,4-6 17 0,0 0 4 15,2 0-13-15,0 5-20 0,2 2-61 16,4 0-16-16,4 4 18 15,1-1 17-15,1 4-64 0,-6 4-312 16,-1 15-408-16</inkml:trace>
  <inkml:trace contextRef="#ctx0" brushRef="#br0" timeOffset="13157.69">9089 13470 398 0,'0'0'619'16,"0"0"-414"-16,0 0-74 0,0 0-131 15,0 0-114-15,0 0 39 0,0 0 75 16,0 0 3-16,0 0 85 0,21 14 39 15,-17-14 23-15,-2 0 9 0,0 0-13 16,0 0-32-16,-2 3-62 16,0-3-23-16,0 4 29 0,-2 3 24 15,-4 3-2-15,0-1-18 0,-5 12-1 16,1 0-31-16,-7 2-27 0,3 4 23 16,2 3-25-16,-3 3-1 0,5 2-11 15,2-2-5-15,3 2-7 0,3 2 21 16,2-4-11-16,4 2 12 0,7-2 1 15,1-3-1-15,3 4 2 0,3-4 11 16,-1 2 1-16,3-3-12 0,-1-1-1 16,2-2 0-16,-3-1 0 0,1 1 19 15,0-2-17-15,-5-5 1 0,3-1 16 16,-3-1-19-16,-2-8 13 0,3 1 19 16,4-3 36-16,-3-3 48 0,7-4-29 15,6-4-45-15,2-3-10 16,8-3-19-16,11-2-11 0,-3-2-2 15,5 0 1-15,2 0 15 0,-7 5 29 16,11-1 0-16,-2-1 3 0,0 1-9 16,6 3 6-16,10-2-16 0,9 2 3 15,7 0-10-15,6 0-6 0,9 0 0 16,-2-3-13-16,-4-1 23 0,-4 3-14 16,-6-6-8-16,6 0-2 0,6-7 11 15,3 9-12-15,5-9 1 0,3 0 14 16,-5 5-14-16,-4 2 20 0,1 0 16 15,-5 2-3-15,-4 8-12 16,-2 1 2-16,-4 3-6 0,-9 0-19 16,5 3-2-16,-5 1 2 0,7-1 0 15,4-1 2-15,6-2 11 0,13 4-12 16,1-4 21-16,7-4 4 0,4 2-24 16,8-5 17-16,-2 0-19 0,6 0-2 15,1 0 0-15,1 0 2 0,-6 1 1 16,-2-5-1-16,5 9 3 0,1-5-2 15,-8 0 1-15,4 4 14 0,-8-1-3 16,0 4-12-16,0 0 0 0,-2 0 0 16,1 0 0-16,1 4-1 0,2-1 0 15,2 1 0-15,2 3 2 0,9-4 0 16,1-1 0-16,1 5 0 0,3-3 14 16,-1-1-16-16,3-3 3 15,1 0 13-15,0-7-15 0,-1 0 2 16,-1 2 0-16,-1-6 1 0,1 4 8 15,-3-3-10-15,-5-1 11 0,-5 4 9 16,-2 2 7-16,-2 2-1 0,-2 3 22 16,-2 0 39-16,-4 3-30 0,-3 6-30 15,-1 1-7-15,0 8-20 0,-5 1-1 16,-4 2 1-16,-5 3-2 0,-7-1 0 16,-9-2 0-16,-3-5 0 0,-5 5 0 15,-6-7 12-15,-10-4-10 0,-12-3 14 16,-11-5 3-16,-6 5 3 0,-4-4 4 15,-3 1-4-15,7-4 6 0,9 3-13 16,-3 1 1-16,6-1 9 16,-4 1-3-16,-4-4 3 0,-2 0 3 15,0 0 3-15,-4 0-6 0,0 0-3 16,0 0-10-16,2-4-11 0,-2 4-1 16,0-3-2-16,-1 3-10 0,1 0 10 15,0-4 2-15,-4 4 0 0,-4 0 13 16,-3-3 2-16,-3 3 10 0,-3 0 16 15,0-4 5-15,-8 1-12 0,2-6-12 16,-4 6-4-16,2-8-15 0,-2-3-1 16,0 0 1-16,0-2-2 0,0-1 1 15,0-4 0-15,0 2-2 0,0-2-4 16,0 0-11-16,7 2-4 16,1-6 16-16,-2 6 0 0,4-5-8 15,1 1 11-15,-1 2 18 0,0 0-14 16,1 2 14-16,-3-2 1 0,-2 0-1 15,-2 6-15-15,-4-3 10 0,2 1-10 16,-2 4-2-16,0-4-1 0,-4 3 2 16,0-2-1-16,2 2-1 0,-4 0 0 15,2 1-3-15,0 4-16 0,2-2 7 16,0 4-13-16,2 4 4 0,0-1-1 16,-3 1-3-16,3 3 0 0,0 0-9 15,0 0-6-15,0 0 6 0,0 0-3 16,0 0 9-16,0 7 9 0,0 0 17 15,0 3-1-15,-2-1-16 16,2 8 19-16,-2 1 0 0,-2-2-2 16,2 8 1-16,-2 0 0 0,0-1 1 15,2 2 2-15,0 1-1 0,-2 2 0 16,-1-2 2-16,1-2-1 0,-2 2-2 16,2 2 0-16,2-5 0 0,-4 1-2 15,0 3 2-15,1-7-1 0,1 1-1 16,2-1 2-16,-4-3 0 0,4-3 0 15,0-2-1-15,-2-1-11 0,2-4-20 16,2-4-18-16,-2 1-9 0,2-1 11 16,0 1 7-16,0-4 13 0,0 0 6 15,0 0 3-15,0 0-6 16,0 0-3-16,0 0 3 0,0 0 0 16,0 0-32-16,0 0-47 0,-5 0-74 15,-1 0-281-15,-41 0-805 0</inkml:trace>
  <inkml:trace contextRef="#ctx0" brushRef="#br0" timeOffset="15802.73">14679 11832 16 0,'0'0'0'0,"0"0"-16"15</inkml:trace>
  <inkml:trace contextRef="#ctx0" brushRef="#br0" timeOffset="15957.53">14679 11832 43 0,'35'-3'160'0,"-35"-1"-72"0,0 4 362 16,0 0-274-16,0 0-98 0,-4-3-6 16,-3 3-7-16,3-4 23 0,0 4 0 15,0-3-6-15,0-1-14 0,-2 1-40 16,6 1-28-16,-2 2-81 15,2-3-33-15,2 3 55 0,4 0-25 16,2 0-57-16,-2 0-106 0,5 0-122 16,1 8 37-16</inkml:trace>
  <inkml:trace contextRef="#ctx0" brushRef="#br0" timeOffset="16874.84">14699 12352 7 0,'0'0'75'0,"0"0"-40"0,0 0-9 15,0 0 23-15,0 0-48 0,0 0 26 16,0 0 28-16,0 0-16 15,0 0 30-15,0 0 38 0,4 10 11 16,3-10-11-16,-5 0-22 0,0 4-10 16,-2-4 36-16,0 0 35 0,0 0-41 15,0 0-76-15,-9 0-28 0,5-4 2 16,-2 1 20-16,-6-4 19 0,3 3 36 16,-5-3 1-16,6-1 21 0,-7-3-28 15,5 1-17-15,-2-4-3 0,3 2-23 16,3-2-9-16,-4-4-4 0,8 1-15 15,-2 1-1-15,1-1 0 0,3-1 20 16,0-1 9-16,0-2 13 16,0 2 7-16,0-2 0 0,0-3 6 15,3 4 23-15,-3-4-10 0,0 5-33 16,0-2 4-16,0 0-16 0,0 2-4 16,-3 1 10-16,-1 1 4 0,0 1-4 15,-2 2 0-15,4 0-8 0,2 7-21 16,-2 0-29-16,2 2-81 0,2 2 7 15,6-1 51-15,3 4 16 0,1 0 7 16,2 0 0-16,1 7 9 0,-3-5 20 16,5 8 1-16,-3-3 12 0,-3 7-9 15,-3-3 12-15,0 1 3 0,-4-2 4 16,-2 8-7-16,-2-1 4 0,0-5-17 16,0 6 13-16,-2-1-13 15,0 3 14-15,0-3-17 0,0 4-4 16,2-5 4-16,0 8 7 0,2-1-6 15,6 1 28-15,7 1-10 0,1-3 7 16,1 6-6-16,6-5-20 0,-1 5 1 16,1-6 0-16,-2 6-1 0,-3-5 2 15,-1 5-2-15,-7-9 13 0,1 5-10 16,-7-3 36-16,-4-5-7 0,0 2-6 16,-2-5 3-16,-11 0 7 0,5-3-1 15,-2-3 11-15,-1 0-4 0,3-3-13 16,-2-4 3-16,4 0-31 15,1 0-1-15,3-7-19 0,2 0-10 0,0-4 0 16,0-1 16-16,5-2 9 16,-3-3 2-16,2-1-20 0,-4 6-62 15,0-6-84-15,0 1-111 0,-9 8-225 16,-1 2-297-16,-39-3 64 0</inkml:trace>
  <inkml:trace contextRef="#ctx0" brushRef="#br0" timeOffset="17022.03">14466 12204 42 0,'0'0'0'15,"0"0"-3"-15</inkml:trace>
  <inkml:trace contextRef="#ctx0" brushRef="#br0" timeOffset="34340.51">20502 7999 610 0,'0'0'518'0,"0"0"-225"0,0 0-68 15,-60-51-89-15,41 41 4 0,1-4-59 16,-3-2-26-16,-4-2-13 0,4 1-16 16,3 1 10-16,3 2 22 0,3 0 49 15,2 0 0-15,1-1-52 0,-3 1-55 16,2 0-12-16,-9 0-37 16,-8 5-38-16,-12 2 13 0,-21 7 28 15,-27 7 17-15,-31 23-39 0,-29 17-13 16,-8 7 13-16,2 4 29 0,11 3 16 15,18-4 20-15,10 1-10 0,13-1-13 16,18 1 19-16,15 5 7 0,20 5 82 16,15 7 5-16,15-2-25 0,16 2-59 15,10-7 10-15,11-11 29 0,7-9 29 16,18-1-3-16,16-7 13 0,16 0-19 16,21-2 38-16,7-15 68 0,3-13 2 15,9-3-9-15,4-7-20 16,2-7-20-16,-8-7-35 0,-9-5-38 0,-10-5-13 15,-21-6 9-15,-20 2-9 16,-6-12 9-16,-9-17-3 0,-2-11-13 16,-10-16-28-16,-19-2-41 0,-8 3-4 15,-8-1 7-15,-8-2 19 0,-1 3-12 16,5-3 18-16,-1 17 12 0,5 11 1 16,4 18 41-16,-4 15 64 0,-1 5-42 15,5 4-47-15,-10-2-16 0,-5-8-2 16,-14 5-90-16,-17 7 0 0,-26 14 32 15,-25 21-64-15,-25 26-110 0,-1 14-109 16,28-10-187-16,6 3-745 0</inkml:trace>
  <inkml:trace contextRef="#ctx0" brushRef="#br0" timeOffset="39174.08">15712 11208 49 0,'0'0'2'0,"0"0"119"15,0 0-72-15,-70-28-4 0,57 24-41 16,-7-3-3-16,-3 6 41 0,-2-6 66 16,-8 0 29-16,-2 0 45 0,0-4-3 15,-2 4-12-15,-3-3-5 0,5 1 8 16,-2-1-4-16,2-8-46 0,0 4-6 15,-2 2-4-15,8-5-38 0,0-4-37 16,-2 5-22-16,4-5 0 0,4 0-10 16,-4-2 9-16,2-1-11 15,1-2-2-15,-3-6 0 0,-2-1-12 16,0 0-3-16,-2-2 14 0,-4-5-27 16,6 7-4-16,-6-2 33 0,6 9 29 15,-2-2-29-15,-2 16-32 0,2 1-43 16,-9 11 23-16,1 7 17 0,0 9 18 15,-5 9 14-15,-9 11-13 0,-14 15-20 16,-9 13 7-16,-13 15 9 0,-6 11 20 16,-2 5 13-16,8 6 75 15,10 3 10-15,22 1-53 0,15-7-29 16,7 6 17-16,10 5-17 0,13-5 13 16,6 4-6-16,6-3 32 0,18-6-29 15,9-18 6-15,17-3 14 0,18-20-4 16,8-18 3-16,21-4 17 0,2-25 12 15,14-11 113-15,9-14 48 0,2-19-39 16,8-11 6-16,2-10-37 0,0-10-28 16,-4-11-36-16,-8 5-38 0,-17-9-12 15,-8-1-20-15,-8-2 4 0,-11-5-32 16,-8-9 10-16,-10-2-13 0,-10 1-1 16,-13-1-66-16,-21 7 27 0,-12 6-1 15,-27 5-4-15,-23 8 10 0,-18 8-31 16,-19 3-13-16,-10 10-4 0,-15 7 32 15,-6 4 16-15,-2 11 17 0,2 1 17 16,5 14 1-16,5 7-1 16,17 7-1-16,10 3-11 0,15 15-6 15,4 15-10-15,4 16 7 0,-2 5-7 16,-2 12 26-16,6 9-26 0,2 9-41 16,9 5-55-16,5 12-62 0,13 3 16 15,15 5 16-15,14 2-55 0,35-6-37 16,-2-28-208-16,42 5-290 0</inkml:trace>
  <inkml:trace contextRef="#ctx0" brushRef="#br0" timeOffset="45874.52">8882 15240 323 0,'0'0'401'16,"0"0"-215"-16,0 0-59 0,0 0 6 15,0 0-6-15,0 0-32 0,0 0 45 16,0 0 22-16,0 0-77 0,0 0-85 15,-57-14-72-15,57 18 72 0,-3 6 143 16,1 1 49-16,-2 8-40 0,0 2-26 16,-4 7-15-16,-2-2-2 0,-1 7-57 15,1 2-10-15,-3-2 29 0,3 2-7 16,-2-2-28-16,1 0 28 16,5 2-13-16,-2 2-19 0,2-1-9 15,2 11 19-15,-1 11-4 0,5 13 4 16,0 10-17-16,0 8 11 0,7-9 2 15,-3-19-3-15,-2-21-19 0,-2-16 3 16,2-1 7-16,-2 2-4 0,0 2 23 16,0 0 15-16,0-1-3 0,0-2-6 15,0-6-13-15,0-6-22 0,0-2-16 16,4-3 0-16,4-3 17 0,11-1 59 16,14 1 88-16,19-4-48 0,24 0-22 15,25-7-30-15,13-7-15 16,2 2-14-16,-7-2-1 0,-7 3-6 15,-11 1-12-15,0 3 2 0,0 0-15 16,-3 5 0-16,1-5-1 0,0 4 9 16,4-1-10-16,4 1 1 0,15-1 1 15,10-3 13-15,2 0-4 0,2 0 4 16,4 0-16-16,3 2 0 0,3 2 1 16,3-1-1-16,-5-3 0 0,0 4 1 15,1-1 2-15,-3-3 15 0,-4 4-15 16,-6-1-3-16,0 4-2 0,2-3 2 15,-2-1 0-15,8 1 3 0,-4-1 1 16,-4 4-4-16,-6 0-1 0,-4 0 0 16,-7 7-2-16,-10 4 0 15,-8-1 1-15,-17 1-13 0,-18-1 12 16,-13-5 1-16,-14 2 0 0,-4 0 2 16,-3-3 0-16,-1 3 0 0,8-4 1 15,0 4 2-15,-1 4 12 0,-3-8-13 16,0 2 1-16,1-1 16 0,7-1-4 15,15 1-13-15,-1-1 11 0,-4-3-13 16,5 0-12-16,-5 0 11 0,5 0-3 16,1 4-8-16,-4-4 11 0,-8 0-11 15,-2 0 9-15,-14 0 3 0,-1 0 19 16,-9 0 37-16,-3 0 9 0,-4 0-40 16,-11-4-25-16,-5-3 2 0,-3-5 10 15,-8-2 3-15,1 0 13 16,1-3-3-16,-6 1 3 0,4-5 2 15,0-2-2-15,11-4-26 0,1-3-2 16,9-9-3-16,6-8-19 0,4 0-8 16,15-14 8-16,7-9 13 0,8-5 9 15,7-19 3-15,-4 19-3 0,-4-1 1 16,-2-3 0-16,-14 18 0 0,1 3-1 16,-9 18 0-16,-7 14-1 0,-2 2-10 15,-7-1-2-15,1-4-5 0,0-4-13 16,-8-6 30-16,1-1-14 0,-1 7-1 15,-5-2 16-15,7 9-1 0,-1 1-2 16,3 10-22-16,0 4-30 16,8 1-66-16,2 10-10 0,0 0 44 15,0 7 37-15,4 7 27 0,6 5 7 16,-2 9 3-16,-2 5 13 0,7 11 4 16,-5 17-2-16,0 10 1 0,-6 13 12 15,-2 7 21-15,-14 8-34 0,-5-8-2 16,-1-8 13-16,-3-4-10 0,11-18 15 15,-3-3-5-15,9-15-1 0,4-10 1 16,2-8-13-16,2 1 3 0,2-5 13 16,0 5-13-16,4 5 12 0,1 2-13 15,-3 2 11-15,6-8-10 0,-3 0 13 16,1-7-4-16,-4-6-11 0,-2 0 2 16,-2-6 10-16,-2-4-1 0,0 3 22 15,0-4 28-15,-2-3-9 16,-2 0-28-16,-8 0-13 0,1 0-11 15,-5 0 1-15,-3 0 14 0,3-3-13 16,-3-1 13-16,-2 1-13 0,3-1-1 16,-1 2 1-16,7-1 12 0,-3-4-14 15,-1 0 1-15,3 4 11 0,-5-4-13 16,-9 0-16-16,-14-7-12 0,-23 1-18 16,-32-4-4-16,-38 0 13 0,-46 1 9 15,-16 5-9-15,-9 1 9 0,-4 3 15 16,7 3-8-16,-11 1 8 0,-14 3 13 15,-7 3-16-15,2 4 14 0,5 4-13 16,10-1 15-16,14-3 0 0,15 2 1 16,21-2-1-16,14 0-2 15,17 0 1-15,20-4 0 0,23-3 1 16,18 0 2-16,26 0 0 0,14 0-2 16,8 0-22-16,2 0-15 0,4 0 18 15,-6 0 6-15,-2 0 11 0,0-3-1 16,-2 3-13-16,3 0-10 0,7 0-11 15,2 0-4-15,5 0 0 0,-3 0 10 16,3 7-13-16,-5-4 22 0,1 8 22 16,-11-6 1-16,0 6 30 0,-4-1 1 15,-7-3 5-15,-1 0 7 0,-4 0-15 16,1-3 2-16,1-4 4 0,1 0 3 16,3 0-7-16,2-7 0 15,8 0-3-15,0-7-12 0,6 0-16 16,9 1-3-16,-5-7-16 0,7-1 7 15,4-2 11-15,1 2-12 0,-3-5 11 16,0 1-17-16,-1-1-2 0,-1-5 2 16,-7 1-3-16,-1 2 2 0,-11-5-2 15,-13-7 3-15,-14-7-12 0,0 5 28 16,3 9 1-16,13 7-1 0,7 1-7 16,-4 1 10-16,-5-6 19 0,1 1 41 15,8-3 16-15,2 3-45 0,8 4-21 16,11-1-10-16,5 2-31 0,7-3 6 15,2 3 13-15,6 0-4 0,7 1-10 16,-1 2 7-16,1 2-3 16,-1 5-15-16,0 3-51 0,-1 4-16 15,-1 7 19-15,-2 11 28 0,1 6 39 16,-5 20 18-16,0 17 12 0,0 18-8 16,6 18-3-16,1 15 2 0,5-4 0 15,7-10 0-15,10-13-1 0,-2-20-2 16,2-11-17-16,-4-14-24 0,10 2 0 15,1-2-22-15,1-2-1 0,0-8 19 16,-16-9-21-16,4 3-69 16,10-1-79-16,1 2-69 0,5 1-40 0,-1-2-56 15,-7-6-138-15,-8-4-141 0,22 0-86 16</inkml:trace>
  <inkml:trace contextRef="#ctx0" brushRef="#br0" timeOffset="47123.94">9321 17926 52 0,'0'0'476'15,"0"0"-450"-15,0 0 4 0,0 0-30 16,0 0 153-16,0 0 39 0,-29 23 49 16,23-20 46-16,-3-3-56 0,1 4-72 15,4-4-36-15,2 0-48 16,-2 0-74-16,4 0 1 0,0 0 35 15,0 0-21-15,4 0 26 0,0 0 17 16,0 0-14-16,2 0-20 0,3 0-25 16,-5 0-29-16,4 0-7 0,-2 0-3 15,0 0 13-15,-2 3 26 0,-1 1 0 16,1-4 23-16,-2 0 29 0,-2 3 42 16,2-3 0-16,-2 0 15 0,2 0 11 15,2 0-23-15,0-3-52 0,6-1-43 16,9-3 30-16,16-3 13 0,15-6 10 15,22-1-7-15,25-4-7 0,23 2-12 16,0-2-9-16,0 7 8 0,-2-2 14 16,-2 2 6-16,1 4-3 0,3-1 19 15,4 4-26-15,-2 4 3 16,11-3 4-16,11 3-26 0,18-7-16 16,13-4 13-16,24-7-3 0,16-6-12 15,18-2 12-15,19-3-10 0,13-4 0 16,8-4 19-16,6-2-3 0,-2 5 3 15,6 11 13-15,-6-2 13 0,2 7 72 16,4 2-7-16,-4 2-47 0,7 3-47 16,-1 5 3-16,2-2-9 0,5 1-11 15,5 6 0-15,16-6 0 0,9 0 10 16,21-3-10-16,13-8 17 0,14 0-3 16,12 2-4-16,3-5-8 0,5 5 9 15,5-2-11-15,-2 3 17 0,-2 10-6 16,-9-3-11-16,-6 4 13 0,-22 4-13 15,-17 3-2-15,-19 3 0 16,-20 4-3-16,-17 4 2 0,-27-3 1 16,-16 3 0-16,-27 3 0 0,-23 3-1 15,-17-5 1-15,-14 2 0 0,-14-3 1 16,-7-1 1-16,-1-3 17 0,-3-2-3 16,-4-1 24-16,-4-1-12 0,-4-3-6 15,6 0-3-15,-6 4-7 0,4-4 1 16,-8 3 5-16,-4 1-15 0,-11-1 13 15,0 1-1-15,-8 3 1 0,-6 0-14 16,-19-4 1-16,-16 4 0 0,-17-1 13 16,-10-3-15-16,-11 1 0 15,3-1-1-15,-1 1-15 0,-3 2-3 16,3-6 18-16,-1 4 6 0,-9 3 47 16,-4-7 30-16,-2 0 16 0,-2 0-31 15,-2 0-40-15,-2 0-25 0,-3-7 12 16,5 7-2-16,0-4-1 0,2 4 3 15,-2-3-12-15,4 3-1 0,-4 0 1 16,4-3 10-16,0 3-13 0,0 0 0 16,0 0-2-16,0 0-23 0,0 0-9 15,-2 0-21-15,-2 0-162 0,-15 6-198 16,7 5-207-16,-73 3-788 0</inkml:trace>
  <inkml:trace contextRef="#ctx0" brushRef="#br0" timeOffset="155658.31">20247 2063 2704 0,'0'0'219'16,"0"0"-219"-16,0 0-2 0,0 0-91 15,0 0 45-15,0 0-91 0,0 0-35 16,-74 7-33-16,53-3-39 0,-3-1 51 15,-5 4 117-15,-2-3 78 0,-9-4 14 16,3 3 57-16,0 1 150 0,-2-4 68 16,-1 0-12-16,5 0 23 0,0 0-9 15,6 0-26-15,2-4 10 0,5 1-11 16,3 3-28-16,4-4-38 0,7 1-43 16,4 3-32-16,0-4-22 0,2 4-27 15,2 0-37-15,0-3-16 0,0 3 4 16,0 0 14-16,0-4 1 0,2 4-15 15,-2 0-10-15,0 0-13 16,0 0-2-16,0 0 0 0,4 0 1 16,-4 0-1-16,4 0 0 0,-2 0 1 15,7 0 35-15,3 4 4 0,2-1-3 16,7-3 30-16,8 4 6 0,8-1-31 16,13-3-11-16,16 0-4 0,15 0 6 15,12-7-2-15,14-7 5 0,5 6 0 16,-3-3 1-16,1 4-7 0,-7 4-9 15,7-4 0-15,6-4-6 0,10 4-2 16,6-1 5-16,13-3 3 0,3 4-9 16,7 0 0-16,11 0-9 0,3 0 21 15,13 4-9-15,6 3 10 16,7 0-7-16,7 0-18 0,1 0 1 0,1 7 0 16,5 0-1-16,2 3 0 15,0-3 0-15,0 4 0 0,6-3-2 16,-6 3-1-16,2 3 2 0,-3-7-1 15,-1 3 2-15,4 2 0 0,-2-1-1 16,2-4-2-16,4 0 3 0,4 0 1 16,7 0 0-16,3 0 0 0,3-2 1 15,10 2 10-15,-3 0-10 0,1 0 0 16,0 0-1-16,-4-4 0 0,-5 4 1 16,-5 0 1-16,-11 0 12 15,-10-5-12-15,-17-2 0 0,-13 3 21 16,-17-3-6-16,-16 0-3 0,-22 0-12 15,-16 0 15-15,-34 0-17 0,-18 0 0 16,-17 0-1-16,-12 0 0 0,-4 4-3 16,-1-4-12-16,3 3 12 0,2-3 1 15,4 4-10-15,2-4 10 0,-7 3-31 16,-3-3-9-16,-4 0-10 0,1 0-47 16,-5 0-83-16,-3 0-125 0,-2 0-191 15,-28-3-1223-15</inkml:trace>
  <inkml:trace contextRef="#ctx0" brushRef="#br0" timeOffset="162724.97">25107 1692 349 0,'0'0'362'0,"0"0"-134"16,0 0-46-16,0 0-38 0,0 0-40 15,0 0-10-15,0 0-35 0,0 0-14 16,0 0 8-16,-6-4 34 0,6 3 24 16,0 1 28-16,0 0 24 0,0-4 25 15,0 4-20-15,0 0-13 0,0 0-1 16,0 0 7-16,0 0 6 0,0 0-4 16,0 0-42-16,0 0-32 15,0 0-26-15,0 0-9 0,0 0 13 16,0 0 5-16,0 0 23 0,0 0 24 15,0 0 11-15,4 0-3 0,0 0-8 16,-2 0-20-16,0 0-9 0,1 0-13 16,1 0 0-16,-4 0-6 0,0 0 5 15,0 0 7-15,0 0-3 0,0 0-10 16,0 0-9-16,0 0-3 0,-4 0 6 16,4 0-12-16,-3 4-10 0,1-3-11 15,2-1-7-15,0 0-6 0,0 0-6 16,0 0-9-16,0 0 10 0,0 0-1 15,0 0 3-15,0 0-3 0,0 0 6 16,0 4 4-16,0-4-1 0,0 3 9 16,0-3 0-16,0 4-2 15,0 3 2-15,0-4 6 0,0 4 49 16,0 0-13-16,0 4-29 0,-2-3-19 16,-2 6-6-16,0 0-3 0,2-3-3 15,0 4 0-15,2 3 6 0,-2 3-2 16,0-2-1-16,0 5 0 0,0-1 3 15,0 5 0-15,-3 2 6 0,1-2-6 16,0 5 3-16,0-2 15 0,0 6 7 16,-2-4-13-16,0-2-3 0,3 2-6 15,-1-1 0-15,2-6-3 16,0-2 0-16,0-1-3 0,2-6 0 16,0 3-12-16,0-6 9 0,0-4-9 15,4-6 0-15,-2 3 18 0,0-4-9 16,0-3 9-16,-2 0 19 0,3 0 23 15,-3-3-9-15,0-1-27 0,0-3-24 16,0-7 9-16,0 2-12 0,0-9-1 16,0 4-1-16,0-6-16 0,2-5 15 15,2-2-15-15,0-5-9 0,2-1 15 16,0-4-3-16,3-4-9 0,-1-1 21 16,-2-2 3-16,4 0-1 0,-3 3 1 15,-3 0-12-15,-2 4 12 0,0 5 1 16,-2 6 0-16,0 4 0 0,0 6-1 15,-4 5-15-15,0 4-6 16,-3 6-16-16,-3 4 1 0,6 0 6 16,-4 7 9-16,-3 7 18 0,7 0-12 15,-2 9 3-15,2-2 10 0,-2 5 1 16,4-2 0-16,2 9 1 0,0-1 1 16,0 4 17-16,0 1 0 0,0 3-3 15,-3 2-13-15,3 2 13 0,-4 3-13 16,0 0-1-16,2-4 2 0,-6 1-1 15,6-9 1-15,0-2 24 0,-2-5 3 16,1-5 7-16,3-9-1 0,-2-4-3 16,2-3 6-16,0-3 15 0,0-4-3 15,2-11-34-15,3-3-17 0,1-3-3 16,2-10 0-16,2-4-9 0,-1-2 11 16,3-7-2-16,-2 0 0 15,1-6-9-15,-3 3-12 0,2-4 6 16,-3 3 17-16,-5 0-1 0,0 4-1 15,-2 2 0-15,0 1-9 0,-2 6 11 16,-2 8 1-16,-1-1-2 0,-1 8-13 16,0 6-6-16,2 3-21 0,0 7-18 15,0 0 11-15,-1 10 22 0,1 8 9 16,2 4 17-16,2 3 0 0,0 8-11 16,0 4 10-16,0 4 1 0,2-1 0 15,2 1 0-15,1-1 0 0,-3 0 1 16,-2-2-2-16,0 2-25 15,0-7-18-15,0-1-24 0,-7-3-22 16,1-4-38-16,0-2-62 0,-2-2-114 16,0-8-382-16,-1 0-1190 0</inkml:trace>
  <inkml:trace contextRef="#ctx0" brushRef="#br0" timeOffset="165827.19">25324 1741 39 0,'0'0'431'16,"0"0"74"-16,0 0-332 0,0 0-142 15,0 0-31-15,0 0-13 0,0 0-3 16,0 0-10-16,15-61 0 0,-13 57 9 16,0 1 17-16,-2-1 46 0,4 1 19 15,-4 3 104-15,0 0 92 0,0-4 8 16,0 4-41-16,0-3-44 0,0-1-16 16,0 1 4-16,0-1 8 0,0 1 9 15,0-1 13-15,0 1-4 0,-2-1-18 16,0 4 4-16,0-1-8 0,0 1-34 15,0 0-36-15,-2 0-6 0,-3 0-17 16,5 1-8-16,-4 3-7 16,4-1 0-16,-2 1 3 0,2-4-1 15,-2 3 10-15,4-3 9 0,0 0 9 16,0 0-28-16,0 4-12 0,0-4-9 16,4 0 0-16,-4 7 3 0,2-4 11 15,-2 8 32-15,0 3 50 0,0 5-51 16,-2 2-27-16,-4 5-10 0,4 5-9 15,-7 6-11-15,-1 0-13 0,6 1-6 16,-4 2-3-16,-3-3-3 0,7 3 0 16,0-5-11-16,2-2 0 0,2 0 2 15,0-5 12-15,0 1-12 0,0-4 13 16,6 1-4-16,-6-2 0 16,8-3-10-16,-4-1 0 0,-1-6 1 15,1 3 9-15,-2-5-9 0,0-1 12 16,-2-4 0-16,0 0 3 0,0-4 3 15,0-3 3-15,2 0 18 0,-2 0 70 16,2-3-63-16,2-8-49 0,0-3-18 16,2-2 6-16,-1-4 10 0,3-3 1 15,0-5 0-15,-2 2 1 0,5-9 0 16,-5 5 2-16,0-1 10 0,-6-2 0 16,2 5-9-16,-2-2 0 0,0 1 9 15,-2 1-10-15,-6-2 1 0,-3 2 9 16,3-2-10-16,2 3-1 0,-4-3 1 15,3 2-2-15,3 2-1 16,2-6-14-16,0 6-6 0,2-2 3 16,0 2 6-16,4 5 9 0,0-1-9 15,1 8 9-15,-1 0 0 0,0 7 0 16,0 3-12-16,-2 4 15 0,0 0 21 16,0 14 15-16,-2 4-3 0,0 3-12 15,0 5-19-15,0 3 0 0,0 6-1 16,0 5 0-16,-4 0 0 0,2 2-1 15,-2 2 0-15,-2-1-1 0,4 1-2 16,-3 3 2-16,1-3 1 0,0 1 0 16,-4-1 0-16,4-4 1 0,-2 3 2 15,-5-6-1-15,7-2 0 0,-4-5 0 16,2-6 0-16,-1-1 0 16,5-6-2-16,0-6-2 0,0-4 0 15,2 0-10-15,0-7-3 0,0 0-42 16,4-7-42-16,0-7-25 0,5 0-33 15,-3-5-76-15,-2-2-137 0,4 7-349 16,-1-26-1454-16</inkml:trace>
  <inkml:trace contextRef="#ctx0" brushRef="#br0" timeOffset="167575.31">19923 3675 1930 0,'0'0'409'15,"0"0"-83"-15,0 0-46 0,0 0-85 16,0 0-48-16,0 0-54 0,0 0-33 16,0 0-34-16,0 0-23 0,10-26 19 15,-8 22 19-15,2 1 10 0,3-4 12 16,-5 3 1-16,4 1 2 0,-4-1 3 16,-2 1-3-16,2 3-28 15,-2 0-13-15,2-4-3 0,-2 4-7 0,2 0-14 16,2 0 0-16,5 0 21 15,1 0 26-15,6 4 37 0,7-4-10 16,12 0-41-16,17 0-31 0,16 0 12 16,23 0-2-16,21 0-12 0,18-11 2 15,4 6-1-15,-3 2 1 0,-1-4 41 16,-12 3-13-16,12-3 3 0,8 4-13 16,7-4 7-16,8 3 6 0,8-3 6 15,13 0 50-15,4-1-1 0,6-3-49 16,0 1-12-16,2-1-16 0,2 4 3 15,-6 0-12-15,-9 2 0 0,1 1-3 16,-9 1 0-16,-5 3 0 0,-7 0 1 16,-7 3-1-16,-18 1 10 15,-6-2-9-15,-16 1-2 0,-11 1 1 16,-23-1 0-16,-18-3 1 0,-19 0 0 16,-12 0 2-16,-7 0 12 0,3 0 28 15,2 0 3-15,6 0 3 0,4-3 18 16,2-1 34-16,8-1-55 0,9-2-35 15,12-3-11-15,0 3-2 0,6 0-1 16,6 7 0-16,-14 0 0 0,-2 0 1 16,-15 0 0-16,-18 0-11 0,0 0 13 15,6 3-12-15,-4 4 0 0,0-3-6 16,-11 3-1-16,-16 3 19 0,-12-5 0 16,-31 6 22-16,-28-4-4 0,1 0-6 15,4-4-11-15,14 1-1 16,25-4-55-16,-4 0-58 0,4 0-76 15,5 3-153-15,1 1-614 0,54 3-594 0</inkml:trace>
  <inkml:trace contextRef="#ctx0" brushRef="#br0" timeOffset="169442.08">24998 3382 183 0,'0'0'678'16,"0"0"-352"-16,0 0-63 0,4-61 144 16,-2 50 56-16,2 1-107 0,-2-4 17 15,4-2 22-15,-4-1-21 0,0 6-50 16,-2-1-69-16,0 5-51 0,0-3-32 16,-2 3-6-16,-4 3-7 15,2 4-22-15,0-3-31 0,0 3-33 16,2 0-39-16,-2 3-19 0,-1 8 9 15,5 6 10-15,0 6-4 0,0 5-15 16,7 12 3-16,-1 17-7 0,2 10-10 16,4 18-1-16,-3-8 0 0,1-16-2 15,-6-14-10-15,0-23-3 0,-2 10 13 16,-2 0 2-16,3 3 10 0,-1 3 5 16,-2-5-3-16,0-12 4 0,0-2 26 15,0-7 9-15,-2-9 28 0,-1 2 36 16,3-7-34-16,-2-4-38 0,2-4-31 15,0-6-12-15,0-14-18 0,5-12 15 16,7-18 0-16,-4-10 1 16,7-19 2-16,-7 0 2 0,0 8-1 15,-6 6-1-15,-2 12-1 0,-2 19-2 16,-4-2 0-16,4 22 3 0,-4-3 1 16,0 6-1-16,-3-5 0 0,3-1 3 15,-4-4 11-15,-1 4-14 0,3 6-18 16,0 9-13-16,4 6-59 0,4 4 5 15,0 11 85-15,0 15 3 0,4 19 21 16,6-1-9-16,-4-4-14 0,1 14 18 16,1-11-17-16,-2 8 0 0,0 7 0 15,0-8 1-15,1 4 0 16,-3-3 9-16,0-4-12 0,-2-5 3 16,0-6 21-16,2-6 0 0,-2-9 9 15,0-4 10-15,-2-11 26 0,2-3 15 16,-2-3-38-16,0-9-25 0,0-12-19 15,0-6-1-15,2-17-1 0,-2-17-3 16,3 2-24-16,-3 5-10 0,0 8 16 16,0 10 9-16,0-8 1 0,-3 0 10 15,1-6 1-15,-2 3-3 0,-2 8 3 16,2 6 0-16,2 9 0 0,-2 8-19 16,2 2-50-16,2 14-37 0,0 11 94 15,0 15 12-15,0 21 30 0,2 21-9 16,4 16-6-16,-6 15 4 0,0-5-17 15,-2 0 10-15,-4-15-10 16,-5-29 0-16,7-13 10 0,2-13-10 16,-2-8 10-16,2-5 3 0,0 6 3 15,-2-5 12-15,0 2 18 0,2-3 22 16,2-11 5-16,0-7-39 0,12-12-34 16,-2-20-2-16,11-22-2 0,4-23-1 15,6-24 1-15,-2-10-13 0,-7 6-12 16,-5 21-3-16,-11 27 13 0,-4 27 17 15,-2 16 13-15,0 2-12 0,-2 2-1 16,-2 3 3-16,-4-2-2 0,-1-1-1 16,-1 6-24-16,-4 11-15 0,-3 0 2 15,3 18 19-15,-1 4 0 16,1 10 0-16,3 4 15 0,1 8-12 16,6 3-3-16,4 0-30 0,0 4-49 15,2 1-15-15,8-5 0 0,-3 0-6 16,-1-7-52-16,0 4-103 0,-4-1-239 15,-2-8-721-15,-25 26-1470 0</inkml:trace>
  <inkml:trace contextRef="#ctx0" brushRef="#br0" timeOffset="174026.03">22224 3317 202 0,'0'0'268'0,"0"0"-14"15,0 0-36-15,0 0-61 0,0 0-8 16,0 0 37-16,0 0 58 0,0 0-20 15,0 0 7-15,22-43-1 0,-18 36-1 16,5 0 6-16,-3 3-13 0,-4 1 2 16,2-1 5-16,0 4 2 0,-2-3 11 15,-2 3-22-15,0-4-68 0,0 1-46 16,0 3-8-16,-4-4 1 0,0 1-6 16,2 1-20-16,-4-1-8 0,0-1-10 15,-1 1-15-15,3 3-13 0,4-4-27 16,-2 4-13-16,0 0-24 15,2 0-3-15,0 0 30 0,0 0 10 16,0 7 15-16,0 0-2 0,2-2-1 16,0 6 3-16,-2-1 16 0,2 11-1 15,-2-5 1-15,0 5 9 0,0 5 5 16,0 5 1-16,0 3 49 0,-2 4-22 16,-2-1-43-16,2 3-27 0,-4 3 0 15,4-1 12-15,0-2 0 0,2-7 1 16,0 4-1-16,0-6 0 0,0-4-12 15,4-3 12-15,-4-3-12 0,4-9 12 16,-2-1-13-16,0-1 1 0,-2-3 16 16,0-3-1-16,2-1 3 0,0-3-18 15,-2 0 8-15,0 0-11 0,2-3-30 16,0-4-46-16,5-4-67 16,-1 4-58-16,0-3-74 0,-2 1-126 15,0 2-565-15,5-17-859 0</inkml:trace>
  <inkml:trace contextRef="#ctx0" brushRef="#br0" timeOffset="181309.36">22317 2892 678 0,'0'0'336'0,"0"0"-69"0,0 0 26 0,0 0-88 16,0 0 3-16,0 0-43 15,0 0-39-15,0 0-12 0,0 0-11 16,-5-18-9-16,5 11 19 0,3 0 35 16,-1 2 22-16,0-5-4 0,0 6-13 15,-2 1-16-15,0-4-29 0,0 7-32 16,0-4-13-16,-4 4-28 0,2 0-16 15,-1 0-3-15,3 0-15 0,-4 0 0 16,0 4 2-16,0 3 9 0,2-4-12 16,-2 8 0-16,2-4-12 0,2-2 0 15,0-2 12-15,0 1 19 16,0-1 19-16,4-3 28 0,0 0 19 16,4 0-6-16,-4-3-20 0,3-4-9 15,1-2-6-15,-4 2-7 0,-2-3-2 16,2 3-1-16,-2 0 0 0,0 0-9 15,-2 0-7-15,0 2-5 0,0 1-11 16,0 4-2-16,-2-3-2 0,2 3-23 16,-2-4-3-16,0 4-6 0,0 0-3 15,2 0 12-15,-2 4 25 0,0-1 15 16,-2 1-12-16,0 1-1 0,0-2-1 16,2 4-1-16,-1 0 0 0,3-3 1 15,-2 3 0-15,2-4 3 0,-2 1 20 16,2-1 26-16,0-3 43 0,0 0 18 15,0 0 86-15,0-3-86 16,2-1-71-16,0-3-7 0,-2-3 4 16,3 3-3-16,-1-4 8 0,0 3-5 15,-2-3-7-15,0 4-2 0,0 4-19 16,0 3-9-16,-4 0-49 0,-1 0 1 16,-1 10 17-16,-4 4 10 0,4-2-4 15,-1 6-67-15,3-4-104 0,4 1-73 16,0-4-107-16,13-4-215 0,-3-4-464 15,34-13-994-15</inkml:trace>
  <inkml:trace contextRef="#ctx0" brushRef="#br0" timeOffset="182184.48">24522 2189 1061 0,'0'0'1112'0,"0"0"-828"0,0 0-42 16,0 0 9-16,0 0-81 0,0 0 47 15,0 0-26-15,0 0-169 16,0 0-22-16,0 0 0 0,-4-18 22 15,0 25 23-15,2-3-1 0,2 3-6 16,-2 0-19-16,0 0-16 0,2 3-2 16,0-1 12-16,0-2 21 0,0-4 39 15,0 1 15-15,0-1 70 0,0-3 63 16,4 0-35-16,-2 0-63 0,4-3-46 16,-2-1-27-16,-2-2-7 0,0 0-10 15,1-4 1-15,-3 3-15 0,0 0-19 16,0 3-13-16,0 1-8 0,0-1-10 15,-5 4-24-15,3 0-1 0,-2 0 10 16,2 0 3-16,-4 7 12 0,6-3 3 16,-2-4 16-16,2 3 12 15,0 1 21-15,0-1 43 0,0-3 38 16,0 0 3-16,0 0-44 0,2 0-24 16,0-3 15-16,-2-4 6 0,4 3 0 15,-4 1-6-15,0-1-52 0,0 1-3 16,0 3-65-16,-6 0-176 0,4 0-169 15,0 3-548-15,6 4-1391 0</inkml:trace>
  <inkml:trace contextRef="#ctx0" brushRef="#br0" timeOffset="184747.1">22261 2037 980 0,'0'0'319'0,"0"0"-208"15,0 0-3-15,0 0 41 0,0 0 27 16,0 0 67-16,0 0 3 0,0 0-32 16,0 0-59-16,10-3-62 0,-10 3-45 15,0 3 36-15,0 1 86 0,-4 6 2 16,-2-1-48-16,-5 5-41 0,5 0-26 16,-2 0-28-16,-2 5-26 0,6-5-2 15,-3-4 1-15,1 4 1 0,4-5 16 16,2 1 0-16,0-6 7 0,2-1 5 15,4 1-5-15,1-4 5 0,-1 0 1 16,4 0-10-16,-4 0 0 0,0-4 3 16,7-3 3-16,-9 0 4 0,2 2-7 15,2-5 0-15,-5 3 0 0,-1 0-12 16,-2 0-12-16,0 0-1 16,-5 3 22-16,-3 1 15 0,2 3 5 15,2-4-8-15,-4 4-6 0,1 0-25 16,3 0-1-16,2 0 0 0,-2 0 13 15,2 0-12-15,2 0 8 0,0 0-11 16,-4 0-22-16,4 0-3 0,0 0 13 16,0 0 10-16,0 0 0 0,0 4-1 15,0-4-7-15,0 0 10 0,6 0 31 16,-4 0 19-16,2 0 3 0,0-4-9 16,3-1-10-16,-1-2 0 0,-2-3-3 15,-2 3-9-15,-2-4-7 0,0 1-12 16,0 1-1-16,0-1-2 15,0 3 0-15,-4 3-2 0,0 1-16 16,-5 3-23-16,5 0 1 0,0 0 12 16,0 3 0-16,2 8-3 0,2-1-22 15,0-5-79-15,2 2-82 0,4 0-102 16,3-3-201-16,9-4-872 0</inkml:trace>
  <inkml:trace contextRef="#ctx0" brushRef="#br0" timeOffset="185722.43">24822 2899 924 0,'0'0'527'0,"0"0"-169"15,0 0-53-15,0 0-49 0,0 0-56 16,0 0 10-16,0 0-11 0,0 0-61 16,-23 0-71-16,23 0-48 0,0 0-18 15,0 3 3-15,-2-3 31 0,2 0 35 16,0 0 19-16,0 0-3 0,0 0-1 15,0 0-2-15,4-7-26 16,-2 4-16-16,3-4-7 0,3 0 7 16,-2 0 10-16,-2 0 27 0,-2 2 27 15,4-2 38-15,-6 0-25 0,0 7-71 16,-8 0-28-16,0 7 15 0,-7 1 3 16,-3 3-12-16,5 3-25 0,-3 3-11 15,3-1-17-15,5 1-3 0,4-6-9 16,4 3 9-16,6-9-25 0,13-1-34 15,-1-4-26-15,5 0 6 0,2-4-6 16,0-5 5-16,-5-5-37 0,-1 4-81 16,-9-4-222-16,-3 9-567 0,-28 1-867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44:56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11324 6657 258 0,'0'0'94'15,"0"0"151"-15,0 0-27 0,-64-3-110 16,55 3-46-16,-5 0-62 0,1 0-20 16,-1 0 1-16,-3 3-1 0,3 1 18 15,4 3-1-15,3-4 3 0,-3 1 35 16,6-1 125-16,2 1 29 0,0-4 32 15,2 3-16-15,0-3-46 0,0 0 0 16,2 0-3-16,2 0-27 0,2 0-31 16,5 0-24-16,-3 0-19 0,6 0-13 15,5 4 3-15,8-1-10 16,16 2-19-16,17 6 7 0,25-1-4 16,29 4-6-16,30 0 10 0,-1-1-1 15,4-7 4-15,-5-2-10 0,-5-8-15 16,5-6-1-16,13-2 0 0,5-9-1 15,5-4-15-15,11 6 16 0,6-9 72 16,14 6 40-16,11-6 71 0,12 9-49 16,10-6-36-16,15 4-34 0,10 9-26 15,9-2-19-15,14 0-17 0,6 4 0 16,13 1 11-16,10-1-13 0,6-1 1 16,6-3-1-16,7 4-3 15,-3 4-10-15,3-4 10 0,1 6-10 16,1-3 11-16,-5 7 0 0,1 0-1 0,-5 0 1 15,-8 4 2-15,0 6 22 16,-12-3 0-16,-2 9 0 0,-5-2-3 16,-12-3-3-16,-4-1 0 0,-15-5 0 15,-9-1-13-15,-5-1 13 0,-17 4-14 16,-6-7 11-16,-10 0-13 0,-12 4-125 16,-24 3-97-16,-28 7-101 0,-54-4-124 15,-22 2-693-15</inkml:trace>
  <inkml:trace contextRef="#ctx0" brushRef="#br0" timeOffset="3583.37">18585 11154 62 0,'0'0'267'16,"0"0"-166"-16,0 0-101 0,0 0-62 15,0 0-58-15,0 0-99 0</inkml:trace>
  <inkml:trace contextRef="#ctx0" brushRef="#br0" timeOffset="5250.89">18585 11154 42 0,'-78'15'245'16,"74"-16"26"-16,-2 1-66 0,-3-4-78 15,1 4-19-15,-4-3-1 0,-3-1-6 16,1 1-13-16,-5 3-7 0,3-4-6 16,-1 4-6-16,0-3-4 0,1-1-16 15,4 1-7-15,-3-1-6 0,3 1-4 16,-1 3 4-16,1-7-10 16,-3 0-10-16,-1 2 13 0,1-2-3 15,-5 0-23-15,-1-4 10 0,-6 1-13 16,-2-1 0-16,-4 4 0 0,-4-1 3 15,-9-3 13-15,-16-3 10 0,-8 4 16 16,-12-3-10-16,11 3 4 0,13 3-7 16,17 0-9-16,10 4-17 0,-4-1 13 15,-15 1-14-15,5-1 1 0,-19-3-1 16,-9 4-1-16,1-3-1 0,-21 3 0 16,-12-1-2-16,-9 1-13 0,-2 3 15 15,2 0 0-15,5 0 0 0,14 0-4 16,6 3 4-16,2 1 0 0,11-4 0 15,-1 3-1-15,5 3-1 16,8-3-11-16,8 1 10 0,10-1 0 16,7 1 2-16,14-1 1 0,-2-3 1 15,3 4 2-15,-12-4 13 0,-9 3-15 16,-11 4-1-16,-20 0-2 0,-13 0-11 16,-8 5-3-16,-7 2 0 0,13 0 12 15,21 0-15-15,18-5 17 0,28-2 0 16,-1 0 2-16,4 0 0 0,-6 3-4 15,-2 1-15-15,-6-3 18 0,0 6 1 16,2-3 16-16,4 3 3 0,0-4 17 16,0-5 0-16,2 2 16 15,2 0-4-15,-1-3-19 0,-8 3-26 16,8-4-2-16,-5 4-1 0,-5-3-2 16,3 3-15-16,-4-2 15 0,2 2-14 15,0 0 14-15,-2 0-21 0,8 7 7 16,-2-4 3-16,4 3-3 0,0 1 13 15,2-1 0-15,5 5 3 0,-3-2 0 16,6-2 20-16,-3 3-7 0,-3-5 0 16,-2 6-11-16,-4-1 17 0,2 1-16 15,-6-3 0-15,-2 3 23 0,-4-1-23 16,2-5 0-16,-3 6-3 0,1-1 0 16,4-5 0-16,-2 2 15 0,8 0-15 15,-2 4-25-15,4-6 6 0,4 5 16 16,4 1-26-16,5-6 12 15,-3 6 17-15,1-1 26 0,6 2-23 16,-5-5 22-16,5 7-5 0,-5-2-7 16,-5 2-10-16,1 4 16 0,0-6-15 15,-7 9 5-15,1-6-9 0,0 6-2 16,0-5-1-16,0 8-20 0,1-8 1 16,1 5-7-16,2-2 16 0,3 2 9 15,5-2 4-15,-1 5 26 0,1-4-3 16,5 4-10-16,0-1 3 0,-3-2 7 15,3 1-4-15,2 1 4 0,-6-2-1 16,3 1-2-16,-3-1-4 16,-1-1-3-16,-1 7 0 0,-3-4-11 15,1-2-1-15,1 2 1 0,-1-1 0 16,-3-1-2-16,7-2-1 0,-3-1-12 16,-1 1-3-16,10-2 13 0,-5 1 2 15,1-6-24-15,8 5 25 0,-4-4 0 16,4 4-1-16,-5 0 1 0,5-4 16 15,0 4-3-15,0-5-10 0,0 9 17 16,-2-5-4-16,0 8 3 0,-6-1-2 16,5-2-14-16,-3 5 26 0,-2-4-29 15,4 3-1-15,-3-2 1 0,-1 4-1 16,4-4 3-16,2-2-2 0,-5-5 0 16,7 1-3-16,0-1-33 0,0-2 17 15,2 0 16-15,0-6-19 16,0 3 22-16,0-1 3 0,0 2 33 15,0-1-33-15,0 3-1 0,0-2 17 16,0 2 7-16,-2 5-10 0,-2-2 7 16,-6 6-7-16,3-2-14 0,-1 2 2 15,-4 1-4-15,4-1-13 0,-5-1 13 16,5 3 0-16,2-10 3 0,-5 6-3 16,7-7 0-16,2 2 0 0,-2-2-23 15,0-5 2-15,4 1 21 0,0 0 0 16,0-3-2-16,0 2 2 0,0-2 2 15,0 3 10-15,0 3-11 0,-4-3 1 16,2 4-2-16,-2 5 0 16,-1-1 11-16,-3 4-11 0,0-1-1 15,0 5-2-15,-3-3 1 0,5 1-11 16,0-1 11-16,-2 1 1 0,3-4-1 16,1 0-173-16,4 0 156 0,-2-3 4 15,2-1 15-15,0 1 38 0,0-1-38 16,0-2 0-16,0 1 11 0,0 3 0 15,-2 3-9-15,-2 1 3 0,-4 1-5 16,2 5-4-16,-3-2 1 0,-3 4 2 16,2 5 0-16,-3-6-32 0,5 4 30 15,-2-1-27-15,5 1 4 16,1-7 26-16,4 4-13 0,0-3 13 0,4 0 0 16,9-3 0-16,-3-1 0 15,5-1-3-15,1 3 3 0,1-6 13 16,1 2-13-16,1 1-10 0,-5-1 8 15,3 5-11-15,-1-1 13 0,-3 1 4 16,-1 4-1-16,-3 1 13 0,1-1-3 16,-6 3-16-16,0-4 5 0,6 6-2 15,-5-5 19-15,1-1-19 0,8 3-3 16,-3-6 2-16,7-3 1 0,5 1 7 16,2-1-4-16,8-2-2 0,0-6 21 15,2-1-18-15,-2 2 25 0,8-2-28 16,-3 0-1-16,-3-2 13 0,0-2-13 15,-4 4-10-15,0-5-3 0,0 5 13 16,-6-4 20-16,2 2-17 16,-5-1 16-16,3 1-16 0,0 2 0 15,6-4 22-15,-2 3-12 0,2-3-9 16,8-3 15-16,3 3-19 0,-1-1-129 16,4-5-43-16,3-1-78 0,-15 1-169 15,33-3-574-15</inkml:trace>
  <inkml:trace contextRef="#ctx0" brushRef="#br0" timeOffset="11284.06">13812 15962 52 0,'0'0'78'0,"0"0"278"0,0 0-79 16,0 0-143-16,0 0-53 0,0 0-19 16,0 0-20-16,0 0-16 0,0 0-13 15,0 0 10-15,-33-19 13 0,27 16 6 16,4-1 14-16,-2 4 12 0,2-3 7 15,0-1-72-15,2 1-3 0,2 3-81 16,8 0 81-16,13 0 16 0,16 0 0 16,19 0-1-16,17 0-15 0,13 3-20 15,10 4-6-15,-9 0-26 0,-5 4 10 16,-9-8 31-16,-9 1 11 16,0-4 3-16,0 1 10 0,-12-1-10 15,-11 4-2-15,-3-4-1 0,3 0-1 16,13 3-93-16,18-3-141 0,9 0-169 15,-25 0 6-15</inkml:trace>
  <inkml:trace contextRef="#ctx0" brushRef="#br0" timeOffset="12834.43">15917 16020 47 0,'0'0'130'0,"0"0"59"0,0 0-45 16,0 0-40-16,0 0-13 0,0 0 10 16,0 0 30-16,0 0 9 0,0 0 0 15,0 0-16-15,-64-26-7 0,58 19 0 16,-5 3-45-16,3-3-40 0,-7 4-16 16,3-1-12-16,-7 1-1 0,-1-1 16 15,-3 4 4-15,-2 0-10 16,-2 0 0-16,-2 0-10 0,0 0 14 15,1 4-15-15,5-4-2 0,0 3 0 16,7 1-23-16,1-1-22 0,7 1-20 16,4-1 55-16,2 1 10 0,2-1 36 15,6 1 38-15,2-1 11 0,2-3-17 16,5 4-6-16,-3 3-17 0,9-4-9 16,-2-3-10-16,3 4 6 0,1-4-3 15,4 0 1-15,4 0 2 0,2 0-3 16,2-4-10-16,4 1 4 0,5-8-10 15,1 8-11-15,1-8 1 0,1 4 17 16,-3-3 3-16,-5 1-1 0,-8 2-9 16,-2 0 7-16,-13 4 9 0,-5-1-29 15,-11 1-30-15,-21 3-19 16,-22 3 23-16,-28 4 3 0,-22 7 21 16,-16 2 2-16,-3 1 0 0,15-3 0 15,21-2 2-15,28-5 2 0,19-3 15 16,11-1-3-16,-1 1-16 0,11-1-3 15,-9 1-39-15,5-1-7 0,-3 1 17 16,1-1 3-16,8 4 28 0,1-3 1 16,5-4 29-16,0 3 0 0,9-3 20 15,7 0-20-15,3 0-3 0,6-3-10 16,4-1 0-16,8 1 7 0,-2-1-1 16,6 1-2-16,1-1 12 0,-1 1-16 15,-2-1-14-15,-2 1 0 0,1-1 1 16,-9 1-1-16,-5-1 11 15,-3 4-12-15,-4-3-1 0,-9 3 3 16,-8 0 0-16,-2 0-3 0,-13 0-29 16,-14 3 3-16,-2 1 13 0,-14 3 13 15,-1-4 17-15,1 4-14 0,-9-3 10 16,9 3-12-16,-5 0-1 0,7-4-3 16,8-1 0-16,6 1-35 0,8 4-79 15,11 0 72-15,8-3 45 0,4 6 22 16,14-3-2-16,7 0 9 0,6 2 3 15,14-2-9-15,13 0-10 0,14-4 10 16,13-3 6-16,-6-3 13 16,-18-7 35-16,-13 4-6 0,-17-1-10 15,2 0-22-15,-2 0-20 0,6-3-6 16,-4 3 13-16,-8-4 42 0,-9 6-27 16,-12-2-41-16,-2 0-35 0,-16 0 0 15,-11 0 2-15,-17 0 11 0,-3 0 9 16,1 0 10-16,1 6-10 0,2-3 12 15,-5 4 1-15,-6-3-1 0,3-1-2 16,9 1-26-16,3 3-20 0,4 0-41 16,6 0-36-16,4 7-94 0,6-4-192 15,-28 20-398-15</inkml:trace>
  <inkml:trace contextRef="#ctx0" brushRef="#br0" timeOffset="17800.68">15813 16116 615 0,'0'0'176'16,"0"0"75"-16,0 0-98 0,0 0-101 15,0 0-3-15,0 0-13 0,71-39 32 16,-59 29 14-16,1-2-11 0,-1 1 20 15,-4 1 36-15,-2-1 3 16,-1 4-13-16,-5-1-29 0,0 1 22 16,-3 3 0-16,-3-3-52 0,-2 4-42 15,-4-1 23-15,-3 1 10 0,-3-1 12 16,-5 1 10-16,0-1 10 0,-4 1 12 16,0-1-9-16,-2 3-17 0,-2-6-3 15,5 3-6-15,-1-3-7 0,4 4-13 16,0-1-12-16,7 1-10 0,-1-1-16 15,11 1-37-15,2 3-62 0,4 0 15 16,0 0 84-16,8 0 3 0,4 0 10 16,5 0-10-16,-1 0 17 0,7 0-4 15,0 0-13-15,6 0 10 16,0 0-10-16,-2 0 13 0,0 0-13 16,-5-4 10-16,1 4-13 0,-2-3-1 15,-7-1-28-15,-3 4-35 0,-3 0-10 16,-4 0 26-16,-2 0 48 0,-2 0 31 15,-2 4-5-15,-4-1 3 0,-3 4-4 16,-1-3 7-16,-2-1 7 0,-1 4 6 16,-1-7-1-16,-3 0-5 0,3 0-7 15,-3 0-10-15,-1 0-6 0,-1 0-16 16,-2-3 0-16,1-4-1 0,1 3-15 16,-1-3 3-16,1 4 10 0,0-1 1 15,3 1-17-15,3-1 0 0,3 4-23 16,6-2-57-16,4 2 4 15,0 0 95-15,4 0 22 0,10 2 13 16,5 2 17-16,2-1-20 0,8 1-16 16,0-4 0-16,2 3-13 0,6-3 16 15,0 0 0-15,-2-3-17 0,4-1 2 16,1 1-1-16,-7-3-3 0,4 3-2 16,-8 0-2-16,0-1-31 0,-10 1 0 15,1 3-7-15,-9 0 42 0,-7 0 10 16,-4 0 80-16,-13 0-52 0,-12 0-37 15,-12 0 0-15,-19-4 1 0,-20-3 1 16,4 4 26-16,12-4 10 0,16 3 2 16,19 1 20-16,1-4 12 0,-3 3 3 15,2 2-6-15,-2-5-70 0,15 4-124 16,8 3-32-16,4 0 118 16,6 0 35-16,8 7 3 0,5-2 2 15,4 6-2-15,6-1-1 0,-1 4-51 16,1 0-21-16,7-2-29 0,-3 2-33 15,0 0-42-15,-2 4-56 0,-4-6-100 16,-5-2-255-16,3 15-223 0</inkml:trace>
  <inkml:trace contextRef="#ctx0" brushRef="#br0" timeOffset="20067.43">15993 14994 537 0,'0'0'0'0,"0"0"-52"16,0 0 3-16,0 0-13 0,0 0-36 15,-58-64 17-15,48 57 32 0,0 0 49 16,-3-4 14-16,3 4-1 0,-2-1 13 16,5 1-10-16,1 0 7 0,-4-4 0 15,6 4 52-15,-2 0 49 0,1 0 0 16,-3 2-4-16,4 2-61 0,-2-1-43 15,-9 4 4-15,5 0-1 0,-7 0 11 16,-3 0-7-16,-3 4-1 0,-2-1 11 16,-6 6 9-16,0-2 17 0,-4 3 26 15,0 4-20-15,-2-3-13 0,0 8-3 16,-1 2-4-16,3 1 1 16,0 6 0-16,2 5 58 0,-4 11-23 15,-5 10 7-15,-3 18 0 0,2 15-30 16,-3 5-16-16,5 6-16 0,14-11-6 15,4-12 2-15,13-21-5 0,6-21 2 16,4-8-17-16,0 1 0 0,8-2 47 16,2 10 87-16,9 0 10 0,8 17-36 15,16 7-26-15,19 4-42 0,17 6-10 16,8-10-3-16,14-7-16 0,-10-18 13 16,-9-9 10-16,-5-13-7 0,-13-8 6 15,-8-3 4-15,-11-7-10 16,-8 0-10-16,7-3 13 0,12-10-6 15,24-14-1-15,7-10 8 0,0-7 2 16,-6-6 16-16,-11-1 0 0,-4-6-12 16,-8-1-14-16,-8 2 7 0,-17-5-16 15,-13-3 5-15,-14-6-21 0,-14 2-29 16,-23-5-86-16,-18 1-20 0,-24-4 3 16,-9 8 20-16,-18-2 37 0,-3 5 27 15,-9 8 32-15,-3 6 2 0,1 11 14 16,2 11 81-16,5 8-23 0,1 21-23 15,5 10-35-15,-6 32-16 0,-7 30-32 16,-6 25-65-16,25-6-370 0,-15 28-868 16</inkml:trace>
  <inkml:trace contextRef="#ctx0" brushRef="#br0" timeOffset="22066.99">17151 14176 189 0,'0'0'274'0,"0"0"0"16,0 0-82-16,0 0-35 0,0 0-17 15,0 0-7-15,0 0-6 0,0 0-3 16,0 0-23-16,-58-7-7 0,50 7-13 16,2 0-3-16,-1 0-13 0,3 0-4 15,0 0-5-15,4 0 5 0,0 0-32 16,0 0-27-16,6 0 50 0,3-3-32 16,9 3 9-16,3 0 0 0,4 0 0 15,6 0 0-15,2 0 0 16,4 0 0-16,0 0-6 0,2 0 6 15,1 0 13-15,-5 3-16 0,2 1-10 16,-6-1-16-16,-2 1-1 0,-4-1-2 16,-7 1 2-16,-3-1 1 0,-5 1 38 15,-4-4 30-15,-4 0 28 0,-2 0 1 16,-6 0-97-16,-6-4 0 0,-7 1-19 16,3-4 3-16,-9 3 0 0,-4-3 12 15,-2 4 1-15,-6-1 0 0,-3 1 3 16,1-1 16-16,-2 4-3 0,-3 0-10 15,3 4-3-15,0 3 0 0,1 0-12 16,5 0 10-16,4 3-11 16,4-3 10-16,7 0-19 0,5-2 22 15,7 2 1-15,2 0 24 0,6-3 8 16,8-1 8-16,5 1 7 0,5-4 4 16,5 0-14-16,4 0-12 0,4 0-4 15,4 0-19-15,4-7 20 0,0 3-1 16,-1-3-19-16,3 0-3 0,-4 2 0 15,-2 2-2-15,-6-1-1 0,-2-3 0 16,-6 7 1-16,-3-3 2 0,-5 3 3 16,-7 0 32-16,-2 0 7 0,-4-4-1 15,0 4-6-15,-8-3-35 0,-5-1-19 16,-3 1-3-16,-9-1 2 16,-4 1 17-16,-2-1 2 0,-4 1 1 15,0-1 2-15,0 4 11 0,2-3-12 16,4 3-1-16,4 0-13 0,4 0-15 15,7 0-17-15,6 0-3 0,-1 3 16 16,9 1 18-16,0 3 14 0,0-4 19 16,4 4-3-16,5 0 7 0,1-3-4 15,4 3 0-15,3 0-3 0,2-4 0 16,3 2-3-16,3-1-13 0,2-4 0 16,-2 3-19-16,0-3-13 0,-3 0 0 15,-3 0-10-15,-5 0-3 0,-3 0-6 16,-9 0-29-16,-2 0-52 0,-8 0-58 15,-11 4 6-15,-12-1-30 16,-2 1-58-16,-8 3-86 0,-5 0-65 16,13 0-79-16,-56 5-10 0</inkml:trace>
  <inkml:trace contextRef="#ctx0" brushRef="#br0" timeOffset="25417.51">18511 14213 78 0,'0'0'95'16,"0"0"-17"-16,0 0-13 0,0 0 20 15,0 0 62-15,0 0 91 0,0 0-43 16,0 0-170-16,0 0-25 0,0 0-3 16,0 0 3-16,0 0 59 0,-39-30 74 15,22 23 17-15,1 0-7 0,-3 0 4 16,5 0-21-16,-3-1-44 0,7 4-53 16,-3 1-29-16,7 3-39 0,-4-4 3 15,4 4 23-15,-1 0 13 0,-1 0 36 16,4 4 6-16,-4-1 0 0,4 1 1 15,-3-1 5-15,3-3-12 16,0 2-10-16,4 1 0 0,-2 1 6 16,2-4 14-16,0 0 15 0,0 3 40 15,6-3 22-15,-2 0-36 0,7 0-26 16,3 0-19-16,3 0-6 0,1 0 2 16,5 0-6-16,4 0-9 0,-4 0-1 15,2 0 1-15,-3 0-4 0,-1 0 4 16,2 0 3-16,-7 0-1 0,3 4 11 15,4-4 8-15,8 3 11 0,8-3 9 16,21 4-3-16,25-1-20 0,22-3-15 16,23 0-23-16,5 0 0 0,-9 0 10 15,-13 0-12-15,-20 0-1 0,-6 0 0 16,-19 0 1-16,-20 0-1 16,-15 0-2-16,-14 0-11 0,-5 4-9 15,-4-1-20-15,3 1-34 0,-3 3-178 16,-2 0-16-16,-8 1 37 0,-8 6-78 15,-2-3-248-15,-48 6-472 0</inkml:trace>
  <inkml:trace contextRef="#ctx0" brushRef="#br0" timeOffset="27133.64">18596 12521 1360 0,'0'0'169'0,"0"0"-136"16,0 0-33-16,0 0-59 0,0 0 4 16,0 0-16-16,56-36-83 15,-36 29 70-15,5-4 65 0,0 4 19 16,-2 0 4-16,-3 0 15 0,-1 2 24 15,-7-2 80-15,-1 0 53 0,-5 0-43 16,-4 0-55-16,-2 4-6 0,-2-1 12 16,-6 1-41-16,-3-1-14 0,-3 4 16 15,-5 0 7-15,3 0 10 0,-5 0 3 16,2-3-7-16,3 3-9 0,-3 0-7 16,5 0 6-16,1-4 1 0,3 4 9 15,2-2-3-15,-3-1 3 0,5-1-3 16,-2 1-20-16,4-1-12 0,-4 1 6 15,-1-1 10-15,5 1-4 0,-4-1-6 16,2 1-29-16,2 3-11 16,-1 0-34-16,5 0 7 0,-6 0 12 15,6 0 26-15,0 3 1 0,0 1 28 16,0-1 35-16,6 1 71 0,-1-4 3 16,5 3-42-16,4-3-38 0,5 0-20 15,6 0-22-15,4 0 3 0,6 0-18 16,2-3 1-16,4-1 2 0,3 1-4 15,-1-1-1-15,-1 4-2 0,-1-3 1 16,-6-1-17-16,-2 4 6 0,-10 0 1 16,0 0-17-16,-11 0-3 0,-2 0 6 15,-8 4 14-15,-2-1 12 0,-2-3 17 16,-10 0 8-16,-7 4-9 16,-5-4-3-16,-12 0-11 0,-11 0 14 15,-5 0 10-15,3 0 12 0,3 0 6 16,7-4-9-16,-5 4-6 0,-1-3-16 15,6-1-13-15,-1 4-12 0,11-3-13 16,-2 3 22-16,11 0-13 0,3 0 14 16,5 7-1-16,1-7 0 0,7 3-16 15,4 1 19-15,4-4 12 0,9 3 7 16,10-3-19-16,10 0-22 0,2 4-74 16,4-1-77-16,7 4-74 0,-5 0-179 15,-6-1-216-15,19 25-756 0</inkml:trace>
  <inkml:trace contextRef="#ctx0" brushRef="#br0" timeOffset="29634.24">20088 12444 85 0,'0'0'133'0,"0"0"-12"0,0 0-17 16,0 0-2-16,0 0 15 0,0 0-16 16,0 0 0-16,0 0-29 0,0 0-14 15,19-38-35-15,-11 35 0 0,5-1 16 16,5 1 30-16,3 3 15 0,6-4-6 15,4 4-45-15,0 0-18 0,8 0-14 16,-2 4 18-16,0-1 10 16,7 1 36-16,-3 6 20 0,5-3 9 15,-1-4-13-15,3 4-35 0,-1 0-33 16,1 0-11-16,-3-5 1 0,-3 2-3 16,-3 3-69-16,-12-4-211 0,-7 4-169 15,-9-3-167-15</inkml:trace>
  <inkml:trace contextRef="#ctx0" brushRef="#br0" timeOffset="31085.02">13775 14054 114 0,'0'0'346'16,"0"0"-27"-16,0 0-9 15,0 0 22-15,62-33-81 0,-47 23-37 16,-3-1-36-16,1 1-38 0,-5 8-24 16,-4-5-28-16,-2 3-30 0,-2 1-16 15,0 3-10-15,0-3-9 0,0 3-23 16,0 0-19-16,-2 0-4 0,0 0 7 16,2 0-7-16,0 0-6 0,0 0-26 15,0 0 55-15,0 0 13 0,2 0 39 16,0 0-4-16,4 3 4 0,-4 0-13 15,0 4-14-15,0-1 8 0,1 4-7 16,-3 1 6-16,0 3-7 0,0 3-12 16,0-1-11-16,-5 5 15 0,-5-2-15 15,4 5 11-15,0 1-10 0,-7 1 10 16,5-2-12-16,0 2 0 16,-3-1 1-16,5-6-1 0,-4 5-1 15,4-6 13-15,1 1-13 0,3-2-1 16,-2 1 1-16,0-6 0 0,2 2 0 15,2 0-2-15,0-3 0 0,0-3 2 16,6 3 3-16,-2-4-1 0,3 0 24 16,1 0 3-16,6 0 3 0,7-4 6 15,6 1-9-15,14 1 0 0,19-5-7 16,15 0-9-16,16-4-10 0,6-4 1 16,4-3 9-16,-12 1-10 0,-8-1-1 15,-7 1-2-15,-6 5 0 16,2 1-13-16,-1 1 0 0,-5-1 12 15,-2 4-12-15,2 0 11 0,0-3 2 16,4 3 11-16,4 0-11 0,5 0-2 16,2 0 1-16,5 0 1 0,-1 3 0 15,4-3 1-15,-2 4 2 0,-3-4 0 16,-3 3 0-16,-1-3 10 0,-1 0 0 16,-5 0-12-16,-6 0-1 0,-8 4 0 15,-12-1-1-15,-11-1-12 0,-12-2 13 16,-1 3 0-16,1-3-1 0,0 4 1 15,8-1-1-15,-2 1 1 0,2-1 0 16,-7-3-1-16,-1 4 2 0,-6-1 1 16,-5-3 40-16,-4 0 44 0,-3 0 29 15,-3 0-7-15,-2-3-41 0,0-1-13 16,-7-3-22-16,3 0-13 16,-2-1 12-16,0 1 7 0,0-4-3 15,4 1-3-15,-3 3-29 0,3 0-3 16,2-2-25-16,0 2-7 0,5 0 4 15,1 0 12-15,4-3 16 0,-2 3 1 16,1-4-1-16,3 2 1 0,-4-1 20 16,1 3 1-16,-3-4 3 0,-2 1-21 15,-4 0-4-15,0 4-32 0,-2-4 10 16,-4-1-10-16,-3 1 13 0,1-1 3 16,-2 3 16-16,2-3 13 0,1 4 9 15,1 0-22-15,2 4-49 0,4 3-34 16,0-4 19-16,4 4 39 15,2 0 22-15,3 4-13 0,1 3-76 16,2 0-87-16,-1 3-56 0,1 6-100 16,-6 1-150-16,-4 1-253 0,-22 29-479 0</inkml:trace>
  <inkml:trace contextRef="#ctx0" brushRef="#br0" timeOffset="34933.99">21833 12286 130 0,'0'0'137'0,"0"0"23"0,0 0-36 15,0 0-10-15,0 0-3 0,0 0 0 16,0 0-26-16,0 0-17 0,0 0-6 16,-72-32-13-16,51 32 13 0,0 0 19 15,-4 0-6-15,-6 4 0 0,0 3-10 16,-6 0 6-16,2 0-35 0,-6 1 13 16,1-1-36-16,5 0 13 0,0 4-14 15,6-1-12-15,6-6-23 0,3 3-22 16,9 0 45-16,5-2 26 0,6-2 42 15,13 4 16-15,7 0 14 0,15 4-1 16,17-1-19-16,4-1-20 16,-6-2-25-16,-9-3-14 0,-6-1 1 15,6 1-7-15,3-1 9 0,5 0 14 16,-3 1 13-16,-7-1-1 0,0-3-12 16,-10 4-1-16,-2-4-15 0,-6 3-8 15,-5-3 1-15,-1 0 10 0,-7 0 32 16,-4 0 9-16,-4 0-64 0,-4-3-26 15,-6-1-16-15,-7 1 3 0,-5-1 19 16,-9 1 19-16,0 0 1 0,-7-1 18 16,1 1-5-16,-2-1 12 0,8 4-2 15,-2 0 12-15,8 0-35 0,8 0-12 16,7 0-40-16,10 0 52 16,0 4 24-16,8-1 21 0,9 4 19 15,4-4-22-15,6 1-7 0,8-4-9 16,-2 0-23-16,6 0 1 0,4 0-2 15,1 0-2-15,-1 0-13 0,-4 0-10 16,-3 0-222-16,-12 3-243 0,-11 11-993 0</inkml:trace>
  <inkml:trace contextRef="#ctx0" brushRef="#br0" timeOffset="36336.08">16830 12771 13 0,'0'0'127'0,"0"0"-84"16,0 0-43-16,0 0-26 0,0 0 9 16,0 0 16-16,0 0 1 0,0 0 3 15,0 0 17-15,-26-13-20 0,26 10-32 16,0 3 13-16,2-4 19 0,4 1 2 15,2-1 138-15,-2 1 108 0,3-4-7 16,-1 3-19-16,-2-3 6 0,-2 0 42 16,2 2-52-16,-1-2-55 0,-3 4-40 15,0-4-42-15,-2 0-35 0,0 3-4 16,-2 1-7-16,0-1 8 16,-5 1-11-16,1-1 13 0,4 4-3 15,-2-3-38-15,2 3-4 0,0 0-55 16,2 0-10-16,0 0 32 0,0 0 30 15,0 3-13-15,0 4 16 0,0-3 14 16,2 3 9-16,-2 0 22 0,2 3 36 16,-2-1 10-16,0 1-7 0,0 4 3 15,0 0-7-15,-4 2-2 0,-2-2-1 16,-1 3-38-16,1 1-14 0,-2-9 2 16,0 8-27-16,6-3-13 0,-3-4 10 15,1-1 0-15,4-5-9 0,-2 6 12 16,2-6 3-16,0-1 13 15,2 1 13-15,2-1 6 0,3-3 7 16,3 4-10-16,0-4 0 0,5 0-9 16,1 0-1-16,3 0-3 0,2-4 7 15,1 4-7-15,5-3-6 0,0-1 0 16,4 1-1-16,-2-1-11 0,6 4 18 16,-2 0-19-16,7 0 0 0,1 0-3 15,0 0 0-15,3 4 3 0,1-1 0 16,1 4 2-16,-1-3 11 0,-2-1 0 15,3 1 0-15,-3-1 3 0,1-3-4 16,-5 0-9-16,0 0 0 0,-1 0 9 16,-3 0-10-16,0-3 0 0,-4-1 1 15,2 1-2-15,-2-1-1 16,-2 1-2-16,2-1-1 0,0 1-1 16,4-1-8-16,-2-3-4 0,4 4 5 15,1-1 11-15,1 4 2 0,0 0 0 16,-4-3-1-16,0 3-1 0,-4 0 2 15,-2-2 1-15,-10 2 9 0,-1 0 1 16,-7 0 32-16,-5-4 9 0,-4 4-54 16,-2-3-16-16,-6-4 0 0,-4 4 1 15,-1-1 15-15,-1-3 13 0,1 4 3 16,1-1-4-16,2-3 11 0,2 4-23 16,2 3-11-16,4-4-18 0,0 4 1 15,0-2 28-15,2 2 0 0,4-3 19 16,0-1-6-16,2-3 3 15,3 0-4-15,1 0-9 0,-6-3 13 16,5 0-3-16,-3 4 3 0,-2-4 6 16,0-1-22-16,-4 1 0 0,0-4-3 15,-2 5-10-15,0-1 1 0,-2-1 10 16,-2 1-2-16,-4-4 2 0,4 7-1 16,-2-2-10-16,1 2 10 0,-1 0 1 15,4 0 0-15,0 4-17 0,2-1-23 16,0 1-18-16,2 3 15 0,4-4 17 15,1 4 24-15,1 0-12 0,0 0 14 16,0 0 2-16,1 0-2 16,-1 4-23-16,-2 3-11 0,-6 0-165 15,-4 7-118-15,-6-2-192 0,-67 26-1068 0</inkml:trace>
  <inkml:trace contextRef="#ctx0" brushRef="#br0" timeOffset="38084.11">18635 12329 49 0,'0'0'241'16,"0"0"-6"-16,0 0-56 0,0 0-65 16,0 0-6-16,0 0-20 0,0 0 3 15,0 0 7-15,0 0-13 0,-14-43-4 16,14 43-29-16,0-4-35 0,2 1-14 15,6 3 7-15,-2 0 36 0,4 0 13 16,7 0 2-16,-2 0-2 0,1 0 6 16,5 0-3-16,1 3-10 0,5-3-7 15,0 0-9-15,6 4 9 0,0-4-9 16,5 0 0-16,3 0-14 0,4 0 4 16,1 1-26-16,-3-1-1 0,-6 4-22 15,-1-1-28-15,-7-3-134 0,-11 7 9 16,-10-3 52-16,-10 3 92 15,-20-4 30-15,-24 1-11 0,-3-1-7 16,1 1 7-16,9-4 13 0,8 3 0 16,-2-3-35-16,6 0-228 0,-10 4-389 0</inkml:trace>
  <inkml:trace contextRef="#ctx0" brushRef="#br0" timeOffset="42800.39">23055 12390 46 0,'0'0'300'0,"0"0"-105"16,0 0-116-16,0 0-79 0,0 0-33 15,0 0 17-15,0 0 13 0,0 0 3 16,0 0 3-16,49-14 16 0,-36 11-17 16,-5 3 15-16,-4 0-1 0,0-4 0 15,2 4 7-15,-6 0-10 0,0 0-13 16,0 0-26-16,0 0 25 0,0 0 1 15,-4 0 3-15,2 0 23 0,0 0 0 16,0 0 4-16,0 0-1 0,2 0 4 16,0 0 6-16,0 0 19 0,0 0 21 15,0 0 38-15,0 0 33 16,0 0 3-16,0 0-39 0,0 0-49 16,0 0-29-16,0 0-36 0,0 0 0 15,0 4-43-15,-2-4-22 0,0 0-3 16,-2 0 65-16,-3 3 2 0,3-3 1 15,0 4-2-15,0-1 2 0,-2-3-1 16,0 4 1-16,2-4 1 0,1 3 25 16,3-3 14-16,0 0 47 0,-2 0 43 15,2 0-29-15,0 0-26 0,0 0 0 16,0 0-4-16,0 0-19 0,0 0-40 16,5 0-12-16,7 0 0 0,0 0 13 15,7 0 13-15,10 0 3 16,16 0-3-16,17 2 0 0,21 5-13 15,12 0 3-15,11 3 7 0,-5-3-20 16,-10 0 23-16,-21-3-4 0,-20-4 1 16,-13 3-4-16,-12-3 7 0,-3 0-13 15,-3 0-13-15,2 4 1 0,1-4 1 16,-1 0-2-16,0 3 0 0,-13-3 19 16,-4 0-16-16,-4 0-3 0,-4 0-39 15,-15 0 10-15,-1 0 16 0,-9 0 13 16,-4 0 1-16,-6 0 1 0,-7 0 2 15,-12 0-2-15,-8 0-1 0,8 0 11 16,0 0-12-16,11 0 0 0,5 0 0 16,-3 0 0-16,-3 0 0 0,5 0-1 15,8 0-3-15,2 0-15 16,10 0-23-16,11 0-13 0,3 2 55 16,9 2 17-16,9-1 35 0,13-3-7 15,11 7 10-15,25-3 13 0,17-1-10 16,16-3-9-16,-9 4-7 0,-22-4-39 15,-16 3-1-15,-26 4-2 0,-5 0-313 16,-9-4-340-16,-29 17-829 0</inkml:trace>
  <inkml:trace contextRef="#ctx0" brushRef="#br0" timeOffset="47368.32">18896 14187 82 0,'0'0'208'0,"0"0"79"15,0 0-20-15,0 0-45 0,0 0 9 16,0 0-42-16,0 0-16 0,0 0-40 16,0 0-42-16,0 0-26 0,-50-61-23 15,46 54-3-15,0 3 3 0,0 1-10 16,-3-1-15-16,3 4-1 0,-2-3-16 16,4 3-33-16,-2 0-6 0,4 0-3 15,0 0 10-15,0 3 32 0,4 1 31 16,6-1 70-16,7 4 9 0,12 0-6 15,14 4-49-15,15-1-26 16,21 6-26-16,9 1-1 0,8-3 21 16,-3-5 15-16,-5-2 43 0,-7-7 26 15,-4 0 18-15,-1-7 1 0,-4-2-14 16,3-5-16-16,-15 0-13 0,-13 0-38 16,-12 2-16-16,-8 2-1 0,-4-4-12 15,-4 0 13-15,5-2 3 0,3-5-20 16,2-8 11-16,-2-6-23 0,-6-2-4 15,-9-7-27-15,1 1-1 0,-13-15 6 16,0-6 7-16,-15-11 3 0,-8-12 0 16,-1 12-6-16,-1 17 21 0,4 14-1 15,5 18-30-15,-7-9 30 16,-6-1-11-16,-4-11-16 0,-8 0 27 0,-11-8-27 16,-8 1 10-16,-10 0-10 15,-15 4-19-15,-6 6 26 0,-4 13-1 16,-4 8-2-16,3 9-1 0,1 7 4 15,4 7 6-15,-4 7 0 0,0 7-4 16,2 5 7-16,11 9-3 0,-3 2 13 16,12 10-23-16,14-2 4 0,-1 9-23 15,10 11 22-15,9-1 1 0,1 10 12 16,11-3 7-16,5 8 4 0,1-1-2 16,0 6 2-16,0 2 10 0,3-3 2 15,-1 3 6-15,7 1-17 0,3-2-4 16,11 3 4-16,13-6-4 15,22-7-9-15,23-12 11 0,26-4 13 16,28-9 51-16,22-16-12 0,9-6-4 16,14-11-48-16,6-6-32 0,1-8-52 15,-5-10 33-15,-10-10 31 0,-19-3 19 16,-20 0-40-16,-34 0-108 0,-22 0-100 16,-23 11-250-16,-11-23-847 0</inkml:trace>
  <inkml:trace contextRef="#ctx0" brushRef="#br0" timeOffset="58700.08">15539 15811 91 0,'0'0'79'15,"0"0"-14"-15,0 0-63 0,0 0 0 16,0 0 27-16,0 0 99 0,0 0-14 16,0 0 10-16,0 0-23 0,-15-20-36 15,15 13-23-15,-4 4-9 0,4-1 16 16,0-3 13-16,0 4 6 16,0-4 10-16,0 3 17 0,-2 1-1 15,0 0-16-15,2 1-13 0,-4 2-35 16,-3-4-30-16,-1 4-17 0,0 0-22 15,-2 0 13-15,-3 4 7 0,-1-2 16 16,3 1-10-16,-5 0 13 0,6 1 1 16,-3-1 18-16,7 1 20 0,2-1-10 15,0-3-29-15,4 0-26 0,0 0-16 16,4 0-3-16,4 0 41 0,2-3 4 16,1-1 13-16,3 1 7 0,1-1 25 15,1 1-2-15,1 0-11 16,-3 3-30-16,3-2-2 0,-5 2-19 15,1-4-1-15,-7 4 7 0,0 0 13 16,-4 0 43-16,-2 0 32 0,0 0 64 16,-8 0-83-16,-3 0-43 0,-5 0 3 15,-1 0 0-15,-1 0 4 0,-7-7-4 16,0 4 3-16,-2 3 14 0,2-7-1 16,3 3 62-16,-1 1-81 0,6-1 17 15,1 1-11-15,3-1-19 0,5 1-29 16,0 3-26-16,4-4-13 0,2 4-20 15,0 0-3-15,2 0 19 0,0 0 63 16,2 0 9-16,4 0 58 16,0 0 7-16,2 0-42 0,1 0-11 15,1 0-12-15,2 4 0 0,1-4 3 16,3 0 46-16,-3 0-30 0,3 0-17 16,1 0-2-16,-7 0-1 0,3 0 1 15,-5 0-2-15,-4 0 2 0,-4 0 24 16,0 0-23-16,-4 0 21 0,-11 0-21 15,-3 0 0-15,-5 3-1 0,-8 1 29 16,0-4 3-16,0 3 20 0,-2 1 23 16,4-4 0-16,2 3 5 0,6-3-12 15,5 0-22-15,8 0-46 0,1 0-38 16,7 0 37-16,0 0-11 0,13 0-11 16,-3 0 23-16,9 0 12 0,-1-3 4 15,5 3 20-15,2-4-4 16,2 4-32-16,4 0-22 0,-6 0-7 15,-1 0 12-15,-1 0-5 0,-4 0 20 16,-7 0 2-16,1 4 34 0,-9-4 41 16,-2 3 9-16,-2-3-36 0,-4 0-30 15,-5 0-18-15,-3 0-3 0,-7 0-10 16,5-3 11-16,-5-1-14 0,-1 1 3 16,-1-1 11-16,2 4 2 0,1-3 19 15,5 3 7-15,-1-4-7 0,6 4-6 16,-1-3-12-16,5 3-1 0,2 0-13 15,0-4-16-15,2 4-38 0,0 0-30 16,2 0-23-16,0 4-107 16,2 3-312-16,-6 24-685 0</inkml:trace>
  <inkml:trace contextRef="#ctx0" brushRef="#br0" timeOffset="60117.63">18592 14108 775 0,'0'0'85'0,"0"0"91"0,0 0-110 16,66-19-66-16,-52 16-1 0,5-4 1 16,4 0 16-16,1 0 7 0,3-4 0 15,-4 1 6-15,-4 8 13 0,-3-1 30 16,-3-1 45-16,-7 1 49 0,-2-1 13 15,-4 4 0-15,0 0-115 0,-6-3-64 16,-5 3-2-16,1 0-11 16,-4 0 13-16,-1 0 28 0,-3 0 18 15,1-4-20-15,-4 4-10 0,3 0-13 16,1 0-1-16,-1 0-2 0,3 0 0 16,-1 0-13-16,1 0-3 0,3 4 0 15,-1-4-3-15,1 3-1 0,2 1 4 16,-1-1-4-16,3 4-9 0,2-7-3 15,2 2 3-15,2 5 29 0,2-4 16 16,0 1 97-16,8-1-12 0,2-3-23 16,3 4-20-16,3-4-19 0,5 0-10 15,1 0-13-15,3 0 0 16,2-4-16-16,-4 1 0 0,0 3-22 16,-7-4-4-16,1 4-7 0,-11 0 33 15,-2 0 32-15,-4 0 0 0,-8 0 4 16,-7 0-20-16,-5 0-14 0,-7 0 1 15,-2 0 17-15,-6 0-17 0,-5-3 13 16,1-1-14-16,0 1 0 0,2 1 14 16,4 2-12-16,2-3-1 0,8-1-3 15,6 1-10-15,7 3-64 0,6 0-49 16,4 0 55-16,2 0-10 0,8 7-100 16,5-4-173-16,-5 6-297 0</inkml:trace>
  <inkml:trace contextRef="#ctx0" brushRef="#br0" timeOffset="60884.6">23609 12218 25 0,'0'0'137'16,"0"0"3"-16,-83-40 30 0,50 29 3 15,0 1-40-15,-7-4-55 0,-1 7-16 16,-2 3-16-16,-3 1-10 0,1 1-7 16,-3 2 0-16,3 0 7 0,-1 0-10 15,5 2-9-15,6 1 2 0,0 1 33 16,8-1 49-16,4-3 46 0,7 4 35 16,5-4-10-16,3 0-48 0,4 0-27 15,2 0-6-15,2 0 19 0,0 0 13 16,0 0-29-16,0 0-43 0,2 0-32 15,2 0-19-15,2 0-20 0,-2 0 18 16,2 0 2-16,5 0 1 0,-1 3-1 16,7 1 0-16,3-1 2 0,5-3 1 15,8 4 0-15,19 3-1 16,10-4 0-16,0 1-1 0,-4-1 1 16,-19 1 1-16,-4-4-1 0,2 1-2 15,-1-1-2-15,5 4-15 0,-12-1-15 16,-9-3 6-16,-9 0 7 0,-11 4 19 15,-15-4-2-15,-20 0-2 0,-19 0 3 16,-18-7 1-16,-17 2 4 0,-6-2 15 16,12 0 4-16,19 3 6 0,25 1-27 15,21-1-1-15,1 4 0 0,0 0-1 16,7-3 0-16,-4 3-39 0,3 0-129 16,1 0-69-16,10 3-13 0,10 4-107 15,-1-3-275-15,40 11-141 0</inkml:trace>
  <inkml:trace contextRef="#ctx0" brushRef="#br0" timeOffset="61634.44">26139 10576 1214 0,'0'0'0'15,"0"0"-43"-15,0 0 17 0,-4-61-143 16,8 51-121-16,-4 3 39 0,6-7 150 16,-4 2 101-16,4-9 244 0,-4 7 138 15,-2 0-63-15,0 2-7 0,0-2-55 16,0 3-65-16,-8 1-92 0,0 3-48 15,-3 5-49-15,-5-1-3 0,-5 3 2 16,-2 0 11-16,-3 3-10 16,-1-1 13-16,0 5-13 0,0-4 13 15,8 4-14-15,3-3-2 0,1-1-12 16,13 1 12-16,2-1 36 0,13-3 42 16,7 0-33-16,7 0-13 0,6 0-15 15,9-7-1-15,3 4 0 0,5-1 13 16,6-6 10-16,-5 3 12 0,1 2-12 15,-9 1-39-15,-3-3-23 0,-9 7-15 16,-5-3-11-16,-11 3 5 0,-7 0 44 16,-8 3 45-16,-14 4-22 0,-9 0-8 15,-12-5-15-15,0 5-13 0,-9-4-9 16,1 4-11-16,-3-3 4 0,7-1-45 16,4-3-72-16,10 4-110 15,9 3-189-15,5-4-76 0,11 1-17 16</inkml:trace>
  <inkml:trace contextRef="#ctx0" brushRef="#br0" timeOffset="62401.44">30277 8550 1304 0,'0'0'91'0,"0"0"55"15,0 0-41-15,0 0-47 0,0 0-32 16,0 0 23-16,0 0 9 0,72-39 82 16,-57 32 3-16,-1 2 22 0,3-2-13 15,-9 4-29-15,0-1-20 0,3 1-29 16,-7-4-43-16,4 7-31 16,3-4-22-16,-1 4 6 0,11 0 12 15,12 0 1-15,16 0 1 0,24 0 1 16,18 7-1-16,16 0 1 0,-4-3 1 15,-20-1 0-15,-23 1 1 0,-29-1-1 16,-12 1-4-16,-5-4-73 0,-6 1-36 16,3-1-10-16,-1 0-51 0,-8 0-11 15,-2 0 87-15,-6 0 79 0,-17-1 18 16,-8-6-1-16,-4 0 2 0,-8 0 1 16,-5-4 12-16,1 1-13 15,-5-2-13-15,4 1-140 0,5 8-71 16,6-4-59-16,8 7-209 0,-6 3-99 0</inkml:trace>
  <inkml:trace contextRef="#ctx0" brushRef="#br0" timeOffset="70717.98">12136 9293 1235 0,'0'0'193'0,"-8"-68"132"15,4 57-72-15,0 1-104 0,-3 3-26 16,-3-2-97-16,0-1-26 0,-9 3-39 16,-4 0 10-16,-8 3 17 0,-14 4 12 15,-17 0 3-15,-21 4 19 0,-16-1-19 16,-25-6 10-16,2-11-10 0,-10-9-2 15,3-12 2-15,1-1 13 0,-14-8-13 16,-9-7 14-16,-15 1 47 0,-9-4 53 16,-15 3-27-16,-11 1-6 0,-14 2-13 15,-12 14-26-15,-13 4-23 16,-21 9-22-16,-16 11-10 0,-18 10 6 16,-21 10 1-16,-15 14-9 0,-16 3 12 15,-3 7 3-15,1 10 0 0,6 3 10 16,12 0-13-16,8 4-44 0,18 3-27 15,9 3 6-15,17 4 1 0,14 11 2 16,15-6 17-16,19 6 0 0,7 3 0 16,14-2 32-16,7 6 10 0,11-3-16 15,4 6 0-15,6 2 15 0,8 3 4 16,-2 9 4-16,5 5 70 0,3 7-3 16,1 4 7-16,12 5-14 0,6 12-2 15,19 0-17-15,16 5-16 0,17 6-28 16,12-2-1-16,23-1-13 15,25 6 11-15,18 2-12 0,19 0 14 16,11 3 2-16,22 2-2 0,10-2-38 16,9-3-4-16,12-4 7 0,6 3-1 15,5-14 17-15,7 3 6 0,9-11 13 16,11-9-19-16,18-8-13 0,8-6 32 16,14-11 0-16,7-8 45 0,17-5 39 15,7-11-17-15,17 1 1 0,11-11 0 16,12-3-23-16,8-8-29 0,10 1 6 15,13-4-6-15,4-5-3 0,9-2 7 16,11-7-1-16,7-2-3 0,15-3 6 16,1-12-9-16,5-2 10 15,6-3-11-15,2-8 1 0,4-12-12 16,2-8 31-16,0-13 0 0,2-6-16 16,2-11 7-16,-4-7 2 0,4-11-9 15,-2-3 0-15,1-2 10 0,-10-5-4 16,-1 9-19-16,-8-5 22 0,-11 4-24 15,-8-1 0-15,-11 4 1 0,-15 1 11 16,-16-1-13-16,-18-3 1 0,-21-1-1 16,-16-3-32-16,-12-6-10 0,-20-3 14 15,-13-16 12-15,-16-3 16 0,-11-13 35 16,-19-10-13-16,-11-5 4 0,-12-13-13 16,-10-5 25-16,-11-6-16 0,-5-11 42 15,-12-2-55-15,-7-9-9 16,-11 0 0-16,-8-1-3 0,-6 1-10 15,-25 4-6-15,-25 9-16 0,-18 8 0 16,-34 12-3-16,-36 24-74 0,-46 11-90 16,-42 27-68-16,-41 22-33 0,-41 21-122 15,-27 26-115-15,-27 13 0 0,-12 13 51 16,86 6 143-16</inkml:trace>
  <inkml:trace contextRef="#ctx0" brushRef="#br0" timeOffset="181405.16">18337 12247 212 0,'0'0'192'0,"0"0"-35"15,0 0-20-15,0 0-121 0,0 0 0 16,0 0-16-16,0 0 26 0,0 0 23 16,0 0 23-16,23 0 19 0,-19 7 7 15,2-3-16-15,1-1 38 0,3 1 53 16,9-4-4-16,10 0-49 0,20 0-58 16,24-4-43-16,28-3-19 15,19 0-1-15,0 0-2 0,-7 7 0 16,-16 0-10-16,-26 0 9 0,-18 0-7 15,-15 4 9-15,-18-1 1 0,-1 1-18 16,-7-1 16-16,-1 1-43 0,-1 3 13 16,-8 0 33-16,-2-4 39 0,-29 4-17 15,-20-7-20-15,-30 0 2 0,-24-3 15 16,-11-11-17-16,4-4 2 0,28 8-3 16,20 5 1-16,25-2-1 0,12 3-1 15,2 4-1-15,0 0-77 0,-4 0-179 16,7 0-199-16,-34 12-229 0</inkml:trace>
  <inkml:trace contextRef="#ctx0" brushRef="#br0" timeOffset="181844.62">16518 13808 316 0,'0'0'49'0,"0"0"-49"0,0 0-6 15,0 0-46-15,0 0 6 0,0 0-75 16,0 0-19-16</inkml:trace>
  <inkml:trace contextRef="#ctx0" brushRef="#br0" timeOffset="182439.41">17074 14237 1425 0,'0'0'270'15,"-60"4"-84"-15,52-8-40 0,2-3-91 16,2 4-36-16,0-1-19 0,0 1-11 16,-3-1-8-16,3 1-17 0,4 3-29 15,0-4-22-15,0 4 9 16,0 0 32-16,6 0 46 0,5 4 33 15,5-4 61-15,3 3-16 0,12 1 3 16,14-1-32-16,20-3-17 0,17 0 1 16,13-10-4-16,9 1-7 0,-18-1 1 15,-21 3-22-15,-20 3 1 0,-22 1-1 16,-9 3-1-16,1 0 3 0,1-4 9 16,-1 4-8-16,-1 0 15 0,-6 0 17 15,-8-3-22-15,-4 3-14 0,-18 0-15 16,-20 3 15-16,-14 1 13 0,-18 3 3 15,-13 0 6-15,13 0 14 0,12-4 9 16,16 2-3-16,17-5-22 0,2 4-7 16,-6-1-12-16,-6 4 0 15,-2-3 2-15,-3-1 20 0,11 1 12 16,8-1 30-16,13-3-65 0,14 4-71 16,31-4 47-16,31 0 24 0,38 0 19 15,28 0-15-15,6 0 11 0,-3 0-15 16,-18-4-4-16,-22 4-31 0,-20 0-62 15,-20 0-78-15,-20 0-87 0,-14 0-86 16,-9 0-101-16,-5 0-219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1T23:24:2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503 223 1748 0 0,'0'0'1826'0'0,"2"-8"-1882"0"0,3-25 437 0 0,-4 27 75 0 0,-2-1 3611 0 0,-2 12-4197 0 0,-1-2 204 0 0,1-1-1 0 0,0 1 0 0 0,-1-1 1 0 0,0 0-1 0 0,1 0 1 0 0,-1 0-1 0 0,-5 1 1 0 0,-19 12 116 0 0,-27 20 142 0 0,38-24-31 0 0,0 0-1 0 0,1 0 1 0 0,-24 23-1 0 0,24-18-56 0 0,9-10-144 0 0,-1 1-1 0 0,1 0 0 0 0,1 1 0 0 0,0-1 0 0 0,0 1 0 0 0,0 0 0 0 0,1 1 0 0 0,0-1 0 0 0,1 1 0 0 0,-1 0 0 0 0,2 0 0 0 0,-4 12 0 0 0,3-6-75 0 0,1 1 0 0 0,1 0 0 0 0,0 1 0 0 0,1-1 0 0 0,1 0 0 0 0,1 0 0 0 0,0 1 0 0 0,1-1 0 0 0,0 0 0 0 0,2 0 0 0 0,0-1 0 0 0,12 31 0 0 0,-13-40-12 0 0,0 3 4 0 0,2 0-1 0 0,-1-1 1 0 0,1 1 0 0 0,0-1 0 0 0,10 11-1 0 0,-4-4 9 0 0,-10-13-10 0 0,1 0-1 0 0,-1-1 1 0 0,0 1-1 0 0,0 0 1 0 0,1 0 0 0 0,-1-1-1 0 0,1 1 1 0 0,-1 0-1 0 0,1-1 1 0 0,0 0-1 0 0,0 1 1 0 0,-1-1-1 0 0,1 0 1 0 0,0 0 0 0 0,0 0-1 0 0,0 0 1 0 0,0 0-1 0 0,0-1 1 0 0,1 1-1 0 0,-1 0 1 0 0,2-1 0 0 0,-3-17 654 0 0,-1-45-632 0 0,-10-63 0 0 0,-5-261-63 0 0,15 343 113 0 0,0 39-78 0 0,0-1 1 0 0,0 0-1 0 0,0 0 0 0 0,-1 0 0 0 0,0 0 1 0 0,0 0-1 0 0,0 0 0 0 0,-2-5 1 0 0,2 9-83 0 0,2 29-810 0 0,9 30 985 0 0,1 14-20 0 0,-8 10 75 0 0,10 104 148 0 0,-12-175-312 0 0,2 1 0 0 0,-1 0 0 0 0,2-1 0 0 0,0 0-1 0 0,6 14 1 0 0,-9-22 25 0 0,0 0-1 0 0,1 0 0 0 0,0-1 1 0 0,-1 1-1 0 0,1-1 0 0 0,0 1 1 0 0,0-1-1 0 0,0 0 0 0 0,0 0 1 0 0,1 1-1 0 0,-1-2 1 0 0,1 1-1 0 0,-1 0 0 0 0,1 0 1 0 0,0-1-1 0 0,-1 1 0 0 0,1-1 1 0 0,0 0-1 0 0,0 0 0 0 0,0 0 1 0 0,0 0-1 0 0,0-1 1 0 0,0 1-1 0 0,4-1 0 0 0,-5 0-2 0 0,-1-1-1 0 0,0 0 1 0 0,1 0 0 0 0,-1 0-1 0 0,0 1 1 0 0,0-1 0 0 0,0 0-1 0 0,0 0 1 0 0,0-1-1 0 0,0 1 1 0 0,0 0 0 0 0,0 0-1 0 0,-1 0 1 0 0,1-1 0 0 0,0 1-1 0 0,-1 0 1 0 0,1-1-1 0 0,-1 1 1 0 0,1 0 0 0 0,-1-1-1 0 0,0 1 1 0 0,1-1-1 0 0,-1 1 1 0 0,0-3 0 0 0,6-41 85 0 0,-6 23-97 0 0,0 1 1 0 0,-2-1-1 0 0,0 1 0 0 0,-1 0 0 0 0,-1-1 0 0 0,-7-20 1 0 0,-49-119-60 0 0,53 144 72 0 0,-41-92 44 0 0,47 105 103 0 0,-14-23-702 0 0,15 27 530 0 0,0-1 0 0 0,0 1 0 0 0,0 0 0 0 0,0 0 0 0 0,0 0 0 0 0,0 0 0 0 0,0 0 0 0 0,0 0 0 0 0,0 0 0 0 0,0-1 0 0 0,0 1 0 0 0,0 0 0 0 0,0 0 0 0 0,0 0 0 0 0,-1 0 0 0 0,1 0 0 0 0,0 0 0 0 0,0 0 0 0 0,0 0 0 0 0,0-1 0 0 0,0 1-1 0 0,0 0 1 0 0,0 0 0 0 0,0 0 0 0 0,-1 0 0 0 0,1 0 0 0 0,0 0 0 0 0,0 0 0 0 0,0 0 0 0 0,0 0 0 0 0,0 0 0 0 0,0 0 0 0 0,-1 0 0 0 0,1 0 0 0 0,0 0 0 0 0,0 0 0 0 0,0 0 0 0 0,0 0 0 0 0,0 0 0 0 0,0 0 0 0 0,-1 0 0 0 0,1 0 0 0 0,0 0 0 0 0,0 0 0 0 0,0 0 0 0 0,0 0 0 0 0,0 0 0 0 0,0 0 0 0 0,-1 0 0 0 0,1 1 0 0 0,1 15-109 0 0,2 26 229 0 0,-2 65 0 0 0,-2-48-92 0 0,-22 226 126 0 0,11-184 3 0 0,1-51 4 0 0,2-12 224 0 0,9-32-297 0 0,0-6-76 0 0,0 1 1 0 0,0-1 0 0 0,-1 0-1 0 0,1 0 1 0 0,0 0-1 0 0,0 1 1 0 0,0-1 0 0 0,0 0-1 0 0,0 0 1 0 0,0 0-1 0 0,0 0 1 0 0,0 1 0 0 0,0-1-1 0 0,0 0 1 0 0,0 0 0 0 0,-1 0-1 0 0,1 0 1 0 0,0 1-1 0 0,0-1 1 0 0,0 0 0 0 0,0 0-1 0 0,-1 0 1 0 0,1 0 0 0 0,0 0-1 0 0,0 0 1 0 0,0 0-1 0 0,0 1 1 0 0,-1-1 0 0 0,1 0-1 0 0,0 0 1 0 0,0 0 0 0 0,0 0-1 0 0,-1 0 1 0 0,1 0-1 0 0,0 0 1 0 0,0 0 0 0 0,0 0-1 0 0,-1 0 1 0 0,1 0 0 0 0,0 0-1 0 0,0 0 1 0 0,0 0-1 0 0,-1 0 1 0 0,1 0 0 0 0,0-1-1 0 0,-2-1-18 0 0,1-1-1 0 0,0 1 1 0 0,0-1-1 0 0,1 0 0 0 0,-1 1 1 0 0,0-1-1 0 0,1 0 1 0 0,0 0-1 0 0,-1 1 0 0 0,1-1 1 0 0,1-5-1 0 0,-2 2 1 0 0,-32-305 12 0 0,25 235-9 0 0,-14-81 88 0 0,19 144-70 0 0,2 1 15 0 0,-2 0 0 0 0,0 1 0 0 0,0-1 0 0 0,-1 0 0 0 0,0 1 0 0 0,-1 0 0 0 0,0 0 0 0 0,-1 1 0 0 0,-12-18 0 0 0,18 27-36 0 0,-1 1 1 0 0,1-1-1 0 0,-1 1 1 0 0,1-1-1 0 0,0 1 1 0 0,-1 0-1 0 0,1-1 1 0 0,-1 1-1 0 0,1-1 1 0 0,-1 1-1 0 0,1 0 1 0 0,-1-1-1 0 0,1 1 1 0 0,-1 0-1 0 0,0 0 1 0 0,1-1-1 0 0,-1 1 1 0 0,1 0-1 0 0,-1 0 1 0 0,0 0-1 0 0,1 0 1 0 0,-2 0-1 0 0,2 0 1 0 0,-1 0-1 0 0,1 1 0 0 0,-1-1 0 0 0,1 0 0 0 0,-1 1 1 0 0,1-1-1 0 0,0 0 0 0 0,-1 1 0 0 0,1-1 0 0 0,0 1 1 0 0,-1-1-1 0 0,1 1 0 0 0,0-1 0 0 0,-1 1 0 0 0,1-1 1 0 0,0 1-1 0 0,0-1 0 0 0,0 1 0 0 0,0-1 0 0 0,-1 2 1 0 0,-1 32-218 0 0,2-31 269 0 0,3 40-19 0 0,1-1 0 0 0,18 72 0 0 0,-12-69-4 0 0,33 140 94 0 0,-17-82-33 0 0,4 17 120 0 0,-29-109-201 0 0,-1-11 7 0 0,0 1-1 0 0,0-1 1 0 0,0 0 0 0 0,0 1 0 0 0,0-1 0 0 0,0 1 0 0 0,0-1 0 0 0,0 0-1 0 0,0 1 1 0 0,0-1 0 0 0,0 0 0 0 0,0 1 0 0 0,0-1 0 0 0,0 0 0 0 0,1 1-1 0 0,-1-1 1 0 0,0 0 0 0 0,0 1 0 0 0,0-1 0 0 0,0 0 0 0 0,1 1 0 0 0,-1-1-1 0 0,0 0 1 0 0,0 0 0 0 0,1 1 0 0 0,-1-1 0 0 0,0 0 0 0 0,0 0 0 0 0,1 1-1 0 0,-1-1 1 0 0,4-9 38 0 0,0 1 0 0 0,-1-1 1 0 0,-1 0-1 0 0,0 0 0 0 0,0-1 0 0 0,1-15 0 0 0,-1 13-29 0 0,19-136 88 0 0,3-195 0 0 0,-24 328-102 0 0,0-4-34 0 0,0 1-1 0 0,-1 0 0 0 0,-1 0 1 0 0,-5-22-1 0 0,6 36 30 0 0,0 0 0 0 0,0 0 0 0 0,0 0 0 0 0,-1 0 0 0 0,0 1 0 0 0,1-1 0 0 0,-1 1 0 0 0,-1-1 1 0 0,1 1-1 0 0,0-1 0 0 0,-1 1 0 0 0,0 0 0 0 0,0 0 0 0 0,0 1 0 0 0,0-1 0 0 0,0 0 0 0 0,0 1 0 0 0,-1 0 0 0 0,1 0 0 0 0,-1 0 0 0 0,0 0 0 0 0,1 0 0 0 0,-1 1 0 0 0,-7-2 0 0 0,10 3-9 0 0,-1 0 0 0 0,1 0 0 0 0,-1 0 0 0 0,1 1-1 0 0,-1-1 1 0 0,1 0 0 0 0,0 1 0 0 0,-1-1 0 0 0,1 1-1 0 0,0-1 1 0 0,-1 1 0 0 0,1 0 0 0 0,0-1 0 0 0,0 1-1 0 0,0 0 1 0 0,-1 0 0 0 0,1 0 0 0 0,0 0 0 0 0,0 0-1 0 0,0 0 1 0 0,1 0 0 0 0,-1 0 0 0 0,0 1 0 0 0,0-1 0 0 0,0 0-1 0 0,1 0 1 0 0,-1 1 0 0 0,1-1 0 0 0,-1 1 0 0 0,0 1-1 0 0,-1 5-44 0 0,-1 0 0 0 0,1 1 0 0 0,-3 15 0 0 0,2 7 33 0 0,2 0 0 0 0,4 53 0 0 0,16 61 40 0 0,-16-125-13 0 0,14 62 11 0 0,-10-51 58 0 0,6 51 0 0 0,-6-4 645 0 0,-7-78-707 0 0,0 1 0 0 0,0-1 0 0 0,0 0 0 0 0,0 1 0 0 0,0-1 0 0 0,0 0 0 0 0,0 0 0 0 0,0 1 0 0 0,0-1 0 0 0,0 0 0 0 0,-1 0 0 0 0,1 1 0 0 0,0-1 0 0 0,0 0 0 0 0,0 0 0 0 0,0 0 1 0 0,0 1-1 0 0,-1-1 0 0 0,1 0 0 0 0,0 0 0 0 0,0 0 0 0 0,0 1 0 0 0,-1-1 0 0 0,1 0 0 0 0,0 0 0 0 0,0 0 0 0 0,-1 0 0 0 0,1 0 0 0 0,0 1 0 0 0,0-1 0 0 0,-1 0 0 0 0,1 0 0 0 0,0 0 0 0 0,0 0 0 0 0,-1 0 0 0 0,1 0 0 0 0,0 0 0 0 0,-1 0 0 0 0,1 0 0 0 0,0 0 0 0 0,0 0 0 0 0,-1 0 0 0 0,1 0 0 0 0,0 0 0 0 0,0-1 0 0 0,-1 1 0 0 0,1 0 0 0 0,0 0 0 0 0,0 0 0 0 0,-1 0 0 0 0,1 0 0 0 0,0 0 0 0 0,0-1 0 0 0,0 1 0 0 0,-1 0 0 0 0,-14-12-31 0 0,3-5-20 0 0,1 0-1 0 0,0 0 1 0 0,1-1 0 0 0,1-1 0 0 0,-7-22-1 0 0,-26-101-59 0 0,36 120 89 0 0,-5-31-17 0 0,3-1-1 0 0,-2-58 1 0 0,8 93 45 0 0,-4-21 100 0 0,4 128-644 0 0,0-26 521 0 0,3-1 0 0 0,8 65 0 0 0,-4-95 22 0 0,0 3-4 0 0,1 0 1 0 0,12 37 0 0 0,-13-60 342 0 0,-3-12 201 0 0,-6-22-319 0 0,-20-53-380 0 0,4-2 1 0 0,-15-120-1 0 0,35 194 131 0 0,-1-1-79 0 0,0 0 1 0 0,0 0-1 0 0,1 0 0 0 0,0 0 0 0 0,0-1 0 0 0,0 1 0 0 0,3-10 1 0 0,-3 15 95 0 0,0 0 0 0 0,0 0 0 0 0,0 0 0 0 0,1-1 0 0 0,-1 1 0 0 0,0 0 0 0 0,0 0 1 0 0,1 0-1 0 0,-1 0 0 0 0,0 0 0 0 0,0 0 0 0 0,1 0 0 0 0,-1-1 0 0 0,0 1 1 0 0,0 0-1 0 0,1 0 0 0 0,-1 0 0 0 0,0 0 0 0 0,0 0 0 0 0,1 0 0 0 0,-1 0 0 0 0,0 0 1 0 0,0 0-1 0 0,1 1 0 0 0,-1-1 0 0 0,0 0 0 0 0,1 0 0 0 0,-1 0 0 0 0,0 0 1 0 0,0 0-1 0 0,1 0 0 0 0,-1 0 0 0 0,0 1 0 0 0,0-1 0 0 0,0 0 0 0 0,1 0 0 0 0,-1 0 1 0 0,0 1-1 0 0,0-1 0 0 0,0 0 0 0 0,1 0 0 0 0,7 10 10 0 0,3 10 8 0 0,-1 0 0 0 0,-1 1 1 0 0,0-1-1 0 0,-2 2 1 0 0,6 26-1 0 0,-3-14 18 0 0,2 14 154 0 0,-2 1 1 0 0,-2 0-1 0 0,-2 0 0 0 0,-1 78 1 0 0,-5-126-187 0 0,0-1-1 0 0,0 0 1 0 0,0 0 0 0 0,0 0 0 0 0,0 1 0 0 0,0-1 0 0 0,0 0 0 0 0,0 0 0 0 0,0 0 0 0 0,0 0-1 0 0,0 1 1 0 0,0-1 0 0 0,0 0 0 0 0,0 0 0 0 0,0 0 0 0 0,0 0 0 0 0,0 1 0 0 0,0-1 0 0 0,0 0-1 0 0,0 0 1 0 0,0 0 0 0 0,-1 0 0 0 0,1 1 0 0 0,0-1 0 0 0,0 0 0 0 0,0 0 0 0 0,0 0-1 0 0,0 0 1 0 0,0 0 0 0 0,0 1 0 0 0,-1-1 0 0 0,1 0 0 0 0,0 0 0 0 0,0 0 0 0 0,0 0 0 0 0,0 0-1 0 0,-1 0 1 0 0,1 0 0 0 0,0 0 0 0 0,0 0 0 0 0,0 0 0 0 0,0 0 0 0 0,-1 0 0 0 0,1 0 0 0 0,0 0-1 0 0,0 0 1 0 0,0 0 0 0 0,-1 0 0 0 0,1 0 0 0 0,0 0 0 0 0,0 0 0 0 0,0 0 0 0 0,0 0 0 0 0,-1 0-1 0 0,1 0 1 0 0,0 0 0 0 0,0 0 0 0 0,0 0 0 0 0,0 0 0 0 0,-1-1 0 0 0,1 1-12 0 0,-1-1 1 0 0,0 1-1 0 0,1-1 1 0 0,-1 0 0 0 0,0 1-1 0 0,1-1 1 0 0,-1 0-1 0 0,1 1 1 0 0,-1-1-1 0 0,1 0 1 0 0,-1 0-1 0 0,1 1 1 0 0,0-1-1 0 0,-1-2 1 0 0,-6-42-55 0 0,1-1 0 0 0,3 0 0 0 0,3-68 0 0 0,1 45 50 0 0,3-12-182 0 0,25-148 0 0 0,-24 201-56 0 0,1 82 294 0 0,-4 169 5 0 0,-4-120 10 0 0,-5 110-78 0 0,8-213 39 0 0,-1 0 1 0 0,1 0 0 0 0,-1 1 0 0 0,1-1-1 0 0,0 0 1 0 0,-1 0 0 0 0,1 0 0 0 0,-1 0 0 0 0,1 0-1 0 0,0 1 1 0 0,-1-1 0 0 0,1 0 0 0 0,-1-1 0 0 0,1 1-1 0 0,0 0 1 0 0,-1 0 0 0 0,1 0 0 0 0,-1 0 0 0 0,1 0-1 0 0,0-1 1 0 0,0 1 0 0 0,1-4 13 0 0,0 0 0 0 0,0 0 0 0 0,0 0 0 0 0,-1 0 0 0 0,0 0 0 0 0,0 0 0 0 0,0-1 0 0 0,0-6 0 0 0,1 2 1 0 0,3-27-11 0 0,-1 0 0 0 0,-2-1 0 0 0,-4-44-1 0 0,1 13-76 0 0,-10-177-16 0 0,11 227-73 0 0,0 7-215 0 0,0 20 166 0 0,7 68 290 0 0,-2-30-82 0 0,20 139 86 0 0,-24-173-110 0 0,9 164 144 0 0,-10-176-498 0 0,0-1 315 0 0,-1 0 1 0 0,1 0-1 0 0,0 0 1 0 0,0 1-1 0 0,0-1 1 0 0,-1 0-1 0 0,1 0 1 0 0,0 0-1 0 0,0 0 1 0 0,0 0-1 0 0,-1 0 1 0 0,1 0-1 0 0,0 0 1 0 0,0 0-1 0 0,0 0 1 0 0,-1 0-1 0 0,1 0 1 0 0,0 0-1 0 0,0 0 1 0 0,0 0-1 0 0,-1 0 1 0 0,1 0 0 0 0,0 0-1 0 0,0 0 1 0 0,0 0-1 0 0,-1 0 1 0 0,1 0-1 0 0,0-1 1 0 0,0 1-1 0 0,0 0 1 0 0,-1 0-1 0 0,1 0 1 0 0,0 0-1 0 0,0 0 1 0 0,0-1-1 0 0,0 1 1 0 0,0 0-1 0 0,-1 0 1 0 0,-7-11-2784 0 0,7 8 1859 0 0,-15-20-4264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05A5A-ED40-4D0B-99B6-56CF24A0DC0D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BC42D-ADC0-4F31-B177-2A65A577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EFE7-B25F-4EEC-8FDE-93DAC99EC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DFC4-1184-47BB-B9F1-33A537F22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FA60-04D0-489E-8841-6062BB0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CCF0-AA23-48AB-AA3D-85F921082895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EF65-790F-435B-9735-A1020957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1A31-A4FF-46C1-AFB2-8AAF2C5D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0E98-E853-42EB-88B2-CEAB9BA8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F8521-1C3E-4CAF-A335-31329169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BEB7-9226-4C73-94AC-50B21EB3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DA0B-885A-4011-92E8-A4603765F473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1675-DCA1-4C1D-A89F-FA66EEFC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9021-AE74-42EF-9862-CE0A0F28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58F19-C48A-4745-A3F0-15DF22DDE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D22FE-D38E-4668-84AF-53D0C2E28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F87D-523F-459D-8BE3-17D26596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C01D-0BFF-403C-BE2A-919C384F8AD3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55BB-AB82-4455-A285-1D2F6982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ECEC-A937-4183-8A29-CDF7E2C3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3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51DE-D01A-42AE-83AD-8CA7C909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48B31-74D2-4B7D-82A4-5B3E87648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2DB6-C884-4B32-AB91-31D1DC64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B33A-AC89-4B39-AA18-C6D4FD95481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542C-C43A-40C0-9805-D2179E06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81D4-3D08-476C-96DF-A0E39995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1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D39A-0E3D-44E6-BA2B-803DC375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A1F8-FE03-41D7-B7A4-14323CFE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EA6EA-D920-4153-B812-88D53103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40FE-5F2A-435B-B2D8-DA3D5D635068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52E4-6995-4ED5-9FEF-3E83DC91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4DC7-0C74-4661-94C6-CA2FE40F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4D88-0333-4929-93D5-FF204253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4783-79CB-48CC-9FD9-51A5184D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19C97-9B89-47F8-90AE-3D988D01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BE03-7C0C-4025-B80E-639C1AE6BBFF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FD42-E3D3-4706-BDBB-95721808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9A5C-570C-41E9-B6E5-29D2C4ED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0F15-E1B0-43C5-AC6B-6F7C8611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228E-E3B9-46E7-AA8C-62B149871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FDF-78C3-4E6D-81FC-4779EBC50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023E-67F4-4914-A582-196DEAA8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813D-58E7-408F-AEA7-FB056E8D44E3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3477-70FF-447F-ABF2-A2993DAF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F5F84-A5D3-4578-9007-5FAC026E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83C-B190-4177-B2A9-0DE9BF6F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1DE3-D026-42C4-AB42-A5BCF4A5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4F1D6-DBD7-44FF-8598-F33EAA47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9A9F1-63AA-4A68-9BCF-828AE9F2C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F121B-BF15-44F8-996C-F348EF299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12903-9E72-4409-B60D-0F380B4E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A1FC-1BCE-47B7-B0EA-4327AAF0EB07}" type="datetime1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FF09B-4AAD-45BA-AF33-E33E4046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FEA06-45C7-4DBE-AB56-9028B031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44F5-6489-4C19-AB7E-0D22888D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089F6-BC89-4762-8839-35F32724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AA0-39BB-437D-B663-106449B11EB8}" type="datetime1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D7D72-8685-47E7-8001-212BB58C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CD59D-1EED-4038-B31D-524F2F55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80863-FB16-4E84-9735-CA7338AE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C87E-8453-4EBF-A204-D65B3DD30F32}" type="datetime1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5F3FA-7DB8-40B4-942A-267EB365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D8E1B-EA38-4869-B2F9-93895AA8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0199-EBAF-4423-B003-D8A75040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0205-CBEE-4CEA-AA27-68DC5FE1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30517-1E34-4750-98A5-50ADFB24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491CD-F73E-4D0F-884F-87A93498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851B-1CCD-4EA5-8E3C-96E632C06565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8A4B2-5590-4CF2-A253-7868FA44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4BBD-D239-40C2-9909-9BA89B7A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BE25-BE6B-400E-9BC0-0907A96D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C9E86-FC65-48A9-9555-FD5A1158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DF1EF-A7AE-4AB0-8C31-5BB3E5FC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5541D-0B18-4D22-9A64-9BF02872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C52F-B1FD-4188-B381-9CE250EC66C5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F5594-EB21-41EB-9644-0FF6233B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C6BE9-4940-40B1-A1AC-3D03201A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4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DDC7B-4745-4774-8D1C-85E40C4D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B1BA1-5F31-4535-A3A0-516F35110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5C29-688C-4B85-A7C6-C73BAF209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E0E6-4460-4721-A279-C21D7633775F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335F-E1AD-448C-82A4-DD40B875A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1FDF-E2AB-4CA0-8ECA-3825E123E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94AB-8D80-4C43-803C-5BFB4A67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43.svg"/><Relationship Id="rId7" Type="http://schemas.openxmlformats.org/officeDocument/2006/relationships/customXml" Target="../ink/ink28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9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0.png"/><Relationship Id="rId4" Type="http://schemas.openxmlformats.org/officeDocument/2006/relationships/customXml" Target="../ink/ink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png"/><Relationship Id="rId4" Type="http://schemas.openxmlformats.org/officeDocument/2006/relationships/customXml" Target="../ink/ink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customXml" Target="../ink/ink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3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5.png"/><Relationship Id="rId4" Type="http://schemas.openxmlformats.org/officeDocument/2006/relationships/customXml" Target="../ink/ink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5" Type="http://schemas.openxmlformats.org/officeDocument/2006/relationships/customXml" Target="../ink/ink35.xml"/><Relationship Id="rId4" Type="http://schemas.openxmlformats.org/officeDocument/2006/relationships/image" Target="../media/image67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14.xml"/><Relationship Id="rId26" Type="http://schemas.openxmlformats.org/officeDocument/2006/relationships/image" Target="../media/image33.png"/><Relationship Id="rId39" Type="http://schemas.openxmlformats.org/officeDocument/2006/relationships/image" Target="../media/image39.png"/><Relationship Id="rId21" Type="http://schemas.openxmlformats.org/officeDocument/2006/relationships/image" Target="../media/image31.png"/><Relationship Id="rId34" Type="http://schemas.openxmlformats.org/officeDocument/2006/relationships/customXml" Target="../ink/ink23.xml"/><Relationship Id="rId42" Type="http://schemas.openxmlformats.org/officeDocument/2006/relationships/customXml" Target="../ink/ink27.xml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customXml" Target="../ink/ink20.xml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8.xml"/><Relationship Id="rId11" Type="http://schemas.openxmlformats.org/officeDocument/2006/relationships/image" Target="../media/image26.png"/><Relationship Id="rId24" Type="http://schemas.openxmlformats.org/officeDocument/2006/relationships/customXml" Target="../ink/ink17.xml"/><Relationship Id="rId32" Type="http://schemas.openxmlformats.org/officeDocument/2006/relationships/customXml" Target="../ink/ink22.xml"/><Relationship Id="rId37" Type="http://schemas.openxmlformats.org/officeDocument/2006/relationships/image" Target="../media/image38.png"/><Relationship Id="rId40" Type="http://schemas.openxmlformats.org/officeDocument/2006/relationships/customXml" Target="../ink/ink26.xml"/><Relationship Id="rId5" Type="http://schemas.openxmlformats.org/officeDocument/2006/relationships/image" Target="../media/image23.sv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34.png"/><Relationship Id="rId36" Type="http://schemas.openxmlformats.org/officeDocument/2006/relationships/customXml" Target="../ink/ink24.xml"/><Relationship Id="rId10" Type="http://schemas.openxmlformats.org/officeDocument/2006/relationships/customXml" Target="../ink/ink10.xml"/><Relationship Id="rId19" Type="http://schemas.openxmlformats.org/officeDocument/2006/relationships/image" Target="../media/image30.png"/><Relationship Id="rId31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Relationship Id="rId30" Type="http://schemas.openxmlformats.org/officeDocument/2006/relationships/customXml" Target="../ink/ink21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8" Type="http://schemas.openxmlformats.org/officeDocument/2006/relationships/customXml" Target="../ink/ink9.xml"/><Relationship Id="rId3" Type="http://schemas.openxmlformats.org/officeDocument/2006/relationships/image" Target="../media/image21.svg"/><Relationship Id="rId12" Type="http://schemas.openxmlformats.org/officeDocument/2006/relationships/customXml" Target="../ink/ink11.xml"/><Relationship Id="rId17" Type="http://schemas.openxmlformats.org/officeDocument/2006/relationships/image" Target="../media/image29.png"/><Relationship Id="rId25" Type="http://schemas.openxmlformats.org/officeDocument/2006/relationships/customXml" Target="../ink/ink18.xml"/><Relationship Id="rId33" Type="http://schemas.openxmlformats.org/officeDocument/2006/relationships/image" Target="../media/image36.png"/><Relationship Id="rId38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73A2-3598-4DAF-9F76-9BA79B003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Bracketing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C2E2CE-ABCE-4C21-917C-DFCF1F309E1C}"/>
                  </a:ext>
                </a:extLst>
              </p14:cNvPr>
              <p14:cNvContentPartPr/>
              <p14:nvPr/>
            </p14:nvContentPartPr>
            <p14:xfrm>
              <a:off x="3631680" y="3572640"/>
              <a:ext cx="3988080" cy="228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C2E2CE-ABCE-4C21-917C-DFCF1F309E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320" y="3563280"/>
                <a:ext cx="4006800" cy="23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09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BEB6-771B-43B0-B1D5-A9E1787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Fibonacci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46C1E2-ED35-4CC1-9C63-131ECA66E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91" r="34957" b="82029"/>
          <a:stretch/>
        </p:blipFill>
        <p:spPr>
          <a:xfrm>
            <a:off x="2530196" y="1509387"/>
            <a:ext cx="7529836" cy="38392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D4B2082-95ED-41B9-8CCD-178343CB17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435" t="3357" r="38870" b="84232"/>
          <a:stretch/>
        </p:blipFill>
        <p:spPr>
          <a:xfrm>
            <a:off x="2730997" y="3994386"/>
            <a:ext cx="6730006" cy="27084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49FF76-628B-4D34-B977-12010DC3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4">
                <a:extLst>
                  <a:ext uri="{FF2B5EF4-FFF2-40B4-BE49-F238E27FC236}">
                    <a16:creationId xmlns:a16="http://schemas.microsoft.com/office/drawing/2014/main" id="{1FB62C72-FD48-4BC6-866B-70DC9F68273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913828" cy="5187425"/>
              </a:xfrm>
            </p:spPr>
            <p:txBody>
              <a:bodyPr/>
              <a:lstStyle/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Binet’s formula defines a Fibonacci number analytically where </a:t>
                </a:r>
                <a:r>
                  <a:rPr lang="el-GR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φ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the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Golden Ratio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, </a:t>
                </a:r>
                <a:r>
                  <a:rPr lang="el-GR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φ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=(1+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5)/2≈1.61803</m:t>
                    </m:r>
                  </m:oMath>
                </a14:m>
                <a:endParaRPr lang="en-US" b="0" dirty="0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The ratio between successive Fibonacci numbers is</a:t>
                </a: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eXGyrePagella-Regular" panose="02000603020200000003" pitchFamily="50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eXGyrePagella-Regular" panose="02000603020200000003" pitchFamily="5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eXGyrePagella-Regular" panose="02000603020200000003" pitchFamily="50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eXGyrePagella-Regular" panose="02000603020200000003" pitchFamily="50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eXGyrePagella-Regular" panose="02000603020200000003" pitchFamily="5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eXGyrePagella-Regular" panose="02000603020200000003" pitchFamily="50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≈−0.382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12" name="Text Placeholder 4">
                <a:extLst>
                  <a:ext uri="{FF2B5EF4-FFF2-40B4-BE49-F238E27FC236}">
                    <a16:creationId xmlns:a16="http://schemas.microsoft.com/office/drawing/2014/main" id="{1FB62C72-FD48-4BC6-866B-70DC9F682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913828" cy="5187425"/>
              </a:xfrm>
              <a:blipFill>
                <a:blip r:embed="rId6"/>
                <a:stretch>
                  <a:fillRect l="-1173" t="-1763" r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0F00B1-AFDC-48B6-948A-36B86056A82A}"/>
                  </a:ext>
                </a:extLst>
              </p14:cNvPr>
              <p14:cNvContentPartPr/>
              <p14:nvPr/>
            </p14:nvContentPartPr>
            <p14:xfrm>
              <a:off x="1231560" y="2136600"/>
              <a:ext cx="8791200" cy="391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0F00B1-AFDC-48B6-948A-36B86056A8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2200" y="2127240"/>
                <a:ext cx="8809920" cy="39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18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823FD6-9B49-4A1E-845D-863A9806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913828" cy="4447955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the limit of large </a:t>
            </a:r>
            <a:r>
              <a:rPr lang="en-US" i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the ratio of successive Fibonacci numbers approaches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Golden Ratio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so </a:t>
            </a:r>
            <a:r>
              <a:rPr lang="el-GR" i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φ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can be used to perform approximate Fibonacci search</a:t>
            </a:r>
            <a:endParaRPr lang="el-GR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7C908-94D9-4783-B0D6-485618B1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Golden Section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83E2903-454A-4FDE-92E8-B2AEC4ED9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6224" y="3086442"/>
            <a:ext cx="4856921" cy="341349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0752138-6C28-4B0A-8531-1404D9350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869" r="51906" b="81565"/>
          <a:stretch/>
        </p:blipFill>
        <p:spPr>
          <a:xfrm>
            <a:off x="-1313071" y="1900362"/>
            <a:ext cx="5686290" cy="50777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C70C1-3514-4140-BE42-005B6314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601F4E-55AC-489B-ABF0-A25A5476ABA2}"/>
                  </a:ext>
                </a:extLst>
              </p14:cNvPr>
              <p14:cNvContentPartPr/>
              <p14:nvPr/>
            </p14:nvContentPartPr>
            <p14:xfrm>
              <a:off x="920520" y="3492360"/>
              <a:ext cx="6259680" cy="229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601F4E-55AC-489B-ABF0-A25A5476AB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1160" y="3483000"/>
                <a:ext cx="6278400" cy="23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27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C908-94D9-4783-B0D6-485618B1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i="1" dirty="0">
                <a:latin typeface="TeXGyrePagella-Italic" panose="02000603020200000004" pitchFamily="50" charset="0"/>
              </a:rPr>
              <a:t>Fibonacci/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Golden Section Search Comparison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F053D98-A074-42B5-807A-2A444A324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501" y="1554314"/>
            <a:ext cx="10140688" cy="446479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B564EB-04D2-4A95-B6DC-902C58A2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B94AB-8D80-4C43-803C-5BFB4A6765FB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5971B0-192F-48E6-A589-9BEF8DBDB23A}"/>
                  </a:ext>
                </a:extLst>
              </p14:cNvPr>
              <p14:cNvContentPartPr/>
              <p14:nvPr/>
            </p14:nvContentPartPr>
            <p14:xfrm>
              <a:off x="4011120" y="1294200"/>
              <a:ext cx="3621960" cy="321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5971B0-192F-48E6-A589-9BEF8DBDB2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1760" y="1284840"/>
                <a:ext cx="3640680" cy="32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09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872FA49-6978-40F4-B594-C9761E37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913828" cy="4447955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Leverages ability to analytically minimize quadratic functions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Iteratively fits quadratic function to three bracketing points</a:t>
            </a:r>
            <a:endParaRPr lang="el-GR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09A1F-DE7A-40F4-A530-D537284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Quadratic Fit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7FC79F-BD25-48A8-AC94-99251954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069" y="3110240"/>
            <a:ext cx="3634871" cy="29024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194007-D708-4AD9-8AE1-10AB4E62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B239B9-29F3-41BB-80AD-A3E98C125CEB}"/>
                  </a:ext>
                </a:extLst>
              </p14:cNvPr>
              <p14:cNvContentPartPr/>
              <p14:nvPr/>
            </p14:nvContentPartPr>
            <p14:xfrm>
              <a:off x="4212000" y="3131280"/>
              <a:ext cx="2786400" cy="230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B239B9-29F3-41BB-80AD-A3E98C125C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2640" y="3121920"/>
                <a:ext cx="2805120" cy="23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08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872FA49-6978-40F4-B594-C9761E37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913828" cy="4447955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a function is locally nearly quadratic, the minimum can be found after several steps</a:t>
            </a:r>
            <a:endParaRPr lang="el-GR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09A1F-DE7A-40F4-A530-D5372848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Quadratic Fit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0BD986E-AE22-4137-9622-2DD284FEC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80" y="3497469"/>
            <a:ext cx="11104440" cy="27761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B0182-D40C-4245-ACD5-72B72C51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A63797-F5D8-43D7-88AF-22FC70DA4F81}"/>
                  </a:ext>
                </a:extLst>
              </p14:cNvPr>
              <p14:cNvContentPartPr/>
              <p14:nvPr/>
            </p14:nvContentPartPr>
            <p14:xfrm>
              <a:off x="986760" y="4319280"/>
              <a:ext cx="9910440" cy="132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A63797-F5D8-43D7-88AF-22FC70DA4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400" y="4309920"/>
                <a:ext cx="9929160" cy="13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26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471E675-73F6-4760-B323-FE6496B9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913828" cy="4447955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Guaranteed to find the global minimum of any bounded function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Requires the function be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Lipschitz continuous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A71F4-F133-445B-8DEA-FABBD08B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Shubert-</a:t>
            </a:r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Piyavskii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0546F2-D78A-4C28-8599-9FFC2914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294" y="3339027"/>
            <a:ext cx="5511964" cy="254493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3557C50-CD8F-48B0-9521-567FA7630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102" y="3339027"/>
            <a:ext cx="5511963" cy="25449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35A3D2-B7EA-479D-971C-5F7BAFE5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565DE1-3DE7-4184-8439-99812908CBC2}"/>
                  </a:ext>
                </a:extLst>
              </p14:cNvPr>
              <p14:cNvContentPartPr/>
              <p14:nvPr/>
            </p14:nvContentPartPr>
            <p14:xfrm>
              <a:off x="607320" y="229680"/>
              <a:ext cx="11548800" cy="621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565DE1-3DE7-4184-8439-99812908CB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960" y="220320"/>
                <a:ext cx="11567520" cy="62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46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1F4-F133-445B-8DEA-FABBD08B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Shubert-</a:t>
            </a:r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Piyavskii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05C62F6-7AD5-4BB8-A713-332A7D418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0016" y="1492843"/>
            <a:ext cx="5844125" cy="47329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13DD6-E174-4FDA-B85E-0907C3DE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0BF73E-42E9-4F53-95DE-55FA40B5C9A2}"/>
                  </a:ext>
                </a:extLst>
              </p14:cNvPr>
              <p14:cNvContentPartPr/>
              <p14:nvPr/>
            </p14:nvContentPartPr>
            <p14:xfrm>
              <a:off x="3133080" y="463320"/>
              <a:ext cx="7988040" cy="534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0BF73E-42E9-4F53-95DE-55FA40B5C9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3720" y="453960"/>
                <a:ext cx="8006760" cy="53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95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C7A30584-561E-421E-9A68-38E2760E78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913828" cy="4447955"/>
              </a:xfrm>
            </p:spPr>
            <p:txBody>
              <a:bodyPr/>
              <a:lstStyle/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Used in root-finding methods</a:t>
                </a: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When applied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)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,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can be used to find minimum</a:t>
                </a: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C7A30584-561E-421E-9A68-38E2760E7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913828" cy="4447955"/>
              </a:xfrm>
              <a:blipFill>
                <a:blip r:embed="rId2"/>
                <a:stretch>
                  <a:fillRect l="-1006" t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A002ADA-C6E9-484A-A572-1DA57FAB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Bisection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99B39EB-7193-4460-80E2-6B277C4DB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632" y="3429000"/>
            <a:ext cx="10957168" cy="22482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99B2B-57CD-4D59-B859-377934B4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A89CE6-F1B2-43C4-9180-F7AD2C65E477}"/>
                  </a:ext>
                </a:extLst>
              </p14:cNvPr>
              <p14:cNvContentPartPr/>
              <p14:nvPr/>
            </p14:nvContentPartPr>
            <p14:xfrm>
              <a:off x="279000" y="219240"/>
              <a:ext cx="11358000" cy="578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A89CE6-F1B2-43C4-9180-F7AD2C65E4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640" y="209880"/>
                <a:ext cx="11376720" cy="58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65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7A30584-561E-421E-9A68-38E2760E7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913828" cy="4447955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Many optimization methods shrink a bracketing interval, including Fibonacci search, golden section search, and quadratic fit search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Shubert-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Piyavskii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method outputs a set of bracketed intervals containing the global minima, given the Lipschitz constant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Root-finding methods like the bisection method can be used to find where the derivative of a function is zero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02ADA-C6E9-484A-A572-1DA57FAB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DE8A5-833D-4A28-8FC9-AA7BF46B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1113-3E22-4B04-9066-F8BBD07E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Unimodality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163A63-1659-4976-9C9B-69B7030F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There exists a unique optimizer </a:t>
            </a:r>
            <a:r>
              <a:rPr lang="en-US" b="1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</a:t>
            </a:r>
            <a:r>
              <a:rPr lang="en-US" b="1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such that </a:t>
            </a:r>
            <a:r>
              <a:rPr lang="en-US" i="1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f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monotonically decreasing for </a:t>
            </a:r>
            <a:r>
              <a:rPr lang="en-US" b="1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≤ </a:t>
            </a:r>
            <a:r>
              <a:rPr lang="en-US" b="1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 and monotonically increasing for </a:t>
            </a:r>
            <a:r>
              <a:rPr lang="en-US" b="1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≥ </a:t>
            </a:r>
            <a:r>
              <a:rPr lang="en-US" b="1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</a:t>
            </a:r>
          </a:p>
          <a:p>
            <a:endParaRPr lang="en-US" b="1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4216B-EA10-4CB4-8E36-87FAFAA4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FC51E7-F0C8-4BB2-9F01-D72930D32E8A}"/>
                  </a:ext>
                </a:extLst>
              </p14:cNvPr>
              <p14:cNvContentPartPr/>
              <p14:nvPr/>
            </p14:nvContentPartPr>
            <p14:xfrm>
              <a:off x="4730040" y="2814840"/>
              <a:ext cx="3653280" cy="259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FC51E7-F0C8-4BB2-9F01-D72930D32E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0680" y="2805480"/>
                <a:ext cx="3672000" cy="26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65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7BC0-135A-4E01-A00B-FA42EEBA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Finding an Initial Bracket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CA56-3545-47F5-AFD4-0E9B3D99B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Given a unimodal function, the global minimum is guaranteed to be inside the interval [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a,c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] if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2D066B1-15B0-4F5C-B3A6-E46E9223C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762" y="2921825"/>
            <a:ext cx="5324476" cy="325513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999E15A-4296-4B55-AB2C-6BD59D4BB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309" t="10837" r="38184" b="80427"/>
          <a:stretch/>
        </p:blipFill>
        <p:spPr>
          <a:xfrm>
            <a:off x="5072935" y="1452314"/>
            <a:ext cx="5055594" cy="22407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03999-9A16-48D6-ABBC-0B3AA11C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FDC094-2708-4FE7-BE53-BF643F8EB139}"/>
                  </a:ext>
                </a:extLst>
              </p14:cNvPr>
              <p14:cNvContentPartPr/>
              <p14:nvPr/>
            </p14:nvContentPartPr>
            <p14:xfrm>
              <a:off x="4133880" y="3432600"/>
              <a:ext cx="3532680" cy="289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FDC094-2708-4FE7-BE53-BF643F8EB1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4520" y="3423240"/>
                <a:ext cx="3551400" cy="29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44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7BC0-135A-4E01-A00B-FA42EEBA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Finding an Initial Bracket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4AA0C-6B7B-4611-9E1B-A4BB891E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3299D-6A6B-4133-B4C2-9D97373B0403}"/>
                  </a:ext>
                </a:extLst>
              </p14:cNvPr>
              <p14:cNvContentPartPr/>
              <p14:nvPr/>
            </p14:nvContentPartPr>
            <p14:xfrm>
              <a:off x="3301920" y="1949760"/>
              <a:ext cx="4828320" cy="283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3299D-6A6B-4133-B4C2-9D97373B04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2560" y="1940400"/>
                <a:ext cx="4847040" cy="28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05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7BC0-135A-4E01-A00B-FA42EEBA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Finding an Initial Bracket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030D6A-660D-4B08-B343-B326698EE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59294"/>
            <a:ext cx="10515600" cy="262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55504-4C74-41CB-BCB9-C942CC61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Example bracketing sequence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4AA0C-6B7B-4611-9E1B-A4BB891E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0337C4-9C11-4FF8-9F32-72B92D755F9D}"/>
                  </a:ext>
                </a:extLst>
              </p14:cNvPr>
              <p14:cNvContentPartPr/>
              <p14:nvPr/>
            </p14:nvContentPartPr>
            <p14:xfrm>
              <a:off x="2643840" y="2995200"/>
              <a:ext cx="7614720" cy="263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0337C4-9C11-4FF8-9F32-72B92D755F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4480" y="2985840"/>
                <a:ext cx="7633440" cy="264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96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BEB6-771B-43B0-B1D5-A9E1787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Fibonacci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5D439B8-7698-47CC-8B3D-653AE7EE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7500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function evaluations are limited, the Fibonacci Search algorithm is guaranteed to maximally shrink the bracketed interval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900F8-B96D-4126-B866-E70EE0B9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6A968C-036B-48AA-840B-388AF879760E}"/>
                  </a:ext>
                </a:extLst>
              </p14:cNvPr>
              <p14:cNvContentPartPr/>
              <p14:nvPr/>
            </p14:nvContentPartPr>
            <p14:xfrm>
              <a:off x="720" y="311400"/>
              <a:ext cx="11581920" cy="608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6A968C-036B-48AA-840B-388AF87976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640" y="302040"/>
                <a:ext cx="11600640" cy="61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49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FB62C72-FD48-4BC6-866B-70DC9F68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913828" cy="4127500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restricted to two function evaluations, compare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5BEB6-771B-43B0-B1D5-A9E1787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Fibonacci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5EB393F-EAEC-4CC9-9F79-64792FD46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5417" y="2280478"/>
            <a:ext cx="6435588" cy="160889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9A2F660-86BB-49E9-B519-16FF90B59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5081" y="4693043"/>
            <a:ext cx="5216260" cy="17149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7FC1AC-CCBA-44EB-861A-CC2836D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FB62C72-FD48-4BC6-866B-70DC9F68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913828" cy="4127500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restricted to three function evaluations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5BEB6-771B-43B0-B1D5-A9E1787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Fibonacci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A6604C-76C9-41B7-B7F3-F55D9A453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0584" y="2804987"/>
            <a:ext cx="5969319" cy="18507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51F4A-C62B-472E-8D24-E209E67F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7D5180-264B-457A-A507-15069947563A}"/>
                  </a:ext>
                </a:extLst>
              </p14:cNvPr>
              <p14:cNvContentPartPr/>
              <p14:nvPr/>
            </p14:nvContentPartPr>
            <p14:xfrm>
              <a:off x="2995920" y="568800"/>
              <a:ext cx="7872840" cy="589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7D5180-264B-457A-A507-1506994756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6560" y="559440"/>
                <a:ext cx="7891560" cy="59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7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FB62C72-FD48-4BC6-866B-70DC9F68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913828" cy="4127500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restricted to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function evaluations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5BEB6-771B-43B0-B1D5-A9E17877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Fibonacci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FAEAF62-CA7D-43B5-B567-D61C2FF0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399" y="2756037"/>
            <a:ext cx="6596332" cy="30563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BF555D4-AE39-4B49-B417-FA4A4926E4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35" r="37304" b="84754"/>
          <a:stretch/>
        </p:blipFill>
        <p:spPr>
          <a:xfrm>
            <a:off x="0" y="2639685"/>
            <a:ext cx="5450096" cy="23810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181D74-46CD-438E-BC97-F1731275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A2B03-C065-430E-988D-44590E20A90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7E9CE6-5697-4B0A-A8E6-AB531DD6A544}"/>
                  </a:ext>
                </a:extLst>
              </p14:cNvPr>
              <p14:cNvContentPartPr/>
              <p14:nvPr/>
            </p14:nvContentPartPr>
            <p14:xfrm>
              <a:off x="481320" y="2305440"/>
              <a:ext cx="10740240" cy="357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7E9CE6-5697-4B0A-A8E6-AB531DD6A5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960" y="2296080"/>
                <a:ext cx="10758960" cy="35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D7747FA-CE14-40AB-8FBC-98F64AFE5145}"/>
                  </a:ext>
                </a:extLst>
              </p14:cNvPr>
              <p14:cNvContentPartPr/>
              <p14:nvPr/>
            </p14:nvContentPartPr>
            <p14:xfrm>
              <a:off x="9192814" y="2255922"/>
              <a:ext cx="183960" cy="289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D7747FA-CE14-40AB-8FBC-98F64AFE51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4174" y="2246922"/>
                <a:ext cx="2016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CF77E87-8AF7-4883-B375-74CA2EDC23DE}"/>
                  </a:ext>
                </a:extLst>
              </p14:cNvPr>
              <p14:cNvContentPartPr/>
              <p14:nvPr/>
            </p14:nvContentPartPr>
            <p14:xfrm>
              <a:off x="7607734" y="2230722"/>
              <a:ext cx="79560" cy="416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CF77E87-8AF7-4883-B375-74CA2EDC23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8734" y="2221722"/>
                <a:ext cx="972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F4AF098-15EC-4EFE-896B-DF9A73DE739D}"/>
                  </a:ext>
                </a:extLst>
              </p14:cNvPr>
              <p14:cNvContentPartPr/>
              <p14:nvPr/>
            </p14:nvContentPartPr>
            <p14:xfrm>
              <a:off x="9185614" y="2278962"/>
              <a:ext cx="104760" cy="348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F4AF098-15EC-4EFE-896B-DF9A73DE73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76974" y="2270322"/>
                <a:ext cx="1224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74CCF66-06F8-4B51-92CB-601FDE7012DF}"/>
                  </a:ext>
                </a:extLst>
              </p14:cNvPr>
              <p14:cNvContentPartPr/>
              <p14:nvPr/>
            </p14:nvContentPartPr>
            <p14:xfrm>
              <a:off x="9172294" y="2178162"/>
              <a:ext cx="84240" cy="443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74CCF66-06F8-4B51-92CB-601FDE7012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63654" y="2169162"/>
                <a:ext cx="101880" cy="46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20FE392-975C-4401-8AA6-A0BD3AD6853C}"/>
              </a:ext>
            </a:extLst>
          </p:cNvPr>
          <p:cNvGrpSpPr/>
          <p:nvPr/>
        </p:nvGrpSpPr>
        <p:grpSpPr>
          <a:xfrm>
            <a:off x="4864534" y="1412442"/>
            <a:ext cx="7340760" cy="1448280"/>
            <a:chOff x="4864534" y="1412442"/>
            <a:chExt cx="7340760" cy="14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549CB9-6B01-4BB5-851D-E11C2AB8F367}"/>
                    </a:ext>
                  </a:extLst>
                </p14:cNvPr>
                <p14:cNvContentPartPr/>
                <p14:nvPr/>
              </p14:nvContentPartPr>
              <p14:xfrm>
                <a:off x="4916734" y="2510442"/>
                <a:ext cx="391320" cy="77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549CB9-6B01-4BB5-851D-E11C2AB8F3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08094" y="2501442"/>
                  <a:ext cx="408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563EC7-51BE-448D-99F3-6803549004D9}"/>
                    </a:ext>
                  </a:extLst>
                </p14:cNvPr>
                <p14:cNvContentPartPr/>
                <p14:nvPr/>
              </p14:nvContentPartPr>
              <p14:xfrm>
                <a:off x="5054614" y="258964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563EC7-51BE-448D-99F3-6803549004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45614" y="25810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B4B7AB-3A09-4DD5-A62D-33960713670D}"/>
                    </a:ext>
                  </a:extLst>
                </p14:cNvPr>
                <p14:cNvContentPartPr/>
                <p14:nvPr/>
              </p14:nvContentPartPr>
              <p14:xfrm>
                <a:off x="4937974" y="2393082"/>
                <a:ext cx="7267320" cy="17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B4B7AB-3A09-4DD5-A62D-3396071367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28974" y="2384442"/>
                  <a:ext cx="7284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235F5C-ABD5-46C6-8DE6-3B46A9ADAC05}"/>
                    </a:ext>
                  </a:extLst>
                </p14:cNvPr>
                <p14:cNvContentPartPr/>
                <p14:nvPr/>
              </p14:nvContentPartPr>
              <p14:xfrm>
                <a:off x="4865254" y="1535922"/>
                <a:ext cx="2504160" cy="849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235F5C-ABD5-46C6-8DE6-3B46A9ADAC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56254" y="1526922"/>
                  <a:ext cx="2521800" cy="8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E0DC12-44D8-4CD9-8565-C070183D14BB}"/>
                    </a:ext>
                  </a:extLst>
                </p14:cNvPr>
                <p14:cNvContentPartPr/>
                <p14:nvPr/>
              </p14:nvContentPartPr>
              <p14:xfrm>
                <a:off x="7685854" y="2239722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E0DC12-44D8-4CD9-8565-C070183D14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77214" y="22307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5E2B52-C12F-490B-A8E3-1AF3F400926F}"/>
                    </a:ext>
                  </a:extLst>
                </p14:cNvPr>
                <p14:cNvContentPartPr/>
                <p14:nvPr/>
              </p14:nvContentPartPr>
              <p14:xfrm>
                <a:off x="7595854" y="2174922"/>
                <a:ext cx="117000" cy="51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5E2B52-C12F-490B-A8E3-1AF3F400926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86854" y="2166282"/>
                  <a:ext cx="134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7588F4-1F9D-46EC-9E02-7D36C54885D7}"/>
                    </a:ext>
                  </a:extLst>
                </p14:cNvPr>
                <p14:cNvContentPartPr/>
                <p14:nvPr/>
              </p14:nvContentPartPr>
              <p14:xfrm>
                <a:off x="4864534" y="2155842"/>
                <a:ext cx="253800" cy="704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7588F4-1F9D-46EC-9E02-7D36C54885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55894" y="2146842"/>
                  <a:ext cx="27144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83A43C-5438-4F31-A8FF-12947A4167CF}"/>
                    </a:ext>
                  </a:extLst>
                </p14:cNvPr>
                <p14:cNvContentPartPr/>
                <p14:nvPr/>
              </p14:nvContentPartPr>
              <p14:xfrm>
                <a:off x="9236014" y="2235762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83A43C-5438-4F31-A8FF-12947A4167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27374" y="22267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756FB2-83B2-417C-9C32-2AAD01DF2BDF}"/>
                    </a:ext>
                  </a:extLst>
                </p14:cNvPr>
                <p14:cNvContentPartPr/>
                <p14:nvPr/>
              </p14:nvContentPartPr>
              <p14:xfrm>
                <a:off x="9291814" y="1412442"/>
                <a:ext cx="2756160" cy="780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756FB2-83B2-417C-9C32-2AAD01DF2B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82814" y="1403802"/>
                  <a:ext cx="277380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530C54-A4FD-48CF-BA1B-94DC37DEC6E0}"/>
                    </a:ext>
                  </a:extLst>
                </p14:cNvPr>
                <p14:cNvContentPartPr/>
                <p14:nvPr/>
              </p14:nvContentPartPr>
              <p14:xfrm>
                <a:off x="9104974" y="2222442"/>
                <a:ext cx="216360" cy="48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530C54-A4FD-48CF-BA1B-94DC37DEC6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5974" y="2213442"/>
                  <a:ext cx="234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45C676-AAD6-4210-87EF-3E774A0236D7}"/>
                    </a:ext>
                  </a:extLst>
                </p14:cNvPr>
                <p14:cNvContentPartPr/>
                <p14:nvPr/>
              </p14:nvContentPartPr>
              <p14:xfrm>
                <a:off x="9123694" y="2096442"/>
                <a:ext cx="234720" cy="68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45C676-AAD6-4210-87EF-3E774A0236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14694" y="2087442"/>
                  <a:ext cx="25236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1EAC81-3504-4B4F-9859-AA0641363A30}"/>
                    </a:ext>
                  </a:extLst>
                </p14:cNvPr>
                <p14:cNvContentPartPr/>
                <p14:nvPr/>
              </p14:nvContentPartPr>
              <p14:xfrm>
                <a:off x="9301174" y="2418282"/>
                <a:ext cx="2815560" cy="9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1EAC81-3504-4B4F-9859-AA0641363A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92174" y="2409282"/>
                  <a:ext cx="2833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F70DDB-19E1-4E4D-A60B-F49B366F9727}"/>
                    </a:ext>
                  </a:extLst>
                </p14:cNvPr>
                <p14:cNvContentPartPr/>
                <p14:nvPr/>
              </p14:nvContentPartPr>
              <p14:xfrm>
                <a:off x="12121774" y="2277162"/>
                <a:ext cx="36000" cy="4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F70DDB-19E1-4E4D-A60B-F49B366F97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13134" y="2268162"/>
                  <a:ext cx="53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B54BA5-DD73-4646-9503-4D9E8BCD8B0B}"/>
                    </a:ext>
                  </a:extLst>
                </p14:cNvPr>
                <p14:cNvContentPartPr/>
                <p14:nvPr/>
              </p14:nvContentPartPr>
              <p14:xfrm>
                <a:off x="11874094" y="2097162"/>
                <a:ext cx="227520" cy="54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B54BA5-DD73-4646-9503-4D9E8BCD8B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65094" y="2088162"/>
                  <a:ext cx="2451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F2218A9-9ED4-4DCD-89EB-40E433ED9546}"/>
                    </a:ext>
                  </a:extLst>
                </p14:cNvPr>
                <p14:cNvContentPartPr/>
                <p14:nvPr/>
              </p14:nvContentPartPr>
              <p14:xfrm>
                <a:off x="11887414" y="2138562"/>
                <a:ext cx="213480" cy="479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F2218A9-9ED4-4DCD-89EB-40E433ED95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878414" y="2129922"/>
                  <a:ext cx="231120" cy="49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514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337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TeX Gyre Pagella</vt:lpstr>
      <vt:lpstr>TeXGyrePagella-Italic</vt:lpstr>
      <vt:lpstr>TeXGyrePagella-Regular</vt:lpstr>
      <vt:lpstr>Office Theme</vt:lpstr>
      <vt:lpstr>Bracketing</vt:lpstr>
      <vt:lpstr>Unimodality</vt:lpstr>
      <vt:lpstr>Finding an Initial Bracket</vt:lpstr>
      <vt:lpstr>Finding an Initial Bracket</vt:lpstr>
      <vt:lpstr>Finding an Initial Bracket</vt:lpstr>
      <vt:lpstr>Fibonacci Search</vt:lpstr>
      <vt:lpstr>Fibonacci Search</vt:lpstr>
      <vt:lpstr>Fibonacci Search</vt:lpstr>
      <vt:lpstr>Fibonacci Search</vt:lpstr>
      <vt:lpstr>Fibonacci Search</vt:lpstr>
      <vt:lpstr>Golden Section Search</vt:lpstr>
      <vt:lpstr>Fibonacci/Golden Section Search Comparison</vt:lpstr>
      <vt:lpstr>Quadratic Fit Search</vt:lpstr>
      <vt:lpstr>Quadratic Fit Search</vt:lpstr>
      <vt:lpstr>Shubert-Piyavskii Method</vt:lpstr>
      <vt:lpstr>Shubert-Piyavskii Method</vt:lpstr>
      <vt:lpstr>Bisection Method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Bracketing</dc:title>
  <dc:creator>M Gobbs</dc:creator>
  <cp:lastModifiedBy>Mykel John Kochenderfer</cp:lastModifiedBy>
  <cp:revision>22</cp:revision>
  <dcterms:created xsi:type="dcterms:W3CDTF">2019-02-03T01:22:05Z</dcterms:created>
  <dcterms:modified xsi:type="dcterms:W3CDTF">2021-04-09T04:33:52Z</dcterms:modified>
</cp:coreProperties>
</file>