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68" r:id="rId2"/>
    <p:sldId id="256" r:id="rId3"/>
    <p:sldId id="264" r:id="rId4"/>
    <p:sldId id="261" r:id="rId5"/>
    <p:sldId id="262" r:id="rId6"/>
    <p:sldId id="260" r:id="rId7"/>
    <p:sldId id="263" r:id="rId8"/>
    <p:sldId id="258" r:id="rId9"/>
    <p:sldId id="267" r:id="rId10"/>
    <p:sldId id="259" r:id="rId11"/>
    <p:sldId id="265" r:id="rId12"/>
    <p:sldId id="266" r:id="rId13"/>
  </p:sldIdLst>
  <p:sldSz cx="12192000" cy="6858000"/>
  <p:notesSz cx="9312275" cy="70262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DAC06B4-4035-4356-A44F-C23CD76D4942}" v="3" dt="2021-04-08T22:51:09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78" y="5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C5FDA235-5FFA-4788-AABB-F1ADBDEF0B6F}"/>
    <pc:docChg chg="custSel modSld modNotesMaster">
      <pc:chgData name="Mykel Kochenderfer" userId="a25b768c097423ca" providerId="LiveId" clId="{C5FDA235-5FFA-4788-AABB-F1ADBDEF0B6F}" dt="2019-04-11T20:39:50.614" v="4" actId="20577"/>
      <pc:docMkLst>
        <pc:docMk/>
      </pc:docMkLst>
      <pc:sldChg chg="delSp">
        <pc:chgData name="Mykel Kochenderfer" userId="a25b768c097423ca" providerId="LiveId" clId="{C5FDA235-5FFA-4788-AABB-F1ADBDEF0B6F}" dt="2019-04-11T20:39:39.807" v="2" actId="478"/>
        <pc:sldMkLst>
          <pc:docMk/>
          <pc:sldMk cId="3944428911" sldId="256"/>
        </pc:sldMkLst>
        <pc:spChg chg="del">
          <ac:chgData name="Mykel Kochenderfer" userId="a25b768c097423ca" providerId="LiveId" clId="{C5FDA235-5FFA-4788-AABB-F1ADBDEF0B6F}" dt="2019-04-11T20:39:39.807" v="2" actId="478"/>
          <ac:spMkLst>
            <pc:docMk/>
            <pc:sldMk cId="3944428911" sldId="256"/>
            <ac:spMk id="4" creationId="{DF52D00E-7031-458A-9C9D-47F611E75107}"/>
          </ac:spMkLst>
        </pc:spChg>
      </pc:sldChg>
      <pc:sldChg chg="modSp">
        <pc:chgData name="Mykel Kochenderfer" userId="a25b768c097423ca" providerId="LiveId" clId="{C5FDA235-5FFA-4788-AABB-F1ADBDEF0B6F}" dt="2019-04-11T20:39:50.614" v="4" actId="20577"/>
        <pc:sldMkLst>
          <pc:docMk/>
          <pc:sldMk cId="2799299582" sldId="259"/>
        </pc:sldMkLst>
        <pc:spChg chg="mod">
          <ac:chgData name="Mykel Kochenderfer" userId="a25b768c097423ca" providerId="LiveId" clId="{C5FDA235-5FFA-4788-AABB-F1ADBDEF0B6F}" dt="2019-04-11T20:39:50.614" v="4" actId="20577"/>
          <ac:spMkLst>
            <pc:docMk/>
            <pc:sldMk cId="2799299582" sldId="259"/>
            <ac:spMk id="3" creationId="{B846AAC0-D7F4-41A8-B013-36AFEC7BE06B}"/>
          </ac:spMkLst>
        </pc:spChg>
      </pc:sldChg>
    </pc:docChg>
  </pc:docChgLst>
  <pc:docChgLst>
    <pc:chgData name="Mykel John Kochenderfer" userId="8b196bf4-1ab3-452c-b1f4-5fd9b4ac9722" providerId="ADAL" clId="{ADAC06B4-4035-4356-A44F-C23CD76D4942}"/>
    <pc:docChg chg="custSel addSld delSld modSld sldOrd">
      <pc:chgData name="Mykel John Kochenderfer" userId="8b196bf4-1ab3-452c-b1f4-5fd9b4ac9722" providerId="ADAL" clId="{ADAC06B4-4035-4356-A44F-C23CD76D4942}" dt="2021-04-08T22:51:09.535" v="81"/>
      <pc:docMkLst>
        <pc:docMk/>
      </pc:docMkLst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3669507455" sldId="258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3669507455" sldId="258"/>
            <ac:inkMk id="6" creationId="{10AAA004-A373-40B6-A409-D22CFBD5BC85}"/>
          </ac:inkMkLst>
        </pc:inkChg>
      </pc:sldChg>
      <pc:sldChg chg="delSp modSp mod modClrScheme chgLayout">
        <pc:chgData name="Mykel John Kochenderfer" userId="8b196bf4-1ab3-452c-b1f4-5fd9b4ac9722" providerId="ADAL" clId="{ADAC06B4-4035-4356-A44F-C23CD76D4942}" dt="2021-04-03T16:12:35.630" v="4" actId="478"/>
        <pc:sldMkLst>
          <pc:docMk/>
          <pc:sldMk cId="2799299582" sldId="259"/>
        </pc:sldMkLst>
        <pc:spChg chg="mod ord">
          <ac:chgData name="Mykel John Kochenderfer" userId="8b196bf4-1ab3-452c-b1f4-5fd9b4ac9722" providerId="ADAL" clId="{ADAC06B4-4035-4356-A44F-C23CD76D4942}" dt="2021-04-03T16:12:34.332" v="3" actId="700"/>
          <ac:spMkLst>
            <pc:docMk/>
            <pc:sldMk cId="2799299582" sldId="259"/>
            <ac:spMk id="2" creationId="{428DBF1F-E82D-45FD-BA3D-653070B5936F}"/>
          </ac:spMkLst>
        </pc:spChg>
        <pc:spChg chg="del mod ord">
          <ac:chgData name="Mykel John Kochenderfer" userId="8b196bf4-1ab3-452c-b1f4-5fd9b4ac9722" providerId="ADAL" clId="{ADAC06B4-4035-4356-A44F-C23CD76D4942}" dt="2021-04-03T16:12:35.630" v="4" actId="478"/>
          <ac:spMkLst>
            <pc:docMk/>
            <pc:sldMk cId="2799299582" sldId="259"/>
            <ac:spMk id="3" creationId="{B846AAC0-D7F4-41A8-B013-36AFEC7BE06B}"/>
          </ac:spMkLst>
        </pc:spChg>
        <pc:spChg chg="mod ord">
          <ac:chgData name="Mykel John Kochenderfer" userId="8b196bf4-1ab3-452c-b1f4-5fd9b4ac9722" providerId="ADAL" clId="{ADAC06B4-4035-4356-A44F-C23CD76D4942}" dt="2021-04-03T16:12:34.332" v="3" actId="700"/>
          <ac:spMkLst>
            <pc:docMk/>
            <pc:sldMk cId="2799299582" sldId="259"/>
            <ac:spMk id="4" creationId="{1E02053F-6043-4499-AF2D-8BE4DA2DAB1F}"/>
          </ac:spMkLst>
        </pc:spChg>
      </pc:sldChg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1362470259" sldId="260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1362470259" sldId="260"/>
            <ac:inkMk id="5" creationId="{C6163E46-EB49-4A27-87E7-5A5E612302FA}"/>
          </ac:inkMkLst>
        </pc:inkChg>
      </pc:sldChg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1482094474" sldId="261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1482094474" sldId="261"/>
            <ac:inkMk id="5" creationId="{BEB31CBA-062D-4F08-9CE9-1DCAAD6B594D}"/>
          </ac:inkMkLst>
        </pc:inkChg>
      </pc:sldChg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3161096955" sldId="262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3161096955" sldId="262"/>
            <ac:inkMk id="5" creationId="{65841727-3412-4F4F-8763-7837D0FE09E6}"/>
          </ac:inkMkLst>
        </pc:inkChg>
      </pc:sldChg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2841442740" sldId="263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2841442740" sldId="263"/>
            <ac:inkMk id="5" creationId="{E5C7C831-B029-402E-A736-B4540FA06C2C}"/>
          </ac:inkMkLst>
        </pc:inkChg>
      </pc:sldChg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3787688531" sldId="264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3787688531" sldId="264"/>
            <ac:inkMk id="6" creationId="{35DB0FE9-F9AD-4ABB-99AC-EC6155C39DCB}"/>
          </ac:inkMkLst>
        </pc:inkChg>
      </pc:sldChg>
      <pc:sldChg chg="addSp">
        <pc:chgData name="Mykel John Kochenderfer" userId="8b196bf4-1ab3-452c-b1f4-5fd9b4ac9722" providerId="ADAL" clId="{ADAC06B4-4035-4356-A44F-C23CD76D4942}" dt="2021-04-08T22:51:09.535" v="81"/>
        <pc:sldMkLst>
          <pc:docMk/>
          <pc:sldMk cId="4199244160" sldId="265"/>
        </pc:sldMkLst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4199244160" sldId="265"/>
            <ac:inkMk id="5" creationId="{48305D6F-CA35-4CF4-B0C5-35C8B44D744E}"/>
          </ac:inkMkLst>
        </pc:inkChg>
      </pc:sldChg>
      <pc:sldChg chg="addSp delSp modSp add mod modClrScheme chgLayout">
        <pc:chgData name="Mykel John Kochenderfer" userId="8b196bf4-1ab3-452c-b1f4-5fd9b4ac9722" providerId="ADAL" clId="{ADAC06B4-4035-4356-A44F-C23CD76D4942}" dt="2021-04-08T22:51:09.535" v="81"/>
        <pc:sldMkLst>
          <pc:docMk/>
          <pc:sldMk cId="1102293006" sldId="267"/>
        </pc:sldMkLst>
        <pc:spChg chg="mod ord">
          <ac:chgData name="Mykel John Kochenderfer" userId="8b196bf4-1ab3-452c-b1f4-5fd9b4ac9722" providerId="ADAL" clId="{ADAC06B4-4035-4356-A44F-C23CD76D4942}" dt="2021-04-03T16:12:23.934" v="1" actId="700"/>
          <ac:spMkLst>
            <pc:docMk/>
            <pc:sldMk cId="1102293006" sldId="267"/>
            <ac:spMk id="2" creationId="{428DBF1F-E82D-45FD-BA3D-653070B5936F}"/>
          </ac:spMkLst>
        </pc:spChg>
        <pc:spChg chg="del mod ord">
          <ac:chgData name="Mykel John Kochenderfer" userId="8b196bf4-1ab3-452c-b1f4-5fd9b4ac9722" providerId="ADAL" clId="{ADAC06B4-4035-4356-A44F-C23CD76D4942}" dt="2021-04-03T16:12:27.157" v="2" actId="478"/>
          <ac:spMkLst>
            <pc:docMk/>
            <pc:sldMk cId="1102293006" sldId="267"/>
            <ac:spMk id="3" creationId="{B846AAC0-D7F4-41A8-B013-36AFEC7BE06B}"/>
          </ac:spMkLst>
        </pc:spChg>
        <pc:spChg chg="mod ord">
          <ac:chgData name="Mykel John Kochenderfer" userId="8b196bf4-1ab3-452c-b1f4-5fd9b4ac9722" providerId="ADAL" clId="{ADAC06B4-4035-4356-A44F-C23CD76D4942}" dt="2021-04-03T16:12:23.934" v="1" actId="700"/>
          <ac:spMkLst>
            <pc:docMk/>
            <pc:sldMk cId="1102293006" sldId="267"/>
            <ac:spMk id="4" creationId="{1E02053F-6043-4499-AF2D-8BE4DA2DAB1F}"/>
          </ac:spMkLst>
        </pc:spChg>
        <pc:inkChg chg="add">
          <ac:chgData name="Mykel John Kochenderfer" userId="8b196bf4-1ab3-452c-b1f4-5fd9b4ac9722" providerId="ADAL" clId="{ADAC06B4-4035-4356-A44F-C23CD76D4942}" dt="2021-04-08T22:51:09.535" v="81"/>
          <ac:inkMkLst>
            <pc:docMk/>
            <pc:sldMk cId="1102293006" sldId="267"/>
            <ac:inkMk id="3" creationId="{21D3F652-1591-45C6-AF86-3C02B51B3C85}"/>
          </ac:inkMkLst>
        </pc:inkChg>
      </pc:sldChg>
      <pc:sldChg chg="new del ord">
        <pc:chgData name="Mykel John Kochenderfer" userId="8b196bf4-1ab3-452c-b1f4-5fd9b4ac9722" providerId="ADAL" clId="{ADAC06B4-4035-4356-A44F-C23CD76D4942}" dt="2021-04-03T16:27:50.675" v="8" actId="47"/>
        <pc:sldMkLst>
          <pc:docMk/>
          <pc:sldMk cId="2093691093" sldId="268"/>
        </pc:sldMkLst>
      </pc:sldChg>
      <pc:sldChg chg="modSp add mod">
        <pc:chgData name="Mykel John Kochenderfer" userId="8b196bf4-1ab3-452c-b1f4-5fd9b4ac9722" providerId="ADAL" clId="{ADAC06B4-4035-4356-A44F-C23CD76D4942}" dt="2021-04-03T16:28:26.184" v="80" actId="20577"/>
        <pc:sldMkLst>
          <pc:docMk/>
          <pc:sldMk cId="2603777309" sldId="268"/>
        </pc:sldMkLst>
        <pc:spChg chg="mod">
          <ac:chgData name="Mykel John Kochenderfer" userId="8b196bf4-1ab3-452c-b1f4-5fd9b4ac9722" providerId="ADAL" clId="{ADAC06B4-4035-4356-A44F-C23CD76D4942}" dt="2021-04-03T16:28:02.103" v="15" actId="20577"/>
          <ac:spMkLst>
            <pc:docMk/>
            <pc:sldMk cId="2603777309" sldId="268"/>
            <ac:spMk id="2" creationId="{428DBF1F-E82D-45FD-BA3D-653070B5936F}"/>
          </ac:spMkLst>
        </pc:spChg>
        <pc:spChg chg="mod">
          <ac:chgData name="Mykel John Kochenderfer" userId="8b196bf4-1ab3-452c-b1f4-5fd9b4ac9722" providerId="ADAL" clId="{ADAC06B4-4035-4356-A44F-C23CD76D4942}" dt="2021-04-03T16:28:26.184" v="80" actId="20577"/>
          <ac:spMkLst>
            <pc:docMk/>
            <pc:sldMk cId="2603777309" sldId="268"/>
            <ac:spMk id="3" creationId="{B846AAC0-D7F4-41A8-B013-36AFEC7BE06B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00:33.4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13500 12957 1053 0,'0'0'547'16,"0"0"-446"-16,0 0-23 0,0 0 13 16,0 0-43-16,0 0-35 0,0 0-9 15,0 0 67-15,0 0 75 0,62-43 0 16,-55 36-23-16,-5 0 32 0,2 0 70 15,2 0 42-15,-4-4-47 0,0 2-48 16,0-1-51-16,0-4-58 0,0 0-34 16,-2 5-17-16,2-5-12 0,0 0 1 15,1 1 2-15,1 2 22 0,-4 2-9 16,0 2-16-16,-4 0 0 0,-3 0-45 16,-1 7-2-16,-6 0 6 0,-5 0 41 15,-2 7 6-15,-4 0 35 16,1 7 4-16,-1-1 2 0,-2 4-3 15,2 0-13-15,0-1-15 0,5 9-14 16,1-6 17-16,3 2 16 0,7 3-1 16,5 2-2-16,2 2-1 0,4 2 0 15,6 1-12-15,9-1-18 0,2-4 1 16,5 5 0-16,1-8 2 0,2 1 22 16,0-6 24-16,0-6 28 0,4-1 21 15,-6-8 13-15,-1-3-1 0,-1-3-21 16,-2-8-31-16,0-1-7 0,-7-6-15 15,3-2-10-15,-3 0-5 16,-6-8-4-16,3 2-2 0,-7-2-13 16,-4 2 0-16,0-5-1 0,0 5-1 15,-11-2 0-15,5 5-1 0,-8-5 3 16,1 12 8-16,-3-4-11 0,-3 6 0 16,-1 3-3-16,3 6-12 0,-6-2 12 15,3 7-16-15,-3 0 7 0,2 0 9 16,0 7-9-16,3 2 10 0,1 5-14 15,9 6-2-15,0 0-1 0,2 8-2 16,6 1 9-16,0 6-7 0,10-2 7 16,2 0 0-16,7 2-1 0,2-5-8 15,1-2 8-15,1-12 10 0,0 1 3 16,0-7 25-16,-1-6 24 0,-3-4 43 16,0-11 22-16,-7-2-22 15,0-7-19-15,-3-8-12 0,1 2-21 16,-6-9-16-16,0 2-9 0,-4-7-13 15,0-2 1-15,0 6 1 0,0-1-2 16,-2 0 0-16,-4 2 16 0,-6 6-15 16,1 4 7-16,-3 8-10 0,-5 5-37 15,-2 8-5-15,-1 4 8 0,-1 11 7 16,-2 1 15-16,2 9 12 0,-1 5-2 16,3 2-23-16,4 2 1 0,7 1 2 15,2-5-2-15,2 6-4 16,6-6-2-16,6-2 2 0,2-5 1 0,7-1 2 15,-3-8 22-15,9 1 0 0,-1-8 3 16,1-3 2-16,0 0 13 16,-1-7 4-16,-5-7 11 0,1-7 1 15,-3 6-10-15,-7-10-19 0,-2 3-2 16,-4-6-11-16,0 5 8 0,-6-5-18 16,-9 7-28-16,1 5-28 0,-5 2-40 15,-3 11-65-15,-1 3-131 0,0 10-279 16,4 1-680-16,-16 33-972 0</inkml:trace>
  <inkml:trace contextRef="#ctx0" brushRef="#br0" timeOffset="18437.53">25475 13008 11 0,'0'0'68'15,"0"0"-6"-15,0 0-60 0,0 0 77 16,0 0 97-16,0 0 23 0,0 0-13 16,0 0-20-16,0 0-36 0,-60-7-26 15,56 7-104-15,2 0-45 0,2 0-33 16,0 0 78-16,2 0 12 0,2 0 43 15,7 3 7-15,-3 4 6 0,2-3 4 16,-2 3 42-16,1 0-59 0,5-2-44 16,-6 2-10-16,3 3-1 0,-3-3 13 15,-4 0 3-15,2-3 20 16,1-1 88-16,-7-3 110 0,2 0-50 16,-2 0-119-16,0-3-48 0,0-1-16 15,-2-6 1-15,-5-1 1 0,3 1-3 16,0-2 1-16,2 1 0 0,0-3-1 15,-2 0 0-15,2 6-2 0,-6-3-1 16,5 4-20-16,-1 0 7 0,0 0-20 16,-2 4-19-16,-2 3 3 0,2 0 13 15,-5 0 21-15,1 3 18 0,-3 4 26 16,3 0 6-16,-2 0 1 0,1 0-7 16,5 0-25-16,0-2 0 0,2-1-1 15,4-1 29-15,8 1 20 0,2-4-7 16,5 0-16-16,1 0-13 0,3-7-13 15,2 3-3-15,-1-4-13 0,1 1 16 16,0-7 1-16,-5 3 16 16,-5 1 5-16,1 1 7 0,-6-1 0 15,-6 3-16-15,0 3 17 0,-4 1 12 16,-10 3 42-16,1 0 12 0,-5 7 1 16,-5 3-29-16,0-1-26 0,0 5-23 15,1 3-19-15,1-3-2 0,2-2-24 16,7 2 10-16,2 0-10 0,3-3 10 15,5-1 16-15,2-8 2 0,2 5 34 16,7 0-14-16,1-4 7 0,2-3-6 16,3 0-1-16,-3 0 1 0,7-3-4 15,-3-4 4-15,-1 0 5 0,-1 5-12 16,-1-8 7-16,-5-1 3 16,-2 1-7-16,0-1-3 0,-3 1-15 15,-3 1-1-15,-9-5-3 0,5 4-20 16,-6-1 7-16,-3 1-3 0,-1 5-3 15,2-2 22-15,-5 3 1 0,7 1 44 16,-5 3-13-16,5 0-32 0,-3 3-1 16,7 1-12-16,0 6 12 0,0-5-12 15,4 9 10-15,2 0-13 0,0-3 12 16,0 1 1-16,0 2 1 0,6-4 2 16,2 1 1-16,-2-4 18 0,5 0 10 15,-3-4 0-15,0-1 6 16,3-2 7-16,-3 0 15 0,-4-5-25 15,4-2-32-15,-4 0-22 0,-1-4-7 16,-1-3-6-16,-2 4 0 0,0-2-13 16,0 5-16-16,-5 0-52 0,-3 3-225 15,2 4-294-15,-17 25-733 0</inkml:trace>
  <inkml:trace contextRef="#ctx0" brushRef="#br0" timeOffset="27955.05">25415 12994 1182 0,'0'0'433'0,"0"0"-342"16,0 0 39-16,0 0 13 0,0 0-13 16,0 0-10-16,0 0 3 0,0 0 42 15,0 0-10-15,-14-51-11 0,16 41-15 16,0 1 6-16,2-1 9 0,0-1-4 16,-2 1-42-16,4-1-31 0,-1 4-7 15,-3 4-9-15,0 1-7 0,-2-2-12 16,0 1-19-16,0-1-13 0,-4 4-13 15,-5-3-3-15,5 3-3 0,-2 0 6 16,-2 0 12-16,-1 0 0 16,3 0-11-16,-2 0-7 0,2 0-3 15,0 3 3-15,-1 1 19 0,-1-1 0 16,4 1 19-16,-2 1 9 0,0 2 4 16,-3 7-10-16,7-3-6 0,0-1 3 15,0 2-16-15,2 2 19 0,0 0-7 16,0 0 8-16,6-2 11 0,-2 2-5 15,5-3-7-15,-3-1-4 0,0-3-2 16,2 0 3-16,-1-5 3 0,-1 1 9 16,-4 1 1-16,6-4 16 0,-4 0 5 15,2 0-6-15,-1-4-23 0,5 1-24 16,-2-2-3-16,5-2-22 0,-3-4 13 16,4 1 10-16,-1-1 2 15,1 4 0-15,-1-1 31 0,-5-3 16 16,-2 1 3-16,-4 3-19 0,-2-4-29 15,0 1-2-15,-6 5-2 0,-4-2 2 16,-3 0 3-16,-5 0 0 0,-1 3-3 16,0 4-1-16,1 0-2 0,-5 0-13 15,2 7 1-15,3 4-1 0,-1-1-6 16,1 2-3-16,7 6 0 0,-3-1 4 16,10-1 2-16,2 5 6 0,2-4 10 15,0-1 2-15,6 5 1 0,2-7 3 16,7-2 19-16,1-2-3 0,5-3 6 15,2-3-10-15,-1-4-2 16,3 0 9-16,0-7 9 0,-2-4 0 16,-3 3 3-16,-1-10-9 0,-9 1 3 15,3 1 6-15,-9-5-3 0,-4 4-6 16,0-2-23-16,-9 1 13 0,-3 4-5 16,-4 0-10-16,-1 6-18 0,-2 1-4 15,1 3-12-15,-1 4-3 0,5 0-6 16,-1 4-4-16,3 3 0 0,6 1 19 15,2 6 10-15,1 0 15 0,3 0-10 16,5 2 11-16,1 1 2 0,6 1 0 16,1-6 2-16,3-2 14 0,1 1-1 15,-1-1-2-15,-1-6 5 16,1-1 4-16,-1-3 12 0,-5 0 16 16,-4-3 0-16,5-4-10 0,-9-4-6 15,-2-3-12-15,0 6-10 0,-5-3-12 16,-5-3 0-16,4-3-1 0,-6 8-15 15,3 2-5-15,-1-3-10 0,0 6-19 16,3 1-24-16,-3 3 2 0,6 3 35 16,2 4 18-16,0 0 17 0,2 2 1 15,0 1 1-15,0 1 1 0,2-1 15 16,0 1 3-16,6-1-4 0,0-8 7 16,-1 5-10-16,-3 0 1 0,4-4 2 15,-4 1 19-15,0-4 19 16,-2 0 22-16,-2 0-20 0,0 0-30 15,0-4-23-15,-2-3 1 0,0 0-1 16,-2 4-2-16,0-2-1 0,2-2-11 16,-2 0-10-16,4 3-27 0,0 1-41 15,6-1 9-15,2 4-9 0,1 0-89 16,5 4-110-16,-6-1-213 0,13 15-796 0</inkml:trace>
  <inkml:trace contextRef="#ctx0" brushRef="#br0" timeOffset="57851.04">24789 15734 440 0,'0'0'642'0,"0"0"-642"16,0 0-215-16,0 0 160 0,0 0 39 16,0 0 16-16,60-14 18 0,-52 10 135 15,-2 4 30-15,1 0-40 0,-5 0 16 16,-2 0 17-16,0 0 32 0,-7 0-10 16,1 4-39-16,-4-4-26 0,2 3-10 15,-5-3 16-15,3 0 15 0,-3 0-9 16,5 0-55-16,-6 0-39 0,5 0-15 15,-5 0 12-15,4 0 16 0,-5 4 3 16,-6-4 3-16,-1 3-6 0,-5-3-20 16,-12 4-12-16,-11-1 12 0,-18 8 14 15,-19-9 17-15,-10 4 24 0,-17-2 30 16,2-4-13-16,5 0-12 0,10 0-19 16,10 0-26-16,2-4-22 0,7 1-15 15,-3 0-22-15,21 3 0 16,6 0-1-16,21 0-1 0,6 0-11 15,5 0 10-15,1 0-12 0,-2 0 12 16,-1 3-13-16,-5-3-3 0,4 3-9 16,4 1-12-16,11-1-4 0,-1-3-4 15,7 4 7-15,4-1 7 0,0-3-38 16,4 0-35-16,7 4-54 0,-1-4-77 16,7 0-175-16,-3 0-267 0,19-7-849 0</inkml:trace>
  <inkml:trace contextRef="#ctx0" brushRef="#br0" timeOffset="58334.44">23662 15575 1843 0,'0'0'1225'15,"0"0"-1081"-15,0 0-125 0,0 0 0 16,0 0 58-16,0 0-20 0,-33-61 0 15,31 54 80-15,0 0 55 0,0 0-182 16,0 4-10-16,2 3-174 0,0 0 168 16,0 0 6-16,-2 7 47 0,2 0-9 15,0 0-3-15,-2 3-7 16,2-6 10-16,-6 6 19 0,-1-1 34 16,3-2 22-16,-4-4-12 0,-4 4-20 15,-7 0-12-15,-2-3-14 0,-1-1-5 16,-3 4-7-16,-2 0-12 0,-2-2 6 15,-6 2-6-15,4 4-6 0,-4-1 3 16,6 1 0-16,0 1 5 0,0 2-13 16,10 0-20-16,-1 0-22 0,5-2 4 15,7 2 6-15,0 0 8 0,6 0 3 16,2-2 1-16,0-2 25 0,4 4 6 16,4-7 12-16,-2 7 25 0,7-5-25 15,-3 2 3-15,4-1-16 0,-1 0 7 16,5 4-10-16,5-5 1 0,6 5 3 15,14 0 14-15,19 0-14 16,23-2-28-16,12 2-3 0,-12-3-1 16,-15-8-48-16,-24 4-85 0,-19 0-29 15,-9-3-22-15,5-3-72 0,-4 6-115 16,-1 0-318-16,-7 0-559 0,-34 0-688 0</inkml:trace>
  <inkml:trace contextRef="#ctx0" brushRef="#br0" timeOffset="163069">12643 17645 924 0,'0'0'648'0,"0"0"-551"15,0 0-96-15,0 0-2 0,0 0-85 16,0 0 27-16,0 0 46 0,0 0 13 16,0 0 49-16,10-17-10 0,-6 17-36 15,0-4 36-15,-2 1 55 16,0 3 46-16,-2 0 74 0,0 0 75 15,0 3 8-15,0 1-49 0,-2-1-40 16,-4 1-7-16,-2 3 6 0,-1 0-8 16,-1 0-13-16,-2 0-47 0,3-4-36 15,-5 3-35-15,8-3-21 0,-7 1-19 16,7-1-6-16,0 1-7 0,-4-1-2 16,3-3-11-16,-5 3 1 0,4 1 15 15,-9-1 13-15,1 1 7 0,-5 3 2 16,-10-4 6-16,-4 3 37 15,-17 4-2-15,-16 1-26 0,-19 3-12 0,-16 3 3 16,-9-5 24-16,11-1 44 0,6-1 38 16,27-3-76-16,18 0-33 15,15-7-28-15,8 4-12 0,4-1 12 16,0-3-2-16,-3 2-11 0,-3-2-1 16,-6 3-1-16,1 1 1 0,1-4-1 15,6 3 1-15,3-3-1 0,3 0-2 16,7 4-1-16,-3-4-19 0,7 0 4 15,1 0-22-15,5 0-39 0,2 0-43 16,2 0-15-16,0 0 20 0,2 0-18 16,2-4-53-16,9 4-95 0,-7 0-251 15,2 0-515-15,9 0-549 0</inkml:trace>
  <inkml:trace contextRef="#ctx0" brushRef="#br0" timeOffset="163685.6">11332 17602 2406 0,'0'0'573'0,"0"0"-393"16,0 0 107-16,0 0 83 0,0 0-160 15,0 0-131-15,0 0-35 0,0 0-44 16,0 0-3-16,0 0-63 0,-23-4-32 15,23 4 26-15,0 0 55 0,-2 0 17 16,2 4 1-16,0-1 0 0,-2 1 2 16,2-1 9-16,-2-1 16 0,2 1 29 15,-2 1 31-15,-2-1 25 0,-2 1 2 16,-5-1 18-16,-1 1-15 0,-3 6-23 16,-5 1-5-16,-5 1 2 0,-6 2 27 15,-2 3 0-15,-2 3-39 0,2 1-16 16,-3 0-22-16,5-2-28 15,3 2-14-15,1 0-25 0,8-6 7 16,0 3 3-16,3-4-4 0,6-2 4 16,-3 2 0-16,7-4-6 0,-2 4-4 15,4-3 7-15,2-6 0 0,2 5 5 16,0-3-2-16,10 7 14 0,-2-3 1 16,11-3 1-16,1 6 24 0,11 0 8 15,17 4 4-15,18 1 2 16,17 2-5-16,10 0-22 0,-13-9-12 15,-13-5 2-15,-20 0-2 0,-18-7-3 0,-6 0-21 16,4 4-10-16,0-4-66 0,-1 7-90 16,3-4-81-16,-16 4-50 15,-13 5-68-15,0 2-617 0,-50 14-1285 0</inkml:trace>
  <inkml:trace contextRef="#ctx0" brushRef="#br0" timeOffset="208170.71">23232 15048 767 0,'0'0'326'0,"0"0"-127"0,0 0 42 15,0 0-66-15,0 0-48 0,0 0-59 16,0 0 4-16,0 0-1 15,13-61-13-15,-13 51-29 0,0 3-29 16,0-4-17-16,0 4 17 0,0 2 0 16,0-2 7-16,0 4-7 0,0 3-59 15,0-4-15-15,0 4 67 0,0 0 7 16,0 0 33-16,0 0-4 0,0 0 10 16,0 0 13-16,0 0 58 0,-4 0-32 15,0 4-78-15,-9-1-19 0,3 1 3 16,-7 1-3-16,-1 5 6 0,3 1 10 15,-3-1-27-15,-1 1-54 0,4-1 0 16,7-1-17-16,2 1 27 0,4 1 22 16,2-1 22-16,8-6-2 0,9 6 9 15,-3-8 23-15,7 2 0 16,2-1 26-16,1-3 29 0,5 0 27 16,-6 0 8-16,2 0-12 0,-4 0-42 15,-1 0-13-15,-7-3 6 0,1-1 36 16,-10 2 38-16,0-1-28 0,-4-1-75 15,0 1-45-15,-8-1-42 0,-6-3-13 16,1 0 9-16,-5 4 3 0,-3-4 20 16,-2 3-20-16,1 1 4 0,1 0 45 15,0 3 16-15,0 0-9 0,5 3-11 16,4 0-15-16,-3 4 12 0,7 4 46 16,2 3 49-16,-3-4 32 0,5 3-25 15,4 1 5-15,0-1-5 16,0 3 22-16,2-5-13 0,9 3-7 15,-1-4-6-15,-4-3 13 0,7 0 16 16,-5-2 16-16,2-1-6 0,-4-4 31 16,-2 0 1-16,-1-4-46 0,-1-4-48 15,-2-6-28-15,0-4-1 0,0 2-19 16,-2-8-20-16,-3 0-2 0,1-3 14 16,-2 3 27-16,-2 5 3 0,4-2 19 15,-3 3-5-15,3 6-17 0,-2 9-7 16,2-4-61-16,2 7-6 0,0 0 74 15,0 0 7-15,-2 10 35 0,2-3-20 16,-5 5-22-16,3-1 0 0,2 6-13 16,2-3 10-16,0 2 3 15,0 1 1-15,0-6 1 0,2 5-2 16,9-6-1-16,-5 1-18 0,2-5 8 16,9-2 11-16,-3-4 23 0,-2 0-1 15,9-7 1-15,-2-7 3 0,-1 0-4 16,3-2-9-16,-6-5-12 0,3 2 0 15,-5 2 35-15,-3 3-1 0,-8 0-24 16,0 2-11-16,-2 5-3 0,-2 3 3 16,-4 1 38-16,-9 3-9 0,7 0 7 15,-9 0-1-15,7 0-3 0,-4 0-6 16,-1 0-7-16,7 3-16 0,-2-3-3 16,1 4-16-16,5-4-22 15,2 0-33-15,0 3-22 0,2-3 31 16,0 0 44-16,0 0 18 0,4 4 0 15,0-4-12-15,5 5-20 0,-3-2-10 16,-2 1-3-16,2-1 0 0,4-3 45 16,-5 4 0-16,-3-4 84 0,0 0 45 15,0 0-30-15,-2 0-50 0,0-4-24 16,0-3-5-16,-4 2 2 0,2-2 1 16,-3 4-20-16,1-4-3 0,-4 0-29 15,6 3-42-15,0 4-41 0,2 0-17 16,-2 0 22-16,2 4 49 0,0 3 22 15,2 3 11-15,0 2-47 0,8 2-15 16,-3 4-30-16,-1-1 13 0,4-1 1 16,-2 1 28-16,-4-6 75 15,1 1 19-15,1-8 228 0,-6-1-40 16,0-3-87-16,-6-3 0 0,-1-10-23 16,-3 3-17-16,-2-8 17 0,-5-4-36 15,7 4-29-15,-5-3-3 0,7 2-29 16,-6 2-16-16,9 3-20 0,-1 3-50 15,2 10-111-15,-2 1-10 0,6 5 126 16,-2 12 26-16,2 20-188 0,0 14-156 16,0-3-184-16,0 29-395 0</inkml:trace>
  <inkml:trace contextRef="#ctx0" brushRef="#br0" timeOffset="-198276.72">15233 8262 424 0,'0'0'310'0,"0"0"-167"0,0 0-143 16,0 0-3-16,0 0-17 0,60-37 17 16,-38 23 3-16,9-3 1 0,0-2 12 15,-2 5 7-15,0-4 68 0,-4 3 114 16,-6 1 117-16,-5 3 97 0,-6 1-89 16,-4 3-155-16,-4 0-36 0,-4-2-27 15,-6 6-41-15,-7-4-16 0,5 0-24 16,-7-4 1-16,-3 4 7 0,-1 0-17 15,-2-1-3-15,0 1-3 0,3-4 9 16,1 4 7-16,0 0 29 0,3 0 13 16,7 0 2-16,-1 2 1 0,2 1-14 15,-1-3-6-15,5 7 13 0,0-3 0 16,-4-4 6-16,-3 4 0 0,-3-1-19 16,-5 1-20-16,-12-4-18 15,-17 7-16-15,-18 0-25 0,-27 10-4 16,-35 14-2-16,-21 20 5 0,-15 7 4 15,3 6-60-15,2-3-26 0,2-7-3 16,-9 0 5-16,-5-6 7 16,-1-3 32-16,5-8 19 0,-3-9 20 0,11-6 28 15,2-8 25-15,1-3-2 0,-1-4-7 16,2-4 3-16,0-3-16 16,0-3 26-16,-2-2 54 0,-4 1 23 0,-1 4 2 15,-7-3-9-15,-5 6-13 16,-4 1-33-16,-8 3-8 0,-2 0-11 0,-9 7-21 15,-5 3-13-15,-1 4-1 16,-10 5-2-16,2 2-13 0,-4 0 14 16,2 2-1-16,0-6-10 0,2 1-22 15,2-6 4-15,3-5 15 0,5 0-6 16,9-7-10-16,6 0 3 0,8-7 1 16,8-7-1-16,5-2-6 0,10-1-6 15,6-1 12-15,4-1 26 0,2 2 3 16,5-1 16-16,5 3 6 0,9 1 7 15,4 0 12-15,2 3 7 0,1 6-16 16,3-2-4-16,4 7-27 0,7 0-1 16,-1 3-1-16,1 10-21 0,-5 4-7 15,1 1-2-15,7 4-1 0,7 3-13 16,11 4-57-16,1-1-16 0,9 2 9 16,-1-6 10-16,1 2 12 15,16-5 42-15,12-3 45 0,11-9 11 16,12-3 28-16,7-2 28 0,4-1 97 15,-3 4 21-15,3-3-26 0,-5-1-51 16,3 1-42-16,7-1-9 0,3-3-22 16,2 4 0-16,2-1 3 0,0 1 2 15,0-2-8-15,4 8-7 0,1 1 0 16,-1 6-9-16,6 16-14 0,0 21-2 16,7 21-12-16,-7 30-4 0,3 36 13 15,-7 14-19-15,-4 4-48 0,-2 0-56 16,0-8 3-16,-4 1-7 15,-2 5 22-15,-7-2 15 0,7-3 26 16,-2-4 42-16,-5-3 25 0,7-2 13 16,2-5 3-16,-4 3 67 0,8-5 54 15,0-1-16-15,2 1 15 0,8 1-41 16,0 5 3-16,5 4-20 0,-1 6-2 16,-1 7-13-16,3 6-13 0,-3 8-22 15,3 1-6-15,3 10-19 0,-3-3-2 16,-3 9 0-16,1-5 1 0,-8 5-2 15,-3-9-2-15,-3 3 0 0,-3-5 0 16,-7-8 0-16,-9-5-10 0,-3-4-13 16,-1-10 23-16,-4-6 0 0,-4-4 0 15,6-10 2-15,1-5 3 16,3-1 9-16,2-11-10 0,9-1-2 16,-2-6-2-16,5 3 2 0,3 4 1 15,2 1-1-15,0-1-2 0,-6 7 0 16,4-2 0-16,0 6 0 0,-3 3 1 15,-5-5-1-15,6 1 0 0,-9-6-11 16,7-6-15-16,-4-5-39 0,5 0-5 16,3-12 16-16,2-22-36 0,0-20 58 15,2-20 5-15,0-11-18 0,0-2 34 16,0-2 13-16,2 6-1 0,0-1-2 16,0 2-10-16,0 0-5 15,2-1 18-15,-1-4 41 0,3-9 70 16,-2-2-29-16,-2-3 9 0,0 0 6 0,0 0 4 15,-2-3-17-15,0-1-18 16,0-3-26-16,0 7-23 0,0-3-17 16,2 1-24-16,0-1-14 0,7 6-21 15,-3-3-12-15,4 3 5 0,17 1 29 16,8-8-24-16,17-3 11 0,28-3 9 16,15-18-3-16,15-9-6 0,-5-1 6 15,-9 1 3-15,-10 2 25 0,-11 13 16 16,1-3 1-16,7 4 0 0,0 4 0 15,-3 1 1-15,5 2 17 0,-4 4 16 16,1-4 21-16,7 3 4 0,2 4 9 16,8 0-41-16,7 0-9 0,5 0-6 15,5 0-12-15,10 4-1 16,7-1 0-16,7 1-1 0,9-4-15 16,4 3 14-16,2-3-17 0,0 0 7 15,2 0-4-15,0 0 6 0,-4 0 7 16,-2 4 2-16,2-1-1 0,-2-1 0 15,0 1 2-15,0 4 2 0,-5 0 0 16,3 0 14-16,-2 4 19 0,2 3 18 16,0 1-5-16,0 3 8 0,-1 4-19 15,3-1-2-15,4 7-17 0,2-2-2 16,1 6-14-16,3-2-1 0,2-8-1 16,2-1-1-16,5-7-11 0,-9-7-7 15,2-7 17-15,-3-7-17 16,-1-7-6-16,-6-7 13 0,2-5-1 15,-6 0 12-15,-3-6 1 0,1-1 0 16,-2 2 0-16,-5-2 1 0,1 1 12 16,-5 3-13-16,3 3 0 0,-7-6 0 15,3 6 2-15,-3-2-2 0,2 2 0 16,1 2-1-16,-3 1-1 0,0-2-11 16,-4 5 12-16,5 0-18 0,-1 3 1 15,-4-1-4-15,-6 10-16 0,2-3 3 16,-6 8 13-16,0-1-10 0,-7 4 31 15,-5 7-1-15,-9 4-1 0,-6-3 1 16,-8 6 2-16,-5 0 0 0,-8 0 1 16,-10-1 1-16,-12-3 10 15,-15 0-11-15,-6-3 10 0,-4 0-10 16,-1 0 12-16,7 2-11 0,2-2 17 16,9 4-4-16,1 3-11 0,-2-4 19 15,-2-3-8-15,3 2-12 0,-3-6 16 16,0 4-17-16,-2-3 0 0,-2-4 1 15,-2 0-1-15,0 0 11 0,-6 0 3 16,-2-7 5-16,-5-4 14 0,-3-8-10 16,-7-12-6-16,-8-23-19 0,-2-23-22 15,-16-28 7-15,-9-20 3 0,-6-1 11 16,8 9 1-16,2 2-3 16,11 7-18-16,1-4 19 0,9 1-10 15,2-4 11-15,2 3 0 0,7 4 1 16,-1 0 2-16,0 0 20 0,2-1 9 15,1 5 3-15,3-4 13 0,-3 3-25 16,3-3-4-16,3-2-18 0,-3-9 0 16,7-3-24-16,-3-3 20 0,1 1-20 15,0-5 24-15,-1-6-4 0,-1-8-27 16,1-5-9-16,1-7 5 0,-3 0 7 16,-1-7 3-16,-1-4 25 0,-1 4 15 15,-5-4 10-15,-2 0 0 0,-4 8 12 16,-2-1-6-16,0 11 4 0,0-4 18 15,0 7-52-15,0-1 85 0,0 4-51 16,2-2-32-16,11 0-2 0,-3-4-1 16,11 7-1-16,-1-7-24 0,5-1 0 15,0 3 3-15,4-2-3 16,0 3 10-16,-4-2-25 0,0 10-29 16,-5 2 41-16,-1 6 27 0,-9 4 1 15,-2 4 19-15,-3 3-17 0,-3 3 0 16,-2 3 10-16,0 4-12 0,-5 0 13 15,1 0 6-15,0 3 5 0,4 0 20 16,0 1-30-16,8 6-13 0,1 4 1 16,3 5 11-16,1 5-11 0,1 9-2 15,1 12-1-15,-3 18-2 0,-6 12 0 16,2 12-19-16,-1 2 20 0,1 5-23 16,-4-4 3-16,4-1 7 15,-2-2 2-15,-1 0-2 0,3 9 14 16,-4 2-34-16,-4-1-5 0,0 8 40 15,0-4 25-15,0 0-13 0,-4-2-10 16,-4 2 0-16,1-7 11 0,-1-3 9 16,0-6 9-16,-5 2 31 0,3-5-12 15,2 1 5-15,0-4-2 0,-1 4-16 16,3-1-9-16,4 5-13 0,-2 0-15 16,2 2-17-16,0 9-11 0,2-1-12 15,0 4-7-15,0 4 1 0,0-1-1 16,0 1 13-16,-4 3 10 0,4 0 17 15,-4 0 7-15,-3-2 16 16,-5-1-16-16,-11-4-28 0,-14-4 9 16,-23-3 17-16,-31-8 2 0,-31-3 1 15,-25-8 2-15,1-2 35 0,5-2-23 16,19 1-14-16,10 8-1 0,-5 5-71 16,-12 20-174-16,32 3-199 0,-39 29-973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01:51.219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6139 11176 897 0,'0'0'296'16,"0"0"-32"-16,0 0-105 0,0 0-113 15,0 0-46-15,0 0-26 0,69-43-13 16,-49 36 9-16,3 0 30 0,10 3 30 15,10-1 45-15,17 2 12 0,23-1-22 16,14 4-13-16,17 0-10 0,-2 0-19 16,-7 0-21-16,-14 0 24 15,-15 0 4-15,7-3 21 0,-6-4 11 16,1-4 16-16,-14 8-10 0,-12-4-16 16,-15 0-23-16,-10 3-16 0,-6 3-10 15,-3-3 13-15,5-3 10 0,-4 4 10 16,-1-1 15-16,-1 1 49 0,-11-4 161 15,-10 7-261-15,-23 0-19 0,-25 7-26 16,-28 7 16-16,-30 5 16 0,-24 5 11 16,-3 6 0-16,3-2 1 0,10-2-1 15,8-2 1-15,-4-1-2 0,4 1 0 16,9-1 1-16,14-5 2 0,21-1 0 16,18-7 2-16,17-3 21 0,14-5 51 15,4 2-16-15,7-1-55 0,0 1-3 16,1-4-64-16,5 3-27 15,12-3 91-15,29-3 110 0,34-10 9 16,44-18-36-16,40-6-28 0,19-10-4 16,-1 0-10-16,-9 5-6 0,-30 9-6 15,-16 5-16-15,-13 6-13 0,-27 4 0 16,-24 8 0-16,-21 4 0 0,-16 3-2 16,-9 3 2-16,-4 0 0 0,-2 0 26 15,-10 0 35-15,-26 3-61 0,-28 6-38 16,-37 5 15-16,-27 11 23 0,-9-3 15 15,3 3 20-15,2-6 7 0,14-5-7 16,6 7 0-16,15-7-19 16,27-2 0-16,18-9 3 0,21 4 0 15,15 0-19-15,1-3-14 0,7-1-15 16,0 1-31-16,4-1-42 0,4 4 83 16,6-5 19-16,25 1 41 0,27-3-6 15,28-3-3-15,34-9-13 0,23-13-6 16,0 3 0-16,-9-6-10 0,-16 5-1 15,-19-5 11-15,0 6-10 0,-8-6 0 16,-14 7-2-16,-19 9 2 0,-25 1-1 16,-17 4 11-16,-3 0 9 0,-5 7 32 15,-6-3 48-15,-2-1 49 0,-17 1-151 16,-28-1-51-16,-38 8 11 0,-41 13 24 16,-31 13 16-16,-16 5 0 15,5-2 0-15,11 3 0 0,27-11 1 16,16 3 24-16,34-16 7 0,26 2-1 15,17-7-15-15,21 0-16 0,1-4-35 16,7 4-22-16,-4-2-18 0,8-1-1 16,2 3 76-16,8 0 3 0,23-4 38 15,23-3-6-15,32-7-10 0,28-10-9 16,25-6-14-16,1-5 11 0,-12 2-12 16,-22 9-1-16,-38 5 0 0,-18 1 0 15,-17 4 3-15,-17 4 9 0,1-4 4 16,-7 3 9-16,0 1 26 0,-3-1 34 15,-5-3-51-15,-2 0-34 16,-25-1-34-16,-21 1 2 0,-26 3 4 16,-33 4 26-16,-32 18-11 0,-1 1 1 15,1 2 12-15,17-2 1 0,25-2 18 16,21 1 3-16,22-8-20 0,13-5 10 16,16 2-8-16,9-3-2 0,-1-4 0 15,1 3-2-15,1-3 0 0,1 4-38 16,6-4-28-16,6 0 66 0,14 0 3 15,19-11 19-15,21-4-19 0,20-13-3 16,19 2 0-16,13-9 0 0,-3 5 0 16,-20 9-1-16,-27 11-2 0,-21 4-10 15,-19 6 10-15,-1 0 3 0,-7-3 2 16,0 3 27-16,-1-3 43 0,-5 3 10 16,-2 0-82-16,-11 0-29 0,-24 0-11 15,-12 3 8-15,-7 2 13 16,4 2 7-16,11 4 9 0,4-4-1 15,-4 7 2-15,-5 0-10 0,-3-2-14 16,1 5-87-16,7 1-23 0,0-3-20 16,6-1-29-16,2 4-61 0,6-3-102 15,4-1-137-15,7 0-551 0</inkml:trace>
  <inkml:trace contextRef="#ctx0" brushRef="#br0" timeOffset="1449.92">9178 11100 91 0,'0'0'535'15,"0"0"-453"-15,0 0-82 0,-66 14-72 16,58-13 23-16,-7 3 29 0,-1 3-12 15,-3 0 32-15,-2 0 11 0,3 3 31 16,-3-3 108-16,0 0 3 0,3-3 36 16,3-3 39-16,3 3 39 15,4-4-4-15,-1 0-87 0,5 0-69 0,2 0-29 16,2 0-17-16,0 0 10 0,0 0 23 16,0-4 6-16,0 3 7 15,2 1-4-15,-2 0-3 0,0-4-1 16,0 4-9-16,0 0-39 0,0 0-25 15,-2 0-25-15,0 0-1 0,-4 0 2 16,0 0 24-16,-3 0 9 0,-1 0 16 16,0 0 19-16,-1 0 32 0,1 0 48 15,4 0 43-15,-2 0-39 0,6-3-60 16,2 3-85-16,0-4-9 0,10 1-18 16,6-1 18-16,7 1 12 15,6-4-11-15,6 7-1 0,5-4-1 16,5 4-2-16,11 0 3 0,8 0 0 15,12 0 0-15,9 0 16 0,10 0-4 16,6 0 1-16,7-3 12 0,-1-4 13 16,-5 0-6-16,-5 2-17 0,4-2-12 15,7-4 13-15,3 4-13 0,-1 0 16 16,-3 4 3-16,-1-1-1 0,-13 1-5 16,-4 3-13-16,-5 0 13 0,-7 0-1 15,-1 0-2-15,-16 3 2 0,-10 1-2 16,-13-1-11-16,-14 1-2 0,0-4 0 15,-5 7-1-15,5-4 1 0,2 1 0 16,0-1 0-16,1 4 0 0,-3-3 1 16,-4-3 2-16,-3 3 0 15,-7-4 0-15,3 3 10 0,-6 1-13 16,0-4 0-16,-1 0-3 0,-3 3 1 16,2-3 2-16,-4 0 0 0,0 0 2 15,0 0-2-15,0 0-2 0,0 0-22 16,-4 4-23-16,-5-4-37 0,3 7-164 15,-8 7-153-15,5-4-258 0,-34 16-936 0</inkml:trace>
  <inkml:trace contextRef="#ctx0" brushRef="#br0" timeOffset="6050.34">12897 11100 88 0,'0'0'98'0,"0"0"19"0,0 0 53 16,0 0-1-16,0 0-51 0,-58 0-11 15,54 0-12-15,-5 0-17 0,7 0-65 16,0 0-13-16,2 0-59 0,0 0-16 16,0 0 75-16,0 0 56 0,0 0 94 15,-2 3 29-15,2 1 0 16,0-1-29-16,0 1-53 0,-2 1-19 16,2-2-13-16,-2 4-23 0,0-3 10 15,0-1-3-15,2 1-4 0,-4 3 1 16,4-4 19-16,0 1 19 0,0-4 6 15,0 3 20-15,6-3 19 0,-2 4-6 16,2-4-17-16,7 3-12 0,-3-3-11 16,7 4-19-16,-1-4 0 0,-1 0-6 15,3 1-10-15,3-1-10 0,-2 4 10 16,-1-4 3-16,-1 0 6 0,1 0-6 16,1 0 12-16,0 0-2 15,-1-4-14-15,3 3-3 0,2-3-6 16,3-3-16-16,7 0-9 0,19-3 3 15,8-1-4-15,21 1-11 0,8 1-1 16,4 2-2-16,-4 0 0 0,-13 4-1 16,-6 3 0-16,-14 0 2 0,0-4 1 15,-6 4 0-15,-7 0 0 0,0-3 1 16,-12 3-1-16,-2 0 1 0,13 0 11 16,13 0-8-16,18 0 11 0,24 0 1 15,4 0-3-15,3 0-10 0,-5 0 9 16,-8 0-9-16,-11 0-1 0,-5 0-2 15,-13 0 1-15,-15 0 0 0,-11 0 2 16,-10 0 0-16,-3 0 0 16,2 0-1-16,2 0-1 0,4 0 1 15,2 0-2-15,2 0 0 0,2 3-2 16,-8-3 2-16,6 4 0 0,-4-4 29 16,7 3-11-16,-3 1-5 0,8-4-12 15,3 3 1-15,1 1 1 0,5-4 0 16,8 3 1-16,-2 1-1 0,-5-4 0 15,5 1 0-15,-10-1 9 0,6 4-10 16,10-4-1-16,4 0-1 0,6 0 12 16,11 0-10-16,4 0 17 0,6-4-3 15,-2 3-4-15,4-3 21 0,0 1-5 16,-4-1-16-16,7 1-10 0,3-1 11 16,6 1-12-16,3-1-1 0,-2 1 0 15,1-1 1-15,-1 1-1 0,-1 3 1 16,-1 0 1-16,-3-4-2 15,3 1 1-15,-7 3 1 0,-2-4 17 16,0 4 0-16,1 0-1 0,-1 0-16 16,-2 0 1-16,4 0 1 0,-1 0-3 15,1 0 1-15,2 4 0 0,-1-4-2 16,-1 0 0-16,-2 3 2 0,-4-3-2 16,-6 0 1-16,-6 0 0 0,-7 0 0 15,-16 0 1-15,-14 0-1 0,-11 0 0 16,-13 4-1-16,1-4 1 0,-6 0 0 15,5 0 0-15,3 0 1 16,4 0-2-16,0 0-1 0,-2 0 1 16,-4 0-1-16,-3 0-1 0,-3 0-13 15,0 0 11-15,-5 3-14 0,0-3 2 16,-5 0 4-16,1 4-1 0,-2-4 13 16,-4 0 16-16,0 0 12 0,-2 0-3 15,0 0-25-15,-4 0-1 0,-2 0-12 16,0 0 12-16,-1 0 1 0,-5 0 3 15,2-4 10-15,-3 4-12 0,3-3 0 16,-2 3 0-16,1 0 2 0,3-4-1 16,0 4 0-16,4 0 0 0,-1-3-2 15,3 3-3-15,-2 0-9 0,2-4-1 16,0 4 11-16,-2 0 0 0,2 0-17 16,-2-3 4-16,-5-1-4 15,-3 4 0-15,0-1 1 0,-3-3 16 16,-5-3-11-16,-3 4 10 0,0-1 0 15,-6 1-10-15,0-4-3 0,-2 3-16 16,0 4-12-16,-2-3 4 0,2 3 2 16,-4-4-3-16,2 4 3 0,-4 0 7 15,-1 0 12-15,1 0 0 0,-4 0 17 16,-3 0-1-16,-7 0-1 0,-13 4 2 16,-11-4 0-16,-16 0 0 0,-10 3 1 15,-9-3-1-15,-1 0 0 0,3 0-11 16,7 4-6-16,10-4-3 0,-2 7-19 15,-2-4-7-15,-6 4 1 16,-1 0-7-16,-5-2 3 0,2 2 10 0,-5 0 6 16,2 0 9-16,-1 4 10 15,-1-4 4-15,-1 0 8 0,-1 0 2 16,-2-6 2-16,3 6 0 0,-1-7 1 16,-2 4 1-16,-5-4 1 0,-3 0 0 15,4 0 0-15,-4-4 0 0,2-3 16 16,2 2-17-16,-2-2 11 0,-4-3-13 15,4 3-1-15,-4 0 0 0,0 3-1 16,-6 1-11-16,4 3 0 0,-2 0 10 16,2 3-10-16,2 4 10 0,2 4 0 15,-4 3 0-15,2-2 2 16,2 2-1-16,6 3-1 0,0-3 3 16,2 2 1-16,3-2 1 0,-1 0 1 15,15-2 10-15,2-2-11 0,10-3 0 16,7 0 1-16,20 0 10 0,12-3-10 15,11-4 10-15,14 0-11 0,7 0 11 16,-3 0-1-16,-1 0-8 0,-1 0 15 16,3 0 12-16,-3 0 24 0,5 0 5 15,7 0-25-15,3 0-35 0,4-4-18 16,0-3 18-16,0 4 3 0,0-1 29 16,2 4 6-16,0-3-13 0,0-1-9 15,3 1-16-15,-5 3-13 0,0-4-3 16,0 4 4-16,0 0-1 0,0 0-3 15,0 0-6-15,0 0 0 16,0 0 0-16,0 0-1 0,0 0 11 16,0 0-1-16,-5 0 10 0,3 0 3 15,0 4 0-15,-4-4 16 0,2 3 9 16,0-3 4-16,-2 4-4 0,-5-4-22 16,3 3-3-16,-6-3-146 0,-1 4-99 15,-6 6-189-15,5-3-173 0,-48 27-536 0</inkml:trace>
  <inkml:trace contextRef="#ctx0" brushRef="#br0" timeOffset="12818.52">20818 11046 62 0,'0'0'137'0,"0"0"-49"0,0 0-29 0,0 0 6 16,0 0-49-16,0 0-16 0,19-61 1 16,-17 47 0-16,2 0 35 0,2 1 134 15,-4 3 97-15,0-4-3 0,-2 7-20 16,0-3-26-16,0 4-65 0,0 3-20 15,0-4-42-15,-2 3-23 0,0 1 3 16,-2 3 4-16,2-4-4 0,0 4 0 16,0 0 7-16,2-3-7 0,0 3-32 15,0 0-39-15,0 0-23 0,0 0 23 16,0 0 33-16,4 3 18 16,0 1 4-16,0 3-23 0,2 0-3 15,-2 0 3-15,-2 5 4 0,1 2-7 16,-1 7 0-16,-2 2 16 0,0 1 0 15,-7 6-4-15,3 1-8 0,-4-5-14 16,0 7-16-16,4 2 19 0,-5-5-22 16,3 5-11-16,4-9 11 0,0 7 2 15,2-5 0-15,0 2 1 0,4-2 13 16,2-2-3-16,5 2-11 0,-5-6 17 16,6-1-18-16,-3 4 1 0,1-10 0 15,0 3 1-15,3-1 0 0,-3-5 13 16,0-1-14-16,1 3 11 15,-1-4-12-15,0-3 2 0,-4 0 16 16,3-2-3-16,-1 2 0 0,-4-3 0 16,4-4 7-16,1 0-4 0,-3 3-3 15,4-3-13-15,5 0-1 0,3 0-2 16,5 0 0-16,2-3-3 0,14-1 1 16,11 1-1-16,14-1 0 0,12 1 3 15,13 1 0-15,8-1 20 0,-4-1 2 16,-10 4 13-16,-4 0-19 0,-26 0-16 15,-7 0-1-15,-7 0 1 0,0 4-2 16,19-1 2-16,19-1 1 0,7 1 1 16,1-3 14-16,-2 0 3 0,-5-5-17 15,11 2 1-15,8-4-1 16,11 0-1-16,-1 0 0 0,9-4 2 16,0 4 0-16,6 0-1 0,4 2-2 15,0-2-1-15,0 0-12 0,9 0 13 16,-1 4 16-16,2-1-15 0,7 1 2 15,4-1 16-15,4 1-18 0,2 3 12 16,6 0-12-16,8 0 1 0,1 0-1 16,5 0 2-16,1 0 1 0,0 0-1 15,1 3 0-15,1 4-1 0,-6 0 0 16,-5 4-2-16,-6 1 0 0,-6-2-1 16,2 4 1-16,-10 0 0 0,-5 0 2 15,-3-5 0-15,-7 1 1 16,-4 4-2-16,-10-3 2 0,-2-4-2 15,-7 2-1-15,-6-6 15 0,-1 1-14 16,-1 3-1-16,-4-1 0 0,-2-2 2 16,-6-1-2-16,-7 1 1 0,-7-1 1 15,-13-3 1-15,-15 0-1 0,-10 0 2 16,-12 0 8-16,-4 0-10 0,-3 0-1 16,3 0 1-16,1 0 0 0,1 0 1 15,-2 0 25-15,-5 0 29 0,-6 0 22 16,-6 0 25-16,1 0-9 0,-3 0-61 15,0-3-31-15,-3-1-3 0,1-3-2 16,-4 4 2-16,4-4 0 0,0 4 13 16,0 3-3-16,0-4-10 0,2 1-28 15,0 3-6-15,0-4 2 16,4 4 29-16,4-2 1 0,-4 2 2 16,5-3 3-16,1 3 19 0,-4-4-3 15,5 4 3-15,-1-3 3 0,-2-1 3 16,3 1 7-16,-5-1 16 0,0-3 8 15,0 0-15-15,0 0-10 0,-4-3 7 16,3 1-4-16,-1-5-15 0,-2 0-10 16,2-3-11-16,2 1 0 0,-2-8 0 15,2 5-1-15,5-6 0 0,-5 3-2 16,4-10-9-16,3 6 11 0,-3-9 1 16,2 5-1-16,5-8 0 15,-7 1 0-15,3-3-1 0,-3-10 0 16,-2-8 1-16,3-10 1 0,-3-12-1 15,-4-6 0-15,-4-8 2 0,4 7-2 16,-4 2 18-16,0 8 1 0,-4 5-19 16,0-1 0-16,0-5 1 0,-2 3-1 15,4-9 0-15,-1 5-14 0,3-1-5 16,0 2 18-16,0 1 1 0,0 5 0 16,-4 4 1-16,2-1 33 0,0 4-16 15,0 1-17-15,2 6 1 0,0 14 23 16,0 4-23-16,0 16 19 0,0-2-8 15,0 1-12-15,0-8 21 0,4 0-22 16,-2-12-4-16,5-2-17 0,-3 3 18 16,4 0 2-16,0 4 0 15,-2 2-27-15,3-2 9 0,1 3 19 16,-2 2-12-16,1 2-4 0,1-3 14 16,-2 4-35-16,0 3 9 0,-1-1 28 15,-1 2-13-15,-2 4 11 0,2 1 2 16,-6-2-2-16,0 6-10 0,0 2-10 15,-6 3-6-15,0-2 3 0,-3 6 9 16,1-4 1-16,-4 3-10 0,-1 4 6 16,1-1 16-16,-2-3 0 0,-1 8-13 15,-1-8 16-15,-3 4 0 0,-2 0 0 16,-2-3 1-16,-1 1 0 0,-3-1-1 16,-8-1-3-16,-9-3-16 0,-12-2 6 15,-14 2 10-15,-25 1-13 16,-12-1 15-16,-20 1 1 0,-3 3-1 15,4 3 0-15,2 0 0 0,13 0 0 16,-3-3 0-16,-2 3-1 0,-6-2 0 16,-8 2-1-16,-7-4 0 0,-3 4 1 15,-5 0 0-15,-4-3-20 0,-2 5 19 16,-4-2 0-16,-6 3 1 0,-8 1-11 16,-15 3 11-16,-6-4-1 0,-15 4 1 15,-8 0 1-15,-8 4 1 16,-7-1 0-16,-7 4 1 0,3 2-1 0,-3 1 1 15,-3 1 0-15,6 3-1 16,-5-4 2-16,5 6-1 0,5 1 0 16,-5 1 1-16,5-2 0 0,2-2 2 15,3-1-1-15,7-2 0 0,11-2 0 16,11-2 0-16,5 0 0 0,9-4-1 16,9 1 0-16,15-1 1 0,12-3-2 15,15 0 0-15,12 0-1 0,17 0 0 16,21 4 0-16,24-4-1 0,21 0-3 15,18 0-11-15,3 3-10 0,6-3-35 16,2 4-44-16,-5-1 25 0,7 4 60 16,2 5 19-16,11-1 32 0,1 3 3 15,9 0-20-15,-1 1-2 0,5 3-13 16,-2-4 0-16,-2 1 0 16,-3-4-1-16,-1 3-12 0,-5-4 10 15,-4-6 3-15,-3 3 0 0,-1-4 35 16,-4 1-10-16,2-3-24 0,-2-1-1 15,0 4-31-15,0-4-4 0,0 7 0 16,0 0-3-16,2 0 13 0,0 7 12 16,6 2 10-16,-2 8 3 0,5 4 0 15,3 5 1-15,3 7 1 0,1 11 2 16,5 13 8-16,4 13-10 0,2 12 11 16,6 9-11-16,-6 3 1 0,2-7 10 15,-6-2-12-15,-3-8 1 0,-5-5 1 16,0 1 10-16,-7 7-10 0,0-2-1 15,-6 10 0-15,3 2 14 16,-5 4-13-16,0 1 0 0,-2 6 13 16,-2 0-3-16,-7 0 2 0,1 0 1 15,-6 0 6-15,1-3-9 0,1-4-1 16,-1 0-12-16,5-8-44 0,4-10 44 16,2-1-1-16,6-12-29 0,2-12-11 15,11-11-25-15,-5-9-14 0,5-15-75 16,8 20-78-16,-1-1-164 0,-5-9-343 15,0 32-1297-15</inkml:trace>
  <inkml:trace contextRef="#ctx0" brushRef="#br0" timeOffset="15284.88">25545 11208 646 0,'0'0'29'15,"0"0"189"-15,0 0-87 0,0 0-86 16,0 0-9-16,0 0-3 0,0 0-10 16,0 0 42-16,-59-28 23 0,50 21 9 15,1 3-6-15,-2-1 23 0,1-5 33 16,-1 3-11-16,2-4-19 0,-3 8-26 16,3-4-17-16,4 0-9 0,-2 2-29 15,4 1-36-15,2 1-52 0,4 3-13 16,12 0 48-16,15 0 17 0,21 0 2 15,25 0 37-15,22 0-20 0,21 0-18 16,-5 0 17-16,-5 0-16 0,-13 0-1 16,-33 0 31-16,-8-4 26 0,-23 4-6 15,-10-3-10-15,-4 3-22 0,-5 0-1 16,-2 0-19-16,1 0-1 0,-3 0 1 16,-4-4 13-16,-10 4-13 15,-14-3-23-15,-20 3 20 0,-20-4-13 16,-18 1 14-16,-17-1 2 0,-12 4 1 15,7-3-1-15,10 3 1 0,11 0-1 16,21 0-1-16,13 0 1 0,8 0 0 16,12 0-3-16,2 0 2 0,3 0-3 15,-3 3-15-15,0 1 6 0,-1-1-13 16,1 1-13-16,2 3-3 0,13-4 25 16,4 1 17-16,2-1 84 0,12 1 33 15,7-4-30-15,20 0-23 0,11 0-9 16,26 0-10-16,15-7-9 15,13-4-1-15,1-3-6 0,-10 7-6 16,-22 0 5-16,-24 0 8 0,-14 6-1 16,-16 1-9-16,-9 0-25 0,1 0-1 15,-3 0-39-15,-6 0-26 0,-2 0 65 16,-25 0 26-16,-27 5-13 0,-34 5-12 16,-30-3 1-16,-21 4 1 0,3-8 10 15,16 1-11-15,31-4 1 0,34 0 0 16,18-4 13-16,14 4 10 0,6-3 3 15,7 3-29-15,0 0-16 0,-2 0-80 16,10 0 67-16,0 0 29 0,14 0 35 16,19 3-3-16,25 1-16 0,18-1-13 15,22 1 1-15,-14-1-2 0,-11 1-2 16,-22 1-3-16,-26 2-36 16,-4 0-128-16,0 10-101 0,-9-6-267 15,-16 29-486-15</inkml:trace>
  <inkml:trace contextRef="#ctx0" brushRef="#br0" timeOffset="27835.71">6654 14782 307 0,'0'0'169'0,"0"0"226"16,0 0-125-16,0 0-78 0,0 0-32 15,0 0-11-15,0 0-41 0,0 0-4 16,0 0-10-16,0 0-20 0,0 0 1 16,-19-25 3-16,19 22-13 0,0-1-23 15,0 1-42-15,0-1-38 0,-2 4-33 16,2 0-14-16,0 0 24 0,0 0 54 15,0 0 7-15,0 4 16 0,0-4-3 16,0 3 0-16,2 1 7 0,5-4 15 16,-1 3 53-16,2-3 77 0,7 0 3 15,1 0-39-15,7 0-32 0,6-7-36 16,2 0-9-16,6 0-1 0,2-2 3 16,5-4 7-16,1 2 10 0,9-6-1 15,10 1-6-15,10-2-26 16,13-2-12-16,8 0-13 0,11 6-13 15,5 0-1-15,1 7 0 0,4-1 1 16,4-3 0-16,8-3 11 0,12 4-8 16,1-1 1-16,-5 6-3 0,-5-2 0 15,-5-3 0-15,-8 3 1 0,-5 0 0 16,-3 0 11-16,-15 0 3 0,-6 2 34 16,-9 1-8-16,-3 1-14 0,-1-1-24 15,1 4-3-15,-1 0-1 0,9 0 0 16,-2 4-2-16,-3 3-14 0,-3 5-13 15,-13 2-108-15,-17-4-83 16,-11 4-72-16,-18-5-231 0,1 15-630 0</inkml:trace>
  <inkml:trace contextRef="#ctx0" brushRef="#br0" timeOffset="35017.91">11237 14345 114 0,'0'0'616'0,"0"0"-124"0,0 0-296 16,0 0-21-16,0 0 24 0,0 0 12 15,0 0-42-15,0 0 2 0,0 0 4 16,-19-17-7-16,19 14-46 0,0-1-38 16,0 1-51-16,0 3-33 15,0-4-32-15,6 4-4 0,1-5 36 16,1 5 17-16,6 0 19 0,-1-4-4 16,5 4 6-16,3-3-2 0,6-1 2 15,2-3 7-15,4 4 16 0,6-4 15 16,-2 0 1-16,7-3-4 0,1 1-16 15,5 5-18-15,2-3-17 0,-1 0-9 16,3 0-11-16,2 4-2 0,-4 3-1 16,5 0 1-16,3 0 0 0,11 0 1 15,9 3 2-15,11 4 9 0,4-3-9 16,13-4 12-16,-5 0-11 0,-2 0-1 16,-8 0 9-16,-4-7-8 0,2 3-1 15,0-3 19-15,4 0-6 16,2 4 0-16,-1-1 6 0,-3-1-6 15,0 5-4-15,-7 0-9 0,-1 0 16 16,-2 0-16-16,2 0 1 0,4 2 11 16,-3 1-2-16,5-3 12 0,-2 4 7 15,2-4-7-15,0 0 3 0,6 0 10 16,11 0-10-16,3-4-9 0,7-1 0 16,0 2-3-16,6-4-13 0,-2 0 9 15,0 0-11-15,4 0-1 0,-6 3 1 16,4-3 1-16,-8 4-1 0,-3 3-1 15,-3 0 0-15,2 0 4 0,-1 3 14 16,3 1 7-16,0 3-21 0,3-4 12 16,7 4-13-16,7-3 10 15,5 3-11-15,9-4 11 0,2-3-13 16,3 4 1-16,1-4 1 0,6 0-2 16,-1 3 0-16,5-3-1 0,-8 5 0 15,4-1 1-15,-4-4 0 0,0 7 0 16,-6-4-2-16,-3 1 2 0,-3-1-1 15,1 4 1-15,3 0 0 0,-2-3 0 16,10-1 2-16,-2-3 1 0,12 0 9 16,-2 0-12-16,9 0 1 0,3 0 1 15,5 0 1-15,4-3 0 0,2-1-2 16,0 1-1-16,0-1 2 0,-6 1 0 16,-3 3-2-16,-7 0 0 15,-3 0-1-15,-8 3 0 0,-8 1 1 16,-2-1 0-16,-4 1 1 0,-7-1-1 15,-2 1 0-15,-1-4 1 0,-9 2 0 16,2-2 1-16,-8 0-1 0,-1 0-1 16,-3 0 1-16,-2 0 1 0,-7 0-1 15,-10 0 1-15,-6 0 1 0,-4 0-1 16,-17 0-2-16,-16 7-1 0,-11-7 1 16,-14 3 0-16,-4 0 0 0,-1-3-1 15,3 4 0-15,4-4 1 0,-2 3 0 16,0 1-1-16,-6-4 1 0,-11 3 15 15,2-3 28-15,-10 0 20 0,0 0 21 16,-2 0-19-16,-2 0-64 16,-2-3-1-16,-6-1-16 0,4 1 14 15,-5-4 0-15,-1-3-10 0,2 8-32 16,-5-2-177-16,-5 1-210 0,3 3-328 16,-41 9-965-16</inkml:trace>
  <inkml:trace contextRef="#ctx0" brushRef="#br0" timeOffset="35984.53">25711 14105 1823 0,'0'0'328'16,"0"0"-176"-16,0 0-90 0,0 0-53 16,0 0-9-16,0 0-21 0,0 0 21 15,0 0 113-15,0 0 65 0,10-12-24 16,-6 8-60-16,3 4-59 0,7-3-19 16,7-1 9-16,12 1 33 0,23-4 16 15,20 0 9-15,29 0-19 0,19 3-19 16,3-3-4-16,-5 4 4 15,-11 1 9-15,-12 2 0 0,-6-3 3 16,-6 3 3-16,-19 0-3 0,-16 0-16 16,-19 0-31-16,-12 0-10 0,-3 3-22 15,-5-3-10-15,1 2-19 0,-1 8-12 16,-3-6-23-16,-8 6 26 0,-4 1 60 16,-27-1 0-16,-20-1 2 0,-28 5 1 15,-22-7 16-15,-15-7-3 0,-2 0 3 16,13-7-16-16,22 0 0 0,28-2 0 15,13 6 9-15,20-1 1 0,3 4-10 16,3-3 12-16,3 3-15 0,-1-4-54 16,2 4-86-16,3 0 102 0,9 0 38 15,15 7 32-15,18 0-7 0,19 5 4 16,22-1-4-16,19 3 7 16,11 0 13-16,-3-6 5 0,-12-1-8 15,-21 0-4-15,-22-3-7 0,-13-1-9 16,-10-3-18-16,-2 4-1 0,-5-1-3 15,1-3-13-15,-3 4-28 0,1-1-70 16,-13 4-102-16,-18 2 75 0,-44 8-121 16,0-3-283-16,-105 16-790 0</inkml:trace>
  <inkml:trace contextRef="#ctx0" brushRef="#br0" timeOffset="37701.06">11983 17051 1740 0,'75'0'376'0,"-7"-18"-133"0,19 3-65 16,14-3-88-16,4 1-22 0,7 1-29 16,0-2-13-16,-5 5 6 0,-2-1 29 15,-5-2 3-15,-7-2-9 0,-2 1 6 16,-2 1-13-16,-1 2-3 0,-5 0-13 15,-15 4-17-15,-14 5-15 16,-17 1-2-16,-12 4-20 0,-4 0 0 16,-9 0-7-16,9 0-3 0,-5 0 3 15,1 0-42-15,-7 4 71 0,-8-4 23 16,-12 0 57-16,-29 0-80 0,-34 0-2 16,-40 0-17-16,-42-4 19 0,-13-6 0 15,1-1 28-15,8 4-5 0,14 0-20 16,-4 7 20-16,4 0 47 0,-1 7-13 15,7 11-18-15,7 1 2 0,10 2-19 16,10 0-9-16,25-6-10 0,29-1 0 16,21-7 10-16,21 0 0 0,5-3-13 15,3-1-27-15,4 4-100 0,2-3 98 16,6 1 29-16,21 6 13 0,31-4 9 16,28-4 7-16,45-3 0 0,34-10-1 15,11-10-5-15,1-1-1 16,-9 0 10-16,-15 2 9 0,-9 2 0 15,-1-1 10-15,-7 3-3 0,-8 1 9 16,-8 0 15-16,-11 3-24 0,-26 4-30 16,-19 6-18-16,-27-3-1 0,-20 4-11 15,-3-3 12-15,-10 3 10 0,-2-4 56 16,-18 1-56-16,-28-4-10 0,-47 7-76 16,-60 0 35-16,-54 10 19 0,-26 13 20 15,-9 8-10-15,13 2 11 0,20 7-3 16,0 8-18-16,15 4-9 0,8 11-128 15,8 5-163-15,50-14-356 16,-7 7-1588-16</inkml:trace>
  <inkml:trace contextRef="#ctx0" brushRef="#br0" timeOffset="187168.49">15297 17754 170 0,'0'0'371'0,"0"0"-19"16,0 0-192-16,0 0-20 0,0 0-42 15,0 0-10-15,0 0-7 0,0 0 46 16,0 0 52-16,10-18-14 0,-10 15-44 16,0-1-53-16,0 4-59 0,0 0-9 15,0 0-9-15,0 0 9 0,0 4 71 16,4-1-6-16,4 4-20 16,1 4 0-16,-1 2-12 0,2 3-14 15,1 2 10-15,-1 6-9 0,-2-1 15 16,-4 8-3-16,1-1 1 0,-5 3 25 15,0 5-10-15,0-1 23 0,-5 0 10 16,-3-3 15-16,-4 0-3 0,3-5-9 16,-3-1 5-16,4-5-12 0,-3 1-29 15,3-6-38-15,0-3-10 0,2-1-16 16,2 0 4-16,1-3 8 0,1-3 2 16,2 3 2-16,0-4 0 0,0-4 13 15,0 1 3-15,5 3 10 0,1-4 9 16,0 1 9-16,0-1 4 15,-2 1-1-15,9-1-5 0,-5 2-1 16,9-1-3-16,-1 3-10 0,3-4 7 16,8 8 9-16,1-4-6 0,8 3-13 15,1-1-23-15,8-2 2 0,9 4 13 16,-2 2-16-16,8-2 11 0,8 1-9 16,6-1 0-16,17-4 0 0,4 0 13 15,11-7 19-15,-5 0-1 0,-2 0 17 16,-2-7-8-16,-4 3-11 0,5-3-19 15,5 4 3-15,7-1 9 0,3-1-12 16,7-2-1-16,0 0-12 0,8 0 1 16,2 0-1-16,5 0 1 0,3 0 0 15,3-2 2-15,3-5 0 0,-3 4 10 16,6-4-1-16,-2-2 7 16,1-1 9-16,1-1 3 0,-6 3 7 15,1-3 5-15,-1 1-3 0,4 3 1 16,-3 5 2-16,-1-5 7 0,3 0-19 15,-3 4-19-15,0-1-10 0,-1 3 0 16,-1 1-2-16,-3 3 0 0,-4 1-2 16,1-1 0-16,-3 4 0 0,0-3-1 15,-4 3 2-15,-2 0-2 0,-8 0 1 16,-2 3-11-16,-3 1 11 0,-3-1 1 16,-9 1 1-16,-8 3-1 0,-6-4 1 15,-7 2 0-15,-5-1 2 0,-18-4 1 16,-9 3 0-16,-9-3 13 15,-12 0-13-15,0 0 9 0,-1 0-11 16,1 0-1-16,10 0-1 0,1 0 0 16,5 0-2-16,-2 4-9 0,-8-4 11 15,2 3 0-15,-6-3-1 0,-2 0 2 16,-6 4 0-16,-3-4 18 0,-3 0 10 16,-5 0 24-16,0 0 16 0,-6 0-25 15,0-7-31-15,-2-4-12 0,-2 3-19 16,-4-6 4-16,-4-4 15 0,1-5-1 15,-5-1-2-15,3 1 2 0,-3-5 1 16,-3 6 0-16,7-10 0 0,-2 3 2 16,6-3-2-16,-3-1-1 15,1 0 0-15,6-2-12 0,2-1 13 16,0-1 0-16,0-8 0 0,0-13 0 16,0-8 0-16,-2-20 0 0,-4 17-2 15,-7-10 0-15,-1 2-16 0,-9-1 17 16,-8-13-2-16,4 2-13 0,2-1 15 15,5 2-11-15,5-4-4 0,7 1-11 16,8-3 2-16,0 3-3 0,12-1-3 16,1 1 10-16,5 4-16 0,-1 1 33 15,-5 10 1-15,5 4-12 0,-9 11 15 16,0 18-1-16,-1 6-2 0,-7 13 3 16,0-3 1-16,2-1 2 0,-2-1 0 15,0-10-2-15,0-4 1 16,0-11 1-16,-2 3-3 0,-5 1 0 15,1-4 1-15,0-1-1 0,2 1 0 16,2 0-15-16,2 0 14 0,0 0-1 16,2-3-17-16,4 3 17 0,6 0-17 15,-1-1 19-15,3 1 2 0,-3 0 1 16,3 7 10-16,-6-3-1 0,3 6 1 16,-7 4 30-16,0 0-6 0,-4 8-37 15,0 3-9-15,-2 4-3 0,-2 6-7 16,-7-2 7-16,1 7-7 0,-2-1 16 15,-1 4-13-15,-3 1 15 0,-3-4-1 16,3 0 2-16,-7 5-1 0,0-5 1 16,0 0 2-16,-3-3 1 15,-1 1 22-15,2-1 6 0,0-1 31 16,0 2-25-16,0-1 0 0,1 3-37 16,-5-2-23-16,-2 9-20 0,-7 0-9 15,-11 7 15-15,-17 11 15 0,-23 11 20 16,-17 13 2-16,-22 5 1 0,-4-3 11 15,6-5-9-15,0-6 13 0,8-12 6 16,-8-7-7-16,2-4 0 0,-6-3-2 16,1-10-10-16,-5-4 15 0,-2 0-15 15,1-5 0-15,5 1-1 0,-4 1 0 16,-1-3-1-16,3 3-1 16,0 0 0-16,1 4-1 0,3 3-2 0,-6 6-13 15,-7 4 4-15,-1 0-1 16,-3 7 10-16,-14 4-15 0,-6 8 2 15,-5 2 16-15,-4-2-1 0,3 6 0 16,-5-8 1-16,2 6 2 0,7-6-1 16,8-3 3-16,10-5 11 0,8-6-14 15,11-3 14-15,8 0-13 0,15-3 8 16,10-6-10-16,12 2-1 0,10-3 1 16,3-4 2-16,18 7 0 0,9 0-2 15,8 2-2-15,8 1-20 0,4 1 4 16,-4-1-20-16,-12 4 7 0,-17 0-9 15,-13 0-3-15,-17 4 18 0,-5 8 6 16,-5 9 1-16,16-4 18 0,16-1 0 16,22-6-4-16,19-3 1 15,7-3 0-15,3 3-9 0,-1-4-7 16,-3 4-15-16,1 0-16 0,5-3-3 16,1 1 18-16,8-2 22 0,2 1 13 15,2-1 3-15,0 1 17 0,0-4-1 16,0 3 9-16,0-3-6 0,2 0 6 15,-2 0-10-15,2 4-16 0,-2-4-2 16,0 0-2-16,0 0-16 0,0 3-14 16,0 1 11-16,0 3 8 0,0 0 12 15,0 5 1-15,0 5 0 0,0 4 2 16,-2-1 11-16,2 4-13 0,-2 2 1 16,-1 2 0-16,3 2 1 15,-2-2 10-15,-2 1-11 0,-2 6 0 16,2 5 1-16,-2 14-1 0,-9 14 21 15,1 23 28-15,-5 17 6 0,-1 16-9 16,-1 12-22-16,4-5-22 0,9-9 12 16,-2-10 19-16,6-8-34 0,4 1-1 15,-2-1 1-15,2-2 0 0,0-5 0 16,2 6-8-16,2-5 8 0,4-4 1 16,0 0-1-16,-2 0-40 0,7-5 38 15,-5-1-1-15,2-1 3 0,-1 2 1 16,-5-2 1-16,2 11-2 0,-2-1 3 15,-4 6-3-15,-4-12-33 16,-8-7 33-16,-7-9 3 0,0-14 9 16,5-11 1-16,0-17-12 0,3-1 11 15,1-13 4-15,4-2-13 0,-3 6-3 16,1-2-25-16,4 3-12 0,0-1-22 16,4-9-4-16,4 0-15 0,8-11 18 15,3-1-56-15,6-2-123 0,-7 0-347 16,15-2-1025-16</inkml:trace>
  <inkml:trace contextRef="#ctx0" brushRef="#br0" timeOffset="198924.07">21763 16348 2141 0,'0'0'279'0,"0"0"-279"0,0 0-10 16,0 0-74-16,0 0 45 0,0 0 3 15,0 0 13-15,0 0 23 0,0 0 32 16,-48-14 0-16,40 14-15 0,2 0-15 16,1 0 0-16,1 0 50 15,0 3 42-15,4-3 15 0,0 0 4 16,0 0 10-16,0 0 21 0,6-3 13 15,1 1-16-15,-5-1-23 0,2-4-13 16,0 0-4-16,0 0-9 0,-2 0-10 16,-2 0 16-16,0 0-32 0,-2 1-28 15,-6 0-19-15,0-5-19 0,-7 4-2 16,3 0 0-16,-7 0-1 0,-2 0 0 16,-1 0 3-16,-1 2 3 0,0-6 19 15,-2 4-6-15,1-3-14 0,1 3 0 16,0-3 17-16,0 1 16 0,3-2 0 15,-3 1 11-15,2 3-5 0,-1-4 3 16,-1 5-1-16,-2 0-21 0,0 3-21 16,-4 3 0-16,-4-4 0 0,-2 4 0 15,-2 0 1-15,-4 0 14 16,-5 4 2-16,-4-4-2 0,-1 0 12 16,-1 0-16-16,2-7 7 0,-1 0 15 15,-1-7-6-15,0-4-16 0,3 3 10 16,-1-6 9-16,-4 2-16 0,5-2 19 15,-3 3-9-15,5-1-22 0,-5 2 28 16,-6-1-19-16,-8 4 4 0,-13 9-14 16,-12 2 10-16,-10 3 3 0,-11 12 19 15,5 5-3-15,20-3 9 16,25-3 6-16,21-4 30 0,16-6-27 0,0 3-21 16,2-1-25-16,-5 1-1 15,-3-1-1-15,-5 1 1 0,-3-1 10 16,0 1-10-16,4-4 11 0,0 0-13 15,-3 3-2-15,-1-3-11 0,0 0 10 16,-3 4-15-16,-1-1 3 0,0 4 2 16,-3 4 10-16,1-3-12 0,-3 3 14 15,3 3-11-15,-1 3 10 0,3-1 0 16,-3-2 0-16,5 7 2 0,0-6 0 16,3-1 0-16,-3 0 0 0,6 2 0 15,2-2-1-15,2 0-1 0,4-7 0 16,2 7-1-16,0-5-10 0,3 1 12 15,-1 1-11-15,-2-1 10 16,0 4-1-16,-2 2 0 0,-6 1-12 16,2 4 15-16,-2 2-4 0,-2 1 3 15,2 2-11-15,0 2-3 0,4-2-1 16,0 2 14-16,6-2-10 0,1 2 10 16,3-5 0-16,2-2 1 0,3 2 0 15,0-2 1-15,3-4 1 0,-1 2-1 16,1-1-2-16,-1 3-13 0,4-2 12 15,0-2-1-15,-1 6 3 0,1-2 1 16,0 3 2-16,-1-1 2 0,3 5-1 16,-2-2-1-16,0 2 0 0,4-2 0 15,-3 2-1-15,3 2 2 0,0-3-1 16,2 3 0-16,0 0-1 0,2 1 2 16,0-1-1-16,4-2 10 15,0 1-9-15,4-1 1 0,1-2 8 16,1 2 3-16,0-1 1 0,3-3-1 15,-1 2 3-15,3-1 1 0,-5-3-16 16,5 6 9-16,-1-5-9 0,-2 5 9 16,3-6-10-16,-3-1-2 0,3 7 2 15,-3-5 0-15,1 1-2 0,-1-5 0 16,2 6 2-16,1-6 1 0,1 2-1 16,3 3 11-16,-2-1-10 0,3 2 0 15,1-3 0-15,4-1 12 0,-3 2-13 16,5 1 0-16,0 1 13 0,-2-6-15 15,2 2 0-15,0-2 0 16,0-2 2-16,2 4 14 0,-1-5-1 16,1 1-3-16,0-3 4 0,2 4 2 15,2-6-6-15,3 2 6 0,-1 0 1 16,4-4-16-16,-2-1 9 0,7 2-9 16,-7-1 0-16,2-3 0 0,0 0 0 15,3 0 0-15,-5-2-1 0,0 2-1 16,2 0 1-16,-1 0 0 0,-1 0-1 15,2 0 1-15,0 0 0 0,5 0 1 16,7-2 13-16,7 2-14 0,13-3 13 16,11-1-3-16,-9-3-9 0,-15 0-1 15,-13-3-1-15,-20-1 0 0,8 1-1 16,6-2 1-16,7 1 0 0,5-3 0 16,-3 0 1-16,-3 4-1 15,1-8 0-15,-1 8 0 0,-1-1-1 16,1-3 0-16,5 0 0 0,-3 5 0 15,1-5-2-15,2 1 2 0,1-1 0 16,1-4 0-16,-3 4 0 0,3 0 0 16,0-2-2-16,0-1 1 0,-5-1 0 15,-1 1-2-15,-1-4-9 0,-2 5 11 16,1-5 0-16,-5 4 1 0,5-4 2 16,1 3-1-16,9-4-1 0,6-3-1 15,-2 4 0-15,-7-1 0 0,-3 4-1 16,-7-3 0-16,7 4 1 0,7-6 1 15,-7 2 1-15,0 4 0 16,-7-4 1-16,-4 2 0 0,-2 1 13 16,-8-3 0-16,0 7 4 0,-2-7-1 15,-5 5 0-15,1-4-3 0,-2-5-13 16,1-1 1-16,-1 1-2 0,2-6 0 16,-5 1-1-16,3-8-1 0,-1 5-2 15,3-6-9-15,-2 6 10 0,-5-5-1 16,1 1-15-16,1 1 0 0,-5 1 6 15,3-2 8-15,-6 2 1 0,3-2 0 16,-5 3 0-16,0-3 0 0,-2-2-9 16,4-1-9-16,-6 0 2 0,3-5-11 15,1 1 0-15,0-3 8 16,0 0-2-16,2-5-4 0,3 5 13 16,-3-4 3-16,7 0 10 0,-7 4 2 15,0 2 0-15,2 1 1 0,-5 8-1 16,-1-3 0-16,-2 6 0 0,-2-2-12 15,-4 5-13-15,-5-1-12 0,-7 0 7 16,-5 1 8-16,-6-2 19 0,-2-4 1 16,-10-1 1-16,-2-1 1 0,1-9 2 15,-1 3-2-15,2-8-32 0,0 1-36 16,8-3-24-16,2 0-22 0,0 0-37 16,0 3-20-16,-11 6-174 0,7 12-941 15,-87 29-1339-15</inkml:trace>
  <inkml:trace contextRef="#ctx0" brushRef="#br0" timeOffset="-106975.96">22656 14743 1672 0,'0'0'350'16,"0"0"-175"-16,0 0-32 0,0 0-78 16,0 0-7-16,18-70-45 0,-14 56 38 15,7-3 66-15,-3 1 28 0,-4 2-1 16,4 4-19-16,-6-1-61 0,1 4-16 16,-3 0-3-16,-3 2 22 0,-5 2 29 15,-2-8 5-15,-7 1-9 0,-1-1 19 16,-7-4 9-16,-2-3 15 0,-4-3-12 15,-6 2-41-15,-5-9-23 0,1 6-15 16,-2-6-26-16,1 1 4 16,-1 0-20-16,-7 0 11 0,5-4-11 15,-5 5-2-15,-1-9-2 0,-18 2 0 16,-7-7-11-16,-21-4-6 0,-13 9 4 16,-14 2-4-16,-6 9 4 0,0 4-1 15,4 7 0-15,-3 6 4 0,3-4 9 16,0 4 3-16,10-2 9 0,19 6 13 15,11-4 3-15,19 3 0 0,-1-3-23 16,14 4 0-16,13 3-2 0,-2 0-1 16,14 0-1-16,0 0-1 0,-13 3-13 15,-13 4 15-15,-24 0-1 0,-18 2 1 16,-17 5 0-16,-2-3-2 0,-1 2 0 16,-3-2 1-16,14 5-1 15,5 1-16-15,2 1 16 0,6 1-13 16,8-2 13-16,17 1 0 0,18-3 0 15,13-1-13-15,10-3 1 0,4 3 11 16,-1-2-8-16,-3 9 9 0,-10 3 1 16,-11 9 1-16,-12 14 1 0,-10 14 0 15,-15 8 1-15,-8 14 2 0,-12 8-2 16,1-2 1-16,7-2-2 0,10-7 1 16,15-5-1-16,4 0-12 0,6-1 10 15,6-3-17-15,8 1 3 0,9 1-16 16,4 5 10-16,6 3-3 15,4 1 22-15,2 5 2 0,3 0 0 16,3-2 1-16,3 10 2 0,1-5-1 16,1 3 2-16,2-3 9 0,-1 1-11 15,1-2 15-15,-5-2-16 0,1-7 2 16,-1-1-2-16,-1-2-2 0,-3-2-9 16,5-4 11-16,1-4 12 0,3-10 33 15,6 4-42-15,4-10 28 0,4 10-12 16,15 3-3-16,10 1-4 0,10 5 7 15,8 1-4-15,11 11 14 0,6-2-1 16,9 4-3-16,3-6-1 0,5 1-5 16,-3-9 0-16,-1 5-17 0,-3-2-2 15,-1 2-6-15,-3 0-10 0,0-2 14 16,-2-5-20-16,5-7 10 0,-1-7 9 16,5-3-22-16,-3-7 12 15,11-4-5-15,-2-5 2 0,7-13 7 16,10-4 9-16,5-11 1 0,5-7-1 15,3 0 0-15,3-7 0 0,2-4 1 16,-2 1 24-16,-11 6-25 0,-2 1-1 16,-12 3-12-16,-6 3-2 0,-10 1-4 15,-1 3 17-15,0 0 1 0,-1 3 1 16,3-6 41-16,-3-4 37 0,3-4-37 16,1-13-17-16,5-9 1 0,7-16 25 15,6-9-4-15,13-10-3 0,-3-9-21 16,-1-5 6-16,-7-1-10 15,-6-6 1-15,-11 8-18 0,-3 3 2 16,-7 3 25-16,-12 10 0 0,2-3-7 16,-6 2-9-16,-5-6 4 0,11-13-14 15,-12 1 13-15,-3-1-12 0,5 1 0 16,-3-2-2-16,3 3-1 0,0-13-21 16,-9-9-13-16,0-7-3 0,-2-6 22 15,-3-8-16-15,-3-5 9 0,4 2-6 16,-6-3-12-16,0 1-3 0,0-2 9 15,-8 8 18-15,-5 3-2 0,-7 6-1 16,-5 5 7-16,-6-1 9 0,-4 4-10 16,-13 3 1-16,-6 1 12 0,-10 2-3 15,-6 3 3-15,-8 1-1 0,-3 1 1 16,-2 4 0-16,-8-1 11 16,7 3 11-16,-3 2-22 0,8 2 0 15,3 2 0-15,1 1-1 0,1 2-43 16,2 3-8-16,3 15 20 0,3 10-5 15,-10-4-13-15,-9 7 10 0,-14 1 39 16,-17-1-34-16,-4 20 9 0,-4 6-5 16,-14 13-4-16,-13 5 23 0,-11 0-4 15,-1 0 13-15,-4 2-13 0,-3 1 15 16,1 8 1-16,1-4 2 0,9 0 23 16,10 3 16-16,17-3-13 0,4 2-12 15,10 1-15-15,4 1-1 0,7 3 0 16,4 0-2-16,1 5-17 15,5 5-40-15,0 3-20 0,-2 11 19 16,-7 2 13-16,-7 4 9 0,-9 10 7 16,-8 0 12-16,-3 3 6 0,3-3 10 15,4 0 3-15,4 1 0 0,4-5 1 16,4-3 0-16,7-3 0 0,14-4-1 16,12-9 0-16,13-8 0 0,10-2-2 15,2 0-11-15,1-2 12 0,-9 12-20 16,-13 17 20-16,-10 13-17 0,-10 29 7 15,-2 11 11-15,0 18 47 0,8 0-25 16,8-9-6-16,11-8 0 16,12-7-15-16,4-1 1 0,6 0-2 15,3-2 13-15,3-1-11 0,1-4-2 16,4-1-43-16,0-6-2 0,-3-1 14 16,-1-6 30-16,-1-2-12 0,-1 6 13 15,1 1 3-15,1 3 15 0,8 1-18 16,4-2 0-16,6 2 13 0,17-2 56 15,14-1-40-15,13 4-17 0,12-1-9 16,10-1-3-16,9 7 0 0,3-4-30 16,1-2-8-16,0-9-19 0,-4-5 25 15,-5-10-2-15,-4-7-20 0,-5-1-7 16,-5-3 33-16,0 0 5 0,0-7 11 16,4 2 12-16,4-5 1 0,9-4 9 15,5-5-8-15,13-12 9 0,15-6 5 16,6-6 0-16,8-4-15 0,4-7 0 15,-6-6 12-15,-4 3-13 16,-6 0-1-16,-9 3-12 0,-10 3 13 16,-8 1-1-16,-21 3 1 0,-16 0 75 15,4-7-15-15,6 0 16 0,8-9 16 16,10-5 21-16,1-2 0 0,0-8-21 16,7-6-20-16,9-3-34 0,9-14-23 15,5-3-13-15,1-11-2 0,2-4-59 16,-7-5-30-16,-6-1 30 0,-24 13 28 15,-15 11 15-15,-23 14 16 0,-6 14 12 16,4-18 20-16,14-13-7 0,9-22 0 16,6-25 3-16,-12-4 17 15,-11-8-17-15,-12 1-6 0,-6 2 34 16,-4-9-22-16,-3 0-31 0,-5-6-3 16,-1-8-1-16,-6-5-14 0,-4-2-13 15,0-2-35-15,-6-3-22 0,-9 0-34 16,-3-2 69-16,-7 2 9 0,-10 6-16 15,-11 10-9-15,-9 11 28 0,-12 10 36 16,-3 10-43-16,-13 3 17 0,-3 16 15 16,-7 5 10-16,-7 9-38 0,5 11 22 15,2-1-22-15,9 8-4 0,7-1 10 16,5 4-32-16,-5 8-115 0,-14 13-180 16,21 12-336-16,-35 11-981 0</inkml:trace>
  <inkml:trace contextRef="#ctx0" brushRef="#br0" timeOffset="-100043.22">27075 12024 1858 0,'0'0'227'0,"0"0"-91"16,0 0-116-16,0 0-20 0,0 0-59 15,0 0-132-15,0 0-189 16,0 0 84-16,-64-54 198 0,52 54 98 16,-3 0 154-16,-1 0 35 0,-5 3-20 15,0 1-20-15,-1 3-35 0,-1 3-30 16,-2 1 1-16,2-4-17 0,-2 0 13 15,3 2 35-15,-5-6 20 0,2 1 6 16,-2-4-17-16,2 0-6 0,-1 0-10 16,-3-4-13-16,-4 1-13 0,-1-4-6 15,-5 1-7-15,-8 3-6 0,-11-4-20 16,-15 3-15-16,-18 1-7 0,-16 3-9 16,-17 10-12-16,-6 1 11 0,-1-2-10 15,5-2 0-15,9 3 1 0,-7-7 0 16,2 4 0-16,-2-7 10 0,4 0-1 15,0-3-10-15,2-1 14 16,0-6 13-16,4 7 2 0,1-1-9 16,-1-3 4-16,2 2-4 0,1-2-3 15,3-4 9-15,-3 4 10 0,-1 0 18 16,0-3 23-16,-3 3-7 0,1 2-8 16,-6-6-24-16,2 4-15 0,2-3 0 15,-1-1-13-15,-1 1-10 0,-2 1 2 16,2-5 11-16,2-3-14 0,3 6 1 15,1-4 8-15,-2 4-10 0,1-3-1 16,3 7 0-16,-2 4-15 0,5 3 16 16,-1 0 11-16,-1 3-11 15,-3 4 0-15,-3 7-2 0,-9-3 1 16,-3-4 1-16,-5 1 0 0,-2-1 2 16,-3-3 14-16,-9-1 0 0,1-3 5 15,-4 0 7-15,0 0 3 0,-8-3-9 16,0-1-22-16,-2 1 12 0,-2-4-10 15,1 2-1-15,1 1 3 0,2 4 17 16,0 0-21-16,4 0 0 0,4 0 0 16,-2 7 0-16,3 2-3 0,-3-2 1 15,2 3 0-15,-2 1 0 0,-2-4 1 16,-4 0-1-16,2-2 2 0,-9 2 2 16,1-4 0-16,-6 1-1 0,1 3 0 15,-3-7 10-15,1 3-8 16,-3-3 9-16,7 4-10 0,3-1 0 15,4 1 1-15,6-1-2 0,0 4 0 16,12-2-1-16,3 6-2 0,5-1-10 16,1 4 10-16,0-3 0 0,6 1-1 15,-5-1 0-15,-1-1 2 0,-2 0 1 16,-5-6 4-16,1-4 11 0,-5 0-14 16,-4-4 2-16,9-6-1 0,-5 0 0 15,5-1 0-15,8 2-1 0,1 6-1 16,12-1 0-16,5 1 0 0,-2 3 19 15,9 3-17-15,10 4-2 0,8 2 0 16,13 2-15-16,3-1 12 0,13 0 3 16,15 1-12-16,8-4 0 0,10-2 10 15,2-1-1-15,3-4 1 0,-3 7 2 16,-4-4 4-16,-2 4 11 16,0-3 10-16,4-1-3 0,7-3 5 15,5 0 4-15,1 0-9 0,6 0-1 16,2 0-5-16,-3 0-16 0,5 0 0 15,2 0-16-15,-2 0-11 0,2 0-13 16,0 0-7-16,0 0-6 0,0 0-2 16,0 0 11-16,0 0 13 0,0 0 19 15,0 0 12-15,0 0 1 0,0 0 11 16,0 0 13-16,0 0 9 0,0 0 3 16,0 0-2-16,0 0-1 15,0 0-10-15,0 0-5 0,0 0-16 16,0 0-3-16,0 0-1 0,0 0-24 15,0 0-15-15,0 0-13 0,0 0-6 16,0 0 7-16,0 0 23 0,0 4 26 16,0 2 1-16,0 1 1 0,0-3 1 15,0 1 19-15,0-1 21 0,-2 3 19 16,0 0 13-16,-2-4-7 0,-4 1-22 16,-1-1-12-16,3 1-3 0,-6-4-7 15,6 3-21-15,-1 1-13 0,-3-1-30 16,6 2-10-16,2 6 32 0,-2 3 21 15,2 7 12-15,0-2-9 0,2 16-1 16,-5-2 1-16,5 3-2 0,-2 15-1 16,0 10 0-16,-4 14-1 15,0 9-10-15,-11 13 8 0,-5 8 0 16,-1 3 3-16,-2-5 12 0,4-9 3 16,1-13-2-16,5-3-1 0,7-12-10 15,4-8 1-15,2-9-1 0,2-13 0 16,0-13-2-16,2 5 1 0,2-5 0 15,0 11-1-15,7 3 0 0,-3 7 1 16,6-1 12-16,-5 6-12 0,5-9 11 16,-4-3-12-16,5-4 0 0,-7 2 13 15,2-5-11-15,-1-3-1 0,-5-7 2 16,2 1 0-16,-2-4 12 0,-2-1-13 16,0-6 1-16,0 1 10 15,0-1-11-15,-2-6-1 0,0 3-1 16,0-7-2-16,2 3-1 0,5-1-8 15,1-2 11-15,0 0 19 0,9 0-7 16,1 0 1-16,-1-5-10 0,6 1 0 16,1-3 0-16,-1-3 0 0,0 3-2 15,0-4-1-15,-7 4 0 0,1 2-16 16,-5 2-8-16,-2-1-10 0,-5 4-9 16,-3-3-10-16,2 3 1 0,-4 0 2 15,0 0 0-15,0 0 10 0,0 3 21 16,0 1 7-16,0 1 0 0,2 5-7 15,6 1 8-15,2-1 11 0,11 4 16 16,14 2 6-16,17 5 3 16,24-4-7-16,28-8-16 0,12-2 10 15,10-7-12-15,-4 0-2 0,-5 0 0 16,-7 0 0-16,2 0-1 0,-1 0 2 16,-1 3 0-16,3 4-2 0,3 4-9 15,-2 3 10-15,2-4 0 0,-1-1-26 16,7-2-16-16,-2 0 19 0,2-7 3 15,6 0 4-15,-4 0-4 0,-4 0 6 16,0-4 1-16,2 1 13 0,2-4 2 16,2 0-1-16,0 2-1 0,1-2 2 15,3 0 1-15,0 0 0 0,6-4 2 16,5 1 9-16,-9 3-10 16,3 2 11-16,-1 1 9 0,-2 4 6 15,3 0-10-15,-3 0-17 0,-2 4 12 16,-2-1-12-16,5 2 0 0,-1-1 14 15,0-1-12-15,-2 1 0 0,3-1-1 16,-3-3 0-16,2 0 1 0,7-3 9 16,-1-8-11-16,3 3 2 0,4-6 9 15,1 0-9-15,-3 0-2 0,2-2 0 16,-7 6-1-16,3-4-12 0,-5 7 12 16,3 3-2-16,1 1 2 0,-1 3 1 15,-1 0 0-15,5 3-1 0,-3 8 2 16,1-4-1-16,-3 7-1 15,3-7 3-15,2 5 0 0,-3-2 0 16,7 1 0-16,-2-4 0 0,3-4-2 16,-1 1 1-16,2-4 17 0,0 0-19 15,0 0 0-15,-7-4 0 0,3-3 1 16,2 4 1-16,-7-8 0 0,-1 8 1 16,-5-4-2-16,-1 0 0 0,-7 7 2 15,-2 0-3-15,-6 0 0 0,1 7 2 16,-5 3-2-16,-4 4 2 0,-1 0-1 15,3-2-1-15,-3 9 0 0,-1-7-1 16,-5 2-2-16,3 1 2 0,-1-3 1 16,-2-3 2-16,7-4 10 0,-3-2-10 15,-5-1 0-15,3-1 0 0,-10-3-1 16,5 0-1-16,-5 0-1 0,-4 0-1 16,-5 0 1-16,-5 0-1 15,2 0 2-15,-9 0 0 0,-4 0 0 16,5 3 1-16,-5-3 0 0,2 4 0 15,3-1 1-15,1 1 0 0,1-1 17 16,-3 1-17-16,5-4 1 0,-1 0 13 16,3 0-4-16,0 0-9 0,7-7-1 15,1 3 14-15,4 1-15 0,4-4-1 16,-1 4-1-16,-3-1 0 0,-2 1-3 16,0 3-8-16,-3 0 12 0,-1 0-2 15,-2 0 1-15,-6 0-1 0,-3 7 1 16,-16-4 0-16,-13-3 1 0,-9 3 0 15,-13-3 0-15,-1 0 1 16,-1 0 2-16,2 0 9 0,4 0 4 16,2 0 2-16,0 0 4 0,-2-3 3 15,-9 0 6-15,-3-6 6 0,-3 5-6 16,-5-3-13-16,1 0-2 0,-8-3-4 16,2 3-1-16,-4-4-11 0,0 3-18 15,0-3-10-15,-4 1 3 0,-6-1-6 16,-3 1 4-16,-1-6 14 0,-7 2-4 15,-6-3 17-15,-2-2 2 0,-4-6 23 16,-2-4-4-16,-2-3 7 0,-8-11-6 16,-5-12 2-16,2-16 16 15,5-13-9-15,14-6 0 0,23-10-19 16,10 9 6-16,19 8-18 0,6 8-19 16,4 7 19-16,4 5 0 0,-6 9 1 15,-6 8 31-15,-5 13-11 0,-5 11 4 16,-3-3 0-16,1 1-10 0,-1-2-14 15,5-4-1-15,1-12 3 0,1 6 9 16,-5-8-11-16,-1 4-1 0,-5-2-3 16,-6-2-18-16,2 1 8 0,-4-1-5 15,-4-3 3-15,-4 0-1 0,-3-4 4 16,-1 3-22-16,-2-3 34 0,3 4 1 16,-1 7-1-16,4 0-2 0,-1 1-19 15,1 10 8-15,4 6-2 0,0 2 3 16,0 4-4-16,2 6 1 0,2 2-4 15,-3 6-2-15,-1-1-4 16,4 4 7-16,-2-3 16 0,0 3-11 16,-2 0 13-16,-4-4 0 0,-5 4 0 15,-3-3 1-15,-9-4-1 0,-14 0-1 16,-19 0-1-16,-23-5 1 0,-18-6 0 16,-25-6 0-16,-6 1-1 0,0-8 1 15,1 8-1-15,14-1-10 0,1 5-19 16,0-2-31-16,-4 7-13 0,-4 14-43 15,-12 21-76-15,-17 15-190 0,35 8-605 16,-34 10-1260-16</inkml:trace>
  <inkml:trace contextRef="#ctx0" brushRef="#br1" timeOffset="-81275.11">24708 15200 1997 0,'0'0'1654'16,"0"0"-1396"-16,0 0-189 0,0 0 204 15,0 0-50-15,0 0-59 0,0 0-4 16,0 0 8-16,0 0-58 0,-4-50-74 15,6 43-36-15,0 0 0 0,-2 3 39 16,2-3 52-16,-2 0 6 0,0 4 28 16,-2-3-61-16,-4-1-31 0,-4 0 0 15,1 4 10-15,-7-4 8 0,-1 4 7 16,3-1 5-16,-7 1 10 0,1-1-4 16,-1 4-5-16,0 0-7 15,1 0-15-15,-1 7-6 0,6 0-12 16,-1 3-6-16,1 4 1 0,5 2-1 15,0 5-6-15,4-2 0 0,1 9-10 16,5 2 1-16,0 1 0 0,3-1 12 16,1 5-3-16,6-2 0 0,0 3 0 15,3-4-10-15,-5 5-1 0,0-4 0 16,5-2 0-16,-9 6 0 0,2-6 0 16,0-1 0-16,-6-1 0 0,0-1 0 15,0-2-1-15,-6-1 0 0,2-4-3 16,0-6-27-16,0-1-42 0,-1-3-76 15,3-1-91-15,2-6-78 0,0-4-27 16,7-4-189-16,-1-3-755 16,10-31-1817-16</inkml:trace>
  <inkml:trace contextRef="#ctx0" brushRef="#br1" timeOffset="-81040.66">24194 15572 3149 0,'0'0'961'0,"0"0"-753"0,0 0 182 16,0 0 2-16,0 0-161 0,0 0-18 16,0 0 23-16,0 0 0 0,62-28-65 15,-31 21-59-15,10 2-52 0,0-6-27 16,5 8-32-16,-1-1-1 0,-1 1-21 16,-3-1 0-16,-8 1-45 15,0-1-34-15,-6 4-14 0,-6 0 5 16,-9 0-15-16,0-3-30 0,-5 3 6 15,-5-4-10-15,-2 4-101 0,0-3-305 16,0-1-642-16,-4-5-811 0</inkml:trace>
  <inkml:trace contextRef="#ctx0" brushRef="#br1" timeOffset="-80176.69">25200 14855 2790 0,'0'0'782'0,"0"0"-479"15,0 0 15-15,0 0 29 0,0 0-143 16,0 0 26-16,0 0-26 0,0 0-70 16,0 0-49-16,0 0-48 0,-10 57-35 15,8-39 9-15,0 1-11 0,-2 5-3 16,2 1 0-16,0 1-13 0,2-5-11 16,-3 2-12-16,1-3-28 0,2-6-15 15,0 2-25-15,0-2-28 0,0-7-21 16,0 4-28-16,0-11-61 0,-4 3-180 15,4-3-665-15,-2-7-1228 0</inkml:trace>
  <inkml:trace contextRef="#ctx0" brushRef="#br1" timeOffset="-79858.16">25657 14876 3908 0,'0'0'1192'0,"0"0"-1073"16,0 0 30-16,0 0 169 0,0 0-197 16,0 0-51-16,0 0-40 0,0 0-28 15,0 0-1-15,0 0-1 16,-43 61-11-16,24-11 11 0,-4 15 1 16,-8 15 11-16,-2 7-12 0,6-8-12 15,7-18 9-15,7-18 0 0,3-18 3 16,6-2 1-16,-6 4-1 0,-1 7 15 15,1-1 9-15,-3 5 9 0,7-5-6 16,2-3-11-16,0-6-16 0,4-3-19 16,2-2-11-16,6-5-45 0,5-3-88 15,3-1-53-15,5-4-69 0,4-6-159 16,-5 0-489-16,34-16-839 0</inkml:trace>
  <inkml:trace contextRef="#ctx0" brushRef="#br1" timeOffset="-79575.24">25853 15244 3358 0,'0'0'1107'0,"0"0"-771"15,0 0 7-15,0 0 18 0,0 0-191 16,0 0-13-16,0 0 43 0,0 0-56 15,0 0-71-15,62 68-55 0,-49-46-18 16,-3 3-1-16,3 1-2 0,1 2-9 16,1-5-12-16,1 4-13 0,3-7-17 15,-1 1-12-15,5-4-25 16,2-3-11-16,0-5-10 0,2-2-55 16,1-4-57-16,-3-3-99 0,6 0-168 15,-4-7-463-15,-6-3-284 0,10-20-808 0</inkml:trace>
  <inkml:trace contextRef="#ctx0" brushRef="#br1" timeOffset="-79394.66">26221 15251 98 0,'0'0'2838'0,"0"0"-2139"0,0 0-149 16,0 0 20-16,-60 3-130 0,52 8-72 16,-6 1-35-16,3 2-74 0,-3 3-78 15,-1 6-85-15,3 5-56 16,-4-2-37-16,5 2-2 0,-3 2-1 15,-3-3-27-15,3 3-42 0,-3-5-39 16,-1 4-34-16,3-8-60 0,-1 2-64 16,1-6-138-16,7-6-350 0,-5-11-984 0</inkml:trace>
  <inkml:trace contextRef="#ctx0" brushRef="#br1" timeOffset="-78908.25">26517 14731 810 0,'0'0'762'0,"0"0"-359"16,0 0-69-16,0 0 11 15,0 0-81-15,0 0 34 0,0 0 62 16,0 0-4-16,0 0-39 0,0 0-13 15,48-7 9-15,-48 10-16 0,-5 10-45 16,-3-3-42-16,-2 4-53 0,-3 4-60 16,-1-3-46-16,-1 6-24 0,-1 0-15 15,-1 2 1-15,3 1-13 0,-1 2-12 16,5-1-9-16,4 1-3 0,2-2-3 16,4-4 0-16,2 0-10 0,8-2-8 15,5-6-6-15,1-1-34 0,3-4-18 16,4 0-22-16,-1-7-42 0,7 0-86 15,-4 0-195-15,-6-4-657 0,12-6-1072 16</inkml:trace>
  <inkml:trace contextRef="#ctx0" brushRef="#br1" timeOffset="-78590.5">26815 14680 1319 0,'0'0'1344'0,"0"0"-840"16,0 0 30-16,0 0-6 0,0 0-128 15,0 0-1-15,0 0-40 0,0 0-119 16,0 0-86-16,0 0-57 0,16 51-55 16,-14-35-27-16,2 5-15 0,1-4 0 15,-5 6-21-15,0-2-52 0,4-2-38 16,-4 2-56-16,0-4-21 0,0-1-50 16,-4 1-95-16,4-6-245 0,0-1-544 15,0-6-523-15</inkml:trace>
  <inkml:trace contextRef="#ctx0" brushRef="#br1" timeOffset="-78324.88">26986 14743 2947 0,'0'0'679'0,"0"0"-243"16,0 0 5-16,0 0-182 0,0 0-127 15,0 0 21-15,0 0 21 0,0 0-89 16,-60 21-58-16,54-14-27 0,-4 4 0 15,4-3 2-15,-1 3 20 0,3-1 5 16,-2 4-24-16,6-3-2 0,0-3 2 16,0 3 12-16,4-1 3 0,2-3-2 15,5 0-14-15,3 0-2 0,-3-3-12 16,7-1-64-16,1 1-77 0,-1-4-39 16,1 0-50-16,-5 0-79 0,5 0-138 15,-5 0-281-15,-3 0-342 16,1 0-375-16</inkml:trace>
  <inkml:trace contextRef="#ctx0" brushRef="#br1" timeOffset="-78015.99">27156 14584 745 0,'0'0'2787'0,"0"0"-2295"0,0 0-198 16,0 0 46-16,0 0-131 0,0 0-56 16,0 0 24-16,68-15-37 0,-45 23-82 15,2 10-55-15,-3 3-3 0,1 2-3 16,0 4-24-16,-5 7 12 0,-3 0-4 16,-3 3-26-16,-4 0 2 0,-3-1 25 15,-3-1 18-15,-2 2 2 0,-2-6 13 16,-5 2 9-16,-3-6 10 0,2 0 21 15,-3-6 5-15,-1-1-14 0,2-3-31 16,-1 0-15-16,3-8-70 0,4 2-155 16,0-4-151-16,4-4-264 0,8-3-1014 0</inkml:trace>
  <inkml:trace contextRef="#ctx0" brushRef="#br1" timeOffset="-77774.78">27923 15125 4114 0,'0'0'724'16,"0"0"-504"-16,0 0 118 0,0 0 11 15,0 0-198-15,0 0-52 0,0 0-47 16,0 0-52-16,64-10-33 0,-50 10-97 15,1 0-55-15,1 0-39 16,5 0-62-16,2 0-124 0,-1 0-319 16,-3 3-761-16,20 4-897 0</inkml:trace>
  <inkml:trace contextRef="#ctx0" brushRef="#br1" timeOffset="-77591.92">27867 15294 2546 0,'0'0'1164'16,"0"0"-831"-16,0 0 23 0,0 0-53 16,0 0-156-16,0 0 34 0,0 0 26 15,0 0-94-15,0 0-113 16,0 0-16-16,91 14-118 0,-50-21-43 16,5-3-31-16,-1 3-128 0,-10 0-342 15,33-2-820-15</inkml:trace>
  <inkml:trace contextRef="#ctx0" brushRef="#br1" timeOffset="-75256.47">28681 14717 635 0,'0'0'1167'15,"0"0"-846"-15,0 0-175 0,0 0 61 16,0 0 57-16,0 0-7 0,0 0 6 16,0 0 4-16,0 0 2 0,0 0 8 15,46-47-25-15,-40 43-13 0,-2 1-24 16,-2-1-12-16,2 4-20 0,-2 0-49 16,-2 0-46-16,0 0-24 0,0 0-16 15,-6 0-5-15,0 7-7 0,-2 4 10 16,-1-2 2-16,-3 8 13 0,-2 7 32 15,-5 3 13-15,-4 9-30 16,-6 13-25-16,-4 14-3 0,-10 19-12 16,8-11-3-16,8-15-11 0,8-14-19 15,9-12 9-15,2 1 3 0,-3 6-3 16,5 3-12-16,-2 7-1 0,8-7-2 16,0-2 0-16,10-8-12 0,7 1 0 15,1-8-4-15,7-2 1 0,0-2 3 16,4-5-3-16,-2-3-3 0,0-4-9 15,-3-4-21-15,-1-3-16 0,-2 0-20 16,-5 0-19-16,3-3-36 0,-9-4-46 16,3 0-89-16,-7-4-185 0,0 4-565 15,4-15-876-15</inkml:trace>
  <inkml:trace contextRef="#ctx0" brushRef="#br1" timeOffset="-74692.71">28859 15003 205 0,'0'0'1252'0,"0"0"-683"0,0 0-132 15,0 0-5-15,0 0 25 0,0 0-76 16,0 0-19-16,0 0-35 0,0 0-46 16,0 0-57-16,60-40-47 0,-52 40-16 15,-8 0-15-15,4 0-36 0,-2 3-26 16,3 4-23-16,-3 0-25 0,0 4-11 15,6 5-22-15,-6-3-3 0,4 8 0 16,3-1-3-16,-1 4-16 0,6 0 7 16,1 3 0-16,1-3 0 0,7-1 9 15,-2-2-18-15,4-6-9 0,-1 3-34 16,-1-4-24-16,2-7-18 0,-4 3-25 16,-1-5-15-16,-1-1-10 0,-7-4-25 15,-1 0-81-15,-7 0-178 0,0 0-544 16,-8-7-620-16</inkml:trace>
  <inkml:trace contextRef="#ctx0" brushRef="#br1" timeOffset="-74457.55">29146 14984 2583 0,'0'0'1266'0,"0"0"-951"0,0 0 26 16,0 0 62-16,0 0-149 0,0 0-62 15,0 0-25-15,0 0-25 0,0 0-51 16,0 0-67-16,-47 71-24 0,30-41-1 16,-7 3 1-16,1 2 0 15,-2 2-3-15,0-1-33 0,0-4-7 16,1 1-11-16,3-5-25 0,2-6-21 16,7-4-55-16,4-4-92 0,6-9-29 15,2-5-78-15,8 0-275 0,19-26-834 0</inkml:trace>
  <inkml:trace contextRef="#ctx0" brushRef="#br1" timeOffset="-74130.71">29531 14426 2413 0,'0'0'689'0,"0"0"-300"15,0 0 91-15,0 0-18 0,0 0-206 16,0 0-53-16,-62-7 26 0,41 14-31 16,-2 7-58-16,3 7-64 0,-1-2-13 15,3 9-5-15,-1-2-13 0,7 5-23 16,-1 2-21-16,5 1-1 0,6-3-16 15,2-1-5-15,2 1-15 0,6-8-16 16,5-2-17-16,1-4-56 0,5-1-51 16,-3-2-50-16,3-7-74 0,-7 0-165 15,-2-4-556-15,1-3-444 0</inkml:trace>
  <inkml:trace contextRef="#ctx0" brushRef="#br1" timeOffset="-73892.5">29686 14464 2887 0,'0'0'1006'0,"0"0"-804"0,0 0 84 16,0 0 72-16,0 0-204 0,0 0-41 16,0 0-6-16,0 0 0 15,-60 37-60-15,52-20-47 0,6 6-21 16,0-2-9-16,2 1-31 0,0 3-61 15,6-2-77-15,2 1-51 0,-2-3-109 16,3-5-204-16,-1 1-395 0,-4-7-252 16,4-3-250-16</inkml:trace>
  <inkml:trace contextRef="#ctx0" brushRef="#br1" timeOffset="-73592.61">29798 14497 2752 0,'0'0'777'16,"0"0"-426"-16,0 0 81 0,0 0-24 0,0 0-190 15,0 0-53-15,0 0-28 16,-67 30-49-16,55-20-51 0,-2 1-37 16,5-1-2-16,-3 1 1 0,4 1 0 15,-1-5 0-15,3 3-21 0,2-3-8 16,2 0 3-16,2 0 5 0,2 0 22 15,6-1 1-15,3-3 1 0,3 4-2 16,3 0-15-16,1-4 0 0,3 1-9 16,2 3-7-16,-3-4-54 0,1 1-65 15,-2-1-59-15,-5-3-53 0,0 4-80 16,-3-4-121-16,-3 0-100 0,-6 0-58 16,2 0-565-16</inkml:trace>
  <inkml:trace contextRef="#ctx0" brushRef="#br1" timeOffset="-73315.68">29870 14389 2816 0,'0'0'1298'16,"0"0"-1018"-16,0 0 50 0,0 0 90 15,0 0-216-15,0 0-56 0,0 0 16 16,0 0-10-16,0 0-94 0,0 0-60 15,76-37-21-15,-53 44-1 16,2 9 1-16,0 5 6 0,-3 5 0 16,-1 6 3-16,-4 4 0 0,-7 1-3 15,-4 5 0-15,-2-2 13 0,-4-4-1 16,-4 1 2-16,-4-2 1 0,0-5 0 16,-7-2 3-16,3-9-3 0,-3 2-30 15,1-7-73-15,4-4-67 0,-3-5-97 16,5-1-214-16,4-4-858 0,4-12-1716 0</inkml:trace>
  <inkml:trace contextRef="#ctx0" brushRef="#br1" timeOffset="-72939.77">30048 15172 3310 0,'0'0'714'0,"0"0"-457"16,0 0 68-16,0 0 1 15,0 0-134-15,0 0 24 0,0 0-27 16,0 0-80-16,70 4-52 0,-39-11-14 16,2 0-1-16,2-2-9 0,2 6-21 15,-1-4 0-15,3 3-12 0,-8 1-17 16,-2-1-1-16,0 4-36 0,-7 0-22 16,-5 0-30-16,-3 0-37 0,-1 0-15 15,-7 4-18-15,-6-1-8 0,0-3-58 16,-2 4-183-16,0-4-375 0,-17 0-843 0</inkml:trace>
  <inkml:trace contextRef="#ctx0" brushRef="#br1" timeOffset="-72673.95">30688 14973 630 0,'0'0'3549'15,"0"0"-3029"-15,0 0-164 0,0 0 116 16,0 0-203-16,0 0-187 0,0 0-37 16,0 0-9-16,0 0 0 0,0 0-14 15,7 34-7-15,1-10-14 0,4 0 0 16,-1 3-1-16,5 2 0 0,5-1-1 16,4-2-1-16,-1-1-1 0,10-1-21 15,-5-5-10-15,2-1-53 0,2-8-67 16,-7 2-61-16,1-5-44 0,-2-3-70 15,-6-4-226-15,-3 0-682 16,-10-11-1005-16</inkml:trace>
  <inkml:trace contextRef="#ctx0" brushRef="#br1" timeOffset="-72446.93">31034 15003 2962 0,'0'0'1341'0,"0"0"-967"0,0 0 119 15,0 0-40-15,0 0-175 0,0 0-37 16,0 0-30-16,0 0-75 0,-75 61-49 16,55-37-51-16,-3-1-26 0,0 2-10 15,0 1-15-15,3-2-15 16,-1 4-24-16,2-9-37 0,9 6-29 16,-4-10-34-16,9-1-21 0,3 0-30 15,2-7-68-15,0-3-156 0,9-4-297 16,-1 0-803-16,23-28-1121 0</inkml:trace>
  <inkml:trace contextRef="#ctx0" brushRef="#br1" timeOffset="-72142.47">31278 14527 1623 0,'0'0'2665'15,"0"0"-2085"-15,0 0-259 16,0 0-23-16,0 0-52 0,0 0-74 16,0 0 0-16,0 0-21 0,62 42-70 15,-50-20-57-15,7 6-24 0,-7 9-2 16,0 0 0-16,-3 6 2 0,-1 3-2 16,-6 4 2-16,-2 1-2 0,-2-1-10 15,-10 4 10-15,1 4-13 0,-7-4-12 16,-3-3-18-16,-2 3-7 0,-2-7-8 15,1-4 9-15,1-6-3 16,2-2-16-16,1-9-51 0,5-5-72 0,7-7-138 16,2-9-355-16,8-17-1149 0</inkml:trace>
  <inkml:trace contextRef="#ctx0" brushRef="#br1" timeOffset="-71459.01">32018 14609 372 0,'0'0'727'16,"0"0"-675"-16,0 0-29 0,0 0 61 15,0 0 40-15,0 0 179 0,0 0 203 16,0 0 27-16,0 0-90 0,0 0-26 15,0-40-29-15,-5 36-31 0,1-3-27 16,2 4-41-16,-2-4-36 0,0 0-55 16,-2 0-43-16,0 0-25 0,4 2-24 15,-1 1-24-15,-1-3-34 0,2 4-24 16,-2-1-24-16,-2 4 0 0,2 0-36 16,-9 11 12-16,3 1 24 15,-9 9 36-15,1 7 9 0,-3 5 4 16,-2 3 5-16,5 5-6 0,-5 4 40 15,5-1-10-15,-1-1-51 0,7 1-15 16,1-4-10-16,7-2-2 0,-2 2-2 16,6-7-13-16,0 2 3 0,4-5-12 15,2 1-21-15,-4-1-46 0,4-4-57 16,-1-1-57-16,1 1-46 0,-2-5-87 16,-4 0-182-16,0-6-246 0,0-1-649 15,-6-7-733-15</inkml:trace>
  <inkml:trace contextRef="#ctx0" brushRef="#br1" timeOffset="-71262.66">31666 14959 2594 0,'0'0'1957'15,"0"0"-1658"-15,0 0-91 0,0 0 151 16,0 0-146-16,75-19-101 0,-46 16-13 15,6-4-11-15,8 0-64 0,3 0-24 16,1 0-84-16,3 3-77 0,-3 1-75 16,-3-1-68-16,-7 4-128 0,-10 0-348 15,0-1-875-15</inkml:trace>
  <inkml:trace contextRef="#ctx0" brushRef="#br1" timeOffset="-71015.51">32394 14359 3089 0,'0'0'1513'0,"0"0"-1218"16,0 0-41-16,0 0 92 0,0 0-173 15,0 0-91-15,0 0-19 0,0 0-39 16,0 0-24-16,0 0-15 0,-21 63-12 15,13-38-52-15,-4-3-51 0,5 6-55 16,1-7-64-16,0 2-100 0,6-2-251 16,0-6-492-16,0-1-151 15,12-10-525-15</inkml:trace>
  <inkml:trace contextRef="#ctx0" brushRef="#br1" timeOffset="-70808.66">32567 14321 2756 0,'0'0'976'0,"0"0"-712"15,0 0 213-15,0 0-18 0,-20 65-127 16,9-48-61-16,3 2-90 0,0 6-108 16,-4 1-61-16,1-2-12 15,1 2-54-15,2-1-95 0,1-1-63 16,1-5-102-16,2-1-272 0,2-1-1161 0</inkml:trace>
  <inkml:trace contextRef="#ctx0" brushRef="#br1" timeOffset="-70358.58">32824 14504 2996 0,'0'0'1473'15,"0"0"-1291"-15,0 0 12 0,0 0 173 16,0 0-179-16,0 0-78 16,0 0-7-16,64-17-25 0,-60 17-38 15,0 3-38-15,-4 8 13 0,-2 6 3 16,-8 6-3-16,-11 5 9 0,-6 12 9 16,-16 17 4-16,-13 8-1 0,4 1 12 15,9-8 61-15,12-15 14 0,8-8-59 16,-6 5-34-16,2 4-29 0,3 7 0 15,3-4-1-15,8-2-18 0,7-5-3 16,4-7 6-16,2-5-9 0,11 2-16 16,-1-9-35-16,8-2-40 0,1-2-21 15,0-6-36-15,-3-4-49 0,3 0-123 16,-1-7-246-16,-1 0-639 0,8-18-739 16</inkml:trace>
  <inkml:trace contextRef="#ctx0" brushRef="#br1" timeOffset="-70113.55">32805 14966 3886 0,'0'0'1011'0,"0"0"-791"16,0 0 133-16,0 0-86 0,0 0-159 15,0 0 16-15,0 0 42 0,0 0-57 16,0 0-67-16,0 0-30 15,52 44-12-15,-36-27-1 0,5 4-32 16,0 2-55-16,-1-2-44 0,3 2-40 16,-4-2-64-16,-3-4-40 0,-3 2-50 15,1-5-119-15,-6 0-132 0,3-7-162 16,-7 0-26-16,0-7-249 0,-2-7-382 0</inkml:trace>
  <inkml:trace contextRef="#ctx0" brushRef="#br1" timeOffset="-69908.64">33134 14909 1509 0,'0'0'2516'0,"0"0"-2166"15,0 0-35-15,0 0 81 0,0 0-153 16,-60 57-42-16,48-36 47 0,-11-1-85 16,0 4-87-16,-8 0-62 15,4 3-14-15,0-7-18 0,-2 7-37 16,0-6-26-16,5-2-37 0,-1 2-27 15,6-7-53-15,7-2-66 0,-1-2-153 16,9-3-243-16,4-3-503 0,17-11-604 0</inkml:trace>
  <inkml:trace contextRef="#ctx0" brushRef="#br1" timeOffset="-69530.13">33293 14464 2602 0,'0'0'734'15,"0"0"-344"-15,0 0 60 0,0 0-115 16,0 0-140-16,0 0 23 0,0 0-29 16,0 0-149-16,0 0-40 0,0 0-61 15,-37-10 61-15,33 20 27 16,-2 6 13-16,-3 1-1 0,1 8-5 16,-2 1-16-16,-3-2 7 0,5 6-4 15,-4 0-9-15,5-3-12 0,1-4-2 16,-2 2-13-16,6-5-3 0,2-4-4 15,0 2 1-15,2-8-22 0,6 1-109 16,2-4-121-16,3-2-101 0,-5-5-261 16,17 0-834-16</inkml:trace>
  <inkml:trace contextRef="#ctx0" brushRef="#br1" timeOffset="-69259.58">33419 14494 3074 0,'0'0'633'16,"0"0"-270"-16,0 0 54 0,0 0-112 15,0 0-118-15,0 0-4 0,0 0-46 16,0 0-49-16,0 0-30 0,-31 68-19 15,37-53-21-15,9 3-18 0,-1-1-15 16,-1-3-49-16,3 2-63 0,-3 1-93 16,-1-3-77-16,-6-1-129 0,2-3-349 15,-10 8-815-15</inkml:trace>
  <inkml:trace contextRef="#ctx0" brushRef="#br1" timeOffset="-68926.91">33535 14572 2319 0,'0'0'1258'16,"0"0"-1066"-16,0 0 117 0,0 0 9 16,0 0-145-16,0 0 6 0,0 0 20 15,0 0-86-15,0 0-64 0,0 0-49 16,-62 33-2-16,49-26-1 0,7 4-9 15,0-8 0-15,0 3-4 16,2 1-5-16,2-4 6 0,2 4 2 16,0-4 11-16,0-3-1 0,0 4 1 15,4-1 1-15,2-3 1 0,-2 4 12 16,0-1 28-16,0 1 6 0,3-1-16 16,3 1-27-16,-4-4-3 0,7 3-2 15,-5-3-77-15,4 2-92 0,-1-2-44 16,1 4-45-16,-4-4-92 0,5 0-276 15,-5 0-440-15,31-6-522 0</inkml:trace>
  <inkml:trace contextRef="#ctx0" brushRef="#br1" timeOffset="-68525.48">33518 14450 1424 0,'0'0'254'15,"0"0"-17"-15,0 0 107 0,0 0 15 16,0 0 43-16,0 0 29 0,67-3-58 15,-61 6-71-15,0 1-25 0,2-1-8 16,-4 1-39-16,0-1-28 0,-1 1-28 16,-1 1-50-16,0 2-51 0,0 0-43 15,2-4-29-15,-4 4-1 0,0 4-3 16,2-4-21-16,-2-4-15 0,2 9-28 16,2-1-3-16,-2-1 15 0,0 4 16 15,0-2 11-15,-2 2 25 0,0 0-12 16,0 4-22-16,-2-2-24 0,-4 4-27 15,-4 3-29-15,-1 5-49 0,-3-4-96 16,2 3-144-16,-5-6-302 0,7-2-456 16,-36 16-922-16</inkml:trace>
  <inkml:trace contextRef="#ctx0" brushRef="#br1" timeOffset="-67974.58">33750 14523 688 0,'0'0'1465'0,"0"0"-1099"16,0 0-15-16,0 0 59 0,0 0 0 15,0 0-58-15,0 0-46 0,0 0-64 16,0 0-18-16,0 0-49 0,31-5-71 15,-31 10-46-15,4 2-28 0,-4 0-15 16,2 0-14-16,0 0-1 16,2 0-3-16,-2 4-9 0,0-4 12 15,3 1 20-15,1 3 47 0,-4-1 0 16,0 4 52-16,0 2 32 0,0 5-39 16,-2 0-27-16,0 2-9 0,-2 1-28 15,-4 2-30-15,-3 2-16 0,3 2-2 16,-2 1-15-16,-4 9-15 0,-5 4-6 15,5 6-7-15,-11 1-2 0,-4 3 3 16,-8 0 2-16,-2 0 4 0,0 0 12 16,-3-7 9-16,1 0-10 0,8-6-5 15,2-3-6-15,0-12-25 0,4-5-27 16,-2-4-64-16,5-8-111 0,1-5-278 16,-22-4-1201-16</inkml:trace>
  <inkml:trace contextRef="#ctx0" brushRef="#br1" timeOffset="-65909.08">32386 15781 453 0,'0'0'581'0,"0"0"-148"16,0 0-111-16,-17-21-95 0,17 17-94 16,0 1-85-16,0-2-46 0,0-2-2 15,0 0-13-15,2 3 13 0,2 1-26 16,0-1-23-16,3 4-35 0,-5 0-4 16,-2 4 69-16,0 6 19 0,0 3 42 15,-15 4-10-15,-5 11-3 0,-16 5 27 16,-19 7-14-16,-20 11 0 0,-16-1-10 15,-16-4-6-15,-5-13 0 0,-4-16 49 16,-2-12 83-16,1-5 23 0,-9-5-27 16,-5-9-6-16,3-3 9 0,-2-1-13 15,6-1-29-15,16 2-36 0,9-2-25 16,19 1-22-16,16 4-29 16,18 0-3-16,13 2 0 0,10 2-16 15,0-1-79-15,1 1-23 0,-5-4 22 16,-4 1 7-16,-6-1-13 0,-5-3-40 15,-1 5-76-15,4-2-70 0,-5 7-36 16,-1 3-111-16,10 1-83 0,-32-4-108 0</inkml:trace>
  <inkml:trace contextRef="#ctx0" brushRef="#br1" timeOffset="-61309.15">30494 15695 1091 0,'0'0'469'0,"0"0"-255"16,0 0-171-16,0 0-43 0,0 0-43 16,0 0 17-16,0 0 7 0,0 0 17 15,73-22 2-15,-42 18 3 0,0 1 78 16,2-1 13-16,0 1 36 0,2-1 23 16,0 1-14-16,0 3-42 0,-4-4-29 15,0 4-16-15,0-3-20 16,-4 3-3-16,-4-4-10 0,-5 4-6 15,-5 0 7-15,-1-1 12 0,-10 1 3 16,-2 0-35-16,-6-4-64 0,-15 4 6 16,-16-7 25-16,-17 7 16 0,-20-3 17 15,-15 3 2-15,11-4 2 0,11 1-2 16,22-1 1-16,20 4 26 0,4-3 84 16,-3 3 25-16,1-4-9 0,2 4-129 15,3 0-10-15,11 0-35 0,9 0 45 16,27 0 32-16,23 0-9 0,23 4-23 15,26 3-2-15,12 0-14 16,-5 3 13-16,-23-5 0 0,-27 2 2 16,-25-3 1-16,-13-1-3 0,-1 1-26 15,-11-1-16-15,3 1-6 0,-3 3-1 16,-4-4 52-16,-8 4 28 0,-23 4-9 16,-25-6-6-16,-24 2 0 0,1-4 6 15,11-3 7-15,17 0-15 0,22 0-11 16,6 0-251-16,-26-3-510 0</inkml:trace>
  <inkml:trace contextRef="#ctx0" brushRef="#br1" timeOffset="-54575.34">21905 16250 1094 0,'0'0'596'0,"0"0"-297"16,0 0-108-16,0 0-32 0,25-57-59 16,-23 53 7-16,2-3-49 0,2 4 29 15,-3-1 22-15,-1 2 17 0,-2-1 2 16,0 3 29-16,-9 0-30 0,-3-4-44 16,-11 4-32-16,-12-3-26 0,-19-4-12 15,-22 0 3-15,-28-4-13 0,-17-8 13 16,-10 2-16-16,3-4 0 0,8 2 1 15,4-2 0-15,1 0-1 16,-5 2 0-16,0 1-1 0,2 1 1 0,-8 1-1 16,2 6 1-16,-2 6 35 15,-4 4 12-15,-7 4-18 0,-3 6-10 16,-7 6-17-16,-2 1 0 0,4-3-1 16,5 0 1-16,8-2 0 0,1-5 11 15,13 0-11-15,13 0 1 0,12-3 16 16,4-4-18-16,11 0 1 0,3 3-2 15,5 4 1-15,4 2-1 0,2 5-34 16,8 7-11-16,10-2-2 0,9-2 21 16,8 1-27-16,-10 12 30 0,-17 11 23 15,0-4 3-15,-2 3-2 0,17-10-1 16,14-6 0-16,-10 1 12 0,-4 8-8 16,-5 3 11-16,-5 6-15 15,5-2-19-15,5 0-9 0,6 1-17 16,8 2 20-16,6 3 15 0,13 8 10 15,8 5 1-15,10 9 12 0,19 17 3 16,2-11-3-16,-4-17 3 0,-4-13-16 16,-7-13 3-16,5 6 0 0,4 3 13 15,4 11-2-15,4 3-14 0,4 0 0 16,6 3 18-16,13 4 16 0,16 0 65 16,21-7 5-16,23-10-22 0,29-4-4 15,2-12-15-15,2-9-22 0,-11-1-10 16,-8-4 5-16,-8-4-24 0,0-1 1 15,0-2 5-15,-2-4-5 0,4-3-1 16,2 0 4-16,2-10-1 0,7-2 4 16,7-6-6-16,9-3-10 0,0-1 0 15,4-10-2-15,0-1 1 16,-4-11-2-16,-4-6-2 0,-9-11-36 16,-10 0-2-16,-14 0 12 0,-8 7 25 15,-15 7 1-15,-13 3 2 0,-1 7 3 16,-9-1 12-16,-4 1 1 0,-10 1-13 15,-9 4 19-15,-8 3-10 0,-10 4-9 16,10-15 10-16,7-17 9 0,7-17-7 16,1-22 1-16,-19 2-13 0,-12 3 0 15,-15 9-1-15,-10 6-1 0,-13 1-1 16,-16-2-37-16,-8-1-32 0,-15 4 4 16,-14 3 1-16,-17 6-8 15,-12 8-3-15,-17 10 2 0,-12 6 20 16,-19 10 2-16,-14 8 20 0,-6 2 5 15,-11 8 10-15,-4-3 14 0,2 5 0 16,8 4 2-16,7-3 0 0,6 3-1 16,0 3 1-16,-3 3-1 0,-5 1-18 15,-5 0 17-15,-7 0-68 0,-5 8-79 16,-4 17-225-16,-5 4 72 0,3 13 115 16,4 14 9-16,6 23-162 0,13 22-330 15,49-16 45-15,-12 32-83 0</inkml:trace>
  <inkml:trace contextRef="#ctx0" brushRef="#br1" timeOffset="-52572.75">18654 17635 2282 0,'-77'3'293'0,"40"8"-293"0,6-4-33 16,12 3-9-16,5-4 13 0,2 1 0 15,-1 3 10-15,1 0-7 0,-5 4 8 16,5-1 18-16,4 1 16 0,1 0-13 15,5-1 20-15,2-4-10 16,0 2 45-16,2-4 74 0,5-4 58 16,3 4-39-16,8-7-32 0,13 0-1 15,27-10 10-15,37-8 12 0,42-4-13 16,30-3-20-16,5 6-25 0,1 1-19 16,-7 8-25-16,-11 7-22 0,-8-1-15 15,-21 4 0-15,-13-3-1 0,9 3 1 16,7 0 0-16,1-4 0 0,-14 4 12 15,-15-5-11-15,-12-2 1 0,4 0 9 16,8-4 1-16,2 8-12 16,-14-4-1-16,-25 3-1 0,-28 1 0 0,-18-1 1 15,-1 4 0-15,-9 0-1 16,4-3-18-16,-1 3-12 0,-1 0 18 16,-6 0 13-16,-8 0 75 0,-29 0 4 15,-29 0-28-15,-39 0-29 0,-38 3-7 16,-20-3-13-16,-21 4 14 0,-4-1-15 15,-2 4 0-15,10-3-1 0,-6 6 0 16,-4 1-1-16,5-1-1 0,7-1-1 16,17 5-13-16,12 0 4 0,0 0-10 15,7 2-23-15,18 5-43 0,37-8-6 16,34 0 15-16,18-3 13 0,12-6 22 16,11 3 19-16,2-4 2 15,4 1-65-15,2 3 85 0,20-4 3 16,32-3 53-16,49 0 14 0,58-10 15 15,42-11 12-15,24-2-15 0,9-1-16 16,-25 3-26-16,-15 5-24 0,-2 2-11 16,-8 0-2-16,-6 5 0 0,-9-1-1 15,-18-1 1-15,-8 1 0 0,2 6 0 16,-11-3-1-16,-29 4 1 0,-32-1-1 16,-36-1-1-16,-14 2 2 0,-5-4 3 15,-1-4 29-15,1 4 3 0,-3-3 18 16,-1-1 19-16,1-1-4 0,-11 2-65 15,-8-4-3-15,-25 3-53 0,-25 1-6 16,-41 5 22-16,-60 5 18 16,-45 3 16-16,-30 9 2 0,-20 9 1 0,8 9 0 15,-2 5 2-15,-14-2 1 16,10 0-1-16,-13-2-2 0,11 3 0 16,33-3-2-16,15-5-17 0,26-1-79 15,33-10-204-15,34-8-264 0,22-14-1417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05:45.623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</inkml:brush>
  </inkml:definitions>
  <inkml:trace contextRef="#ctx0" brushRef="#br0">4622 8688 124 0,'0'0'156'0,"0"0"131"16,0 0-114-16,0 0-101 0,0 0-72 16,0 0-3-16,0 0-66 0,0 0 17 15,0 0 6-15,27-18 15 0,-21 18 31 16,-6 4 16-16,0-1 20 0,0 4 0 16,-8-3 0-16,4 3 13 0,-2-4 0 15,-7 4-4-15,5-4 11 0,-5 4-8 16,5-5 5-16,-6 2-5 0,5-1 14 15,-5-3 0-15,4 4 16 16,-7-4 20-16,7 0 9 0,-5 0 4 16,3 0-7-16,0-4 7 0,-5 1-30 15,7-1-32-15,-5 2-14 0,3-5-12 16,-3 7-20-16,1-3-3 0,3-1-12 16,-5 4 10-16,6-3-14 0,-3 3 15 15,3 0 0-15,-3 0 0 0,7 0-2 16,0 0-13-16,0 0-32 0,6 0-43 15,0 0 52-15,8 0 39 0,2 0 19 16,11-3-16-16,2-1 10 0,4 1-13 16,6-4-13-16,0 3 13 0,6-3 3 15,3 2 0-15,-5-6 23 16,4 4 42-16,-2-7 29 0,1 4-19 16,-7-2-10-16,0-2-16 0,-4 3-16 15,-4-3-4-15,-5 0 4 0,-3 2 3 16,-7 5 12-16,-6-3 24 0,-4 3-75 15,0 3-7-15,-8 4-41 0,-11 0 6 16,-3 0 13-16,-14 11-4 0,-1-1 11 16,-4 4-17-16,-7 2 16 0,5 1 7 15,-7 1 13-15,1 1-1 0,-3 2-8 16,7 0 8-16,3-5 1 16,5 1-10-16,4 0 10 0,6-4 0 0,8-3-1 15,7-3-22-15,2-3-16 16,10-1-36-16,10-3 78 0,15-3 20 15,20-11 12-15,21-6-19 0,13-4-10 16,0 0-1-16,-22 4-2 0,-13 13 0 16,-23 0-2-16,-3 4 1 0,3-1-1 15,0-2 1-15,-1 2-2 0,1 1-46 16,-13 3 4-16,-8 3 42 0,-18 14-66 16,-3 1-275-16,-64 39-395 0</inkml:trace>
  <inkml:trace contextRef="#ctx0" brushRef="#br0" timeOffset="3251.13">6536 9124 124 0,'0'0'453'16,"0"0"-36"-16,0 0-65 0,-68 0-43 15,51 0-65-15,-1 0-79 0,3 0-116 16,7 0-49-16,8 0-139 0,6-4 139 15,19 4 0-15,21-3 19 0,26-4-16 16,25-7 27-16,23-6 12 0,2-4 16 16,-2-6-9-16,-9 6 16 0,-7-6 6 15,1 2 19-15,-1-1 4 16,-11 1 0-16,-19 5-14 0,-18 6-18 0,-21 3-24 16,-14 9-23-16,-3-6-15 15,-5 8-3-15,1-1-10 0,1-3 10 16,-3 4 3-16,-8-1 19 0,-6 1 10 15,-23 3-29-15,-26 7-19 0,-36 3-4 16,-33 8 10-16,-37 1 13 0,-4 2 35 16,3 1 7-16,14 3 22 15,18-3-3-15,4 3 6 0,25-8 1 0,32-4-20 16,24-3-21-16,27-3-27 16,3-4-32-16,5 1-64 0,6 3-6 0,8 0 102 15,28-4 28-15,30-3 30 0,47-7-6 16,32-17-27-16,8-9-6 15,4-11-6-15,-10 1-13 0,-15 1-1 16,-8-2 0-16,-14 4 1 0,-34 12 2 16,-22 2 17-16,-23 12 10 0,-19 7 0 15,-3 0 9-15,-7 4 39 0,-2 1-77 16,-15 2-51-16,-24 12-48 0,-42 26-97 16,-53 29-83-16,12 1-238 0,-47 33-504 0</inkml:trace>
  <inkml:trace contextRef="#ctx0" brushRef="#br0" timeOffset="5031.46">8918 9413 722 0,'0'0'329'0,"0"0"-179"0,0 0-150 16,0 0-46-16,0 0 20 0,0 0 13 15,0 0-7-15,0 0 4 0,0 0 0 16,74 14 0-16,-62-14-7 0,1 0 10 15,-7 0-18-15,0 0 31 0,-2 0 75 16,3 4 7-16,-5-1-11 0,0 1-12 16,2-1 9-16,2-3-9 0,2 7-4 15,-2-4 7-15,5 4 10 0,5-7 19 16,-1 4-16-16,5-4-17 0,3 0-6 16,4 0 10-16,0-4-4 15,6 1-3-15,0-4-3 0,4 3 23 16,1 1 3-16,3 0-7 0,0-1-16 15,5 4-20-15,-1 0 3 0,5 0-37 16,-3 4 30-16,7-1 8 0,6 4 0 16,8 0-10-16,13 0-6 0,14-2-1 15,12 2 1-15,17-3 9 0,0-1-16 16,-2 1-13-16,-8-4 10 0,-11 3-10 16,5-3 1-16,4 4 15 0,7-4 3 15,-1 3-18-15,6-3 28 0,-4 4-10 16,4-1 14-16,2 1-1 0,7-1-12 15,3-3-4-15,1 0-3 0,1 0 6 16,7-3 1-16,4-8-21 0,6 4 20 16,0-3-20-16,2-4 17 0,2-2-16 15,2 2-2-15,0-3 2 16,1 4-1-16,-3-1 1 0,2 4-3 16,4-1 0-16,-3 1 0 0,-5 5 0 15,-2-6-11-15,-2 8 10 0,0-1 1 16,0 4 0-16,-5 0 0 0,7 0 0 15,3 0-13-15,-1 0 13 0,2 7 0 16,0 0 3-16,11 0 0 0,-1 2 1 16,9-2-3-16,4 3 15 0,2-6 3 15,4 3-16-15,-2 0 0 0,-2-4 10 16,0 1 0-16,-4-2-10 0,-3 1 0 16,-1 1 1-16,2-1-3 15,-2 1-1-15,-3-1 0 0,-1 4-1 16,1-3-2-16,-1 2 1 0,2 1-1 15,1 0 1-15,5 2 2 0,2 2 1 16,6-4 1-16,-4 3-1 0,4 1 15 16,7-4-13-16,-3-2 10 0,4 2-11 15,5-4 11-15,-3 1-11 0,-1-1 1 16,-3-3 0-16,2 0-1 0,-1 4-1 16,3-4 1-16,5 0-2 0,-1 0 2 15,1 3 0-15,3 1-2 0,1-4 0 16,6 3 1-16,-2-3-1 0,6 4 0 15,2-4 0-15,4 0 3 0,3 0 20 16,-1 0-23-16,0 0-2 0,-4 0 2 16,3 0 0-16,-1 0 0 15,-4 0-1-15,-2 0 2 0,-2-4-2 16,0 4 1-16,-4 0 0 0,0 0 1 16,-5 0-1-16,-5 4-1 0,-1 3 1 15,-5-4 1-15,-1 1-1 0,-4-1 0 16,3-1 2-16,-5 1 0 0,0 1 0 15,2-1-1-15,-6-3 1 0,-4 4 0 16,-3-1-1-16,-11 1-1 0,-3-4 0 16,-8 7 3-16,-6-7-2 0,-13 0 0 15,-9 3 1-15,-14 1-1 0,-7 3 1 16,-11-4-2-16,-21 1-1 16,-18-3 0-16,-23 3 0 0,-16-1-38 15,-5 1-162-15,-6-1-108 0,-6 4-150 16,0 0-145-16,-41 11-168 0</inkml:trace>
  <inkml:trace contextRef="#ctx0" brushRef="#br0" timeOffset="9401.89">26610 7259 1444 0,'0'0'481'0,"0"0"-416"0,0 0-65 15,0 0-33-15,0 0-70 0,0 0 51 16,0 0-137-16,0 0-36 0,0 0 40 15,50-21 103-15,-32 14 60 0,1 2 22 16,-5-2 78-16,-1 3 91 0,-3 1 46 16,-2 0 48-16,-4 3 62 0,-1-4 76 15,-3 4-182-15,0 0-64 0,-5-3 5 16,-1 3 29-16,0-4-18 0,2 1-28 16,-2-1 3-16,2 1-5 15,-3-1-15-15,1 1-15 0,6-4-18 16,-6 5 4-16,4-5-14 0,-4 3-24 15,4-3-12-15,-5 0-10 0,3 0-9 16,-2 1-10-16,0-1 10 0,-4 0-7 16,-1 1 1-16,-3 3-10 0,-3-1 13 15,1-3 9-15,-5 4 0 0,-2-1 6 16,-2 1-4-16,-4-4-2 16,5 3 0-16,-3 1 9 0,-2-6-13 0,-2 2 7 15,6 4-6-15,-4-8-13 0,4 4 0 16,-2 0-16-16,3 0 1 0,-3 0-1 15,2 2-2-15,0 2 0 16,-2 3-3-16,2 0 1 0,-1 0 0 16,-1 0 1-16,-2 5 1 0,4 5 1 15,0-3-1-15,0 4 0 0,-2 3 1 16,1-4 2-16,-3 2 13 0,2 2-1 16,-2 0 6-16,-4-1-2 0,4 4 2 15,-4 0-3-15,2 1-6 0,0 1-10 16,-2 5 1-16,6-4-2 0,0 4-1 15,2-1-1-15,2 8 0 0,1-5-1 16,1 6 0-16,0-6 0 0,1 5 0 16,5-5 1-16,-3 6 1 0,-1-3 2 15,0-1 1-15,1 6 0 16,-3-5 0-16,-2 6 13 0,3 2-15 16,-3-4 0-16,0 5 1 0,0 6 19 15,1-4-3-15,3 4-15 0,3-3-1 16,-3-1-1-16,5 8-1 0,5-8 0 15,1 3-1-15,0-4-11 0,8 4 10 16,0-3 2-16,0 0-3 0,2 4 2 16,6-6 1-16,-2 6 2 0,0 0 13 15,3 3-13-15,-3-4 0 0,0 8 14 16,-4 0-16-16,4 1 2 0,1-2 0 16,-3-2-2-16,0-1-14 0,0 0 12 15,8-7-2-15,-1 0-8 0,7-9-3 16,5-1 6-16,2-9 6 15,14 2-6-15,11-6-10 0,16-7 4 0,15-10 13 16,1 0 2-16,-3-6 10 16,-19-5-10-16,-15 4-15 0,-16 0 15 15,-4 5 0-15,6-5 1 0,8-3-1 16,7 3 3-16,3-4-3 0,-1 1-2 16,4-2-13-16,-3-2 15 0,7-7 2 15,12-5 0-15,-6 1 0 0,-10-1 10 16,-3 2-9-16,-9-6-1 0,5 2 14 15,7-8-13-15,-5-5 12 0,-7 3 0 16,-1 1-3-16,-6 1 3 0,-4 1 1 16,-6 5 2-16,-3-3-3 0,-3 2-3 15,-1 1-10-15,-1 2 0 16,1 2 0-16,-1-9-2 0,2 6 0 16,-1-8 2-16,5-5 1 0,1-12 19 15,7-16-10-15,2-19 6 0,5-12-6 16,-3-19-11-16,-7-2 1 0,1 3 1 15,-6 11-2-15,-9 14-1 0,-7 7-1 16,-5 19-26-16,-9 17 27 0,-5 11 0 16,-5 19-2-16,-12-16 0 0,-16-1-13 15,-28 1-31-15,-24 4 7 0,-11 19-7 16,3 14 9-16,4 4-21 16,14 6-30-16,18-1-37 0,18 8-47 0,18-6-56 15,14 6-154-15,-2 6-578 0,2-2-324 16,-1 33-491-16</inkml:trace>
  <inkml:trace contextRef="#ctx0" brushRef="#br0" timeOffset="15752.02">13593 8982 316 0,'0'0'427'0,"0"0"-163"15,0 0-221-15,0 0-43 0,0 0-20 16,0 0-6-16,0 0 25 0,0 0 1 16,0 0 13-16,58-28 20 15,-52 25 84-15,-3-1 62 0,-1 1-29 16,-2-1-23-16,0-3-33 0,-2 4-29 15,-7 1-16-15,-5-1-33 0,-3-1-15 16,3 4 2-16,-9 0 10 0,0 0 0 16,-4 4 13-16,-4-1 23 0,2 2 16 15,-6-5 6-15,6 4 23 0,-2-4-3 16,0 0-7-16,9 0 13 0,1-4-6 16,9-1-17-16,5-2-74 0,7-3-36 15,5 3-19-15,9 0 17 0,13-4 18 16,4-1 4-16,6 2 0 0,4-1 16 15,17-3 1-15,8 0 2 16,9 2 10-16,-3 2 0 0,-12-1-10 16,-16 8 1-16,-7-4-1 0,2 3 0 15,11 1 10-15,1-2 0 0,-1 1 0 16,-9-3 3-16,-6 4 0 0,1-1 7 16,-12 4-1-16,-5 0 4 0,-9-3-3 15,-1 3-23-15,-7 0-11 0,-4 0-28 16,-13 0-9-16,-12 3 9 0,-18 8 16 15,-26 4 1-15,-22 6 9 0,-22 9 12 16,-3-2 1-16,15-2 3 0,12-5 13 16,29-7 0-16,14-4 0 0,11-8-3 15,18 1 4-15,7-3 12 0,1 0 25 16,5 0 43-16,4 0-97 0,8-5-26 16,27-9-28-16,32-3 31 15,28-6 23-15,26-12 0 0,8 2-2 16,-5 2 2-16,-7 5 14 0,-11 1 15 15,-5 6 3-15,-4 2 4 0,2-4-14 16,-6 5-3-16,-6 2-2 0,-7 3-16 16,-16 5 0-16,-16 2-1 0,-15 1 2 15,-13 3 14-15,-7-2-13 0,1 2 16 16,-6 0 4-16,-4 0 9 0,-2-4-16 16,-20 4-16-16,-28 0-32 0,-39 0 3 15,-30 9 0 1,-34 5 7-16,2 3 10 0,-2 6 12 0,15 5 42 15,12-5-13-15,4 5-26 0,25 1-2 16,20-4 0-16,26-3-1 0,13-4-2 16,14-4 0-16,5-4 2 0,7 1-13 15,-7-3-16-15,9 6-19 0,0-3-13 16,8-1 61-16,16-3 42 0,30-7-10 16,24-10-9-16,35-8-11 0,24-11-12 15,1-3 0-15,0 3 1 0,-14 4 34 16,-23 10-12-16,-8-3-10 0,-21 11-13 15,-19 0 0-15,-16 4-4 0,-8 3-15 16,-9 0 3-16,-4 0-10 0,-3 3-9 16,-3 4 19-16,-7 0 16 0,-36 11 42 15,-37 8-13-15,-55 7-29 16,-61 16-101-16,-17 1-106 0,-8 4-126 16,56-14-281-16,-7 7-660 0</inkml:trace>
  <inkml:trace contextRef="#ctx0" brushRef="#br0" timeOffset="23137.81">9073 9856 52 0,'0'0'202'0,"-71"-10"-133"16,61 10 61-16,-2 0-45 0,3 0-20 16,1 0-65-16,0 0-74 15,2 3 16-15,-3 1 58 0,7-1 39 16,2 1 46-16,8-1 55 0,1-3 13 15,7 4 20-15,-1-4 42 0,5 0-10 16,5-4-26-16,0-6-4 0,6-1-9 16,-2 2-24-16,6-8-35 0,4 3-32 15,13-3-27-15,16-6-6 0,23 5-16 16,25-4 0-16,29 1 0 0,8 3 6 16,4 3-12-16,-2-3 2 0,-6 4-20 15,6-1 1-15,0-3 16 0,0 4-19 16,4 0 0-16,2 2 0 0,2-5 21 15,3 6 18-15,-3 1 3 0,5 1-3 16,5-1-1-16,7-1 1 0,0 8 3 16,8-4 9-16,10 0 4 15,5 0-4-15,8 0-9 0,6 1-10 16,6-4 3-16,9 3-9 0,1 0-4 16,9 0-20-16,8 0 0 0,-2 0 0 15,2-2 18-15,7 2-18 0,1 0 0 16,-2 4 1-16,7-4-1 0,0 3-1 15,3 1 0-15,7-1 2 16,6 4 0-16,0 0 0 0,2 11-1 16,-4-4-1-16,4 10-1 0,5-4 1 15,3 4-1-15,-4 0 1 0,3-1 1 16,-1 2 0-16,0-8 2 0,-1 8 8 16,1-13-11-16,-2 2 0 0,-2 0 2 15,3-7 9-15,-7 0-8 0,-4 0-1 16,2-7 0-16,2 0-1 0,-2 5 11 15,2-1 0-15,4-1 6 0,-2 1 0 16,2 3-3-16,-2 0-15 0,-2 7 2 16,-12-2 10-16,0 5 22 0,-15 4-35 15,-8-3 9-15,-6 6-10 0,-7-5 2 16,-12 6-1-16,-6-4 0 0,-4-2-1 16,-7 2-10-16,-3 0 9 0,-1 3 1 15,-3-5 0-15,-9-1-11 0,0-1 12 16,-4 4 1-16,-3-3-1 0,1-3 2 15,-2-1 1-15,2 0-2 16,-11-3 12-16,3-4 0 0,-9 0-11 16,-8-7 1-16,0-4 13 0,-12 3-16 15,-9-6-16-15,-14 0-45 0,-12 0-15 16,-13 2-45-16,-10 1-52 0,-17 4-49 16,-14 4-49-16,-17 3-176 0,-19 0-262 15,24 7-489-15</inkml:trace>
  <inkml:trace contextRef="#ctx0" brushRef="#br0" timeOffset="30150.28">14048 15176 447 0,'0'0'492'0,"0"0"-342"16,0 0-150-16,0 0-65 0,0 0 65 16,0 0 204-16,0 0 56 0,0 0 150 15,0 0-73-15,-16 21-65 0,11-18-40 16,3 1-52-16,0-4-39 0,2 0-19 16,0 3-7-16,4-3 3 0,9 0 18 15,8 0-3-15,10-3-3 0,18-1-20 16,28-3-16-16,18 0-24 15,18 4-17-15,3 3-16 0,2 0-9 0,-4 3 3 16,-7 8-6-16,1-1-3 0,3 2-6 16,7-1 8-16,14-1 1 15,13-6-3-15,14-4 18 0,17 0-21 16,14-11-4-16,19-6-12 0,8-2 28 16,19-6-12-16,6 3 6 0,8-3 18 15,8 2-12-15,7 3-3 0,7 2 9 16,8-1 3-16,5 5 9 0,-4 0 9 15,4 7 3-15,-4 4-18 0,3 3-15 16,-3 0-25-16,-6 6 15 0,2 1-16 16,-9 4 1-16,-5-1 0 0,-3-3-2 15,-18 2 0-15,-4-2 1 0,-17-3-1 16,-12-1 2-16,-15 4-1 16,-20-3-2-16,-15-4 1 0,-14 3 1 15,-25-3 10-15,-30 0-11 0,-25 0 1 16,-30 0 13-16,-17 0 10 0,-5 0 2 15,-7 0-5-15,0 0 20 0,2 0 13 16,-6 0 88-16,-2 0-118 0,-12-3-25 16,-2-1-19-16,-9 1 1 0,-6-4 3 15,0 3-3-15,-2 1-4 0,-2-3-5 16,4-1-13-16,-2 4-8 0,2-4-7 16,2 3-16-16,4 1-23 0,5-4-48 15,-1 3-39-15,5 4-91 0,-1 0-170 16,7 0-220-16,-13 7-761 0</inkml:trace>
  <inkml:trace contextRef="#ctx0" brushRef="#br0" timeOffset="45350.15">17475 14414 1018 0,'0'0'20'16,"0"0"65"-16,0 0-85 0,0 0-82 15,0 0-16-15,0 0 14 0,0 0 28 16,0 0 56-16,0 0 39 0,-29 0 4 16,23 0-1-16,0 5 53 0,-4-5 32 15,1 0 26-15,-1 0 45 0,0 0-9 16,-1 0-40-16,3 0-9 0,0 0-10 15,2-5-14-15,0 5-31 16,3-4-27-16,-1 4-55 0,4 0-2 16,4-3-1-16,5 3 45 0,1 0 39 15,11 0 0-15,8 0-13 0,12-4-29 16,23 4-3-16,19 0-20 0,16-3-3 16,13-1-12-16,-1-3 15 0,-7 4-17 15,-11-4 21-15,-9 7-11 0,-11-4 14 16,-1 1-6-16,-2 3-1 0,-12 0 0 15,-10 0 16-15,-7 0-9 0,-16 0-13 16,0 3-10-16,-3-3 29 0,7 0-31 16,7 4-1-16,-5-4 0 0,4 3 0 15,-6-3 19-15,-7 0 13 0,-3 0-6 16,-7 0 9-16,-3 0 20 16,-7 0 31-16,-2 0 5 0,-9 0-91 15,-7 0-54-15,-17 0 3 0,-19 4 19 16,-26-1 29-16,-24 8 1 0,-24 3 1 15,-8-2 1-15,0 2 0 0,3-4 1 16,16 1 1-16,-3-3-1 0,4 3 0 16,7-4 1-16,-3 0-1 0,13 0-1 15,20 0-1-15,22-7 1 0,17 3 1 16,20-3 0-16,3 0 2 0,5 4 20 16,-2-4-23-16,3 0-13 0,3 0-102 15,4 3 19-15,10-3 96 0,23 0 16 16,23 0 77-16,33 0 3 0,35 0-10 15,39 0-16-15,11 0-35 16,-1 0-33-16,-14 4-1 0,-20-4 2 16,-5 0 0-16,-10 0-1 0,-8-4 2 15,-13 1-1-15,-12-8 0 0,-17 1 0 16,-18 3 13-16,-17 0-15 0,-14 3-1 16,-2 1 1-16,-3-2 0 0,3 1 0 15,-1 4 1-15,1-3-2 0,0-1-12 16,-11 4-7-16,-8-3 15 0,-8 3-8 15,-19 3 10-15,-22 4-11 0,-34 2 12 16,-33 1 1-16,-32 4 0 0,-20 0 1 16,-3-7 2-16,5-3 10 0,11 1-12 15,7-2 2-15,5-3 10 16,11 4-13-16,10-1 0 0,12 1-1 16,32-1-2-16,26 1-13 0,24-1 15 15,17-3-1-15,5 4-1 0,4-4-98 16,8 3 11-16,15 1 62 0,23-1 28 15,32-3 16-15,34 0-3 0,32-3 0 16,9-4 3-16,0-7 0 0,-4 0 19 16,-8 2 6-16,1-2 4 0,3 0-13 15,0-5-7-15,-11 5-22 0,-4 0-1 16,-10 0 2-16,-12 5-4 0,-26 2-1 16,-24 7-15-16,-25 0-7 0,-16 0-40 15,-7 0-30-15,-8 0 10 0,-2 4 42 16,-14 1 41-16,-32 2 32 0,-45 3-30 15,-57 8-2-15,-65-4-44 16,-27 5-7-16,-14-2 13 0,2-3 34 16,18 2 2-16,0 1 2 0,7 4-1 15,16 2-1-15,23 5-171 0,58-6-408 16,12-11-1245-16</inkml:trace>
  <inkml:trace contextRef="#ctx0" brushRef="#br1" timeOffset="7357.34">20487 12711 284 0,'0'0'323'16,"0"0"45"-16,0 0-134 0,0 0-68 16,0 0-52-16,0 0 3 0,0 0-12 15,0 0-8-15,0 0-9 0,17-57-17 16,-15 50-3-16,0 0-6 16,0 0-7-16,-2 3-3 0,0-3 0 15,0 0 0-15,0 4-10 0,-2-1-4 16,-2-1 5-16,0 2-5 0,0-4 7 15,-5 3 14-15,1-3-8 0,-2 4 7 16,-1-4-3-16,-1 0-7 0,-1 0-12 16,-1 2-1-16,0-6 1 0,-3 4-14 15,3-3-3-15,-1-1 4 0,-4 4-21 16,3-2 1-16,-1-1-3 0,1 0-2 16,-3-1-11-16,-1 1 11 0,-3-1-14 15,-2 6 14-15,-4-6-11 0,-2 4 11 16,2-3 1-16,-8 0 1 0,2 3 0 15,-7-2 0-15,1-5 2 0,0 3 0 16,-3-3-2-16,1 2 2 16,-3-2 0-16,3 0-1 0,4 0 3 15,-3 2 8-15,1 2-8 0,4-4-4 16,2 0-2-16,-2 7-10 0,-1-2 8 16,3 2-12-16,-4 4 4 0,0-4 11 15,-1 3-2-15,-5 4 2 0,1-3 0 16,-7-1 1-16,3 1 1 0,-1-1 3 15,-1 1 8-15,0-1-11 0,3-3 19 16,1 2-4-16,3-2-3 0,2 4-11 16,3-4 1-16,3 3-2 0,2 1-1 15,2-1-3-15,4 4-13 16,-4 0 12-16,4 0-8 0,-1 0 10 16,-3 7-11-16,0-3 11 0,-3 6 0 15,-5-3 1-15,2 2 0 0,0-2 1 16,-7 7 0-16,3-4 1 0,2 1 2 15,-3-4-2-15,5 1 0 0,-2 3-1 16,2-1-1-16,4 1-3 0,2-1-8 16,2-1-4-16,4 1 13 0,-2 4-10 15,2-3 10-15,2 3-7 0,-1-2 10 16,-3 9 1-16,2-4-1 0,-2-4 0 16,0 11 0-16,-2-7 0 0,0 3 0 15,-2 1 0-15,2-2 1 0,-2 2 2 16,2 0-1-16,-2-6-2 0,3 10 3 15,-1-8-3-15,2-1-1 16,2 5 0-16,0-2-2 0,2 2-10 16,1 0 13-16,-1-2 1 0,2 5-1 15,-2 3 2-15,3 0 1 0,-5 0 10 16,0 4-12-16,0 2 3 0,-1 2 9 16,-1-2-10-16,0 0 13 0,-4 2-15 15,2-2 12-15,0 0-2 0,2 2-9 16,0-5 0-16,0 1 0 0,0-1 0 15,5 0-2-15,1 1 16 0,4-1 3 16,-1 5 33-16,-1-2 2 0,1 0-3 16,-1 5-16-16,5 2-19 0,-3 0 7 15,-2-3 6-15,1 8 2 16,1-1 8-16,1-4-4 0,-1 0-6 16,-1 2-4-16,7-5-12 0,-3-4-11 15,1 5 23-15,3-8-22 0,2 0 17 16,0 1-1-16,3-5-4 0,1 2-13 15,4-2 10-15,0 2-12 0,0-5 13 16,9 5-12-16,-1-2 12 0,2 2-1 16,5-2 1-16,-1 5-11 0,-2-5-2 15,5 6 13-15,-3-6-10 0,1 2-2 16,-3 2-1-16,1-6 2 0,-1 2 1 16,-4-1 10-16,3-3 0 0,-3-1-12 15,0-3 0-15,3 1 0 0,-3-2-1 16,4 1 1-16,-1-3 1 15,3 3 14-15,3-4 0 0,-1 2-1 16,5 1-11-16,2 0 8 0,1-4-9 16,5 4 13-16,0 0-15 0,0-3 20 15,-2-1-21-15,2 1 0 0,0 0 1 16,-4 0 1-16,-3-2-1 0,-1-2 0 16,-2 4 0-16,-1-3 2 0,1-3 25 15,2 3-15-15,-1-4-1 0,5 0 7 16,2 0 16-16,4-4-4 0,2 1-12 15,4-1-6-15,5-3-12 0,1 0 0 16,3 0 1-16,1 0-1 0,1 0 0 16,-1 0 2-16,-1 0 10 0,-3 0 9 15,-2 0 0-15,-5 0-10 0,1 0-11 16,-4 0 3-16,0 0 11 16,-4 0 1-16,0-3-4 0,0 3-10 15,2-4 0-15,2 1 0 0,10-4-2 16,-1 0 0-16,9 0 0 0,-1 0-2 15,-3-2-2-15,7 2-8 0,-4 0 11 16,8 0-1-16,-3-3 1 0,-5 3 1 16,0-4-1-16,-3 3 1 0,-5 1 0 15,-1 0 1-15,-4-4 2 0,0 1 12 16,-2-1-13-16,-2 2 0 0,3-1 23 16,-3-4-24-16,2 0-1 0,0 2 1 15,0-2-1-15,6 0-3 0,-3-3 1 16,-1 1-14-16,4 2 14 15,-4 0 2-15,3-2-2 0,-5 6 0 16,0-4 2-16,-2 0 2 0,-6-2-1 16,2 6 2-16,-4-4 9 0,-1 0-12 15,1-2 16-15,-2 2-12 0,4 0-1 16,-2-3-1-16,0-2-2 0,1-2 0 16,5 1-2-16,5-4-1 0,1-2-17 15,0 1 18-15,2-2 0 0,3 7-13 16,1-8 15-16,-2 6 0 0,-6-3 0 15,3 3 0-15,-7 1 2 0,-2 0 10 16,-3 5 4-16,-7-5 13 0,0 2-13 16,-5 2-4-16,-1-4 4 15,-1 1-1-15,-4 0-15 0,3-5 0 16,-1 6-2-16,2-9 2 0,-1 5-1 16,3-5-11-16,5 2-4 0,-1-9 13 15,1 9-12-15,4-3-4 0,4-3 17 16,-1 3 1-16,1-3-3 0,0 2-8 15,2-4 11-15,0 11 1 0,-4-8 0 16,0 4 1-16,-1-2 16 0,-1 1-5 16,-2-2 16-16,0-1-26 0,-3 1 20 15,-5-8 19-15,1 1-1 0,-4-3-9 16,3-4-28-16,-9-3 18 0,4-3-19 16,-2 1-1-16,-2-5-1 0,-1 3-14 15,-1-3 11-15,-2 4 3 0,0-1-13 16,0 7 10-16,-7 1-19 15,-5 6 4-15,0-1-10 0,-13 5-13 16,-14-4-3-16,-21 6-10 0,-25 5 7 16,-33 8 3-16,-27 8-50 0,-4 10-86 15,9 3-42-15,34 4-7 0,44-7-66 16,23 0-162-16,14-7-547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08:22.542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4769 13153 414 0,'0'0'675'16,"0"0"-411"-16,0 0-7 0,0 0-121 16,0 0-123-16,0 0 26 0,0 0-19 15,0 0 16-15,49-65 9 0,-38 49-45 16,3 2-23-16,-1 4-35 15,-1-1-20-15,-2 8 13 0,-3 1 16 16,-1 2-49-16,-4 2-77 0,-2 1 116 16,-6 11 47-16,-11 0 12 0,-6 0 16 15,-20 5 7-15,-13 6-3 0,-24-6 38 16,-18 9 125-16,-13-11-1 0,16-4-20 16,24-6-16-16,26-4 10 0,24-3-53 15,5-3-12-15,7-1-20 0,-3-3-23 16,4 4-6-16,-3-3 8 0,9-4-50 15,13-4-97-15,18-7 16 0,20 2 23 16,24-9 26-16,26 2 32 0,4-9 1 16,-10 16 2-16,-18-2-3 0,-75 21 0 15,70-14-1-15,-49 12-1 0,-3-1 0 16,1-4-11-16,1 3 9 0,1 1 4 16,-2 3 19-16,-7-4 78 15,-10 4 64-15,-4 0 4 0,-12 4-165 16,-13 3 0-16,-15 5-23 0,-22 9 23 15,-22 7 0-15,-14 1 0 0,-13 1 2 16,20 1 0-16,24-13 11 0,26-6-12 16,26-5 0-16,3-4-1 0,6 1-3 15,-1-1-32-15,-1 1-26 0,4-1-33 16,4 1 42-16,4-4 34 0,19 0 18 16,12-11 16-16,25-2 10 0,18-7-3 15,21-4-11-15,-10-1 5 0,-19 3-14 16,-16 8 12-16,-27 7-15 0,-5 0-13 15,3 5-13-15,2-5-9 16,-2 0-1-16,-1 4 36 0,-11-1 20 16,-9 4 89-16,-4 0-9 0,-23 7-66 15,-18 4-34-15,-28 1-2 0,-22 9 1 16,-20 0 1-16,3 1 29 0,19-4-6 16,27-4-22-16,33-9 1 0,12-1 1 15,3-1 0-15,8 1-3 0,-1-1-15 16,-3 0-65-16,8 1-81 0,2-1 57 15,4 1 20-15,18-1 55 0,13-3 29 16,25 0 33-16,17 0 2 0,1-7-6 16,-12 0-9-16,-14 4-18 0,-23 0 0 15,2-1-2-15,0 1-2 16,2 3-18-16,-2-4 20 0,-9 4 0 16,-14 0 101-16,-3 0-5 0,-6 0-41 15,-15 7-54-15,-5 3-1 0,-12 1-16 16,-19 6 0-16,-8 6-16 0,-2 5-197 15,6-5-189-15,23-2-242 0,-41 22-565 0</inkml:trace>
  <inkml:trace contextRef="#ctx0" brushRef="#br0" timeOffset="8714.94">15840 13109 881 0,'0'0'320'0,"-74"21"-47"0,64-18-91 15,-3 1-81-15,7-2-23 16,-4 1-42-16,-1 4-20 0,5 0 0 16,-4-4 17-16,8 1-1 0,4-1 36 15,12-3 91-15,15-3-10 0,23-7-45 16,26-10-27-16,30-8-22 0,16-1-6 16,2 1-17-16,-14 5-16 0,-34 9 0 15,-26 11-15-15,-17-1-1 0,-14 1-1 16,-3 3-1-16,-7 0 0 0,5 0 0 15,-3-4 2-15,-1 4 6 0,-4 0 75 16,-8 0 47-16,-8 0-73 0,-13 0-39 16,-6 0 13-16,-12 0 25 0,-17 0 1 15,-12 0-7-15,-15 0 6 16,-3 0-6-16,-5 4-10 0,14 3-22 16,17 0-16-16,23 0-3 0,16-4 1 15,7 4-1-15,4-2-33 0,-1 2-5 16,3 4-17-16,4 3 20 0,4 1 38 15,23 3 16-15,22-1 26 0,21 1-1 16,21-13-19-16,20-1-2 0,-1-8-4 16,-5-5 0-16,-10-5 9 0,-10 0 16 15,-5 0-2-15,-14 6-20 0,-16 1-17 16,-17 0-1-16,-11 3 2 0,-3 1 13 16,-7 3 6-16,-2-4 10 0,-2 1 50 15,-4-1-31-15,-18 1-51 16,-32 3-18-16,-30 3 18 0,-36 11 11 15,-31 5 17-15,-2 9 1 0,2-3 5 16,17-3-12-16,35-4-3 0,25-8-6 16,26-6-10-16,24-2 22 0,7-2-9 15,1 0 9-15,6 0-25 0,0 3-50 16,6-3-83-16,10 0 76 0,31 0-6 16,32-3-144-16,24 3-144 0,-13 0-252 15,16 0-937-15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08:57.559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5399 12110 20 0,'0'0'205'16,"0"0"49"-16,0 0-45 0,0 0-101 16,0 0-14-16,0 0 105 0,0 0-10 15,0 0 3-15,0 0-13 0,27-28-39 16,-27 28-24-16,0 0-34 15,0-4-30-15,0 1-10 0,2-3-13 16,-2 3-10-16,0-1 11 0,2 1 5 16,-2-4-9-16,0 3-6 0,0 1-2 15,0 3-18-15,0-4-23 0,0 1-9 16,0 3-14-16,-4 0 4 0,0 0 3 16,-2 0 13-16,2 0 13 0,-5 0 12 15,-1 7 1-15,4-7 3 0,-4 3 16 16,1 1 4-16,-1-4 19 0,-2 3 13 15,5-3 7-15,-1 4 9 0,0-4-3 16,4 3-55-16,0-3-13 16,1 4-97-16,1 3 29 0,2-2 38 15,0 6 27-15,5 6 3 0,-1 0 3 16,2-1-3-16,0 5-2 0,2 2-46 16,-1-2-40-16,3 3-9 0,0-8 25 15,1 1-9-15,-1-3 6 0,2-3 72 16,1-6 3-16,1-2 55 0,-1-3 14 15,3-3-14-15,-1-2-16 0,-3-9 13 16,7 0 6-16,-7-4-16 0,0 3-9 16,1-3-4-16,-5-3 0 0,-4 2-3 15,-2-2-26-15,-2 4 0 0,0-2-23 16,-4-2-6-16,-4 7 0 0,-7 1 3 16,-3 3-3-16,1-1 0 15,-1 5 6-15,-5 6 22 0,0 0-1 16,0 0-15-16,3 3 14 0,-1 7-10 15,3 1-16-15,1-1-16 0,9 3-1 16,-1 1 14-16,3 3 12 0,6-1 20 16,0-2 3-16,8 3 23 0,3-3 17 15,1-2 9-15,3-5-1 0,3 0 11 16,3-3 42-16,-2-1 19 0,-1-3 0 16,-1-3 6-16,-1-8-9 0,-3 1-21 15,-5 1-21-15,-4-5-20 0,0 0-41 16,-4 0-17-16,-6 2-39 0,-2-2 4 15,-7-3 3-15,-5 6-14 0,1 6-79 16,-4 1-111-16,7 1-299 0,-24 22-772 16</inkml:trace>
  <inkml:trace contextRef="#ctx0" brushRef="#br0" timeOffset="10871.84">9722 12113 2 0,'0'0'52'16,"0"0"-39"-16,0 0-13 15,0 0 0-15,0 0 19 0,0 0 23 16,0 0 14-16,0 0 22 0,0 0 0 15,0 0-3-15,-38-21 0 0,36 18-6 16,2 3-17-16,0-4 0 0,-2 4-13 16,2-3-16-16,0 3-23 0,0 0-16 15,-2 0-7-15,2 0 23 0,0 0 0 16,0 0 23-16,-2 0-20 0,2 0-1 16,-2 0 0-16,0 0 0 0,0 0 11 15,-2-4 14-15,2 4 12 0,0 0-10 16,2 0-29-16,-2 0-28 0,2 0-73 15,0 0 32-15,0 0 37 16,0 0 29-16,0 0 2 0,2 4 0 16,2-4 0-16,2 3 0 0,-2 4-1 15,2-3 2-15,-1-1 0 0,-3 1 0 16,4-1 20-16,-6-3 74 0,0 4 40 16,0-4 51-16,0 0-106 0,-6 0-44 15,1-4-12-15,-3 1-3 0,4-4-19 16,-6 0 12-16,1 0-11 0,3 0 0 15,-2 1-2-15,0-1-2 0,4 4 2 16,-3-4 16-16,3 3-16 0,0 1-9 16,0 3-57-16,0 0-21 0,2 0 41 15,-4 3 23-15,-1 4 21 0,1 4 2 16,-2 1 0-16,0-1-13 16,1 6 12-16,3-3 0 0,-2-2-1 15,0 2-25-15,4-3-106 0,2-1-40 16,0-3 46-16,0-3 127 0,0-4 52 15,2 0 7-15,2 0-14 0,-2-4-25 16,4-3-20-16,-2 0 0 0,1-3-398 0</inkml:trace>
  <inkml:trace contextRef="#ctx0" brushRef="#br0" timeOffset="17181.41">9662 12038 228 0,'0'0'281'0,"0"0"-154"0,0 0-79 16,0 0-48-16,0 0-2 0,0 0-15 15,0 0 4-15,0 0-16 0,0 0-14 16,0 0-28-16,0 0 15 0,-33-30 20 15,24 30 10-15,-1 4 26 16,2-1-2-16,-9 1 2 0,3 1 2 16,-5 2 142-16,5-3 32 0,-5-1-23 15,3 4-13-15,1-4-45 0,1 1-57 16,5-1-38-16,1 1-36 0,2-4 0 16,4 3 3-16,0-3 17 0,2 4 13 15,0-1 1-15,0 1-2 0,2-2 1 16,2 5 0-16,0-4 1 0,4 8-11 15,-4-1 12-15,1 0 1 0,1 1 2 16,-2-2 17-16,0 1-16 16,0 1-2-16,-4-4 2 0,2 0 13 0,0-4 0 15,-2 1 14-15,0-3 28 16,2-1 4-16,-2 0-19 0,0 0-42 16,5 0-1-16,-3 0-33 0,0-1 20 15,6-6 13-15,-6 3 0 0,2-3 0 16,0 4 1-16,0-4-1 0,1 3-58 15,-1-3-34-15,-4 4-28 0,0 3-30 16,0 0-98-16,-2 0 39 0,-5 0 85 16,-1 0 63-16,2-4 61 0,-2 4 3 15,4-3 26-15,-3 1-10 0,3-2-19 16,4 1-30-16,0-4-12 0,2 0-27 16,4 0 27-16</inkml:trace>
  <inkml:trace contextRef="#ctx0" brushRef="#br0" timeOffset="19252.87">5585 12008 127 0,'0'0'343'16,"0"0"-73"-16,0 0-48 0,0 0-43 16,0 0-65-16,9-71-80 0,-9 53-34 15,-7 10-46-15,-5 1-9 0,0 3 3 16,-7 4 12-16,-4 0 18 0,-4 7 5 16,-8 2 4-16,2 1 11 0,-6 8 0 15,-4-1 1-15,-1-1 0 0,-1 5-2 16,1-4-10-16,1-1 0 0,6 5 9 15,-1-4 1-15,5-4-33 16,9 4 36-16,-1 0 13 0,12-1 118 16,1 5-83-16,10 0-47 0,2-2-1 15,8 9 4-15,7-5 22 0,5 12-3 16,7-9 6-16,6 9-6 0,0-9-21 16,7 0-2-16,1 2-11 0,-6-11 11 15,6-4 15-15,-3-6 34 0,-3-7 10 16,0-4 58-16,-6-8 68 0,0-6 30 15,-4-9-53-15,-3 0-55 0,-7-1-23 16,-1-1-29-16,-6-4-19 0,-1 1-23 16,-7 6-13-16,0-5-3 15,-11 8-27-15,-1-1-2 0,-5 4-4 0,-3 3 4 16,-5-4 3-16,-2 11 0 16,-4 1 9-16,2-2-12 0,0 4 9 15,-2 4-22-15,2 3-17 0,4 0-9 16,1 7 2-16,3 7 8 0,0-2 22 15,5 9 19-15,5 3-3 0,-1-1 21 16,8 5 0-16,4-2 2 0,0 6 0 16,6-6-19-16,9-2-40 0,3-5-3 15,5 2 33-15,4-3 29 0,2-13 6 16,6-2 40-16,-2-3 3 0,4-7 3 16,-2-8-3-16,0-3-1 0,-2-8 69 15,-4-2-10-15,-4-1-45 16,-4-6 0-16,-9 5-30 0,-1 2-5 15,-7-1-27-15,-4 1-23 0,-6 8-6 16,-9-4-19-16,-6 12-4 0,1-2-3 16,-9 7 12-16,-4 0 4 0,-2 7 13 15,-5 0-6-15,5 3-7 0,-2 4-13 16,0 7 0-16,8-1-10 0,4 4 4 16,4 0 19-16,5 3 35 0,10 4 4 15,1-1 2-15,5-2 1 0,5 3 0 16,9-8 23-16,-2 5 3 0,9-7 17 15,2-6 3-15,2-1-10 0,4-7-7 16,-3 0 4-16,3 0 0 0,-2-7 15 16,-4-1 18-16,-2-3 28 0,-5-3 0 15,-5-3-32-15,-1 5-23 16,-6-6-7-16,-4-3-35 0,-2 5-1 16,-6-4-12-16,-5 2-13 0,-1 6-16 15,-3-2-17-15,-1 7-2 0,-5 0-17 16,0 7-6-16,3 0 9 0,-1 10 7 15,0 4-10-15,5 2 22 0,7 5 13 16,5 3 43-16,4 3 3 0,4-3 49 16,11-1-6-16,3 1-46 0,9-8-26 15,4-6 6-15,5 1 20 0,-3-8 39 16,-2-3 13-16,2-10 4 0,-9-1 18 16,-5-4 53-16,-7-3-4 0,-3-3-42 15,-9 6-42-15,-2-6-39 0,-15 3-31 16,-4 6-11-16,-7-2-1 0,-3 4 17 15,-7 3-9-15,-1 3-124 16,-2 4-182-16,12 4-187 0,-27 20-297 0</inkml:trace>
  <inkml:trace contextRef="#ctx0" brushRef="#br0" timeOffset="28716.09">16465 12741 65 0,'0'0'228'0,"0"0"-78"15,0 0-39-15,0 0-85 0,0 0-26 16,0 0-13-16,62-44-29 16,-58 41-43-16,0 3-3 0,-4 0 33 15,0 0 55-15,-6 0 3 0,-3 0-3 16,1 3 0-16,-6 1-85 0,1 3 0 16,-3-4 43-16,1-1 30 0,-1-2 12 15,-1 3 2-15,7-3 15 0,-3 0 93 16,5 0 145-16,2 0 6 0,0 0-50 15,6 0-113-15,0 0-98 0,6 0-29 16,2 0 26-16,-2 0-10 0,9 4-4 16,-5-1-5-16,7 8-8 0,-5-4 14 15,1 0 13-15,-1 3 2 0,-4-1-3 16,-2-2 2-16,1 3 2 0,-3-3 3 16,-4 0 17-16,0-3 22 0,0-1 4 15,-4-3-7-15,-3 0-16 16,1 0 19-16,0 0 20 0,0-7 10 15,-2 4 19-15,3-4 16 0,1-3-35 16,0 3-10-16,2-2-30 0,2-5-9 16,0 3 13-16,0-3-33 0,0 4-3 15,2 1-1-15,2-1 1 0,-4 3-16 16,0 0-27-16,0 3-44 0,0 1-1 16,-6 3 23-16,0 0 61 0,-2 3 4 15,-5 4 39-15,3 4 0 0,-5 3 1 16,1-2-24-16,2 5-16 0,-1 4 13 15,3-8-13-15,0 7 2 0,1-2-4 16,7-6 18-16,0 2 4 0,2-3 54 16,0-4 34-16,4-1 61 15,9-2-4-15,-3-4-55 0,7 0-51 16,3 0-40-16,1-4-18 0,2-2 1 16,-1-1 11-16,-3 0-12 0,-3-7-1 15,1 8-32-15,-7-1-20 0,-6-3-6 16,-4-1 22-16,-2 1 1 0,-8 0-1 15,-4 4-6-15,-5-1-1 0,0 0 8 16,-3 4 2-16,-1-1 11 0,2 4 18 16,1 0 1-16,1 0-20 0,9 0-25 15,-3 7 16-15,9 0 32 0,2 0 36 16,2-1 0-16,2 7 12 16,8-2 11-16,3-1-17 0,3-3 20 15,7 2 6-15,2-5 10 0,0-1-7 16,4-3-6-16,2 0-23 0,-4-3-3 15,-1-1-7-15,-5-5 13 0,-4-1-6 16,-5-1-14-16,-10-6-25 0,-2 5-33 16,-2-6-9-16,-12-3 0 0,-7 6 23 15,-2-3-7-15,-6 1 0 0,4 3 4 16,-1 2-4-16,-1 1-10 0,4 4-25 16,4 4-17-16,3 3 3 0,8 3 26 15,-1 8 36-15,9 3-55 0,0-2-156 16,4 12-101-16,3-6-122 0,19 22-309 15</inkml:trace>
  <inkml:trace contextRef="#ctx0" brushRef="#br0" timeOffset="43206.64">28572 12940 42 0,'0'0'56'0,"0"0"-30"0,0 0-10 15,0 0 102-15,0 0 12 0,0 0-13 16,0 0-9-16,0 0 9 15,0 0-19-15,-4-19-39 0,4 15-39 16,0 1-20-16,2-1-22 0,2 1 2 16,0-1 18-16,4 4 2 0,-4-3 14 15,3-1 15-15,-3 4-3 0,4-3-26 16,-4 3-1-16,0 0-31 0,-2 0 2 16,0 0 1-16,-2 3 13 0,0 1 14 15,0-1 1-15,-6 4-29 0,0 0-136 16,0-3-176-16</inkml:trace>
  <inkml:trace contextRef="#ctx0" brushRef="#br0" timeOffset="50649.39">30426 14295 85 0,'0'0'130'15,"0"0"-9"-15,0 0-23 0,0 0 176 16,0 0-111-16,0 0-53 0,0 0 8 16,0 0-30-16,0 0 0 0,6-28-4 15,2 25 1-15,1-4-7 0,-1 5-26 16,2-2-20-16,1 1-28 0,-1-1 15 15,-4 4 1-15,0-3-4 0,3-1 10 16,-5 1-6-16,2-1-20 0,-2 4-2 16,2-3-1-16,-2-1-12 0,-1 1 15 15,1 3 2-15,0-4-2 0,-2 4 0 16,-2-3 0-16,2 3 0 16,-2 0-16-16,0-4-4 0,0 4-9 15,0 0-3-15,-2 0 32 0,0 0 35 16,-2 0-2-16,0 0-7 0,-1 4 0 15,-1-1-26-15,2 4-1 0,0 0 0 16,4 0 1-16,0 4 12 0,0-4 7 16,4 2-16-16,4 1 30 0,1-3 6 15,1 0 6-15,0-4 30 0,1-3 55 16,1 0 3-16,-2-3-20 0,1-4-13 16,-5-4-19-16,0-2-16 0,0 0-30 15,-6-1-15-15,0-3-18 0,0-2 0 16,-4 1-2-16,0 1-3 0,-4 1-13 15,2-1-1-15,-7 3-5 0,5 7-14 16,-5-2-15-16,1 6-1 0,-2 3 34 16,-3 3 18-16,-2 6 2 0,5 5 16 15,-7 3-17-15,1 2-2 16,3 6-1-16,-2-4 1 0,7 1 0 16,-4-1 1-16,5-5 2 0,3 1 14 15,2-3-13-15,4-3 43 0,2-4 50 16,2 2 5-16,8-6-47 0,7 1-31 15,3-4-21-15,7 0 0 0,2 0-1 16,2 0 2-16,6 0 10 0,-6 0-10 16,7-7-3-16,-12 3 0 0,-1-5-2 15,-4 6-1-15,-7-4 1 0,-5-4-43 16,-9 1-29-16,0 3 3 16,-19-5 32-16,-2 5 16 0,-8 0 20 15,-2-4 1-15,-4 4 2 0,0 0 1 16,0 4 19-16,2-1-1 0,4 4-17 15,4 0-2-15,4 0-19 0,7 0-4 16,4 4 10-16,6 6 13 0,1-3 32 16,3 4 1-16,7-1-11 0,3 3 1 15,9 0 0-15,-1 1-11 0,5-3 5 16,0 1-1-16,1-5 3 0,1 4 7 16,-2-8 3-16,-4 1 13 0,-3-4 12 15,-3 0 7-15,-3-4-30 0,-8-6-31 16,-2-1-13-16,0-5-3 0,-6-1-9 15,-9-4 2-15,1 5 10 0,-1-5-3 16,-3 2-6-16,-1 2-10 16,3 3-10-16,-1 3-13 0,1 8-13 15,-5 3 4-15,4 7 19 0,5 10 22 16,-5 4-2-16,5 9 25 0,2 3 20 16,3 2-17-16,1 2 13 0,6-1-13 15,0-1 29-15,0-5 52 0,9-6 52 16,-3-1 41-16,4-13 82 0,0 1 28 15,3-11-116-15,-1-4-80 0,5-6-47 16,-5-8-18-16,5-1-14 0,1-9-9 16,-1 2 1-16,-1-9-4 0,1 2-4 15,-1 0 1-15,-1-2-16 0,-1-2 17 16,-1 8 0-16,-5 1 0 0,-2 5 0 16,3 2-1-16,-9 7-41 15,0 7-54-15,-5 4 9 0,-5 3 89 16,-2 0 0-16,-3 10 3 0,-5 4-3 15,-1 4-14-15,0-3 12 0,3 6-10 16,-3-3 12-16,6 4 0 0,-1-4 0 16,6-2 0-16,1 1 0 0,3-3-1 15,6-4 1-15,0-3 25 0,0 2 13 16,12-2-13-16,3-3-6 0,8-1-15 16,1-3-2-16,5 0-2 0,5 0-23 15,-3-3-25-15,2-1 1 0,-9-3-4 16,-1 2 6-16,-8 1-9 0,-5-3-54 15,-10 0-26-15,-2 0 31 16,-11 4 33-16,-5-1-7 0,-7 1-33 16,-4-1-15-16,0 4-33 0,2 0-92 15,5 0-269-15,-12 14-529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10:44.860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14555 10653 1831 0,'0'0'341'0,"0"0"-244"16,0 0 3-16,0 0-100 0,0 0-6 15,0 0-179-15,0 0 29 0,0 0 95 16,0 0 61-16,-21-23 1 0,27 23 1 15,-2 0 11-15,2 4 10 0,-1-4 16 16,-5 2 16-16,0-2 3 0,0 0-19 16,0 0-10-16,0 0-9 0,0 0 2 15,0 0-22-15,0 0 0 0,2 0-81 16,4 3 81-16,4-3 65 16,7 4 90-16,8-1-16 0,16 1-39 15,17-1-51-15,14 1-33 0,15 3-14 16,10 3 0-16,-2-6-1 0,6-1 14 15,-3-3-13-15,5 0 24 0,13-7 48 16,8-7-9-16,12 0-21 0,15-2-5 16,10-4-17-16,17-1-6 0,10 1-13 15,13-4 9-15,5 5-9 0,7-6 0 16,2 8 0-16,2-2-1 0,2 1 11 16,-6 8-13-16,0-4 0 0,-2 5 0 15,-4 2 0-15,-2 0 14 0,3 4 40 16,1 3-25-16,4 0-7 0,4 7-2 15,0 0 5-15,2 3-6 0,-4-5-17 16,-2 6-1-16,-4-4 12 16,-2-4-11-16,-3 1 18 0,-5-4-17 15,-7-4 13-15,-4-3-16 0,-14-3 0 16,-9-2-13-16,-14-2 10 0,-8 0 1 16,-21 7 1-16,-15 0-2 0,-31 0 2 15,-18 7 0-15,-25 0-2 0,-12 0 1 16,-6 0-14-16,-5 0-13 0,0 0-12 15,-4 3 37-15,-3 1 4 0,-6 3 42 16,-23 0-16-16,-30 3-23 0,-27 4-3 16,-31-2-16-16,-22 6-26 0,0-4-9 15,5-4 6-15,13-3 10 0,9-5 9 16,-1-2 16-16,-3 0 10 0,-7 0 3 16,0 0 10-16,-2-2-13 15,-14-1 0-15,-7-1-1 0,-14 4-1 16,-13 0-1-16,-12 0 1 0,-14-3 2 15,-15-1 2-15,-18 1 1 0,-11-4 9 16,-8 0-8-16,-8 0 24 0,-1 0 52 16,-3 3-16-16,-1-1-19 0,5 5-7 15,4 0-18-15,6 0-18 0,10 5-2 16,7 6-2-16,5 3-18 0,7 10 18 16,2-1-11-16,2 10-22 0,7-2-99 15,3 6-17-15,5-2 0 0,10-2 26 16,8-3 22-16,8-2 35 15,21-9 43-15,9-2 25 0,16-10 13 16,8 0 3-16,17-7 13 0,26 0 16 16,19 0 55-16,25-7 42 0,13 0-10 15,7 4-17-15,-1-1-25 0,6-3-49 16,0-1-41-16,3-3-80 0,3 1-45 16,15-1 39-16,22-3 28 0,15 2 29 15,22-5-3-15,25 3 19 0,9 7 0 16,-1 0-3-16,-3 5 15 0,-13 2-14 15,-13 0 14-15,7 0 2 0,4 0 11 16,6-7 7-16,17-3 4 0,10-4-1 16,12 0-19-16,13-2 23 0,12-5-24 15,19 0-1-15,16-5 12 0,15 5 16 16,12 2 10-16,13-2-7 0,3 7 0 16,1 2-16-16,2 5 0 15,-5 3-14-15,-1 1-2 0,0 3 1 16,-7 0 12-16,4 0-10 0,-1 0 0 15,-1 0 10-15,1 0 6 0,-1 0-6 16,-8 0 5-16,-3 0-18 0,-8 3 0 16,-3 1 1-16,-4-1 0 0,-7 1 3 15,-2-1 12-15,-12-3-4 0,-10 2-9 16,-9-2-2-16,-18 0 1 0,-11 0 1 16,-16 0 10-16,-8-2-1 0,-15-1-10 15,-19-1 0-15,-26 1 1 0,-21-1 13 16,-13 4-13-16,-10-3 26 15,1-1 1-15,1 4-28 0,-6-3 36 16,-2-1-38-16,-10 1-73 0,-21-4-42 16,-29 0 12-16,-38 0 20 0,-42 7-14 15,-56 3-28-15,-28 15-40 0,-15 3-61 16,-16 1-160-16,-1 6-134 0,58-9-154 16,-59 2-11-16</inkml:trace>
  <inkml:trace contextRef="#ctx0" brushRef="#br0" timeOffset="4586.22">10453 9943 7 0,'0'0'97'15,"0"0"-2"-15,-70 7-23 0,45-3-33 16,5-1 39-16,3 1-78 0,7-4-47 15,6 3-36-15,4-3 83 0,0 4 13 16,8-4 0-16,6 3 3 0,1-3-13 16,6 4 1-16,3-1 15 0,7-3-17 15,-4 0 57-15,8 0 19 0,-2 0 36 16,7-7 36-16,-3 0-26 0,2 0 0 16,0-7-39-16,5 6 19 0,-7-6-36 15,0 3-47-15,3 1-21 0,-11-1-20 16,-1 6 17-16,-5-2 0 0,-6 4 3 15,-5-1 46-15,-8 4 67 16,-4-3-8-16,-10 3-105 0,-5 0-13 16,-7 0-20-16,-9 0 7 0,-2 0 13 15,-9 3 0-15,1 1 13 0,-7-1 0 16,-1 1 2-16,1 2 50 0,3-4 33 16,-1 2 6-16,3-4-13 0,8 3-39 15,4-3-39-15,8 4-28 0,6-1-86 16,9-3 13-16,8 4 101 0,2-1 3 15,13 4 10-15,7-3-9 0,5-1-1 16,6 4 23-16,7-3-3 0,3-1-22 16,3 1 0-16,-1-4 12 0,1 0-11 15,-1 0 1-15,-2 0 17 0,1 0-4 16,-9-4 0-16,-2 1 7 16,-6-4 3-16,-4 0 13 0,-5 3 42 15,-12-3-16-15,-6 0-52 16,-2 0-13-16,-12 0-16 0,-5 2-3 0,-10-2-7 15,-2 4-10-15,-6-1 10 0,-4 4 3 16,-11 11-133-16,11-3-375 0,-48 41-526 0</inkml:trace>
  <inkml:trace contextRef="#ctx0" brushRef="#br0" timeOffset="9633.32">18302 9026 13 0,'0'0'33'16,"0"0"-4"-16,0 0 13 0,0 0 79 15,0 0 6-15,0 0-45 0,0 0-50 16,0 0-2-16,0 0 35 0,11-11 36 16,-5 11-23-16,0 0-29 15,-2 0-49-15,2 0-18 0,-2-3-8 16,5 3-1-16,-7 0 5 0,0 0 19 16,2 0 1-16,0 0 2 0,-2 0 4 15,0 0 12-15,0 3 23 0,5-3 49 16,1 0 39-16,4 0-10 0,3 0-22 15,5 0-30-15,7-3-23 0,6-1-12 16,2 4 5-16,7-7 8 0,1 4 19 16,5-1-1-16,-3 1 17 0,5-4-6 15,-1 5-7-15,1-1-16 0,0-4-10 16,1 3-13-16,7 1-13 0,-4 3 0 16,2 0-10-16,-5-4 10 0,5 4-10 15,17 0 0-15,5 0 0 16,-5 0 10-16,-16 0-12 0,-13 0 0 15,-9 0 0-15,6 0-1 0,7 0-1 16,8 0 0-16,-9 0 1 0,1 0 2 16,-5 0 27-16,1 0 13 0,-3 0-9 15,-4 0-7-15,0 0-13 0,3 0-12 16,-5 0 2-16,0 0-2 0,2 0 0 16,4 0-1-16,1 0 16 0,5 4 1 15,1-4-4-15,4 0-10 0,-3 0 0 16,3 0-1-16,0 0 1 0,3 0 1 15,-7 0 9-15,1 0 9 0,-1 0 8 16,0 0-5-16,-5 0 1 0,2 0-3 16,-3 0-10-16,1 0 0 15,-1 0-13-15,-1 0 0 0,-2 0 0 16,0 0 1-16,1 0 2 0,-5 0 17 16,-2 0-4-16,-2 0-13 0,-2 0 13 15,-4 0 0-15,-5 0 7 0,-1 0 16 16,-5 0 6-16,1 0 0 0,-5-4-9 15,3 4-14-15,-5 0-22 0,4 0 0 16,-1 0-12-16,3 0-11 0,-4 0-3 16,9 0 0-16,-2 0 10 0,-1 0 13 15,1 0 3-15,1 4 0 0,-1-4 0 16,-9 3-13-16,0 1-133 0,-4 6-168 16,-4-8-199-16,-39 15-609 0</inkml:trace>
  <inkml:trace contextRef="#ctx0" brushRef="#br0" timeOffset="10603.49">14519 9174 166 0,'0'0'170'0,"-64"-14"247"0,58 7-172 16,-2-3-56-16,0 5-46 0,1-2-55 15,1 0-33-15,-4-4-33 16,4 4-22-16,2 0-23 0,-1 4-26 16,3-1-45-16,-2 4-10 0,2 0 68 15,0 4 36-15,0-1 68 0,0 4-3 16,-2 4-19-16,2-4 3 0,-2 3-20 15,-3-1-6-15,5 1 3 0,2-3 3 16,0 4 30-16,0-8-4 0,0 4 0 16,4-3 7-16,5-1 16 0,1 1 29 15,5-4 13-15,5 0-23 0,11-7-19 16,11-4 0-16,15-3-10 0,20-5-13 16,18-2-10-16,13 0 0 15,-1 2-12-15,-6 5 2 0,-8 4-16 16,-10 6-15-16,0-3 18 0,-1 7-9 15,3 0-12-15,-2 0-1 0,-5 4 4 16,-3-1 8-16,1 1 5 0,-8-4-1 16,3 0 0-16,-1 0-14 0,2 0 1 15,1 0 10-15,5 0 0 0,-1 0-11 16,3 0-2-16,-3-4 0 0,-1 1 2 16,-5 3 1-16,-3-4-1 0,0 1 2 15,-14 3 12-15,-9-4-13 0,-12 4 10 16,-10 0-13-16,-2 0 1 15,-3 0 1-15,5 0-2 0,0 0-16 16,0 0-16-16,-1 4-10 0,-5-1-22 16,-11 4-91-16,-6 4-40 0,-10-5-80 15,-5 5-268-15,-43 19-586 0</inkml:trace>
  <inkml:trace contextRef="#ctx0" brushRef="#br0" timeOffset="14898.17">11280 8238 346 0,'0'0'469'0,"0"0"-182"16,0 0-101-16,0 0-37 0,0 0-28 16,0 0-40-16,-45-67-42 15,34 53-19-15,1 4-17 0,2-4 13 16,-2 5 4-16,1-1 2 0,-1-1 17 15,0 1 7-15,-5-4-7 0,3 5-10 16,-9-1 7-16,-2-1-20 0,-6-3 28 16,-2 7-44-16,-6-5-16 0,0 5 13 15,-6 0-12-15,-3 4 14 0,3-1 1 16,-1 1 0-16,1 3 0 0,1 0-17 16,-1 3-12-16,4 8 6 0,-3-4-3 15,-1 8 4-15,-13 6 20 0,-4 7-11 16,0-2 9-16,7 4 4 15,1 1-2-15,13-5-14 0,-17 16 13 16,-10 12-33-16,2 16 20 0,4 9-43 16,10 15 20-16,9 3 39 0,14-6 3 15,6-2 33-15,9-9-13 0,8-5 6 16,4 0 4-16,4-1-17 0,8 4 20 16,3 6-34-16,1-2-2 0,3-2 45 15,1-1 49-15,3-6-55 0,0-12 0 16,-4-11-39-16,-5-13-9 0,0-9 7 15,3-2-1-15,-3-2-10 0,9 10 13 16,12 9 0-16,11 10 12 0,20 2 14 16,15-1-10-16,12-19 7 0,10-19 22 15,-4-16-28-15,-4-12-4 16,-12-23 12-16,-2-9 1 0,-1-10 0 16,7-10 0-16,-2 1 0 0,-3-5-10 15,-9 3 4-15,-5-3-1 0,-12-1 10 16,-11-6-13-16,-3-6 7 0,-3-11-23 15,-10-2-32-15,4-4-52 0,-4 0-20 16,-6 1-6-16,-1-4 29 0,-1-6 0 16,0-6 48-16,-9 1 14 0,-2 4 19 15,-10 10 2-15,-16 9 17 0,-17 13 1 16,-21 15-9-16,-18 10-11 0,-21 23-95 16,-31 21-145-16,-31 21-14 0,-23 26-101 15,33-5-212-15</inkml:trace>
  <inkml:trace contextRef="#ctx0" brushRef="#br0" timeOffset="17498.16">13992 15994 192 0,'0'0'486'0,"0"0"-271"0,0 0-101 15,0 0-68-15,71-7 0 0,-49 7-31 16,5-4-15-16,0 4-1 0,8 0 0 16,-4 0-3-16,4 0 4 0,-8 0 0 15,-2 0 0-15,-4 4 4 0,-5-1-1 16,-3-3-2-16,-1 4 0 0,-6-4 32 16,0 0 136-16,1 0 30 0,-5 0-27 15,0 3-78-15,2-3-55 0,-2 0 0 16,0 0 7-16,2 4 25 15,4 3 4-15,1-4-23 0,1 1 3 16,3 1 10-16,3 2 12 0,5-4 11 16,1 4 9-16,3 0-13 0,4-3-20 15,6-1-16-15,7 4 10 0,13-3-32 16,14-1 6-16,18-3 4 0,12 2 9 16,17-2-7-16,8 0 23 0,-5 3-13 15,3-3-22-15,-6 4-7 0,2-1 1 16,2 1-4-16,8-1 3 0,-4-3 0 15,10 0 3-15,1 0-6 0,-1 0 3 16,1 0-17-16,-1-3 11 0,2-1-12 16,5-3 1-16,4 2 14 15,-1-2-13-15,7-3 0 0,2-1 13 16,6 4-14-16,0-3 0 0,7 5-1 16,-3-2 1-16,2-4 0 0,-1 8 17 15,-3-1-19-15,-4 1 3 0,-4-1 0 16,-2 1-1-16,-2-1 1 0,-7 1 0 15,-3-4 1-15,-5 2-1 0,-1-2 9 16,-3-4 1-16,0 1-11 0,-6-1 1 16,0 1 13-16,2-2-15 0,2 1 1 15,7 1 0-15,-1 3 1 0,0-4-1 16,-1 4 0-16,-5 5-1 0,-2 2-1 16,-8 0 0-16,-2 0-1 15,-9 2 1-15,-6 2-1 0,-1-1 0 16,-5 1 1-16,-4-1 0 0,-2 1 0 15,-5-4 1-15,-7 0 2 0,1 0 13 16,-3-4 0-16,-3 1-13 0,7-4 0 16,-3 1 1-16,-1-4 8 0,1 6-11 15,-6 1 1-15,-4-1 11 0,-12 4-10 16,-8 0 1-16,-11 0-1 0,-10 0 13 16,-3-3-14-16,-1 3 0 0,6 0 1 15,2 0-1-15,10 0 1 0,2 0-1 16,-3 0 1-16,3-3 9 0,4 3-10 15,15-4 1-15,11-3-1 0,16 0 0 16,12 2-1-16,8-6-1 0,1 1-1 16,-7-1 0-16,-10 1 1 15,-10 3 0-15,-5 2 0 0,-4-6-1 16,-7 8 1-16,-20-1 0 0,-6 4 0 16,-14 0 1-16,0-3 0 0,-2 3-1 15,1 0 0-15,12 0-1 0,-1 0-1 16,8 0-1-16,-2 0 0 0,-3 0 0 15,-3 3 0-15,0-3 3 0,-4 4 0 16,2-4 3-16,-6 3 16 0,-2-3-3 16,-5 0 0-16,-3 0 0 0,-3 0-16 15,-1 0-67-15,-7 0-156 0,-6 0-187 16,0 0-180-16,-4 0-441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11:34.9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21790 1669 2850 0,'0'0'664'0,"0"0"-351"16,0 0 5-16,0 0 24 0,0 0-99 15,0 0-71-15,0 0-25 0,0 0-22 16,0 0-40-16,-36-35-27 0,24 35-21 16,-7 0-7-16,1 0-9 0,-3 4 1 15,-2 6-1-15,-1 1 3 0,-3 3-3 16,-6 8 19-16,0 3 5 0,2-3 43 15,-7 10-3-15,9-3-49 0,-2-1-36 16,9 5-2-16,7-5-10 0,7 2 10 16,8-6-1-16,10 3-15 0,11-6 0 15,12 1 15-15,17-1 3 0,3 0 1 16,-3-5 0-16,-5-2 1 0,-7-4 7 16,1 6-9-16,4 1-34 0,-3 4 1 15,-16-2 6-15,-5 6 18 0,-15 1 9 16,-4-2 24-16,-8 6 3 15,-15-5 13-15,-6 1 32 0,-2-2 10 16,0-6-10-16,-2 1-23 0,4-9-16 16,6-3-6-16,1-3-27 0,9-4-95 15,3-7-83-15,8-11-40 0,2-1-46 16,0-2-75-16,2-5-218 0,-2 5-440 16,6-12-465-16</inkml:trace>
  <inkml:trace contextRef="#ctx0" brushRef="#br0" timeOffset="433.54">21988 2189 1725 0,'0'0'2920'15,"0"0"-2579"-15,0 0-185 0,0 0-15 16,0 0-141-16,0 0-22 0,0 0 13 15,0 0 9-15,0 0 1 0,89-26 0 16,-56 15 0-16,8 1-1 0,1 3-1 16,-3-7-1-16,-2 2-1 0,0-2-30 15,-10-4 7-15,-4 1 26 0,-7 1 34 16,-7 2-1-16,-7-3-5 16,-2 5 33-16,-11-2 21 0,-5 7 12 15,-7 3-3-15,-2 1-13 0,-6 3-26 16,-2 0-28-16,4 3-3 0,-4 4 6 15,4 7-12-15,0-2-13 0,0 6-2 16,5 3 0-16,3-2-3 0,4 2-12 16,3 5 3-16,6-2 0 0,-3 4-3 15,9-2 12-15,2 2-9 0,2-5 10 16,9-2-13-16,-1 2 13 0,9-6 0 16,1 0 1-16,5-8 1 0,0 2 3 15,6-8-1-15,4-3-2 0,-2 0-52 16,2-3-129-16,5-4-56 0,-7 0-93 15,6-6-243-15,-14 6-818 0,26-17-1442 16</inkml:trace>
  <inkml:trace contextRef="#ctx0" brushRef="#br0" timeOffset="619.26">22639 2199 3687 0,'0'0'696'16,"0"0"-279"-16,0 0-138 0,0 0-155 16,0 0-14-16,0 0-91 0,0 0-19 15,0 0-21-15,0 0-9 0,0 0-101 16,13 33-166-16,-13-22-125 16,2-4-523-16,4 3-1247 0</inkml:trace>
  <inkml:trace contextRef="#ctx0" brushRef="#br0" timeOffset="1499.93">22827 1915 909 0,'0'0'622'0,"0"0"-310"0,0 0-56 15,0 0 3-15,0 0-29 0,0 0 50 16,0 0 31-16,33-64-59 0,-22 55-72 16,-5-2-53-16,0 4-17 0,2 4 16 15,-6 3 34-15,-2 0 9 0,-2 0-45 16,-8 3-28-16,0 1-16 0,-7 6 6 15,-4 3 16-15,-1 0 30 16,-5 1-16-16,0 7-12 0,-4-8-16 16,4 4-12-16,2-3-18 0,3 5-28 15,1-1-28-15,6-4 0 0,5 5-2 16,4-2 2-16,4 4 0 0,2-2 0 16,4-1-2-16,4-1 1 0,7 2 0 15,3-1 14-15,-1-8 1 0,10 1 8 16,-3-3 15-16,3-4 19 0,2-1 27 15,6-3 15-15,-2-3-13 0,7-4-41 16,-5 2-28-16,2-9-18 0,-2 3-12 16,-4-3-18-16,-6 4-46 0,-4 1-33 15,-7-1-27-15,-6 6-25 0,-8 1-28 16,0 3-101-16,-6 0-240 0,-10 7-208 16,5-4-402-16,-20 13-292 0</inkml:trace>
  <inkml:trace contextRef="#ctx0" brushRef="#br0" timeOffset="1876.24">23425 2114 3328 0,'0'0'623'0,"0"0"-331"0,0 0 110 16,0 0-113-16,0 0-94 0,0 0-24 16,0 0-74-16,0 0-97 0,0 0-6 15,0 0-36-15,-56 35-16 0,48-28-107 16,1 5-76-16,5-2-70 0,0 1-114 16,2-4-310-16,4 3-753 0</inkml:trace>
  <inkml:trace contextRef="#ctx0" brushRef="#br0" timeOffset="3050.03">24853 1399 646 0,'0'0'1571'0,"0"0"-1106"15,0 0-156-15,0 0-12 0,0 0-71 16,0 0-7-16,0 0-8 0,0 0-44 16,0 0-80-16,0 0-87 0,0-37-16 15,-2 37-71-15,2 0 87 16,-2 9 16-16,0 5 61 0,-2 3 5 15,-9 9-5-15,5 2 10 0,-6 5 21 16,-1 6 9-16,-1 1-9 0,-3 7-25 16,-4 0-25-16,9 0-27 0,-3-3-13 15,3 3-6-15,3-5 1 0,3-6-1 16,4 1 0-16,4-6 0 0,0-4-10 16,10-6 11-16,1-6 8 0,3 3 10 15,5-11 2-15,-3 0-8 0,9-7-4 16,-2 0-3-16,6 0 0 0,-2-11-5 15,-3-3-1-15,3-1 3 0,-4-6-13 16,0-4-1-16,-3-1-1 0,-3 2-2 16,-7 1 0-16,-6-1-10 15,-4 1-13-15,-2 5-39 0,-8 4 7 16,-13 7 26-16,-4 2 19 0,-8 5 12 16,-4 0-1-16,0 9 0 0,-3 1-1 15,1 4-17-15,2 4-8 0,8-2-19 16,6 1-80-16,6 0-126 0,7-1-77 15,12-5-180-15,0-1-470 0,33-3-725 0</inkml:trace>
  <inkml:trace contextRef="#ctx0" brushRef="#br0" timeOffset="3262.78">25161 1953 3680 0,'0'0'687'0,"0"0"-421"0,0 0-143 15,0 0-102-15,0 0 19 0,0 0-4 16,0 0-36-16,0 0-18 0,0 0-28 16,0 0-179-16,4 53-182 0,-2-43-169 15,0 1-659-15,7-4-933 0</inkml:trace>
  <inkml:trace contextRef="#ctx0" brushRef="#br0" timeOffset="3800.67">25403 1456 2489 0,'0'0'962'0,"0"0"-624"0,0 0-96 16,0 0 15-16,12-61-102 0,1 47 6 16,-1-1 5-16,7-3-52 0,3 1-88 15,1-1-26-15,4 6-21 0,4 2-4 16,-4 3-2-16,2 0 2 16,4 7 7-16,-4 0-1 0,0 3-8 15,0 4 2-15,-2 4 10 0,-3 3-1 16,-3-2 4-16,-2 5 0 0,-7 1-4 15,-2 1 13-15,-5 2-8 0,-5 0 10 16,-5 1 0-16,-5-1 1 0,-9 2 11 16,-3-2 8-16,-1 0 5 0,0-2 29 15,-4-5 23-15,5 0 1 0,3-2-13 16,0-1-24-16,11-4-40 0,2-4-6 16,6 4 6-16,2-7 2 0,6 4 19 15,9-1-5-15,4 1-4 0,-1-1 3 16,5 2-12-16,0 2-3 0,0-3-1 15,-3 6-1-15,-1-3 1 0,-2 4 1 16,-9 4 28-16,4-1 5 16,-7 4 10-16,-5 4 0 0,-2-1-1 15,0 4 1-15,-2-3-13 0,-7 3-12 16,-3 1-2-16,-9-2-13 0,7-1 18 16,-11-2-6-16,2 3 0 0,-6-8 4 15,5 2-16-15,-7-4-2 0,-3-2-1 16,3-2-31-16,0 1-157 0,-2-8-188 15,6 4-224-15,-28-3-1118 0</inkml:trace>
  <inkml:trace contextRef="#ctx0" brushRef="#br0" timeOffset="42867.86">8450 5168 1559 0,'0'0'487'16,"0"0"-76"-16,0 0-20 0,0 0-64 16,0 0-2-16,0 0 6 0,0 0-60 15,0 0-65-15,0 0-36 0,-18-23-12 16,14 20-4-16,4 3 2 0,0-4-21 15,0 1-38-15,0 3-39 0,0 0-12 16,2 0 11-16,0 0-2 0,4 0-9 16,-2 3 2-16,4 8 10 0,-6 1 18 15,5 9 20-15,-1 1-26 16,2 3-28-16,-2 5-11 0,3 4-1 0,3 0-18 16,0 2-9-16,3-1 21 15,3-5-12-15,3 1-9 0,4-5 0 16,0-1 15-16,4-6-15 0,2-2-2 15,-4-3-1-15,2-7-2 0,-3 0-43 16,-3-5-24-16,-2 1-16 0,-5-3-21 16,-5 0-27-16,-1 0-43 0,-6 0-56 15,-4 0-71-15,0 0-116 0,-2 0-286 16,-2 0-444-16,-6-3-683 0</inkml:trace>
  <inkml:trace contextRef="#ctx0" brushRef="#br0" timeOffset="43168">8783 5192 450 0,'0'0'3691'0,"0"0"-2980"0,0 0-329 16,0 0-27-16,0 0-188 0,-62-14-55 15,56 11-16-15,0 3-17 0,0-4-76 16,1 4-3-16,1 0-58 0,2 4 22 15,-2 6 36-15,-2 4 2 0,0 2 19 16,-7 8-6-16,-1-1 1 0,-3 8 5 16,-1-1 9-16,-3 5-6 0,-2-2-6 15,1-3 0-15,-3 5-16 0,2-6 0 16,2 3-2-16,-1-10-1 16,3 6-56-16,0-5-49 0,5 1-45 15,-5-4-49-15,5 0-48 0,1-2-60 16,3-2-165-16,4 1-254 0,2-10-656 15,4 3-845-15</inkml:trace>
  <inkml:trace contextRef="#ctx0" brushRef="#br0" timeOffset="43800.97">9180 4601 434 0,'0'0'1152'0,"0"0"-516"16,0 0-22-16,0 0-42 0,0 0-66 16,0 0-43-16,0 0-83 0,0 0-74 15,0 0-80-15,0 0-68 0,8-21-34 16,-8 21-21-16,-2 4-36 0,-2-1-22 16,0 4-15-16,0 0-3 0,-6 0-5 15,-1 5 2-15,1 2 3 0,-5 7 3 16,-1-2 6-16,-1 6 1 15,-3 1 11-15,1 5 42 0,3-1-38 16,-1 1-37-16,5-1-13 0,5 1-2 16,1-4 1-16,6 4 2 0,2-12-1 15,13 5 1-15,-3-8 9 0,7 2 0 16,1-4-10-16,1-4-2 0,2-5-15 16,0-1-49-16,-3-1-38 0,1-3-19 15,0 0 0-15,-9 0-39 0,2 0-43 16,-3 0-52-16,-3 0-81 0,-4 0-154 15,-2-3-225-15,-2-1-706 0,0-8-766 0</inkml:trace>
  <inkml:trace contextRef="#ctx0" brushRef="#br0" timeOffset="44111.07">9345 4605 2050 0,'0'0'1700'0,"0"0"-1183"0,0 0-157 15,0 0-72-15,0 0-126 0,0 0-18 16,0 0-23-16,0 0-2 0,0 0-25 16,0 0-27-16,27 40-31 0,-18-19-9 15,1-2-12-15,-2 9-3 0,-4-2-9 16,-2 5-3-16,0-5-2 15,-2 6-46-15,0-3-13 0,0-2-14 16,-2 0-4-16,0-6-12 0,0-5-7 16,0 5-2-16,-2-11-22 0,4-3-19 15,0-3-3-15,0-4 8 0,0 0-123 16,6-11-164-16,-4 5-350 0,9-22-739 0</inkml:trace>
  <inkml:trace contextRef="#ctx0" brushRef="#br0" timeOffset="44453.68">9538 4706 2752 0,'0'0'1134'15,"0"0"-575"-15,0 0-137 0,0 0-140 16,0 0-21-16,0 0-91 0,0 0-94 16,0 0-37-16,0 0-2 0,0 0 35 15,-19 22 1-15,11-11-25 0,-9 6-9 16,3 1-12-16,-1-3 1 0,-3 3-4 15,-1 3-6-15,3-9-6 0,-1 5 0 16,3-3-12-16,3-1-1 0,3-6-17 16,2 0-9-16,6 0 27 0,0-1 6 15,2-2 27-15,8 3-6 0,1-4-9 16,5 1 0-16,1 3-16 0,5-5-1 16,-1 1 0-16,4 1 0 0,2-1-1 15,2-3-20-15,-5 4-46 0,1-4-28 16,0 0-20-16,-2 0-20 0,-3-4 4 15,-1 1-3-15,-7-6-31 16,-1-2-74-16,-7 1-213 0,2 0-487 16,-6-8-634-16</inkml:trace>
  <inkml:trace contextRef="#ctx0" brushRef="#br0" timeOffset="45750.88">9875 4770 2136 0,'0'0'630'0,"0"0"-290"15,0 0-27-15,0 0-34 0,0 0 20 16,0 0-67-16,0 0-52 0,0 0 6 16,0 0-11-16,0 0-46 0,35 0-62 15,-23 0-27-15,3-3-9 0,-1-1-7 16,3 1-12-16,1-1-9 0,1-3 13 15,2 4-14-15,-1-1 1 16,3-3 18-16,0 4-18 0,-1-1 7 16,-3 1-10-16,2-2-27 0,-5 1-80 15,-1 1-43-15,-5-1-38 0,-2 1-15 16,-6 3-18-16,-2-4-11 0,-2 4-231 16,-6 0-250-16,2 0-359 0,-23 7-270 0</inkml:trace>
  <inkml:trace contextRef="#ctx0" brushRef="#br0" timeOffset="46001.89">10032 4631 2704 0,'0'0'1050'0,"0"0"-651"0,0 0-97 15,0 0-62-15,0 0 67 0,0 0-72 16,0 0-101-16,0 0-55 0,-9 68-37 15,9-54-20-15,0 1-10 0,3-1-10 16,5 4-2-16,-4-3-3 0,2-4 0 16,0-1-22-16,3 4-38 0,-5-7-29 15,2 0-32-15,-2-1-41 0,0-3-55 16,0 4-94-16,-4-4-109 0,0 4-294 16,0 0-628-16,-12 7-646 0</inkml:trace>
  <inkml:trace contextRef="#ctx0" brushRef="#br0" timeOffset="46978.92">10371 4523 901 0,'0'0'1267'0,"0"0"-753"15,0 0-86-15,0 0-49 0,0 0-41 16,0 0-14-16,0 0-41 15,0 0-39-15,0 0-32 0,0 0-26 16,-4-4-21-16,4 4-31 0,0 0-43 16,0 0-45-16,0 0-34 0,0 7 9 15,0 0 24-15,0 10-2 0,0-4-22 16,0 8-6-16,0 3-13 0,0-1-2 16,0 5 0-16,0-2 2 0,0 5 1 15,0-8-1-15,4 5 1 0,-4-9 9 16,2 2-9-16,0-4 12 0,-2-5-13 15,0-1-2-15,2-4-1 0,0 0 1 16,-2-7 19-16,2 0-19 16,0 0 0-16,0-7-73 0,0-4-75 15,0 4-65-15,2-5-74 0,-1-2-183 16,-3 0-602-16,2-8-958 0</inkml:trace>
  <inkml:trace contextRef="#ctx0" brushRef="#br0" timeOffset="47368.64">10530 4453 2782 0,'0'0'1107'0,"0"0"-672"0,0 0-97 15,0 0-56-15,0 0-71 0,0 0 32 16,0 0-85-16,0 0-91 15,0 0-25-15,0 0 22 0,25 0 5 16,-17 0-11-16,9 0-7 0,-1 3-6 16,1-1-3-16,1 5-2 0,1-4-4 15,1 8-6-15,1 3-9 0,-2-4 9 16,-3 6 3-16,1-2 1 0,-1 7 5 16,-1-2 6-16,-1 6-3 0,-1-3-3 15,-5 10-21-15,-2-6-17 0,2 5-1 16,-8-1 1-16,0 1-1 0,0-1-12 15,-6 0-9-15,-2 1-3 0,2-5 9 16,-9-2 15-16,1-3 0 0,-1-5 0 16,-1 2-15-16,1-1-24 15,1-8-55-15,-1-2-47 0,5 0-40 16,-2 0-46-16,3-4-77 0,5 1-203 16,0-4-594-16,4 0-990 0</inkml:trace>
  <inkml:trace contextRef="#ctx0" brushRef="#br0" timeOffset="48034.93">11398 5283 2576 0,'0'0'779'0,"0"0"-414"16,0 0-104-16,0 0 15 0,0 0-84 16,0 0 9-16,0 0-32 0,0 0-12 15,0 0 4-15,0 0 1 0,-10 17 23 16,22-13-15-16,9-4-40 0,10 0-18 16,12 0 45-16,15-4-31 15,21-3-62-15,12-7-19 0,12 1-6 16,4 6-3-16,-11 1-6 0,-5 3-18 15,-17-1-9-15,4 4 0 0,-3 0-1 16,1 0-1-16,-3 0 1 0,-17 0 1 16,-9 0 0-16,-12 0 9 0,-10 0 0 15,-6 0-12-15,-3 0-12 0,3-3-21 16,4-1-9-16,-3 1 0 0,1-1 0 16,-9 1 3-16,-6-4-25 0,-6 0-86 15,-10 3-71-15,-13 1-66 0,-12 3-127 16,0 0-318-16,-54 0-1309 0</inkml:trace>
  <inkml:trace contextRef="#ctx0" brushRef="#br0" timeOffset="48452.66">11685 5060 1759 0,'0'0'1674'15,"0"0"-1222"-15,0 0-66 0,0 0-21 16,0 0-101-16,0 0-1 0,0 0-35 16,0 0-55-16,0 0-67 0,0 0-58 15,-14-47-14-15,10 47-10 0,0 3 18 16,0 4 7-16,-5-3 8 0,3 3 22 16,-2 1 35-16,-5-1-29 15,3 4-16-15,-4 3-15 0,-5 3-3 16,-2-5 9-16,-1 9-2 0,-3-3-10 15,-2 1 0-15,0 5-9 0,-4-1 6 16,4-2-6-16,2 0-9 0,5-2-30 16,7 2-15-16,1-4 5 0,8-4 10 15,4 8 18-15,4-8-15 0,10 0 15 16,1 4-3-16,10-3-13 0,2 4-2 16,4-10 12-16,4 10-11 0,0-8-1 15,6 4-1-15,0-5-17 16,1 1-18-16,-1 8-18 0,3-8-33 15,1 2-40-15,-4-5-17 0,3 7-34 16,-1-7-51-16,-1 0-92 0,-3-7-263 16,-12 4-854-16,22-22-1922 0</inkml:trace>
  <inkml:trace contextRef="#ctx0" brushRef="#br0" timeOffset="49168.34">13436 5164 2062 0,'0'0'779'0,"0"0"-130"15,0 0-157-15,0 0-138 16,0 0-76-16,0 0-4 0,0 0-33 16,0 0-55-16,0 0-49 0,-18 25-19 15,18-15 0-15,8-1-15 0,-2 1-12 16,9 8-13-16,-1-4-23 0,5 5-16 15,5 2-9-15,8 2-6 0,5 5 3 16,16 5 0-16,7 10 37 0,4-4 35 16,-8-10-39-16,-16-1-42 0,-5-12-16 15,4 8-1-15,-2-1-1 0,7 5 0 16,-7-7-3-16,-8-5-24 0,-9 1-3 16,-5-7-6-16,-5-3-18 0,-6-3-3 15,-2-4-16-15,3-4-75 16,-5-6-99-16,0-4-56 0,0-7-194 15,0 9-572-15,-9-32-707 0</inkml:trace>
  <inkml:trace contextRef="#ctx0" brushRef="#br0" timeOffset="49412.93">13959 5293 2989 0,'0'0'1007'0,"0"0"-409"0,0 0-56 16,0 0-158-16,0 0-91 0,0 0-45 15,0 0-109-15,0 0-115 0,0 0-23 16,0 0-1-16,-25 14 18 0,21 2 3 16,-4 12-18-16,-6-2-3 15,-5 9-6-15,-4 2-39 0,1-1-22 16,-5 4-23-16,2-1 11 0,-2-6 4 16,0-2 11-16,4-1-8 0,3-6-22 15,3-8-24-15,3-2-37 0,10-7-82 16,1-4-155-16,3-3-356 0,3-3-653 15,21-25-1053-15</inkml:trace>
  <inkml:trace contextRef="#ctx0" brushRef="#br0" timeOffset="49901.83">14387 4678 2684 0,'0'0'693'0,"0"0"-193"16,0 0-149-16,0 0-106 16,0 0-53-16,0 0-63 0,0 0-40 15,0 0-43-15,0 0-34 0,0 0-11 16,10-47 0-16,-7 47 0 0,-1 0 14 16,-2 0 40-16,0 10 28 0,-5 4 66 15,-7 2 15-15,2 5-24 0,-5 7-13 16,-5-2 0-16,1 7-9 0,5 2-27 15,-5-2-37-15,2 4-27 0,11-3-9 16,0 0-15-16,6 4 27 0,2-5-15 16,6-7 0-16,7 6-3 0,-1-10-10 15,7-1-2-15,0-3-1 0,-1-6-32 16,3-2-18-16,0-3-21 0,0-3-19 16,-5-4-33-16,1 0-54 15,-5 0-53-15,3-7-94 0,-5 0-253 16,-4 3-692-16,3-11-909 0</inkml:trace>
  <inkml:trace contextRef="#ctx0" brushRef="#br0" timeOffset="50360.96">14643 4662 1737 0,'0'0'1237'16,"0"0"-745"-16,0 0-44 0,0 0-97 16,0 0-53-16,0 0-43 0,0 0-31 15,0 0-56-15,0 0-83 0,0 0-46 16,7-35-11-16,-5 42 11 0,0 7 10 16,0 4-1-16,-2 1-11 15,0 5-16-15,-2 2-18 0,-2 9 12 16,0-5-14-16,-1 3-1 0,-1-2 0 15,4-4 0-15,2 4-18 0,-2-8-12 16,0-2-28-16,2-8-30 0,0 0-18 16,4-6 2-16,-4-7 13 0,4 0-13 15,5 0-68-15,-5-7-105 0,2 1-158 16,-4-7-248-16,0 2-539 0,4-15-647 0</inkml:trace>
  <inkml:trace contextRef="#ctx0" brushRef="#br0" timeOffset="50667.64">14734 4760 2824 0,'0'0'1059'0,"0"0"-497"15,0 0-115-15,0 0-181 0,0 0-26 16,0 0-55-16,0 0-45 0,0 0-47 16,0 0-41-16,0 0-22 0,-60 43-15 15,52-29-14-15,-2-3-1 0,6 1 0 16,-2 2-3-16,-3 0-12 0,5 0 0 15,4-5 14-15,0 1 0 0,0 4 1 16,2-7 3-16,11 3 15 0,-5-4-15 16,8 1 15-16,3-4-6 0,2 4-10 15,4-3 0-15,-1-1-1 0,3-3-1 16,-2 4-30-16,0-4-52 0,-2 0-17 16,-3 0 2-16,-3 0-15 0,-7 0-19 15,2 0-27-15,-7 0-31 16,-3-4-47-16,-2 1-137 0,0-1-385 15,0-6-875-15</inkml:trace>
  <inkml:trace contextRef="#ctx0" brushRef="#br0" timeOffset="51001.93">14896 4557 2647 0,'0'0'1085'0,"0"0"-561"0,0 0-48 16,0 0-84-16,0 0-66 0,0 0-93 16,0 0-103-16,0 0-33 0,0 0-6 15,0 0-7-15,43 6-18 0,-12 1-17 16,4 0-25-16,0 7-21 0,3 3-3 16,-5 2 0-16,0 6 0 0,-8 4 0 15,-1-1 0-15,-5 5 12 0,-7 0-9 16,1 6 9-16,-7-6-10 0,-4 7 16 15,-2-2 0-15,0-4-15 0,-8 2 15 16,-5-1-15-16,-1-5 12 0,-3 1-12 16,-3-8-3-16,1 1-15 0,0-5-48 15,5-5-88-15,2-3-93 0,3-1-107 16,5-6-219-16,2-4-678 0,17-11-1736 16</inkml:trace>
  <inkml:trace contextRef="#ctx0" brushRef="#br0" timeOffset="52401.39">15948 5525 1654 0,'0'0'439'0,"0"0"-106"0,0 0-68 15,0 0-62-15,0 0-17 0,0 0 21 16,0 0-35-16,0 0-16 0,0 0-24 15,0 0 1-15,0 7 2 0,4-7 13 16,-4 0-8-16,2 4-7 0,-2-4 0 16,4 3-7-16,-2-3-6 0,2 0 6 15,1 4 12-15,3-4 2 0,6 3-19 16,1-3-32-16,1 0-23 0,7 0-20 16,6 0-13-16,0 0-3 0,4 0-27 15,0 0 10-15,2 0-10 16,0 0 9-16,0 0-9 0,-4 4 9 15,0-1 0-15,-2-3-10 0,-2 4 1 16,-2-1 9-16,0 1 0 0,-2-1-10 16,-3-3 0-16,1 4 1 0,0-4 0 15,-1 0-1-15,-1 0-2 0,0 0 0 16,-1 0-33-16,-3 0-34 0,-3-4-54 16,-2 4-58-16,-6-3-80 0,-4 3-106 15,0 0-275-15,-26 10-851 0</inkml:trace>
  <inkml:trace contextRef="#ctx0" brushRef="#br0" timeOffset="54585.1">17788 5154 23 0,'0'0'284'0,"0"0"58"15,0 0-39-15,0 0 0 0,0 0-20 16,0 0-36-16,0 0-32 0,0 0-37 15,0 0 0-15,0 0 3 0,8-4 9 16,-8 4 42-16,0 0 8 0,0 0-20 16,0 0-33-16,0 0-29 15,0 0 3-15,0 0 0 0,0 0-21 16,0 0-28-16,0 0-22 0,0 0-4 16,0 0 7-16,0 0-10 0,0 0-6 15,0 0-19-15,0 0-15 0,0 4 3 16,-6-1 28-16,-5 8 36 0,1 6-7 15,-5 1-8-15,1-3-10 0,-7 6-18 16,1 2-31-16,-3 1-8 0,0-1-1 16,-2 5-3-16,3-4 0 0,-3-4-9 15,2 4 1-15,0-5-1 0,1 2 9 16,-1-3 6-16,0-6 7 0,0 5 32 16,-3-6 19-16,1-1-55 0,0-1-18 15,-2-2-14-15,-2 0 1 0,2-4 0 16,0 4 1-16,3-3 0 0,1-1 0 15,4-3-3-15,5 0-15 16,1-3 12-16,5-4-21 0,2-4-6 16,2 1-13-16,4-2 7 0,4-9 21 15,4 0 12-15,3 2-9 0,1-6 11 16,-2 3 1-16,7-3 0 0,-3 6 1 16,-1-5 0-16,3 3 1 0,-1 5 10 15,-5 2 3-15,2-3 12 0,-1 6-9 16,-1 6-15-16,0-2-2 0,1 3 2 15,1 1 13-15,1 3-4 16,3 3 3-16,7 4 3 0,0 2-15 0,3 2 18 16,5 6-6-16,0 0-3 0,0-1 9 15,5 5 13-15,-3 0 11 16,-2-5-12-16,2 5-9 0,-4 0-6 16,0-6 3-16,-5 3-6 0,1-4-3 15,-2-2-9-15,0 2-1 0,-3 0 1 16,-1-7 0-16,2 0-3 0,-3-2-33 15,1-2-39-15,2-3-31 0,-7 0-36 16,0-3-48-16,-1 1-28 0,-5-8-41 16,-2 3-135-16,-6 0-392 0,-8-14-1036 15</inkml:trace>
  <inkml:trace contextRef="#ctx0" brushRef="#br0" timeOffset="56071.92">18145 4627 447 0,'0'0'1122'0,"0"0"-1122"0,0 0-23 16,0 0-42-16,0 0-23 0,0 0 46 15,0 0 39-15,0 0-91 0,73-16-95 16,-55 13-42-16,-8 3-40 16,1-3-39-16,-3 3 82 0</inkml:trace>
  <inkml:trace contextRef="#ctx0" brushRef="#br0" timeOffset="56553.4">18193 4570 36 0,'0'0'336'0,"0"0"94"16,0 0-65-16,0 0-104 0,0 0-69 15,0 0 71-15,0 0 58 0,0 0 64 16,0 0-2-16,0 0-60 0,22-16-47 16,-15 9-14-16,-1 0-22 0,-2 0-22 15,0 0-22-15,0 0-36 0,0 0-28 16,-4 2-21-16,2 1-22 0,1-3-4 16,-3 0-5-16,0 0-1 15,0 4-6-15,0 3-12 0,0-4-22 16,0 4-15-16,0 0-2 0,0 0 11 15,0 0 7-15,0 0 14 0,0 0 46 16,0 0 15-16,0 0-30 0,0 0-25 16,0 0-9-16,-3 0-11 0,-1 0-16 15,-2 0-9-15,-2 7 6 0,-2 0 6 16,-3 0 0-16,1 4-9 0,-5-2-3 16,3 5 0-16,-3-1-12 0,1 5 10 15,1 1-10-15,3 2 0 0,-1-2-1 16,1 2-1-16,2 4 11 0,-3-3-11 15,3 6 1-15,2-5 0 0,-3 5 10 16,1-9-10-16,4 9-1 16,-3-6-1-16,3 3 0 0,2-4-1 15,0-5-11-15,4 4-6 0,0-2 5 16,6-9 1-16,2 5-12 0,7-4-12 16,1-3-36-16,3 0-13 0,2-4-11 15,-1-3-13-15,3 0-3 0,-2 0-21 16,-5 0-28-16,1-3-52 0,-5-1-93 15,-1-2-176-15,-7 2-214 0,-2 1-575 16,-2-4-725-16</inkml:trace>
  <inkml:trace contextRef="#ctx0" brushRef="#br0" timeOffset="56880.27">18428 4428 3074 0,'0'0'989'0,"0"0"-594"0,0 0-16 16,0 0-235-16,0 0-37 0,0 0-28 16,0 0-55-16,0 0 13 0,0 0-4 15,0 0-8-15,11 47-7 0,-9-26 6 16,0 2-5-16,-2 5-7 0,0-2-9 15,0 2 0-15,0-2 9 0,-2 2 0 16,0-2-10-16,-2-1 0 16,2-3-2-16,2-4 0 0,-3 3-18 15,3-9-40-15,0-2-30 0,0-3-16 16,0-3-6-16,3-1-15 0,3-3-32 16,-6 0-71-16,2-3-145 0,2-1-270 15,-4-13-805-15</inkml:trace>
  <inkml:trace contextRef="#ctx0" brushRef="#br0" timeOffset="57235.46">18559 4543 1914 0,'0'0'2229'0,"0"0"-1684"0,0 0-43 15,0 0-249-15,0 0-108 0,0 0 7 16,0 0-68-16,0 0-84 0,0 0-12 15,0 0-33-15,-21 0 24 0,15 11 19 16,-5-4 1-16,3 5 1 0,-4-1 0 16,-1 6 12-16,-1-3-9 0,1-2 9 15,1-1-9-15,-2 3 0 0,5-7-3 16,1 3 0-16,2-5-2 0,2-1-10 16,4-1 1-16,0-3 11 0,0 4 15 15,2-1 3-15,6 1-3 16,0 3-12-16,5-4 0 0,1 1 9 15,1-1-10-15,5 1-2 0,1 3 0 16,0-4-12-16,1-1-15 0,1-2-58 16,0 3-33-16,-7-3-37 0,5 4-18 15,-4-4-59-15,-1 0-133 0,-3 0-257 16,-3 0-601-16,2-4-807 0</inkml:trace>
  <inkml:trace contextRef="#ctx0" brushRef="#br0" timeOffset="57601.04">18734 4357 3205 0,'0'0'666'16,"0"0"-94"-16,0 0-177 0,0 0-163 15,0 0-21-15,0 0-87 0,0 0-109 16,0 0-2-16,0 0-10 0,0 0 18 16,4-7-3-16,7 17-15 0,-1-3 15 15,3 11 4-15,-1-4 2 0,0 1-3 16,1 10-18-16,1-3 12 0,-1 6 0 16,-1-1-12-16,0 0 16 0,3 3-16 15,-3-2 9-15,3-2-11 0,-3 2 1 16,-2-2 1-16,3-1-3 15,-9-3-3-15,0 3-9 0,-4-3 12 16,0 3 0-16,-8-1 18 0,-9-5-7 16,-1 6-11-16,-3-6-61 0,-4-1-75 15,3 2-83-15,-3-4-102 0,8-9-190 16,-10 7-804-16</inkml:trace>
  <inkml:trace contextRef="#ctx0" brushRef="#br0" timeOffset="59095.38">17120 6171 1007 0,'0'0'222'16,"0"0"-176"-16,0 0-46 0,0 0-196 15,0 0-488-15,0 0 432 0,0 0 122 16</inkml:trace>
  <inkml:trace contextRef="#ctx0" brushRef="#br0" timeOffset="59884.81">17120 6171 1304 0,'-27'-4'488'15,"19"4"-170"-15,2 0-33 0,-3 0-62 16,3 0-69-16,-2 0-25 0,2 4-7 16,-5-4-16-16,5 0-1 0,-2 0-31 15,6 0-74-15,2 0-45 0,0 0-73 16,2 0 118-16,6 0 81 0,4 0 2 15,5 0-4-15,6 0 4 0,2 0-23 16,6 0 10-16,4 0 6 0,8 0 47 16,13-4 6-16,12 1-19 0,17-1-41 15,14 3-19-15,17-3-22 16,-2 1-9-16,-3 3 0 0,-10 0-7 16,-16 0 7-16,-4 0-7 0,-15 3-8 0,-14 1-2 15,-13-3-2-15,-14 3 0 16,-5-1 1-16,1 1-1 0,-2-1-2 15,3 1 1-15,1 3-2 0,-2-4 0 16,-7 1-10-16,-5-1 13 0,-5-3 47 16,-4 4 15-16,-4-4-16 0,-7 0-15 15,-3 0-12-15,-5 0-7 0,-4 0-10 16,-3 0-2-16,-8 0-1 0,-9 0-2 16,-11 0-16-16,-16 0 7 0,-15 0-10 15,-10 0-6-15,-10 3 26 0,4 1 2 16,7-1 0-16,16 2 1 0,18-5 0 15,15 4 1-15,11-4 1 16,8 0-1-16,1 3 0 0,2-3 1 16,-6 0 9-16,2 4-10 0,-8-4 11 15,0 0-10-15,4 3 9 0,2-3 1 16,10 0-1-16,3 0 0 0,6 0-12 16,3 0-12-16,7 0-66 0,2 0 20 15,15-3 46-15,14-1 12 0,21-3 16 16,24 6 15-16,29-6-29 0,28 0 1 15,3 3-1-15,-6 1-1 0,-10-1 2 16,-18 1 16-16,-7-1-16 0,-6 1 12 16,-5-4-13-16,-7 3 1 0,-15 1 0 15,-15-1 9-15,-14 4 0 16,-10 0 4-16,-2 0 2 0,-9 0-14 16,7 0-4-16,-3 0 0 0,5-1-4 0,-8 1 4 15,-3 0 33-15,-10 0 17 16,-10 0-50-16,-19 0-16 0,-17 0 4 15,-28-4 12-15,-30-3 0 0,-30 0 2 16,-11-3 17-16,-4-1-4 0,-1 4 10 16,11 4 6-16,3 1 12 0,7-2 9 15,18 4-6-15,26 0-15 0,29 0-31 16,23 4-31-16,17-2-40 0,9 5-222 16,3 3-160-16,4-6-212 0,21 17-908 15</inkml:trace>
  <inkml:trace contextRef="#ctx0" brushRef="#br0" timeOffset="66252.87">19691 4938 401 0,'0'0'626'0,"0"0"-212"16,0 0-83-16,0 0-68 0,0 0-97 15,0 0-30-15,0 0-13 0,0 0-23 16,0 0-16-16,2-37 3 0,1 34 12 16,-1-1 4-16,0 1 35 0,2-1 38 15,-2-1 21-15,0 1 0 0,-2-3-5 16,0 4-6-16,0-1-23 0,0 1-29 16,0-1-19-16,0-3-16 0,0 7-10 15,0-3-9-15,0-1-12 0,-2 4-16 16,-4-3-6-16,2 3-12 0,-1 0-13 15,-1 0-2-15,2 0-7 16,-4 0-10-16,-3 0 1 0,1 7 9 16,-2 3 1-16,-3 1-10 0,3 3 24 15,-7 2 10-15,1 8-6 0,1-1-7 16,-4 8 3-16,7-1 1 0,-5 6 2 16,3 3 1-16,1-3 2 0,3 4-2 15,0-1-1-15,3 1 0 0,3-3 4 16,-2 3-4-16,4 5-2 15,0-5-1-15,4 0 12 0,0-3-8 0,0 5 8 16,4-6 19-16,6-3-4 16,-2 6-11-16,9-10-16 0,-1-1 0 0,7-5-6 15,4-2 3-15,0-5 7 16,6-2 14-16,4-11 9 0,11 1 1 16,-3-4-4-16,5-11-12 0,3-3-3 15,-5-2-6-15,6-8-9 0,4-2-8 16,-5-9-10-16,5 5 0 0,-4-6 9 15,-2-10-9-15,-3 6 9 0,1-3 6 16,-11-4-6-16,0 0 9 0,-5-1-6 16,-10-2-12-16,-7-1 18 0,-7 1-6 15,-8 1-3-15,-2-2-11 0,-12 8 17 16,-5-1 6-16,-5 4-3 0,-9 0-18 16,0 1-3-16,0 6-15 0,-5 2-9 15,1 5-6-15,-2 1-3 16,-2 6-6-16,-7-2-3 0,-5 11-4 15,-18 10-8-15,-15 7 3 0,-7 28 0 16,-2 19-10-16,8 8-35 0,15 13-31 16,18 0-9-16,17-5-13 0,12 2-27 15,11-15-13-15,6-10-34 0,6-13-48 16,8-7-132-16,2-7-182 0,0-3-480 16,21 27-443-16</inkml:trace>
  <inkml:trace contextRef="#ctx0" brushRef="#br0" timeOffset="66635">19931 5409 2191 0,'0'0'569'15,"0"0"-143"-15,0 0 4 0,0 0-99 16,0 0-71-16,0 0 13 0,0 0-78 16,0 0-91-16,0 0-61 0,0 0 46 15,-12-14 73-15,20 21 49 0,2 0-8 16,5 1-21-16,-5 3-25 0,9 3 6 16,1-4 0-16,3 4-30 15,2-2-13-15,6 2-23 0,2 4-28 16,-2-3-15-16,8-1-21 0,-1 7-12 15,1-2-18-15,0 2-1 0,2-3-1 16,-3 1-1-16,-1 5-2 0,-2-3-22 16,-6-8-15-16,-2 8-3 0,-2-8-3 15,-7-4-15-15,1-2-13 0,-9 0-20 16,3-7-9-16,-9 0-25 0,0-3-60 16,-2-8-122-16,-2 6-272 0,-8-33-1009 0</inkml:trace>
  <inkml:trace contextRef="#ctx0" brushRef="#br0" timeOffset="68202.42">21236 4287 897 0,'0'0'433'0,"0"0"-170"0,0 0 11 16,0 0-21-16,0 0-17 0,0 0 0 15,0 0-17-15,0 0-65 0,0 0-29 16,0 0 10-16,24-28 18 0,-17 25 9 15,-3 3-10-15,0-4-11 0,0 1-21 16,-2 3-29-16,-2 0-24 0,2 0-18 16,-2 0-17-16,0 0-7 15,0 0 6-15,0 3 15 0,-4 1 32 16,0-1 18-16,0 1 0 0,-3 3-10 16,-1 0-18-16,0 3-7 0,-2-3-5 15,-1-2-7-15,-1 6-3 0,-1-1-10 16,-5 4-5-16,1 2 3 0,1-2 5 15,-5 10 4-15,0-5 6 0,1 6-3 16,-1 1-13-16,5-2-15 0,3 6-5 16,1-2 2-16,6-2-3 0,6 6 3 15,0-10 3-15,6 6 16 0,10-5-1 16,-3-2-2-16,3 3-7 0,5-8-9 16,-2 5-3-16,3-7-10 0,-5-2 0 15,-1-5 10-15,-3 0-11 16,-1 0-1-16,-2 0-2 0,-3-7-46 0,-1 0-31 15,0 0-49-15,-2 0-73 16,-2-4-90-16,2-3-142 0,1 0-507 16,7-8-693-16</inkml:trace>
  <inkml:trace contextRef="#ctx0" brushRef="#br0" timeOffset="68508.78">21457 4252 2561 0,'0'0'607'15,"0"0"-165"-15,0 0-13 0,0 0-111 16,0 0-5-16,0 0-61 0,0 0-118 16,0 0-97-16,0 0-35 0,0 0 22 15,-13-3 16-15,9 20-7 0,4 8-8 16,0-3-10-16,4 10 0 0,0-3 6 15,3 4-17-15,5 2 8 0,-2-9-10 16,5 9-1-16,-3-12 1 0,3 5-1 16,-5-9-1-16,2 2-22 0,-7-4-54 15,1-8-30-15,-4 2-38 0,2-4-12 16,-4 0-1-16,0-4-54 0,-6-3-72 16,2 0-122-16,2-7-254 0,-3 0-539 15,5-16-535-15</inkml:trace>
  <inkml:trace contextRef="#ctx0" brushRef="#br0" timeOffset="68801.83">21591 4404 627 0,'0'0'2287'15,"0"0"-1649"-15,0 0-98 0,0 0-111 16,0 0-143-16,0 0-38 0,0 0-68 16,0 0-52-16,0 0-55 0,0 0-28 15,-54 31-21-15,42-20-11 0,4-1-10 16,-3-1 0-16,1 1 0 0,0 1 12 15,-1-1 0-15,5-3-12 16,-2 0 12-16,4-1-12 0,0-3-3 0,2 1-23 16,2-4-32-16,0 3 28 15,6 1 27-15,6-1 0 0,-2 0 12 16,7 1 0-16,4-1-10 0,-3 4 0 16,5-3 1-16,-4-1-3 0,1 3-24 15,-1-3-58-15,-1 1-73 0,-1-4 0 16,-3 3-20-16,-1-3-55 0,-5 0-104 15,2 0-208-15,-5 0-484 0,3-16-616 0</inkml:trace>
  <inkml:trace contextRef="#ctx0" brushRef="#br0" timeOffset="69118.37">21703 4191 3029 0,'0'0'713'16,"0"0"-157"-16,0 0-65 0,0 0-167 16,0 0-105-16,0 0-46 0,0 0-127 15,0 0-43-15,0 0-3 0,0 0 61 16,12-9-10-16,13 18-12 0,4 5-11 16,-2 7-4-16,8-2-6 0,-6 9-16 15,2 2 10-15,-2 8-9 0,-11-5 9 16,1 7-9-16,-7 4 9 0,-5 1-9 15,-5-1 12-15,-2-4-3 0,-7 0-9 16,-7 4-1-16,-1-6 0 16,-3-5-2-16,-3-1 0 0,-2-6-34 15,3-2-44-15,1-8-52 0,7 1-83 16,-1-6-106-16,11-4-228 0,0-4-696 16,13-10-1303-16</inkml:trace>
  <inkml:trace contextRef="#ctx0" brushRef="#br0" timeOffset="72335.86">22538 5466 2138 0,'0'0'505'16,"0"0"-264"-16,0 0 115 0,0 0-76 15,0 0-12-15,0 0 41 0,0 0-51 16,0 0-50-16,0 0-36 0,0 0-33 16,23-7-35-16,-23 4-13 15,0-4-21-15,0 0-15 0,0-4-9 16,-5 1-6-16,3 5-1 0,-4-6-5 16,2 1 2-16,0-1-3 0,0 1-2 15,0 3 8-15,-7-2-8 0,3 2-17 16,-9 4-14-16,1-1-24 0,-3 4-4 15,-8 4 13-15,-4 6 15 0,-2 2 0 16,-6 16 18-16,-2-5-6 16,-1 12 1-16,9-6-12 0,0 11-1 0,8-5-2 15,9-2 2-15,6 2 0 0,10-2 12 16,2-10 9-16,12 5 9 16,7-11 3-16,2-4 34 0,3-6 81 15,1-4-15-15,0-3-30 0,6-7-16 16,-6-3-17-16,-2-3-13 0,2-7-15 15,-7 0 0-15,3-4-9 0,-4 0 3 16,-3 1-3-16,-5-2-2 0,3 6-10 16,-8 2-3-16,-2-1-3 0,3 8 0 15,-3 5-5-15,-2-2-10 0,0 3-24 16,-2 4-15-16,0 0-10 0,2 4 49 16,0 6 31-16,0 2-4 0,4 9-9 15,5 0 21-15,-3 2-6 0,11 5-18 16,-5 1 0-16,5 1 0 15,1 2-3-15,3 1-9 0,0 2 9 16,4-2-10-16,-5 0-1 0,1 9-1 16,-4-6 0-16,-1-3-1 0,-1 8 1 15,-9-3 0-15,-2-1 2 0,-6-1 13 16,-4-1 6-16,-8-5 6 0,-7 1 6 16,-8-8 111-16,-8-2-5 0,2-6-43 15,-8-1-36-15,-1-3-27 0,3-8-18 16,2-3-15-16,-2 0-15 0,10 0-57 15,-2-7-66-15,8-3-64 0,6-2-23 16,3 1-1-16,6-6-21 0,-3-4-79 16,5 2-162-16,4-2-234 0,-2 2-579 15,-8-30-743-15</inkml:trace>
  <inkml:trace contextRef="#ctx0" brushRef="#br0" timeOffset="73284.88">23110 4479 522 0,'0'0'397'15,"0"0"-172"-15,0 0 13 0,0 0-49 16,0 0-10-16,0 0-1 0,0 0-32 16,0 0-10-16,0 0 20 0,0 0 38 15,25-21 41-15,-19 19 25 0,-1-1 21 16,-1-1-4-16,-4 1-3 0,0 3-22 15,2-4-41-15,-2 1-31 0,0-1-23 16,0 4-15-16,0-7-20 16,-2 7-15-16,0-3-12 0,-3-1-13 15,1 4-21-15,-4 0-19 0,4 0-23 16,-4 0-17-16,-5 4 0 0,1 6 19 16,-5 4 3-16,-1 2 13 0,-5 8-7 15,-2 3 0-15,-2 4 1 0,-2-1 14 16,0 8-5-16,3-1 26 0,3-4-17 15,0 5-16-15,4-5-15 0,7-3-15 16,4 5 12-16,6-6 3 0,2 3 3 16,10-9 4-16,2 4 2 0,7-4 3 15,2 1-9-15,1-4 6 0,3-3-9 16,-2-3-2-16,4-2-4 0,-2-1-9 16,4-4-3-16,-5 0-31 0,-1 0-89 15,0-7-74-15,-2 0-64 0,-5 0-104 16,1 0-281-16,5-7-896 0</inkml:trace>
  <inkml:trace contextRef="#ctx0" brushRef="#br0" timeOffset="74884.92">23398 4533 1823 0,'0'0'526'0,"0"0"-165"16,0 0 15-16,0 0-57 0,0 0-65 16,0 0-11-16,0 0-29 0,0 0-30 15,0 0-51-15,0 0-19 0,-11-51-15 16,11 48-4-16,0-4-2 0,0 3-11 15,2 4 7-15,1-3-9 0,-1 3-1 16,0-4-30-16,0 4-13 0,0 0-11 16,-2 0-23-16,2 0 0 0,-2 7 16 15,0 4 18-15,0 3 10 0,0 3 6 16,0-1-1-16,0 12-11 0,0-5-4 16,0 8-12-16,0-5-9 15,0 9 1-15,0-5-13 0,0-1 12 16,4-1-12-16,2-5 9 0,0 1-11 15,-1-3 0-15,5-5-1 0,-6 1 0 16,2-3-2-16,-2-3-16 0,-2-6-19 16,5-1-11-16,-5-1-4 0,-2 1-8 15,0-4-4-15,0 0-21 0,0 0-65 16,0-4-94-16,0 1-76 0,0-6-222 16,4-2-558-16,8-20-629 0</inkml:trace>
  <inkml:trace contextRef="#ctx0" brushRef="#br0" timeOffset="75268.67">23573 4570 3119 0,'0'0'708'0,"0"0"-256"16,0 0-28-16,0 0-170 0,0 0-28 15,0 0-40-15,0 0-98 0,0 0-88 16,0 0-29-16,0 0 15 0,-2 3 14 15,0 4 16-15,-6 7 11 0,2-3 3 16,-9 1-5-16,5 2-4 0,-9 3 3 16,1 1-9-16,-1-6-3 0,1 2 3 15,-1 0 1-15,0 0-1 0,3-9-12 16,8 2-3-16,-5 0-3 16,9-4-12-16,2 4 15 0,2-3 1 15,0-1 23-15,2 1-6 0,4-1-3 16,7 4-13-16,-3-3 10 0,4-3-9 15,5 6 12-15,2 0-13 0,1-3 0 16,1 3 1-16,4 0 0 0,-2 0-3 16,4-4-24-16,2 1-30 0,-4-4-28 15,0 0-33-15,-3 0-37 0,-1 0-34 16,-2-4-31-16,-3 1-32 0,-3-4-54 16,-7 0-164-16,-4 0-221 0,-4 3-460 15,-18 1-485-15</inkml:trace>
  <inkml:trace contextRef="#ctx0" brushRef="#br0" timeOffset="76051.98">23807 4317 783 0,'0'0'810'0,"0"0"-244"0,0 0-88 15,0 0-34-15,0 0-65 0,0 0-18 16,0 0-28-16,0 0-47 0,0 0-60 15,0 0-57-15,-17-30-28 0,17 30-41 16,0-3-5-16,0 3-22 0,0 0-15 16,0 0-19-16,0 0-2 15,7 0 5-15,-3 3-2 0,2 4-1 16,-2-2-2-16,9 2-7 0,-3 4-3 16,4 3-8-16,3 0-4 0,-3 1-3 15,7 3 3-15,0 3-3 0,1-2 0 16,1 9-9-16,0-6-1 0,-2 10 0 15,1-6 17-15,-5 5-19 0,-5 3-12 16,1 2 10-16,-7-1-1 0,-4 2 2 16,-2-1 1-16,-2 3 0 0,-4-3 1 15,-7-6 2-15,1 5 15 0,-5-5 1 16,-3-3-1-16,1-4 0 0,-4 1-6 16,1-4-9-16,1-3 9 0,4-3-12 15,-1-3-2-15,-1-3-61 16,9-4-92-16,0 3-109 0,3-7-114 15,5 0-276-15,2 0-1308 0</inkml:trace>
  <inkml:trace contextRef="#ctx0" brushRef="#br1" timeOffset="111802.87">19501 6364 1327 0,'0'0'475'0,"0"0"-320"0,0 0-77 0,0 0 26 15,0 0-7-15,0 0-9 16,0 0-20-16,0 0 42 0,0 0 25 15,-12-35-9-15,12 35-36 0,0 0-3 16,0 0 28-16,0 7 26 0,0-3-7 16,-2-1-23-16,0 4-25 0,2-3 0 15,0 3 8-15,2-4 61 0,8 4 59 16,5-7 17-16,9 0-54 0,16 0-42 16,22-7-30-16,20-7-19 0,22-3-9 15,18-2-7-15,2-2-12 0,-11 3-12 16,-5 6-18-16,-13 2 2 0,8 3-15 15,5-4-14-15,1 4 1 0,1 0 2 16,-7 0-4-16,-4 7 0 16,-8 0 0-16,-10 0-16 0,-15 0 4 15,-14 0-3-15,-21 4-10 0,-13-4-5 16,-5 3-16-16,-3-3-18 0,-4 0 15 16,1 0 15-16,-1 4 32 0,-10-4-10 15,-19 0-7-15,-23 0 2 0,-20 0 17 16,-20 0 3-16,-22 0 15 0,-2 0 4 15,5 3 27-15,4 1-22 0,10 3-23 16,0 0-2-16,-4 0 1 0,-2 3 0 16,4 2-3-16,0 6-3 0,2-1-13 15,6-1 13-15,8 5-9 0,15-4 9 16,15-6-12-16,16-2-7 0,10-2-15 16,0-4-3-16,3 0 0 15,-1 4 13-15,-3 0 15 0,-3-3 9 16,0 3 3-16,6-4 4 0,5-1 11 15,1 2-1-15,7-4-14 0,6 0-58 16,9 0 18-16,17 0 40 0,26-4 14 16,25-1-11-16,34-6-2 0,32-3-1 15,6 1-1-15,-1 6 1 0,-7 1 0 16,-17-4 0-16,6 3 2 0,-12 0 14 16,-2 0 5-16,-9-4 13 0,-9 4 0 15,-10 6-13-15,-15-3-19 0,-20 1-1 16,-15 3-1-16,-18 0-3 0,-3 0-12 15,-5 0-10-15,-1 0-11 16,1 0-20-16,-8 0 13 0,-6 0 43 0,-27 0 2 16,-27 3 1-16,-35 1 9 0,-35-4-9 15,-33 0 13-15,-10 0 2 16,-7 0-14-16,11-4 11 0,12 1-3 16,4-1 40-16,10 4 38 0,13-3-23 15,17 3-15-15,26 0-31 0,29 0-21 16,15 0-1-16,18 0-11 0,9 0-9 15,-3 0-19-15,3 3-40 0,2 1-49 16,3 3 3-16,1-6 36 0,8 6 50 16,17 7 12-16,18-7 16 0,19 7 12 15,31-7 1-15,24-3 11 0,30-4 0 16,6 0-8-16,6-11 8 0,-9 1-9 16,-7-4 13-16,-1 0-13 15,-1 9 15-15,-11 1-16 0,-17 1 48 16,-6 3 18-16,-28 0-16 0,-15 0-24 15,-27 0-28-15,-13 0 0 0,-10 3-34 16,-3 1-28-16,-5-3 62 0,-11 6 0 16,-32 7 59-16,-36 4-19 0,-47-4-12 15,-52-5-4-15,-10 1-2 0,-6-3 39 16,12 0 25-16,19-4 3 0,4 1-13 16,4-4-15-16,20 0-21 0,17 0-16 15,21-4-24-15,27 1-1 0,20 3-93 16,17 0-130-16,11 0-123 15,9 0-356-15,-20 10-1704 0</inkml:trace>
  <inkml:trace contextRef="#ctx0" brushRef="#br1" timeOffset="120723.73">19540 7350 1307 0,'0'0'378'16,"0"0"-128"-16,0 0-23 0,0 0-104 15,0 0-52-15,0 0 62 16,0 0 18-16,0 0 7 0,0 0 0 16,-4 0-4-16,4 0 9 0,2-4 12 15,-2 4 5-15,2-3 10 0,1-1-8 16,1-3-12-16,-2 2-27 0,0-2-28 15,2-3-32-15,0-1-21 0,2 1-6 16,3-6-16-16,-1 2-10 0,2 0 7 16,-4 0-9-16,5 2-13 0,-1 2-15 15,2-1 0-15,1-3-15 0,3 4 12 16,-3 4-12-16,3 3 13 0,3-4-11 16,-5 3 1-16,3 1 0 0,2-1-1 15,-1 4 11-15,1 0 1 0,-3 0-1 16,3 7 1-16,-1-3-1 0,-1 3-13 15,-3 0-1-15,1 2 14 0,-1 5 0 16,-5 0 2-16,-1-4 16 16,0 6-1-16,-6 1 4 0,0 1 8 15,3-3-8-15,-1 3-1 0,2-4 0 16,-2 0-5-16,2-2 5 0,7-2 4 16,-3-3-1-16,6-3 1 0,3-1 8 15,-2-3-2-15,5 0-7 0,1-3-19 16,2-8-2-16,2 1 0 0,-5-2-15 15,-3-2-34-15,0-4-31 0,-5-1-27 16,-3 2-38-16,-1-1-35 0,-10-1-75 16,0 5-113-16,-4 0-223 0,-9 4-519 15,-16-1-683-15</inkml:trace>
  <inkml:trace contextRef="#ctx0" brushRef="#br1" timeOffset="121285.5">19594 7540 1410 0,'0'0'550'0,"0"0"-119"16,0 0-22-16,0 0-107 0,0 0 14 15,0 0-9-15,0 0-49 0,0 0-22 16,0 0-47-16,0 0-50 0,-45-11-58 16,45 4-44-16,2 0-16 0,6 0 4 15,2-3 2-15,1 1 4 0,3 2 6 16,1-3 9-16,3-1 6 0,1 1-12 15,0 3-22-15,1 2-18 0,1 1 0 16,-5 4-12-16,3 0 10 0,-2 0-10 16,1 4 10-16,-3-3 0 0,1 6-14 15,-1 4 14-15,-1-4-1 16,1 3 0-16,-1-3 1 0,-2 4 0 0,-1 1 0 16,-1-2 1-16,0 4 1 15,-5 0 12-15,-1 2 4 0,0-2-1 16,-2 3-12-16,-2-1 15 0,4 2-2 15,0-4-4-15,0-4 9 0,3 2 4 16,5-5-1-16,0 0 7 0,5-3 11 16,4-4 83-16,3 0-39 0,3-7-44 15,2-4-18-15,2 3-24 0,-2-3-2 16,-2-3-13-16,0 0-9 0,-6 0-22 16,-3 5-21-16,-3-1-58 0,-11 0-73 15,-2 3-69-15,-2 0-170 0,-2 0-335 16,-15-2-820-16</inkml:trace>
  <inkml:trace contextRef="#ctx0" brushRef="#br1" timeOffset="122003.06">20756 7331 2176 0,'0'0'588'0,"0"0"-248"0,0 0 14 16,0 0-122-16,0 0-132 0,0 0-27 15,0 0-23-15,0 0 16 0,0 0 13 16,0 0-7-16,4 50-19 0,-2-31-25 16,2 6-16-16,0-6-12 0,-2 5-1 15,1 1-2-15,1-3-91 0,0-4-82 16,-2-2-38-16,4-6-14 0,-4 1-8 16,0-11 45-16,-2 3-230 0,0-20-847 15</inkml:trace>
  <inkml:trace contextRef="#ctx0" brushRef="#br1" timeOffset="122187.47">20795 7097 3550 0,'0'0'994'0,"0"0"-735"15,0 0-20-15,0 0-184 0,0 0-55 16,0 0-43-16,0 0-125 0,0 0 8 15,0 0-9-15,0 0-113 0,13 14-239 16,-1-11-492-16,21 13-751 0</inkml:trace>
  <inkml:trace contextRef="#ctx0" brushRef="#br1" timeOffset="122635.73">20932 7292 1228 0,'0'0'2397'0,"0"0"-1893"0,0 0-165 16,0 0-197-16,0 0-102 0,0 0 28 16,0 0-22-16,0 0-3 0,0 68 3 15,8-54-21-15,0-2-13 0,0 9-9 16,5-7 9-16,-5-3-9 0,2-3 13 16,1 6 8-16,-5-7 25 0,0-3 149 15,0-4 34-15,-4 0 4 0,1 0-64 16,-3-7-78-16,0-4-37 15,0-1-8-15,-5 2-4 0,-1-4-9 16,0-4 0-16,2 3-9 0,0 1 4 16,0 0-10-16,-3 3-20 0,3-1-1 15,4 5-18-15,0 0-28 0,2 0-17 16,7 4 6-16,-1 3 15 0,8 0 8 16,-1 0 7-16,3 3 12 0,7 4 13 15,0 0 2-15,4 0 0 0,-2 5 0 16,-2 2 0-16,0-3-12 0,-3 3-9 15,1-6-3-15,-2 6-4 0,-5 0 4 16,-5 0 0-16,1-7 3 0,-8 5 9 16,0-5 12-16,-4 4-1 0,0-8 0 15,0 4-32-15,0-3-31 16,0-4-27-16,0 0-42 0,0-4-71 16,4-3-159-16,5-3-190 0,-3-8-421 15,-2 10-311-15,10-27-775 0</inkml:trace>
  <inkml:trace contextRef="#ctx0" brushRef="#br1" timeOffset="122962.1">21388 7245 3041 0,'0'0'1055'0,"0"0"-589"0,0 0 10 16,0 0-190-16,0 0-128 0,0 0-46 16,0 0-72-16,0 0-13 15,0 0 6-15,0 0-2 0,25 28-16 16,-10-12-14-16,3 1 16 0,-1 4-17 15,4 5-3-15,1-1 2 0,1-3 0 16,-2-1 1-16,-1-2 1 0,1 2 0 16,0-7 11-16,-1-3-10 0,-5-2 19 15,-1-6-3-15,3-3 58 0,-7 0 60 16,3-5-13-16,1-6-35 0,-6-3-31 16,-1-7-12-16,3 6-12 0,-4-10-6 15,-2 3-9-15,-4 1-6 0,0-4-12 16,0 6-3-16,-4-2-27 0,-2 4-12 15,-4 5-12-15,1-2-36 0,-3 3-52 16,4 1-45-16,1 3-61 0,-1 5-95 16,6 2-282-16,2 0-550 15,0 0-74-15,17 2-938 0</inkml:trace>
  <inkml:trace contextRef="#ctx0" brushRef="#br1" timeOffset="123655.04">21880 7357 3362 0,'0'0'995'0,"0"0"-547"0,0 0 4 16,0 0-218-16,0 0-88 0,0 0 2 15,0 0-63-15,0 0-13 0,0 0-17 16,0 0-34-16,42-7-20 0,-26-4-1 16,3 3 0-16,-3-3 1 15,3 1-1-15,-7-4 0 0,1 0-2 16,-9 5-1-16,-2-1-9 0,-2-1-4 15,-4 1-14-15,-4-4-6 0,-9 12-3 16,-1-2 12-16,-5 4 12 0,0 4 15 16,0 12 3-16,-1-2 10 0,3 7-1 15,0 1-11-15,9 6 0 0,-1-2 0 16,9-1 0-16,4 1 2 0,0-2 18 16,9-1-6-16,5-6-3 0,7-3 0 15,1-1 3-15,3-3 0 0,4-3-14 16,0-4-1-16,2-3-33 0,-2 0-33 15,-2 0-28-15,2-7-6 0,-6-3-24 16,-5 1-16-16,-1-5-24 16,-3 0-40-16,-3-7-72 0,1 9-63 15,-6-5-86-15,0-1-10 0,1 3 40 16,-3 1 142-16,-2 3 176 0,0 4 77 16,-2 4 167-16,0-1 70 0,0 4 75 15,0 0 63-15,-2 0 10 0,0 4-29 16,2-1-77-16,0 4-71 0,0 0-62 15,0-3-49-15,2 3 6 0,2 0 7 16,8 0-29-16,-3-2-35 0,5 2-25 16,-2 3-20-16,7-3-1 0,-5-3-1 15,-1 3 1-15,1 0-2 0,-3-7 1 16,-1 3 1-16,-6 1 27 0,2-3 37 16,-6-1 8-16,0 0 43 15,0 0 23-15,-2-1-74 0,-2-3-19 16,-2-3 0-16,-4 0 0 0,5-7 3 15,-3 4 22-15,-2-6 20 0,6 2-36 16,-2 0-24-16,-1-3-12 0,3 1-18 16,4-1-15-16,0-4-9 0,0 5-18 15,4-5-15-15,5 4-49 0,-1 4-44 16,6 0-31-16,-3-1-27 0,3 7-49 16,7 0-123-16,-3 5-229 0,3-2-475 15,-8 4-230-15,28-3-945 0</inkml:trace>
  <inkml:trace contextRef="#ctx0" brushRef="#br1" timeOffset="123991.51">22691 7120 3029 0,'0'0'1157'16,"0"0"-618"-16,0 0-28 0,0 0-204 16,0 0-141-16,0 0-30 0,0 0-54 15,0 0-79-15,0 0-3 0,0 0-45 16,-39-23-1-16,32 30 22 0,-3 0 22 15,0 0 0-15,-7 5 0 0,3 2 0 16,1 0-10-16,-1-4-3 0,3 3 0 16,1 1 13-16,6-4-10 0,2 0 12 15,2 1 2-15,4-2 19 0,8-2-6 16,-1 3 0-16,5-3-15 16,3 4 0-16,-1-1-3 0,1 2-12 15,-2 2-6-15,1 4 0 0,-1-3 3 16,-9 3-7-16,-2-1 25 0,-2 2 13 15,-4-1 15-15,-10-1 2 0,0-5 9 16,-5 2-6-16,-3-3-5 0,5-1-1 16,-1-6-9-16,5-1-2 0,-1-3-16 15,10 0-115-15,0-7-109 0,6-3-28 16,7-4-55-16,3-2-169 0,-5 6-493 16,24-25-446-16</inkml:trace>
  <inkml:trace contextRef="#ctx0" brushRef="#br1" timeOffset="124369.74">22833 7343 3109 0,'0'0'799'15,"0"0"-144"-15,0 0-167 0,0 0-168 16,0 0-53-16,0 0-65 0,0 0-84 16,0 0-33-16,0 0-43 0,64-19-24 15,-39 15-15-15,2-6-1 0,2-1-2 16,2 1-2-16,-2-2 1 0,-2 5-2 15,-4-7-21-15,-3 3 3 0,-5-3 9 16,-7 2 11-16,0 2-1 0,-8-4-13 16,-6 3-6-16,0-1-4 0,-13 5 7 15,-1 3 17-15,-3 1 1 16,-2 3 24-16,-2 3-2 0,2 4-10 16,-1 6-9-16,1 4 15 0,2 4-15 15,4 2 8-15,3-2-10 0,10 1 0 16,4 3 1-16,2-3 13 0,4 3-3 15,8-4-10-15,7-6 0 0,8 3-1 16,4-4-1-16,2-4-21 0,6-5-36 16,2 2-25-16,1-3-42 0,-3-4-57 15,2 0-65-15,1 0-80 0,-7-7-270 16,-8 2-792-16,14-13-1456 0</inkml:trace>
  <inkml:trace contextRef="#ctx0" brushRef="#br1" timeOffset="125102.18">23981 6917 2327 0,'0'0'545'16,"0"0"-192"-16,0 0 9 0,0 0-68 16,0 0-61-16,0 0 16 15,0 0-51-15,0 0-87 0,0 0-80 16,0 0-16-16,-15-19 31 0,15 28 40 16,0 8 52-16,2 4-22 0,0 5-28 15,0 6-45-15,3 4-25 0,-3 4-16 16,2 1 20-16,-2 4-20 0,0-1 0 15,2-4 0-15,4 0-1 0,-4-5-1 16,1-2-34-16,-1-9-45 0,-2-1-55 16,0-2-59-16,2-11-41 0,-4-1-69 15,0-6-164-15,0 1-251 0,0-23-1516 0</inkml:trace>
  <inkml:trace contextRef="#ctx0" brushRef="#br1" timeOffset="125536.73">23879 7154 3191 0,'0'0'1024'16,"0"0"-611"-16,0 0-54 0,0 0-176 15,0 0-146-15,0 0 45 0,0 0 33 16,79-17-24-16,-11 3-60 0,19 5-31 16,-8-5-10-16,-13 4-18 0,-23-1-87 15,-22 8-86-15,-1-6-28 0,1 2-20 16,2-3-63-16,0-1-160 0,-3-6-168 15,-9 1-24-15,-7 2-16 0,-4-7 163 16,-2 6 156-16,-5-6 61 0,-1-4 300 16,-2 3 16-16,-1-3 196 15,1 2 133-15,6-1 117 0,0 5 73 16,2-2-18-16,0 4-24 0,-4 4-2 16,3 10-83-16,1-1-163 0,-2 4-44 15,0 9 75-15,-6 8 20 0,6 8-83 16,-7 5-77-16,1 1-51 0,4 9-36 15,2 4-25-15,0-4-6 0,-3 3-16 16,7 3 0-16,0 1 0 0,7-4-1 16,-1-2-1-16,2 2-1 0,4-4 0 15,-1-3-14-15,3-3 3 16,1-5-3-16,-3-5-25 0,3-2-26 0,-5-7 5 16,2-7 16-16,-3-6 14 15,-3-1-5-15,2-1-55 0,-4-10-74 16,-2-3-76-16,0 0-124 0,0 0-378 15,-2-12-907-15</inkml:trace>
  <inkml:trace contextRef="#ctx0" brushRef="#br1" timeOffset="125936.9">24661 7285 3908 0,'0'0'769'15,"0"0"-374"-15,0 0-54 0,0 0-134 16,0 0-138-16,0 0-6 0,0 0-63 16,0 0-24-16,0 0 22 15,0 0-1-15,37-12-16 0,-18 12 7 16,1-7-15-16,1 4-9 0,2-4 14 16,-5-4 20-16,1 1 0 0,-9 1 0 15,5-5-1-15,-9 4 1 0,-4-4 0 16,-2-2 0-16,-2 5-13 0,-8 1-3 15,-7-1 15-15,-2 8 3 0,-3 3 21 16,-5 0 6-16,0 7 1 0,-6 3-4 16,6 8-3-16,2 1-18 0,2 5 12 15,5-1-14-15,7 2 1 0,3-3 13 16,8 3-12-16,4-4 19 0,9 1-10 16,5-4 0-16,5-8-12 0,4-1 0 15,4-2-36-15,4-4-13 16,2-3-33-16,-2 0-45 0,7-10-58 15,-3 1-26-15,-4-5-61 0,4-3-142 16,-12 3-354-16,27-23-776 0</inkml:trace>
  <inkml:trace contextRef="#ctx0" brushRef="#br1" timeOffset="126304.02">25268 7076 3127 0,'0'0'1077'16,"0"0"-572"-16,0 0-58 0,0 0-125 15,0 0-116-15,0 0-30 16,0 0-68-16,0 0-66 0,0 0-42 16,0 0-25-16,-66-23 4 0,54 30 6 15,2 2 13-15,-5 1-1 0,1 4 0 16,1 0-12-16,-1-1 3 0,6 1 9 16,1-1-21-16,3-2 3 0,4-1 20 15,0-1 0-15,6 2 1 0,3-1 1 16,7-3 0-16,3 3-1 0,-1-3-2 15,7 6-10-15,0-3 8 0,0 1-11 16,-2 3-3-16,-1-4-12 0,-3 6 3 16,-7-6 3-16,1 4 24 0,-9-3 12 15,-4-3 30-15,-2 3 0 0,-11-4-5 16,1 0-7-16,-5 0-9 0,-1-4-18 16,-1 1-3-16,7-4-20 15,-3 0-62-15,5 0-39 0,0 0-24 16,8 0-34-16,0-7-52 0,2 0-109 15,4-7-126-15,10 3-282 0,-6-1-456 16,36-19-796-16</inkml:trace>
  <inkml:trace contextRef="#ctx0" brushRef="#br1" timeOffset="126653.6">25707 7010 3276 0,'0'0'1023'0,"0"0"-545"0,0 0-83 16,0 0-167-16,0 0-85 15,0 0 11-15,0 0-33 0,-66-7-48 16,41 14-46-16,-2-2-25 0,-4 9-2 16,0-4-2-16,4 4-1 0,0 0-15 15,4-2 3-15,3 2-6 0,3-3-16 16,7-1-2-16,0-1 3 0,7 2 12 16,3-1 5-16,3-3 18 0,9 0 1 15,-2 0 1-15,7 0 2 0,1-2 0 16,1 2 0-16,2 0-3 0,1 4-11 15,1-4-10-15,-4 3-9 0,1-1-6 16,1 8 11-16,-4-3-5 16,-7 0 6-16,0 2 21 0,-6-2 3 0,-4 3 18 15,0-6 0-15,-6 1 0 0,-6-2 0 16,4-3 13-16,-7 0-10 16,5 0-21-16,-3-7-24 0,7 0-104 15,-2 0-87-15,0 0-72 0,6-7-232 16,-1 0-715-16,3-14-864 0</inkml:trace>
  <inkml:trace contextRef="#ctx0" brushRef="#br1" timeOffset="126865.97">25882 7086 1201 0,'0'0'2710'0,"0"0"-1963"15,0 0-281-15,0 0-140 0,0 0-190 16,0 0-45-16,0 0-24 15,0 0-25-15,0 0-39 0,0 0-3 16,-14 75-10-16,12-55-8 0,-2 4-25 16,2-3-81-16,2 2-52 0,0-2-33 15,4-2-26-15,0 2-69 0,8-7-136 16,-1-6-189-16,1 3-67 0,-6-8-493 16,15-10-503-16</inkml:trace>
  <inkml:trace contextRef="#ctx0" brushRef="#br1" timeOffset="127019.26">25996 6952 1997 0,'0'0'735'0,"0"0"-328"15,0 0-56-15,0 0-91 0,0 0-153 16,0 0-32-16,0 0-75 0,0 0-173 16,0 0-188-16,0 0-26 0,-16-50-309 15,42 58-1267-15</inkml:trace>
  <inkml:trace contextRef="#ctx0" brushRef="#br1" timeOffset="127436.43">26273 7097 2992 0,'0'0'1004'0,"0"0"-620"16,0 0-109-16,0 0-7 0,0 0-58 16,0 0 119-16,0 0-75 0,0 0-72 15,0 0-61-15,0 0-68 0,35-44-53 16,-43 41-36-16,0 3-22 0,-9 0 16 15,-4 7 21-15,-3 0 18 16,1 8-9-16,-6-1 0 0,4 7 0 16,0-1-6-16,7 0 16 0,1 0-14 15,9 1 16-15,2-4 16 0,6-3 11 16,2 2 12-16,6-6 12 0,2-3 4 16,7-3 5-16,-3-4 9 0,1 0 1 15,1-4 14-15,-1-3 48 0,-1 0-11 16,-1-3-28-16,-3 1-30 0,-2 2-33 15,1 0-27-15,-7 4-3 0,4-1-26 16,0 4-22-16,-2 0 0 16,0 0 15-16,9 4 9 0,-3 6 9 15,5-3 12-15,-1 2 0 0,3 1-15 16,3 4-6-16,1-3 3 0,0-4 3 16,-1 5-10-16,1-5-5 0,-2 0-9 15,-1-4-12-15,-3 1-9 0,-1-1-4 16,-6-3-5-16,1 4-21 0,-3-4-40 15,-2 0-61-15,0-4-142 0,-2 1-226 16,-2-1-548-16,13-13-504 0</inkml:trace>
  <inkml:trace contextRef="#ctx0" brushRef="#br1" timeOffset="127852.96">26705 7046 3019 0,'0'0'1040'0,"0"0"-508"15,0 0-69-15,0 0-146 0,0 0-93 16,0 0-75-16,0 0-101 0,0 0-3 16,0 0 22-16,0 0-7 0,8 37-5 15,-3-20 2-15,1 6-15 0,-2 5-18 16,4-5-9-16,2 5-3 0,-1-2-9 16,-1-2 9-16,2 1-10 0,-1-6 11 15,-1-2-10-15,-2-6 12 0,0 1 0 16,0-5 18-16,-1-4 12 0,-3 1 18 15,2-4 76-15,0-4-70 0,4-3-45 16,-2-1-22-16,3-3-2 0,-1-6-1 16,2 3-1-16,5-5-1 15,-3 1 1-15,3 1-13 0,-1 1 12 16,-1 2-15-16,1 4-3 0,0-1-6 16,1 4 3-16,-3 4 0 0,1 3 2 15,1 3 4-15,-6 8 3 0,9 3 3 16,-7 3 0-16,3-1-3 0,-1 5-3 15,1 0-12-15,-1 5-27 0,0-5 0 16,3 1-1-16,-3 3 4 0,1-6-6 16,-3 2-22-16,2-4-39 0,-5-5-36 15,3 2-101-15,-4-3-269 0,-4-4-782 16,-2-7-1051-16</inkml:trace>
  <inkml:trace contextRef="#ctx0" brushRef="#br0" timeOffset="142686.37">9401 8782 1254 0,'0'0'498'0,"0"0"-242"16,0 0-61-16,0 0-82 0,0 0 49 15,0 0-17-15,0 0-10 0,0 0 17 16,0 0 24-16,-16 0 29 0,16 0 5 15,0 0-5-15,0 0-3 0,0 0-44 16,0-4-30-16,2-3-4 0,2 2-12 16,-2-5-4-16,6 3-6 0,-6 0-4 15,2 0-2-15,1 0-4 0,-1 0-1 16,-2 3-8-16,4 2-13 0,-6-1-12 16,0 3-22-16,2 0-8 0,-2 0-7 15,2 0-3-15,-2 0 7 0,2 0-1 16,2 0 6-16,0 0 1 0,3 0 5 15,-3 0 1-15,4 3 29 16,4-3 7-16,-1 0-22 0,1 2-14 16,3-2-13-16,1 4 3 0,1-1-3 15,3 4-6-15,-1-3-3 0,-2 6 1 16,-1-3-4-16,3 7 0 0,1-2 0 16,-1 6 0-16,-2-1-10 0,3 2 22 15,1 2 15-15,0 0-36 0,1 2-1 16,3 1 10-16,0 6 7 0,-2-2-4 15,1-2-14-15,-1 5 0 0,-2-1 1 16,-3 3-1-16,-3-1 0 0,-3 4 14 16,-3-3-3-16,-7 2 3 15,-2 2 0-15,0-4-3 0,-9 2 0 16,1-2 3-16,2-5 0 0,-6-2-3 16,1-2 9-16,-1-1-2 0,1-5-4 15,1-1 27-15,0-5 15 0,-3 2-24 16,1-7-15-16,0 0-6 0,-3 0-9 15,-1-3 0-15,-3-1-3 0,2-3 0 16,-1 0-2-16,1-3-13 0,-3-4 0 16,1 0-12-16,2-4 9 0,3-3 6 15,0 2-3-15,5-5-18 0,3-1-3 16,4-5 2-16,2-1 16 0,8-6 0 16,1-1 16-16,7-2-1 0,5 0 1 15,-3-6 2-15,9-1 2 0,-2 0 10 16,0 0-10-16,2-5 10 0,0 1-11 15,-3 0 0-15,1-3 1 0,-2 0 1 16,-2 0 0-16,-5 5 0 16,1 2 0-16,-5 4 12 0,-2 4-13 15,-5 6 1-15,1 2 10 0,-2 4-13 16,0 6-1-16,0 1-15 0,-4 4-8 16,2-2-12-16,2 1-3 0,0 3-30 15,1-4-25-15,3 1-15 0,-6 5-12 16,2-6-18-16,0 4-25 15,-2 0-55-15,-2 0-139 0,0 4-276 0,0-1-672 16,-16 4-959-16</inkml:trace>
  <inkml:trace contextRef="#ctx0" brushRef="#br0" timeOffset="143435.84">10466 7890 1053 0,'0'0'420'15,"0"0"-91"-15,0 0-31 0,0 0-94 16,0 0-29-16,0 0 3 0,0 0 5 15,0 0 22-15,0 0 19 0,0 0 6 16,29-50 10-16,-25 46-26 0,-2 1-28 16,-2 3-9-16,0 0-19 0,0 0-31 15,-2 0-13-15,-4 7-10 0,2 0 10 16,-7 3 8-16,3 3 0 0,0 4-18 16,-7 0-22-16,3 6-18 15,1 2-13-15,-1 1-5 0,2 2-13 16,1 1 3-16,-3 3 1 0,6 1-1 15,-2-2-6-15,1-1 1 0,3 3 2 16,0-2 0-16,2-1-3 0,0-2-6 16,2 2 1-16,0-6-10 0,0 2 9 15,0-1-9-15,4-3-12 0,4-4 0 16,5-1 0-16,-3-1 0 0,7-2 9 16,3-7-10-16,1 0-2 0,4-7-1 15,-2 0-56-15,1 0-82 0,1-4-55 16,-2-3-28-16,-2 0-27 0,-5 0-91 15,-8 4-186-15,-1-1-462 0,-16 4-386 16</inkml:trace>
  <inkml:trace contextRef="#ctx0" brushRef="#br0" timeOffset="146788.94">10687 7969 646 0,'0'0'648'0,"0"0"-176"16,0 0-115-16,0 0-30 0,0 0-40 16,0 0 41-16,0 0-28 0,0 0-49 15,0 0-37-15,0 0-22 0,-6-38-7 16,6 34-8-16,0 1-16 15,0-1-19-15,0 2-25 0,0-1-22 16,0 3-15-16,0 0-16 0,0 0-12 16,0 0-13-16,0 0-8 0,0 0-4 15,0 0-2-15,0 0-13 0,0 0-9 16,2 0 15-16,-2 3 10 0,4 3 14 16,-2 4 7-16,0 1 45 0,2 2 27 15,2 3-45-15,-1 2-22 0,1 3-14 16,-4 1-10-16,4 3-3 0,-2-3-12 15,0 3-14-15,3-4-1 0,-3 1 0 16,0-1 0-16,0 2-1 0,-2-6 1 16,0-3-1-16,2 2 1 15,-2-2-1-15,-2-4 0 0,2 1-2 0,-2-8-33 16,0 4-61-16,0-1-48 0,0-6-28 16,0 3-22-16,0-3-28 15,0 0-44-15,-2 0-147 0,0 0-247 16,2 0-418-16,-8-3-479 0</inkml:trace>
  <inkml:trace contextRef="#ctx0" brushRef="#br0" timeOffset="147187.07">10902 7924 1649 0,'0'0'1701'15,"0"0"-1085"-15,0 0-194 0,0 0-76 16,0 0-134-16,0 0-7 0,0 0-38 16,0 0-88-16,0 0-36 0,0 0-22 15,-4 10 3-15,-2 1-3 0,-5 2 1 16,1 7-10-16,-7-3 6 0,3 4 9 16,0 2 10-16,-7-2 8 0,4-2 34 15,1-2 51-15,1-3-46 0,-1 0-41 16,7-2-19-16,-3-5-9 0,6 0-12 15,4-3 0-15,0 3-3 0,2-4-2 16,0 1 1-16,2-1 0 0,2 1-1 16,4 3 1-16,3 1-1 0,1-1 0 15,0 4-10-15,7-4 0 0,-5 3 10 16,5-3 0-16,2-1-10 16,-1 1-1-16,1-4-8 0,2 0-42 15,0 1-25-15,-3-4-15 0,1 0-27 16,-5 0-21-16,3 0-47 0,-2-7-49 15,-7 4-153-15,0-1-285 0,-6 1-517 16,-4-3-996-16</inkml:trace>
  <inkml:trace contextRef="#ctx0" brushRef="#br0" timeOffset="147484.13">11057 8049 2519 0,'0'0'534'15,"0"0"-164"-15,0 0-62 0,0 0-126 16,0 0-21-16,0 0 88 0,0 0-32 16,0 0-38-16,60-33-32 0,-39 30-18 15,-3 3 2-15,1 0-9 0,-1 0-24 16,1 0-16-16,0 0-10 0,-7 0-14 15,3 0-22-15,-3 0-24 0,-2 0-10 16,1 0-2-16,-1 0-3 0,-4 0-54 16,0 0-98-16,1 0-61 15,-5 0-41-15,0 0-34 0,-2 0-93 16,0-4-204-16,0 4-547 0,-9-10-632 0</inkml:trace>
  <inkml:trace contextRef="#ctx0" brushRef="#br0" timeOffset="147736.84">11183 7890 2236 0,'0'0'803'16,"0"0"-147"-16,0 0-85 0,0 0-156 15,0 0-87-15,0 0-20 0,0 0-98 16,0 0-80-16,0 0-51 0,0 0-1 16,-12 11 1-16,12-1-1 0,0 3-26 15,0 4-25-15,0 4-24 0,0 2-3 16,0-2 0-16,2 1-12 15,-2 3 0-15,2-1 0 0,0-1-6 16,0-6-4-16,2-1-23 0,0 1-24 16,-2-6-19-16,2-1-3 0,-1-3-15 15,1 0-49-15,-4-5-76 0,0 1-108 16,0-3-223-16,-2 7-565 0,-17-3-912 0</inkml:trace>
  <inkml:trace contextRef="#ctx0" brushRef="#br0" timeOffset="150003.62">11599 7887 1431 0,'0'0'478'0,"0"0"-141"16,0 0-23-16,0 0-69 0,0 0-5 16,0 0-12-16,0 0-34 0,0 0-42 15,0 0-16-15,0 0 5 0,-25 0 23 16,25 0 24-16,0 0-8 0,0 0-10 16,0 0-32-16,0 0-27 0,0 0-22 15,-2 0-10-15,2-4 4 0,-2 4-7 16,2 0-6-16,-2 0-15 0,-3 0-13 15,1 0-14-15,0 0 5 0,2 0-12 16,-2 0 7-16,2 0-4 0,-4 4-3 16,0-1 1-16,3 4-7 15,1 0 0-15,-2 0 12 0,2 6 6 16,0 1 7-16,-2 0 20 0,4 3 16 16,-2 2-10-16,2 6-14 0,0-6-13 15,0 5-12-15,0-3-3 0,2 2 4 16,4-6-16-16,-2 2-10 0,-2 2 1 15,3-7-2-15,-3 0 0 0,6-2 1 16,-6-1-1-16,0-4-1 0,0 0-1 16,0-4-41-16,-2 1-34 0,0-4-30 15,0 0-18-15,0 0-42 0,0 0-44 16,0 0-61-16,0-4-159 0,0-3-503 16,2-7-454-16</inkml:trace>
  <inkml:trace contextRef="#ctx0" brushRef="#br0" timeOffset="150387">11619 7718 2330 0,'0'0'533'0,"0"0"-165"15,0 0-50-15,0 0-103 0,0 0-45 16,0 0-15-16,0 0-15 16,0 0-31-16,0 0-53 0,0 0-22 0,-6-47 31 15,12 47 46-15,0 0 9 16,7 3 9-16,-3 8 0 0,7-1-1 16,1 1 0-16,3 4-21 0,-2 3-25 15,3 1-16-15,1 5 1 0,4 1-9 16,-4 4-7-16,-1-1-18 0,-5 5-8 15,0-3-4-15,-1 8-9 0,-8-1-9 16,3 3-1-16,-9 0-2 0,-2-1-2 16,-2 4 2-16,-9-3-2 0,3 1 2 15,-8-7-2-15,3 3-10 0,-3-9-19 16,16-28-32-16,-36 47-31 0,22-24-67 16,-3-9-116-16,1-4-176 0,8-3-834 15,-11-3-1957-15</inkml:trace>
  <inkml:trace contextRef="#ctx0" brushRef="#br0" timeOffset="151385.91">9935 10913 1875 0,'0'0'655'16,"0"0"-176"-16,0 0-6 0,0 0-101 15,0 0-67-15,0 0-47 0,0 0-69 16,0 0-47-16,0 0-38 0,-13-61-12 16,13 45-6-16,0-1-4 0,0 3 9 15,-2-2-2-15,0 2-7 0,-4 0-24 16,-2 4-16-16,-1 3-24 0,-5 5-18 15,-3 2 0-15,-5 2 2 0,-3 8 26 16,-4 4-1-16,-6 11 3 0,0 1 4 16,-3 10 2-16,1 3 6 15,2 1 19-15,6 0 45 0,2 0-46 16,13-1-42-16,1-6-18 0,11 0-1 16,4-2-2-16,15-8-12 0,6-6 15 15,8-3 1-15,2-3 14 0,4-8-12 16,2-3-3-16,0 0 3 0,1-10 0 15,-7-1 9-15,0-6 3 0,-6 1 0 16,-5-5 7-16,1 0 2 0,-10-1-3 16,-1-6 15-16,-2-2 6 0,1-5-12 15,-9 2 22-15,0-4-13 0,0-3-15 16,-2-5-3-16,0 5-3 0,0-4 3 16,-6 8 3-16,2-6 0 15,-7 9-6-15,3 0 6 0,-7-2-6 16,3 5-6-16,-4 6-9 0,-3-3 10 15,2 3-1-15,-3 5 0 0,3-2-9 16,-4 3 12-16,3 3-12 0,1-3 0 16,5 4 0-16,0 2-3 0,5-2-10 15,3 0-17-15,4 0-16 0,0-1-8 16,8-3 9-16,3 1 3 0,7 1 12 16,1-1 6-16,2 3-3 0,3 0 3 15,3 5-1-15,-2 5-8 0,4 1 0 16,-4 3 6-16,0 10-3 0,2 3 3 15,-5 4 6-15,3 7 3 0,-4-1 0 16,-1 7 13-16,-1-6-23 16,0 4-11-16,-7-5 12 0,0-2 9 15,-3-6 12-15,-3-1-9 0,0-7-15 16,-4 0-22-16,-2-3-32 0,0-4-86 16,0-4-115-16,-4-6-250 0,4 6-767 15,-4-29-1091-15</inkml:trace>
  <inkml:trace contextRef="#ctx0" brushRef="#br0" timeOffset="151886.34">10683 9903 1664 0,'0'0'516'15,"0"0"-231"-15,0 0-17 0,0 0-69 16,0 0 57-16,0 0 22 0,0 0-60 15,0 0-29-15,0 0-6 16,29-61 5-16,-27 58-15 0,-2 3-36 16,0 0-45-16,-2 0-15 0,-6 3 9 15,-3 8 21-15,1-1 56 0,-3 4-2 16,-1 5-21-16,2 2-13 0,-5 4-11 16,5 1 2-16,-1 2-22 0,1 1-29 15,2 4-22-15,3-1-15 0,1 1-11 16,4-2-4-16,2-4-12 0,0 2-1 15,2-1-1-15,6-2 0 0,-1-5-1 16,3 0 0-16,0-2 0 0,7-5-2 16,-3-3-1-16,3-1-15 0,1-3-64 15,3-7-54-15,0 0-40 0,-21 0-36 16,35-7-37-16,-19 0-88 0,-3-7-213 16,-3 7-411-16,-2-3-211 0,-8-6-838 15</inkml:trace>
  <inkml:trace contextRef="#ctx0" brushRef="#br0" timeOffset="153186.41">10900 9830 626 0,'0'0'528'15,"0"0"-92"-15,0 0-26 0,0 0-51 16,0 0-4-16,0 0 18 0,0 0-51 16,0 0-14-16,0 0-34 0,0 0-27 15,0-65-36-15,0 62-41 0,0-1-59 16,0 4-71-16,0 0-24 0,0 4 8 15,2 6 19-15,2 3 0 0,-2 4-12 16,4 0-28-16,-1 10-2 0,-3-3-1 16,2 6 0-16,0-2-1 0,-2 1-1 15,2-1-1-15,-2-2-10 0,-2-26 11 16,4 51-13-16,-4-34 13 0,0 4-1 16,0-9-31-16,0 2-49 15,0-7-31-15,0 0-18 0,0 0-29 16,0-7-20-16,0 0-29 0,0 0-137 15,2-7-293-15,-2 0-431 0,9-14-453 0</inkml:trace>
  <inkml:trace contextRef="#ctx0" brushRef="#br0" timeOffset="153520.47">11078 9877 1971 0,'0'0'748'0,"0"0"-117"15,0 0-71-15,0 0-131 0,0 0-104 16,0 0-37-16,0 0-86 0,0 0-74 15,0 0-55-15,0 0-34 0,-7-10-24 16,-1 17 0-16,2 3-11 16,0-1 8-16,-7 1-9 0,3 4 9 0,-4 0-10 15,3 2 1-15,-3-2 9 16,1-4 3-16,3 8 0 0,2-10 3 16,0-1-18-16,3 0-3 0,3 0-7 15,2-3 10-15,0-1 37 0,4-3 23 16,9 4 1-16,-7-1-13 0,9 1-20 15,-3-1-10-15,4 1-16 0,3-1-2 16,-2 1-3-16,-1 1-18 0,3-2 18 16,-1 1-19-16,-3 3 7 0,-1-4-45 15,3 1-43-15,-5-1-25 0,1-3-15 16,1 4-12-16,-1-4-22 16,1 0-66-16,-2-4-159 0,3 1-264 15,-5-4-583-15,7-11-876 0</inkml:trace>
  <inkml:trace contextRef="#ctx0" brushRef="#br0" timeOffset="153794.99">11307 9947 1170 0,'0'0'1991'16,"0"0"-1432"-16,0 0-87 0,0 0-35 15,0 0-201-15,0 0 3 0,0 0-8 16,0 0-118-16,0 0-78 16,0 0-35-16,6-33-12 0,7 29 0 15,-1 1 0-15,7-1-6 0,1 1-1 16,3-1 1-16,0 1-24 0,2-3-47 16,-3 3-33-16,-1 0-21 0,-2-4-16 15,-5 3-10-15,-8 1-44 0,-4 3-79 16,-2 0-142-16,-2 0-180 0,-12 0-72 15,6 3-128-15,-32 8-273 0</inkml:trace>
  <inkml:trace contextRef="#ctx0" brushRef="#br0" timeOffset="154036.65">11396 9765 1702 0,'0'0'801'0,"0"0"-85"0,0 0-157 16,0 0-169-16,0 0-89 0,0 0 20 15,0 0-43-15,0 0-34 0,0 0-53 16,0 0-72-16,2 47-56 0,-2-29-26 16,2 1-16-16,2-1-18 0,5 2-3 15,-5 0 0-15,4-3-3 0,0 6-15 16,-2-6-31-16,1 1-60 0,-3-3-34 16,2-1-33-16,-2 0-25 0,-2 0-38 15,-2-3-57-15,0-11-203 0,0 15-231 16,0-11-537-16,0-4-648 0</inkml:trace>
  <inkml:trace contextRef="#ctx0" brushRef="#br0" timeOffset="154350.93">11667 9744 2244 0,'0'0'1159'16,"0"0"-684"-16,0 0-118 0,0 0-74 0,0 0-105 16,0 0 43-16,0 0-28 0,0 0-99 15,0 0-48-15,0 0-43 0,62-57 16 16,-60 64 20-16,-2 3 13 16,0 8-1-16,-2-3-2 0,-4 6-10 15,-1 6-8-15,3-3-13 0,0 0-6 16,2 3-9-16,0-6 0 0,2-2-2 15,0-2 1-15,0 1-2 0,2-6-1 16,0-2-1-16,2-3-10 0,0-3-6 16,3-1-55-16,1-3-82 0,-4 0-64 15,0 0-54-15,-4 0-115 0,6-3-282 16,-8-1-776-16</inkml:trace>
  <inkml:trace contextRef="#ctx0" brushRef="#br0" timeOffset="154753.04">11847 9528 2391 0,'0'0'618'16,"0"0"-117"-16,0 0-59 0,0 0-126 15,0 0-58-15,0 0 16 0,0 0-81 16,0 0-65-16,0 0-21 0,0 0-7 16,6 4 10-16,4 3-10 0,-2 0-34 15,7 7-26-15,-5-2-10 16,9 2-15-16,-3 3-3 0,1 6-9 16,2-2 0-16,1 3 13 0,1 2-13 15,0 2 12-15,-3 2 3 0,1 0 6 16,-5 1-9-16,3 2 0 0,-1 2-12 15,-7-2-3-15,3 7 0 0,-6-1 1 16,-4-6 0-16,-2 7 1 0,0-7 16 16,-6 2-2-16,-8-2 2 0,-1-2-6 15,-1-4-9-15,-7-3-3 0,0-1-16 16,-2-6-93-16,-4 1-67 0,5-6-106 16,-1-2-155-16,8-3-545 0,-12-7-1259 15</inkml:trace>
  <inkml:trace contextRef="#ctx0" brushRef="#br0" timeOffset="155776.91">12529 8677 1299 0,'0'0'810'16,"0"0"-222"-16,0 0-68 0,0 0-154 15,0 0-76-15,0 0 46 0,0 0-35 16,0 0-48-16,0 0-69 0,0 0-68 16,12 7-30-16,-8-7-22 15,5 0-25-15,5 0-20 0,3 0-19 16,5 0-2-16,3-3-22 0,4 3-15 16,4-4-80-16,2 4-43 0,-2-3-50 15,0 3-66-15,-4 0-118 0,-2 0-191 16,-8 0-428-16,-5 3-696 0</inkml:trace>
  <inkml:trace contextRef="#ctx0" brushRef="#br0" timeOffset="155969.88">12504 8904 691 0,'0'0'2241'0,"0"0"-1666"16,0 0-136-16,0 0-145 0,0 0-104 15,0 0 5-15,0 0-26 0,0 0-93 16,0 0-63-16,83 17-13 0,-52-17-49 16,0-3-114-16,4-1-118 0,2 1-160 15,-12 3-507-15,10 0-1239 0</inkml:trace>
  <inkml:trace contextRef="#ctx0" brushRef="#br0" timeOffset="158019.22">12543 8421 228 0,'0'0'1073'0,"0"0"-650"0,0 0-57 16,0 0-58-16,0 0-11 0,0 0 37 16,0 0-17-16,0 0-44 0,-37-58-46 15,27 55-42-15,-5 3-28 0,-3 0 8 16,1 3 15-16,1 1 2 0,-1-1 5 16,3 4-19-16,3-3-43 0,1-1-42 15,6-3-29-15,2 0-20 0,2 4 8 16,2-4 37-16,10 0 3 15,3-4-12-15,3 4-13 0,5-7-11 16,4 4-7-16,8-1 3 0,-4 1 1 16,6-1-7-16,3 1-19 0,-5 3-17 15,2 0-12-15,0 0-9 0,-6 0-22 16,0 0-68-16,-2 3-47 0,-6 1-33 16,-7-4-19-16,1 3 2 0,-5-3-65 15,-4 0-228-15,-3-3-656 0,5-15-1136 0</inkml:trace>
  <inkml:trace contextRef="#ctx0" brushRef="#br0" timeOffset="159069">13941 8565 192 0,'0'0'989'0,"0"0"-481"16,0 0-24-16,0 0-28 16,0 0 45-16,0 0-62 0,0 0-51 15,0 0-90-15,0 0-62 0,0 0-33 16,-4-19-34-16,4 12-25 0,4 0-22 15,-2 0-30-15,-2-3-25 0,0 3-9 16,0-2-31-16,-9 2 0 0,3 4-5 16,-4-1-22-16,-7 1-30 0,-3 3 3 15,-5 7 14-15,-6 0 13 0,0 12 30 16,-2 2-3-16,-2 5 4 0,2 2-13 16,2 5-18-16,6-5-16 0,6 5-12 15,11-2 1-15,8-1 3 0,0-5 24 16,14-10 30-16,3 3 10 0,8-11 39 15,4-4 24-15,-2-3 9 0,-1-3-4 16,1-8-11-16,0-3-18 16,-6-1-28-16,0-3-9 0,-5-3 3 15,-4 7 13-15,-3-2 17 0,-5 10 24 16,-4-5-45-16,2 8-54 0,-2 3 0 16,0 0-54-16,4 7 24 0,2 3 18 15,3 9 9-15,3 6 0 0,2 3-12 16,7 5 13-16,2 0 1 0,0 5-1 15,3-5 0-15,5 4 2 0,-2 1 2 16,-2-5 0-16,-4-3-2 0,-2 1 0 16,-7-1-2-16,-6-2 2 0,-6 2 11 15,-6-2 7-15,-12 1 0 0,-7-1 6 16,-6 2 0-16,-10-4 18 0,-5 2 7 16,1-7-10-16,2-2-12 15,-1-2-3-15,3-6-12 0,4-2-12 16,8-9-16-16,6 0-56 0,11-9-64 15,4-5-29-15,6-7-19 0,0-2-28 16,6-5-57-16,2-1-151 0,3 8-602 16,3-30-724-16</inkml:trace>
  <inkml:trace contextRef="#ctx0" brushRef="#br0" timeOffset="160057.29">14466 7793 1315 0,'0'0'1151'0,"0"0"-629"15,0 0-34-15,0 0-131 0,0 0-70 16,14-61-26-16,-10 50-57 0,0 1-43 16,-1-2-42-16,-1 5-33 0,-2 0-19 15,0 0-15-15,0 3-6 0,0 1-9 16,-2 3-4-16,-3 0 10 0,-5 0-16 16,4 3 4-16,-9 4 17 0,3 7 16 15,-5 2 12-15,-3 5 61 0,-3 3-25 16,0 6-28-16,3 3-11 15,-1 5-19-15,4 2-15 0,3 4-8 16,-1-4-16-16,11 2-3 0,0 2-9 16,4-8 0-16,2 1-3 0,7-6 0 15,5-1-3-15,3-6-12 0,1-1 0 16,1-6 13-16,1-6-17 0,3-1-44 16,0-4-10-16,0-3-26 0,-3-3-19 15,1 0-25-15,0-3-36 0,-5-6-34 16,-3 2-90-16,1 0-210 0,-6-4-245 15,3 4-565-15,-5-8-344 0</inkml:trace>
  <inkml:trace contextRef="#ctx0" brushRef="#br0" timeOffset="160441.12">14648 7728 316 0,'0'0'802'0,"0"0"-193"0,0 0-51 15,0 0-45-15,0 0-48 16,0 0-62-16,0 0-44 0,0 0-77 15,0 0-59-15,0 0-26 0,10-10-10 16,-10 10-18-16,2 3-35 0,2 4-31 16,0 4-30-16,-2-1-33 0,2-1-37 15,1 12-2-15,3-4-1 0,0 6-13 16,0-2-2-16,3 3 0 0,-3 2-12 16,4-1-22-16,-5 1-6 0,-1-5-6 15,2 2-3-15,-2-6-18 0,-6-3 3 16,0 2-19-16,0-2 18 0,-2-4-15 15,-6-3-13-15,2-3-28 0,-2-1-103 16,-3-3-163-16,7 0-265 16,-2-7-712-16</inkml:trace>
  <inkml:trace contextRef="#ctx0" brushRef="#br0" timeOffset="160805.94">14904 7810 3161 0,'0'0'679'16,"0"0"-79"-16,0 0-199 0,0 0-193 15,0 0-28-15,0 0-37 0,0 0-98 16,0 0-45-16,0 0-42 0,0 0 25 16,-8 9 17-16,1-2 12 15,-1 7 0-15,-2 0 0 0,-5-2 3 16,-3 5 4-16,-1 1-1 0,3-4 9 15,-5 2 16-15,2-2 8 0,1-1 10 16,1-2 5-16,9-2-17 0,2 1-13 16,6-3 0-16,0 0 16 0,8 0 17 15,7-3-18-15,-1 3-32 0,9-4-19 16,-1 2-3-16,7-1-22 0,-2-1-17 16,-2 1-36-16,2-4-25 0,-4 3-27 15,-1 1-16-15,-3-4-3 0,-2 3 3 16,-7 1-9-16,-2-4-32 0,-2 3-81 15,-2-3-104-15,-1 0-103 0,-1 0-295 16,-2-3-1197-16</inkml:trace>
  <inkml:trace contextRef="#ctx0" brushRef="#br0" timeOffset="161508.19">15200 7829 1653 0,'0'0'678'0,"0"0"-107"16,0 0-82-16,0 0-162 0,0 0-38 16,0 0-29-16,0 0-89 0,0 0-60 15,0 0-46-15,0 0-40 0,22 0-25 16,-9 0 0-16,-5 0-2 0,8 0-1 15,1 0 0-15,-3 0 1 0,7 0 0 16,0 0 2-16,2 4 12 0,-3-4 0 16,3 0 4-16,0 0-13 0,-3 0 12 15,-1 0-3-15,-5 0-12 0,5 0-14 16,-7 0-66-16,-3-4-53 0,-5 1-50 16,-4 3-105-16,0 0-144 0,0 0-364 15,-17 0-752-15</inkml:trace>
  <inkml:trace contextRef="#ctx0" brushRef="#br0" timeOffset="161818.88">15392 7718 1626 0,'0'0'643'0,"0"0"-104"0,0 0-78 16,0 0-149-16,0 0 3 0,0 0-13 15,0 0-88-15,0 0-53 0,0 0-68 16,0 0-1-16,-19 0 25 0,19 10 45 16,0 1-10-16,0 3-54 0,2 1-40 15,2 6-31-15,-2-3-25 0,5 4-2 16,-1-1 0-16,-4-1-1 0,2 4 0 16,-4-7-11-16,2 3-3 15,-2 1-25-15,0-8-24 0,-2 3-15 16,-2-2-16-16,0-3-24 0,0-4-22 15,0-4-28-15,1 1-85 0,3-4-174 16,0 0-539-16,15-11-1045 0</inkml:trace>
  <inkml:trace contextRef="#ctx0" brushRef="#br0" timeOffset="162216.68">15785 7613 2336 0,'0'0'619'16,"0"0"-61"-16,0 0-147 0,0 0-138 16,0 0-15-16,0 0-70 0,0 0-47 15,0 0-45-15,0 0-35 0,0 0-12 16,20 39-16-16,-20-20-5 16,0-2-7-16,0 6-5 0,0 1-15 15,0-3 1-15,0 5 1 0,0-5 0 16,0-2 9-16,0 2-11 0,0-7 0 15,0 2 0-15,0-2 0 0,2-7 1 16,-2 0-2-16,2-4-52 0,-2 1-55 16,0-4-49-16,2 0-66 0,-2 0-125 15,0 0-288-15,-2-14-793 0</inkml:trace>
  <inkml:trace contextRef="#ctx0" brushRef="#br0" timeOffset="162537.24">15917 7498 2561 0,'0'0'732'0,"0"0"-175"16,0 0-124-16,0 0-234 0,0 0-51 15,0 0 24-15,0 0-31 0,0 0-46 16,0 0-59-16,74 28-36 0,-53-14-12 15,0 5-12-15,-3 2-1 0,-1-2 1 16,-3 9 24-16,1-3 1 16,-7 1 26-16,-2-2 10 0,-4 6 3 15,-2-4-4-15,0 9-8 0,-8-6-7 16,2 3-18-16,-5-3 0 0,-1-1-1 16,-5 6-1-16,5-10-1 0,-2 2-3 15,1-1-58-15,3-6-76 0,0-2-62 16,1-6-63-16,1-1-201 0,6-5-641 15,0-8-1506-15</inkml:trace>
  <inkml:trace contextRef="#ctx0" brushRef="#br0" timeOffset="162890.49">16134 8377 2024 0,'0'0'1216'15,"0"0"-835"-15,0 0 220 0,0 0-245 16,0 0-110-16,0 0-28 0,0 0-32 15,0 0-25-15,62-14-43 0,-29 4-72 16,6 3-35-16,1-2-11 0,5 2-15 16,-2 0 12-16,3 0-18 15,-5 4-1-15,-2 3 4 0,-3 0 0 16,-5 0-18-16,-4 0-37 0,-5 3-76 16,-5 1-50-16,-7-1-28 0,-4 0-44 15,-6 1-117-15,0-4-262 0,-18 0-795 0</inkml:trace>
  <inkml:trace contextRef="#ctx0" brushRef="#br0" timeOffset="163720.79">17273 8640 68 0,'0'0'203'0,"0"0"-99"15,0 0-101-15,0 0 10 0,0 0 134 16,0 0 241-16,0 0 78 0,14-64 93 15,-12 53-28-15,3 3 23 0,-3-6-76 16,-2 3-61-16,2 1-66 0,-2-4-91 16,0-2-63-16,0 6-43 0,0-4-38 15,0 0-30-15,-4-2-13 16,-3 6-6-16,-3-1-15 0,-2 1-10 0,-3 3-17 16,-3 7-23-16,-3 0-1 15,-4 3-1-15,0 8-1 0,-4 6 1 16,-2 2 2-16,6 9 1 0,1 2 12 15,5 1-15-15,5 2 0 0,5 2 0 16,9-2 1-16,7-3 23 0,9-2-6 16,5-2 40-16,1-8 36 0,3-4 21 15,2-7 12-15,-2-4-21 0,-2-3-27 16,-3-3-13-16,-5-8-12 0,-1 1-6 16,-3-4-8-16,-3 3-13 0,-4-5-6 15,0 6-19-15,-2 0-2 0,0 3-27 16,0 3-55-16,3 4 19 0,-1 7 27 15,2 7 33-15,2 10 0 0,7 3 0 16,-3 2 0-16,2 6-9 0,3 9 10 16,0-4 2-16,-3 0 16 15,0 2 47-15,-3-2-30 0,1-3-3 16,-4-6-12-16,-5-1-15 0,-3-2 10 16,0-6 5-16,-7-4 12 0,-5 1-6 15,-7-5-3-15,-5 0 0 0,-5-4-3 16,-2 1-6-16,-7-6 3 0,3 2 0 15,0-7-4-15,0 0-11 0,2 0-84 16,6-7-58-16,2-5-24 0,5-6 0 16,5-3-21-16,5-5-77 0,4-5-169 15,3 5-614-15,3-53-927 0</inkml:trace>
  <inkml:trace contextRef="#ctx0" brushRef="#br0" timeOffset="164153.04">17670 7641 1112 0,'0'0'670'0,"0"0"-99"0,0 0-10 16,0 0-101-16,0 0-23 0,0 0-19 15,0 0-80-15,0 0-80 0,0 0-62 16,0 0-61-16,53-21-53 0,-57 25 0 16,0 3 3-16,-8 3-6 0,-3 2-18 15,-1 6-16-15,-3 3-17 0,1-2-10 16,-3 9-15-16,0-2-2 0,1 5 2 15,1-1 0-15,5 1 9 0,1 6-11 16,3-4 11-16,6-2-11 0,0 3-1 16,4-3 0-16,10-1 2 0,2-4 13 15,7-2 3-15,4-6-3 0,6 1-15 16,-5-9-46-16,3 1-66 16,2-8-46-16,-2 1-36 0,-4-4-35 15,-1 0-78-15,-5-7-223 0,-5 3-482 16,-3-10-690-16</inkml:trace>
  <inkml:trace contextRef="#ctx0" brushRef="#br0" timeOffset="164446.01">17918 7702 2880 0,'0'0'686'15,"0"0"-47"-15,0 0-165 0,0 0-158 16,0 0-38-16,0 0-48 0,0 0-87 16,0 0-74-16,0 0-39 0,0 0-30 15,23-35-12-15,-11 46-10 0,2 3 4 16,1 5 3-16,-5 5-3 0,1-1 6 16,-3 8 9-16,-6-1-9 0,-2 5 9 15,0-6-15-15,-2 3-13 0,-6-2-17 16,1-3 2-16,-3-4-8 0,2-2-38 15,-1-2-41-15,3-8-38 0,0-1-34 16,2-3-54-16,2-7-144 0,2 0-575 16,0-21-901-16</inkml:trace>
  <inkml:trace contextRef="#ctx0" brushRef="#br0" timeOffset="164755.54">18060 7779 2115 0,'0'0'1258'0,"0"0"-783"16,0 0 181-16,0 0-286 0,0 0-68 16,0 0-10-16,0 0-134 0,0 0-83 15,0 0-38-15,0 0-25 0,-16 21 0 16,12-14 0-16,-5 5-9 0,1-2 15 16,-4 4-15-16,1-3 9 0,-3 1-10 15,2 2 1-15,1 0-3 16,1-4-15-16,2-3-9 0,4 2-3 0,4 2 6 15,0-4 21-15,4 0 20 16,6 0-2-16,4-4-18 0,7 0-12 16,0 1-25-16,2-1-20 0,1 1-7 15,1-4-30-15,-2 0-39 0,-2 0-41 16,-3 0-15-16,-1 0-19 0,-7 0-54 16,-2 0-114-16,-6-4-184 0,0 1-501 15,-2-7-325-15</inkml:trace>
  <inkml:trace contextRef="#ctx0" brushRef="#br0" timeOffset="165052.25">18257 7590 1838 0,'0'0'1482'0,"0"0"-877"15,0 0 12-15,0 0-220 0,0 0-110 16,0 0-32-16,0 0-100 0,0 0-67 15,0 0 17-15,0 0 4 0,8 23-21 16,17-9-37-16,4 4-30 0,4 4-18 16,4 3-3-16,2 1 0 0,-1 5 0 15,-3-1 0-15,-4 1-2 0,-6 9-1 16,-7-3 1-16,-5 3 0 0,-9 2 1 16,-4 2 1-16,-7-4 1 0,-3 0-1 15,-13 0 0-15,1-2-24 16,-7-5-33-16,2-1-46 0,2-6-51 0,-2-5-73 15,4-2-105-15,7-8-308 16,-1-4-1348-16</inkml:trace>
  <inkml:trace contextRef="#ctx0" brushRef="#br0" timeOffset="165705.73">12630 10512 3 0,'0'0'767'16,"0"0"8"-16,0 0-262 0,0 0-102 15,0 0-30-15,0 0-16 0,0 0-15 16,0 0-19-16,0 0-35 0,0 0-29 16,-18-18-33-16,18 15-46 15,0 3-29-15,4 0-7 0,-2 0 1 16,4 0 1-16,4 0-11 0,1 0-25 16,5 0-34-16,3 0-29 0,3 0-34 15,5 0-19-15,0 0-2 0,10 0-2 16,-4 0-19-16,7-4-18 0,1 1-28 15,-8 3-36-15,4 0-66 0,-8 0-44 16,-4 0-19-16,-4 0-19 0,-7 0-149 16,-10 3-226-16,-4 1-510 0,-22 6-789 0</inkml:trace>
  <inkml:trace contextRef="#ctx0" brushRef="#br0" timeOffset="165920.44">12570 10707 2455 0,'0'0'1232'0,"0"0"-716"15,0 0 10-15,0 0-109 0,0 0-122 16,0 0-7-16,66 18-107 0,-41-25-93 16,4 3-73-16,4-3-15 0,-2 4-43 15,0-1-44-15,0-3-49 0,-4 7-64 16,-4 0-89-16,-5 0-108 0,-9 4-283 15,1 3-552-15,-18 14-681 0</inkml:trace>
  <inkml:trace contextRef="#ctx0" brushRef="#br0" timeOffset="166120">12622 10927 2707 0,'0'0'1061'0,"0"0"-524"0,0 0-43 15,0 0-115-15,0 0-57 0,0 0-31 16,68 3-110-16,-45-9-69 0,10 2-46 16,-2-3-44-16,6 0-22 0,-4 2-3 15,6-2-21-15,-1 3-90 0,-3 4-64 16,2 0-101-16,-4 0-110 16,-10 0-530-16,20 0-1451 0</inkml:trace>
  <inkml:trace contextRef="#ctx0" brushRef="#br0" timeOffset="168935.8">13856 10526 372 0,'0'0'1792'15,"0"0"-1162"-15,0 0-105 0,0 0-90 16,0 0-136-16,0 0-52 0,0 0-40 16,0 0-56-16,0 0-9 0,-17 0 5 15,22 0 0-15,3 0-19 0,-2 0-28 16,-2 0-30-16,-2 0 6 0,2 0 15 16,3 2 30-16,-3 5-18 0,-2 0-18 15,2 0-13-15,-2 3-8 16,8 4-10-16,-4 2-3 0,5-2-15 15,5 3-9-15,3 2-15 0,2-1-11 16,3 6 0-16,1-1-1 0,0-2-3 16,2 1 1-16,2-1-10 0,-2 5 9 15,-5-5 0-15,1 0-12 0,-4-2-9 16,-5-1 6-16,5 3-6 0,-5-9-3 16,-3 2-3-16,3-7-4 0,-4 3 1 15,5-6 6-15,-5-4-36 0,5 0-31 16,-7 0-48-16,6-11-31 0,-7 1-31 15,3 0-80-15,-6-3-282 0,-4 3-655 16,-6-11-845-16</inkml:trace>
  <inkml:trace contextRef="#ctx0" brushRef="#br0" timeOffset="169302.4">14176 10484 2519 0,'0'0'601'15,"0"0"-256"-15,0 0-4 0,0 0-202 16,0 0-80-16,0 0-8 0,0 0-49 16,0 0 33-16,0 0 24 0,0 0 19 15,13-61 87-15,-5 61 94 0,-4 0 21 16,-2 7 10-16,-2 3-23 15,-2 8-49-15,-6-1-36 0,-9 2-43 16,-1 9-22-16,-5-1-11 0,-6 6-19 16,-4 2-15-16,4-2-14 0,-2 5-16 15,-4-1-21-15,4-1-18 0,2 1-1 16,-2-2-1-16,8-2-1 0,0 2-18 16,7-12-12-16,6 4-49 0,1-7-38 15,1-6-49-15,6-4-9 0,2-3-3 16,0-4-52-16,6-3-56 0,2-6-166 15,-1-5-525-15,-1 1-429 0,6-24-1013 0</inkml:trace>
  <inkml:trace contextRef="#ctx0" brushRef="#br0" timeOffset="169902.03">14737 9881 1642 0,'0'0'403'0,"0"0"-128"0,0 0-100 15,0 0-143-15,0 0-32 0,0 0-29 16,0 0-87-16,0 0-143 0,0 0 113 16,0 0 146-16,-13-4 42 0,17-3 133 15,2 4 110-15,-1-1 131 0,-1 4 25 16,-2-3-19-16,0-1-4 0,0 1-52 15,-2-1-64-15,2 4-42 16,-2 0-32-16,0 0-36 0,0 0-41 0,0 0-30 16,0 0-30-16,0 0-25 15,0 0-17-15,-2 0-19 0,0 4-9 16,-2-1-9-16,-2 4 6 0,-5 0 6 16,1 7 6-16,-7 2 6 0,-1 1 7 15,-3 8 17-15,2 1 45 0,-3 3-20 16,3 3-31-16,-2 1-9 0,3-2-15 15,3 2-15-15,7-3-3 0,4-2-9 16,4 2 0-16,2-6-3 0,4 0 0 16,11-4-3-16,-3-3-8 0,3-1 10 15,3-6 1-15,1 1-12 0,0-8-36 16,-3 1-46-16,-1-1-32 0,-3-3-40 16,3 0-30-16,-7 0-58 0,3-3-67 15,-7-1-173-15,4 1-535 16,-6-1-353-16,3-13-724 0</inkml:trace>
  <inkml:trace contextRef="#ctx0" brushRef="#br0" timeOffset="170918.93">15034 9833 714 0,'0'0'785'0,"0"0"-213"16,0 0-87-16,0 0-60 0,0 0-63 16,0 0-20-16,0 0-46 0,0 0-64 15,0 0-51-15,0 0-45 0,0 0-7 16,0 0 25-16,0 0 18 0,2 2 5 16,0 5-22-16,0 4-24 0,-2-1-16 15,0 8-27-15,2-3-28 0,-2 6-17 16,0 0-16-16,0 2 0 0,0 5-9 15,0-6-16-15,-2 6 1 16,2-2-2-16,0 2 0 0,0-2 0 16,0-1-1-16,0-6 1 0,0-1 0 15,0 2 2-15,2-7-2 0,1-3 1 16,1-3 0-16,-4 0 1 0,2-3-3 16,-2-1 0-16,0-3-45 0,0 0-27 15,0 0-50-15,0-3-63 0,0-4-76 16,2 0-109-16,0 0-315 0,0 0-691 15,8-20-937-15</inkml:trace>
  <inkml:trace contextRef="#ctx0" brushRef="#br0" timeOffset="171285.34">15299 9938 1041 0,'0'0'1966'16,"0"0"-1471"-16,0 0 70 0,0 0-217 15,0 0-184-15,0 0 9 0,0 0-32 16,0 0-52-16,0 0-19 0,0 0-21 16,-15 12-16-16,5 2-8 0,0-3 5 15,-3 3 13-15,1 1 9 0,-7-1 27 16,7 4 60-16,-5-4-23 0,3-6-26 16,-1 6 4-16,3-3-21 0,2-1-22 15,1-3-27-15,5-1-21 16,4 0 9-16,0 1 12 0,0 0-2 15,4-3-10-15,0 6-11 0,9-3 0 16,-5 0 1-16,7-1 0 0,1 1 0 16,-1 0 10-16,3 0-11 0,3-7 0 15,0 3-1-15,-1 0-1 0,3-3-26 16,0 0-40-16,-1 0-36 0,-1-3-30 16,0 0-24-16,-1-1-34 0,-5-3-22 15,1 0-53-15,-3 0-141 0,-5 5-189 16,-2-5-166-16,-6 0-481 0,0-3-193 0</inkml:trace>
  <inkml:trace contextRef="#ctx0" brushRef="#br0" timeOffset="171625.04">15603 9992 1683 0,'0'0'1868'0,"0"0"-1473"0,0 0 142 16,0 0-236-16,0 0-135 0,0 0 66 16,0 0-40-16,0 0-46 0,0 0-31 15,0 0-67-15,43-17-27 16,-24 17-18-16,-3 0 0 0,3 0 10 15,-1-4-12-15,3 4 0 0,-4 0-1 16,-1 0-1-16,-1-3-21 0,-1 3-23 16,-6 0-16-16,3 0-17 0,-5-4-20 15,-4 4-23-15,-2 0-10 0,0 0-65 16,-6 0-67-16,-5 0-111 0,3 0-162 16,-4 4-144-16,6-4-525 0,-13 0-413 0</inkml:trace>
  <inkml:trace contextRef="#ctx0" brushRef="#br0" timeOffset="171918.61">15718 9849 836 0,'0'0'1040'0,"0"0"-528"0,0 0-12 15,0 0-100-15,0 0-31 0,0 0-10 16,0 0-68-16,0 0-62 0,0 0-1 15,0 0 11-15,0-3-1 0,0 10-28 16,0 3-37-16,0-3-28 0,0 7-42 16,0-5-31-16,-2 8-24 0,0-3-17 15,0 4-19-15,0 1-12 0,-2-2-1 16,4 2-11-16,-2-1-9 0,2 3-28 16,0-6-35-16,0 3-43 0,0-4-34 15,2 0-27-15,2-5-25 16,0 1-34-16,0-3-107 0,-2-4-285 15,1-3-478-15,5-3-685 0</inkml:trace>
  <inkml:trace contextRef="#ctx0" brushRef="#br0" timeOffset="172644.25">16080 9762 919 0,'0'0'1524'0,"0"0"-1027"15,0 0 20-15,0 0-100 0,0 0-106 16,0 0-12-16,0 0-59 0,0 0-59 16,0 0-65-16,0 0 7 0,-12-4 41 15,12 15 3-15,0-1-43 0,0 3-24 16,0 4-12-16,0 0-9 0,0 3-16 15,2 1-27-15,0 1-15 0,0-1-18 16,0 4-1-16,2-3-2 0,-2-1-1 16,0-2 1-16,4 2 0 0,-1-3-1 15,-3-4-1-15,0-6-22 0,0 3-27 16,-2-4-34-16,0 0-33 16,2-7-27-16,-2 3-25 0,0-3-22 15,2 0-64-15,-2-7-295 0,0 4-693 16,10-18-1046-16</inkml:trace>
  <inkml:trace contextRef="#ctx0" brushRef="#br0" timeOffset="173669.5">16390 9668 39 0,'0'0'1050'15,"0"0"-637"-15,0 0-52 0,0 0-7 16,0 0-57-16,0 0-16 0,0 0-31 16,0 0-10-16,0 0-17 0,0 0-8 15,8 0-23-15,-5 0-6 0,3 0-8 16,-2 0-11-16,0 0-15 0,-2 0-7 16,0 0-20-16,0 3-2 0,-2 1-16 15,0-3-13-15,0 6-5 0,0 4-13 16,2-1-25-16,-2-3-23 0,4 11-10 15,-2-3-15-15,3-1-2 16,-1 7-1-16,0-5-1 0,-2 5-11 16,4-2 10-16,0 2 2 0,-2 0 3 15,-1-2 18-15,-3 2-19 0,0 4 10 16,0-6-9-16,0 5 0 0,-5-5-1 16,-3-1 0-16,2 3-1 0,-2-6 0 15,-1 3-1-15,-1-4 0 0,0-2-60 16,1-2-108-16,1-3-76 0,0 0-84 15,2-3-279-15,4-4-1012 0</inkml:trace>
  <inkml:trace contextRef="#ctx0" brushRef="#br0" timeOffset="174836.53">16709 10580 1854 0,'0'0'683'16,"0"0"-200"-16,0 0-30 0,0 0-115 15,0 0-70-15,0 0 0 16,0 0-54-16,0 0-26 0,0 0 8 16,0 0 15-16,-15 12-7 0,30-12-31 15,-3 0-37-15,2 0-48 0,5 0-37 16,2 0-18-16,-1 0-11 0,3 0-20 16,-2-3-2-16,-1-1-2 0,1 4-23 15,0-3 10-15,2 3-12 0,-5 0-33 16,5-2-25-16,4 2-12 0,-5 0-18 15,3 0-25-15,-2 0-22 0,-2 0-15 16,-3 0-19-16,1 0-72 16,-7-4-108-16,-1 4-179 0,-7 0-218 15,0 0-448-15,-8-3-270 0</inkml:trace>
  <inkml:trace contextRef="#ctx0" brushRef="#br0" timeOffset="175420.99">17579 10480 2342 0,'0'0'734'0,"0"0"-224"0,0 0-2 16,0 0-147-16,0 0-81 0,0 0-7 16,0 0-44-16,0 0-59 15,0 0-51-15,0 0-41 0,-13 0-17 16,18 4 0-16,3-1-7 0,4 8-6 16,1-4-17-16,1 7-13 0,3-2-3 15,1 2-13-15,3 0 10 0,2 3-9 16,-3-1 12-16,1-2-3 0,-2 4-9 15,1-6 9-15,-1-2-9 0,-3 1 9 16,-3-1-12-16,1 1-2 0,-1-1-10 16,-3-5 9-16,2 6-12 0,-1-4 13 15,1 7-13-15,1-4-30 0,1-1-7 16,3-2 4-16,-3 3-7 0,0-6 4 16,5 3 9-16,-4 0 2 15,-3-7-5-15,-2 3-13 0,-1-3-18 16,-5 0-24-16,-4 0-89 0,-2-3-138 15,-9-1-245-15,3 4-547 0,-23-7-876 0</inkml:trace>
  <inkml:trace contextRef="#ctx0" brushRef="#br0" timeOffset="175722.01">17891 10437 3041 0,'0'0'713'0,"0"0"-227"0,0 0-37 16,0 0-243-16,0 0-62 15,0 0 20-15,0 0-57 0,0 0-58 16,0 0-49-16,0 0 0 0,31-23-3 16,-31 39 3-16,-4 5 18 0,-9 8-3 15,-3 3 3-15,-5 5 0 0,-6-1 4 16,0 3-1-16,-4-6 3 0,0 7-2 15,0-5-4-15,5-6-3 0,1 3-14 16,2-10-1-16,4-1-21 0,7-5-28 16,4-6-136-16,4-3-87 0,4-3-37 15,2-4-174-15,4 0-718 0,12-21-1251 16</inkml:trace>
  <inkml:trace contextRef="#ctx0" brushRef="#br0" timeOffset="176120.66">18416 9769 2334 0,'0'0'661'0,"0"0"-125"16,0 0-85-16,0 0-159 0,0 0-81 16,0 0-60-16,0 0-34 0,0 0 15 15,0 0 15-15,0 0-16 0,-19 30-15 16,9-13-19-16,-2 6-12 0,-1 1-12 16,-1 2-16-16,-5 2-8 0,5-2-13 15,-3 2-6-15,5 5-5 0,1-1-10 16,3-6-12-16,4 5 9 0,4-5-11 15,0 2-1-15,8-5-2 0,5-2-13 16,5-2-16-16,-1-1-35 0,6-4-43 16,-1 0-40-16,1-6-30 0,0-1-26 15,0-3-19-15,-3-4-105 0,1 0-246 16,-7 0-447-16,5-16-563 0</inkml:trace>
  <inkml:trace contextRef="#ctx0" brushRef="#br0" timeOffset="176397.37">18643 9785 1952 0,'0'0'1603'0,"0"0"-1073"0,0 0 43 15,0 0-220-15,0 0-154 16,0 0-47-16,0 0-76 0,0 0-7 15,0 0-2-15,0 0-24 0,-14 41-19 16,12-14-24-16,0 1-3 0,2 1-15 16,0 4-4-16,0-1-23 0,4 1-37 15,0-5-18-15,4-2-10 0,-6-2-15 16,5-4-18-16,-3-3-13 0,0-7-1 16,-2 4-25-16,4-10-41 0,-6-1-28 15,0-3-73-15,0 0-274 0,0-3-448 16,-8-15-465-16</inkml:trace>
  <inkml:trace contextRef="#ctx0" brushRef="#br0" timeOffset="176718.64">18772 9881 3034 0,'0'0'772'0,"0"0"-183"0,0 0-108 16,0 0-197-16,0 0-50 0,0 0-40 15,0 0-100-15,0 0-51 0,0 0-41 16,-60 8-2-16,51-1-3 0,1 0 2 16,2 4-2-16,-4-1-13 0,1 8 4 15,3-6-9-15,-4 2 0 0,3 3 3 16,3-5 6-16,4 2 9 0,-2-3 3 16,2 6 13-16,2-6 8 0,2-6 9 15,7 2 10-15,-1 0-7 16,3-4-9-16,5 1-21 0,-1-4 0 15,1 0-3-15,5 0-2 0,-6 0-22 16,3 0-88-16,1 0-58 0,-2 0-37 16,-3 0-24-16,-1 0-63 0,-3-4-179 15,-4 4-241-15,-2-3-484 0,-1-1-334 0</inkml:trace>
  <inkml:trace contextRef="#ctx0" brushRef="#br0" timeOffset="177070.78">18984 9622 1573 0,'0'0'1766'15,"0"0"-1171"-15,0 0 13 0,0 0-211 16,0 0-147-16,0 0 6 0,0 0-74 15,0 0-67-15,0 0-40 0,0 0-23 16,67 18-10-16,-51-4-6 0,3 8 0 16,-3 6 4-16,3 2-1 0,-5 8-12 15,-1-4-9-15,-3 6-18 0,0-2 0 16,-1-1-3-16,1 3-12 0,-6-4 3 16,2 3 9-16,-2-3-9 0,5-2 9 15,-9 0-12-15,0 0-24 0,0 0-25 16,-2-7-36-16,-11 6 1 0,-3-5-28 15,-5 1-25-15,-6-4-36 16,-6 1-32-16,-2-5-123 0,4 0-315 16,-33 5-924-16</inkml:trace>
  <inkml:trace contextRef="#ctx0" brushRef="#br0" timeOffset="184007.93">4260 12005 1026 0,'0'0'1361'0,"0"0"-1080"0,0 0-155 16,0 0 70-16,0 0-1 0,0 0 9 16,0 0-4-16,0 0-29 0,0 0-48 15,0-35-51-15,0 31-28 0,0 4-7 16,0 0-10-16,0 0-2 0,0 0 31 15,0 4 34-15,0 3 22 0,0 0-13 16,0 3-6-16,0 1 3 0,0-1 21 16,2 6 15-16,0-2 2 0,7 3-15 15,-3-1-9-15,0 5 3 0,4 3 2 16,-1-1-3-16,3 9-27 16,-2-6-18-16,1 7-19 0,1 2-15 15,-1-2-12-15,-1 3-2 0,-4-1-17 16,6 2 1-16,-5-6 0 0,1 3-1 15,-2-8 10-15,-2 2 0 0,0-7-10 16,-4-6-1-16,3 3 1 0,-1-8 1 16,2-3-3-16,-2-2-10 0,0-5-51 15,-2 4-32-15,2-4-50 0,0 0-60 16,-2-4-62-16,2 1-121 0,-2 1-356 16,0-12-901-16</inkml:trace>
  <inkml:trace contextRef="#ctx0" brushRef="#br0" timeOffset="184921.84">4190 11937 1630 0,'0'0'1119'0,"0"0"-862"0,0 0-100 15,0 0 117-15,0 0-36 0,0 0 14 16,0 0 15-16,0 0-75 0,0 0-80 16,0 0-56-16,-16-14-29 15,16 14 7-15,0 0 31 0,6 0 24 0,-4 0 3 16,-2 0-3-16,2 0 6 16,0 0-10-16,2 0 7 0,-2-4 2 15,0 4-6-15,6-3-15 0,-1-1-15 16,1 3-7-16,4-3-11 0,5-3-4 15,1 0 0-15,16 0-2 0,9-3-1 16,15 3-3-16,20 0-3 0,-9 2 0 16,-12 5 7-16,-13 0-10 0,-13 0-6 15,0 5 0-15,8 2-15 0,0 3 0 16,3 8-1-16,-1-3-2 0,-8 3-2 16,-6 10 1-16,-4-9 1 0,-11 12 1 15,3-4 0-15,-11 7 2 0,-4 0 9 16,0-5 9-16,0 6 16 15,-11-9 8-15,-1 9 3 0,2-9 37 16,-5 6-1-16,-3-10-33 0,5 6-12 16,-5-5-12-16,1-2-6 0,-6-2 0 15,5 5-9-15,-5-3-9 0,0-5 0 16,1 2 1-16,-1-1-4 0,-2-5-17 16,2-1-52-16,-2-1-45 0,3 1-37 15,-1-4-21-15,0 0-36 0,-2-6-41 16,3 3-152-16,3 3-576 0,-12 3-784 0</inkml:trace>
  <inkml:trace contextRef="#ctx0" brushRef="#br0" timeOffset="190503.79">5267 11933 1045 0,'0'0'1002'0,"0"0"-733"0,0 0-43 15,0 0 93-15,0 0-11 0,0 0 17 16,0 0-12-16,0 0-48 0,0 0-59 16,23-61-51-16,-21 58-25 0,0-1-19 15,0 4-7-15,-2 0-5 16,0 0 8-16,0 7 18 0,0-3 3 15,0 10-28-15,0-4-12 0,0 1-9 16,0 1-3-16,0 5 0 0,0 1 0 16,0-3-13-16,0 3-5 0,0 3 8 15,0-2 6-15,2 9 19 0,0-5-10 16,0 11-17-16,-2-4-13 0,2 3-9 16,2 2-9-16,-4-2-15 0,4 6-3 15,-1-6-14-15,-1 0 1 0,2-2 0 16,0-4 0-16,2-3 1 0,0-5 15 15,1-1 0-15,-3-8 6 16,4 0 13-16,-2-6 5 0,0-4 9 0,-4 0 3 16,5-4-9-16,-3-6-45 15,-2 0-30-15,-2-8-66 0,0 6-55 16,0-6-32-16,-6-6-50 0,-3 8-35 16,1-5-184-16,2 4-579 0,-7-23-781 0</inkml:trace>
  <inkml:trace contextRef="#ctx0" brushRef="#br0" timeOffset="190802.77">5271 11808 1261 0,'0'0'1903'0,"0"0"-1382"0,0 0-120 15,0 0-3-15,0 0-149 16,0 0-65-16,0 0-18 0,0 0-75 15,0 0-51-15,0 0-1 0,8-30-5 16,7 30-4-16,1 0-6 0,1 4 1 16,6-1-10-16,8 1 0 0,-2-1-12 15,0 1-2-15,8-4 1 0,-2 0-1 16,0 0-1-16,-2-7-11 0,0 3-56 16,-4-3-27-16,-4 0-13 0,-2 4-6 15,-5-1-12-15,-3 1-26 0,-9 3-40 16,-2 0-32-16,-4 0-42 0,0 0-123 15,-2 0-140-15,0 0-590 0,-12 3-443 16</inkml:trace>
  <inkml:trace contextRef="#ctx0" brushRef="#br0" timeOffset="191705">5422 12183 2048 0,'0'0'557'16,"0"0"-270"-16,0 0 17 0,0 0 33 16,0 0-5-16,0 0-9 0,0 0-74 15,0 0-88-15,0 0-10 0,0 0-4 16,15-4 15-16,-9 3-16 0,2 1-39 15,-2 0-37-15,2-4-15 16,1 4-16-16,-1 0-6 0,0 0-5 16,1 0-4-16,-1 0-9 0,6 0 0 15,-1 0-3-15,1 0-12 0,5 0 0 16,1 0-1-16,3 0-2 0,4 0-24 16,2 0 10-16,6 0 16 0,0-3-34 15,0 3-41-15,3-4 21 0,-3 1-24 16,0-1-12-16,-2 4-22 0,-8-3 0 15,-2-1 3-15,-3 4 5 0,-3-3-8 16,-9 3-23-16,2 0-53 0,-6 0-95 16,-4 0-180-16,0 0-286 0,-8 0-827 15</inkml:trace>
  <inkml:trace contextRef="#ctx0" brushRef="#br0" timeOffset="192065.83">6274 11926 935 0,'0'0'1629'0,"0"0"-1153"15,0 0-134-15,0 0 82 0,0 0-97 16,0 0-112-16,0 0-69 0,0 0-1 15,0 0 36-15,0 0 9 16,-15 39-16-16,19-20-37 0,1 9-18 16,-1-2-16-16,0 5-27 0,0 3-25 15,2-1-3-15,-4 2-17 0,0-2-19 16,0 0 6-16,0-2-17 0,-2-5 1 16,2 6-1-16,-2-10 1 0,0-1-2 15,3-3 0-15,-3-6-3 0,4 2-42 16,-4-7-34-16,0 0-51 0,2-4-46 15,-2-3-41-15,4 0-33 0,-2 0-36 16,0-7-211-16,2 0-595 0,-2-17-858 0</inkml:trace>
  <inkml:trace contextRef="#ctx0" brushRef="#br0" timeOffset="192504.17">6218 11876 1471 0,'0'0'734'16,"0"0"-359"-16,0 0-30 0,0 0 39 15,0 0-111-15,0 0 8 0,0 0-20 16,-46-58-46-16,36 51-51 0,6 4-16 16,-2-2 0-16,4 1 5 0,-2 1-24 15,4-4-35-15,0 0-30 0,6 0-15 16,0-4 9-16,8 4 8 15,-1-2-2-15,5-1-3 0,5 0 2 16,2-4-5-16,4 7-7 0,2 0 1 16,2 1-10-16,6 3-6 0,1-1-11 15,-1 4-10-15,-2 0-12 0,0 4 9 16,-4 3-10-16,2 2 0 0,-6 5 13 16,-6 3-13-16,0 2 0 0,-5 6 0 15,-3-1-2-15,-3 2-1 0,-1 2 1 16,-3-5-1-16,-4 1 1 0,-2-5 0 15,-2 6 3-15,-2-10 15 0,-6-1 9 16,-5 0 0-16,-7 0 1 0,-5-3-13 16,-2 1-3-16,-6-5-12 15,-2 7-24-15,-6-4-76 0,3 3-39 16,-1-3-58-16,2 4-79 0,2 0-108 16,6 0-336-16,-6 12-1033 0</inkml:trace>
  <inkml:trace contextRef="#ctx0" brushRef="#br0" timeOffset="196320.02">9168 12711 251 0,'0'0'1361'0,"0"0"-906"0,0 0-225 16,0 0-56-16,0 0 4 0,0 0-20 16,0 0 15-16,0 0-16 0,0 0-23 15,0 0-25-15,12-21-14 0,-8 18-6 16,-2-1 19-16,2 1 21 0,1-1 16 16,-3-3 9-16,0 4 14 0,0 3 25 15,0-4 8-15,-2 1-32 0,0-2-32 16,0 1-17-16,0-3-14 0,0 0-5 15,-2 0-16-15,-2 0-15 0,-3 0-9 16,3 0-13-16,-2 4-9 16,0-2-5-16,0-2-4 0,-3 3-12 15,1 4-15-15,-2 0 0 0,-1 0 0 16,-5 4 12-16,1 6 7 0,-5-1 2 16,1 12 12-16,-8 5 0 0,0 2 7 15,-1 5 29-15,-1 9 58 0,0 1-46 16,0 5-29-16,2-1-19 0,4 3-15 15,4 1-19-15,9 3-1 0,0-4 11 16,8-2 6-16,2-5-3 0,6 6 6 16,10-9-9-16,3-3 6 0,6-4-17 15,4-2 2-15,4-5-1 16,2-1 0-16,6-8-1 0,-1-5-1 0,3-1 1 16,3-8 2-16,-1-3 12 15,3-7 0-15,1-8 0 0,1-6 3 16,1-7-15-16,7-9 0 0,4-17-3 15,9-14-9-15,1-9-36 0,-18 2-15 16,-17 14 12-16,-16 18 9 0,-15 17-3 16,2-9-4-16,-4-5 4 0,-4-4-3 15,0-7 12-15,-16 4 21 0,-17-3-3 16,-21 3 2-16,-21 1 10 0,-20 17-9 16,-10 11 12-16,12 15 2 0,21 3 32 15,24 0-13-15,23 3-18 0,5 8-3 16,-1-1-33-16,0 1-76 0,-2 8-63 15,-1 12-56-15,1 9-82 16,8 21-149-16,7-7-471 0,10 30-643 0</inkml:trace>
  <inkml:trace contextRef="#ctx0" brushRef="#br0" timeOffset="196621.2">9265 13051 3432 0,'0'0'735'0,"0"0"-360"16,0 0-79-16,0 0-116 0,0 0-21 15,0 0 112-15,0 0-41 16,0 0-67-16,0 0-39 0,23 79-51 16,-7-56-34-16,7 4-15 0,6 0 3 15,0 0 3-15,10-4 13 0,-2 2-4 16,5-6 9-16,1-2-15 0,0-3-21 15,1 0-12-15,-3-5-2 0,-4 5-10 16,-2-7-12-16,-6 3-27 0,-4-3-25 16,-4 0-26-16,-3-3-28 0,-1-3-24 15,-5-1-28-15,3 0-33 0,1 0-50 16,-3-1-275-16,-1-6-828 0,23-35-1352 0</inkml:trace>
  <inkml:trace contextRef="#ctx0" brushRef="#br0" timeOffset="197186.92">10590 12975 2436 0,'0'0'701'0,"0"0"-271"16,0 0-1-16,0 0-101 0,0 0-95 16,0 0 71-16,0 0 20 0,0 0-41 15,0 0-62-15,0 0-51 0,14 0-25 16,1 0-13-16,3 3-32 0,9-3-40 16,6 2-21-16,19-2-15 0,14 0-12 15,15 0-11-15,12-5-1 16,4-2 0-16,-6-4 0 0,-8 1 2 15,-9-4-2-15,-10 2-1 0,2-2-1 16,-8 3-13-16,-12 1-6 0,-11-1-6 16,-10 11-3-16,1-5-6 0,1 1 0 15,0 1-13-15,2-1-14 0,8-2-3 16,-4 2-13-16,0 4 1 0,-8-3-7 16,-4 3-6-16,-11 0 0 0,1 3 1 15,-9 4 11-15,-2-4 9 0,-7 4 3 16,-3-1-15-16,-2 1-4 0,-3-4-60 15,-5 4-158-15,-1-7-307 0,2 0-707 16,-22-14-1291-16</inkml:trace>
  <inkml:trace contextRef="#ctx0" brushRef="#br0" timeOffset="197638.2">10945 12704 1494 0,'0'0'766'16,"0"0"-462"-16,0 0-11 0,0 0 104 16,0 0-60-16,0 0 64 0,0 0-14 15,0 0-65-15,0 0-7 0,0 0-65 16,25-3-58-16,-31 10-44 0,-6-4-20 15,1 2-17-15,-7 2-8 16,-1 0-18-16,0 0-19 0,-3 4-18 16,-1-4-15-16,-2 5-8 0,-2-1 2 15,0 6 12-15,3 0-3 0,-3-1 3 16,-4 9 6-16,4-3 12 0,2 6-8 16,2-2-13-16,3-1-12 0,5-1 0 15,3-1-3-15,6-2-6 0,1-9 3 16,5 9-3-16,5-7 12 0,5-4 9 15,9-1 0-15,3 1-12 0,5 1-21 16,8-4-2-16,-2-4-1 0,9 4-2 16,1 0-25-16,1-3-18 15,-3-2-21-15,-2 1-15 0,-2 1-43 16,-4 3-35-16,0-4-34 0,-6 0-76 16,-4 1-152-16,-4-4-273 0,3 0-1081 0</inkml:trace>
  <inkml:trace contextRef="#ctx0" brushRef="#br0" timeOffset="201538.03">12951 12654 170 0,'0'0'212'0,"0"0"420"15,0 0-59-15,0 0-21 0,0 0 4 16,0 0 6-16,0 0-143 0,0 0-108 16,0 0-94-16,8-4-58 0,-4-3-17 15,4 0-12-15,0-3-4 0,-1-4-9 16,5 5-29-16,-4-1-8 0,3-1-28 15,-3-3-19-15,-2 4-2 0,2 1 15 16,-6-1-1-16,-2-1 13 0,0 1 3 16,-4-1-13-16,-8 2-14 0,-5 2-10 15,1 1 16-15,-11 6-1 0,-2 0 6 16,-2 0 13-16,-8 10 18 16,-3 2 48-16,-3 16 5 0,2-2-29 15,-7 16-28-15,-2 14-11 0,3 12-16 16,5 21-12-16,19 2-12 0,13-11-9 15,12-12-12-15,14-25-1 0,1-15-1 16,4-5 2-16,5 5 2 0,9 2 19 16,3 1 0-16,9 2 0 0,5-12 12 15,1-9 3-15,1-5 7 0,0-7 23 16,4-7 24-16,-5-8-27 0,-3-10-24 16,-1-1-15-16,7-19-3 0,0-9-18 15,4-13 0-15,-11 3-3 0,-14 10 0 16,-12 10-18-16,-9 9 0 0,-3-8-6 15,-3-1 0-15,-6-7-3 0,-4 1-30 16,-23 3-6-16,-23 3-3 16,-24 6 8-16,-23 22 22 0,-21 13 12 15,2 10 6-15,19 5 18 0,33 2 0 16,25 0 0-16,18-4-12 0,6-1-63 16,7 1-130-16,-4 11-58 0,3 2-54 15,3 5-137-15,4 1-161 0,4 10-438 16,4-16-336-16,32 34-526 0</inkml:trace>
  <inkml:trace contextRef="#ctx0" brushRef="#br0" timeOffset="201804.11">12946 12947 3424 0,'0'0'714'0,"0"0"-261"0,0 0 4 15,0 0-140-15,0 0-53 0,0 0-25 16,0 0-82-16,0 0-1 0,0 0 37 15,0 0-27-15,98 40-43 0,-41-16-33 16,22-1-24-16,-9 5-30 0,-8-7-34 16,-18-13 1-16,-20 6-1 0,5 0-2 15,7 0-17-15,-1 2-31 0,4 5-24 16,-10 0-12-16,-2-5-21 0,-7 1-19 16,-3 0 10-16,-5-8-7 0,-3 5-2 15,-3-7-1-15,2-7-24 0,0 0-28 16,-1-3-66-16,7-15-262 0,-6 6-795 15,30-42-1328-15</inkml:trace>
  <inkml:trace contextRef="#ctx0" brushRef="#br0" timeOffset="202096.15">14092 12805 1592 0,'0'0'1116'0,"0"0"-606"0,0 0 68 16,0 0-114-16,0 0-74 15,0 0 3-15,0 0-22 0,0 0-74 16,0 0-64-16,0 0-79 0,80 4-67 15,-51-11-44-15,8-4-10 0,5-2-32 16,-1 6-1-16,2-2-24 0,3-2-28 16,-3 4-110-16,1 4-74 0,-5-1-76 15,-2 4-145-15,-10 0-587 0,19 0-940 0</inkml:trace>
  <inkml:trace contextRef="#ctx0" brushRef="#br0" timeOffset="204057.5">15925 11965 2028 0,'0'0'288'0,"0"0"-230"0,0 0 20 16,0 0-39-16,0 0 103 0,0 0 109 16,0 0-33-16,0 0-58 0,0 0-42 15,0 0-23-15,-33-49 0 0,27 45 26 16,-2 4 24-16,-1-1-7 0,-3 1-21 16,4 0-14-16,-9 0-4 0,-2 1 7 15,1 10 11-15,-9 6 62 0,-6 9 30 16,-13 13 8-16,-11 18-34 0,-3 13-46 15,0 19-25-15,12 9-27 0,21-18-31 16,15-15-26-16,14-18-13 0,14-19-5 16,3-6-10-16,2-1-1 15,4 2-1-15,6 5-10 0,10-4 10 16,4-1 1-16,5-9 1 0,-2-7 10 16,5-7 14-16,-5-7-3 0,-3-11 6 15,-3-1 19-15,-5-9-1 0,-2-1-12 16,-6-10-3-16,-4 6-18 0,-5-10-10 15,-1-1-2-15,-7-1-1 0,-1-6-11 16,-5 0-9-16,-4 4-3 0,-2 0 0 16,0 0-6-16,-2 4 5 0,-6 2 4 15,-7 3 3-15,-5 8 6 0,-3 2-5 16,-2 9 17-16,-6 5 2 0,-6 4 0 16,-3 6 10-16,-3 4-10 15,0 7-2-15,-1 7-12 0,3 4-9 16,2-3-76-16,4 13-94 0,6-5-80 15,12 12-55-15,5-5-165 0,5-6-678 16,14 20-1143-16</inkml:trace>
  <inkml:trace contextRef="#ctx0" brushRef="#br0" timeOffset="204653.12">15811 12272 1068 0,'0'0'1263'15,"0"0"-998"-15,0 0-1 0,0 0-4 16,0 0-1-16,0 0 83 0,0 0-12 16,0 0-33-16,0 0-22 0,0 0-38 15,21 33-10-15,-6-23 13 0,-5-3-18 16,8 4-49-16,-3-4-53 15,1 1-23-15,1 3-12 0,0-1-31 16,1 4-21-16,-1-1-32 0,5 1-1 16,-3 3-3-16,8 0-21 0,-2-1-42 15,2 5-31-15,-1-4-27 0,-1-1-21 16,0 2-28-16,-2-4-24 16,-3-2-32-16,-1-5-10 0,-4 0-66 0,-1 0-86 15,-4-7-82-15,-3 0-58 0,-1 0-580 16,-6-21-664-16</inkml:trace>
  <inkml:trace contextRef="#ctx0" brushRef="#br0" timeOffset="205254.11">16460 12228 2481 0,'0'0'743'0,"0"0"-261"16,0 0-16-16,0 0-165 0,0 0 50 15,0 0 53-15,0 0-61 0,0 0-86 16,0 0-81-16,69 5-86 15,-44-5-42-15,1 0-18 0,7 0-18 16,3 0-9-16,-1 0 0 0,-2 4 0 16,4 3 1-16,-8 3-3 0,2 4-1 15,-4 4 1-15,-6 4 14 0,-7 6-3 16,0 2 12-16,-7 3 6 0,-3 9-6 16,-4-2-6-16,0 4-6 0,-8 3-9 15,-1 0 9-15,-3 0-11 0,2-2 1 16,-3-1 0-16,1-8 1 0,-1-6 9 15,1 2 3-15,2-13 15 0,-3-2 9 16,3-6-8-16,2-1 74 0,-3-10-21 16,3 0-42-16,-4 0-24 15,3-10-18-15,1-4-11 0,0-2-25 16,-1-5-18-16,3-7-15 0,0-2-12 16,6-6-4-16,0-3 13 0,8-11 12 15,7-8 9-15,1 4 11 0,5 0 1 16,0 7 3-16,1 7 9 0,1-4 25 15,6-6 2-15,-4 3 3 0,4 7 18 16,-4 1 30-16,-5 10 4 0,1 1-13 16,-7 5-27-16,-1 6-15 0,-3 3 0 15,-2 1 0-15,-1 6-3 0,-3 0-51 16,-2 0-64-16,0 4-72 0,0-1-116 16,0 4-302-16,-2 0-747 0,15 0-871 0</inkml:trace>
  <inkml:trace contextRef="#ctx0" brushRef="#br0" timeOffset="205820.23">17242 12113 1831 0,'0'0'496'0,"0"0"-199"0,0 0 227 15,0 0-145-15,0 0-13 0,0 0 11 16,0 0-96-16,0 0-53 0,0 0 14 16,0 0 30-16,16-10-8 15,-9 17-43-15,1-1-43 0,0 5-36 16,5-2-21-16,-3 1-28 0,6 1-33 16,1 3-21-16,2-6-15 0,1 6-12 15,3 0-9-15,0 4 9 0,4-3-10 16,-1 10 1-16,1-3-2 0,2 6-1 15,-2 5-4-15,-2 6-8 0,-4 1 11 16,-1 11-1-16,-9-4-1 0,-5 7 0 16,-6-4-12-16,-4-3-3 0,-9 4-3 15,-5-4 8-15,-5 0 13 0,-2-5 21 16,-4-9 0-16,0-5 12 0,0-9 7 16,2-5 2-16,-2-7 0 0,7-3-18 15,-1-4 3-15,2-11-9 16,3-3-18-16,1-5-22 0,3-5-35 15,3-4-24-15,3 2-40 0,4-8-5 16,2-4 2-16,2 1 25 0,6-3 29 16,9 0 16-16,5-9 21 0,3 2 8 15,8 0 10-15,2-3 13 0,4 2-10 16,7-6 12-16,-1 7 1 0,1-3 20 16,-5 3 16-16,-2 3 38 0,-4 2 1 15,-6 6-1-15,-6-1-12 0,-9 6-17 16,-6 4-31-16,-4-1-15 0,-2 9-34 15,-8-5-47-15,-4 10-94 0,-1 2-79 16,1 5-162-16,1 0-578 16,1 7-882-16</inkml:trace>
  <inkml:trace contextRef="#ctx0" brushRef="#br0" timeOffset="206481.19">18000 11649 2111 0,'0'0'595'0,"0"0"-158"15,0 0 8-15,0 0-92 0,0 0 26 16,0 0-23-16,0 0-80 0,0 0-71 16,0 0-65-16,0 0-43 0,0 4-15 15,0-1-9-15,0 1 0 0,0-1-4 16,-4 7-8-16,-2 1-25 0,2 3-21 16,-4 2-14-16,-1 5-1 15,3-2 0-15,-4 9-2 0,4-2-13 16,2 5 0-16,2-1 0 0,2 1 0 15,0-5-19-15,8 2-14 0,0-5-13 16,4 1 1-16,5-6 5 0,-5-6-12 16,1-2-9-16,-1-3-21 0,-4-3 6 15,-1-4-31-15,-7-4-142 0,0-6-324 16,-2 3-745-16,-23-23-1263 0</inkml:trace>
  <inkml:trace contextRef="#ctx0" brushRef="#br0" timeOffset="206723.19">17742 11667 3313 0,'0'0'604'0,"0"0"-141"16,0 0-65-16,0 0-208 0,0 0 18 15,0 0 5-15,0 0-76 0,0 0-46 16,75-34-37-16,-18 34-45 0,1 0-9 15,-2 4-12-15,-10-1 9 0,-9 4-45 16,4-1-74-16,7 1-42 0,1 0-21 16,-5-1-38-16,-7 1-103 0,-8-3-285 15,-11-1-730-15,-11-3-950 0</inkml:trace>
  <inkml:trace contextRef="#ctx0" brushRef="#br0" timeOffset="207304.34">18910 11595 2699 0,'0'0'781'16,"0"0"-477"-16,0 0 39 0,0 0-94 16,0 0-122-16,0 0 107 0,0 0-1 15,0 0-58-15,0 0-23 0,0 0-28 16,-74 68-14-16,51-40-16 0,-2 5-10 15,-4 4-14-15,4 8-10 0,-6-1-20 16,7 3-13-16,-1 0-12 0,4 0-14 16,9 0 20-16,-1-3 0 0,9 1 6 15,4-5 10-15,6-7 14 16,9-1 21-16,5-10-11 0,7-1-4 16,4-5-9-16,4-9-9 0,7-4-3 15,1-3-12-15,13-3-6 0,-6-9-15 16,1-6 0-16,1-10-1 0,-4 6-2 15,3-13-39-15,-3 2-15 0,-5-7-15 16,-2-1 0-16,-7 0-1 0,-12-7 13 16,-9 8 21-16,-7-3 18 0,-6 3-3 15,-12-2 19-15,-9 2 1 0,-6 3 0 16,-6 2 0-16,-2-1 0 0,-5 9 1 16,1-4 21-16,-2 8-21 0,2 2-21 15,-5 7-10-15,5 2-50 16,0 9-64-16,1 3-52 0,1 5-98 15,-4 16-191-15,10 0-646 0,-27 49-798 0</inkml:trace>
  <inkml:trace contextRef="#ctx0" brushRef="#br0" timeOffset="207552.49">18767 12078 3406 0,'0'0'1049'0,"0"0"-689"0,0 0 153 15,0 0-170-15,0 0-107 0,0 0 20 16,0 0-114-16,0 0-70 0,0 0-15 16,0 0-20-16,50 7-16 0,-38 7-6 15,5 0-12-15,6 2 0 16,1-2 9-16,7 7-11 0,7-6-1 16,5 6-33-16,-4-3-19 0,7-3-20 15,3 3-18-15,-7 3-34 0,1-6-20 16,-6-1-38-16,-1 7-29 0,-12-3-81 15,-1-3-132-15,-13-1-528 0,-3 9-693 0</inkml:trace>
  <inkml:trace contextRef="#ctx0" brushRef="#br0" timeOffset="208304.24">15888 12947 1231 0,'0'0'550'0,"0"0"-238"15,0 0 70-15,0 0-2 0,-66 3-27 16,49 1-22-16,-1 3-50 0,-5 0-16 16,0-4-13-16,0 4-51 0,1-2-50 15,1 2-43-15,0 0-28 0,7-3-13 16,1 3 22-16,5-4 48 0,2-3 3 15,2 4-58-15,4-1-36 16,0-3 36-16,8 4 15 0,4-4 18 16,1 3 6-16,3 1-28 0,7-1-8 15,8-1-10-15,13-2-3 0,13 0 7 16,28 0-13-16,23 0-21 0,30-9-6 16,15-1-12-16,13-1-3 0,9-3 10 15,7 4-10-15,17-6-21 0,16 2-2 16,8-3-1-16,0 10-12 0,-6 2-21 15,-2 5-1-15,-6 0 15 0,-4 5 19 16,-5 5 12-16,-2 4-11 0,-3 0 11 16,-11 0-12-16,-4-2 0 15,-13 2 0-15,-10-3-1 0,-8-4-1 16,-17 3 1-16,-32-5-14 0,-30 6-9 16,-25-8-3-16,-22 4-9 0,-9-3-21 15,-1-4-27-15,-5 3-28 0,-6 1-18 16,-4-1 9-16,-31 1-69 0,-35-4-123 15,4 0-261-15,-52-7-1101 0</inkml:trace>
  <inkml:trace contextRef="#ctx0" brushRef="#br0" timeOffset="209886.94">16045 13609 1467 0,'0'0'1312'0,"0"0"-1068"0,0 0-26 16,0 0 46-16,0 0-172 0,0 0 25 16,0 0 43-16,0 0 33 15,0 0-12-15,-6 9-11 0,16-2-15 16,0 0 15-16,1-3 11 0,1 3 2 15,3 0-6-15,-5 3-10 0,9-3-34 16,-3-2-24-16,5 6-24 0,2-1-6 16,-1 1-19-16,5-1-12 0,0 2-2 15,2 6-10-15,-2-1 6 0,0 9-6 16,-7 2-3-16,-1 5 16 0,-7 4 5 16,-3 8 3-16,-7 2-12 15,-2 4-9-15,-6 0-12 0,-5-1-3 0,-3 4-6 16,-3-7 1-16,-3 0-14 15,-1-3 1-15,0-2 12 0,1-5-12 16,1-8 21-16,0-4 6 0,3-6 0 16,3-5-6-16,1-4 3 0,6-6 24 15,0-4-3-15,1-7-48 0,5-7-9 16,0-5-18-16,2-6-21 0,5-8-21 16,1-2-12-16,4-5-4 0,1-7 10 15,-1 0 18-15,5-4 18 0,-5 1 21 16,5-1 18-16,-1 1 0 0,-3 2-1 15,5 3-2-15,1 12 0 0,1 0 3 16,1 5 3-16,2 2 8 0,2 5-11 16,4 3-15-16,-3 6 0 0,5-2-4 15,1 4-11-15,-1-1-48 0,-3 3-37 16,1 1-69-16,-4-4-40 16,-2 4-28-16,-4-3-102 0,-5-1-253 15,-4 3-471-15,-6-13-486 0</inkml:trace>
  <inkml:trace contextRef="#ctx0" brushRef="#br0" timeOffset="210191.53">17074 13261 3298 0,'0'0'1193'0,"0"0"-934"0,0 0 41 15,0 0 8-15,0 0-193 0,0 0 70 16,0 0-13-16,0 0-93 0,0 0-37 16,0 0-12-16,27 0 4 0,-23 21-1 15,-2 5-9-15,-2 9-22 0,0 1 10 16,0 8 0-16,-2-4 0 0,-2 9-12 16,-2-6-2-16,0 1-22 0,0-7-12 15,2-2-22-15,-1-9-8 0,3-2-25 16,0-12-20-16,2 2-20 0,0-7 16 15,0-7-3-15,0 0-68 0,0-10-95 16,0-8-212-16,2 10-520 0,0-38-631 16</inkml:trace>
  <inkml:trace contextRef="#ctx0" brushRef="#br0" timeOffset="210444.33">16866 13304 3287 0,'0'0'969'0,"0"0"-613"0,0 0 129 16,0 0-126-16,0 0-120 0,0 0 21 16,0 0-91-16,0 0-57 0,0 0-16 15,0 0-24-15,58-8-21 0,-23 4-17 16,8 1-14-16,5-1-20 0,1 1-2 16,3 3-16-16,-2 0 3 0,1-4-52 15,-7 4-59-15,-3 0-52 0,-8 0-18 16,-4 4-22-16,-10-4-30 15,-7 3-44-15,-6 1-54 0,-6-1-129 16,0 1-213-16,-4-4-425 0,-13 0-422 0</inkml:trace>
  <inkml:trace contextRef="#ctx0" brushRef="#br0" timeOffset="210939.01">17775 13322 375 0,'0'0'1504'0,"0"0"-1205"16,0 0 89-16,0 0 37 0,0 0-108 15,0 0 70-15,0 0-57 0,0 0-95 16,0 0 4-16,0 0 8 0,31-21-21 15,-43 42-12-15,-5 7-34 0,-6 5-25 16,-1 3-16-16,-7 4-21 0,-4 13-27 16,-1-3-10-16,-1 1-26 0,4 0-25 15,0 3-9-15,6-4-19 0,4-3-1 16,7-3 2-16,8-4 0 0,6-5 0 16,6-2 0-16,16-10 0 0,16 1-3 15,21-13-3-15,24-8-21 16,14-13 12-16,15-20 12 0,-5-12 15 15,-20 5-12-15,-25 1 12 0,-21 4-13 16,-12 10 10-16,-4-6 0 0,-9 2-10 16,7-6 1-16,-1-4 18 0,-3-8-19 15,-5-7 0-15,-7 4 0 0,-5 0 10 16,-19-2-9-16,-6 6 0 0,-6 6-3 16,-6 1 0-16,-6 1-3 0,-1 9 0 15,-1 1 0-15,-1 6-15 0,3 5-12 16,1 7-57-16,3 4-98 0,4 3-45 15,4 14-43-15,2 5-78 16,4 9-222-16,7-7-700 0,-11 41-1068 0</inkml:trace>
  <inkml:trace contextRef="#ctx0" brushRef="#br0" timeOffset="211202.87">17817 13683 2534 0,'0'0'550'16,"0"0"-94"-16,0 0 146 0,0 0-220 16,0 0-74-16,0 0 10 0,0 0-84 15,0 0-13-15,0 0-36 0,0 0-64 16,14 24-43-16,-8-6-29 16,0 1-25-16,7 2-9 0,1-6-13 15,9 10 1-15,2-8 12 0,2-1-14 16,4-2-1-16,2 0-2 0,2-4-16 15,2-1-27-15,4 2-46 0,-3-1-48 16,1-3-106-16,-2 3-107 0,-2-3-132 16,-8-3-716-16,10 1-1097 0</inkml:trace>
  <inkml:trace contextRef="#ctx0" brushRef="#br0" timeOffset="212021.48">18575 13578 1220 0,'0'0'1758'0,"0"0"-1393"0,0 0-54 15,0 0 57-15,0 0-161 0,0 0 54 16,0 0 41-16,0 0-24 0,0 0-34 15,0 0-37-15,33-54-47 16,-20 47-30-16,-7 7-27 0,4 0-28 16,-2 0-20-16,5 7-16 0,-1 0-6 15,5 3-15-15,-1 4-6 0,5-1-12 16,2 8-1-16,4 3-1 0,4-1 1 16,0 5-1-16,2 1-1 0,0 3 3 15,-4 1 3-15,0 3 51 0,-7 1-8 16,1 8-10-16,-13-1-3 0,-3 3 24 15,-1 0-3-15,-6 4-27 0,-8-1-24 16,-3 1 0-16,-3-4 13 0,1-3-15 16,-5 1-1-16,1-5 1 0,-1-10 20 15,-3 1 3-15,0-12 6 0,3 2-6 16,-5-10 6-16,2-4 12 0,1-7 54 16,1 0 0-16,2-7-45 15,7-7-27-15,2-7-24 0,6-2-3 16,2-8-18-16,8-2 3 0,13-15-9 15,10-9 3-15,18-15-3 0,22-15-24 16,15-10-9-16,12-8-3 0,-1 4 0 16,-17 7 6-16,-20 22 2 0,-22 21 10 15,-16 17 9-15,-11 14 19 0,-5-1 17 16,-4 6 0-16,2-3-2 0,-4-3-22 16,0-1-27-16,-6 4-34 0,-5 4-92 15,-3 7-153-15,4 7-321 16,-11 18-1109-16</inkml:trace>
  <inkml:trace contextRef="#ctx0" brushRef="#br0" timeOffset="213138.34">21684 12778 2209 0,'0'0'681'16,"0"0"-402"-16,0 0-65 16,0 0 21-16,0 0 27 0,0 0 42 15,0 0 7-15,0 0-55 0,0 0-81 16,0 0-44-16,56 20-24 0,-44-16-10 16,5-4-5-16,1 0-20 0,3 0-23 15,4 0-16-15,0 0-17 0,6 0-13 16,10 0-3-16,15-4 0 0,8 1-3 15,0-1-9-15,-6 4 8 0,-17 0-14 16,-10 0 3-16,2 0-3 0,5 0-67 16,3 0-37-16,-12 0-3 0,-8 0-12 15,-7 0-32-15,-12 0-18 0,-4 0-30 16,-17 0-47-16,-3-3-69 0,-5-1 20 16,-8-2 71-16,2-1-159 0,4 3-332 15,-19-12-694-15</inkml:trace>
  <inkml:trace contextRef="#ctx0" brushRef="#br0" timeOffset="213354.9">22176 12532 2877 0,'0'0'645'16,"0"0"-254"-16,0 0 13 0,0 0-156 16,0 0-76-16,0 0 98 0,0 0-14 15,0 0-43-15,0 0-43 0,0 0-64 16,-27 43-52-16,17-18-42 0,2 1-12 15,3 7-1-15,1 2-11 0,0-2-3 16,4 5-30-16,0-1-31 16,0-4-45-16,6 2-40 0,-1-5-37 15,-3-1-43-15,2-1-38 0,-2-5-192 16,0-6-484-16,-4 4-605 0</inkml:trace>
  <inkml:trace contextRef="#ctx0" brushRef="#br0" timeOffset="214404.97">23309 12024 183 0,'0'0'1600'0,"0"0"-1126"0,0 0-161 15,0 0 144-15,0 0-7 0,0 0-29 16,0 0-42-16,0 0-73 0,0 0-78 15,0 0-62-15,27 0-47 0,-27-3-28 16,-2 1-5-16,0-2-26 0,-7 1-32 16,-5-4-28-16,-1 7-1 0,-1-4-11 15,-7 4 12-15,-8 0 15 0,2 4 21 16,-10 3 13-16,4 5 11 0,-5 2 4 16,1 10 30-16,8-4-12 0,4 8-46 15,9-2-15-15,7 9-18 0,11-6-3 16,7-1 1-16,9-2 1 0,9-1 16 15,6-10 3-15,0-1 1 0,8-3 5 16,-2-8 0-16,-4-3 0 16,3-7-3-16,-5-7 4 0,-7 4 2 15,-1-9 0-15,-2-6-6 0,-9 3 0 16,-3-10-21-16,-7 6-3 0,0-9 0 16,-2-1-3-16,-2-1-9 0,-5-3-3 15,-7-2-3-15,2 2-12 0,-5-4 3 16,-2 4 24-16,-3-2-10 0,-3 2 12 15,-2 0 1-15,0 3 22 0,-4-4 11 16,4 0 12-16,2 8-9 0,3-2-15 16,1-1-3-16,4 6-6 0,9-1-12 15,4 5 0-15,4-2-27 0,2 2-6 16,11 1-9-16,5 6 0 16,7-6-16-16,8 8-11 0,-2 1-1 15,8 2 22-15,1 4 27 0,-1 3 18 16,2 7-12-16,1 0 15 0,-1 3 18 15,-2 15 24-15,-2 1 7 0,5 5-13 16,-1 6-9-16,0 5-12 0,-3 2-13 16,1 3-2-16,-2-2-2 0,-6-1-25 15,-2-4-21-15,-8-5-7 0,-3-2-5 16,-7-9-19-16,-9 1-3 0,-2-11-18 16,-13-2-58-16,-5-5-34 0,-3 0-67 15,-2 0-185-15,7-2-531 16,-19-8-849-16</inkml:trace>
  <inkml:trace contextRef="#ctx0" brushRef="#br0" timeOffset="-214354.86">24179 12059 2360 0,'0'0'975'0,"0"0"-537"16,0 0 54-16,0 0-83 0,0 0-99 15,0 0-5-15,0 0-68 0,-50-61-101 16,40 50-63-16,-6 4-43 0,3 4-27 16,-3-1 9-16,-3 4-9 0,0 4 0 15,3 3 9-15,-5 7-9 0,1 3 15 16,-1-1-3-16,0 5-13 0,3-4 1 16,-1 3-2-16,9 1 0 0,-3-2 0 15,9 2-1-15,4-4 2 0,0-5 0 16,4 2 14-16,11 0 11 15,1-3-6-15,1-4-6 0,6-4-13 16,6 1 13-16,-1-4 3 0,-1 0 3 16,2-7 7-16,4-4-4 0,-4-6-6 15,0-1 0-15,2-4-3 0,-4-6-12 16,-2 2 18-16,0-8-9 0,-7-4-9 16,3 1 0-16,-4 1-1 0,-5-6 0 15,-6 2 0-15,0 0-2 0,-4 0 0 16,-2-2-18-16,-12-2-9 0,-2 4 6 15,-7-4 3-15,-8 1 3 0,0-1 13 16,-6-1 2-16,-2 1 3 0,-1 4 9 16,5-3 0-16,0 2-1 0,6 0-11 15,9 0-15-15,7 8-27 16,7-2-28-16,4 2 4 0,7 5-7 16,7 6 10-16,7 4 8 0,3 3 1 15,3 4-1-15,2 4 10 0,0 4 11 16,8 3 13-16,-1 7 19 0,-1 3-1 15,4 2-12-15,2 2 12 0,-3 7 0 16,5-2-12-16,-2 6-31 0,3-3-18 16,-3 6-21-16,-6-5-28 0,0-2-12 15,-8 0-46-15,-4-2-69 16,-4-5-51-16,-13-4-54 0,-6-3-37 0,0-3-127 16,-6-1-576-16,-32-6-168 0</inkml:trace>
  <inkml:trace contextRef="#ctx0" brushRef="#br0" timeOffset="-214084.75">24921 11032 3056 0,'0'0'690'0,"0"0"-187"0,0 0-159 16,0 0-3-16,8-65-115 0,-5 58 23 15,-1 2-36-15,2-2-138 16,-2 7-75-16,0 0 0 0,0 16 3 16,2 5 15-16,-2 8-15 0,-2 10 0 0,0 4-2 15,0 1-1-15,0 6-1 16,0 1-21-16,0 0-20 0,0-4-22 16,0-6-33-16,2-4-36 0,0-4-38 15,2-5-33-15,-2-9-8 0,1-5-83 16,-3-3-44-16,0-11-193 0,0 0-593 15,-11-25-604-15</inkml:trace>
  <inkml:trace contextRef="#ctx0" brushRef="#br0" timeOffset="-213858.49">24692 10930 3406 0,'0'0'798'0,"0"0"-287"0,0 0-55 15,0 0-128-15,0 0-128 0,0 0-58 16,10-68-45-16,17 58-46 0,14-2-26 16,19 1-25-16,27 1-2 0,23 10-13 15,14 10-1-15,-2 8-11 0,-13 1-45 16,-28 5-49-16,-25-4-46 0,-25-3-81 16,-9 0-140-16,-9-6-577 0,7 22-807 0</inkml:trace>
  <inkml:trace contextRef="#ctx0" brushRef="#br0" timeOffset="-213326.91">22858 12673 3023 0,'0'0'463'16,"0"0"-311"-16,0 0 179 0,0 0-12 15,68-33-22-15,-39 26 14 0,7 0-42 16,7 0-56-16,2 0-55 0,3 7-76 15,10 0-37-15,4 0-3 0,16 3-5 16,13 1-1-16,9 3-12 16,24-4-24-16,0 1-3 0,6 3-12 15,4-4-3-15,1 1-24 0,7-1-37 16,5 1-39-16,-4-1-4 0,-11 2-2 16,-10-1 5-16,-11 6 30 0,-7 4 34 15,-15 0 6-15,-21-5-18 0,-18 1-31 16,-17 1-93-16,-13-4-240 0,-9-4-636 15,1 4-1224-15</inkml:trace>
  <inkml:trace contextRef="#ctx0" brushRef="#br0" timeOffset="-211226.77">23129 13505 3019 0,'0'0'1146'0,"0"0"-836"0,0 0-66 15,0 0 56-15,0 0-129 0,0 0-25 16,-58-54 37-16,50 50-8 0,2-3-51 15,-1 0-51-15,1 4-37 0,2-1-21 16,2 1-15-16,0 3-18 0,-4 3 15 16,-5 4 3-16,3 11 33 0,-10-3 10 15,-1 13-7-15,-4 2 3 0,1 8-6 16,-3-1-3-16,2 7-6 0,2-4-6 16,7 2-17-16,3-2 0 0,9-4-1 15,2-8 0-15,17-2 0 16,4-5 25-16,5-12-1 0,3-5 0 15,11-4-3-15,1-6-3 0,2-11-3 16,-3-4-12-16,1-5 9 0,0-9-9 16,1 2 12-16,-7-4 0 0,0-1-12 15,-8 1 9-15,-4-3 0 0,-3 0-10 16,-3-2 19-16,-13 5-19 0,-2-3-2 16,-4 4 0-16,-8 1 0 0,-9-2-13 15,-6 6 13-15,-6-2 21 0,0 3 3 16,-8 2 4-16,6 2-1 0,-4-2-3 15,4 5-12-15,-3 2-11 0,10-3 2 16,1 5 9-16,4 1 0 16,5 1-9-16,7 1 0 0,3-1-3 0,4-1-36 15,2 3-6-15,8-3 14 16,3 1 4-16,7 8 6 0,3-5 0 16,4 7 18-16,0 0 0 0,14 7 3 15,8 0 9-15,15 7-10 0,-6 7 0 16,0-2-2-16,-19-1-11 0,0-1 8 15,5 1-27-15,1 3-24 0,3-6-18 16,-11 6-16-16,0-3 7 0,-12-4 24 16,-13 3 11-16,-2-3 19 0,-12-2 15 15,-6 2 9-15,-11 4-21 0,0-4-24 16,-1 3-40-16,-1 1-57 0,6-6-86 16,7 2-137-16,6 0-282 0,4 0-609 15,23-7-914-15</inkml:trace>
  <inkml:trace contextRef="#ctx0" brushRef="#br0" timeOffset="-210942.88">23989 12875 2564 0,'0'0'601'16,"0"0"-384"-16,0 0 201 0,0 0-60 15,0 0 40-15,0 0-42 0,0 0-81 16,-10 72-86-16,-3-44-74 0,3-2-57 16,-3 5-37-16,5-1-19 0,-2-4-2 15,6 9-1-15,2-5-26 0,0-3-70 16,2-4-43-16,2 2-49 0,2-8-49 15,6-1-39-15,-2-2-195 0,-3-7-503 16,9-7-400-16</inkml:trace>
  <inkml:trace contextRef="#ctx0" brushRef="#br0" timeOffset="-210689.39">23735 12929 2944 0,'0'0'787'0,"0"0"-272"0,0 0-73 16,0 0-111-16,0 0-68 0,0 0 1 16,0 0-64-16,0 0-76 0,0 0-61 15,0 0-46-15,39-59-17 0,-27 55-12 16,9 1-15-16,-2-1-12 0,3 1-25 16,3 0-30-16,4 3-21 0,6 0-9 15,11 0-22-15,-3 0-9 0,3 3-28 16,3 4-81-16,-5-4-128 0,5 1-236 15,-14-2-460-15,19 5-690 0</inkml:trace>
  <inkml:trace contextRef="#ctx0" brushRef="#br0" timeOffset="-210105.47">24363 13480 2270 0,'0'0'587'16,"0"0"-196"-16,0 0 85 0,0 0-76 15,0 0-46-15,0 0 25 0,23-68-9 16,-17 60-78-16,2 1-99 0,5 0-47 16,-3 7-26-16,7 0-17 0,3 0-31 15,1 3-23-15,4 4-13 0,0 2 0 16,3 5-21-16,6 0-12 0,-3 0 18 16,4-2 3-16,-4 9 12 0,4 0 6 15,-6 1-15-15,-2 3-6 0,-5 1 1 16,-1 5-7-16,-6 3-12 0,-9-1 9 15,-2 5-10-15,-4 2 1 0,-8 0 9 16,-7-3-10-16,-6 8-1 16,-1-8 2-16,-3 0-3 0,-2-3-2 15,-4-4 2-15,-2-2 15 0,2-9 3 16,-2-5 3-16,4-7-3 0,2-3 3 16,2-4 6-16,7-4-11 0,3-6-16 15,11-8-24-15,4-1-12 0,17-9 0 16,7-8 12-16,20-8-6 0,14-17-28 15,22-11 1-15,15-11-3 0,7-12-9 16,-7 6-6-16,-21 16-4 0,-26 16 7 16,-23 15 21-16,-11 19 17 0,-10-8 31 15,-2 12-21-15,-2-13 12 0,0 3-18 16,-2-5-19-16,-10 3-71 16,-7 8-89-16,-4 9-245 0,3 7-897 15,-20 14-1964-15</inkml:trace>
  <inkml:trace contextRef="#ctx0" brushRef="#br0" timeOffset="-173883.44">7020 14480 2398 0,'0'0'712'0,"0"0"-521"15,0 0-118-15,0 0 29 0,0 0-10 16,0 0 136-16,0 0 62 0,0 0-78 16,0 0-85-16,-4 7-50 0,2-4-9 15,2 1 15-15,0-1 46 0,0 1 25 16,0-1-17-16,0 1 1 16,0-1-1-16,0-3-16 0,0 4-18 15,0-4-18-15,0 3-12 0,-2 1-4 16,2 1-2-16,0 2 8 0,-2 7 1 15,0 0-1-15,2 1-6 0,-3 10-8 16,3-4-16-16,0 8-12 0,0-1-9 16,0 6-3-16,0-1-9 0,0-2 6 15,0-1 0-15,0 1-3 0,0-1 6 16,0-1-6-16,0-4 3 0,3-1-5 16,-3-1 2-16,2-2 0 0,0-5 3 15,-2-3-15-15,2 1 9 16,-2-3-10-16,2-1 10 0,-2-4-9 0,2-3 0 15,-2 1 12-15,2-4 0 16,0 0 0-16,-2 0-15 0,0 0-6 16,0 0-39-16,0 0-30 0,0 0-37 15,0 0-47-15,0-4-46 0,-4 4-49 16,0-3-49-16,0 3-179 16,-1-4-556-16,3 4-615 0</inkml:trace>
  <inkml:trace contextRef="#ctx0" brushRef="#br0" timeOffset="-173629.6">7297 15020 954 0,'0'0'2556'0,"0"0"-2177"16,0 0-235-16,0 0 101 0,0 0 27 15,0 0 42-15,0 0 111 0,0 0-113 16,0 0-118-16,0 0-76 0,35-7-40 16,-29 4-20-16,0 3-13 0,-1-3-45 15,-1 3 0-15,-4 0-48 0,0 0-121 16,0 0-119-16,-6 0-162 0,1 3-653 16,-13-6-2481-16</inkml:trace>
  <inkml:trace contextRef="#ctx0" brushRef="#br0" timeOffset="-168776.7">8353 14419 1261 0,'0'0'670'0,"0"0"-371"15,0 0-40-15,0 0 47 0,0 0-23 16,0 0-12-16,0 0-23 0,0 0-40 15,0 0-41-15,35-26-28 0,-33 26-21 16,-2 0 3-16,0 0 3 0,0 0-3 16,0 0-1-16,0 0 18 0,0-4 6 15,0 4-4-15,0-3-24 0,0-1-24 16,-2 1-23-16,0-1-17 16,-2-3-3-16,0 4-7 0,-2 1-12 15,-4-2-15-15,-1 4-14 0,-1 0-1 16,-7 9 2-16,1 5 29 0,-5 7 17 15,-4 2 16-15,0 8 23 0,2 2 49 16,-4 4-54-16,5 5-43 0,1 1-27 16,8-3-11-16,1 4 0 0,10-6 1 15,4-1 0-15,2 0 19 0,8-6 0 16,9-5-3-16,1-1-6 0,5-3 13 16,0-4-22-16,6-8 9 0,-2 2-9 15,4-5 15-15,-2-3-3 0,2-4 0 16,0-4 0-16,-2-3 9 0,0-5 6 15,-2-9-3-15,-2 0 3 0,0-8 12 16,-2-4 1-16,-3-2-19 0,1-5-9 16,-4-4-12-16,-3-3 12 15,-3 0 3-15,-3 5-15 0,-6-2 24 16,-4 8 6-16,0 3-3 0,-10 5-17 16,-7 7-13-16,-3 5-3 0,-7 2-9 15,-4 7 0-15,-4 7 12 0,-5 0-1 16,1 0-2-16,-2 7-18 0,4 4 0 15,3-1-36-15,8 2-82 0,1-1-69 16,8 3-45-16,5 0-25 0,6 1-83 16,6 3-223-16,0-4-543 0,8 26-448 0</inkml:trace>
  <inkml:trace contextRef="#ctx0" brushRef="#br0" timeOffset="-168475.28">8388 14727 111 0,'0'0'2886'15,"0"0"-2429"-15,0 0-163 0,0 0 171 16,0 0-111-16,0 0-89 0,0 0-39 16,25-61-86-16,-23 61-33 0,-2 4 36 15,0 3 66-15,0 9-34 0,2-2-30 16,0 3-24-16,7 2-18 0,-3 2-13 15,4 0-9-15,9-2-9 0,1 2-20 16,5-2-25-16,8-1-9 16,0-1-3-16,9-6 3 0,1 1-18 15,7-2-2-15,-3 1-58 0,1-4-55 16,-1 0-50-16,-3-4-40 0,-3 6-22 16,-6-2-33-16,-8 0-74 0,-6 3-98 15,-3 1-75-15,-11-4-124 0,-1 0-422 16,-6-4-801-16</inkml:trace>
  <inkml:trace contextRef="#ctx0" brushRef="#br0" timeOffset="-164258.15">9625 14623 1034 0,'0'0'1843'0,"0"0"-1322"16,0 0-242-16,0 0 14 0,0 0-83 16,0 0 2-16,0 0 50 0,0 0-65 15,0 0-84-15,6 7-48 0,-8-2-23 16,2 9 7-16,0 0 6 0,0 0-3 16,0 5-13-16,0 2-17 0,2 2-7 15,4 1-3-15,0-3 0 0,2 2 3 16,1-2 4-16,1-2 5 0,-2-5 9 15,1 0 19-15,-1-7 81 16,-2 0-2-16,-2-4 14 0,0 1 51 16,-2-4 6-16,-2 0-52 0,0-11-65 15,0 4-31-15,0 0-21 0,0-7 0 16,-2 0 3-16,0-1-3 0,-2-3-6 16,0-3-6-16,2 2 0 0,0-2-19 15,0-2 10-15,2 3-12 0,0-5-12 16,0 2-12-16,6-1 3 0,2 5-9 15,3-2-3-15,1 3-3 0,2 3-6 16,3 1-9-16,-5 7-43 0,5 0-41 16,-1 3-28-16,-1 4-9 0,-1 4-27 15,3 3-46-15,-5 0-114 0,3 7-174 16,1-4-234-16,-7-1-540 16,11 12-741-16</inkml:trace>
  <inkml:trace contextRef="#ctx0" brushRef="#br0" timeOffset="-163307.41">10088 14693 3409 0,'0'0'711'16,"0"0"-409"-16,0 0 68 0,0 0-37 15,0 0-89-15,0 0 47 0,0 0-46 16,0 0-97-16,0 0-76 0,0 0-18 16,4 21 31-16,8-28-7 0,5 3-39 15,-3-3-24-15,5 0 0 16,-3-2 0-16,-1-1 0 0,-1-1-13 15,-6 1 0-15,1 0-1 0,-9-3-1 16,0 6-11-16,-2 0-19 0,-13 0-9 16,1 7-6-16,-5 0 9 0,-4 0 21 15,-4 11 15-15,1 3 30 0,1 5 3 16,0 2-12-16,4 5-20 0,7-2 0 16,4 3-1-16,5 1-1 0,5-2 1 15,2-2 2-15,11-5 0 0,8-1 1 16,1-4-3-16,7-4-14 0,0-6-28 15,4-1-21-15,2-3-37 0,3-3-5 16,-5-8 11-16,-2 1 13 0,0-4-1 16,-7-5-3-16,-3 1-21 0,0-3-33 15,-9-1-53-15,1-3-88 0,-7 2-77 16,0-1-48-16,-4-2-16 16,2 8 54-16,-4-2 207 0,4 7 160 15,-4 3 13-15,2 3 127 0,3 3 120 16,1 4 70-16,2 0-1 0,-2 4 17 15,2 3 16-15,3 0-30 0,-7 2-35 16,4 4-49-16,3-2-46 0,-7 3-63 16,2-2-43-16,0 2-36 0,-2 4-21 15,-2-5-11-15,0 3-13 0,3-2-3 16,-3 0-12-16,0-3 0 0,0 1-1 16,2-2-17-16,-2 1-9 0,2-8 8 15,-4 4 19-15,2-7 37 16,2 0 26-16,-2-3-15 0,2-4-21 15,1-4 30-15,-5-3 18 0,2-1 6 16,-2-3 15-16,0-3-23 0,0 2-31 16,0-2-21-16,-7 2-3 0,5-2-18 15,2 4-2-15,-2 1-13 0,2 5 0 16,0 1-9-16,0-1-15 16,4 4-16-16,7 7 7 0,-5 0 9 0,6 0 9 15,-1 4 9-15,5 3 6 0,1 3 3 16,-5 4 10-16,3-1 0 0,-1 4-1 15,-1 0 1-15,1-3 1 0,-6 2 1 16,3-5 2-16,-3 2 10 0,-4-6 6 16,0-3 33-16,-2 1 15 15,0-5 10-15,0 0 2 0,-2 0-18 16,4 0-12-16,-1-5-29 0,-1-2-19 16,0-3-18-16,2-8 0 0,4 2 0 15,0-1 3-15,3-4-3 0,3 2-6 16,1-2 3-16,-5 3 0 0,4 6 0 15,-3 2-9-15,1 6-3 0,-6 4 11 16,3 0 22-16,-1 7 11 0,-4 5 11 16,2 6-7-16,0 3-14 0,1 2 0 15,-3 4-1-15,2 0-3 0,4-3-30 16,-3-1-7-16,-3 1-8 0,2-6-9 16,0-3 9-16,0-4 0 15,-6-1-12-15,4-3-12 0,-4-3-9 16,2-4-25-16,3 0-26 0,-5-4-67 15,6-3-133-15,-2-7-236 0,-2 7-597 16,21-26-682-16</inkml:trace>
  <inkml:trace contextRef="#ctx0" brushRef="#br0" timeOffset="-162892.03">11198 14616 3867 0,'0'0'795'0,"0"0"-168"0,0 0-127 16,0 0-159-16,0 0-103 0,0 0-21 15,0 0-79-15,0 0-69 0,0 0-30 16,0 0-39-16,-31-54-11 0,26 54-19 16,-5 3-33-16,2 4 15 15,-5 9 31-15,1 5 16 0,-4-4 1 16,-1 9-18-16,5-1-21 0,-3 1-9 16,7-2-3-16,0-4-1 0,3 1 10 15,3-7 15-15,2-6 27 0,4-1 13 16,5-3 26-16,-1-4 16 0,2-4-13 15,3-3-12-15,1-5-6 0,-3-5 6 16,3-1 15-16,-4 2 0 0,3-1 9 16,-7 0-6-16,2 4-18 0,-2 3-30 15,-1 3-6-15,-1 7-42 0,0 0 3 16,4 7 42-16,-2 3 1 0,5 6-1 16,1 2-9-16,5-1-18 0,-5 6-24 15,7-2-18-15,-1-2-12 16,-3-2-10-16,1 1-8 0,1-8-22 15,-1 2-23-15,-7-5-7 0,-1 0-10 16,-2-3 19-16,-4-4 42 0,-2 0-55 16,0-4-83-16,-6-3-7 0,-2-3-36 15,3-6-205-15,1 6-292 0,4-30-843 0</inkml:trace>
  <inkml:trace contextRef="#ctx0" brushRef="#br0" timeOffset="-162725.72">11499 14569 3201 0,'0'0'1044'15,"0"0"-470"-15,0 0-70 0,0 0-103 16,0 0-72-16,0 0-31 0,0 0-114 16,0 0-97-16,0 0-54 15,-20 66-33-15,14-49-1 0,3 4-17 16,1-1-51-16,2 1-58 0,0-4-53 16,9 2-43-16,-5-1-52 0,4-4-86 15,2-6-176-15,1-1-416 0,-3-3-421 16,11-11-998-16</inkml:trace>
  <inkml:trace contextRef="#ctx0" brushRef="#br0" timeOffset="-162556.25">11506 14422 2764 0,'0'0'953'16,"0"0"-391"-16,0 0-9 0,0 0-150 15,0 0-142-15,0 0-94 0,0 0-164 16,0 0-3-16,0 0-48 0,0 0-22 15,-11-15-127-15,24 22-93 0,-3 5-176 16,0-5-598-16,7 21-876 0</inkml:trace>
  <inkml:trace contextRef="#ctx0" brushRef="#br0" timeOffset="-162158.28">11599 14659 3328 0,'0'0'1065'0,"0"0"-468"16,0 0-128-16,0 0-21 0,0 0-116 15,0 0-85-15,0 0-115 0,0 0-60 16,0 0-36-16,0 0-18 16,29 61-17-16,-19-50 1 0,-6 8-2 15,2-5 0-15,5 4-2 0,-7-6-10 16,0 2-6-16,0-4 3 0,0 1 14 16,-2-8 1-16,2 1 36 0,-2-4 30 15,-2 0 6-15,0 0-48 0,0-11 0 16,0 1-3-16,0-4 13 0,0-5-4 15,0 1-20-15,0-3-10 0,0 2-18 16,2-2 0-16,3 0-9 0,5 5-4 16,0-1-8-16,3 3 3 0,1 5-6 15,3 6 6-15,-3-1 3 16,3 4 9-16,1 7 9 0,1 2 14 0,-1 5 1 16,-3 0 1-16,1 3 11 15,3 3 3-15,0-3-12 0,-5 0 12 16,3 3-3-16,3-3-12 0,-3-3-1 15,-5 2-20-15,5-2-39 0,-7 0-48 16,1-7-40-16,-7 1-32 0,0-4-28 16,0-1-58-16,-4 1-92 0,4-4-240 15,-4-4-785-15,6-11-1008 0</inkml:trace>
  <inkml:trace contextRef="#ctx0" brushRef="#br0" timeOffset="-161781.47">12277 14584 2947 0,'0'0'993'16,"0"0"-493"-16,0 0-13 16,0 0-100-16,0 0-105 0,0 0 36 15,0 0-98-15,0 0-90 0,0 0-49 16,0 0-45-16,-9-47-34 0,1 47-2 16,4 0-33-16,-2 0-6 0,-5 7 21 15,3 0 18-15,-4 4 2 0,-1-1 13 16,-1 2-13-16,4 6 1 0,-3-4-1 15,5-4 0-15,4 6-2 0,-2-2 2 16,6-4 16-16,4 1 12 0,2-2 12 16,6 1-3-16,3-3-14 0,5 0-22 15,1 0-3-15,2 0-1 16,0-4-15-16,-1 4 14 0,-1 2-1 16,-2-2-9-16,-7 4 12 0,2-1 0 15,-7 1 25-15,-5 1 20 0,-2 2 6 16,0 0-6-16,-4 0 66 0,-5-2-15 15,-3 2-39-15,2 0-24 0,-3-4-12 16,3-3-9-16,-3-2-12 0,5-1-63 16,0-4-87-16,2 0-118 0,2-4-135 15,-1 3-339-15,-1-34-2229 0</inkml:trace>
  <inkml:trace contextRef="#ctx0" brushRef="#br0" timeOffset="-160690.48">13145 14584 3029 0,'0'0'549'0,"0"0"-268"16,0 0 61-16,0 0-162 0,0 0-40 16,0 0 63-16,0 0 3 0,0 0-53 15,0 0-4-15,14 68-6 0,-12-40 6 16,0 9-7-16,0 3-12 0,-2 4-15 15,0 3-27-15,0 3-10 0,0 4-18 16,-2-3-24-16,0 1-11 0,2-8-4 16,0 0 3-16,0-8 0 0,0-8 9 15,0 2-3-15,4-13 36 0,3-1 40 16,-3-6-13-16,-2-3-6 0,2-7 6 16,-4 0 27-16,2 0-17 0,0-10-43 15,0-2-30-15,-2-6-27 0,2-6 9 16,-2-2-12-16,0-9-2 15,0-2 1-15,0-3-14 0,-4 0-3 16,2-7-6-16,-2 1 0 0,0-9-6 16,2 2 0-16,-7 3-4 0,7-1 1 15,0 4 9-15,2-4 9 0,0 4 13 16,-2 4-10-16,2 6 10 0,0 6-10 16,0 5-6-16,2 5-9 0,5 7-21 15,5 5 0-15,-2 6 6 0,7 3-3 16,4 5 9-16,1 5 15 0,1 11 9 15,4 2 10-15,0 5-10 0,0 5 11 16,-5 2 1-16,-3 5 0 0,-3-4 1 16,-1-1-1-16,-9 2 1 15,-2-7 14-15,-4-2 27 0,-4-6 42 16,-2-1 3-16,-11-7-9 0,-1-2-15 16,-3-1-36-16,0-1-12 0,-1-6-15 15,-1-4-60-15,4 0-66 0,1 0-57 16,3-7-46-16,7-4-72 0,4-1-256 15,4 5-842-15,14-24-1257 0</inkml:trace>
  <inkml:trace contextRef="#ctx0" brushRef="#br0" timeOffset="-160344.15">13620 14591 3599 0,'0'0'954'0,"0"0"-518"0,0 0 118 15,0 0-134-15,0 0-184 16,0 0-50-16,0 0-96 0,0 0-90 16,0 0-6-16,0 0 6 0,-35 21 18 15,35-3-16-15,0 4 10 0,0 3-9 16,0 1-3-16,4 2-2 0,-2-2-10 16,5-1 0-16,3-3 10 0,-2-4-11 15,7-4 13-15,-5-7 1 0,9-6 39 16,-3-1 5-16,1-1-12 0,-5-10-3 15,5-3-3-15,-5-7 6 0,0-1 3 16,-5-3-9-16,-5-5 3 16,-2 3 21-16,0-3-6 0,-5-1-34 15,-3 4-11-15,-4 3-18 0,1 5-21 16,-5 1-24-16,6 4-27 0,-5 7-54 16,3 6-43-16,3 1-42 0,3 5-46 15,4 5-79-15,2 1-155 0,0 3-247 16,2-4-463-16,19 9-273 0</inkml:trace>
  <inkml:trace contextRef="#ctx0" brushRef="#br0" timeOffset="-159974.71">14003 14523 2902 0,'0'0'1178'0,"0"0"-699"0,0 0 33 0,0 0-80 16,60-40-114-16,-56 37 29 15,-2-1-91-15,-2 4-96 0,0-3-76 16,0 3-75-16,-6 10-7 0,-11 1-2 15,-2 6 24-15,1-1 3 0,-9 8-9 16,2-3 0-16,-2 9-16 0,3-9 10 16,-1 5-10-16,6-5-2 0,3-2-21 15,9-5 18-15,5 0-3 0,4-7 6 16,13-4 18-16,6 1-5 16,3-4-13-16,7 0-24 0,4 0 0 15,-1 0-6-15,1-4-6 0,-2 4 3 0,-11 0-6 16,-1 0 3-16,-13 4 9 0,1 5 27 15,-11 1 31-15,-11 4 5 0,-10 4 0 16,1-3 21-16,-7 6-6 16,-4-3-18-16,4-3-32 0,0 3-1 15,6-8-12-15,7 1-30 0,7-4-69 16,7-6-64-16,6-1 19 0,9 0-4 16,10-8-96-16,8-3-132 0,0 1-249 15,-7-1-508-15,34-15-495 0</inkml:trace>
  <inkml:trace contextRef="#ctx0" brushRef="#br0" timeOffset="-159824.24">14280 14797 2940 0,'0'0'1022'0,"0"0"-581"0,0 0 95 0,0 0-73 16,0 0-57-16,0 0-7 16,68 0-168-16,-56 0-122 0,5-3-100 15,-5 3-9-15,5 0-42 0,-7 0-97 16,-2 3-87-16,-3 1-39 0,-5 3-83 15,0 3-243-15,0-3-683 0,-17 4-1095 0</inkml:trace>
  <inkml:trace contextRef="#ctx0" brushRef="#br0" timeOffset="-157958.04">16452 14537 2917 0,'0'0'1400'0,"0"0"-924"0,0 0 146 16,0 0-113-16,0 0-250 0,0 0-21 16,0 0-150-16,0 0-88 0,0 0-12 15,0 0-22-15,-8-22-137 0,24 22-173 16,-3 0-283-16,12 0-1257 0</inkml:trace>
  <inkml:trace contextRef="#ctx0" brushRef="#br0" timeOffset="-147772.95">14794 14905 1161 0,'0'0'634'0,"0"0"-280"16,0 0-76-16,0 0-81 0,0 0-4 15,73-12 58-15,-59 5 30 0,7 0-21 16,-5 0-51-16,-3 0-18 0,1-3 54 16,-8 3 52-16,1 2-23 0,-3-2-50 15,-4 3-62-15,-2-3-38 16,-7 4-23-16,3-4-10 0,-8 0 6 15,3 0-7-15,-5-4-8 0,1 3-24 16,-1 1-25-16,-1 0-15 0,-1-4-3 16,-1 4-12-16,7 0 15 0,-7 4 3 15,3-1-1-15,1 4-20 0,-3 0-3 16,1 7 3-16,-4 7 0 0,3 7 22 16,-1 2 2-16,3 5-6 0,-1 1-15 15,1 3-3-15,5 4 0 0,5-6-1 16,0 1-1-16,6-5 1 0,4-5 1 15,6-3 0-15,3-6 99 0,1-8 73 16,9-4-31-16,0-4-35 0,-1-12-34 16,5-1-15-16,6-11-21 15,-4-5-9-15,6-4-24 0,1-10 12 16,5-14-12-16,-4-10 0 0,-6 3-1 16,-12 14 0-16,-11 10 10 0,-6 11-9 15,-2-7 0-15,0-6-1 0,-4-1 13 16,-11 7 0-16,1 3 0 0,-7 6-3 15,1 8-12-15,-1 2-12 0,0 6-12 16,7 8-18-16,1 0-78 0,7 7-106 16,4 0-30-16,2 7 3 0,2 0-92 15,6 12-282-15,3-9-577 0,5 38-438 0</inkml:trace>
  <inkml:trace contextRef="#ctx0" brushRef="#br0" timeOffset="-147392.75">15042 14836 3037 0,'0'0'659'0,"0"0"-268"0,0 0 124 16,0 0-189-16,0 0-131 0,62-7 40 16,-55 0-71-16,5 3-95 0,-2 1-47 15,3-4-22-15,-5 0 0 0,2 0-1 16,1 2-24-16,-1-6-23 0,0 1-7 15,3-4 19-15,-3 0 15 0,0-2 21 16,1-1 0-16,-5-1 18 16,0 6 21-16,-2-2 46 0,-4 3 21 15,0 1-9-15,-8 7 48 0,0 3-39 16,-9 6-43-16,1 8-6 0,-5 4 10 16,2 5 5-16,-3 4 27 0,1 7-42 15,5-1-39-15,-1 2-16 0,9-2-2 16,6 2-2-16,2-6 0 0,2-6-13 15,10-2 3-15,7-4-12 0,3-6-33 16,9-2-39-16,3-9-31 0,1 0-9 16,0-6-33-16,6-4-27 0,-2-8-62 15,3 1-151-15,-7-2-303 0,-6 1-736 16,16-29-1248-16</inkml:trace>
  <inkml:trace contextRef="#ctx0" brushRef="#br0" timeOffset="-147056.28">15840 14345 2187 0,'0'0'1699'0,"0"0"-1335"0,-6-61 78 16,2 51-4-16,-2 6-221 0,-5-6 4 15,3 5-27-15,-6-2-91 0,-1 3-55 16,-1 4-33-16,-3 0-12 0,-2 11 30 15,5 4 1-15,-5 6 2 0,5 2 0 16,-3 5 0-16,3 2 0 0,5 5 28 16,3 1 29-16,2 1-18 15,6 1-33-15,0-1-15 0,2-1-15 16,8-1-9-16,0 2-2 0,5 0 1 16,-1-6-2-16,-1 2-3 0,1-3-45 15,-1 1-33-15,-1-5-39 0,-6 2-49 16,-2-5-40-16,3-2-45 0,-5 0-62 15,-2-6-105-15,0-1-204 0,-2-7-486 16,-7-7-777-16</inkml:trace>
  <inkml:trace contextRef="#ctx0" brushRef="#br0" timeOffset="-146869.52">15491 14743 962 0,'0'0'2748'0,"0"0"-2233"0,0 0-2 15,0 0 86-15,0 0-210 0,0 0-96 16,0 0-73-16,0 0-55 0,0 0-38 16,122-19-61-16,-50 12-42 0,9-3-23 15,-15 6-1-15,-18 1-24 0,-5-1-39 16,-18 4-70-16,4 0-87 0,2 0-75 16,-2 0-138-16,0 0-521 0,-11 0-642 0</inkml:trace>
  <inkml:trace contextRef="#ctx0" brushRef="#br0" timeOffset="-131576">6836 15680 1083 0,'0'0'1568'0,"0"0"-1333"0,0 0-71 16,0 0 225-16,0 0-25 0,-66 26-34 16,49-19-16-16,1 0-45 0,-3 0-33 15,1 0-31-15,-1-4-47 0,9 4-36 16,-3-3-19-16,11-4-27 16,0 0-28-16,2 0-21 0,4-11 0 15,7 4 7-15,1-3-7 0,4-1-3 16,3-3 3-16,0 2 10 0,3 5 2 15,3-3 0-15,2 3-6 0,-2 3 4 16,2 4-7-16,2 0-15 0,0 0-15 16,-2 7-1-16,-1 0 0 0,1 4-1 15,-4-1-1-15,0 2-12 0,-5 2 13 16,-3 0-1-16,-5 0 3 0,-4 2 9 16,-6 1 21-16,0 4-3 0,-10 2 3 15,-9 5 6-15,-1-2 1 16,-7 5 2-16,-2 3 21 0,-6-5 63 0,4-1-23 15,2-2-43-15,2-1-21 16,4-6-36-16,5-2 0 0,7-3-24 16,7-3 10-16,4-1 14 0,2-8 18 15,11 5 0-15,1-7-18 16,9 3-2-16,0-3-13 0,3 0-3 0,-1 0-30 16,2-3-37-16,0 3-32 0,-2-3-40 15,-5 3-36-15,1 0-30 0,-4 0-71 16,-3 0-190-16,1 3-263 0,-7 4-611 15,21-7-530-15</inkml:trace>
  <inkml:trace contextRef="#ctx0" brushRef="#br0" timeOffset="-131437.99">7652 16008 3636 0,'0'0'771'0,"0"0"-410"0,0 0-3 16,0 0 13-16,0 0-165 0,0 0-106 15,0 0-100-15,0 0-148 0,0 0-146 16,0 0-194-16,-45 47-1123 0</inkml:trace>
  <inkml:trace contextRef="#ctx0" brushRef="#br0" timeOffset="-126075.85">8734 15463 1193 0,'0'0'1300'0,"0"0"-981"0,0 0-123 15,0 0 76-15,0 0-5 0,0 0 5 16,0 0 33-16,0 0-50 0,0 0-66 16,4-3-47-16,-4 0-19 0,0-1-7 15,0 4 9-15,0-3-9 0,0-1-24 16,-2 1-25-16,0 3-16 16,0-4-14-16,-5 1-10 0,3-1-3 15,-6 1 4-15,0 1 5 0,-1-2 9 16,-3 1 4-16,1-1 14 0,-3-3 46 15,-1 0-27-15,1 4-25 0,-1-1-15 16,5-3-5-16,-5 4-1 0,5 3-6 16,-1-3-6-16,1 3-3 0,0 3-6 15,1 4-9-15,1 0 18 0,0 7 0 16,1 0 3-16,3 5 1 0,-2 2-4 16,4 2 18-16,0 5 42 0,4 1-6 15,0 3-23-15,2-3-16 0,4 4-6 16,2 2-3-16,0 2-6 0,7-2 3 15,-9-2-3-15,4 0-6 0,-1 2-3 16,-1-2-9-16,-4 0 12 0,4 2-3 16,-8-2 0-16,0-1-9 15,0-3 15-15,0-3-15 0,0-1 0 16,-6-1 0-16,4-8-3 0,0 1-2 16,2-6-28-16,-2-1-36 0,2-4-39 15,0-3-34-15,0-3-35 0,0 0-43 16,0 0-67-16,0-3-184 0,0-3-778 15,-12-18-1498-15</inkml:trace>
  <inkml:trace contextRef="#ctx0" brushRef="#br0" timeOffset="-125799.72">8302 15852 3750 0,'0'0'657'0,"0"0"-413"0,0 0 72 16,0 0-7-16,0 0-51 0,0 0-34 15,0 0-127-15,0 0-82 0,0 0 9 16,0 0 9-16,51 2 6 0,-26 2 7 16,6-4-22-16,2 0-24 0,4 0 0 15,3 0-2-15,3 0-16 0,-6-4-52 16,0 2-27-16,-1-5-36 0,-7 4-48 15,-5-1-38-15,-3 4-34 0,-9-3-102 16,-3 3-116-16,-7 0-101 16,-2 0-241-16,-19 0-833 0</inkml:trace>
  <inkml:trace contextRef="#ctx0" brushRef="#br0" timeOffset="-125342.28">9228 15382 1611 0,'0'0'685'0,"0"0"-204"15,0 0 12-15,0 0-4 0,0 0-77 16,0 0-46-16,0 0-55 0,0 0-66 16,0 0-65-16,0 0-53 0,-52-4 13 15,48 14 23-15,-2 4-24 0,-3 0-54 16,1 9-25-16,-6 5-5 0,-1 5-7 16,-1 2-6-16,-9 5-9 0,0 0-6 15,-6 7-2-15,2-3-10 0,-6 3-13 16,2-2 0-16,0-1 0 15,2-4-2-15,6 0-3 0,4-1-12 16,9-6 3-16,6-4 10 0,6-1 2 16,6-2-2-16,8-5 1 0,7-3 0 15,8-3-12-15,4-4-38 0,-2-1-30 16,8-6-28-16,-4-1-30 0,3 1-33 16,-5-4-41-16,-2 0-60 0,-4 0-101 15,-5-4-151-15,-5 1-205 0,-7 3-325 16,-8-7-522-16</inkml:trace>
  <inkml:trace contextRef="#ctx0" brushRef="#br0" timeOffset="-124992.81">9312 15767 2463 0,'0'0'730'0,"0"0"-291"0,0 0-1 16,0 0-18-16,0 0-42 0,0 0 16 15,0 0-84-15,0 0-113 0,0 0-64 16,0 0-30-16,67 14-37 15,-45 0-39-15,1 2-27 0,4 4 0 16,4 1-3-16,4 2-30 0,4 5-37 16,-4-5-14-16,5 5-19 0,-1-6-27 15,-4-1-43-15,0-2-45 0,-6 2-51 16,0-7-93-16,-4 0-124 0,-6-9-110 16,-3 2-48-16,-6-3-82 0,-3-11-842 0</inkml:trace>
  <inkml:trace contextRef="#ctx0" brushRef="#br0" timeOffset="-124753.55">9658 15791 2809 0,'0'0'1150'0,"0"0"-715"15,0 0-114-15,0 0 65 0,0 0-179 16,0 0-22-16,0 0-15 0,0 0-52 15,0 0-64-15,0 0-32 0,-46 74-19 16,23-50 0-16,-1 2-3 0,-3 2-1 16,-4 2-63-16,4-2-39 0,-2 1-33 15,6-8-25-15,2 5-12 0,7-8-59 16,6-1-103-16,6-8-185 0,2-2-286 16,31-7-468-16</inkml:trace>
  <inkml:trace contextRef="#ctx0" brushRef="#br0" timeOffset="-124308.91">9966 15427 2146 0,'0'0'1094'0,"0"0"-694"0,0 0-22 16,0 0 87-16,0 0-151 0,0 0-29 15,0 0-66-15,0 0-104 0,0 0 7 16,0 0 32-16,20 12 0 0,-7 2-27 15,5 3-33-15,5 6-25 0,0 5-18 16,6 9 13-16,0-1-28 0,0 10-9 16,-3-6-6-16,5 7-3 0,-4 3-15 15,-2-2 0-15,-4-1-3 0,-7 3 0 16,-1-3-3-16,-7 0-9 0,-4-1 9 16,-4-6 0-16,-6 0 2 0,-11-3-1 15,-6-6 1-15,0-5-14 16,-10-1-21-16,2-8-39 0,-4-1-73 0,2-6-121 15,6-3-167-15,8-3-542 16,11-18-2047-16</inkml:trace>
  <inkml:trace contextRef="#ctx0" brushRef="#br0" timeOffset="-118993.3">10668 15811 2009 0,'0'0'1081'15,"0"0"-1065"-15,0 0 4 0,0 0-20 16,0 0 175-16,0 0 156 0,0 0 28 16,0 0-115-16,0 0-82 0,0 0-57 15,54 7-28-15,-37-7-9 0,1 0 3 16,-1 0 0-16,-1 0-10 0,1 0-15 15,-1 0-12-15,-3 0-4 0,1 7-8 16,5-4-19-16,-3 0 0 0,5 1-1 16,2-1-2-16,6 1-12 15,0-4-28-15,0 0-64 0,6 0-53 16,-2 0-37-16,4-4-45 0,-6 1-88 16,2-4-191-16,-10 4-226 0,2-4-607 0</inkml:trace>
  <inkml:trace contextRef="#ctx0" brushRef="#br0" timeOffset="-118750.74">10724 15990 3558 0,'0'0'548'16,"0"0"-448"-16,0 0 161 0,77-14 130 15,-61 11-85-15,3-4-38 0,6 3-126 16,-1-1-78-16,10 2-64 0,-10-1 0 16,5 1-21-16,-2 3-7 0,0 0-47 15,-2 0-68-15,2 3-40 0,-5 1-46 16,1-4-84-16,0 0-177 0,0 0-454 16,-7 0-267-16,1-7-790 0</inkml:trace>
  <inkml:trace contextRef="#ctx0" brushRef="#br0" timeOffset="-118209.34">11921 15375 215 0,'0'0'2375'0,"0"0"-1944"16,0 0-143-16,0 0 64 0,0 0-81 15,0 0 15-15,0 0 49 0,0 0-65 16,0 0-68-16,0 0-43 0,-10-53-10 16,10 53 31-16,0 0 56 0,0 5-13 15,0 2-36-15,0 7-39 0,0-3-34 16,0 5-20-16,0 1-28 0,0 4-18 15,-2-2-18-15,2 6-18 0,0-1-11 16,-2 2 0-16,2 4-1 0,0-2-2 16,0 1-1-16,0-1-12 15,0 2 13-15,0-6-10 0,0-1 0 16,2-2-3-16,-2-4-9 0,2-4-21 16,-2 0-12-16,2-6-25 0,-2 0-26 15,0-3-46-15,0-4-66 0,0 0-58 16,2 0-236-16,-2-7-868 0,2-17-1247 0</inkml:trace>
  <inkml:trace contextRef="#ctx0" brushRef="#br0" timeOffset="-117842.71">11706 15802 1064 0,'0'0'1384'0,"0"0"-1197"16,0 0-20-16,0 0 212 0,0 0-127 16,0 0-2-16,0 0 18 0,0 0-86 15,0 0-60-15,0 0-16 0,-18-18 24 16,18 18 80-16,0 0 17 0,0 4-35 16,0-1-3-16,0 1 2 0,4-1-15 15,4 1-22-15,2-4-24 0,1 0-27 16,3 0-43-16,7 0-24 15,1 0-15-15,7-4-9 0,4-3 1 16,1 0-10-16,5 4 15 0,2-1-18 16,-2 1 0-16,5-1-2 0,-1 1-10 15,1 3-7-15,-3-4-5 0,0 4-39 16,-1 0-30-16,-9 0-37 0,-4 0-27 16,-3 0-22-16,-7 0-34 0,-7 4-79 15,-10-4-107-15,0 3-352 0,-33-3-936 0</inkml:trace>
  <inkml:trace contextRef="#ctx0" brushRef="#br0" timeOffset="-117375.52">11799 15990 2822 0,'0'0'448'15,"0"0"-206"-15,0 0 238 0,0 0-90 0,0 0-65 16,0 0 21-16,0 0-81 0,0 0-86 16,0 0-48-16,0 0-31 0,50-28-40 15,-30 23-27-15,5-2-30 0,0 0-3 16,4 4-2-16,2-4-16 15,-4 7 3-15,-2-4 15 0,-3 4 1 16,-1 7 14-16,-4 0-3 0,-5 7-9 16,-2 2 12-16,-6 5-12 0,-4 1 22 15,0 3-7-15,-6-1 12 0,-6 2 6 16,2 2 9-16,-5-2 16 0,-6-1 44 16,3-2-11-16,-1-3-22 0,1 0-15 15,-1 1-18-15,0-4-15 0,1-1-21 16,7 1-3-16,-3 1 0 0,12-3-15 15,2 3 12-15,0-4-15 0,16 0 3 16,5-2-36-16,8 2-66 0,2-7-34 16,8 0-3-16,7-4 6 0,-5-3-25 15,3 0-72-15,-7-3-167 0,0-1-251 16,-12 1-607-16,8-15-958 0</inkml:trace>
  <inkml:trace contextRef="#ctx0" brushRef="#br0" timeOffset="-115375.4">12723 15807 424 0,'0'0'1610'0,"0"0"-1299"16,0 0-104-16,0 0 144 0,0 0-30 15,0 0-22-15,0 0-2 16,0 0-17-16,0 0-52 0,0 0-46 16,-45-9-46-16,45 9-41 0,0 0-9 15,0 0 16-15,0 0 44 0,4 4 34 16,0 5-16-16,2 1-27 0,2 0-31 16,-1 8-21-16,1-2-10 0,2 5-8 15,-2 1-16-15,7 3-12 0,-5-1-8 16,7 2-10-16,1-1-6 0,3 1-13 15,0-2-1-15,4-1-1 0,1-2-3 16,1-2-24-16,0-2-34 0,4 1-35 16,-6-8-40-16,-2-3-34 0,-3-1-3 15,-9-3-19-15,1-3-61 16,-10 0-85-16,-2 0-370 0,-4-3-541 16,-29-20-225-16</inkml:trace>
  <inkml:trace contextRef="#ctx0" brushRef="#br0" timeOffset="-115104.35">13075 15781 1709 0,'0'0'2070'0,"0"0"-1686"0,0 0-269 0,0 0 117 15,0 0-25-15,0 0 90 0,0 0 29 16,0 0-92-16,-77 64-110 15,52-41-54-15,0 5-37 0,-3 2-9 16,1 5-21-16,0-2-3 0,4 0-2 16,-2 2-16-16,2-2-6 0,3-3-27 15,-1 1-22-15,0-5-12 0,5 2-9 16,-1-9-15-16,1-1-4 0,1-4-24 16,5 0-43-16,-2-8-41 0,5-4-106 15,3-2-193-15,0 0-519 0,6-19-808 0</inkml:trace>
  <inkml:trace contextRef="#ctx0" brushRef="#br0" timeOffset="-114475.61">13294 16175 931 0,'0'0'2204'0,"0"0"-1657"15,0 0-191-15,0 0 99 16,0 0-67-16,0 0-1 0,0 0-40 15,0 0-124-15,0 0-96 0,0 0-51 16,68 4-19-16,-58-10 3 0,3 3 13 16,-7-8 32-16,2 4-3 0,-2-3-23 15,-4-1-25-15,0-1-21 0,-2-5-12 16,2-4-9-16,-2 2-10 0,3-9-1 16,5-2-1-16,-4-1-3 0,4-6-9 15,5 1 0-15,-1-10 11 0,7 6-1 16,-1-4-10-16,3-3 12 0,2 4 0 15,1-1 12-15,-1-1 12 0,0 5-3 16,0 3 6-16,-1 6-6 0,-1 1-3 16,-2 6-6-16,-5 8-10 15,3 2-1-15,-1 7-1 0,-3 3 0 16,1 4 2-16,1 11 10 0,-3 3-12 16,4 5 0-16,3 9-3 0,-4 2 0 15,1 5-12-15,3 5 14 0,-3 0 1 16,-3 7 0-16,3 0 3 0,-5 2-1 15,1 1 1-15,-4 1 0 0,3 0-3 16,-3-4 1-16,-2 0 0 0,4-7-1 16,-1-4 0-16,1-4-1 0,-4-6-2 15,0-5-9-15,3-7-3 0,-5-2-54 16,0-5-57-16,-4-3-52 0,0-4-39 16,-6 0-124-16,-7-7-229 0,3 1-902 15,-42-29-1310-15</inkml:trace>
  <inkml:trace contextRef="#ctx0" brushRef="#br0" timeOffset="-114301.39">13513 15849 1828 0,'0'0'2239'0,"0"0"-1857"0,0 0-147 0,0 0 176 15,0 0-174-15,0 0-39 0,58-18-14 16,-31 15-87-16,8-4-61 0,2 4-36 15,0-1-21-15,6 1-45 0,3 3-110 16,-3-4-149-16,3 1-244 16,-11 3-873-16,21-6-1551 0</inkml:trace>
  <inkml:trace contextRef="#ctx0" brushRef="#br0" timeOffset="-111607.73">13240 15470 1521 0,'0'0'539'0,"0"0"-238"0,0 0 45 15,0 0 59-15,0 0-29 0,0 0-10 16,0 0-61-16,0 0-56 0,0 0-29 16,0 0-11-16,-19-24-35 0,19 21-33 15,0-1-19-15,2 1-1 0,0-1-12 16,1 1-21-16,-1 1-24 0,-2 2-19 16,2 0-14-16,-2 0-16 0,0 0-13 15,0 5 25-15,0 2 3 0,-2 4-6 16,0 6-9-16,-1-3 4 15,3 2-17-15,-2 5 0 0,2-2-2 16,0 2-2-16,0-4-1 0,0-1-10 16,5-2 10-16,-3 0 0 0,2-4-9 15,2 1 10-15,-4-6-13 0,2 2-6 16,-2-4-39-16,0 1-37 0,-2-1-55 16,0-3-79-16,0 0-77 0,0 0-147 15,0 0-641-15,-4-7-1478 0</inkml:trace>
  <inkml:trace contextRef="#ctx0" brushRef="#br0" timeOffset="-111225.77">12979 15427 72 0,'0'0'610'0,"0"0"-324"16,0 0 53-16,0 0-17 0,0 0-10 16,0 0 67-16,0 0 25 0,0 0-38 15,0 0 4-15,0 0 44 0,23-21-59 16,-17 17-48-16,3-3-30 0,-1 4-14 16,-6-1-22-16,0 1-37 15,0 3-29-15,0-3-36 0,2 3-33 16,-4-4-42-16,0 4-58 0,2 0-6 15,0 0-34-15,5 0-20 0,-1 0 24 16,10 0 27-16,5 0-9 0,4 4 0 16,14-1-4-16,13-3-5 0,-3 0 3 15,3 0-24-15,-4 0-34 0,-11-3-72 16,6-1-37-16,3 1-31 0,-5-3-23 16,-14 3-105-16,-8-1-252 0,-7 4-588 15,-37 0-1208-15</inkml:trace>
  <inkml:trace contextRef="#ctx0" brushRef="#br0" timeOffset="-109725.09">14311 15737 1861 0,'0'0'1243'0,"0"0"-1006"0,0 0-101 16,0 0 124-16,0 0-18 0,0 0 18 15,0 0-21-15,0 0-41 16,0 0-84-16,0 0-62 0,-4-3 15 16,10 3 62-16,0 0 51 0,4 3-22 15,-1 8-37-15,5-6-21 0,-4 9-18 16,5 0-3-16,-3 0-10 0,3 2-2 15,1 4-13-15,-3 3-24 0,5 2-11 16,1-1-18-16,2-1 11 0,1 1 0 16,1-1-10-16,6-2-2 0,-2 0-12 15,4-9-37-15,0 2-50 0,-2-4-37 16,2-3-19-16,-6 0-24 0,-3-7-19 16,-3 0-34-16,-9-3-96 0,-8-8-285 15,0 8-833-15,-24-22-1108 0</inkml:trace>
  <inkml:trace contextRef="#ctx0" brushRef="#br0" timeOffset="-109470.53">14641 15720 3802 0,'0'0'564'0,"0"0"-372"0,0 0 161 15,0 0-108-15,0 0-47 0,0 0 35 16,0 0-45-16,-57 30-76 0,40-13-43 16,5 7-39-16,-7 3 1 0,2 4-13 15,-3 2-6-15,1 4-12 16,5-2 0-16,-5 1 0 0,1-3-30 16,1 2-40-16,5-5-36 0,-3-2-33 15,5-6-55-15,-3-4-73 0,7-1-112 16,4-8-304-16,2-9-1033 0</inkml:trace>
  <inkml:trace contextRef="#ctx0" brushRef="#br0" timeOffset="-107876.6">15286 15763 297 0,'0'0'1026'0,"0"0"-616"0,0 0-46 16,0 0-43-16,0 0-12 0,0 0-48 15,0 0-60-15,0 0-35 0,0 0-35 16,0 0-8-16,-18 0 10 16,18 0 12-16,0 0-7 0,2 0-18 15,4 0-14-15,-2 0-1 0,0 4 16 16,2-4 15-16,7 0 9 0,-1 0-4 16,7 3-16-16,8-3-15 0,14 0-15 15,17-7-28-15,16 0-28 0,15-1-20 16,-12-3-16-16,-13 1 12 0,-19 6-13 15,-20 1-2-15,-2-4-15 0,4 3-19 16,2 1-54-16,-2-4-55 0,-3 3-25 16,-11 3-32-16,-9-3-115 0,-8-3-94 15,-15 7-16-15,-14 0 1 0,0 0 1 16,0 0-143-16,-46 0-812 0</inkml:trace>
  <inkml:trace contextRef="#ctx0" brushRef="#br0" timeOffset="-107625.1">15617 15521 2115 0,'0'0'1380'16,"0"0"-1086"-16,0 0-146 0,0 0 141 16,0 0-106-16,0 0 24 0,0 0 55 15,0 0 4-15,0 0-38 16,0 0-85-16,35 58-62 0,-35-32-32 15,-4 5-16-15,0 6-12 0,2-4-19 16,0 2-2-16,2-2-2 0,0 0-1 16,0-2-18-16,4-4-3 0,4-3-19 15,1-1-60-15,1-6-57 0,0-3-57 16,3-3-39-16,-1-4-74 0,0-7-215 16,1 0-777-16,-3-18-1273 0</inkml:trace>
  <inkml:trace contextRef="#ctx0" brushRef="#br0" timeOffset="-107122.04">16291 15324 3812 0,'0'0'508'0,"0"0"-387"16,0 0 49-16,0 0-44 0,0 0-40 15,0 0 16-15,0 0 20 0,0 0 21 16,54 105-33-16,-54-34-61 0,0 15-22 16,0 8 12-16,2-4-20 0,0-22-4 15,2-13-12-15,-2-22-2 0,2-9 2 16,0-1 9-16,0-6 15 0,1 8 16 16,-1-3 11-16,2 6 80 0,0-5 17 15,-2-2-40-15,0-9-29 0,-2-2-4 16,5-6 10-16,-5-4 17 15,-2 0-48-15,2-10-44 0,0-3-13 16,0-4-15-16,0-4-24 0,2-5-9 16,4-2 0-16,1-2-3 0,1 2-25 15,9 2 1-15,1-2 18 0,7 9 17 16,-2 5 7-16,8 4 3 0,0 6 6 16,-2 4 6-16,2 4 15 0,0 6 1 15,-4 8-1-15,-2 1 3 0,-6 2 0 16,-5 3 0-16,-5-1 16 0,-9 1 14 15,-2-1 30-15,-9-2 28 0,-9-2 11 16,-5-2-5-16,-4-3-16 0,-8-7-27 16,2 0-27-16,-2-3-22 0,-2-4-2 15,4-4-69-15,2-6-85 16,6-4-84-16,8 0-98 0,7-2-288 16,4-1-908-16,28-30-1707 0</inkml:trace>
  <inkml:trace contextRef="#ctx0" brushRef="#br0" timeOffset="-106858.98">16952 15270 2126 0,'0'0'1753'15,"0"0"-1290"-15,0 0-89 0,67-30 33 0,-57 34-166 16,4 3-41-16,-1 7-33 15,1 5-40-15,-5 5-49 0,-1 9-33 16,-8 4-14-16,0 5-29 0,-8 5-2 16,1-3-3-16,-5 3-31 0,2-7-23 15,-3-5-22-15,3-2-20 0,4-9-31 16,2-5-31-16,-3-5-40 0,7-7 0 16,0-7-38-16,4 0-159 0,1-7-341 15,1-3-569-15,2-34-848 0</inkml:trace>
  <inkml:trace contextRef="#ctx0" brushRef="#br0" timeOffset="-106642.16">16640 15308 2719 0,'0'0'961'0,"0"0"-612"0,0 0 181 16,0 0-64-16,0 0-158 0,0 0 20 15,0 0-74-15,95-3-97 0,-8-4-88 16,21 0-36-16,14-4-12 0,-7 1 25 15,-24 5-16-15,-29-2-28 0,-26 7-2 16,-20 0-54-16,3 0-46 0,-7 0-45 16,0 0-54-16,-1 0-58 0,-5 0-75 15,-4 0-124-15,-2 3-230 0,-29 6-873 16</inkml:trace>
  <inkml:trace contextRef="#ctx0" brushRef="#br0" timeOffset="-106306.64">17498 15750 962 0,'0'0'1749'0,"0"0"-1341"0,0 0 3 16,0 0 141-16,0 0-101 16,0 0 34-16,0 0-43 0,0 0-73 15,0 0-61-15,0 0-79 0,52 54-81 16,-29-40-73-16,6-1-50 0,-1 1-25 16,6 2-24-16,1-2-66 0,4 4-43 15,-4-3-42-15,0 3-33 0,-4-1-21 16,0 1-44-16,-4-3-119 0,-4-1-133 15,-2 4-83-15,-7-6-117 0,0-2-1 16,-3-3-55-16,-1 0-192 0,3-7 331 0</inkml:trace>
  <inkml:trace contextRef="#ctx0" brushRef="#br0" timeOffset="-106076.13">17883 15699 2123 0,'0'0'1694'0,"0"0"-1348"0,0 0-48 16,0 0 102-16,0 0-106 0,0 0 58 15,0 0-100-15,0 0-98 0,-58 75-66 16,35-54-52-16,0 2-33 0,-2 1-1 16,-1 2-2-16,-3-1-11 0,2 1-44 15,2-2-53-15,2-1-56 0,5 1-54 16,3-3-68-16,5-5-111 0,8-2-243 15,2-4-593-15,14-10-567 0</inkml:trace>
  <inkml:trace contextRef="#ctx0" brushRef="#br0" timeOffset="-104642.31">18122 15702 1334 0,'0'0'1151'0,"0"0"-986"0,0 0 6 15,0 0 130-15,0 0-84 0,0 0 25 16,0 0 10-16,0 0-69 0,0 0-73 15,0 0-19-15,15 0 2 0,-13 0 22 16,0 0 33-16,2 0-3 0,-4 0-16 16,0 4-4-16,4-4-21 0,0 0-12 15,3 0-4-15,3 0 16 0,7 0-13 16,1 0-46-16,9 0-33 16,2-4-12-16,8 1-3 0,2 3-9 15,5 0 10-15,1 0 1 0,1 0 1 16,-1 0-12-16,-1 0-12 0,-3 3-7 15,-2 1-11-15,-10-1-25 0,0 1-24 16,-10-1-7-16,-3 1 7 0,-9-4 8 16,-7 0-6-16,-3 0-58 0,-9 0-69 15,-2-4-104-15,-9 1-240 0,2-4-470 16,-22-9-668-16</inkml:trace>
  <inkml:trace contextRef="#ctx0" brushRef="#br0" timeOffset="-104382.27">18490 15507 1785 0,'0'0'1942'16,"0"0"-1634"-16,0 0-94 0,0 0 293 16,0 0-198-16,0 0-89 0,0 0-44 15,0 0-12-15,0 0-16 0,0 0-42 16,-14 65-58-16,22-39-24 0,-2 2-14 15,3 5-10-15,1 2-2 0,-2-6-10 16,5 1 0-16,-5 1-3 16,0-8-15-16,0 1-19 0,1-3-17 15,-5-5-22-15,0-2-21 0,0-3-52 16,-4-4-70-16,2-7-74 0,-2 3-207 16,4-17-987-16</inkml:trace>
  <inkml:trace contextRef="#ctx0" brushRef="#br0" timeOffset="-104023.27">19470 15586 2617 0,'0'0'702'15,"70"-14"-574"-15,-55 10-8 0,-5 4 70 16,-1-3-118-16,-1 3 126 15,-2 0 22-15,0-4-34 0,-6 4 30 16,0 0-34-16,-16 7-35 0,-3 0 39 16,-8 7 39-16,-2-2-13 0,-6 6-36 15,0-1-13-15,-2 2-18 0,2 6-15 16,2-6-28-16,6 5-36 0,2 3-21 16,8-3-18-16,3 4-8 0,8-2-7 15,6 4-10-15,0-2 0 0,10 1-2 16,4-1 0-16,7-2-12 0,4 2 0 15,4-5-1-15,4-2-17 0,2 0-21 16,6-9 0-16,3-2-12 16,1-3-22-16,3-3-35 0,4-4-40 0,-3-4-82 15,-1-6-214-15,-9-1-777 16,21-25-2015-16</inkml:trace>
  <inkml:trace contextRef="#ctx0" brushRef="#br0" timeOffset="-101458.68">11661 16700 55 0,'0'0'789'0,"0"0"-414"0,0 0-264 15,0 0-88-15,0 0-10 0,0 0 68 16,0 0 72-16,0 0 29 0,0 0-49 16,0-31-68-16,2 31-65 15,0-4-10-15,2 4 8 0,-2 0 2 16,2 0 0-16,2 0 16 0,-2 0 1 16,1 0 2-16,3 0 1 0,0 0-1 15,2 0 20-15,5 0 0 0,-1 0 3 16,7 0-10-16,0 0-9 0,8 4 3 15,0-1-13-15,0 1-12 0,8-1 0 16,0 1 1-16,4 3 0 0,3 0 1 16,12 0-1-16,3-2 11 0,18 2 0 15,14 0-10-15,8-7 13 0,17 0-3 16,6 0 13-16,-8-4 71 0,-9 1 3 16,-12-1-69-16,-2 1-31 0,-2 3-3 15,0 0 0-15,2 0 1 16,2 0-2-16,2 0 1 0,-4 0 0 15,0 0-13-15,-2 3 15 0,2 4-2 16,-1-3 0-16,3 3 3 0,7-4 0 16,5 1 3-16,-2 3-1 0,5 0-2 15,2-4 0-15,-3 1-1 0,-2-3 1 16,3 3 0-16,-3-1 1 0,-5-3 1 16,-7 0 11-16,-2 0-10 0,-3 0 20 15,1-3 6 1,-4 3 38-16,4 0 23 0,-2-4 1 0,2 4-2 0,0 0 4 15,-5 0-41-15,7 0-24 0,0 0-12 16,8 0-14-16,3-1-2 0,1 1 0 16,-4-4-3-16,-2 1-9 15,-4-1 8-15,-2 1-15 0,-4-4 6 16,-2 3 10-16,-2-3 2 0,-5 0 1 16,-1 0 16-16,-1-1-14 0,-3-3 21 15,7 1-21-15,1 3 14 0,4-4 9 16,3 4 1-16,1-2 6 0,0-1-7 15,-4 3-5-15,-4-3 8 0,-7 6-2 16,-2-3 9-16,-1 4 6 0,-14-1-15 16,8 4-4-16,-1-3 3 0,-6 3 1 15,12 0 8-15,-8 0 8 0,0 0-14 16,0 0-28-16,4 0 0 0,-2 0-13 16,2 0-9-16,-10 0-28 0,-10 0-93 15,-11 0-55-15,-13 0-10 0,-3 0-69 16,-7 0-149-16,21 0-769 0</inkml:trace>
  <inkml:trace contextRef="#ctx0" brushRef="#br0" timeOffset="-98741.49">21248 15427 1691 0,'0'0'1178'0,"0"0"-1024"16,0 0-16-16,0 0 200 0,0 0 12 16,0 0 2-16,0 0-79 0,0 0-51 15,-62-45-71-15,60 45-93 0,2 0-9 16,0 3 110-16,6 7 24 0,6 1-16 16,1 3-34-16,3 2-30 0,3 8-27 15,2-1-25-15,-3 5-11 0,-3 1-1 16,-3 6-12-16,-2-2-3 0,-3 7-6 15,-5-1-16-15,-2 1-2 16,-2 0 0-16,-5-3-1 0,-3-3-2 16,4 3-9-16,-4-6-3 0,3-4-12 15,1-3-39-15,2-5-40 0,2-5-37 16,2-3-23-16,2-1-32 0,8-6-12 16,1-4-66-16,1-4-175 0,-2 1-505 15,11-29-662-15</inkml:trace>
  <inkml:trace contextRef="#ctx0" brushRef="#br0" timeOffset="-97458.65">21039 15594 737 0,'0'0'2818'15,"0"0"-2384"-15,0 0-285 0,0 0 196 16,0 0-71-16,0 0 14 0,0 0-32 15,99-19-62-15,-24 19-79 0,24 0-63 16,15 4-51-16,-5-1-1 0,-22 1-1 16,-25-4-11-16,-23 0-52 0,-14 0-42 15,-4-7 24-15,2 0 34 0,-3-4 20 16,1-3 13-16,2-1 15 0,-5-10 0 16,-9 1 27-16,-7-6 28 0,-2-3 18 15,-9 5 6-15,-9-5-3 0,-1 1-1 16,-2 6 7-16,3-2 0 15,-3 9 26-15,7 2 7 0,-1 3-31 16,7 7-41-16,4 7-42 0,0 0 2 16,4 10 27-16,0 4 0 0,8 7-15 15,0 9-12-15,7 3 0 0,-5 5-1 16,7 6-2-16,-7 0-1 0,2 3 1 16,-3 0-1-16,1 0-2 0,-8-2-9 15,-2-1 11-15,0-4-1 0,0-4 1 16,-6-1 1-16,0-5 0 0,-3-2 2 15,5-9 0-15,2-1 13 0,-4-8 3 16,6 0 12-16,0-4 9 0,4-6 106 16,4 0-13-16,1-4-66 0,7-4-42 15,3-3-24-15,3-6-1 16,3-1-26-16,2-1 3 0,2-5-3 16,-2 1 7-16,-2 5 20 0,-5-2 2 15,-5 0 16-15,-1 6-16 0,-5 0 0 16,-1 7-2-16,-2 2-15 0,-6 2-9 15,2 3 24-15,2 7 0 0,0-2 15 16,3 9-14-16,-1 3 0 0,2 1-1 16,7 1 1-16,-1-2 0 0,1 3 0 15,5 1-1-15,1-8 15 0,4 3 9 16,-1-5 21-16,7-4-3 0,-2 0-15 16,0-7-15-16,2 0-9 15,0 0-1-15,-2-7 1 0,2-4-3 16,-2 2-11-16,-4-5-10 0,-2 1 0 15,0-1 6-15,-7-2 13 0,-8 2 1 16,1 0 0-16,-5 0-11 0,-4-2 11 16,-11 6 1-16,1-1 1 0,-6 1 1 15,-5 3 1-15,-2 2 24 0,0 1-3 16,1 4 3-16,-1 0-15 0,0 5-12 16,5 2 0-16,3 4-1 0,1 3-11 15,5 0 10-15,3 1 0 0,6 3-1 16,0 3 0-16,11-5 1 0,-1 4-10 15,6-2 10-15,5-2-13 0,4-2-6 16,-2 0 0-16,3-4 3 0,-1-5 15 16,6 2-9-16,-6-7 10 15,0 0-16-15,-2 0-15 0,-1-3-9 16,-1-6-24-16,0-1-19 0,-7 3-17 16,7-7-9-16,-3 3-13 0,-1-1-6 15,2 1 1-15,-7-2-4 0,2 2-13 16,-3 1-2-16,3 1 20 0,-5-2 49 15,1 8 79-15,-4-8 15 0,-4 4 34 16,2 0 48-16,-2 1 52 0,0 4 26 16,-2-5-5-16,0 3-22 0,0 1-28 15,0 3-29-15,0 0-25 0,0 0 6 16,0 3 3-16,5 8-11 0,-3-6-25 16,2 9-18-16,0 0-18 0,0 3-1 15,6-1-1-15,-3 1-1 0,1 1-2 16,2 1 1-16,-4-5-2 15,3 4-12-15,-1-10 13 0,-4 3 2 16,0-4 2-16,-2-4 22 0,2 1 24 16,-4-4 6-16,5 0-21 0,-5-7-12 15,0 0 0-15,0-6 15 0,0 0 9 16,0-1 9-16,0-4-15 0,2-1 1 16,0 2-19-16,2-4-6 0,2 1-15 15,4 6-2-15,-1-3-16 0,5 1 3 16,-2 6-3-16,5 3-10 0,2 0 7 15,-1 3-6-15,-1 4 6 0,1 4 6 16,3 6 12-16,0 1 0 16,-5 8 0-16,3 2 0 0,-5 0 0 15,1 2 2-15,1 4-1 0,-5 0-1 16,1 1 0-16,-4-2 1 0,-1-2-1 16,3-1-9-16,-2-6 10 0,-6 1-25 15,4-10-33-15,1-1-33 0,-3 0-48 16,0-7-73-16,2 0-112 0,2-3-395 15,11-27-1376-15</inkml:trace>
  <inkml:trace contextRef="#ctx0" brushRef="#br0" timeOffset="-93508.69">24636 15500 1934 0,'0'0'1115'16,"0"0"-936"-16,0 0-58 0,0 0 193 0,0 0-68 15,0 0-41-15,0 0-28 16,0 0-31-16,0 0-44 0,23-54-28 16,-19 44-3-16,0 3 15 0,-4 1 19 15,2-1-8-15,0 7-23 0,0-3-10 16,-2-1-12-16,0 4-19 0,-2 0-31 15,-4 4 11-15,-9-1 11 0,3 8 9 16,-7-2 13-16,-1 8 15 0,-9 0 12 16,2 6 57-16,-6 5-27 0,4-2-24 15,0 9-28-15,0-2-21 0,6 7-2 16,11 0-13-16,2-1-14 0,10 4 26 16,6 1 54-16,8-4 1 0,11-1-46 15,8-3-12-15,2-3-12 0,7-5-10 16,3-5 25-16,3-6 1 0,9-3-1 15,-5-10-6-15,-2-4 0 0,8-4-9 16,-11-6-10-16,5-8-1 0,4-4-1 16,-3-3-23-16,1-8-28 15,-4-4-28-15,-3-1 10 0,-3-5 9 16,-11-5 29-16,0 5 31 0,-12-8 1 16,-11 8 2-16,-10-8 0 0,-21-6 37 15,-26 2 26-15,-28-2 18 0,-28 15 1 16,-15 12-4-16,4 13-12 0,26 10 46 15,23 7-34-15,32 3-52 0,11 4-29 16,3 4-24-16,2-1-60 0,1 8-64 16,1 1-39-16,-3 5-33 0,3 6-37 15,7 7-125-15,6 1-315 0,2-5-606 16,0 35-604-16</inkml:trace>
  <inkml:trace contextRef="#ctx0" brushRef="#br0" timeOffset="-93234.63">24801 15659 3265 0,'0'0'668'16,"0"0"-370"-16,0 0 21 0,0 0 102 15,0 0-36-15,0 0-34 0,0 0-82 16,0 0-61-16,81 47-81 0,-54-26-16 15,8 0-29-15,19 5-16 16,-3 2-30-16,-3-5-36 0,-1-3-1 16,-3 0-1-16,3 1-28 0,9 1-63 15,-4-1-58-15,-5 0-36 0,-3-2-21 16,-9-5-10-16,-6-3-48 0,-6-8-102 16,-13 1-59-16,-6-4-179 0,-4-4-200 15,-6-3-443-15,-33-26-640 0</inkml:trace>
  <inkml:trace contextRef="#ctx0" brushRef="#br0" timeOffset="-91192.39">25843 15521 680 0,'0'0'1319'0,"0"0"-1161"0,0 0-155 15,0 0 220-15,0 0 126 0,0 0-57 16,0 0-20-16,0 0-8 16,0 0-21-16,0 0-33 0,64 0-21 15,-56 0-12-15,7 0 0 0,-3 0-17 16,3 0 3-16,6 0-4 0,-1 0-28 16,5 0-46-16,0 0-39 0,10 0-36 15,-2 0-10-15,2 0-21 0,-2 0-22 16,2 0-48-16,-6 0-74 0,-2 0-80 15,-6 0-89-15,-9 0-226 0,-6 0-683 16,-20-3-850-16</inkml:trace>
  <inkml:trace contextRef="#ctx0" brushRef="#br0" timeOffset="-90977.44">25878 15709 3366 0,'0'0'538'0,"0"0"-491"0,0 0 260 16,0 0 86-16,0 0-110 0,71 11-51 15,-45-11-89-15,3 0-88 0,7 3-55 16,-5-3-12-16,6 0-49 0,-4 0-73 16,2 0-74-16,-4 0-53 0,-6 0-63 15,2-3-139-15,-11 3-337 0,7-7-838 16</inkml:trace>
  <inkml:trace contextRef="#ctx0" brushRef="#br0" timeOffset="-90475.75">26583 15811 3930 0,'0'0'988'16,"0"0"-936"-16,0 0 71 0,0 0 221 16,0 0-105-16,0 0-3 0,0 0 2 15,0 0-42-15,0 0-57 0,0 0-40 16,23 41-18-16,-9-41-9 16,-1 0-24-16,1-3-18 0,-1-4-27 15,3 0 9-15,1-7 0 0,-5 0-10 16,7 2-2-16,-3-9-21 0,-1-3-21 15,1-3 3-15,1-1-9 0,-1-5 3 16,3-3 6-16,-3-1 3 0,3-5 6 16,0 2 9-16,-3 0 6 0,1 0 13 15,-3 5 2-15,1 2 17 0,-5 1 22 16,-4 10 6-16,5 4-6 0,-7 8-12 16,0 3-27-16,-2 7-18 0,0 0 18 15,2 14 18-15,0 7 6 16,0 1-21-16,3 13-3 0,-3 2 0 15,4 7-1-15,0 3-2 0,-2 0-12 16,7 5 15-16,-5-1-2 0,5-8-1 16,-3 8-9-16,2-8 9 0,-1-2-30 15,3-5-12-15,-2-1-24 0,-1-5-22 16,1-6-8-16,-4-5-12 0,1-5-25 16,-3-3-39-16,-2-8-34 0,-2-3-136 15,-2-7-393-15,-2-3-909 0,-29-30-1156 0</inkml:trace>
  <inkml:trace contextRef="#ctx0" brushRef="#br0" timeOffset="-90296.18">26529 15591 196 0,'0'0'3574'0,"0"0"-3159"15,0 0-265-15,0 0 285 0,62 0-104 16,-37 0-164-16,8 0-36 0,2 0-28 15,9 0-103-15,1 0-12 0,-3 0-109 16,-3 0-44-16,-6 0-94 0,0 0-156 16,-12 0-520-16,-1-9-925 0</inkml:trace>
  <inkml:trace contextRef="#ctx0" brushRef="#br0" timeOffset="-89824.68">27267 15048 2850 0,'0'0'486'0,"0"0"-400"0,0 0 105 15,0 0 77-15,0 0-111 0,0 0-7 16,0 0 43-16,0 0-23 0,0 0-43 15,0 0 11-15,-24 4 18 0,34-4-9 16,4 0-28-16,1 0-37 0,3-4-18 16,3 1-12-16,4 3-10 0,2-4-15 15,0 4-14-15,2-3-13 0,2 3-13 16,2-4-5-16,0 4-30 0,0-3-40 16,-4 3-46-16,2 0-46 15,-4 0-28-15,-9 0-17 0,1 0-47 16,-11 0-157-16,-4 0-339 0,-4 0-464 15,-16-7-566-15</inkml:trace>
  <inkml:trace contextRef="#ctx0" brushRef="#br0" timeOffset="-89309.51">28005 14797 726 0,'0'0'1884'0,"0"0"-1434"16,0 0-194-16,0 0 147 0,0 0-53 16,0 0-95-16,0 0 8 0,0 0-13 15,0 0-73-15,0 0-73 0,11-7-49 16,-9 7-21-16,-2 0-13 0,0 0-18 16,4 0 15-16,-4 0-3 0,2 0 10 15,-2 0 11-15,2 4-2 0,2-1 5 16,-2 1 13-16,0-1 93 15,0 1-14-15,2-1-29 0,1 1 4 16,-1-1 15-16,0 1-10 0,-2-1-20 16,2 1-19-16,-2-1-12 0,-2 4-15 15,4 2 1-15,-4 5-7 0,0 3 0 16,0 2-15-16,0 6-6 0,0 1-16 16,0 9-2-16,0-2-3 0,0-2-9 15,4 9-12-15,3-6-36 0,-1 4-37 16,0-8-26-16,0-1-46 0,3-4-54 15,-1-4-68-15,-8-6-213 0,0-4-784 16,-15-15-1403-16</inkml:trace>
  <inkml:trace contextRef="#ctx0" brushRef="#br0" timeOffset="-64075.47">24551 16445 473 0,'0'0'371'0,"-64"-12"-327"16,50 12-44-16,-1 0 0 0,-3 0 36 16,-1 0 29-16,-6 0 49 15,0 0 3-15,-4 4 10 0,3-1-29 0,-1 2-7 16,10-1 7-16,3-1 12 16,5 1-19-16,7-1 78 0,4 1 38 15,11-4-51-15,7 3-66 0,7 1-31 16,8-4-8-16,3 3 11 0,1-3 5 15,4 4 49-15,3 3-10 0,-1-4-10 16,9 1 26-16,6 1-42 0,10 2 6 16,19 3 0-16,21 1-3 0,22-1-7 15,9 1-22-15,5-6-13 0,-5 2-16 16,-5 0 1-16,7-3-10 0,4 2 2 16,2 1-5-16,4 0 6 0,4-3-16 15,4 3-1-15,0-2 1 0,7-1-1 16,-5 3 2-16,-2 0-4 15,-4 0-1-15,-8 3-2 0,-13 0 0 16,-12-1-16-16,-12 2 16 0,-6-4-9 16,-22 0 9-16,-24-7-13 0,-20 0-13 15,-20 0 10-15,-3 0 7 0,-7-4-4 16,2 1 14-16,-1-8 2 0,-5 1-16 16,0-2-6-16,-12-2-7 0,-17-7 1 15,-12-2 25-15,-14-1-20 0,-26 1 11 16,-12-2 9-16,-8 11 0 0,0 9-13 15,-2 5-3-15,-6 0 7 0,-7 2 10 16,-22 5 1-16,-19 3 1 0,-17-3 1 16,-16 0 11-16,-16-3-9 0,-9-4 10 15,-10 0 6-15,0-4 0 16,-2-6 7-16,4-1-1 0,12-1-3 16,19 2 7-16,10-4-10 0,19 3 3 15,19 4 9-15,16 0-18 0,29 7-13 16,24-3-2-16,26 3-1 0,20 0-16 15,5 0 3-15,3 0-22 0,5 3-28 16,-5-3-4-16,5 7 16 0,2-3 19 16,8-1 16-16,18 4 19 0,20-3 11 15,20-1 5-15,33-3-13 0,43-7 1 16,60-7-2-16,29-1 1 0,30 1-3 16,17 0 1-16,9 7-1 15,17 3 0-15,20 4-16 0,9 4-9 16,-1 10-116-16,-11 12-60 0,-30 12-50 0,-29 9-45 15,-82-10-239-15,-30 0-1164 0</inkml:trace>
  <inkml:trace contextRef="#ctx0" brushRef="#br0" timeOffset="-29691.91">4118 13207 264 0,'0'0'235'0,"0"0"-43"16,0 0 10-16,0 0 33 0,0 0 9 15,0 0-19-15,0 0-85 0,0 0-72 16,0 0-32-16,45-7-1 0,-24 0 11 16,8 1 15-16,18-4 4 0,19-8 3 15,15 5-19-15,12-3 0 0,2 2-4 16,-4 0-3-16,-8 0 3 0,-7 5-3 16,-3-1 7-16,11-4 12 0,3-4 4 15,6 10-13-15,2-6-10 0,5-4-10 16,1 4-7-16,8 6 1 0,3-3-6 15,0 4-8-15,-3-3-9 0,-5 6 0 16,-5-6 0-16,-6 6 0 16,-2-1 10-16,-4-2-11 0,-7 0 1 15,-3 0 1-15,-9-3 12 0,-10-1 3 16,-13 4-6-16,-10-2 0 0,-8 2 13 16,15-3-7-16,13-7 3 0,18-3-2 15,-1-1-4-15,-14 4-13 0,-17 8 0 16,-14-1 13-16,-4 3-13 0,8-7 20 15,4-4 2-15,2 6 7 0,5-9 0 16,-7-3 0-16,-2 1 7 0,-6-1-1 16,0-2 16-16,-11-6 4 0,3 3-4 15,-13-5-32-15,0 0-3 16,-6-3-3-16,0 0-16 0,-2-5-1 16,-6-1-2-16,-2 3 1 0,1-4 2 15,3-3-1-15,2-4 1 0,2 1-19 16,2-1-10-16,6-6 4 0,4 3 9 15,5 0 12-15,6 0-18 0,-7 3 19 16,7-3-14-16,-3 0 17 0,1 3 0 16,-5-3 3-16,3 4 10 0,-7 3-12 15,-6 1 2-15,-4 3-3 0,0 2-29 16,-10 5-6-16,-4 1 10 0,-5 5-10 16,-4 2 3-16,0 6 0 0,-3-3 13 15,-3 6-1-15,0 2 1 0,-2 3 3 16,2 0-6-16,-2 5-4 15,0-1 4-15,-2 3 2 0,-9 0 1 16,-9 3 6-16,-18 1 13 0,-24 3 0 16,-26 3 16-16,-34 8 0 0,-21-4-3 15,-6 3 3-15,-2-5-14 0,11 2-2 16,-7-3-1-16,2 3-18 0,5-4 6 16,11 1-3-16,7 6 13 0,5-3 0 15,3 4 1-15,11 1 2 0,7 2 1 16,8 3 0-16,-10-1 2 0,-3 1 13 15,10 4-14-15,13-5-2 0,11 1-1 16,12 4-12-16,1-5 0 0,19-5 10 16,18-1 0-16,15-3 0 0,12 0-10 15,7-4-6-15,6 1-1 16,-5-1-21-16,5-1 8 0,0 5 14 0,4 0 3 16,4-3 15-16,14 3 0 15,7 0 1-15,4 0-2 0,3 3-2 16,10-1-18-16,-3 5-4 0,6 7-9 15,3-2 2-15,1 16 8 0,1 8-1 16,-1 22 10-16,-4 12 16 0,-12 20 0 16,-6 18 19-16,-4-3-3 0,-13 0 0 15,-2-15 0-15,-4-8 10 0,0-2-10 16,-6-6 23-16,0-3-26 0,-5-3 9 16,1-16-2-16,4-10 2 15,-3-12-9-15,7-14 6 0,0 8-2 16,0 9-17-16,2 14-149 0,0 4-199 15,0-11-457-15,2 24-741 0</inkml:trace>
  <inkml:trace contextRef="#ctx0" brushRef="#br0" timeOffset="-9874.6">3828 16662 2646 0,'0'0'254'16,"0"0"-254"-16,0 0-45 0,0 0 45 16,0 0 132-16,0 0 57 0,0 0 34 15,0 0-17-15,0 0-98 0,4-4-108 16,-1 4 0-16,-3 0 25 0,0 0 47 15,4 0 4-15,-4 4 53 0,0-1-10 16,0 8 0-16,0-1 2 0,-4 4 15 16,1 2 6-16,1 5-19 0,0 5-18 15,2 2-17-15,0 5-23 16,0-2-7-16,4 6-13 0,5-4-14 16,-1 2-7-16,-2-2 16 0,7-2 12 15,-5-1 5-15,4-4 32 0,-3-1 5 16,1-4-43-16,-2-2-27 0,-4-2-8 15,2 1-14-15,1-3 13 0,-5-1-12 16,0 0 9-16,0-3-9 0,-2-3-1 16,0 3-2-16,0-4-22 0,0-4-78 15,0 1-89-15,0-1-66 0,0-3-73 16,2 0-157-16,0-3-651 0,4-25-1329 0</inkml:trace>
  <inkml:trace contextRef="#ctx0" brushRef="#br0" timeOffset="-9107.85">3841 16704 1907 0,'0'0'992'15,"0"0"-992"-15,0 0-113 0,0 0 113 16,0 0 113-16,0 0-10 0,0 0 114 16,0 0 41-16,0 0-52 0,0 0-86 15,-6 5-10-15,6-5 79 0,0 0 101 16,0 0-55-16,0-2-69 0,0-1-53 16,0-4-9-16,-3 3 3 0,3-3 15 15,0 0-9-15,0 0-28 0,0 0-37 16,9-3-27-16,1 1-5 0,2-1-13 15,5-1-3-15,6 1-1 16,6-1-2-16,0 2-13 0,0 2 14 16,6 0-16-16,-6 4 0 0,0 3-6 15,0 0 2-15,-5 10 1 0,-1 1-3 16,-8-2 6-16,-1 8 2 0,-6 1 15 16,1 1 1-16,-9 2 13 0,0 3 8 15,-13-1 12-15,1 1 4 0,-7-5-4 16,-4 6 7-16,-1-3 8 0,1-1 4 15,-2-3 11-15,4-3 49 0,5-1-38 16,1-3-74-16,11 3-61 0,4-7 61 16,13-2 15-16,5 6 16 0,7-8-19 15,8 4-11-15,4 0-1 16,1 3-12-16,5-3 8 0,0 2-8 16,-1 5-6-16,-3-3-6 0,-6 6 0 15,-4-1 0-15,-6 1 12 0,-7 1 12 16,-3 1 18-16,-9 2 21 0,-4 0 28 15,-6-2 32-15,-7 2 4 0,-10-6 66 16,1 6-16-16,-9-3-50 0,-4-6-43 16,1 2-18-16,-3-4-24 0,2 1-15 15,-2-4-3-15,2 0-24 0,4-4-48 16,2-3-46-16,-2 0-65 0,8 0-89 16,0 0-133-16,11-3-272 15,-11-15-1154-15</inkml:trace>
  <inkml:trace contextRef="#ctx0" brushRef="#br0" timeOffset="-8021.59">4734 16747 1463 0,'0'0'608'0,"0"0"-472"16,0 0-23-16,0 0 230 0,0 0-25 15,0 0 12-15,0 0 6 0,0 0-11 16,0 0-52-16,0-38-137 0,-4 38-24 16,-1 0-16-16,-1 7 2 0,0 3 22 15,2 1 12-15,2 6-16 16,0 2-12-16,2 6-4 0,0-3 1 16,0 6-7-16,0 2-15 0,2-2-19 15,0 5-17-15,2-2-16 0,-2-1-15 16,4 3-12-16,-2-1 1 0,-1-3-1 15,-1 3 0-15,0-6-12 0,-2-2-15 16,0-5-25-16,0-1-17 0,0-4-29 16,2-4-20-16,-2-5-37 0,0-1-50 15,2-4-50-15,0 0-69 0,2-7-742 16,4-30-1343-16</inkml:trace>
  <inkml:trace contextRef="#ctx0" brushRef="#br0" timeOffset="-7769.1">4659 16653 3283 0,'0'0'1193'16,"0"0"-977"-16,0 0 21 0,0 0 141 16,0 0-178-16,0 0-54 0,0 0 23 15,0 0-24-15,0 0-63 0,0 0-43 16,71-31-24-16,-45 31-12 0,5 0-3 15,3 0 0-15,1 3-18 0,-2 1-42 16,2-1-55-16,-4 1-42 0,-2-1-28 16,-4 4-9-16,2-7-53 0,-11 3-111 15,3 1-139-15,-7-4-227 16,-4 0-601-16,-8 0-802 0</inkml:trace>
  <inkml:trace contextRef="#ctx0" brushRef="#br0" timeOffset="-7554.56">4587 16929 3216 0,'0'0'1368'0,"0"0"-1226"0,0 0-47 16,0 0 294-16,0 0-61 0,62 3-53 16,-33-13-72-16,4 1-113 0,6-5-72 15,3 3-18-15,-5-3-33 0,4 6-48 16,-6 1-61-16,-6 3-76 0,-4 1-64 15,-6 3-63-15,-11 0-128 16,-2 3-175-16,-6 1-110 0,0 3-482 16,-23-2-447-16</inkml:trace>
  <inkml:trace contextRef="#ctx0" brushRef="#br0" timeOffset="-6887.61">5525 16733 4063 0,'0'0'568'0,"0"0"-402"0,0 0 106 16,0 0 12-16,0 0-151 0,0 0 19 15,0 0 20-15,-31-61-87 0,19 54-76 16,4 4-9-16,-7 3-26 0,-1 3 26 15,-5 11 33-15,-2 4 0 0,-1 8 9 16,-5 5 7-16,2 6 2 0,-2 6-15 16,4 4-9-16,4 4-15 0,5 0 0 15,5-4-9-15,5 2 9 0,6-6-11 16,2-3 2-16,13-3 19 0,1-2-19 16,3-9 12-16,-1-2-12 0,9-8 15 15,0 1-3-15,0-10 9 0,2-3 6 16,2-4-6-16,0-7 12 15,-2-3-3-15,2-4-6 0,0-6-9 16,-6-1-2-16,-2-1-4 0,-5 1 3 16,-7-4-15-16,-1 6-1 0,-10-2-29 15,-2 6-13-15,-11 1-23 0,-7 3 21 16,-5 1 18-16,-2 3 27 0,-4 3 10 16,0 1 20-16,2 3-6 0,4 0-9 15,5 3-15-15,3-3-15 0,9 4-24 16,4-1-9-16,4 1 48 0,4-4 12 15,4 3 42-15,11-3-9 0,1 0-18 16,3-3-15-16,4-4-11 0,0 0 0 16,4 2-1-16,-4-2 0 0,-5 0-3 15,-3-4-18-15,-7 11 21 0,1 0 24 16,-7 0 9-16,-4 11 16 16,-2-1-10-16,0 6-9 0,0 1-9 15,0 9-9-15,0-1-11 0,2 3 1 16,0-2-1-16,7 0 0 0,-5 2 1 15,2-4 0-15,6-4 0 0,-3-3-1 16,3 0 1-16,0-4-1 0,1-3-1 16,-3-6-48-16,5 3-30 0,-7-7-67 15,4 0-66-15,-4 0-88 0,-3-7-155 16,3 0-577-16,-4-20-1567 0</inkml:trace>
  <inkml:trace contextRef="#ctx0" brushRef="#br0" timeOffset="-6391.63">6249 16697 228 0,'0'0'2645'15,"0"0"-2174"-15,0 0-132 0,0 0 118 16,0 0-94-16,0 0-55 0,0 0 26 16,0 0-82-16,33-58-61 15,-43 55-76-15,-5 3-24 0,-1 0 3 16,-7 3 39-16,-4 4 23 0,-2 5-35 16,0-1-43-16,0 3-27 0,0 3-24 15,2-5-8-15,7 2-16 0,3 0-1 16,5 0-2-16,4-2-1 0,5-1 1 15,3-1 15-15,5 4 3 0,5-3-3 16,4-3-3-16,3 6 3 0,4 0-14 16,-1 0-1-16,3 2-1 0,2-2-11 15,0 3 9-15,-1-1 1 0,-1 5-1 16,2-4 0-16,-4 3 2 0,1 1 1 16,-3 1 1-16,-2-1 17 0,-1 0 15 15,-4-2 12-15,-3 2 3 0,-3-3 0 16,-4-3 30-16,-2 3 66 0,0-4-29 15,-6 0-31-15,-7-2-24 16,-1 2-24-16,-5 0-21 0,-3-4-15 16,-5-1-16-16,-2 1-80 0,-4 1-93 15,0-1-136-15,-5-3-202 0,12-3-846 16,-32-8-2789-16</inkml:trace>
  <inkml:trace contextRef="#ctx0" brushRef="#br0" timeOffset="-4973.67">3967 17686 2617 0,'0'0'953'0,"0"0"-953"16,0 0-60-16,0 0 60 0,0 0 98 15,0 0 10-15,49 13 62 0,-30-13 32 16,6 4-34-16,10 3-53 0,10-4 0 15,15 3 54-15,19-3 46 0,16 1-19 16,17-4-31-16,-1 0-25 0,1 0-10 16,-3 0-5-16,-7 0-13 15,7-4-31-15,11 1-17 0,0 1-19 16,0 2-6-16,-2-4-12 0,0 4-14 16,-5-3-10-16,1-1-1 0,-9 1 0 15,-1-1 0-15,-13 1-2 0,-9 3-1 16,-5-4-1-16,-7 1-1 0,-14 3 3 15,-8 0 3-15,-13 0 12 0,-10-3-3 16,-1 3 0-16,-1-4 0 0,8 4 0 16,0-3 6-16,6 3-6 0,3-4 6 15,-5 1 9-15,-2 3 9 0,-6 0 10 16,0 0 86-16,-5 0-29 16,-3 0-28-16,-5 0-9 0,1 0 9 15,-7 0 45-15,2 0 6 0,-3 0 1 0,-7 0 5 16,0 0-18-16,-2-6-68 15,-7-4-46-15,-5-8-15 0,-3 4-15 16,-3-8-18-16,1-6 9 0,-2-2 0 16,3-8-27-16,-1-6-30 0,3-13 5 15,7-10 31-15,5-18 12 0,4-9-9 16,10-11 0-16,3 7 12 0,-3 8 6 16,-6 4 28-16,-4 15 11 0,0 15 1 15,0 4 2-15,-6 15 0 0,-4 11 9 16,2-2-9-16,-3 5 12 0,-1-8 9 15,-5-6-3-15,1 1 0 0,-3-6-3 16,1 5-3-16,-1 8 3 16,7 1-3-16,1 1-14 0,3 7-1 0,2 2-12 15,0 2 10-15,3 2-1 16,3 4-9-16,-2 3 9 0,0 0-12 16,0 0 3-16,-2 5-9 0,-2 2-6 15,-2 0 6-15,-5 0 3 0,-5 0 18 16,-11 6 0-16,-13 0 30 0,-18 5 6 15,-16-1 3-15,-21 1 6 0,-19 1-9 16,-4-5 0-16,-6 0 0 0,4 0-6 16,10 0-3-16,-1 0-14 0,-3-4-1 15,-10 4-10-15,-4 0-2 16,-11-5 0-16,3 5-3 0,1 0-9 16,-1 0 10-16,-3 0 1 0,5-3-1 15,8-4-1-15,18 3-13 0,15-3 16 16,12 0-2-16,11 0 1 0,14-3-2 15,10 3-18-15,11-4-3 0,12 4 6 16,3-3 15-16,3 3 1 0,-2-4 1 16,-3 1 0-16,1 3 1 0,0-4-1 15,5 1-1-15,7 3-13 0,1-4 0 16,6 4-9-16,2 0 0 0,0 0 0 16,2 0-3-16,-2 0 6 0,-1 7 3 15,-3 0 16-15,2 4 0 0,0 3 1 16,0 1 1-16,-2 10 12 0,-3 8 6 15,5 14 0-15,2 21 3 0,0 23 3 16,2 20 3-16,4 29-3 0,5-6-9 16,3-8-12-16,-4-22 0 15,5-24-3-15,-5-8 2 0,0-11-2 16,-4-17 0-16,-2-8 3 0,-2-8 0 16,0-5-3-16,-4 1 0 0,-4 2-93 15,2 6-117-15,0-3-118 0,-5-1-373 16,-1-12-1352-16</inkml:trace>
  <inkml:trace contextRef="#ctx0" brushRef="#br0" timeOffset="69026.73">11863 14133 1273 0,'0'0'228'0,"0"0"-91"16,0 0-66-16,0 0-71 0,0 0-84 15,0 0-59-15,0 0 39 0,0 0 74 16,0 0 30-16,-8 10 13 0,22-6 20 16,7-4 38-16,0 3 53 0,6 2 13 15,6-5 2-15,4 4 7 0,10-1-3 16,13 1-26-16,13-4-23 0,16 0-20 15,10 0 4-15,10 0 9 16,1 0-3-16,-5-4-4 0,-7-3-15 16,-10 2-8-16,5-2-5 0,5 4-7 15,5-4-13-15,7 3 3 0,3 1-3 16,3 3-3-16,4 0-16 0,4 3-13 16,-2 4 0-16,8 0-6 0,2 2 3 15,-3 1 4-15,5 4-1 0,0-3 3 16,9-4 1-16,4 0-2 0,-1-7 0 15,5 0-1-15,6-4 12 0,3-6-10 16,1-1-2-16,2 1 18 0,-2-1-17 16,1-1-2-16,-3 5 3 0,-2 0 0 15,-2 0 54-15,0 4 1 0,-2 3-11 16,4 0 14-16,-4 0-4 0,-2 3-9 16,0 4-35-16,2 4 2 0,0-4-14 15,2 1 0-15,0 3-1 16,2-4 0-16,4 0 0 0,-2 0 0 15,0-4 13-15,1 4-13 0,1-3 0 16,2 1 0-16,-2 2 0 0,3 3 1 16,-5-3-1-16,-2 4 16 0,0-1-16 15,-6-1-2-15,0 5 1 0,2 0 1 16,-4 0 1-16,-1-2 2 0,8-1 16 16,-1 3-16-16,0-4 16 0,8 0-17 15,0-1-1-15,-2 2 0 0,3 3 0 16,3-7 1-16,-1 3 0 0,-7-3 1 15,0-2-1-15,-2 2 11 0,-8 0-11 16,-4-3-2-16,-9 3-1 16,-6 0 1-16,-6 0 0 0,0-4 0 15,-4 6 0-15,0-2 3 0,2 3 28 16,-2 4 30-16,0 0-27 0,4 2 7 16,-4 5-38-16,-2 1-3 0,-5 3 1 15,-5-1-1-15,-7-1-1 0,-4-6 0 16,-4-3-2-16,-6-1-19 0,-2-10 19 15,-9-3 3-15,-12 0 10 0,-10-7 16 16,-19-5 2-16,-8 5-6 0,-2-7 13 16,-2 0-4-16,3-2 13 0,10-5-13 15,-3-7 13-15,10-5-8 16,-8 0-2-16,-2-10-22 0,-2-6 7 0,2-11-16 16,0-11-3-16,3-16 0 15,-1-21 0-15,2-11 0 0,0-7 0 16,0 3 2-16,-1 7-2 0,-3 5-28 15,0-4-6-15,-4-7 3 0,2-2 1 16,-2-2 29-16,-5-3 1 0,-1 5 3 16,0 2-1-16,0-3 0 0,-1 4-2 15,5 3 0-15,4 3-4 0,4 6-18 16,3 8 20-16,1 7-13 0,0 2 14 16,4 4-15-16,1 1 15 0,1 2-15 15,-1 1 4-15,-3-5-4 0,-8 5-9 16,-6 1 22-16,-12 1-19 0,-9 2 21 15,-6-2-21-15,-11 8 9 0,-9-1 1 16,-7 7-4-16,-2 2-6 16,-2 12 21-16,6 5-1 0,4 16-20 15,1 7 6-15,3 1 14 0,1 4-11 16,-5-8 10-16,-4-1 0 0,-6-8-16 16,-2-2 16-16,-2 7-13 0,0-2 0 15,-2-2 0-15,-13 7 4 0,-8-5-1 16,-16-1 11-16,-21 8-1 0,-19 2-13 15,-22 15 0-15,-3 11 0 0,-8 4 4 16,9 17-4-16,1-2 13 0,-5 2-10 16,-9 2 11-16,-4-3-1 0,-9 1-32 15,-3-8-51-15,-13-3 32 16,-4-3 28-16,-8-7 26 0,0 0 2 16,-5-10 1-16,-3-3 13 0,-5-1-4 15,-4 0 1-15,-6-3-12 0,3 5 1 16,-8-2 1-16,-1 3 10 0,-4 4 25 15,-2 4 16-15,-7 3-9 0,0 0-14 16,-1 7-2-16,-3 7-17 0,-4 3-10 16,0 6-1-16,-6 8-1 0,0-4-1 15,-2 9-2-15,2-1-12 0,0 2 15 16,6-4 0-16,-8 2 0 0,6-9 1 16,2 2 1-16,4-9-2 0,-1 2 0 15,1-4-2-15,4-1-11 0,5-2-3 16,2 0 0-16,5-4 1 0,12-4 15 15,5 4 2-15,9-3 13 16,5 0-13-16,5 3 10 0,11 1-12 16,3 1-2-16,7 6 0 0,3-1-1 15,7 2-13-15,7-1 14 0,5 3 1 16,6-2 1-16,3-2 0 0,4 4 0 16,10-9 1-16,8 2 1 0,5 0 1 15,14-7 10-15,4 0-11 0,10-2 14 16,15-5-13-16,13 4-1 0,16-4 14 15,8 0-15-15,4 0 15 0,2 0-14 16,-4 0 14-16,-3 0-14 0,-1 0-2 16,0-4-12-16,2 4-23 0,0 0-15 15,4 4-1-15,-4 3 0 0,0 3 22 16,-2 1 18-16,-8 6 11 16,-2 2 16-16,-2 2-13 0,-5 2 13 15,-6 1 0-15,3 3-15 0,-1-6 0 16,3 6-1-16,3-7-3 0,1 4-13 15,8-1 12-15,2-2-11 0,6-4 12 16,4 2 3-16,2-1 37 16,3-1 13-16,1-1-15 0,5 5-3 0,-3-2 6 15,5 2-3-15,-2 3-13 0,5 3 0 16,-5 0-6-16,6 7-3 16,-7 9 12-16,3 11-6 0,-6 18-17 15,-3 15-2-15,2 18 0 0,-1 13 0 16,1 8 1-16,7-6-1 0,-2-1 1 15,5-8 0-15,1 4 24 0,-2 4-6 16,4-4-6-16,0-1-3 0,-1-10-8 16,-3 4 12-16,4-8-13 0,0-6-1 15,0-7-2-15,2-5 0 0,2-5 1 16,0-9-75-16,4-11 60 0,-2-9 13 16,8 6-16-16,5 3 7 0,1 11-36 15,-5 12-94-15,-1-5-100 0,-8-17-232 16,-14 5-652-16</inkml:trace>
  <inkml:trace contextRef="#ctx0" brushRef="#br0" timeOffset="124244.74">12510 17382 2149 0,'0'0'427'16,"0"0"-311"-16,0 0 138 0,0 0 76 15,0 0-44-15,0 0-15 0,0 0-47 16,0 0-11-16,0 0-30 0,-31-31-41 15,27 27-25-15,2 4-7 0,-2-2 4 16,4 2-1-16,-2 0 3 0,2 0 0 16,0 0-10-16,0 0-12 0,0 0-6 15,0 0-3-15,-2 0-15 0,2 0-16 16,0 0-21-16,0 0-9 0,0 2-5 16,0 5 11-16,0 4 6 0,0-1 3 15,0 7 7-15,0 3 41 0,0 8-12 16,0 1-20-16,0 8-22 0,0 5-12 15,-4-6-3-15,2 11-3 0,-5 1 0 16,-1-5 12-16,0 2 0 16,0-4 0-16,-7-5 0 15,3-4 3-15,-3-6 43 0,-1-2 11 0,1-5-36 16,1-5-27-16,-3-3-19 0,7-1 0 16,-3-6 0-16,5-3-1 0,2-1 2 15,2 0 9-15,2 0 0 0,2 0 3 16,0 0 3-16,0 0 18 0,0 0 15 15,4 0-15-15,2 4-12 0,-2-4-12 16,0 0 0-16,5 3-11 16,3 1 0-16,0-1 2 0,7 4 12 15,2-3-2-15,8 3-1 0,4 0 0 16,2 0-9-16,4-4 15 0,7 3-16 16,1-6 0-16,7 3 1 0,-4-3 0 15,1 0-1-15,1-3-2 0,-3 1-1 16,-3-5-11-16,-7 3 11 0,-2 1 1 15,-8-1-1-15,0 1 0 0,-12 3 0 16,-1 0 0-16,-3 0 0 0,-9 0 1 16,-2 0-18-16,-2 0-70 0,-6 0-77 15,-7 0-78-15,-3 3-43 0,-1-3-86 16,-3 4-265-16,1-4-883 0,-22-11-1761 0</inkml:trace>
  <inkml:trace contextRef="#ctx0" brushRef="#br0" timeOffset="124743.42">13248 17679 2292 0,'0'0'684'0,"0"0"-428"16,0 0 119-16,0 0 161 0,0 0-117 15,0 0-56-15,0 0-55 0,0 0-53 16,0 0-31-16,-23 3 24 0,42-3-13 16,4-3-45-16,4 3-78 0,6 0-52 15,4 0-27-15,6-4-18 0,-1 4-12 16,1 0-2-16,-6 0-1 0,1 0-12 15,-7 0 0-15,-3 0 9 16,-11 4-18-16,0-4-12 0,-5 3-12 16,-10-3-13-16,-2 4-8 0,-2-4-27 15,-8 0-46-15,-1 0-33 0,-3 0-33 16,1 0-104-16,1 0-280 0,4-4-770 16,8-10-1212-16</inkml:trace>
  <inkml:trace contextRef="#ctx0" brushRef="#br0" timeOffset="125031.83">14205 17399 4175 0,'0'0'566'16,"0"0"-480"-16,0 0 68 15,0 0-81-15,0 0 46 0,0 0 112 16,2 63-76-16,5-31-91 0,-5 4-37 16,2 1-26-16,-2 8-1 0,0-1-2 15,2-1-13-15,2-2-10 0,-2-1-20 16,-2-2-3-16,0-8-22 0,1-6-9 16,-1-1-12-16,-2-9-22 0,0-4-43 15,2-3-31-15,0-7-53 0,0-3-219 16,4-4-692-16,0-37-1018 0</inkml:trace>
  <inkml:trace contextRef="#ctx0" brushRef="#br0" timeOffset="125483.64">14089 17452 4029 0,'0'0'545'15,"0"0"-268"-15,0 0 406 0,0 0-248 16,0 0-118-16,0 0-58 0,0 0-79 15,0 0-84-15,-10-70-60 0,20 56-36 16,9 0-2-16,4 2-22 0,4-2 0 16,8 3-9-16,-2 5 12 0,6 2-6 15,3 4-24-15,-7 0-18 0,2 7 6 16,-6 7 0-16,-2 3-7 0,-11 3-5 16,-1 4 6-16,-13 2 21 15,-4 6 32-15,-4-3 16 0,-17 1 15 16,1 1 15-16,-7-5 0 0,-2-1 33 15,-4-1 33-15,6-8 7 0,2-6-13 16,4 1-12-16,11-4-72 0,2 0 9 16,8-7-15-16,16 0 51 0,5 0-18 15,8 0-30-15,8 0-3 0,4 0-1 16,3 0-1-16,-5 0 1 0,5 0 0 16,-5 3-14-16,-10 3-3 0,-6 8 0 15,-7-1 9-15,-14 5 9 0,-8 5 18 16,-21 8 0-16,-23 2 0 0,-3-3 3 15,3-2 18-15,7-11 12 0,10-8-21 16,-5 1-14-16,-1 4-16 0,2-3-2 16,6-8-50-16,10-3-74 15,15-3-111-15,6-8-58 0,19-10-40 16,-1 6-277-16,50-39-1033 0</inkml:trace>
  <inkml:trace contextRef="#ctx0" brushRef="#br0" timeOffset="125860.73">14768 17291 2035 0,'0'0'1156'0,"0"0"-1035"16,0 0 108-16,0 0 281 0,0 0-238 16,0 0 38-16,0 0 0 0,0 0-78 15,0 0-52-15,0 0 53 0,-29 6 24 16,33 8-15-16,0 3-46 0,6 6-61 16,-2 5-53-16,-1 5-28 0,5 5-21 15,-6 2-18-15,7 4-14 0,-5-1 1 16,0 1 0-16,3 1-1 0,-3-8-1 15,2 0-3-15,-4-4 0 16,-2-5-24-16,1-2-12 0,3-5-18 0,-6-4-25 16,0-3-32-16,-2-9-46 15,0 2-42-15,0-7-82 0,0-3-236 16,0-4-661-16,-4-30-925 0</inkml:trace>
  <inkml:trace contextRef="#ctx0" brushRef="#br0" timeOffset="126087.45">14747 17291 3720 0,'0'0'939'0,"0"0"-610"0,0 0 173 16,0 0-36-16,0 0-209 16,0 0-8-16,0 0-62 0,0 0-85 15,0 0-63-15,0 0-27 0,39-28-10 16,-14 28-2-16,2 0 0 0,12 0-30 15,0 0-72-15,3 0-27 0,3 4-28 16,-3-4-51-16,-1 7-42 0,-2-4-92 16,-8 1-251-16,-2 3-423 0,-8-4-326 15,-7-1-998-15</inkml:trace>
  <inkml:trace contextRef="#ctx0" brushRef="#br0" timeOffset="126265.39">14664 17516 3461 0,'0'0'750'0,"0"0"-492"0,0 0 90 16,0 0 74-16,0 0-173 0,70 32-6 15,-12-36-104-15,27-10-82 0,-13 4-57 16,-10-1 0-16,-20 8-82 0,-19 1-120 16,-5-1-138-16,1 3-130 0,3-4-267 15,-3 4-786-15,4 0-959 0</inkml:trace>
  <inkml:trace contextRef="#ctx0" brushRef="#br0" timeOffset="126878.52">15654 17331 4083 0,'0'0'759'16,"0"0"-307"-16,0 0 36 0,0 0-261 15,0 0-104-15,0 0-41 0,0 0-82 16,0 0-3-16,0 0-28 0,-58-14 4 16,29 32 15-16,-8 8 9 0,0 5 0 15,-10 10 3-15,-3 16 14 0,11-6-11 16,3 3-3-16,12-11 0 0,11-2-15 16,3 2-3-16,4 6 15 0,6-9 3 15,12-7 15-15,7-1 12 16,10-10 3-16,4-4 7 0,8-8 2 15,5-6 0-15,-1-4-6 0,3 0 9 16,-3-11 3-16,1-6-2 0,-3 3-16 16,-8-5 0-16,-4-2-9 0,-8-2-15 15,-7-5-3-15,-7 4-1 0,-7 5-17 16,-2-6 3-16,-6 9 13 0,-11-1-1 16,-2 7-12-16,-3 3 13 0,-1 3 2 15,-6 4 1-15,6 4 17 0,0 3 3 16,3 3-21-16,7 0-12 0,1 3-3 15,6-3 3-15,4 1 12 0,2-1 3 16,4-6 27-16,8 3 6 0,3-7-12 16,5 0-12-16,1 0-10 0,2-4 1 15,0-3 15-15,-1 0-6 0,-1-3 3 16,-4 3 3-16,-7 3 21 16,2 1 9-16,-6 3 15 0,-1 0 9 15,-3 3 7-15,0 8-19 0,2 6-27 16,0 4-12-16,2-2-20 0,0 9-1 15,9-2-1-15,1 2-1 0,5-2-16 16,2-1 0-16,4-3-15 16,0-1-9-16,2-3-7 0,4-10-20 0,-4 3-24 15,-1-8-27-15,-5 4-39 0,-2-7-55 16,-7 0-109-16,-5-3-398 0,-14-18-1538 16</inkml:trace>
  <inkml:trace contextRef="#ctx0" brushRef="#br0" timeOffset="127847.7">16392 17230 3153 0,'0'0'670'0,"0"0"-365"16,0 0 130-16,0 0-174 0,0 0-98 15,0 0 53-15,0 0 0 0,0 0-64 16,40-3-46-16,-40 3-60 0,-3 0-31 15,-5 0 0-15,0 0 6 0,-7 0 3 16,5 0 12-16,-4 0 1 0,-1 0-10 16,-1 0-6-16,-3 0-9 0,0 0-9 15,-1 0 15-15,-3 0-6 0,0 3-9 16,1 1 18-16,-5 4 19 0,4 3-1 16,-2 6 12-16,4 4 52 0,1 2-28 15,7 5-18-15,3 2-15 16,6 3-3-16,4 2-5 0,4-6-13 15,8 6-3-15,5-9-18 0,6 2 1 16,4-5-1-16,4-2-1 0,0-6-11 16,6-1 11-16,0-7-1 0,0 4-1 15,3-1-9-15,-1-3 11 0,-2-1-1 16,2 4 2-16,-4 4 11 0,-1 0-9 16,-8-2-1-16,1 9 0 0,-8 0 1 15,-3-2 0-15,-9 6 10 0,-3-3 0 16,-4 3 12-16,-11-1 15 0,-5-1 3 15,-9-2-12-15,-4-6-3 0,-6 3 9 16,-2-4 0-16,-5-4-36 0,1-5-18 16,-2-1-108-16,1-4-82 15,9 0-108-15,8 0-234 0,-3-16-1347 0</inkml:trace>
  <inkml:trace contextRef="#ctx0" brushRef="#br0" timeOffset="130184.3">12487 17338 2002 0,'0'0'521'16,"0"0"-376"-16,0 0-48 0,0 0 64 15,0 0 15-15,0 0-42 0,0 0-35 16,0 0-45-16,0 0-22 15,-12-31-30-15,12 28 14 0,2 3 6 16,2 0 10-16,-4 0 0 0,4 0 6 16,-2 7 9-16,5-1 1 0,-5-2 12 15,0 6 16-15,-2 4 28 0,0-1 5 16,0 1-14-16,0 3-11 0,0 2 16 16,-2 6 15-16,0 1-1 0,-7 5-21 15,5 2-13-15,2 2-18 0,-4 2-13 16,-2 3-6-16,4 0-12 0,2 2-4 15,-5 2-2-15,1-8 8 0,0 8 13 16,2-6 6-16,0-5 43 0,-5 0 11 16,3-1-27-16,2-6-18 15,-2-2-9-15,-2-8-4 0,3 1-5 16,1-3-7-16,2-3-3 0,0-4-2 16,0-5-4-16,2-2 15 0,0 0 25 15,0 0 5-15,2-2-23 0,2-2-25 16,0-3-23-16,1-3-1 0,3 3 0 15,-4 0-2-15,-2 0-1 0,0 4-9 16,0-4-3-16,-2 7 0 16,0 0-10-16,0 0-8 0,0 0 0 15,-2 0 0-15,0 0 9 0,2 0 2 0,-2 0-8 16,2 0-12-16,0 3-7 0,0-3 25 16,4 0 24-16,9 0 18 0,-5 0 3 15,8 0-8-15,1 0-12 16,1 0-1-16,7 0 2 0,4 0 13 15,0-3 0-15,2 3 0 0,6-2 3 16,3-2-16-16,3 1 10 0,3-1-12 16,1-3-2-16,3 4-16 0,-3-1 6 15,1 4 9-15,-3-7-12 0,-1 7 3 16,-5 0-6-16,-10 0-13 0,-4 0-2 16,-5 0 24-16,-9 0 9 0,-5 0 42 15,-6 0-21-15,-4 0-20 0,-9 4 0 16,-5-1 1-16,-3 1 17 0,-2-1-7 15,-1 1-9-15,-1-1 9 0,0-3-9 16,2 7 0-16,0-7 0 16,1 4 0-16,-1-4 9 0,2 0-12 15,1 0 0-15,-1 0 0 0,-2 0-2 16,-2 0-13-16,-1 0 0 0,-3 0 3 16,-7 0 9-16,3 2-9 0,-6-2 12 15,2 0-2-15,2 3-1 0,0-3-25 16,8 4-41-16,-2-4-50 0,8 3-73 15,5-3-104-15,7 4-256 0,1-1-809 16,8-6-1241-16</inkml:trace>
  <inkml:trace contextRef="#ctx0" brushRef="#br0" timeOffset="-121265.01">12645 13592 16 0,'0'0'69'0,"0"0"35"16,0 0 36-16,-77-10 138 0,52 6-54 15,3-3 14-15,-1 4-23 0,2-1-58 16,3 4-82-16,5 0-73 0,3 0-2 16,4 4 58-16,-1 10-12 0,7 3-4 15,0 0-26-15,5-1-3 0,3 5 3 16,-4-3-3-16,6 1 10 0,-1-2 0 15,1-3 42-15,2-5 62 0,5-2 25 16,-3-4 4-16,13-3-30 0,8 0-32 16,21-14-33-16,21 2-3 15,24-16-3-15,25 6-10 0,-6-6-6 0,2 8-4 16,-17 6-9-16,-14 4 6 0,-2 3 7 16,-4 0-17-16,-11-3 1 15,3 1 2-15,-7-2 7 0,-14 1-3 16,-4-4 6-16,-19 4 1 0,-4 4-14 15,2-4 4-15,-5-4-7 0,7 0-3 16,9-2 0-16,5-5 0 0,7-7-15 16,-2-1 15-16,-7-1-13 0,1-5 26 15,-7-1-10-15,-6-5-19 0,-8 0 0 16,-4-3-1-16,-9-3-9 0,-12 0-22 16,-12-11-38-16,-17-10-7 0,-23-5 29 15,-27-12 10-15,-12 4 18 16,-16-4 11-16,22 15 9 0,17 16 2 15,23 14 1-15,20 12-2 0,0 5-1 16,6-1 0-16,-8-2 23 0,-2-9-23 16,1-2-22-16,-10-3-19 0,9-2 9 15,3 9-4-15,-5-4-9 0,6 3 16 16,-2 7-6-16,0 0-7 0,-6 4 10 16,-4-5 9-16,-17 12-3 0,-10-1-16 15,-19 6 23-15,-12 11 16 0,8 4-13 16,19 6 13-16,18-3 1 0,26 4-17 15,-3-3-1-15,-4 6-5 0,-2 7-4 16,-15 9 6-16,-8 17 10 0,-4 18 13 16,0 18 11-16,-4 17-8 0,2 13 13 15,15-1-3-15,1-4-13 0,11-7 1 16,8-12 15-16,5-5-16 16,-1 1 0-16,8-8 0 0,1-2 2 15,8-5 11-15,6 1 0 0,2-6 10 16,10-1 16-16,5-10 6 0,1-10-19 15,1-11-24-15,-7-5 0 0,9-5 0 16,-2 1 1-16,7 2 1 0,16 9 15 16,9 5 0-16,24 4 10 0,8-11 10 15,8-9 3-15,6-13-10 0,-13-11-3 16,1-4 3-16,-12-13-3 0,-5-2-7 16,8-9-2-16,5-5-1 0,10-7 0 15,10-13-16-15,-2 3 10 16,3-8 6-16,-5 2-16 0,-4-8-2 15,-4 3 10-15,-11 0-8 0,-1-7-2 16,-13 1 15-16,-13-4 14 0,-11-11-28 16,-11 5-4-16,-13-10-11 0,-12-5 13 15,-4 8-13-15,-16-5-10 0,-9 5 7 16,-12 4 15-16,-11 1-28 0,-8 4 1 16,-10 13 2-16,-14 1 26 0,-3 10-32 15,-12 11 9-15,0 2 4 0,-2 15 6 16,-9 5-29-16,3 8-38 0,-9 10-1 15,-12 10 1-15,2 11 9 0,-4 2 13 16,6 14-7-16,5 4-26 16,5 3 36-16,0 3 20 0,15 4 5 15,9 6-2-15,13 8-20 0,13 8 52 16,11 13 49-16,9 8 29 0,9 10-4 16,9 12-22-16,7-1-13 0,13 1-4 15,6 0-33-15,15-5-1 0,12-3 12 16,2-3-9-16,10-13-3 0,-3-15-1 15,11-12-1-15,13-11-3 0,9-21 4 16,20 2 30-16,10-30 34 0,11-5 49 16,10-9 19-16,10-15-35 0,3-2-23 15,5-9-20-15,-10-2-19 0,-3-6-12 16,-12-4-7-16,-11-8 6 0,-13-9 1 16,-12-4-4-16,-13-5 12 15,-12-6-30-15,-11-1-2 0,-8-6-17 16,-14-1 16-16,-13-7-27 0,-10-5 26 15,-8 1-42-15,-17 4 0 0,-12 3 26 16,-8 2 15-16,-13 9 1 0,-11 5-16 16,-11 9 0-16,-11 5-1 0,-6 7 18 15,-13 6 2-15,-8 7-35 0,-10 11 16 16,-4 6-4-16,-2 11 1 0,14 3 18 16,8 10-12-16,15 0 13 0,8 10-13 15,21 6 0-15,2 22-26 0,6 13-3 16,10 15-7-16,0 27-2 0,11 8 28 15,14 17 26-15,7 6 1 0,12 16 2 16,3 1 10-16,3 7 10 0,9-6 2 16,5 1 8-16,3-9-14 15,1-12-3-15,7-10-13 0,-2-32 10 16,0-19-13-16,-3-23-13 0,13-8 12 16,17-6 1-16,33-15 84 0,20-12 115 15,21-27-42-15,15-21-61 0,1-6-45 16,11-11-25-16,6-2-14 0,-4-12-8 15,-2 2-3-15,-17-6 1 0,-16-4-2 16,-12-1-60-16,-20-8-64 0,-13-8-11 16,-19-4 0-16,-17-8 23 0,-27 4 9 15,-16 3 38-15,-33 11 65 0,-30 10 3 16,-24 6-1-16,-24 15 2 0,-20 9-4 16,-18 10 0-16,-23 13 38 0,-10 19-34 15,-8 8 34-15,4 11 7 16,8 11 10-16,16 15-3 0,26 18-27 15,24 13-25-15,27 25-34 0,25 19-14 16,20 21 6-16,17 16-100 0,19 11-91 16,10 6-65-16,16 0-88 0,5 2-76 15,-2-44-118-15,8 20-43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8T22:21:36.48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24683 6476 10 0,'0'0'36'16,"0"0"-4"-16,0 0 53 0,0 0-30 15,0 0-9-15,0 0 10 0,0 0 15 16,0 0-22-16,-55-58-49 0,48 55-19 16,1-1-20-16,0 4 9 0,-2 0 11 15,2 4 6-15,-1 6 10 0,-5-4 3 16,8 8-2-16,-4-4 0 0,-1 1-11 15,5-1 10-15,0-5-10 0,2 2 13 16,2 0 16-16,2-3 0 0,4-4 20 16,9 0 36-16,-1 0 6 15,9 0 17-15,8-7-10 0,0 0-30 16,14 3-3-16,11-1-16 0,15-2 3 16,9-3 23-16,11 6-13 0,8-3-7 15,-20 4-6-15,-15-1-10 0,-23 4-13 16,-18 0-10-16,-4 0 14 0,-5-3-14 15,7-1 13-15,8 1 1 0,0 3-16 16,2-6 0-16,4 6-1 0,-2-3 0 16,6-1-2-16,0 1-2 0,-1 3 3 15,3 0 0-15,-6 3 1 0,-10 1-303 16,-15 26-254-16</inkml:trace>
  <inkml:trace contextRef="#ctx0" brushRef="#br0" timeOffset="1447.67">20175 13245 339 0,'0'0'26'0,"0"0"-26"0,0 0-365 0</inkml:trace>
  <inkml:trace contextRef="#ctx0" brushRef="#br0" timeOffset="18651.66">28103 7904 7 0,'0'0'61'0,"0"0"70"16,0 0-59-16,0 0-36 0,0 0-23 16,0 0 0-16,0 0-12 0,0 0-1 15,0 0-4-15,-38 11-12 0,32-8 13 16,2-1-13-16,0 5-1 16,2-3 4-16,0-1 10 0,0 4 2 15,-3-3 1-15,5-1 19 0,-2 4 1 16,0-4 3-16,0 1 6 0,-2-1 69 15,-4 1 32-15,0 1-38 0,-5 2-30 16,-1-3 0-16,-3-1 0 0,-3 1 9 16,3-1 7-16,-6 1-16 0,3-1-16 15,1 1-17-15,0-4-6 0,1 3-10 16,1-3 0-16,5 0 7 0,2 0 15 16,-3 0 5-16,5 0-27 0,0 0-13 15,5 0-49-15,-1 0-7 16,4 0 21-16,-2 0 35 0,2 0 36 15,0 0 30-15,0 0 22 0,0 4-10 16,4-4 6-16,-2 0 17 0,3 0-7 16,-1 0-16-16,2 0-16 0,-2 0-16 15,2 0-7-15,1 0-1 0,-3-4 1 16,0 4-9-16,2-3-18 0,-2-1-12 16,0 1-4-16,2 3-12 0,1-4 14 15,3 4-1-15,-2 0-1 0,7-3 4 16,-5 3 0-16,5 0 17 0,1 0-14 15,3 0 20-15,1 0 6 0,1 0 16 16,0 0 10-16,1-4 17 0,-1 4-8 16,2 0-18-16,0-3-17 0,1-1-13 15,-3 4-14-15,2-3-1 16,-3-1 1-16,3 4 0 0,-2-2 2 16,-3-1-1-16,-1 3-1 0,0-4-1 15,-3 4-1-15,0 0-1 0,-1-3-12 16,-1 3 0-16,-1 0 10 0,1 0 0 15,-4-4-10-15,3 4 13 0,-3 0 12 16,-2 0 39-16,0 0 72 0,-4 0 32 16,0-3-30-16,0-4-67 0,-2 4-35 15,0-4-20-15,0-4 13 0,-4 2-13 16,0-1 0-16,-2-1 10 0,2-3-12 16,-4 1 2-16,-1 0 13 0,5 3-13 15,-4-1-1-15,4-3 0 16,0 4-1-16,0 1 0 0,1-1 2 15,1-4 0-15,2 3 1 0,0-4-1 16,0 1 0-16,0-4 10 0,0-4-10 16,0 1 16-16,0-9-6 0,0 6-10 15,0-10 17-15,0 7-17 0,-4-7 0 16,2 0 9-16,-2 4-12 0,0-3-1 16,0-2-1-16,0 2 0 0,4 0-1 15,-7 1 0-15,3-1-12 0,2-2 14 16,2 6-1-16,-2-5 1 0,2 3-1 15,0-2 0-15,0 1 0 0,0-1-1 16,2 0 1-16,0 2 0 0,0-2-1 16,-2 1 0-16,0 3-10 0,0-5 10 15,-2 7-13-15,-4-3 13 16,0 2-13-16,-4 2 14 0,-1-2-11 16,1 2 11-16,0 1 0 0,-1 3 2 15,1-3-1-15,4 4 0 0,0 6 0 16,1-3 0-16,3 1 0 0,2 8-1 15,0-5-1-15,0 4 1 0,0-1-11 16,0 1 10-16,0 4-10 0,0-1 10 16,2 1-10-16,-2-1 10 0,0 3 1 15,0-3-1-15,0 4-10 0,0-1 10 16,0 1-10-16,0-1 10 0,-2 4-13 16,2-3 14-16,-4 3-2 15,2 0 1-15,0-4 2 0,0 4 0 0,2-2 1 16,-6 2 0-16,6 0 0 15,-2 0-2-15,2 0-24 0,-2 0-13 16,2 0-2-16,0 0 5 0,0 0 10 16,0 0 14-16,-2 0 8 0,2 0 1 15,-5 2 0-15,3 2 3 0,-2 3 1 16,-2 0 12-16,0 0 6 0,-4 0 4 16,-1-4-4-16,-1 4 10 0,-7 0-6 15,1-4-4-15,-5-1-6 0,-2-2-10 16,0 4 13-16,-4-4-13 0,0 0 10 15,-2 0-11-15,4-4-1 0,-1 4 0 16,1-2-1-16,2-1 0 16,2-1 0-16,2 4-2 0,1-3 0 15,5 0-17-15,-1 3 3 0,3 0-7 16,3 0 1-16,2 0-4 0,4 0-3 16,-1 0 13-16,3 0 0 0,2 0 13 15,-2 0-10-15,2 0 11 0,0 0-2 16,0 3 4-16,0-3 2 0,2 3 27 15,5-3-3-15,-3 0-3 0,8 0-7 16,3 0-15-16,5 0-1 0,3 0-1 16,2 0 0-16,8 0 1 0,4 0 0 15,4 4 1-15,5-1 12 0,-5-3-11 16,9 6 1-16,-3-3 10 0,1 4-10 16,-5 0-3-16,1 0-2 0,-7 0-17 15,-2 0-7-15,-6 0-3 16,-4-3 13-16,-7-3 0 0,-3 3 15 15,-5-4 0-15,1 3 0 0,-11-3-2 16,2 0-16-16,-2 4-10 0,0-4-10 16,0 3 17-16,0 1 9 0,0-1 13 15,2 4 0-15,-2 0 0 0,2 7-26 16,0 2-106-16,0 5-37 0,-2 5-84 16,-2 19-163-16,-2-8-150 0,-31 50-252 0</inkml:trace>
  <inkml:trace contextRef="#ctx0" brushRef="#br0" timeOffset="26983.6">25351 5993 98 0,'0'0'59'0,"0"0"-27"16,0 0-32-16,0 0 0 0,0 0-3 15,0 0 2-15,0 0 1 16,62-61 1-16,-58 57 12 0,0-3-11 15,1 0 11-15,-5 0 20 0,0-3 48 16,0 5 40-16,-9-6-4 0,5 1-19 16,-4-8-7-16,-4 8-19 0,-1-2-17 15,-1-2 7-15,-5-4-3 0,-2 6-26 16,1-2-33-16,-3 0 0 0,-2-3-4 16,0 8-18-16,-6-2 18 0,-2 1-9 15,0 0 10-15,-10-1-13 0,-13 4 16 16,-16 2 1-16,-9 5 31 0,-20 0-2 15,-5 0-7-15,5 0 16 0,8 5 10 16,23-5-1-16,24 4 1 16,9-1 7-16,12 1 2 0,2 3-20 15,3 0-38-15,-5 0-45 0,0 6 12 16,-6 0 0-16,-4 15 33 0,6-6-19 16,2 13 19-16,4 2-1 0,5-1 1 15,1 11 0-15,7-1 23 0,2 1-20 16,6 0 16-16,2-3-19 0,10-1-3 15,0-3 1-15,7 2 2 0,4-5 1 16,3-8 19-16,9 6-7 0,19-5-10 16,12 1 13-16,31-4 23 0,21 0 7 15,25-4-1-15,1 2-41 0,3-10 15 16,-15 3 1-16,-6-8-19 0,-4 1 22 16,-10-8-4-16,-17-3 14 15,-23-3-4-15,-18-8 10 0,-19 1 0 16,-13-4 3-16,-1 2 4 0,-5-2-14 15,7-14-3-15,2-2 1 0,6-17-29 16,0-18 25-16,-11 1 16 0,-9 10-26 16,-5 10 0-16,-4 11-14 0,-6-7-2 15,-5-12 0-15,-3-2-13 0,-13-1 10 16,-14-4-10-16,-19 2-6 0,-27-1 3 16,-23 11-23-16,-28 12-4 0,-3 19 4 15,1 6 0-15,7 10-29 0,7 10 6 16,-2 6 62-16,4 15 26 0,8 6 43 15,19 3-40-15,10 11-13 0,9 10-16 16,9 7-38-16,7 9 38 16,7 12 26-16,1 8-26 0,6 8 0 15,1 14-218-15,3-1-104 0,13-27-304 16</inkml:trace>
  <inkml:trace contextRef="#ctx0" brushRef="#br0" timeOffset="30532.81">26180 8918 49 0,'0'0'329'0,"0"0"-71"0,0 0-43 16,0 0-46-16,0 0-38 0,0 0-27 15,0 0-19-15,0 0-33 0,0 0-23 16,-35-44-29-16,43 37 1 0,3 0-1 16,5 4 2-16,3-4 15 0,5 0 9 15,12 3 22-15,13-3 11 0,19 0 16 16,21 6 0-16,21-3-4 0,20 4-12 16,-4 0-34-16,-8 0 18 15,-17 5-21-15,-16-1-5 0,-4-1 9 16,-3 1-7-16,-3 3 7 0,3-4-3 15,-5 1-4-15,-9-4-6 0,-15 3 0 16,-9-3-10-16,-14 4 1 0,1-4-1 16,-4 3-3-16,2 1-2 0,6-1-14 15,0 4 12-15,2-2 1 0,-8 2-13 16,-7-3 13-16,1 3-13 0,-13-4 16 16,-4 1 46-16,-2-4 6 0,-8 0-17 15,-11 3-22-15,-14-3-12 0,-18 0 3 16,-26 0-2-16,-20-7-1 0,-21 0 0 15,-2 0 0-15,9 0-1 0,9 2-2 16,11-2-1-16,0 7-13 16,-4-3 3-16,0 3 10 0,4 0-16 15,11 0 18-15,14 0-1 0,18 0 1 16,11 0-1-16,12 0 2 0,-2 0 0 16,8 3-1-16,-3-3 0 0,-5 0-12 15,0 4 10-15,0-1-10 0,9-3-6 16,1 4-14-16,13-4-28 0,4 0 38 15,2 1 23-15,12-1 26 0,15 4 3 16,19-1-6-16,20-3-4 0,29 0-18 16,23 0 0-16,2 0 2 0,-2 0-2 15,-8 0 2-15,-13 0 0 0,-4 0-2 16,0 0-1-16,-2 4-3 0,-8-1 1 16,-15 1 1-16,-16-1 1 15,-17 1 3-15,-14-1-3 0,-5 1-1 16,-3-1-1-16,1 1-18 0,1 3-28 15,-3 1-4-15,-5-1 52 0,-9 4 19 16,-19 3 23-16,-33 3-9 0,-28-1-7 16,-32-2-13-16,-26-4 0 0,-7-6 0 15,2-4-12-15,3 0-1 0,5-7-1 16,-1 0 0-16,-3 3-15 0,3 4 16 16,-3 4 1-16,7 17-1 0,4 9-188 15,33-1-303-15,-4 10-733 0</inkml:trace>
  <inkml:trace contextRef="#ctx0" brushRef="#br0" timeOffset="37866.71">23908 9211 49 0,'0'0'124'0,"0"0"10"0,0 0-1 16,0 0-15-16,0 0 6 0,0 0 3 15,0 0 10-15,0 0-20 0,0 0-81 16,0 0-36-16,-45 10 0 0,57-6 26 16,11-4 26-16,18 3 3 0,13 1-12 15,25 3-11-15,16-4-9 0,14 1-4 16,5-4 1-16,0 0 22 0,-9 0 4 15,-10-7 6-15,-2 0 19 0,4 3-9 16,13-3-3-16,8 0-14 16,6 4-22-16,-4-4 6 0,-9 7-12 15,-7 0-15-15,-13 0 11 0,-17 3-11 16,-20 4-1-16,-21 0 1 0,-15 0 0 16,-3 0-2-16,-7 0-15 0,-2 2-24 15,-4 1 12-15,-6 1 27 0,-29 3 42 16,-33 0-6-16,-35-9-13 0,-32-5-7 15,-13 0-14-15,-3-5-1 0,4-9-1 16,11 3-3-16,-3-3-10 0,-3 4 0 16,3-2 0-16,3 5 10 0,10 3 0 15,12 4-9-15,28 0 12 0,26 4 13 16,14-1 6-16,22 8-16 0,3-6-3 16,5 2-3-16,5 0-140 0,3 3 23 15,6 4 85-15,15 2 35 16,34 5 13-16,38-7 3 0,45 3-3 15,32-8-12-15,9-2-1 0,-1-4-3 16,-11-3-16-16,-14 0-1 0,8 4 1 16,-13-1 19-16,-11 1 3 0,-36-1 10 15,-31 8 10-15,-27-2 12 0,-29 1-35 16,-6 1-410-16,-55 13-375 0</inkml:trace>
  <inkml:trace contextRef="#ctx0" brushRef="#br0" timeOffset="82643.5">26341 9069 26 0,'0'0'46'0,"0"0"-23"0,0 0-23 16,0 0-59-16,0 0 23 0,0 0 36 15</inkml:trace>
  <inkml:trace contextRef="#ctx0" brushRef="#br0" timeOffset="83166.61">26341 9069 91 0,'23'0'196'16,"-8"-6"-4"-16,1 2-25 0,1 1-40 15,3-4-3-15,3 0-17 0,8 3-19 16,8-1 3-16,21 1-13 0,17 1-9 16,20 3 9-16,8 0 3 0,5 3 1 15,-9 4 2-15,-6-5 14 0,-6 2-1 16,-2-1-3-16,-15-3-29 0,-16 4-32 15,-15-4-11-15,-16 0-9 16,-4 0 7-16,-2 0-1 0,1-4 7 16,3-3-3-16,2 5 0 0,0-8-21 15,-5 3 27-15,-3-4 91 0,-1 4 9 16,-10-3-55-16,3 3-46 0,-1 5-28 16,-6-5-51-16,0 4-56 0,0 3 7 15,-2 0 45-15,0 0 36 0,-6 0 19 16,-4 7 26-16,-9-4 0 0,-6 3 0 15,-16 0-26-15,-19-2-23 0,-23-1-41 16,-22-3 5-16,-17 0 11 0,0-7 25 16,4-3 20-16,13 5 1 0,8-6 0 15,6 8-1-15,6-1 2 0,17 1-2 16,14 3 1-16,19 0-11 16,12 0 0-16,4 0 10 0,3 0-28 15,-3 0 29-15,3 3-41 0,1-3-22 16,7 4-28-16,14-4 93 0,27 3 32 15,38 1-2-15,46 3 25 0,36-4 0 16,25 3 13-16,10 0 7 0,-2 1 6 16,-10 4-10-16,6 3 0 0,-2 2-16 15,-9 1-6-15,-20 0-30 0,-39-1-6 16,-44 2-12-16,-35-8-1 0,-23-3-19 16,-10 4-214-16,-16-6-140 0,-50-2 18 15,-58-3-42-15,-46-5-79 0,26-9 49 16</inkml:trace>
  <inkml:trace contextRef="#ctx0" brushRef="#br0" timeOffset="83883.33">27210 8928 173 0,'0'0'0'0,"0"0"-59"15,-71-21 59-15,53 21 16 0,-3 0-16 16,-12 0 2-16,0 0 11 0,-17 0 78 16,-14 4 62-16,8-1 10 0,-2 1 30 15,7-1 12-15,7-3-49 0,-7 0-19 16,-3 4-29-16,0-4-14 0,5 0-52 15,7 0-9-15,7 0-7 0,6 0-23 16,8 0 49-16,11 0 3 0,8 0 59 16,6 0-94-16,27 0-17 0,21 0 46 15,28-4-4-15,28 4 23 16,30 0 13-16,9 0-9 0,2 0 15 16,0 4-3-16,-9-1-6 0,9 6-7 15,-4-2-16-15,4 7-19 0,0-4-7 16,-3 6-13-16,-19 1-3 0,-37-3-2 15,-32 4-11-15,-27-9-4 0,-26 1-21 16,-5 1-46-16,-19 2-104 0,-43 1 126 16,-50-5-6-16,-35-5-3 0,-20-8-10 15,2-8 0-15,18-6 29 0,4 5 3 16,11-1-71-16,12 5-91 0,35 2-186 16,15 3-421-16</inkml:trace>
  <inkml:trace contextRef="#ctx0" brushRef="#br0" timeOffset="88672.62">26507 8225 5 0,'0'0'421'15,"0"0"-154"-15,0 0-117 0,0 0-29 16,0 0-10-16,0 0-36 0,0 0-13 16,0 0-23-16,0 0 23 0,8-7-20 15,0 4-19-15,11-1 6 16,4 1 13-16,14-1 7 0,19-6 0 15,24 3 3-15,28-5 13 0,20-2 32 16,6 3 20-16,1 1-19 0,-7 3-14 16,-12 7-16-16,-7 0-16 0,-10 0-16 15,-10 7-18-15,-8 7-18 0,-9-4-2 16,-14 4 2-16,-13-5 13 0,-14 1 3 16,-10-3-16-16,-2-3-139 0,-9 3-46 15,3-4-49-15,1 4-36 0,-4-3 52 16,-1-1 195-16,-9 1 7 0,-2-2-160 15,-7-2-316-15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4801" y="0"/>
            <a:ext cx="4035319" cy="35253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E03599C5-ED67-477E-B314-A9992BB2396B}" type="datetimeFigureOut">
              <a:rPr lang="en-US" smtClean="0"/>
              <a:t>4/8/2021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7938" y="877888"/>
            <a:ext cx="4216400" cy="2371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228" y="3381394"/>
            <a:ext cx="7449820" cy="2766596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4801" y="6673742"/>
            <a:ext cx="4035319" cy="352533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55082C81-BFD4-48E3-A6D3-F6E7A8797B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81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9CCB3-C956-459D-9042-43B791C7D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D80545-57C3-4416-B583-2E4AD4E10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85B8-4610-4469-A53A-4DE5A5349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CC226-7891-40CA-A9DC-8BC54EF1AE36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67DA-D87F-4B81-BDE0-9B6A4083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5DDF1-249D-4F61-9F4A-DE9962003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541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0081E-B794-4CA6-A1CE-5492070F9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AF3DEC-7C5A-4F4F-8AE9-7C312B9DA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C61FF-23B2-44A4-BE61-D9A187B9A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46D586-03E4-4FBE-A79C-E222D9707FD5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C68607-4F42-496A-8BE9-16799B404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B0B3-68EA-48C2-9E75-A6331A73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3010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55FCFB-F5A9-42A9-BCCF-229FDFE46D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F82258-3739-43A8-9034-54C1754AE2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458E8-A16D-483A-B8DA-DD3BA88F6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B416D-878E-4CAF-9FCB-71A2D825298C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BE446-5A4A-4F8B-B077-B6F763B80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4F-3225-459D-8716-8FE06F03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03B7-C8CB-4E37-84F7-1C5494F4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CEAC7-30F0-4BBA-8CEA-B00FB2EA3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6A5BC-E9AF-4025-99C7-684EFE5C7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D059F-EA5C-48CF-90C8-063306A34A45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91BF5-F82B-4007-A23B-9B4EA1CA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8821E-FBC4-4F3F-9AE9-B7BA9D690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000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F83D9-57A7-4554-A094-8E21F85A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F4F55-6050-46F7-8766-B6A8FFBB5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F094C-65FC-4B99-B128-F8C7592C5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7C5D6-245F-415A-A4E0-A3EE88DBD15D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D240D-34B4-48C7-9800-3AB85EE6D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FFB8A-6342-46D5-8044-8B4BE1551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8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E137C-593D-4A3B-B1AF-D37482DFF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6C02D-A0E3-4DFC-8518-89B0ACCD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62FC7-BFC5-4C0E-8B7E-5C6BF8418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051D0-9423-4460-BD2D-D4771BB9AD7B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3F3AB-518B-4544-9DC0-E4167A14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A5809-7F4A-4DB7-AB1F-076B4CA5A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58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3CD35-34D1-4529-A1EB-A77137A92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842FC-8701-40E2-844C-CDCA778B2A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31D7E-E1C6-4C7D-9170-FB4F33DD4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7EE94B-497E-46B5-B1FA-F07B3E8C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B00BA-D070-4107-8FE6-33849230C7BB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C654FF-AAD6-43D4-8629-669D3A364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73C60-01EE-48A9-A51E-537F843CE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19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4994C-4885-4C65-8FD0-6232BFCD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B06E2-E67C-4E41-95DB-C172CD46F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663360-7FD6-4400-A2B8-A41D81A08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DFD8D7-FFEF-4EA5-9536-2AEA43F78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F54B06-4FB1-46C2-9C43-FB5F283FEC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66468B-A973-4542-BB5C-B44FB7132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B6B53F-A133-488A-8B8F-1E91FEFAAE90}" type="datetime1">
              <a:rPr lang="en-US" smtClean="0"/>
              <a:t>4/8/2021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D30B32-5E8F-4256-A3E9-AF53594E3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09AD14-941E-4763-98D9-184F3F31C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419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E235-54B1-4180-9B6E-782E5F05C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719ED6-FAC0-4AB7-8AC4-1C104A164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4128C-2AD9-444B-AFE1-3C0C16061F18}" type="datetime1">
              <a:rPr lang="en-US" smtClean="0"/>
              <a:t>4/8/2021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1E58D-716E-43E9-A662-B209DB2EB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2C236-DD64-4B35-8C12-10CCFB2C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15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C1C4-12AF-46D2-BCB2-B81F9E68E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24B13-B70E-4AD0-A0AE-E98B33AF09E3}" type="datetime1">
              <a:rPr lang="en-US" smtClean="0"/>
              <a:t>4/8/2021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15F4D-EA4C-4FA3-A95F-83420C6A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BB6FC-B139-4824-95D1-3B5930F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8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9BFA0-4AF8-49F6-B773-AC442FE2C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C4B21-7D7B-4CB0-B2FD-6AC3BBB8B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124650-FB6B-4B04-A53F-C19FEA076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EDF51-0744-46E0-8BD7-D1F507174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2E21C-290D-4A17-8F68-C7093A3ED3A4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F20B06-3FD8-4A4E-9477-E4030AB2B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CBB07-7749-4EBB-B6E8-7163855AE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99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614BA-054C-48D9-9E27-FB712CF6A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CF622E-2FB8-4C2A-A1E0-C1174EB9F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509B6B-4164-4876-81EB-61AD6DC1F6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A410B-E1C3-4F06-9CB4-131ACCAD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6EEF3-E459-41F7-92CF-8A24631B5BA1}" type="datetime1">
              <a:rPr lang="en-US" smtClean="0"/>
              <a:t>4/8/2021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77B4E-9C57-40ED-86B5-9AEAE1B97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BE975-0119-4470-AA67-9185ECA0D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6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A0261-72EE-418B-A5F7-C6EC4AACE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6ACB5-4574-4FC9-8BC8-98930D78E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0FAFC6-B1E3-49E8-95A9-77D1E44917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E4201-3DA0-43F6-811A-4C33345CCCF0}" type="datetime1">
              <a:rPr lang="en-US" smtClean="0"/>
              <a:t>4/8/2021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F4010-8AED-42F8-89AE-2210174BC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5DEE9-A7E1-46D3-8C3E-A755E0248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3A85BE-9DD1-40FA-B588-5DB3D2EB6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52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3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customXml" Target="../ink/ink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Agenda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AAC0-D7F4-41A8-B013-36AFEC7BE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Last few topics on bracketing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Second-order methods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Direct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DC79-6C70-4D18-ABC2-45CB7FF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7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Quasi-Newton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053F-6043-4499-AF2D-8BE4DA2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99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Quasi-Newton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1A2960D-9DE0-410A-84BB-7949D3A9C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1836" y="1790831"/>
            <a:ext cx="6791491" cy="464026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9A542-35C1-4317-8B0E-1E2D1EC7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8305D6F-CA35-4CF4-B0C5-35C8B44D744E}"/>
                  </a:ext>
                </a:extLst>
              </p14:cNvPr>
              <p14:cNvContentPartPr/>
              <p14:nvPr/>
            </p14:nvContentPartPr>
            <p14:xfrm>
              <a:off x="7263000" y="2039400"/>
              <a:ext cx="2965320" cy="272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8305D6F-CA35-4CF4-B0C5-35C8B44D74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53640" y="2030040"/>
                <a:ext cx="2984040" cy="2747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99244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46AAC0-D7F4-41A8-B013-36AFEC7BE0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Incorporating second-order information in descent methods often speeds convergence.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Newton’s method is a root-finding method that leverages second-order information to quickly descend to a local minimum.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The secant method and quasi-Newton methods approximate Newton’s method when the second-order information is not directly available.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DC79-6C70-4D18-ABC2-45CB7FF49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160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3A8-581F-4AE8-97A8-B9D2DD375C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Second-Order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428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CE3A8-581F-4AE8-97A8-B9D2DD37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>
                <a:latin typeface="TeXGyrePagella-Italic" panose="02000603020200000004" pitchFamily="50" charset="0"/>
              </a:rPr>
              <a:t>Second-Order Methods</a:t>
            </a:r>
            <a:endParaRPr lang="en-US" b="0" i="0" u="none" strike="noStrike" baseline="0">
              <a:latin typeface="TeXGyrePagella-Regular" panose="02000603020200000003" pitchFamily="50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3A168-A855-4848-9D93-B86BF1B9C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Locally approximate function as quadratic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Comparison of first-order and second order approximations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0E2D5F-A078-4E65-9089-7F5F7F36A5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11540" y="3181217"/>
            <a:ext cx="8200370" cy="31306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21222-ADFE-4198-B01D-9B33D9FF0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A85BE-9DD1-40FA-B588-5DB3D2EB661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5DB0FE9-F9AD-4ABB-99AC-EC6155C39DCB}"/>
                  </a:ext>
                </a:extLst>
              </p14:cNvPr>
              <p14:cNvContentPartPr/>
              <p14:nvPr/>
            </p14:nvContentPartPr>
            <p14:xfrm>
              <a:off x="1464480" y="2808000"/>
              <a:ext cx="7740360" cy="37418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5DB0FE9-F9AD-4ABB-99AC-EC6155C39DC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55120" y="2798640"/>
                <a:ext cx="7759080" cy="376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8768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Approximate a function using second-order Taylor series expansion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Univariate function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339AE8B-BAB9-48ED-A3ED-3CA480A244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6129" t="7016" r="31436" b="88434"/>
          <a:stretch/>
        </p:blipFill>
        <p:spPr>
          <a:xfrm>
            <a:off x="1086677" y="3108960"/>
            <a:ext cx="10018645" cy="97800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05AD4B72-EE12-47C3-A3EE-767F85E7514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493" t="9971" r="25643" b="75768"/>
          <a:stretch/>
        </p:blipFill>
        <p:spPr>
          <a:xfrm>
            <a:off x="1487605" y="3429000"/>
            <a:ext cx="9216790" cy="355380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309E2-973C-46CF-AC33-D80D6222B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EB31CBA-062D-4F08-9CE9-1DCAAD6B594D}"/>
                  </a:ext>
                </a:extLst>
              </p14:cNvPr>
              <p14:cNvContentPartPr/>
              <p14:nvPr/>
            </p14:nvContentPartPr>
            <p14:xfrm>
              <a:off x="2158920" y="2939040"/>
              <a:ext cx="10015200" cy="37616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EB31CBA-062D-4F08-9CE9-1DCAAD6B59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149560" y="2929680"/>
                <a:ext cx="10033920" cy="378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2094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Multivariate function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Multivariate update rule</a:t>
            </a: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endParaRPr lang="en-US" dirty="0">
              <a:latin typeface="TeXGyrePagella-Regular" panose="02000603020200000003" pitchFamily="50" charset="0"/>
              <a:ea typeface="TeXGyrePagella-Regular" panose="02000603020200000003" pitchFamily="50" charset="0"/>
              <a:cs typeface="TeXGyrePagella-Regular" panose="02000603020200000003" pitchFamily="50" charset="0"/>
            </a:endParaRPr>
          </a:p>
          <a:p>
            <a:r>
              <a:rPr lang="en-US" b="1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H </a:t>
            </a:r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is the Hessian matrix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2C1A8A1-8543-4D74-803B-EDB21F0213C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260" t="6952" r="31435" b="87181"/>
          <a:stretch/>
        </p:blipFill>
        <p:spPr>
          <a:xfrm>
            <a:off x="500930" y="2377441"/>
            <a:ext cx="10718360" cy="1213346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21C72200-13F1-4C2F-AC64-3CCE88A678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805" t="6453" r="41891" b="87727"/>
          <a:stretch/>
        </p:blipFill>
        <p:spPr>
          <a:xfrm>
            <a:off x="3273285" y="4083750"/>
            <a:ext cx="5645429" cy="13060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AB3335-F253-4950-9F70-C3D825F52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841727-3412-4F4F-8763-7837D0FE09E6}"/>
                  </a:ext>
                </a:extLst>
              </p14:cNvPr>
              <p14:cNvContentPartPr/>
              <p14:nvPr/>
            </p14:nvContentPartPr>
            <p14:xfrm>
              <a:off x="1527120" y="2497680"/>
              <a:ext cx="9628920" cy="29905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841727-3412-4F4F-8763-7837D0FE09E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17760" y="2488320"/>
                <a:ext cx="9647640" cy="300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109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Newton’s method for optimization is equivalent to finding the roots of the derivative function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22BC38-671C-4771-9F08-E8BB66632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1896" y="2935408"/>
            <a:ext cx="8670357" cy="37799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2BDA-D0E6-4961-87D8-BD1C6C9E2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6163E46-EB49-4A27-87E7-5A5E612302FA}"/>
                  </a:ext>
                </a:extLst>
              </p14:cNvPr>
              <p14:cNvContentPartPr/>
              <p14:nvPr/>
            </p14:nvContentPartPr>
            <p14:xfrm>
              <a:off x="1481760" y="4664520"/>
              <a:ext cx="4587120" cy="1328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6163E46-EB49-4A27-87E7-5A5E612302F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72400" y="4655160"/>
                <a:ext cx="4605840" cy="151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247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FCB7F-9739-46F8-8673-3BB5D6C67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Newton’s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A5F32-9002-4E33-8B98-B75A622F9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Common causes of error in Newton’s method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6BB88C3-7FC5-4362-9EBD-68CE49E7BB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5290" y="2700874"/>
            <a:ext cx="10361420" cy="34760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7C0341-3115-40FD-992C-0FDC564FB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5C7C831-B029-402E-A736-B4540FA06C2C}"/>
                  </a:ext>
                </a:extLst>
              </p14:cNvPr>
              <p14:cNvContentPartPr/>
              <p14:nvPr/>
            </p14:nvContentPartPr>
            <p14:xfrm>
              <a:off x="1794240" y="4284000"/>
              <a:ext cx="9255600" cy="939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5C7C831-B029-402E-A736-B4540FA06C2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84880" y="4274640"/>
                <a:ext cx="9274320" cy="957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4144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21AE6-D2BE-4D91-829C-AA851CB31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Secant Method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BA5A0-1C2D-4E66-B576-BCD5258653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univariate functions, if the second derivative is unknown, it can be approximated using the </a:t>
            </a:r>
            <a:r>
              <a:rPr lang="en-US" dirty="0">
                <a:latin typeface="TeXGyrePagella-Italic" panose="02000603020200000004" pitchFamily="50" charset="0"/>
                <a:ea typeface="TeXGyrePagella-Italic" panose="02000603020200000004" pitchFamily="50" charset="0"/>
                <a:cs typeface="TeXGyrePagella-Italic" panose="02000603020200000004" pitchFamily="50" charset="0"/>
              </a:rPr>
              <a:t>secant method</a:t>
            </a: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endParaRPr lang="en-US" dirty="0">
              <a:latin typeface="TeXGyrePagella-Italic" panose="02000603020200000004" pitchFamily="50" charset="0"/>
              <a:ea typeface="TeXGyrePagella-Italic" panose="02000603020200000004" pitchFamily="50" charset="0"/>
              <a:cs typeface="TeXGyrePagella-Italic" panose="02000603020200000004" pitchFamily="50" charset="0"/>
            </a:endParaRP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Update equation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5309B15-646D-4952-AE8B-81E823264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478" t="3356" r="41348" b="82956"/>
          <a:stretch/>
        </p:blipFill>
        <p:spPr>
          <a:xfrm>
            <a:off x="2615978" y="2103420"/>
            <a:ext cx="5883966" cy="265116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4C7A6A3-B5AC-4E25-8F88-66BCD6B23A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521" t="3357" r="36913" b="85159"/>
          <a:stretch/>
        </p:blipFill>
        <p:spPr>
          <a:xfrm>
            <a:off x="2425420" y="3838880"/>
            <a:ext cx="7341159" cy="23380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B1A8D-493B-4167-9119-3EAF35793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0AAA004-A373-40B6-A409-D22CFBD5BC85}"/>
                  </a:ext>
                </a:extLst>
              </p14:cNvPr>
              <p14:cNvContentPartPr/>
              <p14:nvPr/>
            </p14:nvContentPartPr>
            <p14:xfrm>
              <a:off x="3532680" y="2870640"/>
              <a:ext cx="5525640" cy="29199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0AAA004-A373-40B6-A409-D22CFBD5BC8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23320" y="2861280"/>
                <a:ext cx="5544360" cy="2938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6950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DBF1F-E82D-45FD-BA3D-653070B5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Quasi-Newton Methods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2053F-6043-4499-AF2D-8BE4DA2D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F7A25-8F01-46F3-BAC3-4B9A508F84B8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D3F652-1591-45C6-AF86-3C02B51B3C85}"/>
                  </a:ext>
                </a:extLst>
              </p14:cNvPr>
              <p14:cNvContentPartPr/>
              <p14:nvPr/>
            </p14:nvContentPartPr>
            <p14:xfrm>
              <a:off x="1253880" y="459720"/>
              <a:ext cx="8915400" cy="60544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D3F652-1591-45C6-AF86-3C02B51B3C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44520" y="450360"/>
                <a:ext cx="8934120" cy="60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293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162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TeXGyrePagella-Italic</vt:lpstr>
      <vt:lpstr>TeXGyrePagella-Regular</vt:lpstr>
      <vt:lpstr>Office Theme</vt:lpstr>
      <vt:lpstr>Agenda</vt:lpstr>
      <vt:lpstr>Second-Order Methods</vt:lpstr>
      <vt:lpstr>Second-Order Methods</vt:lpstr>
      <vt:lpstr>Newton’s Method</vt:lpstr>
      <vt:lpstr>Newton’s Method</vt:lpstr>
      <vt:lpstr>Newton’s Method</vt:lpstr>
      <vt:lpstr>Newton’s Method</vt:lpstr>
      <vt:lpstr>Secant Method</vt:lpstr>
      <vt:lpstr>Quasi-Newton Methods</vt:lpstr>
      <vt:lpstr>Quasi-Newton Methods</vt:lpstr>
      <vt:lpstr>Quasi-Newton Methods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Local Descent</dc:title>
  <dc:creator>M Gobbs</dc:creator>
  <cp:lastModifiedBy>Mykel John Kochenderfer</cp:lastModifiedBy>
  <cp:revision>14</cp:revision>
  <cp:lastPrinted>2019-04-10T20:19:55Z</cp:lastPrinted>
  <dcterms:created xsi:type="dcterms:W3CDTF">2019-02-03T01:23:24Z</dcterms:created>
  <dcterms:modified xsi:type="dcterms:W3CDTF">2021-04-09T04:33:59Z</dcterms:modified>
</cp:coreProperties>
</file>