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9" r:id="rId5"/>
    <p:sldId id="258" r:id="rId6"/>
    <p:sldId id="259" r:id="rId7"/>
    <p:sldId id="260" r:id="rId8"/>
    <p:sldId id="270" r:id="rId9"/>
    <p:sldId id="261" r:id="rId10"/>
    <p:sldId id="271" r:id="rId11"/>
    <p:sldId id="263" r:id="rId12"/>
    <p:sldId id="272" r:id="rId13"/>
    <p:sldId id="276" r:id="rId14"/>
    <p:sldId id="277" r:id="rId15"/>
    <p:sldId id="278" r:id="rId16"/>
  </p:sldIdLst>
  <p:sldSz cx="12192000" cy="6858000"/>
  <p:notesSz cx="9312275" cy="7026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3E19B-681E-407F-9C9E-CB1C3647F8BC}" v="1" dt="2021-04-08T22:48:58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8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573DA5D1-675C-411E-9886-924269A57B67}"/>
    <pc:docChg chg="custSel delSld modSld modNotesMaster">
      <pc:chgData name="Mykel Kochenderfer" userId="a25b768c097423ca" providerId="LiveId" clId="{573DA5D1-675C-411E-9886-924269A57B67}" dt="2019-04-11T21:00:25.011" v="15" actId="20577"/>
      <pc:docMkLst>
        <pc:docMk/>
      </pc:docMkLst>
      <pc:sldChg chg="delSp">
        <pc:chgData name="Mykel Kochenderfer" userId="a25b768c097423ca" providerId="LiveId" clId="{573DA5D1-675C-411E-9886-924269A57B67}" dt="2019-04-11T21:00:12.033" v="2" actId="478"/>
        <pc:sldMkLst>
          <pc:docMk/>
          <pc:sldMk cId="3972264415" sldId="256"/>
        </pc:sldMkLst>
        <pc:spChg chg="del">
          <ac:chgData name="Mykel Kochenderfer" userId="a25b768c097423ca" providerId="LiveId" clId="{573DA5D1-675C-411E-9886-924269A57B67}" dt="2019-04-11T21:00:12.033" v="2" actId="478"/>
          <ac:spMkLst>
            <pc:docMk/>
            <pc:sldMk cId="3972264415" sldId="256"/>
            <ac:spMk id="4" creationId="{EAF126B8-1730-453E-AFA7-2CDF23EDC545}"/>
          </ac:spMkLst>
        </pc:spChg>
      </pc:sldChg>
      <pc:sldChg chg="modSp">
        <pc:chgData name="Mykel Kochenderfer" userId="a25b768c097423ca" providerId="LiveId" clId="{573DA5D1-675C-411E-9886-924269A57B67}" dt="2019-04-11T21:00:25.011" v="15" actId="20577"/>
        <pc:sldMkLst>
          <pc:docMk/>
          <pc:sldMk cId="2958327888" sldId="260"/>
        </pc:sldMkLst>
        <pc:spChg chg="mod">
          <ac:chgData name="Mykel Kochenderfer" userId="a25b768c097423ca" providerId="LiveId" clId="{573DA5D1-675C-411E-9886-924269A57B67}" dt="2019-04-11T21:00:25.011" v="15" actId="20577"/>
          <ac:spMkLst>
            <pc:docMk/>
            <pc:sldMk cId="2958327888" sldId="260"/>
            <ac:spMk id="3" creationId="{6ABDE900-C002-4A4C-A85D-A7FB3ED277BA}"/>
          </ac:spMkLst>
        </pc:spChg>
      </pc:sldChg>
      <pc:sldChg chg="del">
        <pc:chgData name="Mykel Kochenderfer" userId="a25b768c097423ca" providerId="LiveId" clId="{573DA5D1-675C-411E-9886-924269A57B67}" dt="2019-04-11T21:00:16.172" v="3" actId="2696"/>
        <pc:sldMkLst>
          <pc:docMk/>
          <pc:sldMk cId="4095837506" sldId="268"/>
        </pc:sldMkLst>
      </pc:sldChg>
    </pc:docChg>
  </pc:docChgLst>
  <pc:docChgLst>
    <pc:chgData name="Mykel John Kochenderfer" userId="8b196bf4-1ab3-452c-b1f4-5fd9b4ac9722" providerId="ADAL" clId="{4243E19B-681E-407F-9C9E-CB1C3647F8BC}"/>
    <pc:docChg chg="delSld modSld">
      <pc:chgData name="Mykel John Kochenderfer" userId="8b196bf4-1ab3-452c-b1f4-5fd9b4ac9722" providerId="ADAL" clId="{4243E19B-681E-407F-9C9E-CB1C3647F8BC}" dt="2021-04-08T22:48:58.723" v="1"/>
      <pc:docMkLst>
        <pc:docMk/>
      </pc:docMkLst>
      <pc:sldChg chg="addSp">
        <pc:chgData name="Mykel John Kochenderfer" userId="8b196bf4-1ab3-452c-b1f4-5fd9b4ac9722" providerId="ADAL" clId="{4243E19B-681E-407F-9C9E-CB1C3647F8BC}" dt="2021-04-08T22:48:58.723" v="1"/>
        <pc:sldMkLst>
          <pc:docMk/>
          <pc:sldMk cId="3139560907" sldId="257"/>
        </pc:sldMkLst>
        <pc:inkChg chg="add">
          <ac:chgData name="Mykel John Kochenderfer" userId="8b196bf4-1ab3-452c-b1f4-5fd9b4ac9722" providerId="ADAL" clId="{4243E19B-681E-407F-9C9E-CB1C3647F8BC}" dt="2021-04-08T22:48:58.723" v="1"/>
          <ac:inkMkLst>
            <pc:docMk/>
            <pc:sldMk cId="3139560907" sldId="257"/>
            <ac:inkMk id="5" creationId="{907B2893-8EC7-4644-B84C-78D7809B4808}"/>
          </ac:inkMkLst>
        </pc:inkChg>
      </pc:sldChg>
      <pc:sldChg chg="addSp">
        <pc:chgData name="Mykel John Kochenderfer" userId="8b196bf4-1ab3-452c-b1f4-5fd9b4ac9722" providerId="ADAL" clId="{4243E19B-681E-407F-9C9E-CB1C3647F8BC}" dt="2021-04-08T22:48:58.723" v="1"/>
        <pc:sldMkLst>
          <pc:docMk/>
          <pc:sldMk cId="2060971615" sldId="258"/>
        </pc:sldMkLst>
        <pc:inkChg chg="add">
          <ac:chgData name="Mykel John Kochenderfer" userId="8b196bf4-1ab3-452c-b1f4-5fd9b4ac9722" providerId="ADAL" clId="{4243E19B-681E-407F-9C9E-CB1C3647F8BC}" dt="2021-04-08T22:48:58.723" v="1"/>
          <ac:inkMkLst>
            <pc:docMk/>
            <pc:sldMk cId="2060971615" sldId="258"/>
            <ac:inkMk id="6" creationId="{5035A1EF-9C51-4481-AA78-246E232691BB}"/>
          </ac:inkMkLst>
        </pc:inkChg>
      </pc:sldChg>
      <pc:sldChg chg="addSp">
        <pc:chgData name="Mykel John Kochenderfer" userId="8b196bf4-1ab3-452c-b1f4-5fd9b4ac9722" providerId="ADAL" clId="{4243E19B-681E-407F-9C9E-CB1C3647F8BC}" dt="2021-04-08T22:48:58.723" v="1"/>
        <pc:sldMkLst>
          <pc:docMk/>
          <pc:sldMk cId="1092716820" sldId="259"/>
        </pc:sldMkLst>
        <pc:inkChg chg="add">
          <ac:chgData name="Mykel John Kochenderfer" userId="8b196bf4-1ab3-452c-b1f4-5fd9b4ac9722" providerId="ADAL" clId="{4243E19B-681E-407F-9C9E-CB1C3647F8BC}" dt="2021-04-08T22:48:58.723" v="1"/>
          <ac:inkMkLst>
            <pc:docMk/>
            <pc:sldMk cId="1092716820" sldId="259"/>
            <ac:inkMk id="6" creationId="{CCD2B144-6874-4DE5-87CC-ADEEC761E76A}"/>
          </ac:inkMkLst>
        </pc:inkChg>
      </pc:sldChg>
      <pc:sldChg chg="addSp">
        <pc:chgData name="Mykel John Kochenderfer" userId="8b196bf4-1ab3-452c-b1f4-5fd9b4ac9722" providerId="ADAL" clId="{4243E19B-681E-407F-9C9E-CB1C3647F8BC}" dt="2021-04-08T22:48:58.723" v="1"/>
        <pc:sldMkLst>
          <pc:docMk/>
          <pc:sldMk cId="1893867996" sldId="261"/>
        </pc:sldMkLst>
        <pc:inkChg chg="add">
          <ac:chgData name="Mykel John Kochenderfer" userId="8b196bf4-1ab3-452c-b1f4-5fd9b4ac9722" providerId="ADAL" clId="{4243E19B-681E-407F-9C9E-CB1C3647F8BC}" dt="2021-04-08T22:48:58.723" v="1"/>
          <ac:inkMkLst>
            <pc:docMk/>
            <pc:sldMk cId="1893867996" sldId="261"/>
            <ac:inkMk id="5" creationId="{D0705080-C5DA-46D5-9CCC-17592440FC3B}"/>
          </ac:inkMkLst>
        </pc:inkChg>
      </pc:sldChg>
      <pc:sldChg chg="del">
        <pc:chgData name="Mykel John Kochenderfer" userId="8b196bf4-1ab3-452c-b1f4-5fd9b4ac9722" providerId="ADAL" clId="{4243E19B-681E-407F-9C9E-CB1C3647F8BC}" dt="2021-04-03T16:14:13.707" v="0" actId="47"/>
        <pc:sldMkLst>
          <pc:docMk/>
          <pc:sldMk cId="898737150" sldId="262"/>
        </pc:sldMkLst>
      </pc:sldChg>
      <pc:sldChg chg="addSp">
        <pc:chgData name="Mykel John Kochenderfer" userId="8b196bf4-1ab3-452c-b1f4-5fd9b4ac9722" providerId="ADAL" clId="{4243E19B-681E-407F-9C9E-CB1C3647F8BC}" dt="2021-04-08T22:48:58.723" v="1"/>
        <pc:sldMkLst>
          <pc:docMk/>
          <pc:sldMk cId="898009227" sldId="263"/>
        </pc:sldMkLst>
        <pc:inkChg chg="add">
          <ac:chgData name="Mykel John Kochenderfer" userId="8b196bf4-1ab3-452c-b1f4-5fd9b4ac9722" providerId="ADAL" clId="{4243E19B-681E-407F-9C9E-CB1C3647F8BC}" dt="2021-04-08T22:48:58.723" v="1"/>
          <ac:inkMkLst>
            <pc:docMk/>
            <pc:sldMk cId="898009227" sldId="263"/>
            <ac:inkMk id="4" creationId="{A7590868-8E4B-4D48-A202-79AE0C2522A5}"/>
          </ac:inkMkLst>
        </pc:inkChg>
      </pc:sldChg>
      <pc:sldChg chg="del">
        <pc:chgData name="Mykel John Kochenderfer" userId="8b196bf4-1ab3-452c-b1f4-5fd9b4ac9722" providerId="ADAL" clId="{4243E19B-681E-407F-9C9E-CB1C3647F8BC}" dt="2021-04-03T16:14:13.707" v="0" actId="47"/>
        <pc:sldMkLst>
          <pc:docMk/>
          <pc:sldMk cId="3460276723" sldId="264"/>
        </pc:sldMkLst>
      </pc:sldChg>
      <pc:sldChg chg="del">
        <pc:chgData name="Mykel John Kochenderfer" userId="8b196bf4-1ab3-452c-b1f4-5fd9b4ac9722" providerId="ADAL" clId="{4243E19B-681E-407F-9C9E-CB1C3647F8BC}" dt="2021-04-03T16:14:13.707" v="0" actId="47"/>
        <pc:sldMkLst>
          <pc:docMk/>
          <pc:sldMk cId="2096671105" sldId="265"/>
        </pc:sldMkLst>
      </pc:sldChg>
      <pc:sldChg chg="addSp">
        <pc:chgData name="Mykel John Kochenderfer" userId="8b196bf4-1ab3-452c-b1f4-5fd9b4ac9722" providerId="ADAL" clId="{4243E19B-681E-407F-9C9E-CB1C3647F8BC}" dt="2021-04-08T22:48:58.723" v="1"/>
        <pc:sldMkLst>
          <pc:docMk/>
          <pc:sldMk cId="1160623736" sldId="269"/>
        </pc:sldMkLst>
        <pc:inkChg chg="add">
          <ac:chgData name="Mykel John Kochenderfer" userId="8b196bf4-1ab3-452c-b1f4-5fd9b4ac9722" providerId="ADAL" clId="{4243E19B-681E-407F-9C9E-CB1C3647F8BC}" dt="2021-04-08T22:48:58.723" v="1"/>
          <ac:inkMkLst>
            <pc:docMk/>
            <pc:sldMk cId="1160623736" sldId="269"/>
            <ac:inkMk id="5" creationId="{37538770-4FB1-4737-AF86-9286E0F81972}"/>
          </ac:inkMkLst>
        </pc:inkChg>
      </pc:sldChg>
      <pc:sldChg chg="addSp">
        <pc:chgData name="Mykel John Kochenderfer" userId="8b196bf4-1ab3-452c-b1f4-5fd9b4ac9722" providerId="ADAL" clId="{4243E19B-681E-407F-9C9E-CB1C3647F8BC}" dt="2021-04-08T22:48:58.723" v="1"/>
        <pc:sldMkLst>
          <pc:docMk/>
          <pc:sldMk cId="3477617302" sldId="270"/>
        </pc:sldMkLst>
        <pc:inkChg chg="add">
          <ac:chgData name="Mykel John Kochenderfer" userId="8b196bf4-1ab3-452c-b1f4-5fd9b4ac9722" providerId="ADAL" clId="{4243E19B-681E-407F-9C9E-CB1C3647F8BC}" dt="2021-04-08T22:48:58.723" v="1"/>
          <ac:inkMkLst>
            <pc:docMk/>
            <pc:sldMk cId="3477617302" sldId="270"/>
            <ac:inkMk id="4" creationId="{561CB4B8-343F-4812-BFA1-8C041BF5EA66}"/>
          </ac:inkMkLst>
        </pc:inkChg>
      </pc:sldChg>
      <pc:sldChg chg="del">
        <pc:chgData name="Mykel John Kochenderfer" userId="8b196bf4-1ab3-452c-b1f4-5fd9b4ac9722" providerId="ADAL" clId="{4243E19B-681E-407F-9C9E-CB1C3647F8BC}" dt="2021-04-03T16:14:13.707" v="0" actId="47"/>
        <pc:sldMkLst>
          <pc:docMk/>
          <pc:sldMk cId="3796977304" sldId="273"/>
        </pc:sldMkLst>
      </pc:sldChg>
      <pc:sldChg chg="del">
        <pc:chgData name="Mykel John Kochenderfer" userId="8b196bf4-1ab3-452c-b1f4-5fd9b4ac9722" providerId="ADAL" clId="{4243E19B-681E-407F-9C9E-CB1C3647F8BC}" dt="2021-04-03T16:14:13.707" v="0" actId="47"/>
        <pc:sldMkLst>
          <pc:docMk/>
          <pc:sldMk cId="3667505509" sldId="274"/>
        </pc:sldMkLst>
      </pc:sldChg>
      <pc:sldChg chg="del">
        <pc:chgData name="Mykel John Kochenderfer" userId="8b196bf4-1ab3-452c-b1f4-5fd9b4ac9722" providerId="ADAL" clId="{4243E19B-681E-407F-9C9E-CB1C3647F8BC}" dt="2021-04-03T16:14:13.707" v="0" actId="47"/>
        <pc:sldMkLst>
          <pc:docMk/>
          <pc:sldMk cId="3376029297" sldId="27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26:06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14687 15598 1091 0,'0'0'1515'0,"0"0"-1094"0,0 0-117 15,0 0 105-15,0 0-154 0,0 0-98 16,0 0-26-16,0 0 6 0,0 0-1 15,0-33-44-15,2 29-73 0,-2 1-18 16,0 3 1-16,0-4 13 16,0 1-13-16,0-1 0 0,-2 4-2 15,-2-3-1-15,2-1 1 0,0-1 2 16,-3 2 1-16,3-4 19 0,-2 3 21 16,2 4 31-16,0-3 30 0,-2 3-6 15,2 0-86-15,2 0-12 0,0 0-6 16,0 3 6-16,0 1 27 0,0 6-24 15,0-1 0-15,0 1-2 0,0 1 0 16,0-1 1-16,0 4 0 0,0-2-1 16,0-5 0-16,0 0 1 0,0 0 1 15,0-3 18-15,0-4 6 0,0 0 53 16,6 0 51-16,0-4-43 0,3-6-49 16,-1 3-27-16,0-7-9 0,0 2 12 15,3 1 10-15,-3-3 5 16,-4 4 0-16,2-2-2 0,-4 1-1 15,1 1-9-15,-3-1-3 0,0 4-12 16,-3 4-1-16,-5-4-2 0,4 5-10 16,0-2-5-16,0 1-6 0,-7 3-13 15,7 0-8-15,-2 3 3 0,-4 3 5 16,6 1 7-16,-7 3 9 0,1 8-4 16,6-1 10-16,-2 2 9 0,-1 2-9 15,3-2-6-15,2 2 16 0,2 0-1 16,0-5 1-16,0 1 2 15,2-6 3-15,7-1 36 0,-5-1 13 0,0-6 9 16,-2 1 14-16,2-4 1 16,4-4-12-16,-4 1-10 0,3-6-18 15,-3-5-15-15,4 0-5 0,-4 0-14 16,0-5 0-16,0 2 0 0,-2-1-1 16,-2-1-1-16,0 5 0 0,0 0-3 15,-4 2-22-15,-4 2 1 0,-6 6-3 16,1 1 3-16,-3 3 6 0,-1 0 15 15,-4 3-9-15,7 4 10 0,-3 5-14 16,3 2 1-16,6 0-6 0,4 4 6 16,-1-3-3-16,5 3 15 0,3-1-9 15,5-1 12-15,4-2 3 0,3 0 9 16,1-7 9-16,3 0 3 0,-1-2-6 16,1-5 4-16,2 0 8 15,-3-4 0-15,3-1 3 0,-7-5-2 16,-3-1-4-16,-5-3-6 0,0 0-3 15,-6-1-3-15,-2 1-14 0,-8 0-1 16,-1 2-15-16,-3-6-9 0,-5 8 6 16,5-1 0-16,-5 1-1 0,3 8 1 15,-1 2-15-15,7 0-3 0,-3 0-4 16,7 9 10-16,0 1 9 0,4 4 3 16,2-3 6-16,0 4 10 0,4-1 2 15,4 0 0-15,1 0 3 0,3-5 0 16,-2 1 21-16,5-6-9 0,-5 3 3 15,3-7 10-15,-5 0 2 0,0 0-3 16,-2 0-3-16,3-4-9 16,-3-3 0-16,-2-3 1 0,-2 1-14 15,-2-1 0-15,0-1-2 0,0 4 1 16,0-3 1-16,0 3 1 0,0 2 15 16,-2-2-16-16,0 3-2 0,0 4-10 15,2-3-21-15,0 3-8 0,0 0 12 16,0 3 15-16,2-3 0 0,2 7 0 15,-2 0-3-15,2-2-70 0,2-1-94 16,-1 3-122-16,-3-4-168 0,-2 1-777 16,-7-4-1833-16</inkml:trace>
  <inkml:trace contextRef="#ctx0" brushRef="#br0" timeOffset="28816.18">16895 15561 355 0,'0'0'607'0,"0"0"-239"16,0 0-62-16,0 0-50 0,0 0-84 15,0 0-81-15,0 0-19 0,0 0-4 16,0 0-7-16,6-24-22 0,-4 24-20 15,2 0-6-15,-2-2 0 0,2 2 16 16,-2-3 23-16,0 3 3 0,0-4 0 16,-2 1-13-16,0-1-10 0,0 4-13 15,0-3 7-15,-4-1 19 0,0 4 19 16,-2-3 10-16,2 3-16 0,-2 0-55 16,1 0-3-16,1 0-29 0,0 3 4 15,2 4-4-15,-2-3 10 0,4 6 2 16,0-1 14-16,4 1 3 0,2 1 16 15,1-1 4-15,3 1 5 16,0-6 10-16,1 2-2 0,1 0 21 16,-2-4 33-16,1-3 2 0,-3 0-16 15,0 0 4-15,-2 0-1 0,-2-3-12 16,-1-4-26-16,-3 0-19 0,0-2-19 16,0-1-3-16,-5-1-13 0,-1 1-3 15,0-1 0-15,-2 3 0 0,-1-3-7 16,3 8 1-16,-2-1-7 0,2 1-16 15,2-1-28-15,-5 4-7 0,7 4 44 16,-2-1 39-16,2 4 4 0,-2 7 12 16,0-2-16-16,2 2 1 0,-2 0-1 15,2 2 2-15,2-6 1 0,-2 4 13 16,2-3 10-16,0-8 25 16,0 4 22-16,0-3 22 0,0-3 16 15,0-1-12-15,2 0-30 0,0 0-34 16,2-1-35-16,0-6-12 0,4 0-10 15,-2 0 3-15,7 0-6 0,-3 0 0 16,0-4-1-16,1 6 1 0,-1-2 0 16,0 4 12-16,-5-1 13 0,1 1 13 15,-6 3 9-15,0-4-22 0,0 4-28 16,-6 0 0-16,-5 0 12 0,-1 0 16 16,2 4 2-16,-3-1 0 0,1-3-1 15,-1 4-1-15,5 3-12 0,0-4-20 16,4 2-13-16,2-1 24 0,2 3 21 15,2-4 26-15,4 4 2 0,6 0-5 16,3-3-1-16,3-1-19 16,-1-3 25-16,6 4 1 0,-1-4-1 15,-1 0 13-15,-2 0 10 0,-3-4 15 16,-3 1 13-16,-5-8-4 0,-2 4-15 16,-6-3-13-16,0-2-34 0,-6 1-12 15,-5-3-1-15,-3 0-2 0,-3 4 1 16,-3-2-2-16,-3 5-13 0,0 0-6 15,-1 3 0-15,3 1-3 0,-2 3 3 16,5 0 3-16,1 3-3 0,5 8 0 16,-1-4-3-16,7 5-1 0,0 2 8 15,2 0 5-15,-1 0 12 16,5 1 1-16,0-1 0 0,0-3 3 16,11-1 16-16,-5 1 9 0,4-6 4 15,1 2 2-15,1-7 1 0,1 3 2 16,-1-3 1-16,2 0 7 0,1-3 2 15,-7-4-3-15,7-2-1 0,-7-1-12 16,0-1-6-16,0-3-9 0,-1 2-13 16,-7-2 0-16,4 0-3 0,-4 0-19 15,0 4-9-15,-4-2-12 0,-3 8-13 16,-1-3-3-16,-4 7 4 0,-1 0 12 16,-1 0 8-16,-1 4 7 0,-1-1 7 15,1 11 15-15,1-5 2 16,4 5-2-16,-1-4-19 0,5 1 3 15,4 1 19-15,2 2 1 0,2-7 34 16,4 3-7-16,9-6 4 0,3 3-7 16,-1-4 0-16,4-3 6 0,1 0 1 15,1 0 0-15,0-7 2 0,-5 4-3 16,1-8 10-16,-3 4 5 0,-5-3 7 16,1 1-9-16,-8-1-20 0,-2-1-24 15,-2 1 0-15,0-4-21 0,-6 7-7 16,-6-5-3-16,-1 8-10 0,-1-3 1 15,-5 4-1-15,3-1 1 0,-3 4 9 16,1 0 3-16,1 4-8 0,3 3 11 16,1 0 3-16,3 5-9 0,4-2 12 15,4 4 16-15,2 0 3 16,2 0 11-16,10-2 11 0,3-1 6 16,1-1-3-16,5-3 11 0,-1 0-11 15,3-7 6-15,-2 0 10 0,-1 0 2 16,-3 0 23-16,-5-7 11 0,-3 0-15 15,-5-3-21-15,-4-1-41 0,-2 1-11 16,-9-2-13-16,-3 1-11 0,-5 1 8 16,-3-1 2-16,-3 4 3 0,0 2-6 15,-2-2 0-15,2 4 0 0,5-1-9 16,3 4-29-16,3 0-38 0,7 7-40 16,7 2-106-16,5-2-166 0,1 0-291 15,35 0-1212-15</inkml:trace>
  <inkml:trace contextRef="#ctx0" brushRef="#br0" timeOffset="36550.85">16950 12279 326 0,'0'0'261'0,"0"0"-56"0,0 0-38 16,0 0-40-16,0 0-10 0,0 0 7 15,0 0-27-15,0 0-6 0,0 0-6 16,0 0-10-16,-2 0-7 0,2 0 10 16,-2 0-10-16,2-4-19 0,0 4-17 15,0 0-9-15,0 0 6 0,0 0 10 16,0-3 23-16,0 3 0 0,0 0-20 15,0-4-4-15,0 4-5 16,0 0-11-16,0 0-10 0,0 0-12 16,0 0-19-16,0 0-4 0,0 0 4 15,0 0 19-15,-4 0 1 0,4 0 12 16,-4 0 3-16,0 0 7 0,2 4-4 16,-4-4 1-16,4 0-17 0,-3 0-3 15,3 3-35-15,0-3-17 0,2 4 43 16,-2-1 9-16,2 1 16 0,0-3 10 15,0 3-4-15,0-1-2 0,2 4-7 16,0 0-11-16,0 0 1 0,3 0 10 16,-1-3-10-16,0 3 17 0,-2-4-17 15,2 1 17-15,-2-3 12 16,0 3 0-16,2-4 13 0,0 0 4 16,-2 0-7-16,3 0-7 0,-1-4-15 15,0-1-18-15,2-2 11 0,2-3-13 16,-1-1 1-16,1-3-1 0,0 6 3 15,0-6-3-15,1 3 2 0,-3-3 1 16,0 4-3-16,-4 5 0 0,2-2-3 16,-4 0-26-16,0 3-19 0,-4 4-17 15,0 0 13-15,-6 0 17 0,-3 7 19 16,-1 0 3-16,-3-2 13 0,1 6 0 16,-3-1 16-16,5 1 7 0,-1 3-23 15,1-6-3-15,5 3-13 0,1-1 0 16,2 1 16-16,2-4 15 0,4 3-14 15,0-5 22-15,0 2-1 16,6-3 14-16,4 3-7 0,-1-4-6 16,1-3 2-16,4 4-5 0,1-4 2 15,-1 0 1-15,1 0 9 0,-1-7-6 16,-3 0 9-16,1 0-3 0,-4-2-12 16,-2-1-7-16,-1-4-10 0,-5 0 16 15,0 2 1-15,0-2 2 0,0 0 20 16,-5-4-23-16,1 10 16 0,-2-3-6 15,0 1-10-15,0 3-18 0,2 3-1 16,-1 4-64-16,1 0-13 0,-2 7 29 16,4 4 29-16,-4 4 17 15,6 6 2-15,-2 4 1 0,2-3 15 16,0 6-15-16,0-5 12 0,0 8-11 16,2-11 1-16,2 4-1 0,-2-7 0 15,4-1 11-15,-4-2 10 0,2-7 34 16,-1 0 72-16,-1-7 2 0,-2 0-61 15,0-3-45-15,4-11-24 0,-4 0-1 16,0 1 1-16,0-8-1 0,0 1 2 16,-4 0-4-16,-1-1 2 0,1-1-1 15,0 4 2-15,-2-3 1 0,2 11 16 16,-2-2-18-16,2 5-26 0,-1 3-34 16,-3 1-14-16,4 3 26 0,-2 3 29 15,-2 4 19-15,-1 4-2 0,-1-3 1 16,2 6-1-16,1 0-14 15,-1-3 14-15,2 1 0 0,2-5 2 16,2 7 0-16,2-7 13 0,0-4 10 16,0 1 28-16,0-1 32 0,4-3-13 15,2 0-32-15,0-3-22 0,3-8-13 16,1 4-1-16,2-7 0 0,3 2 1 16,-5-2 0-16,5 0 9 0,-3 0-9 15,-4 2-3-15,-2 2 0 0,-1 3-3 16,-5 0-32-16,0 3-22 0,0 1-3 15,-7 3 8-15,-1 0 14 0,-2 7 9 16,-3 0 10-16,1 0 16 0,2 3-16 16,-1-1 3-16,3-2 13 15,2 3-1-15,0 1 2 0,4-4 2 16,2-4 1-16,0 4 31 0,0-3 13 16,2-4 13-16,4 0-10 0,0 0-20 15,0 0-9-15,5 0 4 0,-3-4-1 16,0-3 3-16,0 4 4 0,-1-4-4 15,-1 0-12-15,-4 0-13 0,-2 0-24 16,0 3-27-16,0 4-13 0,0-3 7 16,-6 3 12-16,-1 0 10 0,1 0 9 15,0 3 1-15,0 4-26 0,4 4-91 16,-2-4-47-16,4 3-43 0,6 2-102 16,2-1-205-16,2-1-249 0</inkml:trace>
  <inkml:trace contextRef="#ctx0" brushRef="#br0" timeOffset="39600.89">18488 12287 39 0,'0'0'385'0,"0"0"-121"0,0 0-85 16,0 0-29-16,0 0-3 0,0 0-20 15,0 0 10-15,0 0-17 0,0 0-6 16,0 0-23-16,19-40-23 0,-19 33-10 15,2 4-9-15,0-2-7 0,0 1-22 16,-2 1-4-16,0-1 0 0,0 1-3 16,0-1-12-16,0 4-1 0,-4 0 0 15,-2-3-2-15,0 3 2 0,-5 0 1 16,1 0 32-16,0 0 9 16,-1 3-3-16,1-3-13 0,0 4-13 15,1-1-13-15,1 1-23 0,0-1-3 16,4 2 10-16,0-1 16 0,-1-1 0 15,3 4 2-15,2 0 0 0,0 0 0 16,0 0 15-16,0 0-15 0,0 0 0 16,2-2 11-16,3 2-10 0,-1-3 17 15,-2-1-7-15,2 4-1 0,0-3 5 16,-2-1 2-16,2 1 17 0,0-4 19 16,0 0-13-16,1 0-23 15,3-4-16-15,0-3-1 0,2-3-1 16,-3 3 1-16,5-2 0 0,-2-1 17 15,1-1-6-15,-1 1-11 0,-2-1 18 16,-1 4-19-16,-1-1 12 0,-4 1-13 16,-2 3-13-16,0 1-19 0,-2-1-33 15,-7 4 0-15,-3 0 33 0,-2 4 32 16,-5 3 23-16,2 3-3 0,-5-5 12 16,-1 6-6-16,-4 3 7 0,8 0-14 15,-1-4-19-15,1-1-16 0,7 1-4 16,1 1 18-16,5-1 2 0,2-3 1 15,4 4 25-15,0-10 7 0,4 6-1 16,5-3 13-16,1-4-3 0,0 3 0 16,7-3-3-16,-5 0-1 15,3 0-2-15,-1-3-4 0,1-1 0 16,-3 1 13-16,0-2-6 0,-1-2-10 16,-5 0-7-16,-2 0-7 0,-2-4-15 15,0 1 0-15,-2 3-19 0,-2-2-10 16,-4 2 3-16,0 0 1 0,-5 4-11 15,1-1-19-15,2 1 10 0,-3 3 0 16,1 0-3-16,4 0-4 0,-2 7 1 16,-1 0 15-16,5 3 13 0,0-1 7 15,0 1 15-15,4 4 1 0,0-3 29 16,0-1 7-16,0-1 9 0,6-2 10 16,0 0-10-16,3 0 13 15,1-4-3-15,2-3 0 0,3 0-10 16,-1 0-10-16,3 0-6 0,-3-7 3 15,3-3 6-15,-3 3 14 0,-3 2-27 16,-1-9 1-16,-2 3-13 0,-4-3 2 16,1 4-14-16,-1-2-1 0,-4 1 0 15,0-3-13-15,0 4 0 0,-7 6-19 16,3-3 10-16,-4 6 19 0,4 1-1 16,-8 0 4-16,1 0 4 0,-1 5 8 15,1 2-12-15,-3 3-12 0,2-3-1 16,-1 7 0-16,3-3 11 0,2-3-11 15,1-1 12-15,3 7-1 0,0-7 2 16,4-3 11-16,0-1 22 0,4 1 24 16,0-4 4-16,5 0 0 15,1 0-10-15,0-7 0 0,3 0-13 16,1 0-9-16,-1-4-10 0,-3 1 13 16,0 1-13-16,-1-1-18 0,-5-4-1 15,-4 3-64-15,0 4-41 0,-9-1-16 16,-3 1-27-16,-2 3-28 0,-5 4-101 15,7 0-209-15,-9 4-565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29:04.4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14712 13568 29 0,'0'0'193'0,"0"0"84"0,0 0-166 16,0 0-43-16,0 0 346 16,0 0-49-16,0 0-37 0,0 0-26 0,0 0-65 15,0 0-8-15,2-16 39 16,-2 16-21-16,0-4-65 0,0 4-70 15,0 0-39-15,-2 0-9 0,0 0 5 16,-3 0 7-16,3 0 10 0,0 4-11 16,0-4-6-16,2 0 7 0,0 0 8 15,-2 0 17-15,2 0 12 0,-2 0-17 16,2 0-12-16,0 0-7 0,0 0-3 16,-2 0 3-16,2 0-3 0,0 0-3 15,0 0-7-15,0-4-9 0,0 4-3 16,0 0-12-16,0 0-3 0,0 0 0 15,0 0-4-15,0 0 1 0,0 0-1 16,0 0 4-16,0 0 12 0,0 0 20 16,0 0 29-16,0 0-4 15,0 0-15-15,0 0-16 0,2-3-11 16,-2 3-13-16,0 0-12 0,2-4-3 16,-2 4-21-16,0 0-3 0,0 0 0 15,2 0-12-15,-2 0-6 0,0 0-3 16,0 0 3-16,2 0 16 0,0 0 0 15,0 0 1-15,5 0 0 0,-3 0 1 16,0 0 1-16,2 4 1 0,2-4 1 16,-1 0 0-16,-1 0 9 0,4 0-11 15,-2 0-1-15,-1 3-1 0,3-3 1 16,-4 0 1-16,0 4 2 0,5-4 0 16,-3 3 12-16,-2 1-13 0,5-1 0 15,-3-1 1-15,4 2 12 16,-1-1-3-16,5 1 0 0,3-1-9 15,1-3 13-15,3 0-13 0,0 0 0 16,4 0 9-16,2-7-10 0,-5 0 19 16,7 5 3-16,-2-8-9 0,0 3-12 15,-4 0 9-15,4 0-9 0,-4 0 12 16,0 4 0-16,-3-4-12 0,1 7 10 16,-2-2-11-16,2 2 1 0,-3 0 0 15,1 0 9-15,2-4-10 16,4 4 1-16,-1 0 9 0,1 0-10 0,0 0-1 15,6-3 1-15,-2-1 10 16,0 1-9-16,2-1 18 0,-4 1 3 16,2-1-9-16,0 1-13 0,-4-1 1 15,-2 1 21-15,0-1 46 0,4 4 8 16,-7 0-51-16,3 0-15 0,-2 0 0 16,2 0-12-16,0 4 2 0,4-1 10 15,-5 1-10-15,7 3 0 0,0-4 1 16,-2 1-1-16,6-1 0 0,-4 4 1 15,7-3-1-15,-7-4 0 0,4 2 1 16,-2 1-1-16,2-3 13 0,-4 4 3 16,0-4-3-16,2 0-3 0,-4 0 0 15,4 0-9-15,-4 0 13 0,0 0-13 16,6 0 9-16,-4 3-12 0,4-3 0 16,-2 3 0-16,0-3-1 15,0 4 0-15,3-1 0 0,-5 1 0 16,0-1 0-16,-2 1 0 0,-5-4 0 15,-3 3 1-15,-2-3 1 0,-5 4 1 16,1-4 10-16,-7 0 0 0,0 0 0 16,-2 0 0-16,-4 0-9 0,-2 0 12 15,0 0-14-15,0 3-1 0,0-3 0 16,0 0-18-16,2 0 0 0,-2 0 3 16,3 0 0-16,-1 0 0 0,-2 0 14 15,6 0-1-15,-4 0 1 0,4 0 1 16,-2 0 0-16,0 0 0 0,-4 0 1 15,7 0 2-15,-5-3-1 0,-2 3 10 16,2 0-10-16,-2 0 10 16,2 0-10-16,-2 0 10 0,0 0-9 15,0 0-2-15,0 0-1 0,0 0-12 16,0 0-3-16,0 0 0 0,2 0 13 16,-2 0 1-16,2 0-1 0,-2 0-2 15,2 0 1-15,0 0 0 0,0 0 0 16,-2 0 0-16,0 0 2 0,0 0 1 15,0 0 2-15,0 0 20 0,0 0-7 16,0 0-13-16,-4 0-2 0,0 0-2 16,0 0-32-16,0 0-26 0,-3 0-39 15,7 0-67-15,0 0-105 16,0 0-138-16,0 0-229 0,4 0-673 16,13-4-1737-16,-15 8 2596 0</inkml:trace>
  <inkml:trace contextRef="#ctx0" brushRef="#br1" timeOffset="5566.34">14625 13690 401 0,'0'0'538'0,"0"0"-225"0,0 0-98 16,0 0-89-16,0 0 14 0,0 0 19 15,0 0 33-15,0 0-11 0,0 0-6 16,-19 14-33-16,17-7 0 16,0-4 13-16,0 1 11 0,0-1-12 0,2 1-29 15,0-4-8-15,0 0 17 0,0 0 2 16,0 0-17-16,2 0 7 15,2 0-12-15,-2 0-33 0,2-4-28 16,-2 1-28-16,1-1-23 0,1 4 0 16,0-3-2-16,-4 3 0 0,2 0 0 15,-2 0 15-15,0 3 19 0,0 1 16 16,0-1 9-16,0 1-7 0,-2-3 1 16,2 6-7-16,-2-3-9 0,0-1-12 15,2 1-13-15,0-4 1 0,0 0 2 16,0 0 4-16,0 0 8 0,0 0 1 15,0 0 3-15,0 0 9 16,0 0 6-16,2 0-3 0,-2 0-13 0,2 0 1 16,-2 0-7-16,0 0 1 15,0 0 2-15,2 0 7 0,-2 0-7 16,2 0 10-16,-2 0 9 0,2 3 21 16,2-3 55-16,-2 0-40 0,4 0-22 15,1 0-14-15,-3 0-4 0,2 0-2 16,2 0-4-16,-2 0-6 0,3 0-3 15,1-3-5-15,-2-1 2 0,-2 1-12 16,7-1-11-16,-5 4-1 0,7-7 2 16,-7 7 13-16,6 0-12 0,-3-1 9 15,5 1-9-15,1 0 18 0,-5 0-6 16,5 0 7-16,1-4-1 16,1 4 3-16,0-3-6 0,-3-1 21 15,3 1 58-15,1-1-40 0,-1-3-27 16,2 4-18-16,-5-1 0 0,1 1-9 15,-1-1-1-15,1 4 0 0,-5-3 0 16,5 3 1-16,-3 0 0 0,1 0 0 16,1 0 13-16,3 0-4 0,1 0 0 15,3 3-9-15,2-3 12 0,2 0-12 16,2 0 12-16,4 0-13 0,-2-3 10 16,6-1 6-16,-6-3 9 0,4 6-6 15,-2-3-6-15,-6 1-3 0,4-1 6 16,-6 4 6-16,0 0 3 0,-7-3-9 15,1 3-16-15,-5 0 11 16,3 0-12-16,-2 0 1 0,-1 3 1 16,-2-3-1-16,5 0 10 0,-3 4-9 15,7-4-1-15,-2 0 10 0,3 0-10 16,1 0 0-16,2 0 1 0,-2 0 15 16,1 0 0-16,-1-4 0 0,2 4-16 15,-2 0 1-15,0 0 0 0,-5 0 0 16,1 0 9-16,-3 0-12 0,-1 0 0 15,-1 0 0-15,-3 0 0 0,3 0 0 16,-2 4-1-16,1-1-1 0,-3-3 0 16,5 4 1-16,-5-4 1 15,4 1 0-15,-1 3 0 0,-3-1 1 16,5 1 0-16,-1-4 2 0,-2 3-1 16,3-3 0-16,-3 4 13 0,3-1-12 15,-3-3 12-15,1 4 0 0,1-1-14 16,-1 1 0-16,-1-4 0 0,0 3 0 15,5 1 0-15,-3-1 2 0,1-3-1 16,3 4 0-16,1-1 1 0,0-3-1 16,-3 0 0-16,1 4-1 0,1-4 1 15,-3 0-2-15,-3 0 1 0,3 0 0 16,-7 0 0-16,4 0 1 0,-5 0 0 16,1 0 10-16,-4 0-9 0,2 0 9 15,-2 0-11-15,0 1 0 0,3-1 0 16,-1 0 2-16,2 0 9 0,0 4-9 15,3-1 9-15,-1-3-10 16,2 0 0-16,-1 0 1 0,1 0-2 16,1 4 1-16,-3-4 10 0,0 0 21 15,-2 0 45-15,1 0-30 0,-3 0-24 16,2 0-5-16,-2 0-4 0,-1 0-12 16,5 0 0-16,-2 0 9 0,0 0-11 15,1 0 0-15,-1 0-1 0,4 0 0 16,-1 0 0-16,1 0 0 0,-2 0 0 15,3 0-1-15,-3 0 0 0,3 0 1 16,-3 0 0-16,2 0 1 0,-3 0 0 16,1 0 1-16,-2 0 1 15,-2 0-1-15,5 0-1 0,-5 0 1 16,0 0 0-16,0 0 0 0,1-4-1 16,-3 4-1-16,0 0 0 0,-2 0 0 15,-2 0 0-15,0 0-1 0,0 0 1 16,0 0-2-16,0 0-43 0,0 0-49 15,-2 0-71-15,-4 0-85 0,-3 0-78 16,3 0-237-16,-17 0-1056 0</inkml:trace>
  <inkml:trace contextRef="#ctx0" brushRef="#br1" timeOffset="7633.11">16969 13721 2047 0,'0'0'566'0,"0"0"-327"0,0 0 34 16,0 0-2-16,0 0-71 0,0 0-42 16,0 0-58-16,0 0-5 0,64-57 15 15,-56 53-35-15,1 1-57 0,-5 3-17 16,-2 0 32-16,4 0 24 0,-4 0 20 16,2 3 13-16,-2 1-9 15,2-1-1-15,1 1 19 0,-5-3 76 16,4-1 15-16,-2 4-41 0,0-4-18 15,2 0 6-15,-2 0 11 0,-2 0-23 16,2 0-26-16,-2-4-26 0,2 3-16 16,-2 1-8-16,0-4-13 0,0 1-9 15,0 3-12-15,0-4-15 0,0 4 0 16,0 0-21-16,2 0-3 0,-2-3-3 16,2 3 5-16,-2 0 19 0,4 0 2 15,-2 0 1-15,1-4 2 0,1 4 20 16,0 0-7-16,-2-3 9 0,2 3 6 15,-4-4-3-15,6 4 3 16,-4-3-15-16,2 3-3 0,-2-4 0 16,1 4 3-16,-3-3 4 0,2 3-7 15,-2 0-9-15,0-4 9 0,2 4-11 16,-2 0 2-16,2 0-1 0,-2-3 10 16,0 3-11-16,0-4 2 0,4 1-1 15,-2-1 0-15,0 2 16 0,0-5 6 16,0 0 9-16,0 1 3 0,-2-1 109 15,2 0-43-15,-2 0-48 0,0-4-24 16,0 9-3-16,-2-5-9 0,0 0-3 16,-2 0 0-16,2 4-3 0,2-4-9 15,-2 0 0-15,-2 0 0 0,4 2 0 16,0-2-1-16,0 0-1 0,0-4 0 16,0 4-1-16,0-3 1 0,0-1-1 15,0 3 0-15,0-3 2 16,0 1 1-16,0-4 0 0,0 2 15 15,0-6-15-15,0 1-1 0,0-1 1 16,0-1 0-16,0-5-2 0,-2 1 0 16,0-1-1-16,0-3 0 0,2 0-2 15,-3-3 0-15,1-5 1 0,2 5-1 16,-4 1 1-16,4-6 0 0,-2 2 0 16,0 1 1-16,-2-1 0 0,4 4 0 15,-4-3 0-15,0 2 0 0,2-4 1 16,-5 4 0-16,1 0 0 0,2-5-1 15,2 2 0-15,-2-2-1 16,0 2-2-16,2-3 0 0,0 1-9 16,2 2 9-16,0-4 0 0,0 2 0 15,0 2 1-15,2 0-1 0,2-2 0 16,0 5 1-16,-2-1-1 0,2-2 1 16,-2 3-1-16,-2 2 1 0,0-1 0 15,0-3 0-15,0 9-1 0,0-4 0 16,-2 0 0-16,-2 0 1 0,-2 7 0 15,0-8-10-15,-1 6 11 0,3-3-1 16,0 1-10-16,0 1 0 0,2-5 0 16,2 6 0-16,0-6 9 0,2 2-12 15,2 1 14-15,2-1-2 0,-1 2 2 16,1 1 1-16,0-1 2 0,-4 4 1 16,0-1 12-16,0 4-13 15,-2-2 0-15,0 1 0 0,-2 1-2 16,0-2 0-16,-6 1-2 0,2-3-1 15,-1 2-9-15,-1-2 11 0,0 0-11 16,0 2 9-16,-3-5-9 0,3 4 9 16,2-4-12-16,0 7 3 0,-1 1-3 15,7-5 3-15,-2 7 9 0,0 2 0 16,2-6-9-16,0 4 11 0,0 0 1 16,0 2 1-16,0-2 1 0,0 0 1 15,0 0 0-15,0-1-1 0,-2-3-1 16,0 1 0-16,-2 1-1 15,0-5 0-15,2 0-1 0,-2 2-2 16,4-2-9-16,-2-1 0 0,2-3 9 16,0 6-15-16,2-2-3 0,2 0 6 15,0 2 0-15,4-2 12 0,-2 3 1 16,5 3 0-16,-3-6 2 0,0 7 2 16,-2 2 10-16,1-2-9 0,-3-4 9 15,-2 8-11-15,-2-2 1 0,4-2 1 16,-4-4-1-16,0 8-1 0,0-2-1 15,0-2-1-15,0 0-1 0,0 0 0 16,0 1-1-16,-4 0-9 0,4-1 10 16,0 3-1-16,0 1-9 0,0 1 9 15,0-5-9-15,0 4 9 16,0 3 0-16,4-4-10 0,-2 6 12 16,0-6 1-16,0 1 0 0,0 3 3 15,-2 0-1-15,2 0 0 0,-2 0-1 16,0 2-1-16,0 1 0 0,0-3-3 15,0 0-10-15,0 0-5 0,0 4-9 16,0-4-3-16,0 0-12 0,2 0-15 16,0 2-21-16,3-2-13 0,-1 0-5 15,4-4-7-15,-2 8-15 0,-2-4-51 16,5 3-147-16,-3 4-329 0,-4 0-491 16,-15 35-406-16</inkml:trace>
  <inkml:trace contextRef="#ctx0" brushRef="#br1" timeOffset="10159.7">14687 13596 170 0,'0'0'485'0,"0"0"-423"15,0 0-19-15,0 0-43 0,0 0-248 16,0 0 7-16,0 0 25 0</inkml:trace>
  <inkml:trace contextRef="#ctx0" brushRef="#br1" timeOffset="10269.19">14687 13596 258 0,'14'13'521'0,"-14"-13"-237"15,0 0-92-15,0 0-78 16,0 0-114-16,0-3-59 0,0 3-45 16,0-4-82-16,0 1-32 0,2 0-98 15,5-1 9-15,-3 1 128 0</inkml:trace>
  <inkml:trace contextRef="#ctx0" brushRef="#br1" timeOffset="10316.96">14745 13559 35 0,'0'0'13'0,"0"0"-13"0</inkml:trace>
  <inkml:trace contextRef="#ctx0" brushRef="#br1" timeOffset="12133.33">17062 10332 300 0,'0'0'1115'0,"0"0"-628"16,0 0-43-16,0 0-92 0,0 0-85 15,0 0-7-15,0 0-34 0,0 0-64 16,0 0-39-16,17-57-16 0,-13 50-13 16,-2 1 0-16,4-4-11 0,-4 3 1 15,2 0-9-15,-2 0-7 0,0 4-6 16,-2-1-12-16,0-3-26 0,0 4-24 15,-4 3-23-15,-2 0-11 0,-2 0-1 16,-3 0 14-16,-1 3 8 0,-3 4 10 16,-1 4 0-16,-3 3 3 15,3 1 28-15,-1 3 22 0,3-1-1 16,1-1-9-16,3 1-9 0,4-3 9 16,6 4 4-16,0-10-1 0,2 3 6 15,8-4-6-15,1-7 0 0,3 3-6 16,3-3 0-16,1 0 12 0,1-3 12 15,-5-1 24-15,3-3 1 0,-3 0-19 16,-1 2-15-16,-5-5-13 0,-2-1-5 16,-2 4-7-16,2-3-9 0,-6 3-6 15,0-2-10-15,0-1 1 0,0-1 0 16,0 1 0-16,-6 3-3 0,2 0-12 16,-2 1-9-16,-6 3-6 0,3 0-1 15,-5 3 7-15,-1 0-3 0,-1 6 5 16,-3 3 7-16,1 5 9 15,-1 4 0-15,0 1-9 0,1 2 9 16,1 3-9-16,5-5 9 0,2-1-19 16,5 1 7-16,5-2 15 0,0-6 13 15,9 3 15-15,3-7 8 0,5-4 4 16,3-3-1-16,3 0-2 0,0-3 5 16,-1-8 4-16,-3-3-7 0,4 4-2 15,-9-4-4-15,-1-2-3 0,-3-1 7 16,-4 3-7-16,-4 2-9 0,-2-6-6 15,0 8-13-15,-2-4-2 0,-6 5-1 16,0 2-2-16,-3 0-18 16,-1 0 0-16,0 7-6 0,-3 0 9 15,-1 0-1-15,1 7 7 0,1 0 0 16,-1 5-3-16,3-1 0 0,1 3-3 16,3 3 3-16,2-1-1 0,6-2-2 15,0 0 16-15,2 0 2 0,8-6 15 16,5 3 7-16,1-8-4 0,3 1 9 15,0-4 3-15,1 0 13 0,-1-4-4 16,-3-3-3-16,-3-3 1 0,-1 1-1 16,-4-5-6-16,-3 0 3 0,-5 0-2 15,0-1-10-15,0-3 0 0,-5 4 0 16,1 2-3-16,-4 2-3 0,-2-4-14 16,1 7-1-16,-1 0-18 0,0 7-12 15,-3 0 0-15,1 3 6 16,-3 4 12-16,3 11 11 0,-2-6 0 15,3 9-2-15,-1-4-9 0,4 2 0 16,1-1 0-16,5-1 11 0,2-3 1 16,2-5 3-16,5 1 9 0,1-6 6 15,6-1-2-15,-1-3 2 0,1 0-3 16,3-3 0-16,-3-1 3 0,3-6 0 16,-3 1 0-16,-3-5-3 0,3-3 0 15,-6 6 7-15,-2-1-4 0,-1-2 0 16,-3 0-6-16,-2 4-9 15,0-1-2-15,-4 6-1 0,-5 2-21 16,1 3-12-16,-2 0-1 0,-5 3 7 16,1 6 12-16,-3 5 12 0,1 0-9 15,-1 5 0-15,1 2-6 0,5 0 0 16,3 1 0-16,2-4-1 0,6 3-2 16,2-6 18-16,10-1 0 0,3 0 3 15,3-7 1-15,1-1 17 0,4-6 7 16,-3 0 5-16,1-2 9 0,-2-9 3 15,-3-3-5-15,-1 4-10 0,-5-4 0 16,0 2 0-16,-6-2 0 0,-1 3-3 16,-3-3-21-16,0 6-3 0,-7-3-2 15,-3 1-16-15,0 3 6 0,-3-4-6 16,-1 8 0-16,-1-4-3 0,-1 7-9 16,-1 0-4-16,-1 0 4 0,-3 0 6 15,2 7 6-15,1 3 3 16,3-3-3-16,-1 11-3 0,3-6-1 15,5 5 1-15,6 1-9 0,2-1 6 16,0-1 12-16,10-2 12 0,5 0 0 16,3-5 1-16,3-2 11 0,2-4 12 15,0 1 21-15,-1-4 7 0,-1-4-22 16,-2-3-3-16,-1 2-3 0,-3-9 6 16,-3 0-5-16,-2 0-1 0,-5 2-6 15,1-6-3-15,-4 1-12 0,-2 3-3 16,0-2-1-16,-4-1-14 0,-5 3-6 15,1 2 6-15,-2-2-6 16,-5 3-1-16,1 8-2 0,-3-1 0 16,-1 4 9-16,-3 0 3 0,0 0 0 15,1 7 9-15,-1 4-18 0,4-1-34 16,3-1-75-16,2-2-67 0,5 3-79 16,5-3-143-16,2-3-256 0,9-1-920 0</inkml:trace>
  <inkml:trace contextRef="#ctx0" brushRef="#br1" timeOffset="13086.57">14658 13609 787 0,'0'0'824'0,"0"0"-337"0,0 0-115 16,0 0-120-16,0 0-123 15,0 0-59-15,0 0 17 0,0 0 25 16,-4-57-3-16,8 43-48 0,6 0-17 16,-4 4-9-16,1 4 3 0,-1-1 26 15,-2 4 56-15,-2 3 139 0,-2 0-4 16,0 0-99-16,0 3-72 0,-6 4-3 15,-2-1 8-15,1 4 32 0,-1 0 2 16,0 1-28-16,0-1-18 0,-5-1-22 16,9 2-19-16,-2-1-17 0,4 1-16 15,0-5 9-15,2 5-9 0,2-8 19 16,4-1 5-16,0-2 28 0,9 0 33 16,-1 0 3-16,1-2-18 0,3-5-39 15,-1-6-19-15,-5 2-12 0,5-6 9 16,-3 8 0-16,-6-5 3 0,-1 3 13 15,-5-2-7-15,2 4 3 16,-4 2-6-16,0-4-15 0,-8 4-3 16,1 4 0-16,-5-4 0 0,4 3-3 15,-7 4-15-15,7 0-6 0,-7 0-3 16,5 11 2-16,-2-4 7 0,3 7 15 16,3-2-9-16,-2 2 10 0,4 0 0 15,4 3 0-15,0-11 2 0,4 8 2 16,6-11 22-16,1 1 4 0,5-4 2 15,1 0-6-15,1-4-12 0,-1-3-12 16,2-3-1-16,-3 1 0 0,-4-2 1 16,3 4 2-16,-7-3 19 0,0 3 7 15,-3 0 8-15,-3 2 3 16,-2 5-8-16,0-4-28 0,-4 1-3 16,-1 3-1-16,-5 0-14 0,6 0-10 15,-4 3 1-15,-3 1 3 0,5 1 3 16,-6 5-6-16,6 1-22 0,1-4-30 15,-1 3-27-15,0-3-37 0,4-1-40 16,0 1-28-16,2-7-19 0,2 0-61 16,6-7-222-16,-4 3-686 0,7-26-1167 0</inkml:trace>
  <inkml:trace contextRef="#ctx0" brushRef="#br1" timeOffset="14268.03">14747 13454 924 0,'0'0'501'0,"0"0"-143"0,0 0-111 15,0 0-147-15,0 0-61 0,0 0-15 16,0 0-24-16,0 0 0 0,0 0 58 16,0 0 36-16,-4-10 36 0,4 6 31 15,2 1 23-15,-2-1 24 0,0 4 13 16,0 0-33-16,0 0-70 0,0 0-33 15,0 0-15-15,0 0-14 0,-2 0-5 16,2 4-10-16,-2-4-13 0,2 0-6 16,0 3 9-16,0-3 4 0,0 0 9 15,0 0 7-15,0 0 8 0,0 4 32 16,0-4 42-16,0 0-2 0,0 0-17 16,0 0-22-16,0 0-27 0,0 0-16 15,0 0-21-15,2 0-25 16,-2 0-2-16,0 0-1 0,0 0-13 15,0 0 13-15,2 0 0 0,-2 0 3 16,2 0 16-16,0-4 2 0,4 4 7 16,0-3-1-16,-2-1-2 0,1-3 24 15,5 0 12-15,-2-3-9 0,0 5-6 16,7-9 9-16,-7 0 5 0,9-4-11 16,-3 6-21-16,-3-5-10 0,5-1-16 15,-1 3 16-15,-3-3-6 0,4-3 3 16,-1 5-13-16,-1-4-2 15,3-1 0-15,2 1-3 0,-1-4 3 16,5 1-3-16,2-5-9 0,4 2 11 16,0-9 1-16,8 2-1 0,-2 0-1 15,6-5 2-15,3-2 0 0,-1 3 12 16,1-1-10-16,-1 1 0 0,-4 4 1 16,-4-2 0-16,0 9 9 0,-8-2-11 15,-4 9 3-15,-2-2 8 0,-11 7 0 16,5 5 6-16,-9-1 3 0,-4 6-2 15,2 1-7-15,-2-1-10 0,-2 4-2 16,0 0-2-16,0 0-10 0,0 0-1 16,0 0-5-16,0 0-6 0,0 0-19 15,0 0-27-15,0 0-15 0,0 0-24 16,0-3-29-16,0 3-18 16,2 0-37-16,0 0-61 0,-2 0-98 0,0 0-210 15,0 0-248-15,0 7-579 0,-4-11 94 16</inkml:trace>
  <inkml:trace contextRef="#ctx0" brushRef="#br1" timeOffset="14849.98">15419 12572 1580 0,'0'0'403'0,"0"0"-82"16,0 0-75-16,0 0-114 0,0 0 3 16,0 0-6-16,0 0-30 0,0 0-18 15,27-65 11-15,-23 62 14 0,2-3 49 16,-2 3 36-16,-2-1 23 0,0 4 22 15,-2 0-18-15,0 0-20 0,0 0-10 16,0 0-25-16,2 0-22 0,-2 0-28 16,2 0-34-16,0 0-21 0,0 0-13 15,5-3 13-15,1 0 12 0,0-4-9 16,5 0-10-16,3-4-15 16,-1 4-11-16,3-2-7 0,3-1-18 15,-1-1-1-15,1 4-2 0,0-3-9 16,-3 7 9-16,-1-1-13 0,2 1 1 15,-7 3-3-15,0 0 0 0,1 0 3 16,-5 0 15-16,-4 3 0 0,2-3 15 16,-1 7 3-16,-5 0 0 0,0 0-6 15,0 3-10-15,0 4 14 0,-5-1-13 16,-3 11 15-16,6-5 0 0,-4 9 0 16,-4 2 0-16,3 1-3 0,1-5-2 15,0 9-11-15,0-9-1 0,2 2 2 16,-1-9 9-16,3-1-11 0,2-4-1 15,0-4-2-15,0-4-13 0,0-6-1 16,0 0 1-16,5 0-12 16,-1 0-76-16,-2 0-64 0,4-6-95 15,-2 3-157-15,0-1-689 0,-4-6-2080 0</inkml:trace>
  <inkml:trace contextRef="#ctx0" brushRef="#br1" timeOffset="18433.24">17029 10259 271 0,'0'0'397'0,"0"0"-240"0,0 0-46 0,0 0-4 15,0 0 37-15,0 0 54 16,0 0-38-16,0 0-56 0,0 0 224 15,27-14-101-15,-23 7 16 0,0 0 18 16,-2 4-39-16,0-4 2 0,-2 0-16 16,0 3-52-16,0 2-49 0,0-1-28 15,-4 3-16-15,2-4 0 0,0 4 0 16,-2 0-6-16,0-3-7 0,2 3-3 16,0 0-2-16,-3 0 2 0,1-4-1 15,2 4 4-15,-2 0 6 0,0-3 3 16,0 3-12-16,-2 0-13 0,1 3-19 15,-3 4-14-15,2 2 1 16,-6 5 20-16,3 4-9 0,-1 4-11 16,0 3-1-16,1 4-1 0,1-4-2 15,4 4-14-15,2-8 16 0,2 4 15 16,0-6 19-16,6-9 24 0,4 4 22 16,1-10 65-16,3-1 33 0,-3-3-38 15,5-3-12-15,-1-8-6 0,-1 1-19 16,-6-4-27-16,3 2-9 0,-3-6-13 15,-4 1-9-15,0 1-8 0,-4 2-16 16,0-3-6-16,0-1-12 0,-6 6-1 16,0-2-2-16,0 4-1 0,-5-1-17 15,1 8-15-15,-2-1-7 0,-3 4 4 16,1 0 12-16,-3 7 12 0,-2 4 9 16,1 6-13-16,-3 2 14 0,3 2 0 15,-1 4-1-15,2-3-9 16,3 6 12-16,-1-2 1 0,9-1 24 15,2-3-7-15,4-4 6 0,0 3 12 16,8-9 7-16,11-5-4 0,0 0-15 16,5-7-9-16,1 0 0 0,2-3 3 15,4-8 1-15,-2 1-7 0,-2-6 0 16,0-2 3-16,-7 1 0 0,-1-2-3 16,-7-2 3-16,1 5-3 0,-5-8 0 15,-4 6-9-15,0 3 9 0,-4-3-10 16,0 1-1-16,-6 3-1 0,0 2-12 15,-4-2-3-15,-3 7-9 0,-1 0-3 16,-3 3 0-16,-1 4 3 16,-5 0 2-16,0 7 7 0,-4 0 3 15,-2 7 10-15,3 2 2 0,-3 1 2 16,2 1 10-16,2 1-12 0,4-2-2 16,5-3-37-16,5 4-3 0,5-6 17 15,6 2 22-15,6 0 3 0,7-4 3 16,7-1 13-16,5-2-14 0,6 0 0 15,0 0 13-15,2-7 0 0,-2 0-3 16,0 0 0-16,-2-4 0 0,-4-3 6 16,-4 0 9-16,-5-1 4 0,-3-3 2 15,-7-6-3-15,-2 6-6 0,-4-1-9 16,0 2-13-16,-6-8 1 0,-5 8-3 16,1-4 0-16,-2 2-12 15,-3 1-3-15,1 1-3 0,-5 3-12 16,3 0 0-16,-3 3-7 0,0 1 7 15,1 3 3-15,-1 3 9 0,-1 4 15 16,3 0-12-16,1 4-3 0,3 6-13 16,5-5 4-16,4 6 12 0,4-1 15 15,2-1 1-15,10 1 23 0,7-6-6 16,-1 3 7-16,9-4-4 0,0-8 3 16,2 1 3-16,2-3-3 0,-4-5-6 15,0-2-2-15,-4-10-1 0,-5 6 6 16,-1-3 6-16,-7-1-3 0,-4-3-3 15,-4 1-6-15,-2 1-13 0,0-1-1 16,-4 3-1-16,-8-2-12 16,3 2-3-16,-5 0 0 0,-3 4-3 15,1-1-3-15,-5 6 0 0,-1 5 0 16,-1 0-1-16,-2 3 7 0,-2 6 14 16,2 2 1-16,3 6-2 0,1-3-13 15,4 2-3-15,1-2-6 0,10 3-3 16,2-5 8-16,4-1 7 0,6-1 11 15,8-3 1-15,7 0 0 0,2-3 1 16,3-4 0-16,3 0 1 0,0-11 11 16,2 4-1-16,-4-7 0 0,-2 2 6 15,-6-2 6-15,-7-3 12 16,0-1 4-16,-7 3-13 0,-5-3-6 16,0 4-18-16,-9 2 0 0,-3-2-3 15,-1 4-3-15,-1 3-15 0,-3 0-3 16,1 3-4-16,-1 4-5 0,1 0 0 15,-1 7 6-15,3 0 9 0,-1 4 0 16,3 3 3-16,0-2-4 0,3 5-2 16,1-3 0-16,4 0 0 0,4-2-3 15,0 2 3-15,4-7-4 0,4 4-5 16,5-4 6-16,3-7 6 0,1 0-16 16,-1 0-35-16,3-7-35 0,0-4-33 15,-5 1-12-15,-2-1-7 0,-3 1-22 16,-3 1-41-16,-6 2-160 0,0 0-286 15,-4 4-602-15,-17 3-809 0</inkml:trace>
  <inkml:trace contextRef="#ctx0" brushRef="#br1" timeOffset="19683.88">17029 10242 815 0,'0'0'502'0,"0"0"41"15,0 0-147-15,0 0-86 0,0 0-39 16,0 0-50-16,0 0-42 0,0 0-51 16,0 0-39-16,0 0-16 15,0 0 3-15,-35 14 10 0,33-11 8 16,-2 0-6-16,4-1-19 0,0-2-6 15,0 0 4-15,0 4 5 0,0-4 15 16,0 0 16-16,0 0-7 0,0 0-16 16,0-4-9-16,0 4 3 0,0-2-3 15,0-1-3-15,0 0-7 0,0 3-6 16,4-4 0-16,-4 1-21 0,0 3 0 16,2-4-19-16,-2 1 0 0,0 3 4 15,0-4 5-15,2 4 0 0,-2-3 7 16,0-1-1-16,4 1 4 0,-4-4 8 15,4-4 13-15,-2 6 6 0,2-9-15 16,0 4-22-16,3-1-6 0,-1-3 0 16,0 2-15-16,2-2 12 0,1 3-13 15,1-2 1-15,-2 4 12 16,3-5 0-16,-1 3 3 0,0 1 6 16,1-2 0-16,-3 1 1 0,2-3-4 15,0 4-3-15,-1-1-3 0,-1 3 0 16,0-3 0-16,-1-3-12 0,1 7 0 15,0-7-1-15,-2 6-2 0,0-3-2 16,3-3-2-16,-1 0-11 0,0 0 14 16,3 2-1-16,-3-2 0 0,2 4-10 15,1-4 10-15,-1 1 1 0,-2-1 0 16,2 4 0-16,-1 0 0 16,-1 1 0-16,0-2 1 0,-2 1 3 15,-1 6 12-15,3-3 6 0,-4 0-2 16,0 0 2-16,0 1-9 0,-2 0-10 15,5-1 1-15,-5 0-1 0,2 0 10 16,-2 4-11-16,0-1-1 0,0-3-3 16,0 4-18-16,0-1 0 0,-2 1-7 15,4-1-8-15,0 3 3 0,-2-3 3 16,3 1 2-16,-3-1 7 0,2 1-18 16,-2-1-10-16,4 4-2 0,-4-3-10 15,2-1-21-15,-2 4-37 0,0 0-28 16,-2 0-21-16,2 0-35 0,-2-3-66 15,2 3-131-15,-2 0-254 0,3 0-416 16,1-7-749-16</inkml:trace>
  <inkml:trace contextRef="#ctx0" brushRef="#br1" timeOffset="20415.43">17213 9629 39 0,'0'0'346'0,"0"0"-7"0,0 0 26 16,0 0 58-16,0 0-7 0,0 0-46 15,0 0-11-15,0 0-35 0,0 0-7 16,0 0-6-16,-2 0-36 15,2 0-17-15,0 0-28 0,0 0-47 16,0 0-8-16,2-3-9 0,0 3-19 16,2-4-22-16,0 3-37 0,0-3-39 15,1 1-25-15,-1-1-12 0,2 1-12 16,0-1-2-16,-2 1-1 0,2-1-12 16,3 1 0-16,-1 3 12 0,-2-4 0 15,7 1-9-15,-3-1 10 0,2 4-1 16,-1-3 1-16,7-1 0 0,-3 1 2 15,3 1 1-15,-1-1 14 0,3-1 6 16,1 1 13-16,0-4-4 0,-3 0 6 16,-1 3 1-16,-3 1 2 0,-3-1-2 15,-3 1 11-15,-6-1 52 0,0 4-34 16,-2 0-66-16,-2 7-28 0,-2 4 13 16,-2-1 14-16,-2 6-1 15,3-2-10-15,1 3 9 0,-2 2 1 16,4 2 1-16,0-3-1 0,-2-3 2 15,4 3 2-15,0-8 10 0,0 8 0 16,4-9 3-16,0-3-2 0,0 1-1 16,-2 0 3-16,2-3 0 0,1-1 3 15,-1-3-3-15,-2 4-3 0,0-4 0 16,-2 3-9-16,0-3-3 0,0 0-40 16,0 4-63-16,-2-1-69 0,-4 1-71 15,-3-1-90-15,3 3-212 0,-2 1-673 16,-3 3-1064-16</inkml:trace>
  <inkml:trace contextRef="#ctx0" brushRef="#br1" timeOffset="29117.01">16940 10339 1592 0,'0'0'494'16,"0"0"-125"-16,0 0-104 0,0 0-98 15,0 0-38-15,0 0-1 0,0 0-20 16,0 0-108-16,0 0-9 0,-21-7-94 15,21 4 103-15,5-1 4 0,-1 1 28 16,4-4-7-16,-2 2-9 16,2-6 3-16,3-3 10 0,-3 4-3 15,2-3-4-15,-1 0-6 0,-3-5-3 16,0 8 47-16,0-3 10 0,2 3-13 16,-3-4-6-16,1 7-23 0,2-3-27 15,-2-1-1-15,3 6-3 0,-1-6 2 16,0 1 1-16,0 3 13 0,3-4-1 15,-1 1 4-15,2-2-3 0,-1-2-10 16,1-4 0-16,-2 6 0 0,3-9 1 16,-1 7 15-16,3-5 3 0,-3-2-10 15,3 7-8-15,-1-5-1 0,-1-2 0 16,3 0-1-16,-1 2 1 0,-1-2 22 16,0 0-3-16,-1-2-9 15,1 3 3-15,-1-7-4 0,-1 3-12 0,-2-2-2 16,-1-2-26-16,-1 2 9 15,-2 1 6-15,2 3-2 0,-1-3-4 16,-3 6-3-16,4-5-10 0,0 10-6 16,3-2 3-16,-1-1 7 0,2 3 9 15,1-4 17-15,1 6-2 0,1-2 4 16,-1 0 11-16,1 4 8 0,-1-3 13 16,1-1 15-16,-5 0 1 0,4 4-4 15,-3 1 0-15,-5-1 0 0,0-1 6 16,5 4 0-16,-11 0-12 0,4 4 3 15,-2-4-12-15,2 3-29 16,-2 1-47-16,2-2-34 0,2 1 8 16,0-3 29-16,3 0 22 0,1 4 20 15,2-4 1-15,1-4 1 0,5 4 11 16,-5-1 8-16,-1-3 3 0,3 4 7 16,-1-3-1-16,-6 3 3 0,3 0 13 15,-5 0 6-15,-2 2 11 0,-2-2-17 16,0 3-22-16,-2 1-19 0,0 3 0 15,0-4-3-15,-2 4-13 0,2 0-12 16,-2 0-3-16,0 0-10 0,2 0-12 16,-2 0-10-16,2 0-12 0,0 0-16 15,0 0-55-15,0 0-114 0,0 0-94 16,2 0-274-16,0 0-889 0,2 0 632 0</inkml:trace>
  <inkml:trace contextRef="#ctx0" brushRef="#br1" timeOffset="32633">17779 9178 91 0,'0'0'46'16,"0"0"127"-16,0 0 104 0,0 0-137 15,0 0-88-15,0 0-52 0,0 0-21 16,0 0-6-16,0 0 8 0,-12-7-4 15,8 7-6-15,2 0-1 0,-2 0-9 16,4 0 39-16,0 0 7 0,0 0 123 16,6 0 59-16,-2-4 26 0,2 4 0 15,-2 0 29-15,2-3 0 0,1 3-13 16,-1-4-30-16,-4 4-33 0,2 0-33 16,-4-3-12-16,4 3-17 15,-4-4-35-15,0 4-42 0,0 0-29 16,0-3-13-16,-4 3 13 0,0 0 1 15,0 0 22-15,0 0-1 0,0 0-9 16,1 0-13-16,-1 0-16 0,4 0-1 16,0 0 17-16,0 0 48 0,0 0 32 15,4 0 32-15,-1 0 3 0,3-4-19 16,0 4-10-16,-2-3-7 0,4 1-3 16,-1 2 6-16,-3-3-3 0,0 3-3 15,2-4-23-15,-4 1-24 0,0 3-28 16,0 0-1-16,0 0-16 0,-2 0-6 15,2 0 3-15,-2 0 16 16,2 0 2-16,0 0 1 0,1 0 16 16,5 0 12-16,0 0 0 0,-2 0-9 15,9 0 0-15,-1 0-7 0,5-4-10 16,-3 4 17-16,7 0 0 0,0-3 0 16,2 3-3-16,1 0-12 0,-1 0-1 15,0 0-3-15,0 0-2 0,-2 0 0 16,-1 3 1-16,-3 1 1 0,-2 3 0 15,-1-7 2-15,-4 3 13 0,-1-1-12 16,1 1 13-16,-4-3 3 0,3 0 3 16,-5 4 3-16,4-4 3 0,1 0 3 15,-1 0-3-15,2 0 19 0,7 0 27 16,-2 0-37-16,5 0-35 16,7 0-2-16,0 0-1 0,4 0-2 15,7 0 0-15,-1 0 1 0,2 0 1 16,5 3 1-16,-7-3 1 0,2 4 2 15,-4-4 0-15,-1 0 16 0,-3 0-7 16,-4 0 4-16,-7 0 8 0,-1 0 7 16,-7 0 6-16,-3 0 7 0,-5 0 2 15,-2 0 0-15,-2 0-9 0,-2 0-37 16,0 0-12-16,0 0-19 0,-2 0-3 16,2 0-3-16,-4 0-9 0,4 0-4 15,-2 0 10-15,2 0 22 0,0 3 14 16,2 1 4-16,4-1 4 0,-2 1 11 15,3-1 1-15,1-3 2 16,-4 4-15-16,0-1 13 0,2-3 2 16,-2 4 10-16,1-4 6 0,-5 0 3 15,2 0-3-15,-2 0-16 0,0 0-5 16,0 0-11-16,0 0 0 0,0 0-2 16,0 0-2-16,0 0-17 0,0 0-5 15,0 0 5-15,0 0-3 0,0 0 4 16,0 0 2-16,0 0-2 0,0 0 6 15,0 0 12-15,0 0 2 0,2 0 22 16,2 0 4-16,0 0-3 0,0 0-10 16,2 0-12-16,-4 0 10 0,3 0-10 15,-1 0-1-15,0 0-1 16,-2 0-1-16,-2 0 0 0,0 0-1 16,0 0-2-16,0 0-10 0,-2 3 10 15,0 1-9-15,-4-4 11 0,1 3 1 16,3-3-1-16,-4 2-1 0,2 1-17 15,0 1 4-15,2-4-1 0,2 3 4 16,0-3 11-16,0 4 1 0,0-1-1 16,0 4 0-16,0-3 0 0,2 3-1 15,2 0 2-15,-2 3 0 0,0-1 2 16,0 5 1-16,-2-4 9 0,0 8-8 16,0-6-1-16,0 2 0 0,-2 0-1 15,0 3 0-15,-2-1-1 0,0-2-1 16,2 0 1-16,0-2 1 0,0-1 0 15,-3-1 13-15,1-3-12 16,4-4 1-16,-2 4 14 0,0-3-2 16,0-1 8-16,2-3 10 0,0 0-1 15,0 0-33-15,0 0-111 0,0-3-84 16,0-4-94-16,0 3-126 0,0 1-673 16,2-11-1366-16</inkml:trace>
  <inkml:trace contextRef="#ctx0" brushRef="#br1" timeOffset="33353.9">18920 9387 1299 0,'0'0'245'16,"0"0"-135"-16,0 0-110 0,0 0-103 16,0 0 36-16,0 0 67 0,0 0 26 15,0 0 85-15,0 0 12 0,0 0-107 16,-16 7-16-16,14-4-3 0,2 1 3 16,0-1 36-16,0 1 35 0,0-2 27 15,0-2 12-15,0 3 26 16,-2-3 23-16,0 4 9 0,-3-4-49 15,-3 0-51-15,2 0-29 0,-4 0-7 16,-5 0-13-16,3-4-6 0,-3 4-10 16,1-3-2-16,1 1-1 0,1-2-80 15,2 1-133-15,1-1-133 0,5 1-304 16,-2 3-756-16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30:41.905"/>
    </inkml:context>
    <inkml:brush xml:id="br0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23065 8445 55 0,'0'0'1654'0,"0"0"-1095"0,0 0-197 16,0 0 4-16,0 0-75 0,0 0-17 15,0 0-15-15,0 0-52 0,0 0-68 16,-27 0-46-16,25 0-6 0,2 0 12 15,0 0 25-15,0 0 21 16,0 0-16-16,0 0-7 0,0 0 4 16,2 0-4-16,2 0-13 0,-2 0-21 15,4 0-30-15,-1 4-22 0,1-3-2 16,-2-1-4-16,6 0-3 0,-1 4-5 16,3-4-7-16,-2 3 3 0,3-3-3 15,-1 4 3-15,3-4 6 0,1 0-2 16,-4 0 5-16,5 0 0 0,-5 0 12 15,5 0 34-15,0-4-19 0,-1-3-21 16,-4 2-11-16,7-2-7 0,-4 0 0 16,-1-3-3-16,5-1 0 0,-3-1-10 15,3-5 0-15,-5 3 1 0,5-4 0 16,-3 2 0-16,-5 3 18 16,3-1-18-16,-8 3 15 0,3-1-3 15,-7 5-3-15,-2 0-12 0,0 0-1 16,-2 3-20-16,-9-3 3 0,3 4 6 15,-4 0 10-15,3-1 1 0,-5 1 0 16,4 1 0-16,-7-2 1 0,7 1 2 16,-5-1-1-16,1 1 0 0,3-1 2 15,-5 1-1-15,6-1 0 0,-3 1-2 16,-1-1 0-16,1 1-15 0,-1 3 0 16,1 0-6-16,-5 0 9 0,-1 0 9 15,1 10 2-15,-1 1 1 0,0 3 15 16,1 5 0-16,-1 2-12 15,-2 5 12-15,5-2 0 0,4 6-12 16,-1-2 12-16,5 2 0 0,2-2 3 16,-1 1-3-16,5-4 3 0,0 1 3 15,2-5 4-15,2 1-1 0,7-1 9 16,-3-3 6-16,2 1 33 0,5-2 43 16,-1-3-43-16,4-1-27 0,3 1-15 15,2-7-12-15,-1 3 9 0,5-7-15 16,2 4-11-16,-2 0 1 0,2-5 1 15,0-2 0-15,2 0 0 0,-5 0 0 16,1 0 9-16,0 0-10 0,-2-2 1 16,-1-8-2-16,3 3-1 0,-2 0-15 15,2-3-3-15,-2-4-9 16,1 1-6-16,-3-1-9 0,0 4 6 16,-3-4-3-16,-7 5 3 0,-1 2-13 15,-8 0-47-15,-2 7-58 0,-8 0-44 16,-9 0-111-16,-1 7-234 0,-1 0-770 15,-18 9-1955-15</inkml:trace>
  <inkml:trace contextRef="#ctx0" brushRef="#br0" timeOffset="2049.76">23834 8681 1967 0,'0'0'583'15,"0"0"-161"-15,0 0 35 0,0 0-153 16,0 0-65-16,0 0-47 0,0 0-62 15,0 0-27-15,0 0-1 0,2-20 15 16,2 20 10-16,-2-3-14 0,0-1-6 16,0 4-15-16,-2 0-6 0,0 0-13 15,0 0-22-15,0 0-11 0,0 0-7 16,0 0-2-16,0 0 8 0,0 4 4 16,0-1 8-16,0 1 34 0,2-2 3 15,-2 5-21-15,0 0-13 16,2 0-6-16,1 3-5 0,-3-3-4 15,0 5 3-15,0 2-5 0,0 4 5 16,0-1-3-16,0 2-3 0,0 2-6 16,0 2-9-16,0 1-6 0,0 1 7 15,0-3-4-15,0-1-6 0,0 2 0 16,0-6-10-16,0 4 1 0,0-9 0 16,2 2 15-16,0-3-15 0,4 3 9 15,-2-9-9-15,-2 2 15 0,2 0-15 16,-2-3 12-16,0-1-12 0,0 1 12 15,5-4-3-15,-7 3-12 0,0-3-3 16,0 0-45-16,0 0-82 0,-5 0-111 16,1 0-95-16,0-3-147 0,0 3-613 15,-8-7-1891-15</inkml:trace>
  <inkml:trace contextRef="#ctx0" brushRef="#br0" timeOffset="6883.62">23241 9424 36 0,'0'0'205'0,"0"0"50"0,0 0-47 15,0 0-97-15,0 0 49 0,0 0-85 16,0 0-59-16,0 0-16 0,0 0-19 16,0 0-30-16,-50-37-59 0,48 37-16 15,2 0 7-15,-2 0 45 0,0 0 40 16,-4 0 29-16,4 0 3 0,-3 0 4 15,1 0 18-15,0 0 53 0,-4 0 40 16,2 0-18-16,-1 0-9 0,-3 0 7 16,4 0-4-16,2 0 10 0,0 0 6 15,-3 0-9-15,3-4 9 16,4 4-9-16,0 0-64 0,2 0-33 16,9 0-1-16,-3 0 16 0,11 0 0 15,-1 0-12-15,7 0-2 0,4 0 0 16,10 0 1-16,11 0 26 0,16 0 40 15,15-3 18-15,5-4 4 0,16-3-6 16,-5 1-11-16,-17 2-9 0,-22 0-20 16,-20 3-22-16,-18 4-22 0,-3 0-1 15,-7 0-23-15,3 0-22 0,-3 0-85 16,-2 0-68-16,-2 0 114 0,-8 4 83 16,-12-1 1-16,-9 4-1 0,-6 0 1 15,-6-5 2-15,0 5 1 0,-7 0-3 16,3-4-70-16,-2 1-122 0,16 3-163 15,-25-7-300-15</inkml:trace>
  <inkml:trace contextRef="#ctx0" brushRef="#br0" timeOffset="9499.94">23146 10051 673 0,'0'0'316'16,"0"0"-91"-16,0 0 120 0,0 0-79 15,0 0-16-15,0 0 29 0,0 0-37 16,0 0-3-16,0 0 11 0,-7 0 21 16,7 0 37-16,0 0-9 0,0 0-48 15,0 0-30-15,0 0-23 16,0 0-29-16,0 0-22 0,0 0-19 15,0-1-12-15,0-3-15 0,0 1-25 16,-6-1-22-16,2 1-17 0,-2-4-19 16,0 3-15-16,-5 4 9 0,3-3-12 15,-4 3-1-15,1 0 1 0,-1 0 2 16,4 0 10-16,-5 0 1 0,7 0-10 16,0 0 9-16,2 0-9 0,0 3 9 15,1-3-10-15,3 0 10 0,0 0 6 16,0 0 9-16,0 0 4 0,0 0 2 15,0 0-9-15,0 0 1 16,0 0-7-16,0 4-6 0,0-4 0 16,0 7 3-16,0-4 0 0,-2 4 3 15,2 2 3-15,-2 1 1 0,0 1-1 16,0 3 0-16,0 2-3 0,2-3-15 16,-2 1 9-16,2 7-10 0,-2-5 10 15,2 1 3-15,0 4-3 0,0 2 9 16,0-2 10-16,0 5-1 0,0 2-3 15,2-2 9-15,0 6 70 0,2-3-34 16,-4 1-33-16,2 5-24 0,0-6 0 16,0 3-12-16,-2-2 9 0,0 1-10 15,0-1 10-15,0-4-9 0,0 2 9 16,0-2-9-16,-2-2 15 16,0 1 3-16,0-3-6 0,2 6 1 15,-2-2-1-15,0-1 3 0,0 1 0 16,0 5-6-16,2-1-10 0,-2 3 16 15,2-1-16-15,0 1 0 0,0 2 0 16,-6 1 1-16,6-3 0 0,-2 6 0 16,-2-3-1-16,1 1 0 0,1 3 0 15,-2-2 0-15,0-4-1 0,0 2 2 16,0-1 0-16,2-5 9 0,0 3-9 16,0 2 12-16,0-2-12 0,0-2 9 15,-3 2-10-15,1-3 0 0,2 5-1 16,2-5-1-16,0-2 0 15,0-2 12-15,0 2-12 0,0-6 0 0,4 3 0 16,3-3 0-16,-3-8 2 16,0 7 1-16,0-5 0 0,0-6-1 15,2 4 10-15,-4-3-10 0,0-1 0 16,0-5 0-16,1 2-1 0,-3-3 1 16,2-1-1-16,-2 1 0 0,2-1-1 15,0 1 0-15,0-4 0 0,4 0-15 16,-4 3 13-16,4-3 2 0,-2 0 0 15,9 0-1-15,-5 0 1 0,7 0-1 16,-5 0-11-16,8 0-6 0,-3-3-3 16,-1 3 6-16,5 0 12 15,0 0-21-15,-3 0-6 0,-3 0 0 16,5 3-6-16,-5-3-10 0,-3 0-17 16,2 0-9-16,-1 0-21 0,-7 0-49 15,6-10-48-15,-2 3-86 0,-6 0-198 16,5-2-692-16,-1-12-1163 0</inkml:trace>
  <inkml:trace contextRef="#ctx0" brushRef="#br0" timeOffset="10633.72">23485 10160 1023 0,'0'0'1527'0,"0"0"-996"15,0 0-56-15,0 0-37 0,0 0-156 16,0 0-31-16,0 0-39 0,0 0-61 15,0 0-44-15,0 0-24 0,10-60-22 16,-8 57-16-16,2-4-8 0,-2 3-10 16,0 1-12-16,0-1-2 0,0 4 5 15,0 0 6-15,3 0 1 0,-3 0 5 16,6 0 3-16,-4 7 13 0,-2 0 51 16,2 2 9-16,-2 1-27 0,0 4-16 15,0 11-2-15,3-6-1 0,-5 9 0 16,0 2 4-16,-7 4-13 0,5 0-12 15,-2 2-15-15,0-1-3 0,0-5-6 16,-2 3 7-16,4-5-10 0,0-2 0 16,-1-5 0-16,3 0-9 0,0-5 9 15,0-6-9-15,3 0 12 16,1-3-12-16,2 0 12 0,-2-3-12 16,-2-4 12-16,0 2-15 0,0-2-15 15,-2 0-63-15,0 0-52 0,0 0-54 16,0-2-58-16,0 2-73 0,-2-4-170 15,2 4-619-15,-8-3-1094 0</inkml:trace>
  <inkml:trace contextRef="#ctx0" brushRef="#br0" timeOffset="11351.35">23462 11100 78 0,'0'0'20'16,"0"0"48"-16,0 0 66 0,0 0 156 15,0 0 111-15,0 0 58 0,0 0 26 16,0 0-12-16,0 0-25 0,0 0 10 15,29-32-52-15,-29 32-92 0,0 0-50 16,-2 0-35-16,0 0-20 0,-3 0-25 16,1 0-6-16,-2 0-14 0,2 0-27 15,2 4-31-15,-2-4-18 0,-2 0-21 16,-3 3-13-16,5-3-20 0,-4 4-16 16,-2 3-17-16,1 7 0 15,-5 0 2-15,1 5 18 0,-1 5 6 16,-3 2-3-16,3 9 4 0,-3-2 5 15,3 4-9-15,6-2 12 0,2 2 13 16,-1-8 17-16,7 3 18 0,2-6-2 16,9-2-13-16,1-8 3 0,3-2-15 15,3 0 7-15,3-7-16 0,0 0-9 16,-1-7-6-16,5 0-3 0,-2-7-6 16,2-4-6-16,-1-3-6 0,1-1-9 15,-2-10 9-15,0 4 0 0,-3-5-9 16,-1-2 9-16,-9 2-11 15,5-4-1-15,-11-1 0 0,0 5-1 16,-2-6-1-16,-2 10-13 0,-6-3-9 16,-2 4-9-16,-7 9-18 0,-3-5-24 15,-1 10-25-15,0 0-20 0,-1 0-25 16,-1 3-48-16,0 4-54 0,3 0-90 16,7 0-270-16,1 0-746 0,8 0-825 0</inkml:trace>
  <inkml:trace contextRef="#ctx0" brushRef="#br0" timeOffset="12267.54">23753 9938 1952 0,'0'0'541'16,"0"0"-3"-16,0 0-28 0,0 0-85 15,0 0-99-15,0 0-53 16,0 0-70-16,0 0-80 0,0 0-77 16,0 0-44-16,-35-42 22 0,43 42 34 15,3 7 10-15,3 0 20 0,1 0 46 16,5-3-25-16,5 3-27 0,6 0-12 16,0-4-3-16,0-3 11 0,4 0 16 15,3 0-6-15,-7-3-34 0,0-1-24 16,2-6-18-16,-9 3 1 0,-1 0-1 15,-4 0-9-15,-7 3 12 0,-1 1-13 16,-5 3-2-16,-4 0 1 0,-2 10-1 16,-4 4 33-16,-9 11 15 15,5 1 12-15,-7 3 10 0,5 13-1 16,-4-2-27-16,5 7-15 0,-3 4-9 16,6 0-3-16,4-4-12 0,-2 0 15 15,4-2-16-15,0-1 16 0,0-4 1 16,0 3-4-16,0 1 6 0,0 0 3 15,0 8-9-15,0 7 0 0,0 9-3 16,-2 0 3-16,-1-14-12 0,-3-13-1 16,4-5 0-16,2 3 0 0,-2 8 13 15,2 0-12-15,0-4 12 0,0 1-3 16,0-6 3-16,0-5-13 0,4-3 10 16,2-2-9-16,-3-5-1 0,1 1 1 15,0-3 9-15,0-5-11 0,4 5 1 16,-2-7 0-16,1 1 0 15,5 3 1-15,-4-1 9 0,7-5-10 0,-5 2-2 16,5 4 1-16,-5-4 0 16,2 1 0-16,-3-4-1 0,1 3 0 15,-4 0 0-15,-2-6 0 0,-2 3 0 16,-2 3 1-16,0 0 2 0,-2-4 9 16,-2 3-10-16,-2-3 1 0,-4 4-1 15,3-4-1-15,1 3 0 0,-4-6 0 16,4 3 1-16,-1-3 13 0,-1 0-3 15,4 0 3-15,-2-4-3 0,-5 3 0 16,5-6 0-16,0 3-9 0,-4 1 15 16,4-4 3-16,-5 3 6 0,-1-3 91 15,4 0-25-15,-7 0-48 16,5 0-21-16,-5 0-12 0,-1 4-11 16,1-4-1-16,-3 0-1 0,1 0-2 15,-4 0-9-15,3 0-33 0,3 0-33 16,-1 0-37-16,-1-4-41 0,7-3-45 15,-4-2-52-15,9-1-91 0,-1 0-380 16,6-20-1390-16</inkml:trace>
  <inkml:trace contextRef="#ctx0" brushRef="#br0" timeOffset="15515.92">13777 16004 804 0,'0'0'453'0,"0"0"-245"0,0 0-51 16,0 0-57-16,0 0 24 0,0 0 45 16,0 0-17-16,0 0-32 15,0 0-20-15,-37 7-3 0,29-3-3 16,2-4 9-16,-1 1 7 0,3-1 15 15,-4 0 19-15,6 0 23 0,0 0 11 16,2 0-22-16,0 0-30 0,0 0-25 16,0 0-25-16,0 0-7 0,0 0-6 15,0 0-19-15,0 0-12 0,0 0-7 16,0 0 0-16,0 0 6 0,2 0-3 16,0 0 3-16,0 0 4 0,0 0-4 15,4 0-6-15,-1-1-4 0,-1 1 1 16,0 0 3-16,4 0 3 0,0-4-3 15,-4 4 3-15,9 0-1 16,-5 0 1-16,0 0-3 0,7 0 3 16,-1 0 6-16,-1 0-7 0,5 0 1 15,3 0 3-15,4 0 3 0,0 0-10 16,8 0-2-16,-2 0-1 0,0 0 1 16,6 0-1-16,-6-3 1 0,8-4-4 15,-6 3 4-15,-2 1-4 0,-2-4 1 16,0 3-4-16,-2 1 0 0,-4-1-15 15,-3 1 0-15,-3 3-12 0,0-4 0 16,1 4-1-16,-3 0 10 0,-3 4 1 16,5-1 1-16,-7 1 1 0,6-1 0 15,1 1 2-15,-5-1 14 0,7 1-1 16,4-4 0-16,-1 0-3 16,1 0 4-16,4 0-14 0,6-4-2 15,0-3 1-15,6 0-1 0,1 0 0 16,-3 0 0-16,4 6 0 0,3-6 12 15,-5 3 9-15,2 1-18 0,-8 3 13 16,7 0-16-16,-11 3 0 0,4 1-2 16,-6 3-1-16,-3-2 1 0,-3 2-1 15,-2 0 3-15,-7-4 0 0,5 4 0 16,-7-3 1-16,2-1 2 0,1-3 15 16,-3 4-6-16,2-4 0 0,3 0-8 15,1 0 8-15,3 0-11 0,0 0-1 16,-1-4 0-16,5 1 0 15,0-1 0-15,4 1-3 0,-5-1-9 16,3 1 8-16,0 3-8 0,-2 0 10 16,-1 0 0-16,1 0 2 0,-2 0-1 15,2 0 0-15,-3 0-1 0,1 3 1 16,-2-3-11-16,1 0-3 0,-1 0-7 16,-3 4 1-16,-3-4-1 0,-1 0-2 15,-4 0-7-15,1 0-15 0,-3 0-12 16,-4 0-31-16,0-4-59 0,-2 4-56 15,0 0-105-15,0 0-208 0,-2 0-289 16,-8 4-655-16</inkml:trace>
  <inkml:trace contextRef="#ctx0" brushRef="#br0" timeOffset="16315.92">15470 15879 1580 0,'0'0'196'0,"0"0"-122"16,0 0 1-16,0 0-72 0,0 0-3 16,0 0 0-16,0 0 23 0,0 0 13 15,0 0 16-15,0 0 16 0,-8-34-13 16,8 31-16-16,-4-1 0 0,-4 4 22 16,1 0 20-16,1 0 39 0,-6 0 22 15,4 0 19-15,-5 0-1 0,7 0-60 16,-4 0-55-16,1 4-26 0,5-1 19 15,0 1 36-15,2-4 31 0,0 3 41 16,0-3 0-16,2 0-29 0,0 0-16 16,0 0-10-16,0 0-19 15,0 0-18-15,0 0-29 0,0 0 0 0,0 0-3 16,0 0-10-16,0 0-12 16,0-3-1-16,0 3-1 0,0 0-10 15,0 0 9-15,0 0-16 0,0 0 10 16,0 0 9-16,0 0 28 0,4 0 9 15,-2 3 10-15,0-1-4 0,4-2 16 16,3 4 81-16,1-1-44 0,2 1-28 16,3-1-16-16,6 1-15 0,-1-1-12 15,3 1-1-15,2-1 1 0,0 4-10 16,-1-3 3-16,3 3-5 0,-2-1-11 16,-2-4 0-16,0 5 0 0,-3 0 1 15,-3 0-2-15,1 0-1 0,-3 0-2 16,-5-3 1-16,-2 3 1 0,-1-4 0 15,-3 1 0-15,-2 1 2 16,-2-2 13-16,0 1 1 0,-2-1-1 16,-2 4 0-16,-7 0-12 0,3 0 10 15,-6 4-12-15,1-4 1 0,-3 1-1 16,-3 6 0-16,2-3 0 0,-1-1 1 16,-1-1-1-16,1 1 2 0,-1-3-1 15,2 0-1-15,1 0-1 0,-3-3-25 16,1 3-11-16,-3 0 2 0,0-4-6 15,5-1-15-15,-1 5-10 0,-1-4-3 16,1-3-18-16,9 4-38 0,0-1-81 16,-1 1-106-16,9-4-166 15,0 3-141-15,2 1-171 0,21-4-521 0</inkml:trace>
  <inkml:trace contextRef="#ctx0" brushRef="#br0" timeOffset="18133.79">24996 8489 2977 0,'0'0'720'16,"0"0"-384"-16,0 0 36 0,0 0-94 15,0 0-81-15,0 0 5 0,0 0-50 16,0 0-58-16,0 0-75 0,-21 0-19 15,21 0-49-15,4 0 49 16,4 0 9-16,7 0 9 0,1 0-16 16,-1 0-1-16,6 0 11 0,-1-4 22 15,3 1 14-15,0-1 7 0,-1 1 15 16,-3-4 33-16,0 0 3 0,-1 0-31 16,-3-5-29-16,1 5-10 0,1-7-15 15,-7 0-6-15,5-2-12 0,-7 2 9 16,4-3-10-16,-6 1 13 0,-1 2-13 15,-3-3 0-15,0 3 1 0,-2-2-3 16,0 5-2-16,-4 1-16 0,-5-1-6 16,-5 5 0-16,3-1 3 15,-5 1 3-15,-3 3 0 0,1 3 5 16,-1 0 13-16,1 9 3 0,-5-2 12 16,0 6 0-16,0 1-3 0,1 4 0 15,1 1 0-15,-2 2 0 0,5 2-11 16,1 1 0-16,5-1 2 0,-1 5-1 15,9-2 1-15,0 5 9 0,4-5-9 16,0 2 24-16,6-5 7 0,9 5-7 16,-1-5-6-16,7-3 0 0,8-2 0 15,0-2-3-15,2-6-15 0,6-3-2 16,-4-3 1-16,6-4-2 0,-8 0 0 16,4-4-51-16,-6-3-58 0,-6 0-33 15,-4 2-48-15,-7-6-41 16,-4 4-6-16,-6 7-69 0,-2-3-193 15,-4 3-283-15,-4 0-676 0,-9 0-509 0</inkml:trace>
  <inkml:trace contextRef="#ctx0" brushRef="#br0" timeOffset="18799.72">25483 8637 1144 0,'0'0'1180'16,"0"0"-744"-16,0 0-35 0,0 0 25 16,0 0-129-16,0 0-11 15,0 0-38-15,0 0-77 0,0 0-45 16,0 0-28-16,29-51-12 0,-18 48-13 15,-3-4-11-15,4 3-7 0,-3 1-10 16,3 3-8-16,-4 0-7 0,5-4 1 16,-3 4-16-16,5 0-13 0,-3 0 10 15,4 0-11-15,1 0-1 0,-5 4 0 16,5-4 0-16,-3 3 0 0,-3 4 16 16,1-3-13-16,-1 3 9 0,-9 0 15 15,2 7 7-15,-4-5-7 0,-4 4 15 16,-5 1 31-16,-5 4 9 0,1-2-15 15,-3 1-19-15,-3 2-5 0,-1-5-1 16,-1 4-3-16,4-1 1 0,-1-1-1 16,3-2 3-16,1 0-6 15,1 1-15-15,7-1-17 0,-2-3 8 16,6-1-9-16,2 4 15 0,0-9-16 16,6 6 10-16,2-4-9 0,1-4 9 15,5 4-9-15,1-3 0 0,1-4 0 16,5 0-2-16,-3 0-1 0,3 0-1 15,0 0-1-15,-1 0-16 0,-1-4-18 16,2 1-46-16,-5-1-42 0,-3 4-82 16,-3-3-94-16,-2 3-143 0,-4 0-499 15,-10 0-1256-15</inkml:trace>
  <inkml:trace contextRef="#ctx0" brushRef="#br0" timeOffset="20352.7">25051 9942 1930 0,'0'0'441'16,"0"0"-218"-16,0 0 3 0,0 0 50 16,0 0 14-16,0 0 30 0,0 0-18 15,0 0-51-15,0 0-55 0,-18 8-42 16,14-4-18-16,0-1-4 0,-1 1-4 16,-3-4-9-16,2 3-9 0,0-3-10 15,-5 0-21-15,5 0-6 0,0 0-12 16,-4-3-13-16,1 3-20 0,1-4-10 15,-4 1-16-15,6-1 10 0,-9 4-10 16,7-3 1-16,-5 3 9 0,3 0-9 16,-4 3 9-16,5 1 3 15,-5-1 7-15,8 4 2 0,-7 0-21 16,9 0-2-16,2 4-1 0,0-4 2 16,2 1 10-16,0 3 3 0,2-4 6 15,0 0 18-15,6 7 16 0,-1-6-16 16,1 3-3-16,-4 3 1 0,4 0-1 15,-2 5 0-15,-1 2 3 0,-5 12 3 16,0 14 10-16,-2 14 26 0,-11 14 6 16,-5 19-27-16,-7 15-17 0,0-5-4 15,6-6-18-15,7-13-3 0,12-15-1 16,0-9-13-16,0-14 1 0,8-8 28 16,-2-13-27-16,-1 2-2 15,-1-2 2-15,4 5 12 0,0 9-3 16,-2 4 0-16,5 6-10 0,-5 1 10 15,-2 0-9-15,-2-1-1 0,-2 1 10 16,0-1-9-16,0-6-1 0,-4-2 1 16,0-6 15-16,0-2 6 0,2-6 0 15,-2-6-9-15,4-8-3 0,0 4 57 16,6-11 15-16,2 0-32 0,-2-7-22 16,11 0-3-16,-3 0-9 0,1-4-6 15,5-3-11-15,3-3-1 0,2-1-12 16,4 1 0-16,-2 3-3 0,2-2-3 15,0 2-12-15,4 0-16 0,-2 7-8 16,2-3-6-16,0 3 0 16,-4 0 3-16,4 0 3 0,-4 3 3 0,-4 1-18 15,-3-1-13-15,-7-3-11 16,-7 4 12-16,-6-4-1 0,-2 3-65 16,-8-3-71-16,-9 0-60 0,-3 3-102 15,-3-3-252-15,6 0-746 0,-18-10-1422 0</inkml:trace>
  <inkml:trace contextRef="#ctx0" brushRef="#br0" timeOffset="20901.09">25349 10106 2662 0,'0'0'590'0,"0"0"-193"15,0 0 23-15,0 0-90 0,0 0-135 16,0 0-66-16,0 0-83 16,0 0-6-16,0 0 40 0,0 0 12 15,-29 50 24-15,27-19-31 0,0 6-18 16,0 1-12-16,2 3 6 0,0-5-4 16,0 4 10-16,6-5 3 0,2-5 3 15,7-6 18-15,4-5 17 0,-1-5 10 16,3-3-15-16,4-4-19 0,-3-7-17 15,5-4-16-15,-2-6-15 0,0-4-15 16,0-2-3-16,-3-8 0 0,-1-1-6 16,-2-1-10-16,-5-5 0 0,-2 1 0 15,-1-3-1-15,-5-2-1 0,-4-1-1 16,-2 2-14-16,0 3-3 0,-12 1 0 16,1 2-27-16,-5 9-6 15,-7 2-7-15,-4 10-17 0,-4 7-22 16,-2 3-32-16,4 11-62 0,-6 9-39 15,4 12-84-15,6 2-176 0,7-8-546 16,-7 53-725-16</inkml:trace>
  <inkml:trace contextRef="#ctx0" brushRef="#br0" timeOffset="21205.92">25362 10974 2795 0,'0'0'643'15,"0"0"-241"-15,0 0 28 0,0 0-99 16,0 0-51-16,0 0 1 0,0 0-38 16,0 0-43-16,0 0-63 0,0 0-44 15,18 54-26-15,-18-26-25 0,2-2-21 16,0 7-3-16,-2 6-15 0,2-6 13 15,0 0-14-15,0 2-1 0,-2-5 1 16,5 1 0-16,-1-8-2 0,0 1 0 16,0-7-1-16,-2-4-12 0,0-3-23 15,0-3-36-15,-2-3-52 0,2-1-55 16,0-3-73-16,2-3-92 0,-1-1-210 16,5-24-928-16</inkml:trace>
  <inkml:trace contextRef="#ctx0" brushRef="#br0" timeOffset="21900.9">25866 9806 772 0,'0'0'1487'0,"0"0"-1125"16,0 0-59-16,0 0 87 0,0 0-120 15,0 0-14-15,0 0-7 0,0 0-9 16,25-65-2-16,-11 58-26 0,3 4 0 16,-1 3-20-16,3 0-34 0,-1 0-30 15,3 0-28-15,-2 0-21 0,-1 3-22 16,-1 0-17-16,4 1-10 0,-1 3-15 15,1-4 0-15,0 4-3 0,1-3-11 16,1 6-1-16,0-3 0 0,-3-1 0 16,3 1 0-16,-4 3 0 0,-5-3 1 15,3 7 1-15,-7 2 22 16,-2 1 7-16,-3 4 2 0,-5 2 3 16,-3 8 3-16,-5 2 25 0,-6 14 38 15,-3 7-23-15,-4 0-46 0,9 1-21 16,-2-8-12-16,3-4 0 0,1 8-2 15,-5 13 1-15,1 8-1 0,-3 8 2 16,1 13 11-16,1-6 10 0,-1 7-18 16,4-2 12-16,3-15-13 0,3-12 0 15,6-22 0-15,0-6-1 0,2-9-1 16,2-6 1-16,2-1-1 0,3 9 1 16,-1 1 1-16,0 3 0 0,5 4 10 15,-3-8-10-15,2-1 0 0,-1-1 1 16,-3-7 0-16,-2-5 12 0,-4 1 3 15,4 1 18-15,-6-10 3 0,0 3-11 16,0 3 11-16,-6-4 54 16,2 1-36-16,-2-6-15 0,-2 5-12 15,1-6-9-15,-3 3 0 0,-2 0 3 16,3-4-9-16,-5-3-3 0,0 0 0 16,-1 0-10-16,-1-3-2 0,-7-8-2 15,0 1-31-15,0-2-27 0,-6-6-18 16,-2 1-27-16,-2 1-25 0,-2-1-41 15,2-1-34-15,4 4-64 0,0 6-182 16,9 1-752-16,-3 0-2365 0</inkml:trace>
  <inkml:trace contextRef="#ctx0" brushRef="#br0" timeOffset="23133.63">16473 15629 988 0,'0'0'976'16,"0"0"-817"-16,0 0-136 0,0 0-10 16,0 0-13-16,0 0 0 0,0 0 21 15,0 0-19-15,0 0 1 0,47-40 19 16,-40 37 66-16,1-4 83 0,-6 3 119 15,2 4 124-15,-4 0-85 0,0 0-89 16,0 7-42-16,0 0 4 0,-6-2-22 16,4 2-28-16,-2-3-28 0,2 3-16 15,-3 0-4-15,3-4 6 0,0 1 4 16,-2-4-14-16,4 3-11 16,-2-3-4-16,2 0-6 0,0 0-6 15,0-3-15-15,0 3-13 0,0-7-15 16,0 0-5-16,0-4-7 0,0 1-6 15,0 1 0-15,0-5-10 0,0 0 10 16,0-3-9-16,0 1-1 0,-2-5 0 16,0-2-2-16,2-1 0 0,-2-2 0 15,2-9 0-15,-2 2 0 0,2-4 0 16,0-12-1-16,0-8-1 0,0-13 0 16,0-12 0-16,4-5 1 0,0 8 1 15,-4 20-1-15,0 14 1 0,0 22 2 16,0-1 1-16,0 1 12 0,0-5 0 15,-6 2 7-15,2-2-7 0,0 5-12 16,-5 9-3-16,5 4 0 0,0 6-18 16,-2 1-10-16,4-1-23 15,-4 4-34-15,6-3-15 0,-2 3-6 16,2-4-19-16,0-1 6 0,0-2 3 16,2 0-10-16,0 0-24 0,4-3-41 15,0 3-45-15,-2 3-96 0,0 1-211 16,5 3-104-16,-5 7-559 0,-4 28-359 0</inkml:trace>
  <inkml:trace contextRef="#ctx0" brushRef="#br0" timeOffset="23584.74">16374 14534 2921 0,'0'0'667'0,"0"0"-242"0,0 0-124 16,0 0-121-16,0 0-97 0,0 0-40 15,-60 35-43-15,60-32-57 0,0 2 14 16,0-5 43-16,8 0 23 0,2 0 24 16,7-5 8-16,-1-2 7 0,3-3 8 15,-2-1 10-15,3-3 0 0,-3 2-4 16,-3-2 4-16,-1 0-1 15,-3 0 12-15,-2 2 16 0,-2 5-1 16,-4 0-12-16,3 0-18 0,-3 0-13 16,-2 4-17-16,0-1-25 0,0 1-21 15,2 3-15-15,0 0-18 0,0 0-16 16,0 0 16-16,4 0 18 0,2 7 15 16,5 0 1-16,1 3 17 0,3 4-6 15,-1 2-9-15,5 1 9 0,-2 1-10 16,1 1 1-16,-1 2 9 0,-3-4-12 15,1 2 1-15,-3-1 1 0,-3-4 13 16,-1 2 4-16,-4-3-4 0,-2 1-12 16,3-3 9-16,-5-2-12 0,0 1-11 15,0-6-41-15,0-1-105 0,0-3-68 16,2 0-28-16,-2-3-69 0,6-8-147 16,-1 2-851-16,7-22-1323 0</inkml:trace>
  <inkml:trace contextRef="#ctx0" brushRef="#br0" timeOffset="29167.01">27090 8508 192 0,'0'0'594'0,"0"0"-190"16,0 0-69-16,0 0 10 0,0 0-18 15,0 0-68-15,0 0-52 0,0 0-17 16,0 0 19-16,0-16-2 0,0 13-35 15,0-1-10-15,4 1-7 0,-4-1-20 16,2 1-12-16,-2-1-10 0,0 4-10 16,0-3-13-16,0 3-9 0,0 0-7 15,0 0 4-15,0 0-7 0,0 0-4 16,0 0-5-16,0 0 2 0,0 0 7 16,0 0-10-16,0 0-6 15,0 0-12-15,0 0-12 0,0 0-13 16,0 0-15-16,-2 0 0 0,2 3-1 15,-4-3 0-15,4 7 13 0,-2-3 0 16,-1 3-2-16,1 3 2 0,-2-1 6 16,0 5 1-16,2-4 5 0,0 4 0 15,-2 2 10-15,2 1 9 0,-2 1 69 16,2 1-30-16,0-2-28 0,-1 4-14 16,1 2-16-16,0-2 0 0,-2 2 1 15,4-2-4-15,-2 0-3 0,2 1 0 16,0-1-6-16,2-2 3 15,4 2-16-15,1-3 1 0,1-3 12 0,4 3-13 16,3-4 17-16,-1-4-4 16,7 2 0-16,2-5 0 0,1-3 0 15,1-1 0-15,0-3 3 0,2 0 15 16,-2-7 7-16,-3 0 8 0,-1-5 57 16,-2-2-20-16,-5-3-31 0,1-2-21 15,-3-2-12-15,-2 0-9 0,-1-5-9 16,-3 1-3-16,0-1 0 0,0-2-2 15,0 2-10-15,-1-2 0 0,1 2 0 16,-2-2 0-16,2 5 9 0,-2-1-9 16,-2 1 11-16,5 2-2 0,-3 4 0 15,-2 1 1-15,0 6 0 16,-2-4 1-16,0 7-1 0,0 0 0 16,0 2-13-16,0 1-3 0,0 1-6 15,0 3-9-15,-2 0 9 0,-2 3 24 16,-1 9 0-16,-1-1 21 0,2 6-6 15,-2 6 9-15,0 1-9 0,0 2-12 16,3 2 9-16,-1 2 3 0,4 1 3 16,0-1 0-16,2-2-3 0,3 2 6 15,3-6-3-15,0-1 6 0,0-2-3 16,1 0 0-16,1-6-2 0,0-1-1 16,-1-3-15-16,-1 3 12 0,0-9-12 15,-2 2 0-15,-2-4-1 0,1-3-2 16,-1 4-18-16,-2-4-61 0,0 0-53 15,-2 0-40-15,2 0-90 16,0 0-62-16,0 0-90 0,0 0-197 16,0 0-830-16,2-7-1087 0</inkml:trace>
  <inkml:trace contextRef="#ctx0" brushRef="#br0" timeOffset="29800.03">27759 8904 1691 0,'0'0'1050'15,"0"0"-559"-15,0 0-78 0,0 0 16 16,0 0-102-16,0 0-31 0,0 0-56 16,0 0-66-16,0 0-37 0,0 0-36 15,2-11-16-15,-2 11-28 0,-2 0-26 16,2 0-13-16,0 0-15 0,0 4 18 15,0-4 3-15,0 7 7 0,0 0 5 16,0 0 3-16,0 3 13 0,0 2 81 16,0 2-28-16,0 0-32 15,0 6-19-15,0 0-6 0,0 1-15 16,0-1 1-16,0 0-4 0,0 3 0 16,0 2-12-16,0-4-6 0,0 1-10 15,0-4-1-15,0 1 1 0,0 2-2 16,0-7-1-16,0 0 0 0,0-2-50 15,0-5-43-15,0 3-56 0,0-6-47 16,0-1-51-16,0-3-98 0,0 4-245 16,0-4-902-16,2-4-1426 0</inkml:trace>
  <inkml:trace contextRef="#ctx0" brushRef="#br0" timeOffset="36550.19">13676 15655 212 0,'0'0'538'0,"0"0"-264"0,0 0 25 15,0 0-22-15,0 0-46 0,0 0 41 16,0 0-38-16,0 0-53 0,0 0-62 16,0 0-67-16,-16 0-36 0,16 0 26 15,0 0 32-15,0 0 6 0,0 0 0 16,0 0 23-16,0 0 50 0,0 0 48 16,2 0 5-16,-2 0-4 0,0-3-36 15,0-1-52-15,0 1-58 16,2-1-18-16,0-4-13 0,4 1 0 15,-2-7-7-15,0 0 16 0,9-2 7 16,-3-1 21-16,6-4 27 0,5-2 32 16,2-5-35-16,4 2-25 0,0-2-11 15,2-2-23-15,6-1-8 0,-6 1 8 16,4 1 7-16,-4-3-10 0,-2 3 1 16,-5 1 2-16,-1 2-5 0,-5-2-7 15,-1 2-3-15,1 5 0 0,-1-6-12 16,-7 3 0-16,7 1-3 15,-5-1-18-15,5 0 6 0,-3 1-4 16,4-2 1-16,-1 3 6 0,4-3 0 16,-7 3 8-16,7 1 1 0,-1 0-9 15,-1 2 9-15,-1-2 1 0,1 3-10 16,-1 6 10-16,-3-5-1 0,1 6-9 16,-6-3 12-16,3 5 1 0,-3 6 14 15,-6-4 3-15,0 4 2 0,-2 3-20 16,0 0-98-16,-2 0 2 0,-2 0-20 15,-2 3-36-15,-5 4-52 0,7-4-59 16,-2 6-76-16,0 2-141 0,0 3-185 16,4-4-463-16,2 1-218 0</inkml:trace>
  <inkml:trace contextRef="#ctx0" brushRef="#br0" timeOffset="37050.37">14242 14764 836 0,'0'0'241'16,"0"0"-55"-16,0 0 64 0,0 0-84 16,0 0-46-16,0 0 27 0,0 0 31 15,0 0-29-15,0 0-26 0,0 0-13 16,-31-33 13-16,25 29 25 15,4 4 22-15,0 0-3 0,0 0-17 16,0-3-19-16,0 3-42 0,2 0-45 16,0 0-3-16,0 0 13 0,0-4 22 15,2 4 31-15,2-6 16 0,0 2-17 16,5 1-26-16,-1-4-24 0,0 0-19 16,4-4-15-16,-3 6-3 0,5-6-4 15,-6 1-12-15,7 3 9 0,-7-3-12 16,5 3 0-16,-7 1 11 0,0 3 11 15,2 3-3-15,-4 0-16 0,1 0 18 16,1 0-5-16,2 7 3 0,-2 2-7 16,-2 1-11-16,9 4 0 0,-5 0 0 15,-2-2 1-15,5 2 14 16,-5 0-13-16,0 0 12 0,2-2 1 16,-4-1-1-16,-4 3 7 0,0-4 3 15,0 2-1-15,-2-1-5 0,-8 6-16 16,4-3 0-16,-3 2-1 0,-5 1-2 15,6 1-22-15,-5-4-89 0,7 1-66 16,2-4-96-16,2-4-76 0,2 0-13 16,4-4-196-16,25-13-546 0</inkml:trace>
  <inkml:trace contextRef="#ctx0" brushRef="#br0" timeOffset="38595.69">16353 11806 307 0,'0'0'283'0,"0"0"-195"16,0 0-88-16,0 0-146 0,0 0-63 15,0 0 23-15</inkml:trace>
  <inkml:trace contextRef="#ctx0" brushRef="#br0" timeOffset="38716.92">16353 11806 10 0,'29'-68'39'0,"-33"68"-10"0,4 0-29 16,-2 0-16-16,2 0-46 0</inkml:trace>
  <inkml:trace contextRef="#ctx0" brushRef="#br0" timeOffset="39633.89">16322 11825 235 0,'0'0'133'0,"0"0"37"0,0 0-46 16,0 0-7-16,0 0 14 15,0 0-56-15,0 0-75 0,0 0-17 16,0 0-25-16,-60 18 0 0,52-11 42 15,-7 3 16-15,7-1 52 0,-4-2 4 16,5 7-7-16,3-7-16 0,2 0 81 16,2 0 92-16,2-7 113 0,7 0-40 15,3 0-88-15,0-11-42 0,7 1-4 16,-2-4-16-16,-1 0 16 0,-1-2-1 16,1-5-13-16,-4 4-29 0,-3 1-42 15,-5 2-22-15,-2 0-13 0,-2 2-25 16,0 5 3-16,-8 0-19 0,-5 4-44 15,1 3 9-15,-5 0 7 16,-1 3 8-16,-3 4-2 0,5 2 6 16,-5 1-16-16,4 4 4 0,-1 4 28 15,1-6 16-15,7 5 12 0,-3 4 23 16,9-5 10-16,0 1 8 0,2 4 4 16,2-5 6-16,2-2-4 0,6 3-5 15,1-3 8-15,1-5 23 0,0-2 34 16,1 0 17-16,1-4-3 0,-2 1 2 15,-3-4-7-15,1 0-18 0,-4-7-47 16,0 0-39-16,-4 3-22 0,0-4-14 16,0 1-3-16,0-4-1 0,-4 1-2 15,2-1-11-15,-4 4 1 16,2-1 0-16,2 1 0 0,-1-4-1 16,-1 4 1-16,2 0-3 0,-2 0-7 15,-2 7-8-15,2 0-13 0,-2 0-15 16,-3 0 15-16,-1 4 40 0,0 10 3 15,1-4 2-15,-1 6-2 0,0-6 0 16,4 11-3-16,3-7 3 0,3-2 0 16,0-1 21-16,7-1 19 0,3 1-6 15,2-8-1-15,7-3-5 0,0 0 0 16,-1 0-7-16,1-7 3 0,2-3 1 16,-5-4 5-16,-1 2-5 0,-5-2-4 15,0 0-6-15,-4-4-12 0,-6 3 1 16,0-3-2-16,0 1-2 15,-8 5-1-15,-2-2-18 0,-3-4-2 16,-1 11-7-16,-3 0-5 0,1 4-1 16,-1 3-3-16,-1 0 7 0,1 7 2 15,-4 0 4-15,9 10 2 0,-2-3 7 16,1 2 3-16,5 5-1 0,4-4 11 16,4-5 2-16,0 2 4 0,4 0 20 15,4-3 4-15,5-8-1 0,-1 2 4 16,0-5-7-16,7 0 1 0,-2 0-1 15,-5-5 1-15,7-2 2 0,-5-3 1 16,-4-4-10-16,5 3 0 0,-9-1 1 16,2-2-16-16,-1-3 12 15,-5 6-15-15,-2-1 0 0,0 2-12 16,-5-1 0-16,-5 4-10 0,4 0-11 16,-4 7-13-16,-3 0 0 0,1 0 3 15,-1 0 9-15,-1 7 4 0,4 4-90 16,-3 3-71-16,9-4-38 0,0 2-93 15,4-1-157-15,0-1-246 0,16-6-671 0</inkml:trace>
  <inkml:trace contextRef="#ctx0" brushRef="#br0" timeOffset="41133.71">16287 11735 470 0,'0'0'485'16,"0"0"-74"-16,0 0-66 0,0 0-157 16,0 0-61-16,0 0-66 15,0 0-19-15,0 0-9 0,0 0 2 16,-56 64-22-16,52-57-10 0,0-2 13 16,0 2-3-16,4-3 19 0,0-1 43 15,-2-3 57-15,2 0 52 0,0 0-58 16,0 0-59-16,0-3-28 0,2-1-10 15,-2-3-13-15,0 2 3 0,0 2-3 16,0-4 13-16,0 3 13 0,0 1-1 16,0-1-25-16,-5 4-12 0,3 0 24 15,-2 0 11-15,0 0-1 0,-2 4 7 16,4-1-1-16,2 1 7 16,-4-1 10-16,4 1 15 0,0-1 16 0,-2-3 28 15,2 2 22-15,0-2 15 16,0 0-9-16,0 0-39 0,0-2-31 15,0 2-29-15,0-3-14 0,2-1-11 16,-2 1-2-16,0-1-10 0,0 4-8 16,2-3-4-16,-2 3-11 0,0 0-10 15,0 0-4-15,0 0 6 0,0 0 16 16,0 0 3-16,0 0 1 0,0 0 21 16,0 0 15-16,0 0 12 0,0 0 1 15,2-4-13-15,-2 1-16 0,2-1-8 16,2-3 11-16,2 0 10 0,-2 0-3 15,3-2-9-15,1-1-4 0,0 0-15 16,3-4 15-16,-1 3-5 0,2-1-10 16,-1-2 0-16,1 0 12 15,-2 4-12-15,3 1 10 0,-3-5-10 16,-2 0 12-16,3 3-3 0,-3-1-9 16,0-5 13-16,0 3-13 0,-1-4 0 15,3 6 7-15,-2-9-10 0,1 4-3 16,3-2 0-16,-2-6-9 0,7 6 9 15,-1-9-13-15,3 7 14 0,-3-5 0 16,7 2 0-16,0-3 2 0,2 3 2 16,0-2 10-16,-3 1 1 0,3 3-10 15,-4-3 12-15,-1 3 3 0,-1-3 4 16,-2 4-10-16,-5-1-11 0,-2 1 0 16,-3 2-2-16,1-6 1 0,-2 8-12 15,0-2 0-15,0-2 9 16,1 1-19-16,1-4 4 0,2 7-10 15,3-3 1-15,1-1 5 0,3 1 7 16,-1 0-1-16,5-1 4 0,2 2 0 16,-1-5 9-16,3 3 1 0,-2 2 1 15,4-2 1-15,-9 2 3 0,5-2 12 16,-6 3 0-16,-3 2 4 0,-4 3-1 16,-1-1-2-16,-5 0-14 0,0 5-1 15,-4-5 1-15,0 3-2 0,0 5-2 16,0-1-11-16,0 3-2 0,0 1-6 15,0-1-16-15,0 1-3 16,0 1 3-16,2 2 9 0,0 0 10 16,0-4 5-16,2 4 12 0,0-3 1 15,1 3 1-15,-1-4 12 0,0 4 2 16,0-3 4-16,-2-1-5 0,2 1-14 16,-2 3-40-16,0-4-3 0,0 1-25 15,0 3-34-15,0 0-66 0,1 0-102 16,3 0-127-16,-2 0-244 0,15 0-733 0</inkml:trace>
  <inkml:trace contextRef="#ctx0" brushRef="#br0" timeOffset="41650.72">16934 10484 1391 0,'0'0'461'0,"0"0"-191"0,0 0-121 16,0 0-97-16,0 0-26 0,0 0 64 15,0 0 91-15,0 0 6 0,0 0-49 16,0 0-48-16,-15 3-20 0,15-3-6 16,-2 0 13-16,0 0 6 0,2 0-7 15,0-3-32-15,0 3-44 0,0-4-13 16,9 1 13-16,3 1 16 0,2-1-6 15,5-1-10-15,0 1-15 0,7-1 12 16,-3 1 0-16,4-1 3 0,-4 1 36 16,-3 3-13-16,-3 0-21 0,0 10 10 15,-7 1 20-15,-6 1 22 0,-2 2 16 16,-2 10 15-16,-4-4 16 16,-4 4 2-16,-3-1-34 0,1-2-34 15,0 3-35-15,1-5-3 0,5-1-10 16,0-4 11-16,4-2-45 0,4-2-98 15,5 1-79-15,5-1-77 0,-2-6-173 16,22-4-666-16</inkml:trace>
  <inkml:trace contextRef="#ctx0" brushRef="#br0" timeOffset="43983.11">27023 9570 78 0,'0'0'193'0,"0"0"28"16,0 0-45-16,0 0-107 0,0 0-36 16,0 0 9-16,0 0 20 15,0 0-13-15,0 0 13 0,23 16 29 16,-12-13 46-16,-1-3 25 0,6 4 21 16,3-4 67-16,8 0-39 0,12-4-97 15,19-3-93-15,23 0-21 0,-13 2-230 16,41-2-557-16</inkml:trace>
  <inkml:trace contextRef="#ctx0" brushRef="#br0" timeOffset="51434.01">23933 7864 326 0,'0'0'479'16,"0"0"-32"-16,0 0-252 0,0 0-65 15,0 0-19-15,0 0 12 0,52-61 27 16,-48 51 35-16,6-1 19 0,-6 4-14 15,-2 0-77-15,-2 0-87 0,0 4-26 16,0 1-52-16,-2 2 20 0,0 0 32 16,-6 2 29-16,2 5 26 0,2 0-7 15,-7 0 7-15,3 3 16 16,0 1-4-16,-5-4-12 0,3 5 3 16,-6 2-1-16,-3 3 17 0,-2-1-1 15,-3 8-6-15,-12 6 0 0,-15 15-9 16,-15 13-8-16,-19 22-2 0,-23 18-10 15,-22 14 0-15,6-1 0 0,4-10 13 16,21-15-4-16,25-20-3 0,14-15 19 16,16-9 6-16,11-13-12 0,10-4-13 15,1-10-16-15,-1 3-15 0,-4 4-11 16,-2 3 11-16,0-1-13 0,-4 2 2 16,6-1 14-16,2-10-13 0,7-1 16 15,5-3-16-15,-1-1-1 16,8-3 10-16,-3-5-11 0,3 2-1 15,2-1-12-15,2-3-26 0,0 4-85 16,2-4-40-16,0 0-2 0,0 0 7 16,0 0-46-16,4 0-164 0,6-4-197 15,1 1-442-15,16-24-320 0</inkml:trace>
  <inkml:trace contextRef="#ctx0" brushRef="#br0" timeOffset="52050.45">22381 7800 117 0,'0'0'447'16,"0"0"-108"-16,0 0-121 0,0 0-25 16,0 0 54-16,0 0 23 15,0 0-62-15,0 0-66 0,0 0-51 16,0 0-43-16,-9-44 4 0,7 46 0 15,-2 5-4-15,2 0-2 0,0 0 21 16,2 3 5-16,0-3 21 0,0 4 36 16,0-3 2-16,10 3 13 0,-3-1 10 15,9 4-40-15,-1-3 10 0,5 5-7 16,11-3-25-16,-2 5-20 0,15 8-18 16,7 2-17-16,16 16-5 0,17 6 2 15,9 8-6-15,7 6 1 0,1 3-13 16,-8-6-13-16,-6 0 13 0,-11-4-13 15,-4 4 10-15,5-7-10 0,-1 7 9 16,-3-7 4-16,-1 0 0 16,0-3 2-16,-5-4-5 0,-12-7 5 15,-9-7-2-15,-11-8-13 0,-8-11 13 16,-4 5-4-16,1-2-10 0,3 1 17 16,8 8-7-16,3 2-8 0,3 2 17 15,0 1-18-15,-3-5-1 0,-5-1 0 16,-6-6 10-16,-3-2-11 0,-1 1 2 15,-4-6-3-15,-9-5-3 0,-6 0-22 16,-4 0-31-16,-2-4-12 0,-12 1-68 16,-7-1-140-16,-8 8-105 0,4-8-269 15,-37 6-853-15</inkml:trace>
  <inkml:trace contextRef="#ctx0" brushRef="#br0" timeOffset="59367.58">24998 9235 130 0,'0'0'111'15,"0"0"98"-15,0 0 26 0,0 0-40 16,0 0-58-16,0 0-3 0,0 0-24 16,0 0-9-16,0 0-19 15,-38-3 2-15,36 3 11 0,0 0 12 16,0 0 20-16,2 0-1 0,0 0 4 16,-2 0-3-16,2 0-14 0,-2 0-19 15,2-4-20-15,-6 4-13 0,4 0 1 16,0 0 2-16,0 0-3 0,2 0-16 15,-2 0-19-15,2 0-26 0,0 0 0 16,0 0-2-16,0 0 2 0,2 0 26 16,4 0 9-16,4 0-9 0,1 0-4 15,3 0-3-15,5 4 29 0,-1-4 13 16,7 0 10-16,2 0 15 0,2 0-9 16,6 0-7-16,2 0-19 15,7 0-7-15,-1-4-6 0,5 4-3 16,3 0-10-16,-1 0 1 0,0 0-7 15,-1 0 0-15,-3 0-17 0,-1 0 11 16,1 0-10-16,-9 0-2 0,-4 0 1 16,-2 0-2-16,-6 4-1 0,-7-4-1 15,-3 3 1-15,-7-3 1 0,0 0 12 16,-2 0 10-16,-6 0 10 0,3 0-4 16,-3 0-16-16,0 0-12 0,0 0-22 15,-3 0-130-15,-3 0-246 0,0 0-144 16,-31 14-681-16</inkml:trace>
  <inkml:trace contextRef="#ctx0" brushRef="#br0" timeOffset="65784.23">12047 12059 434 0,'0'0'173'15,"0"0"19"-15,0 0-143 0,0 0-46 16,33-65 13-16,-33 62-16 0,-2-8 0 16,-2 4 36-16,-4-1 143 0,-7-3 72 15,-1 4-23-15,1-3-43 0,-5-1-32 16,-1 4-49-16,-2-1-36 0,0-3-13 15,1 1 0-15,-1-4 0 0,2 3-13 16,-1 3-9-16,-1-6-20 0,-2-4-13 16,0 4-26-16,-6 2-10 0,0-5 4 15,-4-1-1-15,-4 8 1 16,-5 4-23-16,-11 0-16 0,-5 6-14 16,-19 10 10-16,-8 13 19 0,-8 17 56 15,-2 14 65-15,4 7 20 0,8 3-14 16,15 4-32-16,10 2 10 0,10 2-46 15,9 10 16-15,10 1-16 0,6 8 1 16,7 3 9-16,1 11 3 0,11 1-15 16,2 1 28-16,4 4-13 0,2-6-4 15,8-2-11-15,7-5 11 0,5-11-1 16,1-16-9-16,4-17-2 0,12 0 2 16,19-10 1-16,17-7 30 0,9-6-1 15,7-22 23-15,4-13-6 0,1-15 15 16,7-18-6-16,4-15-9 0,5-7 9 15,2-6 26-15,-1-10 19 0,-5 2-7 16,-13-2-13-16,-10 0-15 16,-17-2-30-16,-12-1-6 0,-7 5-7 15,-13-13 14-15,-8 9-17 0,-11-5-19 16,-13 9 10-16,-8-2-12 0,-15 0-1 16,-10 5-92-16,-8-5 25 0,-4 7 22 15,-13 2-23-15,0 2 1 0,-12 6-10 16,-14 7-13-16,-15 11-4 0,-13 9-31 15,-12 12-8-15,0 8-48 0,-6 11-20 16,6 7-121-16,29 4-104 0,-14 8-98 0</inkml:trace>
  <inkml:trace contextRef="#ctx0" brushRef="#br0" timeOffset="72684.5">17134 11602 274 0,'0'0'773'0,"0"0"-152"0,0 0-225 16,0 0-152-16,0 0-83 15,0 0 1-15,0 0-33 0,0 0-26 0,0 0-14 16,2-12-24-16,-2 8-8 16,2 1-2-16,-2-1-4 0,0 4 19 15,0 0 35-15,0 0 61 0,0-3-36 16,0 3-51-16,-2 0-23 0,-2 0-18 16,0 0-16-16,0-4-20 0,-2 4 9 15,2 0-11-15,-3 0-19 0,1 0 0 16,4 0-9-16,-2 0-23 0,2 0-40 15,2 0-27-15,0 4 52 0,0 3 37 16,0 0 10-16,2-2 16 0,4 5-16 16,-2-3 17-16,1 4-9 0,1-1 11 15,-2 1 41-15,0-6 20 0,4 2 2 16,-4-3 7-16,1-1 18 0,-1-3 26 16,-2 0 18-16,4 0 4 15,-4 0-15-15,4-3-55 0,-2-4-38 16,1-2-27-16,1-2-1 0,0-3-2 15,0 0-20-15,-2 2-9 0,2-2-10 16,-3-3 13-16,1 10 15 0,-4-4 13 16,0 3 25-16,0 4-22 0,-4-3-3 15,-1 7-28-15,-1 0-16 0,-2 0-3 16,0 4 9-16,-1 3 38 0,1-2 9 16,2 5 8-16,-2 1 5 0,1 3-4 15,3 0 1-15,0-2 0 0,0-2-8 16,4 1-11-16,0-1-1 0,0-3 0 15,6 0 1-15,-2-1 3 16,3-3 25-16,-1 1 3 0,2-4 4 16,-2 0 8-16,3 0 22 0,1-4 10 15,-2-5 2-15,2-1-12 0,-1-1-16 16,-1-6-15-16,-2 3-9 0,2 2-3 16,-3-6-1-16,-3 4-2 0,-2 4-19 15,0 1 0-15,0 2-28 0,-4 4-12 16,-3 3-9-16,-3 0-13 0,0 3 16 15,-3 8 12-15,-1 1 15 0,-1 2 16 16,-1 7-16-16,3-2 18 0,-1-2 1 16,1 4-2-16,3-5-13 0,4-5-7 15,2 2 3-15,4-2 19 0,0-8 10 16,4 1 36-16,4-4 19 16,3 0-9-16,-1-4-19 0,6-3-3 15,-5 0 3-15,5-3-6 0,-1 0-4 16,-1-1-11-16,-5 2-1 0,1 2 13 15,-2-3 8-15,-4-1 10 0,-2 4 0 16,-2-3-9-16,0 5-22 0,-2-2-14 16,-2-4-1-16,-2 1-2 0,0 3-10 15,-3 0-3-15,3 0-13 0,-2 5 1 16,0-1-22-16,-1 3-25 0,1 3 6 16,0 6 16-16,0 5 15 0,1 3 12 15,-1 2 10-15,4 6 12 0,0-1 1 16,4-4 2-16,0 4 24 0,0-5 32 15,4-5 15-15,6 0-1 16,-1-4 1-16,1-4 3 0,2-3-7 16,1-3 15-16,1 0 37 0,1-3 24 15,-3-6-67-15,1-1-42 0,-1-4-13 16,-2 0-3-16,1-2-3 0,-5-2-12 16,0 1 0-16,-4-2-3 0,0 1-1 15,-2 1-23-15,0-2-6 0,0 5-1 16,-2 0-2-16,-2 3-13 0,-4 6 1 15,-1 2-7-15,1 3-3 0,-2 0 7 16,-3 3 8-16,1 2 9 16,-2 6 10-16,1 3 6 0,1 0-10 15,-1 1-18-15,3-4-6 0,0 6 4 16,3-6 2-16,1-1 6 0,0-4 6 16,6 1 0-16,0-4-12 0,0 1 9 15,0-1 13-15,0-3 21 0,8 0 2 16,1 0 22-16,-3 0-2 0,6-3-4 15,-6-1-18-15,5 1 0 0,-5-1-46 16,-2 1-6-16,-2-1 12 0,-2 2-59 16,-4 2-137-16,-10 0-185 0,-1 0-195 15,1 6-478-15,-32 25-402 0</inkml:trace>
  <inkml:trace contextRef="#ctx0" brushRef="#br0" timeOffset="87067.94">25911 8002 973 0,'0'0'1055'0,"0"0"-734"0,0 0-131 16,0 0 120-16,0 0-3 0,0 0 22 15,0 0-51-15,0 0-64 16,0 0-78-16,0 0-18 0,13-17 13 16,-36 34 42-16,-8 6 9 0,-4 12-22 15,-17 12-14-15,-16 17-5 0,-19 20-16 16,-20 21-25-16,-19 20-27 0,-1 1-24 16,1-6-22-16,6-8-24 0,13-11 8 15,10-7-11-15,16-19-21 0,25-17-4 16,17-22-5-16,18-15-15 0,5 0-1 15,10-9 10-15,-5 2-10 0,-1 0-33 16,8 0-7-16,4-9 38 0,4-5-59 16,10-5-83-16,7-12-66 0,-4-4-210 15,-1 2-679-15,7-49-903 0</inkml:trace>
  <inkml:trace contextRef="#ctx0" brushRef="#br0" timeOffset="87385.29">24636 7941 2699 0,'0'0'734'0,"0"0"-424"16,0 0-99-16,0 0-7 0,0 0 51 15,0 0-14-15,0 0-32 0,0 0-28 16,0 0-47-16,0 0-36 15,-17 68-13-15,19-49 3 0,13 13 24 16,12 8-21-16,16 21-31 0,30 23-20 16,28 20-19-16,25 22-9 0,6-1-9 15,-2 3-2-15,-14-10 13 0,-19-17-13 16,-4-3-2-16,-4-12-13 0,-4-13 11 16,-8-16-9-16,-1-10-33 0,-8-15 26 15,-12-9-5-15,-10-10-15 0,-11-6-70 16,-13-7-116-16,1 0-71 0,-6 0-87 15,-5 0-672-15,17-20-2013 0</inkml:trace>
  <inkml:trace contextRef="#ctx0" brushRef="#br0" timeOffset="90734.78">27238 9589 23 0,'0'0'75'0,"0"0"303"0,0 0-78 16,0 0-42-16,0 0-21 0,0 0-67 15,0 0-70-15,0 0-57 0,0 0-43 16,0 0-1-16,-66-26 1 0,56 26 3 15,2 0 23-15,-3 4 10 0,3-1 9 16,0-3-6-16,0 2-6 0,1-2-4 16,5 3 23-16,0-3 36 0,2 0 2 15,4 0-31-15,7 0-17 0,1-3-3 16,9 1 0-16,4 2-20 0,4-3-17 16,4-1 0-16,4 1 14 0,4 3 26 15,0 0 32-15,7 0 27 0,-9 0 21 16,3 0-12-16,-5 0-43 15,-4 3-53-15,-6-3-14 0,-7 4 0 16,-7-4 14-16,-9 0 51 0,-4 0-1 16,-10 0-32-16,-17-4-16 0,-8-3-13 15,-21-3-1-15,2 6 1 0,2-3 0 16,-5 0 10-16,11 0-10 0,1 4 0 16,-5 1 16-16,9-1-17 0,-5-1 18 15,-3-3 5-15,5 7 4 0,5-3 0 16,10 3-29-16,8 0-3 0,7 0-33 15,10 0 36-15,4 3 44 0,10 4 7 16,7-3 1-16,11-1-11 0,6-1-9 16,11 1-6-16,15 1-1 15,12-4 16-15,17 0 20 0,8-7 31 16,5 2 3-16,-13-2-26 0,-23 0-24 16,-19 3-14-16,-22 1-12 0,0 3-16 15,-5 0-2-15,3 0-1 0,2 0-12 16,-2 0-14-16,-5 0-15 0,-11 3 7 15,-16 4 34-15,-28 4 3 0,-29-3 0 16,-33-1 0-16,-25-3 16 0,-7-4-17 16,10 0 1-16,9-4 10 0,21 1-12 15,19-4 0-15,16 5 0 0,23-5 2 16,14 7 0-16,7-7 13 0,8 7-14 16,-3-3-2-16,7 3-88 0,7 0-77 15,15 0-70-15,5 0-156 0,54 17-609 16</inkml:trace>
  <inkml:trace contextRef="#ctx0" brushRef="#br0" timeOffset="99317.87">17165 11602 78 0,'0'0'271'0,"0"0"16"0,0 0-137 15,0 0-59-15,0 0-45 0,0 0-32 16,0 0-14-16,0 0-16 0,0 0 13 16,9-4 3-16,-9 4 3 0,0 0 26 15,0 0 20-15,0 0 22 0,0 0 11 16,0 0-1-16,0 0 4 0,0 0 3 15,0 0-26-15,0 0-1 0,0 0 11 16,0 0 6-16,0 0-3 0,0 0-10 16,0 0-3-16,0 0-4 0,0 0-9 15,0 0-7-15,0 0-10 0,0 0-9 16,0 0-10-16,0 0-12 0,0 0-1 16,0 0 0-16,0 0 0 15,0 0 2-15,0 0 18 0,0 0 6 16,0 0 6-16,0 0 23 0,0 0 26 15,0 0 23-15,0 0 2 0,0 0-25 16,0 0-16-16,0 0-11 0,0 0-2 16,0 0-1-16,0 0 1 0,0 0-4 15,0 0 6-15,0 0-5 0,0 0-8 16,0 0-12-16,0 0-7 0,0 0-2 16,0 0 2-16,0 0 0 0,0 0 7 15,0 0 0-15,0 0 3 16,0 0-10-16,0 0-3 0,0 0-6 0,0 0-11 15,0 0 0-15,0 0 0 16,0 0 11-16,0 0-11 0,0 0 0 16,0 0-1-16,0 0-1 0,0 0 13 15,0 0-12-15,2-3 18 0,0-2-6 16,2 1 3-16,-4-3-3 0,2 4 6 16,-2-1-7-16,2 1 7 0,-2-4-6 15,2 3 2-15,-2 1-14 0,2-1 0 16,0 1 1-16,-2-4-2 0,0 5 0 15,0-1 0-15,4-1-1 0,-4 1-1 16,2-4-13-16,1 3 15 0,-1 1 0 16,0-4 0-16,0 3-2 0,0 1 2 15,0-4 0-15,2 3 1 0,0-1 28 16,-2-2-13-16,0 0 9 0,2 0-3 16,1 0-22-16,-3 0 0 0,0 0 0 15,2 0-1-15,0 2-1 16,0-2-1-16,0 0-13 0,0 0 14 15,-2-3 0-15,5 6 2 0,-1-3 2 16,-2-2-2-16,0 2-1 0,2 1 0 16,-2-5 0-16,3 1-12 0,1 3 13 15,-2-6 1-15,2 3 37 0,-1-1-19 16,1-2-16-16,2 2-1 0,-4 2 1 16,3-5 1-16,-1 4-2 0,-2-1 0 15,2 4-1-15,-1-3-1 0,-1 1 1 16,0 2-1-16,-2 0 0 0,2 0 2 15,-2 0-2-15,1 0 0 16,1 0 0-16,-2 6 0 0,0-6 0 16,0 0 0-16,0 0 0 0,2-4 1 15,1 4 0-15,-1-3 0 0,-2 1-1 16,4-1-1-16,1-4-11 0,1 3-1 16,-2 1 0-16,3-2 10 0,-3-2-10 15,2 3 10-15,-2 1-13 0,3-1 13 16,-5 6 0-16,2-5-9 0,-2 6 12 15,-1-6 0-15,3 6 13 0,-6 1-10 16,0-4 16-16,4 3-3 0,-4 1 0 16,0-3 6-16,2 3 0 0,1-4-19 15,-3 0 0-15,2 0-1 16,0 0-2-16,0-3-2 0,4 1 0 16,-6-2 0-16,5-3 0 0,-1 4-14 15,2-4 13-15,-4 5-13 0,2-1-6 16,-2-1 10-16,5 4-1 0,-5-3 12 15,0 3-1-15,2 3 2 0,-4-1 0 16,4 2 2-16,-3-1 11 0,-1 1 9 16,-2 3-3-16,2-4 0 0,0 1 0 15,0-1-7-15,0 1-10 0,-2-1-2 16,2 1 0-16,0-1-3 0,0 1-19 16,2-1 6-16,-4 1 0 0,2 1-3 15,0-1 0-15,0-1-6 0,0 4 0 16,1 0-10-16,-3-3 3 0,0 3 0 15,0 0 0-15,0 0 30 16,0 3 2-16,-5 1 4 0,3-1 15 16,-2-1-17-16,-2 5 10 0,2 0-8 15,0-4-2-15,-2 4 0 0,3 0-1 16,-7 0-1-16,2 4-2 0,4-3-11 16,-9 3 11-16,3 3 0 0,-2 3 1 15,1 2 1-15,-5 6 3 0,1-2 0 16,1 1 13-16,-5 2-13 0,3 2 16 15,-3 2-6-15,0-2 0 0,-1 1 0 16,1-1-11-16,-2-2 0 0,3 2 1 16,-3-5 0-16,3 5-2 0,-3-6 0 15,2 6 0-15,5-5 1 16,-1 1-2-16,-1-1 0 0,6-5-1 16,-3 6 0-16,7-5 1 0,0-5 0 15,0 4 0-15,-1-4 13 0,3-6 0 16,0 3-1-16,-2-1 10 0,0-3-3 15,4 0 0-15,-5 0-16 0,1-2 9 16,0-1-11-16,0-1 1 0,0 1 0 16,1-1 2-16,-1-3-1 0,4 0 9 15,0 0-8-15,2 0-4 0,0 0-16 16,0-7-25-16,4 0 22 0,2-5-16 16,5-2 16-16,1-3 17 0,1-2-11 15,5-6 13-15,1 4 0 0,1-5 0 16,3-2 0-16,2-2 54 15,2 6-10-15,0-6-9 0,-2 4-3 16,3-5-16-16,-1 8-13 0,-2-8 19 16,0 8-19-16,-2-5 0 0,-3 7 0 15,-1-1 10-15,0-6-11 0,-3 5-2 16,-1 2-16-16,1-2 0 0,-1-1-6 16,-1 5-6-16,1-2 6 0,-3 3 3 15,0 3-10-15,-1 1 4 0,-3 3 0 16,-2 4-17-16,-2 4-28 0,-4 3-6 15,0 0 47-15,-6 7 29 0,-6 7 19 16,-3 2-16-16,-5 4 0 0,-3 8 0 16,-2-1 10-16,-2 4-1 0,-2-5-10 15,0 7 14-15,-2-5-3 16,2-2 6-16,-2-1-6 0,0-3-13 16,4-1-1-16,1 4-12 0,1-6-6 15,4 2 6-15,2-4 1 0,5-1-1 16,2 1 12-16,1 1-2 0,5-6 1 15,0 2 2-15,4 3 1 0,-2-6 0 16,2-2-1-16,2 1 0 0,-2-3 3 16,2 0 0-16,0 0 16 0,0-3-3 15,0-1 9-15,-5 0 7 0,5-3 13 16,0 0 12-16,0 0 6 0,0 0-12 16,0 0-49-16,0-6-2 15,0 2-32-15,0-6-6 0,0-1-6 16,7-3 0-16,1 2-4 0,-2-9 0 15,9 4-9-15,-1-3-4 0,0-4-6 16,7-2 10-16,2 1 19 0,2-1 34 16,-1-5 1-16,5 1 0 0,-2-1 1 15,2 1 2-15,-2 2 3 0,0-5-2 16,-2 10 1-16,-2-4 11 0,-9 6 0 16,3 5-11-16,-3-5 17 0,-6 10-6 15,-2 3-10-15,3-3 0 0,-9 8-3 16,2-1-9-16,0 1-26 0,-2-1-20 15,0 4-3-15,0 0 10 0,-2 7 29 16,0 0 3-16,-7 4 3 0,3-3-3 16,-2 6 13-16,-2 7 0 15,-3 2 3-15,-1 5 2 0,-5 2-1 16,1 4 2-16,-5 7 10 0,0-1 5 16,-2 3-17-16,-2 1 17 0,-2 3-15 15,-2-5 13-15,5 1 9 0,-3-6 17 16,2 1-13-16,-2-1 0 0,6-7-27 15,0 5 27-15,5-13-17 0,1 6 9 16,3-5-21-16,1 1-4 0,3-5 1 16,2-5 1-16,0 4 1 0,3-4 1 15,3-5 3-15,0-2 23 0,2-7 22 16,0 3 31-16,0 1 14 0,0-4-1 16,0 0-32-16,0 0-32 0,0-4-28 15,0-3-1-15,2 0-2 16,0-2-28-16,3-5 27 0,-1-3-15 15,0 3 16-15,4-5-19 0,-2-6 0 16,5 3 0-16,1-6-1 0,2-2 1 16,1-5 3-16,6-5 18 0,-1 4-15 15,3-5 14-15,2-4-1 0,2 5 1 16,0-7-17-16,-1 7 16 0,1 3-12 16,0-1 11-16,-4 5 2 0,-4 1 0 15,-1 6 2-15,-3 5 1 0,-5 5 18 16,-2-1-16-16,-2 10 10 0,-4-3-13 15,1 3 0-15,-3 5-16 0,0-2-3 16,0 1 0-16,0 3-10 16,0 0 4-16,0-4-1 0,0 4 7 15,0 0-6-15,0 0-17 0,-3 0-25 16,3 0-13-16,-2 4 28 0,0 5 36 16,-2 1 16-16,-2 4 11 0,-2 7 2 15,-3 2 3-15,-1 5-14 0,-5 1 14 16,1 4-3-16,-7 2 3 0,2-2-16 15,-3 2-26-15,-3-2 7 0,2-3-7 16,0-2-9-16,2-5-39 0,-1-3-51 16,3 5-66-16,2-9-116 0,5 1-115 15,4-6-189-15,-1 8-178 0</inkml:trace>
  <inkml:trace contextRef="#ctx0" brushRef="#br0" timeOffset="102868.41">29967 8579 729 0,'0'0'326'16,"0"0"-218"-16,0 0 221 0,0 0-79 15,0 0-101-15,0 0 7 16,0 0 29-16,0 0 3 0,0 0-17 15,-21-40-13-15,21 37 25 0,0-1 25 16,2-3 6-16,1 4 2 0,-3-4-1 16,0 3-17-16,0-3-25 0,0 2-45 15,-3 2-16-15,1 3-16 0,-8-4-7 16,2 4-2-16,2 0-14 0,-5 0-17 16,1 7-16-16,2 5-7 0,1-1 4 15,1 6 0-15,4 2-6 0,-2 2-1 16,4 7 4-16,0 2-1 0,2 0 1 15,2 1 3-15,4 2 2 0,5-1 19 16,-5-3-3-16,7 3-10 16,-7-6-14-16,6-2-10 0,-5-1-18 15,5-2 9-15,-6-6 0 0,3-1 1 16,-5 0 26-16,4-10 1 0,1 3 81 16,1-7 15-16,7 0-58 0,-1-7-44 15,9-4-22-15,4-3-11 0,0-5 2 16,8-2-1-16,-3-1 1 0,3-10-1 15,0 3-1-15,-8-3 1 0,0-1-2 16,-4-4 0-16,-8 3-3 0,-9-3-15 16,-4 0 6-16,-6 2 0 0,-8 2-1 15,-9-2 1-15,-1 6 0 0,-5-1 9 16,-2 6-9-16,4 1-3 16,3 6-67-16,3 6-72 0,3 4-77 15,6 4-61-15,6 6 19 0,2 8-104 16,10 10-331-16,-3-6-710 0,24 39-690 0</inkml:trace>
  <inkml:trace contextRef="#ctx0" brushRef="#br0" timeOffset="104084.82">30457 9038 1072 0,'0'0'657'0,"0"0"-430"16,0 0-94-16,0 0 123 0,0 0-101 16,0 0 4-16,0 0 11 0,0 0 0 15,0 0-41-15,0 0-14 0,37-12 25 16,-37 12 32-16,0-4-8 0,0 1-44 16,0-1-23-16,0 1-6 0,0-1-8 15,-2-3-27-15,2 4-56 0,0-4-20 16,4 4-27-16,7-1 10 15,-1 2 23-15,6-1 14 0,5 3-1 16,2 0-18-16,4 0 18 0,2 0 1 16,4 5 51-16,-6 5 5 0,2 1-15 15,-5-1-23-15,-3 1-17 0,-2 1-1 16,-5 6 0-16,-8-5 3 0,-6-2 25 16,0 5 3-16,-4-6 16 0,-10 4 24 15,-3-7 13-15,-4 4 15 0,-1-3-7 16,-1-4-18-16,0 3-19 0,1-4-2 15,1-3-14-15,4 4-14 0,3-4-25 16,6 0-21-16,-1 0-50 0,9 3 9 16,0 1 62-16,11-1 28 0,-1 1-3 15,4 3-22-15,7 3-3 0,0-5-2 16,-1 6 0-16,3-1 0 0,-4-3 0 16,-1 4-1-16,-1-1-13 15,-3-1 1-15,-5 1-1 0,-3 1 16 16,-4-1 0-16,-2 1 19 0,-2-3 18 15,-6 3 9-15,-5-4 15 0,-1 0 22 16,-5 0 30-16,1-4 33 0,-1 1-24 16,0-1-43-16,5-3-37 0,-5 0-27 15,7 0-15-15,2 0-21 0,5 0-37 16,1 0-115-16,-2 0-95 0,4 4-92 16,2-1-228-16,-10-1-1008 0</inkml:trace>
  <inkml:trace contextRef="#ctx0" brushRef="#br0" timeOffset="113618.08">29719 9823 699 0,'0'0'365'15,"0"0"48"-15,-64-44-71 0,60 37 5 16,4-3-111-16,-8 3-45 0,3 0-39 16,-1-4 12-16,2 3 15 0,-2 1-13 15,2-4-13-15,-2 4-13 16,3 4-16-16,-1-4-23 0,2 3-13 16,-4-3-19-16,2 0-10 0,0 6-8 15,4-3-7-15,0 1-44 0,14-4-43 16,13 7-4-16,25 0 47 0,30 0 15 15,38 7 4-15,31 1-6 0,4 6-10 16,-10 0 0-16,-15 0 23 0,-24-7 12 16,-5-1 5-16,-2 0 10 0,-6 1 56 15,-14-3-28-15,-23 3-38 0,-19-4-40 16,-19-3-3-16,-3 4-12 0,-7-1-16 16,-4 4-37-16,-8-3 12 0,-31 3 52 15,-39-5-11-15,-46 1-66 0,-35-3 3 16,-13-3 25-16,9-3 30 15,14-8 18-15,15 4 2 0,8-1 0 0,15 1 1 16,12-2-1-16,24 1 1 16,26 4 1-16,10 4 1 0,18 3-1 15,7-4 1-15,4 4 10 0,-1-3-13 16,7 3-51-16,13 0 32 0,24 3 19 16,25 4 19-16,37 11-17 0,25-6 0 15,6 5 10-15,1-3-8 0,-13-3-1 16,-17-4 13-16,-4-5 13 0,-10 5 46 15,-11-4-13-15,-10 1-12 0,-18-1-22 16,-13-3-25-16,-20 4-3 0,-1-4 0 16,-12 0-16-16,-2 0-15 15,-6 0 16-15,-33 3 11 0,-36-3-11 16,-53 0 2-16,-41 0 12 0,-15 0-1 16,2 0-26-16,20 0-47 0,32 0-23 15,25 0-33-15,26 7-81 0,32 3-166 16,3-3-695-16</inkml:trace>
  <inkml:trace contextRef="#ctx0" brushRef="#br0" timeOffset="117767.8">17829 10794 215 0,'0'0'460'0,"0"0"-144"0,0 0-39 16,0 0-59-16,0 0-6 0,0 0-24 15,-66-8-19-15,53 8-4 0,3-4 16 16,4 1-35-16,2 3-43 0,2 0-45 16,2 0-58-16,0 0-9 0,2 0 9 15,6 0 75-15,-2 3-8 0,2 8-25 16,5-6-13-16,-3 5-7 0,3 1-21 16,-1 6 15-16,0-4 4 0,-1 0 12 15,-1-2 13-15,-2 3 6 16,-1-4 13-16,5-1 13 0,-4-2 21 15,3 0 4-15,3 0-25 0,5 3-33 16,1-6-22-16,7 3-9 0,4-4-1 16,4 1-12-16,0-2 0 0,5 5 0 15,1-4 41-15,-2 1-9 0,3-1-3 16,-3 1-15-16,-2 6-14 0,0-3-19 16,-2 3 0-16,-6-1 4 0,-2 2 12 15,-2 3 3-15,-4 0 3 0,-5-6-3 16,-3 6-129-16,-3-3-100 0,-4-1-56 15,-4 1-71-15,-2-3-142 16,0-1-305-16,-20 0-568 0</inkml:trace>
  <inkml:trace contextRef="#ctx0" brushRef="#br0" timeOffset="200821.22">4310 9961 163 0,'0'0'346'0,"0"0"-206"0,0 0-13 0,0 0 10 16,0 0-20-16,0 0-13 15,0 0 7-15,0 0 16 0,0 0-3 16,-4-7-10-16,4 3-23 0,0 1-26 15,0 3 68-15,0-4 7 0,-2 3-40 16,2-3-19-16,0 4 3 0,0-3-9 16,0 3 2-16,0-4 14 0,0 4 12 15,-2 0-10-15,2-3-28 0,0-1-27 16,-2 4-5-16,2 0-1 0,0-3 16 16,0 3 6-16,-2 0 4 0,2-4-3 15,-3 4 5-15,3-3-5 0,-2-1-1 16,0 4-6-16,-2-3-4 0,4-1-2 15,-2 4-7-15,2-3-7 0,-2 3-6 16,2 0-6-16,-2-4 0 0,2 4-3 16,0 0-10-16,0 0 0 15,-2 0 13-15,2 0 3 0,0-3 6 16,0 3 7-16,-2 0-4 0,2 0 4 16,-2-4-7-16,0 4 3 0,0-2-2 15,0 2-1-15,-3 0-3 0,1-3 3 16,2 3-3-16,-2 0 10 0,2-3-7 15,-2 3 0-15,-2 0-6 0,2 0-1 16,2 0-2-16,-3 0 3 0,3-4-6 16,-2 4 0-16,-2 0-1 0,2-3 1 15,2-1 6-15,-2 4 2 0,0-3 1 16,-5 3 0-16,5-4 0 0,2 4 3 16,-4 0-3-16,2 0 0 15,-7-3-4-15,5 3 4 0,0 0-7 16,-4 0 4-16,1 0-7 0,-1 0 4 15,2 0 3-15,0 0 2 0,-3 0-5 16,5 0-4-16,-2 0-9 0,-3 0 10 16,7 0-11-16,-2 0 10 0,-2 0-9 15,4 0-1-15,2 0 0 0,-5 0 0 16,3 0-2-16,-2 0-2 0,2 0-1 16,0 0-9-16,0 3-1 0,-5-3 10 15,5 0-9-15,0 4 11 0,-2-1 0 16,-2 4 0-16,3-3-1 0,1-1 2 15,-2 0 0-15,0-1 0 0,0 2-1 16,6-1-1-16,-6 1-14 16,3-1 4-16,1-3-10 0,-4 4-15 15,6-4-100-15,-2 3-99 0,2 1-145 16,0-4-327-16,6 7-1257 0</inkml:trace>
  <inkml:trace contextRef="#ctx0" brushRef="#br0" timeOffset="206635.9">4140 9968 1330 0,'0'0'614'0,"0"0"-399"0,0 0-122 16,0 0 173-16,0 0-134 0,0 0-119 15,0 0-13-15,0 0-1 16,0 0 1-16,-12-11 0 0,12 4-19 16,6 0-7-16,-4 6 10 0,-2-3 16 15,2 1 12-15,0-1 27 0,-2 1 29 16,0 3 19-16,0-4 32 0,0 4-1 16,0 0-15-16,0 0-42 0,0-3-23 15,-2 3-3-15,0-4 3 0,0 4 1 16,2 0-8-16,-6-3 7 0,6 3 4 15,0-4 6-15,-2 4-10 0,2-3-13 16,0 3-9-16,0 0-13 0,0 0 16 16,0 0 25-16,0 0 13 0,0 0 25 15,0 0 38-15,0 0-5 0,0 0-20 16,-2 0-7-16,2 0-20 0,-2 0-21 16,2 0-19-16,-2-4-7 15,0 4-2-15,0 0-16 0,-2 0 0 16,-3 0 10-16,5 0-13 0,0 0 1 15,0 0 1-15,-2 0 16 0,2 0-2 16,-2 0 5-16,-2-3-8 0,3 3 5 16,1-4-5-16,0 4-10 0,0-3-1 15,-2-1 10-15,2 2 1 0,-2-4 5 16,-2 2 7-16,2 1 2 0,2-1-2 16,-3 1 3-16,-1 3 0 0,0-4-10 15,2 4-6-15,-2 0 1 0,-3 0-11 16,1 0 10-16,2 4 0 0,-4-1 7 15,5-3-7-15,-3 7 6 0,-2-7 1 16,6 0-4-16,-2 4-12 16,-1-4 13-16,-1 0-13 0,6 0 0 15,-4-4 15-15,2 4-15 0,-5-7 12 16,5 7 1-16,0-3 2 0,-2-1-6 16,-2 4 4-16,4 0 2 0,-5 0-16 15,-1 0 1-15,4 0 12 0,-3 0-13 16,-3 0 14-16,2 4-1 0,-3-1 3 15,3 4 10-15,-4-3-7 0,-1-1 0 16,7 0-2-16,-7-1 2 0,5 2-3 16,-2-4-2-16,1 3-4 0,-1-3 0 15,4 4 0-15,-3-4-9 0,1 0 9 16,2 3-11-16,-5-3-1 0,5 4 0 16,-4-1-1-16,1 1 0 15,-1-1-1-15,-1-3-10 0,-1 7 10 16,-1 0 2-16,3-3 2 0,-4 3-2 15,-1-6 0-15,5 6 0 0,-5 0 0 16,5 0 0-16,-5-3-1 0,3 3 0 16,1 3 1-16,-1-3 0 0,-1-2-2 15,3 6-1-15,-3-4-9 0,7 0 11 16,-4-4-1-16,6 8 0 0,-3-4-1 16,-1-4 0-16,4 2-9 0,0 2 8 15,-3 0-11-15,5 0 0 0,-2 0-3 16,2 4 2-16,-4-4-2 15,3 2 3-15,-1 4 3 0,2-2 9 16,-4 6 0-16,4-4 2 0,0 4 1 16,-1 0 0-16,-3-1 1 0,2 5 11 15,2-3-10-15,-2 1 10 0,-3-2-10 16,3 1 0-16,2-3-1 0,0-1 0 16,-4 0 1-16,6 0 10 0,-1-5-11 15,-1 1-1-15,2 1 1 0,0-4 0 16,2 3-1-16,-2 1-1 0,2-3-11 15,-4 3 0-15,2-1 11 0,2 11 1 16,0-5 2-16,0 1 10 0,0 4 0 16,0 2 1-16,0-2-10 0,0 2 12 15,0-6 0-15,0 7 0 16,0-8-13-16,0-2 11 0,2 4-11 16,-2-6 1-16,4 2 0 0,-4-7-2 15,2 7-1-15,0-7-3 0,0 3 0 16,0-1 0-16,3-2-10 0,-3 0 12 15,6 7 1-15,-2-4 0 0,-2-1 2 16,2 5 1-16,5-4 10 0,-5 8 2 16,0-6 0-16,4 2-3 0,-3 3-9 15,-1 1 0-15,4-6-1 0,-2 2 1 16,3 3 0-16,-1-4-1 0,-4 1-2 16,9-4 1-16,-3 4 11 0,1-4 3 15,3-1 0-15,-3-2-13 0,5 0-1 16,3 4 1-16,2-4-1 0,-3 0 1 15,5 0 1-15,0-2 9 16,2 2-10-16,2 0 11 0,-2 0-12 16,-1 3 1-16,-1-3-1 0,2 4 2 15,-4-6-1-15,4-2 1 0,-3 4 12 16,-1-3-12-16,0-1 18 0,0-3-19 16,-1 0 13-16,1 0-13 0,0 0 14 15,0 0 2-15,-1-3 6 0,3-1 7 16,-2 1-1-16,2-4 0 0,0 3-6 15,-1-1-8-15,1-2-15 0,0 4 1 16,0-4-1-16,4 0-1 0,-2 3-1 16,-3 1 1-16,3-4 1 15,-2 3-1-15,2 1-1 0,2-2 0 16,-2 1 1-16,-2-3 3 0,1-3 12 16,-3-1 3-16,2 4 0 0,-2-3-3 15,-1-2-3-15,-1-2 0 0,0 3-9 16,-1-3 10-16,-3 2-11 0,-5 1 0 15,5-2 1-15,-5 2 0 0,-1 1 0 16,-3 4 0-16,2-4 0 0,-1-1 0 16,1 1-1-16,-2 3 0 0,-2-5-1 15,7 1 1-15,-5-6-2 0,4 6 1 16,-3-4 1-16,3 1 1 0,-2-4 0 16,-1 4 0-16,-1 2-1 0,-2-2 10 15,2 0-9-15,-3 7 9 0,-1-3-9 16,0 1 18-16,-2 2-9 15,0-7-10-15,0 7-2 0,2-7-1 16,0 2-2-16,0-5 0 0,1-1 0 16,-1-5 1-16,2-1 0 0,0 1-1 15,-2-5 2-15,0 6 0 0,1-6 1 16,1 5 1-16,-4-5 11 0,0 7 3 16,0 2 7-16,-2 2 2 0,0-1 3 15,0 3-15-15,-4-3-9 0,0 8 48 16,-5-6 37-16,3 2-46 0,-2 0-30 15,0-3-12-15,1 4-1 0,-5-7 1 16,6 6-1-16,-2-6 1 16,-3-1 0-16,3 7 1 0,0-5 2 15,-3 2 9-15,3 3-11 0,-2 2 11 16,4-2 0-16,-5 0-9 0,1 7 0 16,2 0 0-16,-7 0 9 0,1 2-12 15,1-2 0-15,-5 3-1 0,-3-3 1 16,0 0 2-16,-3 4 0 0,1-1 1 15,-4 1-1-15,2-4 0 0,-4 0 0 16,0 2 1-16,2-2-2 0,-2-4-1 16,-2 4 0-16,2 0 0 0,3-3 0 15,-3 3 0-15,-2 1-1 0,4 0-12 16,-2 2-8-16,0 4-18 0,-2 0-27 16,4 0-49-16,-4 7-24 15,0-2-33-15,6 6-28 0,2-4-35 16,5-4-88-16,8-3-282 0,5 0-887 15,20-47-728-15</inkml:trace>
  <inkml:trace contextRef="#ctx0" brushRef="#br0" timeOffset="208653.41">4372 9171 1125 0,'0'0'459'15,"0"0"-212"-15,0 0-36 0,0 0 22 16,0 0-39-16,0 0-19 0,0 0-18 16,-56 3-18-16,44 1 24 0,1-4 16 15,-1 3-42-15,4-3-19 0,-5 0-17 16,5 0 0-16,-4 0-16 15,3 0-3-15,-3 0-23 0,4-3-12 16,-7-1-9-16,5 1-6 0,-9-4-13 16,3 3-17-16,1 1 20 0,-5-1-5 15,-1 1-17-15,-4 3-3 0,-2 0-10 16,-4 0 12-16,2 3 1 0,-8 4 25 16,0 4-9-16,-4-4 18 0,-3 7-12 15,-3-6 9-15,-3 3-12 0,-4 3 15 16,3-7-12-16,-3 7 9 0,-2-6 12 15,4-1 7-15,-6 4 8 0,7-4 1 16,-3 0-25-16,-8 3-16 0,6-3-16 16,-4 5-2-16,-10 2-3 0,-4 0-18 15,-11 9 2-15,-4 1 4 0,10 3 13 16,22-6-1-16,13-4 0 16,11-8 3-16,4 1 2 0,-14 8 0 15,-1-1-1-15,-3 2-1 0,-13-1-2 16,10 6 2-16,-4-5 0 0,-3 6 0 15,3-3 0-15,-2 3-3 0,2 1-10 16,5-2 10-16,1 6-22 0,3-2 7 16,-1 5 3-16,7-2-13 0,-2 3 0 15,7 2 0-15,-1 3-3 0,6-6 6 16,2 7 0-16,-1 0 0 0,5 2-3 16,2-6 0-16,7 8 0 0,-3-7 0 15,7 8 0-15,2-5-3 0,3 0 28 16,5 4 0-16,0-1 1 15,7 3 2-15,5-3-2 0,-2-3 1 16,5 4 1-16,3 0 0 0,1-2-3 16,0 1 3-16,1-6 0 0,1 6 0 15,2-2-2-15,-3 4-1 0,5-2 3 16,0-2 0-16,2 6 1 0,0 3 0 16,0 1 0-16,2 3 1 0,4-4 2 15,-2 1 8-15,4 0 29 0,0-3-10 16,4 0-13-16,0-5 4 0,-1-3 9 15,3 0-9-15,0-1 3 0,5-3 6 16,-1-2 0-16,1 0 0 0,-1 0 3 16,5-1-15-16,-3 2 6 0,7-6-4 15,-2 6-5-15,0-5-1 16,3-4-3-16,-1 5 1 0,10-5-12 16,6 6 1-16,7-2 1 0,10-3-1 15,2-4 0-15,2-5 0 0,-5-8 10 16,-7-7 4-16,-7-3-1 0,-6 0-2 15,3-6-10-15,1-1 15 0,2 0 4 16,-3 0-10-16,-3 0-10 0,-11 3 14 16,7-1-13-16,0 1 12 0,-6-3-12 15,13 4 12-15,-7-4-11 0,2 0-2 16,0-3 0-16,-2-1 10 0,2 2-10 16,0-8 10-16,0-1-12 0,2-1 2 15,0-5-2-15,5-2-1 16,1-9 1-16,0 2-1 0,11-2 1 15,-2-2-1-15,-1 4-1 0,-1-2 0 16,-5 5 1-16,-2 1-2 0,-5-3 1 16,-3 10 2-16,2-6 0 0,-4 7-1 15,-6 2 0-15,-9-2 0 0,-10 7 1 16,-10 5 0-16,-2-5-1 0,-2 0-1 16,4-1 0-16,4-6 2 0,4-4 2 15,-2-4 10-15,-2-3-9 0,-8-1 16 16,-3 3-4-16,-5-5 3 0,-5 6 1 15,-4-4-4-15,1-2-12 0,-7 5 19 16,0-5-10-16,0 2-9 0,-7 3 0 16,3-8 0-16,-4 5-2 15,-4-4 0-15,3-1 0 0,-3-6 0 16,-3-3 0-16,-1-14 0 0,-5-10 0 16,-2-16 0-16,-3-11 0 0,-1 4 2 15,2-1 16-15,-2 14-4 0,10 19-12 16,1 19-1-16,1 10 0 0,7 5 0 15,-6 2 8-15,3 1-10 0,-5-8-2 16,-7-5-1-16,-2-2-27 0,-8-11 11 16,-2 4 4-16,-4 0 14 0,-7 0-2 15,-3-4 3-15,-13-6 2 0,-15-4 13 16,-14-11-15-16,-10 9-1 0,-9-1 1 16,3 6 1-16,6 15 0 0,12 4-1 15,12 10 0-15,-5 4-15 0,-3 6-19 16,-6 8-58-16,-8 11-86 0,-1 7-70 15,-3 13-124-15,29-3-356 16,-13 8-1382-16</inkml:trace>
  <inkml:trace contextRef="#ctx0" brushRef="#br0" timeOffset="210852.53">4829 8333 1570 0,'0'0'613'15,"0"0"-383"-15,0 0-136 0,0 0 67 16,0 0-6-16,0 0-46 0,0 0-38 16,0 0-7-16,-64-3-32 0,53 3 3 15,-1 0 23-15,0 0-1 0,-5 0 4 16,5 0-7-16,-5 0 9 16,1 3-2-16,-3-3-1 0,0 0 10 15,-1 0 18-15,-9 0 1 0,4 0-7 16,-4-3-13-16,-8 3-13 0,2-4-12 15,-7 1-21-15,-9 3-23 0,-11 0-2 16,-11 3-1-16,-9 4-27 0,-7 13 12 16,-2 1-1-16,2 3 6 0,2-8 1 15,8 1-20-15,5-6 14 0,-4 1 6 16,5-2 12-16,1-3 3 0,2 4 13 16,-5-4 6-16,5 0-10 0,0 1 1 15,-3 6-1-15,1 0 20 0,-7 0 6 16,7 5-25-16,-5 2-10 0,-1 6-1 15,6 0-2-15,-3 3-16 0,-3 1-3 16,3 6 6-16,-7 0-12 0,3-2 22 16,-6 1-16-16,7-3-6 15,-5 2-6-15,4-5 9 0,3-2 9 16,6 1-3-16,1-4 15 0,1 1-15 16,-2-2 16-16,-2 3 12 0,-5-3-11 15,5 2-1-15,4 2 0 0,-1 5 2 16,3 4-2-16,2 1-2 0,-2 6-14 15,10-1-6-15,9-6 4 0,-7 12 2 16,17-9-9-16,-3 4 21 0,3-1-14 16,16-11 5-16,5-6 10 0,-9 7 1 15,-2 9 1-15,-4 1 1 0,2 8 12 16,0-4 1-16,5 0 3 0,7-3-1 16,1-1-13-16,5-1 1 15,3-2-3-15,6 4-2 0,2-4 0 16,2 2 1-16,4 2 0 0,2-4-2 15,1 3 1-15,3-3-1 0,-4 6-44 16,1-6-4-16,1 0 7 0,-4 4 12 16,2-4 16-16,1 5 15 0,-5-1-2 15,4 6-10-15,2 11 11 0,1 9-17 16,3 15 17-16,3 3 2 0,-1 6 33 16,1-16 24-16,-3-17 0 0,-3-17-3 15,-1-14-10-15,-2-2 6 0,5-2 0 16,-1 9 7-16,7 12-16 15,10 17-20-15,8 13 1 0,8 12 5 16,-5-16-9-16,-7-12-2 0,-4-21-13 16,-11-8-1-16,9 1 1 0,4 3-1 15,6 10 0-15,5 1 14 0,1 0-14 16,0-3-2-16,3-8 0 0,-1 4 0 16,3 2 1-16,2-9 0 0,1 4 1 15,-1-2 11-15,8 1 9 0,8 5-20 16,10 0 13-16,7 3-2 0,8-7 2 15,8-11 1-15,-6-2-1 0,-4-6-12 16,-4-6 0-16,-11-2 9 0,1 1-11 16,1-1 0-16,-1 1-1 0,-1-4 1 15,7 1-1-15,-5-1 0 0,7 7 0 16,-5-7 1-16,5 0 0 16,-4 0-1-16,3-3 0 0,-1-4 0 15,-3 0 2-15,1-7 2 0,2-4 11 16,-1 1-2-16,3-4-12 0,2 5 2 15,-1-1-3-15,-5-4 2 0,-1 7 10 16,-3 3-9-16,-1 4 0 0,7 0-1 16,-3 0 0-16,7 4 1 0,2-1-2 15,-4 4-1-15,-3 0 3 0,1-3-2 16,-7-1-1-16,5-3 0 0,-1 0-2 16,3 0 1-16,4-7-2 0,2-3 1 15,-3-1 2-15,-5-3 3 0,4-1 9 16,-9 1 0-16,5-4 10 0,-3 6 15 15,7-2-3-15,-5 4-15 16,5-4 9-16,-2 3 18 0,-1 3 41 16,-3-6-38-16,-3 0-28 0,-1 0-18 15,-1 1 10-15,2-7-11 0,1-1 1 16,1 1 12-16,1-7-14 0,-1 7 1 16,-8-8-2-16,-10 9 1 0,-10-2-1 15,-13 4 0-15,-8 6 0 0,2 3 1 16,-4-3-1-16,10-3 0 0,4-3 0 15,4 1 0-15,7-5-1 0,0 0 1 16,-5 2 1-16,1-2-1 0,-5 2 0 16,0-5 0-16,-6 1 1 0,-2-5-1 15,-4-2 0-15,-2-5 0 0,-4-1 2 16,-9-4 11-16,1-4-10 16,-5-5-1-16,-1 2 0 0,-5-7 0 15,-2 4-2-15,-2-5-21 0,0 1 3 16,-2-7-16-16,-2-8-3 0,-3-13-3 15,-1-13 9-15,-2-6 0 0,-5-10 4 16,7 3 5-16,-9 6 7 0,5 12 13 16,0 4 2-16,-1 2 1 0,-1 2 11 15,-5-1 3-15,-2 1 4 0,3 2-4 16,-5 8 1-16,-4 2-14 0,5 13 1 16,-5-8 9-16,0 15-10 0,2 10-1 15,-10-22-1-15,-2 5-27 0,-7-11 2 16,-5-12-3-16,-1 5 0 0,5 3 28 15,-3 6 2-15,-4-6 11 16,1 4-10-16,-5 7 18 0,-6 2 1 16,-6-2 6-16,-5 10-7 0,-1 1 13 15,-3 1-6-15,-3 2-3 0,5 3 12 16,-3 4-13-16,1-3-5 0,-3 8-7 16,-3-2-10-16,-2 0-1 0,-6 1 0 15,7-3-2-15,1 3-1 0,2-1-1 16,5 2-12-16,-5 6 12 0,0-6-22 15,-5 9-34-15,-3 1-8 0,-4 6 8 16,0 5 16-16,2 4 2 0,4 6-8 16,0 4-16-16,0 0 9 0,1 0 12 15,1 0 7-15,2 0-1 16,15-3-21-16,16-4-30 0,13 1-45 16,14 3-74-16,4 3-196 0,5 0-412 15,-32 12-1374-15</inkml:trace>
  <inkml:trace contextRef="#ctx0" brushRef="#br0" timeOffset="213119.63">4502 14433 767 0,'0'0'199'0,"0"0"-121"16,0 0 95-16,0 0-39 0,0 0-4 15,0 0 26-15,0 0 45 0,0 0 36 16,-68-54-10-16,51 50-17 0,-3 1-39 16,3-4-71-16,1 1-19 0,-1 6-8 15,-1-7-15-15,5 4 0 0,-1-1-16 16,-3 1-23-16,7 3-18 0,-5 0 0 16,3 0 0-16,-5 3-1 15,-1 8-3-15,-1 1 0 0,-1 16 3 16,-7 12 48-16,0 21 28 0,-6 23 17 15,2 21 28-15,4 13-1 0,6-3-22 16,3-7-9-16,9-13-17 0,7-17-9 16,2-5-25-16,0 2-28 0,6-3-10 15,1 1 0-15,7-5 2 0,-4-3 8 16,5-11-10-16,-5-7 0 0,3-11 1 16,-3-8 2-16,0-1-3 0,-4 4 0 15,11-1-1-15,0 6 0 0,-3 10-12 16,9-6 12-16,-3 0 0 0,3-7-1 15,0-9 2-15,2-3 3 0,2-12 26 16,-3-6-1-16,3-3 0 0,0-6-16 16,-2-7 1-16,2-11 1 15,4-2 4-15,-6-6 11 0,-1-4 11 16,-1-4 16-16,0-6-12 0,-2-1-4 16,-1-7 1-16,-1-12-17 0,-1-9-2 15,1-12-19-15,-4-2 13 0,-11-6-13 16,-4 5 0-16,-4 4 16 0,-13 10-17 15,0 8 10-15,-1 0-12 0,1 10 0 16,1 11-12-16,-1 10 12 0,9 8 1 16,2 4 30-16,-7-1 6 0,7-5-13 15,-6-3-21-15,4-6 0 0,-7-1-1 16,9 4 1-16,-2 4-3 0,-3 8-1 16,7 3-30-16,-4 11-43 0,-5 1-110 15,-1 6-79-15,-5 4-62 16,-3 4-180-16,1 6-485 0,-25 9-723 0</inkml:trace>
  <inkml:trace contextRef="#ctx0" brushRef="#br0" timeOffset="214036.18">4407 13777 2172 0,'0'0'365'0,"0"0"-123"0,-62-2-91 15,56 2 6-15,-7-7-58 0,5 0-76 16,-6 0-1-16,1-3 13 0,-3-4 51 16,-1 5 3-16,1-8-25 0,1 3-13 15,-1 0-30-15,-1 2-20 0,5 1-1 16,-7 1 3-16,1 3-3 16,-1 3 0-16,-2 1 20 0,-1 3-4 0,-1 7 9 15,-4 3-9-15,-2 4-13 16,-4 5 0-16,2 2 10 0,-10 12 6 15,-7 11 3-15,-2 17 16 0,-12 21 3 16,9 19 12-16,-3 21 7 0,17 9-13 16,3 5-19-16,12-9 4 0,7-5 19 15,11-3-48-15,0-7 9 0,4-8-12 16,2-3-1-16,0-10-50 0,0-7 26 16,0 1 25-16,0-1 0 0,0 2 3 15,2 1 0-15,4 3 1 0,0 3 27 16,9 1 33-16,-3 7-33 0,7 4-6 15,5-7-13-15,7-1-9 16,0-8-1-16,11-9-1 0,3-1-1 16,1-6 0-16,-1-1-12 0,-1-1-4 15,-9-13-15-15,-4-11-25 0,-9-11 14 16,-9-11 1-16,1 1 13 0,1-5 13 16,-1 5 12-16,5 7 3 0,4 2 0 15,-1 5 3-15,1-8-3 0,0-3-2 16,0-3 0-16,1-1-1 0,7-8 2 15,0-1 0-15,7-6-1 0,-1-3 0 16,8-7-1-16,1 0 2 0,5-3 1 16,-1-11 3-16,4-5 25 0,10-20 105 15,-2-11 54-15,4-30 21 0,-6-18 4 16,-2-28-43-16,-11 1-61 16,-5 4-50-16,-9 3-25 0,-6 13-14 15,0-3-7-15,-5 0-9 0,-7 0 0 16,-1 3-2-16,-8 4 1 0,-6 0-2 15,0-4-11-15,-10-3-4 0,-6-7-4 16,-7-7-11-16,-4-2 8 0,-4 2 4 16,4 0-13-16,-2 3-2 0,4 2 2 15,3 6 16-15,3 10 14 0,5 1 1 16,3 9 0-16,-3 8-1 0,3 1-1 16,-5 2 0-16,-7 8 2 0,-2 11-2 15,-16-4-32-15,-11 11-25 16,-18 11-2-16,-19-1-4 0,-8 18-6 0,-4 9-18 15,1 10-54-15,7 7-34 16,11 7-52-16,16 7-55 0,16 1-158 16,17-4-245-16,-13 13-750 0</inkml:trace>
  <inkml:trace contextRef="#ctx0" brushRef="#br0" timeOffset="-214276.55">4510 13058 1132 0,'0'0'119'0,"0"0"-119"0,0 0-49 15,0 0-65-15,-24-68-39 0,24 58 146 16,-4-6 7-16,-1 2 205 0,-1-3 111 16,-2 5 52-16,2-2-73 0,-7 7-55 15,3 0-43-15,-7 0-97 0,-1 3-45 16,1 4-10-16,-3 0 19 0,-5 0 10 15,-4 7 16-15,2-3-10 0,-2 3-28 16,-6 0-27-16,4 0-12 16,-4-4-13-16,2 4-1 0,-5-5-2 15,1 1-9-15,-4 4 12 0,-2-3 0 16,-3-1 0-16,-1-3-77 0,-7 4 35 16,4-1 17-16,1 4-39 0,-3 4 2 15,0 4 62-15,-2 17 39 0,-1 8-7 16,-9 17 7-16,-7 22 9 0,3 8 6 15,-6 11-9-15,14-4-3 0,2-5-10 16,14-12-10-16,15-2-20 0,5 1-2 16,3 3 0-16,2 1-1 15,9 6 0-15,-2-3 0 0,3 3-10 16,-3 1 11-16,6 4 3 0,-7 3 26 16,5 5 10-16,-6 6-8 0,7 0 14 15,-7-4 0-15,6 3 5 0,1-6 17 16,3 3 3-16,4-3-32 0,0 3-13 15,0 0-9-15,11-1 0 0,1-3 0 16,0 1-14-16,9 0 10 0,-4 6-8 16,3 4 8-16,1-3-12 0,-4-4-2 15,3-7 0-15,1-5 0 0,0-1-1 16,-1-1 2-16,3-2 1 0,2-1-1 16,2-2 2-16,6-9-1 0,-2 2 3 15,10 0-1-15,0-9-1 16,5 6 12-16,1-4 9 0,3 2-3 0,2 1-17 15,8 1-1-15,0-6-1 16,0-5 0-16,-3-14-3 0,-11-8-1 16,-13-13-21-16,-2-5 24 0,-4-2-1 15,-2-5-1-15,6 7-10 0,8 1 13 16,6 3 3-16,15 1 20 0,7 2-11 16,7-7 1-16,11-6-10 0,-15-4 0 15,-14-4 19-15,-13-7-19 0,-12 0 19 16,2 0-3-16,7 0-17 0,5 0-2 15,5 0 2-15,-3 0 0 0,1-4 36 16,-1-3 34-16,3 4 16 0,4-8-6 16,12-1-35-16,6-12 34 15,-4 3-3-15,-10-5-1 0,0-7 1 16,-2-13-7-16,10-20 9 0,11-30 6 16,-9-24-9-16,-10-2-34 0,-11 7-31 15,-10 13-11-15,-3 22-1 0,-8-2-17 16,1 5-54-16,-4-1 38 0,-2-6 20 15,-3-1 12-15,-1 1-11 0,-3-1-16 16,3-3 4-16,-3-2 11 0,-1-11 11 16,-3-11 1-16,-2-7 0 0,-4-13 1 15,-2-6 0-15,-2-10-2 0,-6-15 0 16,-10-13-26-16,-9-9-6 0,-10-1-12 16,-13-3 9-16,-8-1 9 0,-6 5-37 15,-4 9 65-15,4 7 0 16,-6 3-2-16,-4 8-14 0,1 6-24 15,-3 0-28-15,0 11 9 0,-3-2-32 16,9 12-26-16,6 9 14 0,2 17-17 16,0 22-9-16,6 11-17 0,-6 15-25 15,-4 17-37-15,0 12-16 0,-10 15-8 16,3 10-68-16,9 3-66 0,13 0-31 16,22 3-127-16,-12 10-492 0</inkml:trace>
  <inkml:trace contextRef="#ctx0" brushRef="#br0" timeOffset="-209760.54">5298 17818 741 0,'0'0'271'0,"0"0"-239"0,0 0-9 16,0 0 65-16,0 0-3 15,0 0-33-15,0 0 55 0,-29-17 69 16,27 17-4-16,2-4-45 0,0 4-23 16,0 0 32-16,0-3 13 0,0 3 26 15,-2 0 9-15,2 0-7 0,-2 0-3 16,2 0-4-16,0 3-39 0,-4 1-36 15,4 3-25-15,-2-4-25 0,2 4-30 16,0-3-15-16,0 1-35 0,0-2-10 16,2 1 0-16,4-1 10 0,0-3-19 15,0 0 29-15,-2 0 2 0,7-3 1 16,-5-1 21-16,0-1 1 0,5-2 19 16,-5-3 7-16,0-1 6 15,0 4 15-15,-2-3 23 0,-2 3 42 16,-2 1-2-16,0-4-5 0,0 7-23 15,-4-4-29-15,-4 3-24 0,4 1-1 16,-4 3 28-16,-3 0-21 0,3 0-35 16,2 0-16-16,-7 7-15 0,7 0-1 15,-2 3-5-15,2 2 2 0,2-1 0 16,1 3-2-16,1 0-36 0,2-2-34 16,0-2 2-16,0 1 3 0,5-1 17 15,-1-3 5-15,2-3 13 0,0-1 22 16,0-3 45-16,-2 0 54 0,3 0 20 15,-1-3 9-15,-2-4 31 16,0-4-3-16,-4 4 3 0,2-3 0 16,-2 1-26-16,0-5-19 0,0 4-22 15,0-1-3-15,0 1-6 0,-2 1 0 16,2 2 2-16,-2 4-5 0,-2-1-20 16,2 4-2-16,-4 0-13 0,-1 10-50 15,5-1 12-15,-4 9 20 0,2 3 15 16,0-2-19-16,-2 5-10 0,4-3-9 15,2-2-53-15,0 2 9 0,0-9 12 16,0 2-12-16,0-7 12 0,0-3-9 16,4-4 82-16,0 0 38 0,0-4 16 15,0 1-10-15,-2-8-15 0,2-1-7 16,-2 2 6-16,0-8 10 0,3 4 9 16,-5 2 4-16,0 2-4 0,0-4 15 15,0 7-12-15,-7 0-14 16,5 3-5-16,-4 1 29 0,0 3-14 15,-2 0-31-15,4 0-15 0,-3 0-16 16,1 0-2-16,0 3-14 0,2 1-5 16,0-1 9-16,2 1 0 0,-3-1-8 15,3 1 5-15,2-1-13 0,0 4-19 16,0-3 7-16,2-1-11 0,5 1-27 16,-1-1-23-16,2-3-7 0,2 0 86 15,-1 0 38-15,1 0 73 16,-2-7 76-16,1 0 62 0,-3-3-26 15,-4 3-43-15,0-4-39 0,-2 3-16 16,0-3-3-16,-4 1-4 0,-2-1-21 16,-3 1-13-16,1 1-12 0,-2 2-15 15,1 4-19-15,-1-1-1 0,0 4-46 16,-1 4-39-16,1 6-4 0,4 2-12 16,2 2-41-16,0 11-64 0,0-6-86 15,4 2-206-15,0-4-500 0,16 2-843 0</inkml:trace>
  <inkml:trace contextRef="#ctx0" brushRef="#br0" timeOffset="-205944.28">5304 17879 20 0,'0'0'120'0,"0"0"95"0,0 0 14 16,0 0 45-16,0 0 90 0,0 0-80 16,0 0-118-16,0 0-59 0,0 0-19 15,0 0 45-15,-4 12 81 0,4-12 12 16,0 0-29-16,0 0-13 15,0 0-8-15,0 0-3 0,0 0-16 16,0 0 2-16,0 0-7 0,0 0-32 16,0 0-29-16,0 0-15 0,0 0-20 15,0 0-15-15,0 0-13 0,0 0-2 16,0 0 5-16,0 0 10 0,0 0 12 16,0 0 28-16,0 0-7 0,0 0-21 15,0 0-19-15,0 0-6 0,0-3-9 16,0-4-4-16,0-2-13 0,-2-5 1 15,2 4-1-15,-2 3 0 0,-2-4 2 16,2-1-1-16,-2 2 0 0,-3-4 0 16,5-4-2-16,-2 6 1 0,0-5-1 15,0-1-1-15,-2-1 1 16,4-5 2-16,0 1-2 0,2-5-1 16,-2 2 0-16,2-6 1 0,0-4 1 15,0 1 20-15,0-5 12 0,0 0 12 16,0-4-3-16,-3 4-12 0,3-9 15 15,-2 2 3-15,-2 0 3 0,0 0-12 16,0 0 6-16,0-4-9 0,0-3-13 16,0 3-2-16,2 1-10 0,-3-1-10 15,-1 1 13-15,4-1 7 0,2 1-20 16,-2-4 0-16,2 3-1 0,0-7 14 16,0 1-3-16,0-1 0 15,0-13 10-15,2 13 2 0,0-3-6 16,0 11 7-16,4 6-4 0,-3-3 0 15,1-7 1-15,0 0-4 0,-2 7 0 16,0 3 3-16,0 0-18 0,2 6 10 16,-4 1-13-16,2 1-2 0,-2 1-17 15,2 2 16-15,-2-4-9 0,0 2 10 16,2 2-13-16,-2-3 0 0,2 1 12 16,0 5 0-16,1-1 3 0,-1 1 2 15,0 6 0-15,0 1 0 0,2 2 10 16,0 2-10-16,-2 5-1 0,-2 0-1 15,2 3 0-15,-2-1 0 0,0 2 1 16,0-1 1-16,0 1 0 0,0-1-2 16,0-1-1-16,0 2-14 15,0-4 3-15,0 0-7 0,0-2 1 16,0 6 15-16,0-4 0 0,2 3 1 16,-2 2 2-16,2-1 0 0,-2 6 12 15,2 1 3-15,-2-1 1 0,0 4 5 16,0 0-9-16,0-3 3 0,0 3 3 15,0 0 1-15,0 0-7 0,0 0-12 16,0 0-2-16,0-3-10 0,0 3 10 16,0 0-1-16,0-4-10 0,0 4 1 15,0 0-6-15,0-3 0 0,0 3-7 16,0 0 4-16,0-4 0 0,0 4-13 16,0 0-2-16,0 0 2 0,0 0 4 15,0 0 5-15,0 0 1 16,0 0-16-16,0 0 3 0,2 4 7 15,0-4-1-15,3 0 1 0,-1 0-1 16,0 0-9-16,0 0-3 0,0 0 6 16,2 0 12-16,1-4 23 0,-3 1 2 15,0-1 28-15,-2-3 12 0,0 5-3 16,2-5-3-16,-4 4-4 0,0-4 1 16,0 3-3-16,0 1-7 0,-6-1-3 15,4 1-18-15,-2 3-11 0,0 0-20 16,-1 0-8-16,-1 0-7 0,4 7 6 15,0 0 9-15,2 0-3 0,0 3 0 16,0-1 7-16,0 2-1 16,2-1 6-16,4-3 7 0,-2 3 13 15,3-1 0-15,-3-2-1 0,0 0 1 16,4-3 2-16,-6-1 2 0,0 1 16 16,0-4 1-16,1 3 12 0,-1-3 6 15,-2 0 12-15,0 0 3 0,0 0-6 16,0-3-18-16,0-1-13 0,0 1-12 15,0-1 0-15,0-3-1 0,-2 4-2 16,-1-3 0-16,3 3-12 0,-2-1-3 16,2 1-7-16,0 3-9 0,-2 0-6 15,2 0 1-15,0 3 11 0,-2 1 25 16,2-1 0-16,-2 3 2 0,0-3 0 16,2 4-2-16,0-3 0 15,0-1-18-15,0 1 2 0,0-4 14 16,0 0 1-16,0 0 1 0,0 0 2 15,0 0 11-15,0-4-10 0,4 1 9 16,-2-1-10-16,0-3 1 0,0 4 12 16,-2-3 1-16,3-1-1 0,-1 4 10 15,-2-1 2-15,0 1 1 0,0 3-6 16,0 0-13-16,-2 0-9 0,-1 0-28 16,-1 3 4-16,0 1 8 0,-2 3 14 15,2-2 0-15,2-1-13 0,0 3-1 16,0-4 1-16,0 1-3 0,2-1 14 15,0 1-8-15,0-4 10 16,0 0-10-16,0 0 12 0,0 0 1 16,0 0 11-16,0 0 4 0,0 0-1 15,0 0 0-15,0 0 4 0,0 0-1 16,0-4-3-16,0 4-12 0,0 0-1 16,0 0 1-16,0 0-3 0,0 0 0 15,0 0-16-15,0 0 1 0,0 0 0 16,0 0-10-16,0 0-3 0,0 0 1 15,0 0 5-15,0 0 1 0,0 0-1 16,0 0-6-16,0 0-3 0,0 0 13 16,0 0 2-16,4 0 16 0,-2 0 3 15,0 0 9-15,-2 0 0 0,0 4-9 16,0-4 13-16,0 0-13 0,0 0 12 16,0 3-2-16,0-3-12 15,0 0-1-15,0 0 1 0,0 0 1 16,0 0 16-16,0 0 1 0,0 0 2 15,0 0-2-15,0 0 2 0,0 0-2 16,0 0-16-16,0 0 9 0,0 0-11 16,0 0 0-16,0 0 0 0,0 0 0 15,0 0 0-15,0 0 1 0,0 0 1 16,0 0 16-16,0 0 5 0,2 0 16 16,-2 0 9-16,0 0 0 0,0 0-6 15,0 0-6-15,0 0 2 0,0 0 4 16,0 0 0-16,2 0-7 0,-2 0-2 15,0 0-10-15,0 0-12 16,0 0-10-16,0 0-1 0,0 0-1 16,0 0-2-16,0 0 1 0,0 0 1 15,0 0 0-15,0 0 3 0,0 0 19 16,0 0 2-16,0 0 7 0,0 0-4 16,-2 0-6-16,0 0-9 0,2 0-9 15,-4-3 0-15,0 3-1 0,-3 0 0 16,-1 0-2-16,2-4-1 0,-7 4 1 15,5 0-1-15,-2 0-2 0,-3 0 3 16,-3 0 2-16,1 0 0 0,-3 0 14 16,-1 4-13-16,-3-4 12 0,-3 3-14 15,0-3 11-15,-8 4 0 16,4-4-10-16,-4 3-1 0,-2 1-1 16,-3-4-2-16,5 7 2 0,-6-4-3 15,4 2 0-15,-2 2 1 0,0 0 1 16,4 0 1-16,-5 4 0 0,5-4 0 15,-2 3 0-15,4-5 0 0,-2 6 3 16,4-4 9-16,0 0 0 0,2-4 0 16,2 1 7-16,5-1-1 0,1-3 3 15,3 4-3-15,-1-4-3 0,9 0 4 16,-5 0-7-16,7 0-10 0,0-4 1 16,2 4-2-16,-2 0-1 0,2-3-15 15,4 3-1-15,-3 0-5 0,3 0-3 16,0 0 0-16,0 0 9 15,0 0-1-15,0 0 14 0,0 0-1 16,0 0 3-16,0 0 0 0,0 0 3 16,0 0 16-16,0 0-4 0,0 0-3 15,0 0-10-15,0 0 13 0,0-4-13 16,0 4 0-16,0 0 10 0,0 0-9 16,0 0 0-16,0 0 12 0,0 0-12 15,-2 0 0-15,2 0-1 0,0 0-2 16,-2 0 0-16,2-3-1 0,-2 3 0 15,2 0-1-15,-2 0-16 0,2-4-6 16,0 4-6-16,0-3-10 0,0-1 1 16,0-3-13-16,0 0-9 15,2-1-15-15,2-3 3 0,-2 1 9 16,1-1 0-16,1 1 0 0,2 3 6 16,-4 2 9-16,0-2 15 0,0 7 25 15,-2 0 9-15,0 0 34 0,0 0-22 16,-4 0-12-16,0 0-2 0,-4 0 2 15,3 0 3-15,-1 0 0 0,-4 0 12 16,4 0 1-16,-1 3 2 0,-3-3 3 16,6 0 1-16,0 0 2 0,0 0-8 15,0 4-13-15,-1-4 0 0,3 0-3 16,2 0-31-16,0 0-27 0,0 3-3 16,0-3 21-16,9 2 28 0,-3 5-1 15,0-4 11-15,6 4-16 0,1 0 3 16,1 4-1-16,-3-8 4 0,5 4 11 15,-3-3 1-15,-3-1 12 16,-2-1 22-16,-2-2 27 0,-1 0 19 16,-5 0-13-16,0-2-9 0,0-5-21 15,-5 0-10-15,-5 0-11 0,6-3-1 16,-8-1-14-16,1-1 14 0,-5 2-14 16,5-4 0-16,-3 3 1 0,4 1 1 15,-5 4 0-15,9-1-3 0,-7 4-15 16,7 3-25-16,2 0-21 0,0 7 12 15,0 2 16-15,0 8 2 0,4 1 13 16,0-3 3-16,0 6-1 16,6 0 4-16,0-2-3 0,0 2 13 15,5-10-11-15,-3 4 13 0,-2-8 3 16,4 0 36-16,-3-3 38 0,-3-4 11 16,0 0-17-16,2-7-23 0,-2-4-26 15,-2-1-7-15,0 2 6 0,-2-8-6 16,0 4 1-16,0-1-14 0,-2 1 10 15,-2 0-11-15,-4 0 1 0,4 5-2 16,0 2 0-16,-3 0-21 0,-1 7-19 16,4 0-21-16,2 0 0 0,-2 7 22 15,2 0 14-15,2 5 7 0,-2 2-4 16,2 4 7-16,0-8 0 0,4 6 13 16,0-2-14-16,0-4 5 0,6-3 11 15,-3-3 15-15,-3-1 10 16,4-3 12-16,-4 0 5 0,-2 0 4 15,0 0-3-15,-2 0-10 0,0-3-8 16,0-1-25-16,-2-3-38 0,-2 4-78 16,-4-1-70-16,4 1-110 0,2 3-389 15,-2 7-1396-15</inkml:trace>
  <inkml:trace contextRef="#ctx0" brushRef="#br0" timeOffset="-194076.52">6166 12593 176 0,'0'0'1361'15,"0"0"-1039"-15,0 0-202 0,0 0 143 16,0 0-50-16,0 0-55 0,0 0 4 16,0 0-18-16,-58-21 46 0,56 7 1 15,0 9-9-15,2-2 1 0,0-4 0 16,0 8 28-16,0-4 51 0,0 3-11 16,-2 1-69-16,-2 3-53 0,0-4-37 15,0 1-16-15,-2 3-15 0,-3 0-12 16,1 0-10-16,2 3-37 0,-2 8-2 15,1-1-21-15,1 1-3 16,4 1 2-16,-2 5-2 0,4 1-3 16,0-6-4-16,0 2 10 0,4 0-7 15,2-7 2-15,3-4 26 0,1-3 24 16,2-3 10-16,1-8-7 0,-1-6-2 16,0 1-10-16,3-5 3 0,-5-1 7 15,1 1-1-15,-5-4 6 0,-2 9 7 16,-2 3 15-16,-2-1 39 0,0 7 33 15,0 3 28-15,-2 4-82 0,-4 0-70 16,0 4-3-16,-3 6-19 0,3 1-2 16,0-1 0-16,-2 2-9 0,3-1-7 15,1 3-2-15,4 0 5 16,0-4 7-16,0-1-6 0,4-2 8 16,5 0 28-16,1-7 9 0,2 0 4 15,1-4-1-15,3-6 0 0,-5 1 0 16,5-5 9-16,-7 0 13 0,3-3-4 15,-6 4 0-15,-2-4-3 0,0 3 10 16,-4 4-1-16,0 1-3 0,-4 2-5 16,0 0-18-16,-2 3-10 0,-2 4-34 15,-1 0-8-15,1 7 6 0,-4 4-4 16,6 1 7-16,-1 2 3 0,-1 4 2 16,4-5 4-16,0 0 9 0,2 4 12 15,0-6-9-15,0-1 0 16,2-5 9-16,-2-1-25 0,2-4-5 15,0 0-4-15,0 0 25 0,0 0 12 16,0-4 19-16,0 3-1 0,0-3-3 16,0 1 3-16,0 3-18 0,0 0-10 15,-3 0-36-15,3 3 4 0,-4 2-4 16,4 2 22-16,0 4 12 0,-2-1 10 16,2-3-11-16,0 0 13 0,0 0 25 15,0-5 18-15,2 1 14 0,5-3 7 16,-3-3 15-16,0-2-6 0,0-6-10 15,0-3-17-15,2-3-10 16,-2-2 1-16,1-2 11 0,-1-2 0 16,-2-1-2-16,0-1-4 0,-2 2 3 15,0-4 13-15,0 4-7 0,0-2-15 16,0 6-21-16,0-5-14 0,0 5-1 16,-2-6-3-16,2 1-12 0,-2 1 0 15,2-5-3-15,0-1 3 0,0-1 12 16,0-8 0-16,0 1 1 0,0-3 2 15,0-6 0-15,2 3 0 0,-2-4 0 16,0 3 0-16,0-3 0 0,0 4 1 16,0 1-1-16,0-2-1 0,0 7 1 15,0 1 1-15,0 1-1 0,0 2 0 16,2 0 0-16,2-2 0 16,-4-2 0-16,2 4 0 0,-2-9-1 15,2 2-1-15,-2 0-13 0,0-7 13 16,0 3-1-16,0-5 1 0,0 2 2 15,-2 4 0-15,0 6-1 0,-2 0 1 16,2 6-2-16,0 5 1 0,2-2 0 16,-2 9-11-16,2-2-1 0,0 3-2 15,0 3 3-15,0-10 9 0,4 8 0 16,-2-2 3-16,4-6 1 0,0 3 11 16,0-3-11-16,-1 8 11 0,3-2 0 15,-4-2 4-15,0 7 2 0,-2 1 6 16,0 3 0-16,-2-1-6 0,0 8-15 15,0 0-3-15,0-1-1 0,0 1-17 16,0 3 6-16,0 0 0 16,-2-4 0-16,2 1-6 0,0-1-6 15,0-1 2-15,0-6 10 0,2 1 0 16,4-1 10-16,-1-3 2 0,1-1 12 16,-2-3 9-16,0 4-2 0,4 2-7 15,-4 2-9-15,1-4 15 0,-1 7-6 16,-4 0 6-16,2 3 6 0,2 1 3 15,-4-1-6-15,0 4-3 0,0 0-15 16,0 0 12-16,0 0 3 0,0 0-16 16,0 0 2-16,0 0-2 0,-4-3-1 15,4 1 0-15,-2-1-1 0,0-1 0 16,2-3-1-16,-2 0-1 0,0 0 0 16,-1 0-11-16,1 0 12 15,0 0 0-15,0 2 0 0,2 2-1 16,-2-1-10-16,2 1 10 0,0-1-13 15,-4 4 3-15,4 0-12 0,0 0 0 16,-2 0-6-16,2 4 0 0,-2 3 9 16,0-2 9-16,-2 2 9 0,2 0 0 15,-5 3 0-15,3-3 0 0,0 7-9 16,2-5 10-16,-2-2-1 0,2 3-9 16,-2-3-3-16,4 4-6 0,-2-1 6 15,2-1 12-15,0 1-9 0,0-3 9 16,0 0 0-16,2 7 0 0,0-7 1 15,0 0-1-15,2-5 1 16,-2 1 2-16,0 1 0 0,0-4 18 16,0 0 9-16,2 0 0 0,-1-4 12 15,1-1-2-15,-4-2-13 0,2-3-6 16,-2-4-6-16,0 7 3 0,0-4-3 16,0 3 0-16,-2-3-11 0,-2 1-1 15,-3 3 0-15,5 7-21 0,-2-4-6 16,0 4-12-16,-2 0-10 0,0 4 1 15,1 3 12-15,3 3 12 0,-2 1 9 16,2 1 2-16,0-2-2 0,0 1-3 16,2-1 15-16,0-3-9 0,0 0 9 15,0-2-9-15,4-1 12 0,-2-4 0 16,2 0 2-16,0 3 10 0,3-3-9 16,-3 0 9-16,0 0 0 15,0-3 6-15,0 3 4 0,-2-4 2 16,2-1 3-16,-1 2 3 0,-1-4-6 15,0 0-3-15,-2-4 1 0,2 8-7 16,-2-4 0-16,0 0-12 0,0 3 9 16,0 1-11-16,-2 1-1 0,0 2-2 15,0 0-13-15,2 0-9 0,-3 0-7 16,-1 0-5-16,4 2 6 0,-2 1 9 16,2 1 21-16,0 3 0 0,0-4 12 15,-2 1 0-15,2-1 3 0,0-3-3 16,0 4 6-16,0-4 0 15,0 0 7-15,0 0-4 0,0 0 0 16,0 0-9-16,0 0 0 0,0 0-9 16,0 0 12-16,0 0-12 0,0 0 9 15,0 0-10-15,0 0 10 0,0 0-11 16,0 0-1-16,0 0 0 0,0 0-2 16,0 0-10-16,0 0-6 0,0 0 0 15,0 0 3-15,0 0 0 0,0 0 12 16,0 0 0-16,0 0 1 0,0 0 0 15,0 0 0-15,0 0 1 0,0 0 1 16,0 0 3-16,0 0 15 0,0 0-3 16,0 0 3-16,0 0 0 0,0 0-3 15,0 0 0-15,0 0-3 0,0 0 0 16,0 0 0-16,0 0-9 0,0 3 9 16,-2 1-9-16,0-1 13 15,0 1-13-15,0-4 9 0,2 0-9 16,0 0 0-16,0 0 12 0,0 0-12 15,-2 0 9-15,2 0-9 0,0 0 0 16,-2 0 12-16,2 0-13 0,0 0-1 16,0 0 1-16,-2 0 10 0,2 3-9 15,0-3 9-15,-4 0 0 0,1 4-11 16,3-4 14-16,-2 0 0 0,0 3 0 16,0-3 0-16,0 0 3 0,0 0 15 15,2 0 70-15,-4 0-37 0,2 0-33 16,-2 0-21-16,2-3-9 0,2 3 9 15,-2 0-9-15,-2-4 9 16,1 4-9-16,-3 0 9 0,0 0-10 16,2 0 1-16,-2 0 9 0,-3 0-9 15,-1 0 9-15,0 0-10 0,-1 0 1 16,-1 0 0-16,0 0 0 0,-5 0 9 16,7 4-10-16,-7-4 0 0,-1 0 10 15,1 0-9-15,-1 0 0 0,-3 0-1 16,-2-4 0-16,-2 1 0 0,-2 3-2 15,-2-4-1-15,-2 4-1 0,-6 0-1 16,0 0-12-16,-2 4 0 0,-5 6 3 16,1-1 11-16,-3 5 0 15,1 0 0-15,0 2 1 0,-1-2 1 16,1-4 2-16,1 4 15 0,1-4 3 16,1-1 0-16,5-5-3 0,0-1 6 15,0-3-21-15,6 0 9 0,2-3-11 16,2-4-1-16,-2 1 2 0,6-1 0 15,3-3-1-15,-1 0-1 0,2 3 0 16,1 0-1-16,-3 0-2 0,0 5-21 16,1-2 0-16,-3 4 0 0,-2 0 0 15,0 6 6-15,-4 1 6 0,1 0 11 16,1 3-2-16,-2 0 1 0,-4 1 0 16,6-2 0-16,-4 1 0 0,-2-3 2 15,4 0 1-15,-2 0 2 0,-2-3 0 16,4-1 9-16,2 1-11 0,0-4 0 15,0 0-1-15,4 0 0 16,3-4 0-16,5 1-2 0,-3-4-13 16,1 7 3-16,5-4 9 0,-5 4-15 15,3-3 0-15,5 3 6 0,-5 0-3 16,6 0 12-16,1 0-12 0,-3 0 13 16,6 0 0-16,-2 0 2 0,-2 0-1 15,3 0 1-15,3 0 1 0,-2 0-1 16,0 0-1-16,-4 0-2 0,4-4-9 15,0 1 10-15,-3 3-13 0,-3-4 3 16,4 4-9-16,0 0 0 0,-5 0-21 16,5 0-1-16,-2 0 7 15,-3 0 6-15,7 7 3 0,0-3 12 16,-2-4 3-16,0 3 12 0,4 1-1 16,0-4 0-16,2 3 1 0,0-3-1 15,0 0 0-15,0 0 0 0,0 0-2 16,0 0-12-16,0 0 3 0,0-3 0 15,0 3 9-15,0-4-12 0,0 4 14 16,0-3 1-16,0 3 2 0,0 0 16 16,0 0-3-16,0 0 0 0,0-4-13 15,-2 4-1-15,-1 0 1 0,1 0-2 16,0-3-1-16,-2 3-11 0,0-4-9 16,2 1-6-16,0-1 6 0,0-1-3 15,2 1-4-15,-2-3 1 0,0-3 9 16,2 3-3-16,0 0 18 15,-2 0-12-15,2 0 15 0,0 2 0 16,0-2 3-16,-2 3 9 0,2 1-12 16,-7 3-2-16,5 0-19 0,0 0-6 15,0 0 0-15,-2 0 0 0,0 3 2 16,2 1 1-16,-6-1-3 0,6 1 3 16,-1 1 6-16,3 2 0 0,0-3 6 15,-2 3-7-15,2-1 1 0,0 5 16 16,2-4-13-16,3 0 12 0,3-2 0 15,0 2 0-15,-2 0-12 0,7-3 14 16,-3-1 1-16,5-3 0 0,-3 0 0 16,0 0 12-16,3-3 0 15,-5-1 0-15,3-3 6 0,-5 0-3 16,-2 2 7-16,2-2-1 0,-6 0-3 16,0-4-16-16,-2 8-2 0,0 0 0 15,0-1-3-15,-4 1-18 0,-4-1 9 16,4 1-6-16,2 3-10 0,-4 0 1 15,2 0-9-15,-3 0 3 0,3 0 2 16,2 3 13-16,0 4 16 0,-2-3 0 16,2-1 0-16,0 4 1 0,0-4 1 15,-2 1 0-15,4-1-1 0,0-3-1 16,0 0-1-16,0 0 3 0,0 0 1 16,0 0 17-16,0 0-3 15,0 0 13-15,-3 0-13 0,3 0-15 16,-2 0-12-16,0 0-16 0,2 0-5 15,-2 0-9-15,-2 0-13 0,2 0-24 16,2 4-39-16,0 3-123 0,0-5-181 16,4 5-259-16,2-4-554 0,34-3-693 0,-78-23 1059 15</inkml:trace>
  <inkml:trace contextRef="#ctx0" brushRef="#br0" timeOffset="-191043.68">20828 2297 20 0,'0'0'401'16,"0"0"-72"-16,0 0-124 0,0 0-52 15,0 0-13-15,0 0 0 0,0 0-3 16,0 0-26-16,0 0-78 15,19-47-33-15,-13 36-26 0,2 1 0 16,3-2 7-16,-1-2-17 0,-2 3-62 16,5 1-19-16,-5 3 13 0,0 0 13 15,1 2 29-15,-5-2 52 0,0 3 10 16,0 1 91-16,-2-1 20 0,-2 1 52 16,2-1-13-16,-2 1-14 0,0-4-45 15,4 3-10-15,-2-3 13 0,0 2 17 16,-2-5 28-16,2 3 10 0,3 0-78 15,-1 0-61-15,-2 0-10 0,2 0-23 16,0 3-3-16,-2 1-12 16,0-2 12-16,0 1-4 0,2 1 19 15,0 3 11-15,1-4 19 0,-3 1 10 16,0 3 16-16,0-4 10 0,0 4-16 16,0-3-16-16,-2-1-7 0,2 1 0 15,-2-1-13-15,0 1 42 0,0-1 52 16,0 1 16-16,0-1-10 0,0 4-20 15,0-3-12-15,0 3-11 0,0 0-8 16,0 0-8-16,0 0 4 0,0 0 10 16,0 0 18-16,0 0 29 0,0 0 12 15,0 0-3-15,0 0 2 0,0 0 10 16,0 0 6-16,0 0-20 0,0 0-18 16,0 0-23-16,0 0-24 15,0 0-16-15,0 0-7 0,0 0-24 16,0 0-1-16,0 0-33 0,0 0 13 15,0 0 21-15,-2 7 0 0,-6 3 18 16,-5 4 10-16,1 0 6 0,2-5 9 16,1 1 6-16,-1 1 22 0,0-4 49 15,-1 0-34-15,1 0-31 0,-2 3-21 16,-1-1-7-16,1 1-5 0,-1-3-4 16,-3 4-6-16,3 3-10 0,-1-2 0 15,-3 5 11-15,1-3-12 0,1 6-1 16,-3 0 1-16,3-2 0 0,1 5-1 15,-3-6 2-15,3 6-1 0,1-2 2 16,-3 0 9-16,1-2 0 16,1 2 0-16,-5 3 10 0,-1-5-1 0,1 6 3 15,-4-3-2-15,3 3-7 16,-1 1-3-16,-2 2-12 0,3-2-1 16,-1 2-1-16,4-2 2 0,1 2 1 15,-1 2-1-15,5-6 1 0,-3 2-1 16,7 2 1-16,-6-2 2 0,5-1 0 15,-1 1-1-15,2-5 10 0,2 1-10 16,-5 3-2-16,5-1-1 0,0-5-1 16,0-1 1-16,4-1 0 0,-3-1 1 15,5-5-3-15,0-1-18 0,0 0 19 16,0-1 1-16,7-5 1 0,1-1 3 16,-2 1 18-16,9-4 7 15,-7 0 11-15,8 0-14 0,-1-4-10 16,3-3-12-16,1-2 0 0,2-1 9 15,1-4-11-15,-1 4 0 0,2-3 1 16,2-4 13-16,-3-1 3 0,5 1 1 16,0-2-4-16,4-2-12 0,-4-2 9 15,4-1-10-15,2-6 13 0,-2 2-12 16,0-5 0-16,2 2 9 0,-4-2-10 16,0-4 11-16,0 6-12 0,-4-3 2 15,-2 5-1-15,-1-3 1 0,1 3 12 16,-4 1-15-16,-3-2 1 0,3 2-1 15,-3-1-1-15,3 1-1 0,-5-2 1 16,1-1-2-16,4 5-12 16,-7-4 12-16,2-2 2 0,1 3 1 15,-5 4 1-15,3-1 2 0,-5 5 9 16,-2 0-9-16,0 2 12 0,-4 5-3 16,0 0-10-16,-2 2-2 0,-2 2-12 15,-6-1-3-15,-2 4-6 0,-1 0 5 16,-1 0 4-16,-7 4-6 0,3-1 3 15,-5 1-6-15,-2 3 5 0,-1 0-5 16,-1 0-3-16,0 0-10 0,0 3-29 16,2 4-71-16,1 0-47 0,1 4-61 15,5-1-113-15,3 4-244 0,1-5-578 16,3 15-289-16</inkml:trace>
  <inkml:trace contextRef="#ctx0" brushRef="#br0" timeOffset="-189725.8">21339 1460 1079 0,'0'0'485'0,"0"0"-114"0,0 0-5 16,0 0-78-16,0 0-108 0,0 0-3 15,-58-21 15-15,48 17-42 0,-1-6-67 16,5 1-83-16,2-1-12 0,2-1-33 16,2 1 0-16,0-4 28 0,2 5 17 15,2-1 23-15,2 3 9 16,1 0 28-16,-3 3 23 0,-4 1 12 0,2-1 6 16,-2 4 4-16,0 0-8 15,0 0 1-15,0 0 15 0,-2 0-13 16,-2 4-15-16,-5-1-1 0,1 1 15 15,2-4 6-15,-7 3-12 0,3 1-32 16,-4-4-15-16,3 3-12 0,-5 1-9 16,-1 3-7-16,-1 1-6 0,-3 3-9 15,-2 3 10-15,-2 0 2 0,-4 5 3 16,3 2-5-16,-3 0 11 0,-4 5 4 16,2-2 5-16,-5 3 4 0,5 0 33 15,-4 3 71-15,2-2-50 0,-4 5-39 16,4 0-19-16,-2-1-15 0,2 4-6 15,-2 1-10-15,4-2 14 16,-5 5-13-16,5-3 0 0,-2 4 9 16,0-4-10-16,0 7 0 0,-2-4 13 15,2 0-3-15,-2 2 0 0,0-2-10 16,2 3 11-16,-7-2 2 0,9 4 9 16,-6-5 0-16,4 4-3 0,-2 3 1 15,4-4-1-15,-2 4 9 0,0-1 28 16,6 1-7-16,-4-4-36 0,4 1-3 15,4 3-10-15,0-3 0 0,1-2 13 16,-1 1-12-16,2-3 12 0,-1 4 4 16,-3 0-17-16,0-3 10 0,0 3-9 15,-6 0 0-15,-2-1-2 16,6 8-1-16,-8-4 0 0,2 3 0 16,-2 8 1-16,2 10 0 0,2-3 1 15,6-8-2-15,6-10-2 0,9-7 2 16,-2 4 0-16,-1 7 1 0,3-1 1 15,0-10 1-15,3 2-2 0,1-9 1 16,0 0 0-16,2-5 0 0,0 2 10 16,0 1-9-16,-1-5 0 0,-1 2 9 15,2-1 0-15,0 0-9 0,2 0-1 16,-4-3-2-16,4-1-21 0,0-2-9 16,2 3 6-16,0-8 3 0,8-2 8 15,2 3 13-15,7-8 0 0,3 1-2 16,9-3 0-16,4 0-10 15,7-7 11-15,1 0-1 0,9 0 0 16,-3 0-1-16,9-7 3 0,-6 0 3 16,1-5 9-16,3-2 3 0,-2-7-2 15,-1 6 11-15,7-17 3 0,10-8 0 16,7-11-3-16,14-17-3 0,8-3-21 16,4-13-1-16,-6 2 1 0,-8-1 1 15,-10 8 11-15,-13 5-11 0,-2-2 2 16,-15 11 0-16,1-5-1 0,-1 1 13 15,-3-3 0-15,5-7-12 0,-5 6 15 16,-3-6-15-16,3-2-1 0,-1-5-1 16,0-9-1-16,1 2 0 15,-3-1-2-15,2-1-13 0,3 9 0 16,-5 2 3-16,1 8-3 0,-3 8-4 16,-12 13 4-16,-4 11 3 0,-3 10 0 15,-3 6 11-15,-5-6 0 0,9-1 1 16,2-6 1-16,-1-6 11 0,5-8 6 15,-2 4-3-15,-4 0 4 0,-3 1-4 16,-1 3-14-16,-9-1-1 0,0 1-1 16,-6 3-17-16,-2 1-10 0,-12 6-5 15,2 0-6-15,-11 5 9 0,-2 5-13 16,-4 6-8-16,-6 3-3 0,6 3 8 16,-8 8-2-16,4 3-19 0,4 3-24 15,1 4-30-15,-1 0-19 0,8 7-71 16,0-3-123-16,5 1-206 0,8 2-253 15,0-4-507-15,1 8-721 0</inkml:trace>
  <inkml:trace contextRef="#ctx0" brushRef="#br0" timeOffset="-187943.76">21324 621 1276 0,'0'0'416'16,"0"0"-172"-16,0 0-27 0,0 0-16 16,0 0-62-16,0 0-139 0,0 0-10 15,0 0-67-15,0 0 38 0,0 0 26 16,-12-37 13-16,16 34 0 0,0-1 23 15,2-3 25-15,1 6 1 0,-3-6-1 16,2 3 10-16,4 1 7 0,-6-1-7 16,3 1 13-16,-1-1 32 0,0 1 6 15,-4 3-29-15,0-4 6 0,-2 4 26 16,0 0 22-16,-8 4-1 16,0-1-16-16,-1 4-12 0,-5-3 5 15,-1 3-19-15,1-4-10 0,-5 2-14 16,1 6-11-16,-3-4-6 0,0 0-15 15,1 0-17-15,-3 0-15 0,0-4-3 16,-1 9-11-16,-1-1-8 0,0 3 17 16,0 0 2-16,0-2 16 0,-2 9 9 15,-4-4 0-15,0 10-1 0,2-3 17 16,-6 6 2-16,-6 4-3 0,-4 10-2 16,-9 7 8-16,-12 10 3 0,-3 3 10 15,-1 6-7-15,-8 1-9 0,1 1-3 16,11-2-12-16,8-9-7 0,4 3-5 15,7 4-1-15,-3 13-12 0,-4 6 19 16,-1 5-10-16,-5 6-11 0,2-7 0 16,-4-13 11-16,2-5 3 15,4-12 1-15,-2 0-1 0,0 4-12 16,2 0 12-16,9-15-12 0,-3 9 19 16,5 2 5-16,1 0-14 0,-5 7 2 15,9 1 3-15,-1-3 4 0,6 2-7 16,-4 0 0-16,4 5-13 0,2-1-1 15,-3-1 1-15,3-1-2 0,-2-2 0 16,2-4 3-16,-2-3 9 0,-2 7-8 16,0-1 11-16,-3 4-13 0,3 8 1 15,-4-9 0-15,6 5-1 0,1-6 0 16,8-1-2-16,-7-3-1 0,6 6 0 16,0-1-2-16,2 2 0 0,2 3 0 15,3 1 0-15,-3 10 0 16,2-9 2-16,3 5-1 0,-3-6 0 15,4-1-1-15,1-5 0 0,-1-2 0 16,3 4-9-16,1-8 9 0,1-6 0 16,2 1 1-16,-1-8 2 0,5-6 0 15,-2-5 0-15,6-17-2 0,-2-2 2 16,0 0 3-16,1-2-1 0,-1 16-1 16,0-2 0-16,2 3-1 0,-2 6 2 15,2-5 10-15,2 3-11 0,0 0 2 16,6 2 0-16,-4-5-1 15,9-1 1-15,-1-1-1 0,4-5-2 16,3-4-1-16,4-5 1 0,3-4 12 16,3-5 15-16,4-8 4 0,2-1-13 15,2-3-3-15,3-8-14 0,-1-3-1 16,4-10-1-16,3 2 1 0,1-2 2 16,1-7 1-16,3 2-1 0,13-5-2 15,11-6 3-15,13-3 13 0,9 0-13 16,9-4 9-16,-3-5 0 0,-2-1 0 15,-8-1 0-15,-4-3-9 0,4-3 49 16,0-10 3-16,0-8-16 0,-2-1-15 16,-6-3 1-16,-5 4-10 0,-4 9-13 15,-5 1 1-15,-3 8 15 0,-2-4-15 16,-4 3 9-16,2 1 0 16,-2-1-12-16,0-5 1 0,2-5-1 15,-4-7 1-15,4-1 0 0,-2-10 1 16,6 2 10-16,0-5-9 0,4-1 0 15,1-1 0-15,-3 4-1 0,0-2 0 16,-12 9 1-16,-7 8 15 0,1 8-3 16,-7-4 9-16,-3 8 13 0,3-11-1 15,-4 6-3-15,3-5-9 0,3-8-6 16,7-4-16-16,8-9 1 0,6-10-3 16,6-3-1-16,9-8-14 0,-3-3 0 15,3 3 3-15,-9 2 0 0,-5 2 0 16,-7 5-3-16,-7 13 14 15,-3-1-2-15,-7 12 0 0,-10 18 2 16,-4 11-1-16,-10 13 0 0,-7 7-10 16,5-8 11-16,-7-6-1 0,5 4-11 15,-7-3 1-15,-2 3-6 0,-2-2-9 16,0-16-28-16,-4-15-20 0,-2-5-4 16,-8 1 18-16,0 16-3 0,-3 10 0 15,3 23 0-15,-5-1 13 0,3 1 5 16,-5 2-3-16,-7-15-31 0,-14-6-103 15,-11-7 115-15,-19-3 9 0,-19 18 10 16,-14 20-6-16,-26 19 2 0,-11 26-62 16,4 9-121-16,22 2-132 0,44-11-357 15,-3 12-572-15</inkml:trace>
  <inkml:trace contextRef="#ctx0" brushRef="#br0" timeOffset="-183260.84">18896 5878 29 0,'0'0'134'16,"0"0"16"-16,0 0 23 0,0 0 0 15,0 0-30-15,0 0 1 0,0 0 61 16,0 0-3-16,0 0-49 16,0 10-62-16,0-3-23 0,0-5-22 0,0 1-45 15,0 1-1-15,0-1-17 16,2 1 17-16,-2-1 23 0,4-3 97 15,-4 0 30-15,2 0-37 0,0 0-12 16,-2-7-11-16,2 4-9 0,0-1-3 16,-2 1-4-16,4 3 13 0,-4-2 13 15,0-1 10-15,0 3 5 0,0-4-9 16,2 4-6-16,-2-3-5 0,0 3 8 16,0-7 11-16,0 3 0 0,-2-6 16 15,2-4-7-15,-4 2-29 0,2-13-18 16,0 1-17-16,0-9-14 0,2-1 2 15,0-6 0-15,0-5-1 0,0 1-11 16,0-3-14-16,-2-7-5 16,0-14 2-16,-2 11-14 0,-1 3 17 15,-3 3-2-15,0 11 9 0,2-7-6 16,-7-11-4-16,-1 4-18 0,1 4 0 16,-1 3-8-16,2-1 8 0,-1 5 22 15,3 4 2-15,-1 3-8 0,3 10 2 16,4-2-17-16,-2 7-1 0,6 2-31 15,0 5-21-15,0 3 8 0,4-1 10 16,0 5 9-16,2-3 13 0,1 3 0 16,1 0-10-16,0 0-3 0,-2 3 0 15,3 4 6-15,-5-3 16 0,2 3 0 16,-2 0 3-16,-2 0 0 16,2 0 3-16,-2 0 13 0,0 0-13 15,-2 0 9-15,2 0-12 0,0 0-1 16,1 0-14-16,-1 0 12 0,2 0-16 15,2 0 3-15,2 0 14 0,3 0-10 16,1 0 10-16,2 0 0 0,1 0-11 16,3 0 1-16,1 3 11 0,4-3 1 15,4 4 0-15,0-1 31 0,4-3 53 16,2 4-25-16,2-4-25 0,4 0 6 16,2-4-18-16,5-3-3 0,-1 0-1 15,3-2-18-15,-3 3-2 0,1-5-1 16,-1-3-15-16,-3 7 15 0,-5 4-10 15,-2-1-2-15,-6 1 2 16,-2 3-2-16,-6 0 13 0,-3 0 2 16,-8 0 1-16,1 0 20 0,-7 0 10 15,0 0 10-15,-2 0 2 0,-2 3 0 16,0-3 4-16,0 0 2 0,0 0 9 16,0 0 25-16,0 0 37 0,0 0-50 15,0 0-27-15,0 0-24 0,0-3-7 16,0 3-10-16,0 0 0 0,0-2 10 15,0-2 0-15,0 1-9 0,-2-8-3 16,0 1 0-16,0-7-2 0,0-3-1 16,0-8-9-16,-4 2 9 0,1-12 2 15,1-2-2-15,0-4 0 0,4 1-12 16,-8-4 15-16,4-1 0 16,-2 1 1-16,1 2 0 0,-3 5 2 15,0 3 12-15,2 2-12 0,2 2 15 16,-5 11-17-16,1-3-1 0,4 4 1 15,-4 9-1-15,1-5 1 0,1 3-1 16,0 3 0-16,2 6-1 0,0-6-17 16,0 4 3-16,2 0 0 0,-1 1-4 15,3 2-2-15,-2 1-1 0,2 3-2 16,-4-4-1-16,4 4-2 0,0 0-10 16,0 0-6-16,0 0 0 0,0 0 0 15,0 0 6-15,0 4 13 0,0-4 8 16,0 3-2-16,6 1 5 15,-1-1 13-15,5-3 31 0,0 0-3 16,3 0 0-16,1 0-4 0,5 0-2 16,-1 0-1-16,-1-7-5 0,2 4 2 15,-3-4-15-15,3-2 9 0,-1 2-12 16,-1 0-12-16,-1-4-6 0,3 4 17 16,0 0-15-16,3 0 4 0,1 1 9 15,2 0 1-15,2-1 1 0,4-3 1 16,2-1 1-16,0 4 2 0,0-3 12 15,-4 5 1-15,2-6-4 0,-4 1 12 16,-9-1-2-16,1 4 6 0,-7 0-4 16,-1 4 7-16,-3 1 15 0,-4-1 2 15,-4-1 1-15,0 4-6 0,0-3-12 16,0 3-31-16,-2 0-1 0,-4-4-11 16,2 4 11-16,0-3 1 15,-1-1 0-15,3 1 2 0,0-1 0 16,-4-3-2-16,4 4-3 0,-2-4-21 15,2 0 6-15,0 2-1 0,0-6 16 16,0 1 2-16,2-4 0 0,0 0-1 16,-2 2-10-16,-1-9 11 0,3 3-1 15,-4-5 1-15,4-1 1 0,-2 1 0 16,0-1 12-16,0 1 7 0,-2-1-1 16,2 1-15-16,-2-1-1 0,-2 6 10 15,-1-1-10-15,1 2-2 0,4 3-3 16,-6 0 0-16,4 5 1 0,0-5-22 15,-1 4-7-15,3-1 4 16,2 4 8-16,0 2-2 0,0-2-1 16,0 0-5-16,0 0-4 0,0 4 13 15,0-1 0-15,2 1-4 0,1 3-12 16,1-4-6-16,-2 4 13 0,2 0 24 16,0 0 3-16,0 4 0 0,-4-1 3 15,4-3 0-15,0 4-3 0,3 3 1 16,1-7-1-16,0 3 15 0,7-3 7 15,-3 0-1-15,5 0 1 0,3-7-7 16,5 0 10-16,0-7-1 0,2 2-12 16,2-6 1-16,-5 5-1 15,1-1-9-15,-2-2-3 0,0-2-3 16,-5 11-19-16,-3-6-2 0,-3 7-1 16,-1 3 1-16,-3-1 2 0,-4 1 4 15,-2-1 2-15,0 4-2 0,2 0 15 16,-4 0 1-16,2 0 1 0,0 0 1 15,-2 0 3-15,5 0 18 0,-3 0 10 16,0 0 6-16,-2 0 9 0,0 0 6 16,2 0 6-16,-2 0-3 0,0 0 0 15,0 0-3-15,0-3-28 0,0 3-21 16,-2-4 10-16,0 1-12 0,0-1 0 16,-5 4-1-16,5-7-2 0,-2 4 0 15,2-1 1-15,-2 1 1 0,2-1 0 16,0-1 3-16,-4 2 12 0,3-8-15 15,-1 4 0-15,2-3-1 16,-2-1 1-16,2 3 0 0,0-6 0 16,-4 0-1-16,4 3 1 0,-2-3-2 15,-1 2-1-15,3-2 1 0,0 7 0 16,0 0-1-16,-2 0-13 0,4 0 13 16,-2 5-18-16,0-1 19 0,2 3 0 15,0-3 1-15,-2-1 0 0,0 4-2 16,2 0-12-16,0 0 2 0,0 0 11 15,0 0-1-15,0 0-21 0,0 0-7 16,0 0-11-16,0 0-1 0,0 0 3 16,0 0 0-16,0 0-3 15,2 0 10-15,0 0 30 0,-2 0 1 16,2 0 2-16,0 0 2 0,4 4 0 16,-4-1 10-16,3-3-10 0,1 3 16 15,-2-3 1-15,4 0 2 0,-2 0 4 16,7 0-7-16,-5-3 0 0,7 0-5 15,-5-4-1-15,6 0-9 0,-5 3 12 16,1-3 0-16,-2 0 1 0,3 4 2 16,-7-4 0-16,0 3 1 0,0 2 2 15,-3 2-3-15,-1 0-5 0,-2-3-11 16,0 3-1-16,0 0 0 0,0 0 1 16,0 0 10-16,0 0 0 0,0 0-9 15,0 0 15-15,0-4-15 0,0 1 10 16,0 3-12-16,0-4 1 15,0-3 0-15,0 4-1 0,0 0 0 16,0-4-1-16,0 0-1 0,0 3 1 16,0-1 0-16,0-2 1 0,0 0-1 15,0 3-2-15,0 1-11 0,0-1-2 16,0 1 12-16,0 3-9 0,0-4 9 16,0 1 1-16,0 3 0 0,2-4-13 15,-2 1 2-15,0 3 1 0,2-3 0 16,0-1-12-16,0 1-13 0,2 1-3 15,2-2 10-15,-2-3-1 0,3 4 10 16,3-1-1-16,-4 1 7 16,-2-1 0-16,4 1 2 0,1 3 12 15,-5-4 0-15,0 4 1 0,2 0 3 16,-2-3 13-16,-2 3-1 0,3 0 0 16,-5-4 1-16,2 4 2 0,0 0-3 15,0-3-2-15,2-1-10 0,-2 1 12 16,4-1-14-16,-2 3 1 0,-2-3 0 15,2-3 1-15,3 4-1 0,-1-4-1 16,-2 3-1-16,-4 4 1 0,2-3 1 16,-2 3 1-16,0 0 9 0,0 0-10 15,0 0 14-15,0 0 5 0,0 0 7 16,0 0-13-16,0 0-13 0,-2 0-1 16,2 0-1-16,0 0-2 0,0 0-16 15,0 0-7-15,0 0-11 16,0 0 2-16,0 0 12 0,0 0 4 15,0 0 15-15,0 0-9 0,0 0-3 16,0 0 2-16,0 0 1 0,0 0 9 16,0 0-9-16,0 0 9 0,0 0 0 15,0 0 0-15,0 0-1 0,0 0 4 16,0 0 4-16,0 0 8 0,0 0-12 16,0 0-11-16,0 0-88 0,0 0-64 15,0 0-35-15,0 0-100 0,0 0-244 16,0 0-822-16,0 0-847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36:25.559"/>
    </inkml:context>
    <inkml:brush xml:id="br0">
      <inkml:brushProperty name="width" value="0.05292" units="cm"/>
      <inkml:brushProperty name="height" value="0.05292" units="cm"/>
      <inkml:brushProperty name="color" value="#008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3959 11735 1783 0,'0'0'344'0,"0"0"-256"16,0 0 2-16,0 0-54 0,0 0-35 15,0 0 61-15,0 0 51 0,0 0 38 16,0 0 14-16,6-41 5 0,-6 38 15 15,0-1 61-15,0 4 33 0,0 0-56 16,0 0-56-16,0 0-33 0,-4 0-3 16,2 0-10-16,-1-3-7 0,1 3-22 15,-4-4-18-15,4 4-16 0,-2-3-11 16,4-1 2-16,-4 1 12 16,0 0 6-16,0-1 15 0,-3 1-12 15,3 3-21-15,-2-4-12 0,-4 4-7 16,4 0-2-16,-1 0-1 0,-5 0 6 15,4 4 4-15,-7-1 5 0,7 1 25 16,-4-1 36-16,3 0-30 0,1-3-37 16,-4 4-18-16,5-4-15 0,-3 0 12 15,4 0-14-15,0 0 0 0,-1 0 0 16,1 0-1-16,2 0 0 0,0 0-12 16,-2 0-9-16,-3 7-6 0,5 0 9 15,-2 2 16-15,-4 5 2 0,2 0 12 16,-3 3 0-16,1-1 0 15,0 1 9-15,-3 4 6 0,3-9-3 16,-3 2 1-16,3 4-7 0,0-4-16 16,1-6 10-16,-1-1-10 0,4 4-2 15,2-1 0-15,-2-3-3 0,-1 0-18 16,3-2-1-16,2 6 7 0,-2-1 12 16,2 4 3-16,0 0 3 0,0 2 9 15,-2 1 1-15,4 4-10 0,0-5 12 16,0 5-12-16,0-4 12 0,4-4-12 15,0 8 9-15,0-8-9 0,0 0-1 16,2 1 1-16,5 0 12 0,-5 0-12 16,6-6 0-16,-3 3 0 0,3 3 9 15,-2-4-11-15,3 1 0 0,-3-3 0 16,5 3 1-16,-5-4-1 16,6 3 1-16,-1-3 10 0,-3-3-10 15,5-1 0-15,-5 1 10 0,5-1-11 16,-1-3 1-16,-3 0 0 0,1 0 0 15,1 0 2-15,-5 0-3 0,5 0 0 16,-3 0 1-16,0-3 0 0,-1-1 1 16,3 1 9-16,-4-1 0 0,7-6-9 15,-5 3 0-15,-1-4 12 0,3 3-3 16,-3-6-10-16,3 0 0 0,-4 0-1 16,3 2 1-16,-5-6 1 0,4 4 0 15,-3 0 9-15,-1 2-11 0,0 2 1 16,-4-1 13-16,0-3-3 0,5 7 0 15,-5-2 3-15,-2-1-3 16,2-4 0-16,-4 0-9 0,2 4 9 16,0-3-11-16,-2-4 0 0,0 3 1 15,2-2-1-15,-2-1 0 0,0-1 0 16,0 4 0-16,0-1 0 0,0-3 3 16,0 4 8-16,-2 2 0 0,0-2-10 15,0 0 16-15,-2 4-15 0,0 1 15 16,-4-5-15-16,1 4 12 0,1-4-3 15,-6 3-9-15,6-1-1 0,-9 2-1 16,7-4 2-16,-7 3 0 0,3 1 0 16,-3 1 9-16,-1 2-11 0,4 0-1 15,-5 0-1-15,0 4-1 16,3-1-16-16,-3 4 0 0,-3 4-3 16,1 6-3-16,3 0 3 0,-5 6-4 15,-2 2 4-15,0 9-3 0,1-4-3 16,1 5-51-16,0-5-52 0,5 5-54 15,-1-6-71-15,11-4-110 0,4-1-255 16,0-8-898-16,6-9-1327 0</inkml:trace>
  <inkml:trace contextRef="#ctx0" brushRef="#br0" timeOffset="19534.59">4008 10627 16 0,'0'0'141'0,"0"0"5"0,0 0 53 16,0 0 3-16,0 0 40 0,0 0-5 16,0 0-9-16,-62-35-42 0,48 32-46 15,-3-1-17-15,-1 1-13 0,-1 1-28 16,2-2-34-16,1 1-2 0,-3-1 15 15,3 1-38-15,3-1 38 16,-3 1-6-16,1 3-42 0,3 0-13 16,-5 7-32-16,7 3 6 0,-4 3-3 15,-1 4 6-15,5 7 10 0,-3-1 10 16,5 5-13-16,0-2 1 0,-3 9 14 16,7-9 0-16,2 4 0 0,0-6-3 15,2 3 4-15,0-7-1 0,0 1-12 16,4-5-13-16,3-2 26 0,5 0 20 15,-2-4 64-15,9-3-26 0,4-1-16 16,1-3-9-16,7-3-17 0,3 0-13 16,-3 0-2-16,6 0 1 15,-6 0-1-15,4 0 3 0,-4 0-1 16,0-3 23-16,-4 1-4 0,-2-5 7 16,-5-4 7-16,-1 1 6 0,-5 0 10 15,-1-6-4-15,-5-2 7 0,0 1 3 16,-8-6 25-16,0-1-12 0,-6-1-23 15,-2-1-16-15,-7 0-3 0,3-5-26 16,-7 5-3-16,-1-2-22 0,-3 5-1 16,0-1 1-16,0 6-26 0,-3 8-16 15,-8 10-146-15,1 10-242 0,7 4-370 16,-14 51-571-16</inkml:trace>
  <inkml:trace contextRef="#ctx0" brushRef="#br0" timeOffset="20317.32">5050 11687 310 0,'0'0'398'0,"0"0"-258"16,0 0-36-16,0 0-81 0,0 0 9 15,0 0 27-15,0 0 84 0,-58 7 89 16,50-3 44-16,2-2-55 0,-3-2-62 16,1 0-23-16,2 0-13 0,0 0-13 15,-3 0-23-15,3-2-13 0,-2 2-25 16,-2-4-20-16,1 4-29 0,-3 0-16 16,0 4-33-16,-3 1-2 0,-4 9 9 15,3 4 26-15,-1 4 16 0,1 3 24 16,-3 1-24-16,9 5 0 0,-5-1-16 15,9 1-6-15,2-8 5 0,4 5 5 16,0-6 12-16,6-1 109 16,7-7-9-16,3-1 0 0,5-6-10 15,4-4-13-15,6 1-6 0,0-4-7 16,0 0-3-16,6-7-10 0,-6 0-7 16,6 1-18-16,-4-4-13 0,-2 3-10 15,-2-4 13-15,-6 4 0 0,0 0 6 16,-1-1 13-16,-5-3-3 0,-7-3 3 15,3-3-6-15,-9 1-29 0,-2-8-48 16,-2-2-9-16,-6-6 6 0,-11 6-20 16,-1-9-18-16,-5 2 28 0,-4 0 32 15,-4-2 4-15,-6 12-1 0,0 2-22 16,-1 4 16-16,-3 10-32 16,0 7-59-16,3 7-83 0,-3 17-53 15,6-1-182-15,-13 45-336 0</inkml:trace>
  <inkml:trace contextRef="#ctx0" brushRef="#br0" timeOffset="21117.33">3737 12903 16 0,'0'0'427'16,"0"0"-254"-16,0 0 26 0,0 0 91 15,0 0-23-15,0 0 20 0,0 0 41 16,0 0 5-16,0 0-38 0,0 0-57 16,-16-31-52-16,10 29-16 0,-1 2-33 15,-5 0-48-15,2 0-41 0,-5 5-13 16,-1 9-13-16,1 0-11 0,-1 7-11 15,-1 2-15-15,7 5-4 16,-1-2-1-16,3 5 19 0,6-1-1 16,2-4-1-16,0 9 0 0,2-9 3 15,4 2 0-15,5-5 22 0,-3 5 4 16,6-9-4-16,1 2 0 0,1-4 16 16,5-1 6-16,-2-2-22 0,3-4-3 15,3 1-6-15,0-1-10 0,4-5 0 16,2-1-1-16,0 3-1 0,-2-4 12 15,4-3-10-15,-4-3-1 0,0-8 30 16,-2-1 15-16,-2-5 6 0,-5-9-15 16,-3-2-3-16,-1-9-13 0,-1-1-7 15,-7-2-2-15,-2-4-13 0,1 4-38 16,-7-4-53-16,0 2 28 16,-9 9 10-16,-1 0 5 0,-7 5-2 15,-3 5 2-15,-1 3-6 0,-4-1-38 16,-2 12-25-16,-8 2-59 0,6 3-99 15,-10 1-115-15,12 3-232 0,-39 0-613 0</inkml:trace>
  <inkml:trace contextRef="#ctx0" brushRef="#br0" timeOffset="21834.39">2753 11684 635 0,'0'0'169'0,"0"0"66"16,0 0-163-16,0 0-63 0,0 0-9 16,0 0 0-16,0 0 43 0,0 0 110 15,0 0 36-15,-66 16-1 0,48-6-55 16,-3 1-61-16,0 6-14 0,-1-3 17 16,1-2 13-16,0 6-7 0,1-1-26 15,5-1-33-15,1 1-22 0,-3 1-26 16,9 1 17-16,2 5 9 0,-5 2 16 15,9 9 3-15,2 2 27 16,0 3-4-16,6 4 9 0,9 4-15 16,1 0-33-16,1-5 10 0,6-3-12 15,6-3 19-15,0-6 9 0,4-12 55 16,2-5 80-16,2-7-26 0,-2-7-29 16,2-3 13-16,-6-11 28 0,7-2 9 15,-10-12-44-15,6 2-46 0,-8-9-37 16,1 2-13-16,-2 0-16 0,-2-9 13 15,0 2-3-15,-3 0-1 0,-1 0 4 16,-9-2 2-16,-2 2-18 0,-5 0-38 16,-6 0-19-16,-11 1 16 15,-9-1 6-15,-18 7 19 0,-15-2-18 16,-20 16-5-16,5 8 8 0,11 11 8 16,15 0 1-16,14 11 0 0,2-1-16 15,-8 6-13-15,2 5-208 0,-1-4-363 16,-5 31-1043-16</inkml:trace>
  <inkml:trace contextRef="#ctx0" brushRef="#br1" timeOffset="101351.68">4196 10440 39 0,'0'0'378'16,"0"0"72"-16,0 0-173 15,0 0-39-15,0 0-79 0,0 0-28 16,0 0-14-16,0 0-23 0,0 0 6 16,-37-36-9-16,35 32-6 0,-4 1-4 15,4-1-10-15,0 4-26 0,0-3-6 16,2 3-13-16,-2 0 0 0,-1 0-4 15,1 0 17-15,0 0 13 0,-2-4 25 16,-2 4 10-16,2 0 13 0,0-3 3 16,0-1-10-16,-7 1-10 0,7-1-19 15,-2 1-10-15,-4-2-6 0,3 1-16 16,1-3-9-16,0 4-11 0,-4-4-10 16,5 3 11-16,-3 1 0 15,-2-1-11-15,4 4 0 0,-7-3-1 16,7 3 0-16,-6 0 2 0,1 0 1 15,-1 0 11-15,2 0-2 0,-5 0 13 16,3 0-1-16,-3 0 10 0,3 0 0 16,-3 0 0-16,-1 0-4 0,3 0-5 15,-1 0-10-15,-3 0-14 0,7 0-2 16,-6 0-3-16,3 0-16 0,-1 3 0 16,-5 4 6-16,0 0 10 0,3 4 0 15,-5-1 0-15,1 2 2 0,-1-1 1 16,-2 6 1-16,0-3 2 0,3 2 0 15,-1-2 9-15,0 0-8 0,1 1-1 16,3-1-1-16,3-3 0 0,-3 6-1 16,3-4-1-16,3 1 1 0,-3-1 2 15,6 5 10-15,-5-6 0 16,7 6 6-16,-2-1 0 0,-3 2-7 16,7-1-9-16,-2 6 16 0,2-5-6 15,-2 2-12-15,4-2-1 0,0 2 1 16,2 4-1-16,0-6 2 0,2 2 0 15,6-2-2-15,-4-2 2 0,2 8 30 16,7-9 6-16,-3 1-4 0,2 0-5 16,-1-1-7-16,5 2 3 0,-5-1 0 15,5-5 0-15,-1 2-3 0,-3 4-6 16,7-4 2-16,-3-2-14 0,-1-2 8 16,3 4-12-16,1 0 1 15,4-3 2-15,-1-3 0 0,1 3 0 16,0-1 9-16,0 1-9 0,-1-4 0 15,3 0 22-15,-2-2 28 0,2-2 25 16,0 1-9-16,-3-4-7 0,1 0-15 16,0 0-4-16,-3 0-3 0,3-4-9 15,-2-3-9-15,-1-1 2 0,1 1-5 16,0-7-1-16,-1 3-14 0,3-4-1 16,0 1 9-16,0-7-9 0,2 2 9 15,-1-2 1-15,1-4-1 0,-2-1 0 16,0 2 4-16,-3-3-13 0,-1 3 9 15,-3-2 1-15,-5 1-11 16,3 3 1-16,-8-6 0 0,-1 5 0 16,-1-5 0-16,0 9-3 0,-4-9-3 15,0 7 0-15,-4-1-10 0,-3-3 11 16,1 3-1-16,-6-3 0 0,2 2-28 16,-5-4 28-16,5 4-15 0,-7-5-4 15,1 2 19-15,1-2 1 0,-1 5-10 16,-3-5 10-16,3 7-17 0,1 2 16 15,-1-2-22-15,-1 4 4 0,3 5 2 16,-3-2-2-16,-2 3-4 0,1 1 6 16,-3 4 7-16,5 0 0 0,-5 2-4 15,0 1 14-15,-2-1-14 0,-1 1-8 16,-5 3-20-16,2-4-21 16,-2 4-29-16,-6 0-12 0,0 7-20 15,-5 0-32-15,-3 3-19 0,0 3-61 16,-1 1-139-16,13 0-255 0,-23 26-710 0</inkml:trace>
  <inkml:trace contextRef="#ctx0" brushRef="#br1" timeOffset="113235.38">12798 10707 661 0,'0'0'241'0,"0"0"-127"0,0 0-114 16,0 0-42-16,0 0 42 0,0 0 101 15,0 0 127-15,0 0-52 0,0 0-53 16,0-3-22-16,-5 3 3 0,-3 0 10 16,2 0 9-16,2 0 16 15,0-4 33-15,0 4-17 0,-3 0-32 16,3-3-20-16,2-1-10 0,0 1-6 15,0 1-7-15,2-1-12 0,-2-1 2 16,0-3 4-16,2 4-7 0,-2-4-7 16,-2 3 1-16,2 1-4 0,-3-1-3 15,3 1-3-15,0-4-7 0,-4 3 3 16,0-1 1-16,0 1-4 0,0-2-6 16,-5 2-3-16,3-3-1 0,0 0-5 15,-5 4-7-15,3 3 0 0,-5-4-19 16,5 4-2-16,-6 0-1 15,-1 0 0-15,-2 0 0 0,5 0 0 16,-5 4 12-16,1-1-9 0,-1 1 1 16,5 3-2-16,-5 0 0 0,3 3-2 15,-3-5-2-15,7 6-2 0,-5-4-11 16,0 10 13-16,1-3 2 0,4-2 1 16,-5 6 21-16,7 3 9 0,-5 1 3 15,7 6 1-15,-2-2 4 0,3 6-8 16,5-6-3-16,2 7 3 0,2-2 19 15,5-4 9-15,5 4-3 0,0-8-13 16,5 1 4-16,4-6 9 0,-3-3-4 16,5-1 1-16,-2-3-1 15,3-4-12-15,3-4-9 0,-2-3-7 16,8 0-8-16,0-3-13 0,-4-4 0 16,6 0 0-16,-2-7 0 0,3 7 0 15,-5-5-2-15,2 1 1 0,-4 1 1 16,-5-4 10-16,1 3-1 0,-4-1 12 15,-3-2 13-15,-1 0 0 0,-9-3 0 16,1 1 27-16,-3-5 77 0,-4-2-32 16,-2-8-36-16,-4 5-30 0,-7-9-13 15,3 2-12-15,-6 0-18 0,1-6-1 16,-3 3-17-16,-3 2 16 0,2 0-13 16,-1 4 3-16,1 2-13 0,-7 9-5 15,-10 1-13-15,-7 11-14 0,-17 11-23 16,-2 10-88-16,-10 19-37 15,-4 18-69-15,5 10-232 0,7 0-276 16,15 10-657-16</inkml:trace>
  <inkml:trace contextRef="#ctx0" brushRef="#br1" timeOffset="117901.38">20500 10671 127 0,'0'0'241'0,"0"0"99"16,0 0-34-16,0 0 3 0,0 0 43 15,-62 33-148-15,51-30-64 16,1-3-20-16,4 0-3 0,2 0 9 16,-3 0-23-16,5-3-3 0,2-1 7 15,0 1 6-15,0-4-14 0,0 5-12 16,2-5 0-16,3 4-7 0,-3 3-10 16,0-4 3-16,-2 1 7 0,0 3 15 15,0 0-19-15,-2 0-34 0,-5 0-20 16,1 0 9-16,-2-4 7 0,0 4 3 15,-3-3 7-15,3-1 2 0,-6 4 0 16,5-3-6-16,-5-1-3 0,6 1-22 16,-7-4 0-16,7 3-16 0,-5 1-3 15,5 1-11-15,-4-2-7 0,4 4-7 16,-7 0-4-16,7 0 11 0,-7 4 14 16,5 1 1-16,-4 6 0 15,1-4 0-15,1 7 1 0,-1 0-1 16,1-2-10-16,-1-2 12 0,3 4 1 15,0 0 3-15,-3-5 16 0,3 1-3 16,0 1-14-16,4 3 1 0,-7-4 13 16,7-1 9-16,-4 5-6 0,1 3-4 15,5 1 4-15,0-3 3 0,0 10-6 16,2-2 4-16,2 1-2 0,0 2 1 16,6 2 0-16,2-2 0 0,3 2 5 15,5-5 1-15,1 1 0 0,3-3 7 16,3-2-4-16,2-8 3 0,0 3-3 15,0-7 18-15,4-4 10 16,-1-3 18-16,-1 0-15 0,4-7-13 16,-4-3-18-16,4-4 0 0,-2-4-10 15,0 3-15-15,2-10 13 0,-4 6-15 16,0-9-1-16,-2 5-1 0,-1-8 1 16,-5 5-3-16,0-2-22 0,-7-2 22 15,-4-1 2-15,-8 1 1 0,0-1 0 16,-10-2-13-16,-4 7-11 0,-11-6-1 15,-6 10-9-15,-4-6-9 0,-7 10-10 16,-3 6 16-16,-1 2-12 0,1 10-144 16,1 0-165-16,15 7-353 15,-14 26-1184-15</inkml:trace>
  <inkml:trace contextRef="#ctx0" brushRef="#br0" timeOffset="133085.82">20452 11883 935 0,'0'0'436'0,"0"0"-156"16,0 0-1-16,0 0-110 0,0 0-23 16,0 0 42-16,0 0 28 15,0 0 32-15,0 0-40 0,-6-51-70 16,10 41-36-16,-2 3 0 0,0 0 9 15,0 2 12-15,-2-2-3 0,2 3-10 16,-2 1-3-16,0-1-12 0,0 1-17 16,-2-1-19-16,-2 1-13 0,-4-1 7 15,-3 1-6-15,1 3-4 0,0-4-9 16,-5 4-3-16,3-3-12 0,-5 3-1 16,1 0-2-16,1-4-4 0,-3 4-9 15,-1 0-1-15,5 0-2 0,-3 0-3 16,-1 0 0-16,1 0-12 0,1 0 11 15,1 0-20-15,-4 4 5 0,3-1 1 16,-1 4-1-16,3 4 16 0,-3-1-16 16,7 1 4-16,-7 1-1 15,3 2 4-15,4 3 9 0,-3-1-16 16,3-2 17-16,2 7-10 0,-1-6 11 16,5-1 1-16,2 7 0 0,-2-3 1 15,0-3 1-15,2 6 13 0,2-1 1 16,0 0 3-16,0 1 2 0,6-1 4 15,-2 1 0-15,0-1-1 0,5-4 1 16,1 5 3-16,2-7 0 0,3-2-1 16,3 2 29-16,-3-3 18 0,6-4-25 15,-1 0-18-15,3-4-7 0,2-3 4 16,0 0 5-16,1 0-5 0,1-3 0 16,-2-8 5-16,4 1 10 0,-2-4-3 15,2 2 2-15,-4-6 1 16,-1-3-22-16,-3 2 4 0,2-5-13 15,-4 1-10-15,-5-5 1 0,-2 2 12 16,-5 1-13-16,-1-3-2 0,-4 2 0 16,-2 2-2-16,-4 1 0 0,-7-1-1 15,-5 5-12-15,-3-6 12 0,-1 8-18 16,-5 1 2-16,-2-5 4 0,0 11-12 16,2-3-10-16,-2 3-21 0,5 7-119 15,-1-1-119-15,2 4-249 0,5 4-750 16,9 9-1158-16</inkml:trace>
  <inkml:trace contextRef="#ctx0" brushRef="#br0" timeOffset="133869.35">21457 10643 935 0,'0'0'478'0,"0"0"-87"0,0 0-63 16,0 0-11-16,0 0 5 0,0 0-13 16,0 0-31-16,0 0-50 0,0 0-63 15,0 0-52-15,-25-58-28 0,25 53-26 16,0-6-8-16,0 4-7 0,0 0-6 16,-2 1-20-16,0 2-18 0,0 1-20 15,-2 3-33-15,-9 0-5 0,5 0 49 16,-9 3 9-16,-1 4 38 0,-3 7 9 15,0-4-3-15,-5 3-4 0,1 1-2 16,0 7-13-16,2-9-13 0,-2 9 1 16,3 0 5-16,1-2 13 0,-2 2 7 15,7 3-17-15,3-1-8 0,1 6-11 16,6-1 10-16,2 5-11 0,4-1 1 16,2-2 1-16,6 1 22 15,8-5 0-15,5 2 83 0,2-9 31 16,4 2-44-16,8-7-18 0,2-5-4 15,4-2-2-15,3-7-4 0,1 0-9 16,-1-4-19-16,-1-4-2 0,-4-6-13 16,1-7 4-16,-1 3-10 0,-12-4 0 15,2-3 0-15,-7-1-16 0,-3-5-1 16,-7 1-1-16,-7 4-1 0,-5-6-29 16,0 6-13-16,-17-2 7 0,-2 6-4 15,-7-3 1-15,-3 8-7 0,-4 5 6 16,-3-2-48-16,-5 3-41 15,2 8-55-15,2 3-88 0,-3 0-157 16,16 0-553-16,-16 3-847 0</inkml:trace>
  <inkml:trace contextRef="#ctx0" brushRef="#br0" timeOffset="134802.39">20409 9546 843 0,'0'0'473'0,"0"0"-190"0,0 0-82 16,0 0-35-16,0 0 19 0,0 0 0 15,0 0 21-15,0 0 23 0,0 0-49 16,-23-54-48-16,23 43-43 0,-2-3-6 15,0 5 7-15,2-5 5 0,-4 8 20 16,2-5-33-16,-3 4-38 0,-1 0-22 16,2 2-22-16,-6 1-2 0,-3 1-29 15,-3 3 12-15,-1 0 17 0,-3 0-1 16,-3 3-9-16,0 3-4 0,0 8 16 16,-1 0 0-16,-1 3 22 0,2 2-20 15,2 6 14-15,1 4 16 16,5 3-1-16,-1 1 7 0,3 3-19 15,5 3-7-15,4-3 4 0,4 4 6 16,0-5 10-16,8-5 21 0,7 0 35 16,3-9 32-16,1 0 23 0,8-13 37 15,0-1-4-15,4-7-43 0,6 0-44 16,0-12-31-16,4-5-18 0,3-1-13 16,-1-5-2-16,-1-1-10 0,-1 1 0 15,-4-1-2-15,-4 0-1 0,-4 1 12 16,-8-2-2-16,-5 3-1 0,-12 1-21 15,-4-2 0-15,-4-5-1 0,-12 2-1 16,-7-2-10-16,-6-5-3 16,-4 5-1-16,-4-5-2 0,-5 5 0 15,-3 2-7-15,2-2-18 0,-1 9-48 16,1 5-109-16,1 10-106 0,1 4-123 16,12 4-328-16,-20 46-841 0</inkml:trace>
  <inkml:trace contextRef="#ctx0" brushRef="#br0" timeOffset="135469.1">19096 10639 1137 0,'0'0'185'0,"0"0"-55"0,0 0-90 16,0 0 41-16,58-40 117 16,-48 30 0-16,-4 3 3 0,3-2 29 15,1-5-4-15,-6 4-39 0,0 3-36 16,-4 0-16-16,0 0 28 0,-8 1-20 16,0-1-3-16,-5 4-10 0,-1-4-17 15,2 3-18-15,-7 4-23 0,2 0-31 16,-1 0-41-16,3 4-10 0,-1 6-30 15,-1 3 5-15,3 8 16 0,-5 3 18 16,5 6-11-16,-3 3 10 0,1 9-1 16,1-2 3-16,1 3 0 0,3 1 0 15,5 3-1-15,-2-5-13 0,8-2-1 16,0-7 15-16,4-1 13 16,6-6 18-16,7-5 13 0,6-7 44 15,-1-6 44-15,3-8-20 0,8 0-40 16,0-3-29-16,5-9-15 0,3-9-12 15,0 0-1-15,1-2 7 0,-1-8 12 16,-4-2 3-16,-4 3 6 0,-4-9 3 16,-8 3-21-16,-5 3 3 0,-7-6-4 15,-7 6-5-15,-4 0-7 0,-13 2-10 16,-3 5-2-16,-11 1-10 0,-9 2-27 16,-15-1-15-16,-14 14 5 0,-11 3-2 15,6 7-72-15,12 3-56 0,16 8-42 16,17-1-115-16,9 0-309 0,-38 31-833 15</inkml:trace>
  <inkml:trace contextRef="#ctx0" brushRef="#br0" timeOffset="156175.95">27863 10315 20 0,'0'0'287'15,"0"0"-222"-15,0 0-65 0,0 0-20 16,0 0 4-16,0 0-4 0,0 0-38 16,0 0-135-16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42:26.736"/>
    </inkml:context>
    <inkml:brush xml:id="br0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24433 1537 235 0,'0'0'476'16,"0"0"-228"-16,0 0-138 0,0 0 89 15,0 0 100-15,0 0-38 0,0 0 102 16,0 0 19-16,0 0 20 15,9-54-31-15,-9 50-28 0,0-1-48 16,2 1-50-16,-2 1-40 0,0 3-38 16,0 0-19-16,0 0-32 0,0 0-27 15,0 0-12-15,0 7 5 0,0 2 16 16,0 1 8-16,0 4-33 0,0 9-15 16,0 1-22-16,0 6-15 0,0 5-18 15,0 5 10-15,0 0-11 0,0 3 1 16,0-1 0-16,2 2-1 0,4-4-1 15,-2-3-1-15,-2-6 1 0,2-5 0 16,-2-5 1-16,0 0-1 0,1-9-1 16,3-1-1-16,-6-1-36 0,2-6-66 15,-2-4-37-15,0 3-40 16,2-3-61-16,-2 0-64 0,0 0-241 16,0 0-678-16,0-7-883 0</inkml:trace>
  <inkml:trace contextRef="#ctx0" brushRef="#br0" timeOffset="199.5">24665 1922 4170 0,'0'0'655'0,"0"0"-291"0,0 0 40 16,0 0-189-16,0 0-103 0,0 0-76 15,0 0-36-15,0 0-23 16,0 0-40-16,0 0 2 0,-21 0 28 0,25 4-34 15,7-4-105-15,-3 3-68 16,2 0-93-16,1 1-218 0,-7-4-853 16,10 7-1228-16</inkml:trace>
  <inkml:trace contextRef="#ctx0" brushRef="#br0" timeOffset="945.34">25436 1568 2636 0,'0'0'572'15,"0"0"-302"-15,0 0 94 0,0 0-50 16,0 0-93-16,0 0-48 0,0 0-34 15,0 0-34-15,0 0-35 16,0 0-21-16,-25-31 9 0,19 31-2 16,-4 0-4-16,1 3-4 0,-7 11 13 15,-3 0 28-15,3 9 38 0,-7 5-17 16,0 8-35-16,2 1-17 0,3 5-19 16,3-2-9-16,9 3-8 0,4-6-7 15,2-2 9-15,10-5 15 0,9-6 16 16,6-8 26-16,8-6 34 0,0-6-19 15,0-4-23-15,2-7-1 0,5-9-6 16,-5-5-27-16,0-3-18 0,-8-3 9 16,2-4-8-16,-7-2-7 0,-7-4-12 15,-3 2-3-15,-8-1-1 0,-4-1-17 16,-2 2-4-16,-12 6-11 0,-7 2-15 16,-2 7 3-16,-3 2-3 15,-1 8 0-15,-4 4-19 0,2 3-29 16,4 3-70-16,4 3-64 0,9 3-43 15,-1 4-59-15,11 1-91 0,2 2-82 16,2 3-151-16,7-2-339 0,18 18-437 0</inkml:trace>
  <inkml:trace contextRef="#ctx0" brushRef="#br0" timeOffset="1428.89">25703 1851 1997 0,'0'0'770'0,"0"0"-231"0,0 0 134 16,0 0-161-16,0 0-152 0,37 64-48 15,-31-50-66-15,0 3-55 0,2 6-39 16,3-2-31-16,1 5-40 0,1-1-32 16,1 1-25-16,-2 2-9 0,7-2-3 15,-4-2-10-15,-3 2 1 16,2-1 12-16,-5-4-3 0,3-6 0 16,-6-1 12-16,-2-3 18 0,-4-4 7 15,0 0 137-15,0-7-23 0,-2 0-73 16,-4-7-36-16,-8-4-15 0,5 1-6 15,-5-11-9-15,4-2-6 0,-5-1 0 16,3-9 3-16,3 0-3 0,1-6-18 16,2-1-1-16,4-7-2 0,2 0-12 15,2 0-3-15,8-4 0 16,5 4-3-16,-3-2 3 0,7 6-9 0,-1 6 6 16,1 1 3-16,-5 11-6 15,5 4-3-15,-2 5-15 0,-7 13-3 16,2 3 3-16,-3 0 12 0,3 10 12 15,-6 10 16-15,0 1-10 0,5 5 11 16,-5 2 1-16,-2 5-1 0,4-5 1 16,-1 5-2-16,-5-9-14 0,0 2 16 15,0-8 1-15,-2 1 21 0,-4-8-1 16,-7-5 3-16,-3 1-6 0,-7-7-15 16,-2 0-3-16,-3 0-3 0,-3 0-48 15,0-3-40-15,2-4-38 0,4 4-46 16,4-4-24-16,5 1-92 0,6-1-222 15,8 4-728-15,16-4-523 0</inkml:trace>
  <inkml:trace contextRef="#ctx0" brushRef="#br0" timeOffset="1911.53">26164 1781 3580 0,'0'0'1000'16,"0"0"-649"-16,0 0-19 0,0 0-95 15,0 0-82-15,0 0 32 0,0 0-69 16,0 0-39-16,22 61-25 0,-7-39-27 16,-3 3-25-16,5 5 1 0,-1 1-1 15,-1 2-2-15,-1-3 0 0,3 1-1 16,-5-1 1-16,-2-2 0 16,-1-2 3-16,-1-5 12 0,-4-2-3 15,0-5 12-15,-4 0 22 0,0-11 11 16,0 1 139-16,-4-4-43 0,-4-4-57 15,-2-3-36-15,-3-7-9 0,1-8-15 16,-3 1-9-16,3-9-9 0,-1-5-16 16,3-1 0-16,0-4-2 0,6-11-12 15,2 7-9-15,2-4-18 0,6-3-6 16,8 7-12-16,5-3-3 0,2 4 0 16,1 3 15-16,3 5 21 0,-2 5-3 15,2 13-9-15,-3 3 6 0,-1 8 8 16,-4 6 1-16,-3 6 9 0,0 8 10 15,-5 3-9-15,-7 6 11 0,-2 5 3 16,0-2-2-16,-2 5 11 16,-9 2 0-16,-1-5-9 0,2 2-3 15,-3-6-24-15,3-5-21 0,-2-1-3 16,5-11-3-16,-1 0-9 0,2-7-37 16,6 0-60-16,0-7-79 0,0 0-73 15,0-11-163-15,4 3-192 0,2 4-468 16,13-20-558-16</inkml:trace>
  <inkml:trace contextRef="#ctx0" brushRef="#br0" timeOffset="2246.36">26711 1601 2696 0,'0'0'1161'0,"0"0"-626"16,0 0 7-16,0 0-94 0,0 0-69 15,0 0-62-15,0 0-118 0,0 0-91 16,0 0-75-16,0 0-33 0,-39-14 0 15,27 32 0-15,5 3-3 0,1 5-9 16,-2-2 10-16,6 6-1 0,2-2-9 16,2 1-3-16,10-4-9 0,-1-3 6 15,9-8 17-15,3 0 1 0,0-10 27 16,4-4-12-16,0 0 0 0,-1-14 6 16,-1 3 6-16,-2-10 0 15,-2-1 4-15,-7 1-4 0,-6-5 0 0,-3 5-3 16,-5-5-15-16,-9 5-9 0,-7 3-27 15,-3-1 0-15,-4 9-3 16,-1-1-1-16,-1 8 1 0,2-1-9 16,4 4-81-16,1 0-64 0,10 0-27 15,1 4-37-15,7 3-47 0,0-4-95 16,13 1-149-16,1-1-429 0,-3-3-228 16,30 0-471-16</inkml:trace>
  <inkml:trace contextRef="#ctx0" brushRef="#br0" timeOffset="2554.56">27005 1629 450 0,'0'0'2018'0,"0"0"-1304"16,0 0-101-16,0 0-130 0,0 0-87 16,0 0-59-16,10 66-71 0,-8-52-48 15,2 0-54-15,9 4-25 0,-3-6-27 16,7 2-31-16,1-4-23 16,1 1-16-16,2-3-12 0,-5-1-12 15,3-3 3-15,-3-4 16 0,-5 0 14 16,-7-4 33-16,-4-3 52 0,0-1-64 15,-4-6-30-15,-9 3-6 0,-1-6-3 16,-5-2-3-16,3 1 0 0,-1 1-9 16,-2-2 0-16,3 1 0 0,1 1-9 15,3 1-9-15,6-1-3 0,2 3 0 16,4-2-39-16,6 2-27 0,8 0-9 16,7 0-57-16,4 5-34 0,4 2-12 15,4 0-12-15,-2 4-18 0,6 3-50 16,-6 0-104-16,0 0-147 0,-2 7-271 15,-10-4-516-15,7 8-551 0</inkml:trace>
  <inkml:trace contextRef="#ctx0" brushRef="#br0" timeOffset="2805.51">27577 1266 2824 0,'0'0'1179'0,"0"0"-569"0,0 0-40 15,0 0-90-15,0 0-117 0,0 0-116 16,0 0-127-16,0 0-51 0,0 0-8 16,0 0-19-16,-20 18-15 0,20 10-24 15,2 1-2-15,2 4-1 0,4 6-2 16,1-3-16-16,3 1 3 16,-2 1-33-16,-1-1-37 0,3 0-20 15,-2-6-34-15,-4 2-32 0,1 0-23 16,-5-8-48-16,-2 1-49 0,-2-2-85 15,-5-10-141-15,1-2-426 0,-19-5-431 0</inkml:trace>
  <inkml:trace contextRef="#ctx0" brushRef="#br0" timeOffset="2995.04">27507 1564 2421 0,'0'0'1343'0,"0"0"-741"0,0 0-41 16,0 0-68-16,0 0-87 0,0 0-122 0,0 0-127 15,0 0-64-15,0 0-48 16,0 0-30-16,25-6-15 0,-6 2-11 16,3 1-28-16,5 3-84 0,2-4-73 15,6 1-43-15,-2-1-60 0,2 1-103 16,-4-1-209-16,-10 1-619 0,4 1-716 0</inkml:trace>
  <inkml:trace contextRef="#ctx0" brushRef="#br0" timeOffset="3294.87">27710 1619 2466 0,'0'0'995'0,"0"0"-496"16,0 0-43-16,0 0-55 0,0 0-40 15,0 0-90-15,0 0-114 0,0 0-45 16,0 0-27-16,0 0-24 0,49 19-16 16,-36-9-15-16,-1 4-6 0,3 0 0 15,3 5-22-15,5 2 20 0,0-3 5 16,4 1-15-16,2-2 12 0,2-3 12 15,0-5-3-15,-3-2 9 0,1-7 34 16,-2 0 32-16,-4-7-5 0,-6-5-10 16,-1-2-24-16,-8-4-27 0,-1-4-15 15,-5 4-27-15,-2-3-2 0,-2 2-19 16,-5 2-9-16,-1-1-9 0,0 6-12 16,0 2-39-16,-1-1-40 0,3 4-33 15,4 0-66-15,-2 4-110 0,4-1-180 16,0 4-575-16,10-9-527 0</inkml:trace>
  <inkml:trace contextRef="#ctx0" brushRef="#br0" timeOffset="3694.79">28303 1612 2489 0,'0'0'1879'0,"0"0"-1502"15,0 0-71-15,0 0-14 0,0 0-82 16,0 0-80-16,0 0-72 0,0 0 2 15,0 0-5-15,-6 64-28 0,14-52-25 16,2 2 0-16,1 0-1 16,1 0 0-16,-6-2 2 0,3-1 12 15,-1-4 6-15,-6 0 27 0,0-4 34 16,0-3 135-16,-2 0-18 0,0-3-103 16,0-4-51-16,0-4-12 0,-2-1-3 15,2-5-15-15,0 3-12 0,0-4-2 16,0 3-1-16,0-3-1 0,4 1-11 15,2 1-6-15,3 6-12 0,-3-4-6 16,4 3-12-16,1 4 0 0,1 5-1 16,2 2-2-16,1 0 6 0,-3 6 15 15,3 4 12-15,1 4 3 0,-3 0 12 16,1 9-12-16,-1-2 12 0,-1 5 0 16,0-2 2-16,-1 1 0 15,-1-3-1-15,-2-1-13 0,1 2-18 16,-3-6-22-16,0-3-11 0,-2-1-24 15,-2-3-49-15,0-3-67 0,0 0-119 16,-2-4-267-16,2-3-626 0,5-3-1086 0</inkml:trace>
  <inkml:trace contextRef="#ctx0" brushRef="#br0" timeOffset="3881.26">28876 1601 3447 0,'0'0'1324'0,"0"0"-810"15,0 0-11-15,0 0-108 0,0 0-90 16,0 0-50-16,0 0-129 16,0 0-74-16,0 0-52 0,0 0-21 15,-9 0 18-15,24 7-21 0,-5 4-96 16,3-1-72-16,1 2-70 0,-2 6-76 16,-1-4-173-16,-3-4-511 0,-2 13-640 0</inkml:trace>
  <inkml:trace contextRef="#ctx0" brushRef="#br0" timeOffset="4044.62">29035 1442 3171 0,'0'0'1291'16,"0"0"-777"-16,0 0-57 16,0 0-157-16,0 0-134 0,-62-61-87 15,56 58-79-15,3-1-93 0,1 4-149 16,4 0-59-16,9 4-80 0,1 3-614 15,30 17-1307-15</inkml:trace>
  <inkml:trace contextRef="#ctx0" brushRef="#br0" timeOffset="4381.38">29301 1584 1831 0,'0'0'2363'0,"0"0"-1939"0,0 0 110 15,0 0-72-15,0 0-103 0,0 0-12 16,0 0-139-16,0 0-103 0,0 0-66 15,0 0-39-15,-55-51-51 16,53 51-30-16,2 0-22 0,0 4 37 16,0 3 27-16,0 3 3 0,4 0-15 15,2 4-4-15,4 2 16 0,-4 2 18 16,7-4 6-16,-1 5 12 0,3-2-18 16,-3 1 0-16,1-3 3 0,-3 3 0 15,0-4 4-15,-6 5 14 0,-2-5 21 16,-2 0 36-16,0 3 36 0,-6-5 7 15,-8 6-19-15,1-8-18 0,-1 1-5 16,-1 1-19-16,3-5-18 0,-5 0-6 16,7 0-3-16,2-7-12 0,2 3-33 15,4-3-73-15,2-3-62 16,0-1-52-16,0-6-46 0,2 0-58 16,6-3-222-16,-2 3-523 0,15-25-722 0</inkml:trace>
  <inkml:trace contextRef="#ctx0" brushRef="#br0" timeOffset="4628.7">29746 1183 3168 0,'0'0'1168'16,"0"0"-601"-16,0 0-49 0,0 0-136 16,0 0-116-16,0 0-37 0,0 0-48 15,0 0-43-15,0 0-45 0,-48 68-48 16,40-32-27-16,4 1-15 0,2 5-3 15,2 1-3-15,0 1-9 0,2-1 0 16,6 1-42-16,-4 0-39 16,5-6-30-16,-3 6-22 0,0-8-18 15,-2-1 1-15,-2-2-23 0,2-7-69 16,-2 2-168-16,0-10-303 0,-2-2-795 16,0-10-987-16</inkml:trace>
  <inkml:trace contextRef="#ctx0" brushRef="#br0" timeOffset="4820.55">29518 1608 1223 0,'0'0'2790'15,"0"0"-2167"-15,0 0-63 0,0 0-86 16,0 0-99-16,0 0-59 0,-20-61-138 16,28 51-114-16,2 3-64 15,9-2-42-15,4 2-9 0,2 3-13 16,6 1-74-16,6 3-43 0,-2 0-27 15,2 0-58-15,2 0-92 0,-3 3-110 16,-3 4-190-16,-9 0-582 0,12 6-659 0</inkml:trace>
  <inkml:trace contextRef="#ctx0" brushRef="#br0" timeOffset="5028.93">30002 1530 2726 0,'0'0'1348'15,"0"0"-1155"-15,0 0-134 0,0 0 174 16,0 0 123-16,0 0-145 0,0 0-150 16,0 0-36-16,0 0-25 0,-4 68-1 15,4-51-24-15,2 1-66 0,2-3-47 16,5-1-30-16,-5-3-42 0,2-1-44 16,-2-5-74-16,4 2-104 0,-6-7-113 15,7-3-783-15</inkml:trace>
  <inkml:trace contextRef="#ctx0" brushRef="#br0" timeOffset="5174.06">30068 1449 3268 0,'0'0'721'0,"0"0"-156"16,0 0-148-16,0 0-166 0,-47-68-87 15,45 58-112-15,2 1-52 0,0-1-88 16,6 3-113-16,8 3-139 0,7 4-201 15,-2 0-815-15,34 11-954 0</inkml:trace>
  <inkml:trace contextRef="#ctx0" brushRef="#br0" timeOffset="5494.91">30548 1528 3466 0,'0'0'746'0,"0"0"-226"0,0 0-82 15,0 0-19-15,0 0-10 0,0 0-84 16,0 0-108-16,0 0-100 0,19-68-78 16,-30 61-39-16,-7 3-2 0,-5 1-1 15,-4 3 0-15,0 7 1 0,-8 0 2 16,4 12 2-16,-4-2 10 0,6 8-11 16,2 1 0-16,4-2 0 0,5 6 2 15,7-2 21-15,5-2 9 0,6 2-6 16,6-5-3-16,9-2-6 0,3 1-6 15,5-8-10-15,4-3-2 0,4-1 0 16,2-3-36-16,0-5-24 0,2-2-42 16,-2 0-39-16,0-2-25 0,1-5-57 15,1 0-91-15,-8 4-168 16,-5 3-637-16,15-7-1254 0</inkml:trace>
  <inkml:trace contextRef="#ctx0" brushRef="#br0" timeOffset="29095.74">25802 2527 111 0,'0'0'75'16,"0"0"150"-16,0 0-36 0,0 0-65 15,0 0-20-15,-56 30 33 0,48-27-3 16,-3 1 35-16,3-1 30 0,-2 1-1 16,4-1 4-16,1 1 21 0,3-4 7 15,2 0-68-15,7-4-97 0,7-3-23 16,17 0 3-16,19-3-6 0,22-2-7 15,33 1-16-15,30 4-13 16,9 4 0-16,14 3 0 0,-3 0 13 16,-9 3 4-16,-1 4-20 0,2-7-2 15,0 7 2-15,-1-3 1 0,-1-3-1 16,-6 6-13-16,5 4 10 0,-3-1 3 16,10 11 59-16,6-2 31 0,6 2-36 15,7 6 7-15,5 0 4 0,7 3-27 16,2 2-25-16,0-3 12 0,8-1-21 15,-5-2-2-15,1-5 17 0,0-2 3 16,-4-1-6-16,-13 3-16 0,-5-2-13 16,-18-2-256-16,-42 4-185 0,-1-5-739 15</inkml:trace>
  <inkml:trace contextRef="#ctx0" brushRef="#br0" timeOffset="45079.25">24138 3253 1653 0,'0'0'980'0,"0"0"-710"16,0 0 38-16,0 0 70 0,0 0-81 16,0 0-33-16,0 0-37 0,0 0-35 15,0 0-26-15,-25-21-15 0,25 19 20 16,0-1-3-16,0-1-19 0,0 1-16 16,0-4-17-16,0 0-23 0,0 0-8 15,6 0-21-15,0-4-19 0,7-1-18 16,1-2-12-16,9 0-3 15,8-2 6-15,0-1-15 0,8 3 13 16,3 0-1-16,-1 5-14 0,-2 2-1 16,3 4-12-16,-3 3-10 0,-10 0 7 15,-2 3 12-15,-7 10-9 0,-3 1 0 16,-11 3 12-16,-2 6 0 0,-4 1 3 16,-2 2 12-16,-6 2-3 0,-7 5 6 15,1-1 25-15,-5-3 5 0,-1 6 6 16,-1-9 10-16,0 8 5 0,-1-7-9 15,1 0-18-15,2-3-12 0,5 2-18 16,-1-5-12-16,5 0-2 0,0-5-25 16,6-2 3-16,4 0 12 0,0 0 0 15,4-9 10-15,8 2 1 16,0 0 0-16,7-4-11 0,4-3 9 16,-2 4-9-16,1-4 9 0,-1 0-12 15,0 0 0-15,-5 0-6 0,-3 0-15 16,3 0-16-16,-10 0-20 0,5 0-34 15,-5 0-42-15,0 3-27 0,-4-3-43 16,6 0-123-16,-1 0-289 0,-1 0-604 16,16 0-1062-16</inkml:trace>
  <inkml:trace contextRef="#ctx0" brushRef="#br0" timeOffset="45248.34">24956 3560 4487 0,'0'0'947'0,"0"0"-536"0,0 0 33 16,0 0-131-16,0 0-124 0,0 0-33 16,0 0-80-16,0 0-76 0,0 0-21 15,0 0-37-15,15-19-14 0,-3 12-102 16,7 3-103-16,-1 1-123 0,-5 3-345 16,14 10-1116-16</inkml:trace>
  <inkml:trace contextRef="#ctx0" brushRef="#br0" timeOffset="47079.73">25725 3439 1941 0,'0'0'1085'0,"0"0"-835"16,0 0-53-16,0 0 129 0,0 0-94 16,0 0-40-16,0 0-28 0,0 0-15 15,0 0-53-15,0 0-44 0,-6-45-15 16,4 40-12-16,-4 1-7 0,4-3-3 16,0 0-12-16,-2 4 13 0,-1-4-4 15,1 3 0-15,-4-3-10 0,4 1 14 16,0-3 5-16,-7 2 4 15,7-4 5-15,-2 4 1 0,-2 4 9 0,0 3 39 16,-5 0-57-16,-1 3-21 16,-5 15 17-16,-2 4 22 0,5 10 11 15,-5 5-2-15,1 6-37 0,3 1-10 16,0 6 1-16,9 1 0 0,4-2-1 16,4-6 29-16,4-10 18 0,7 1 23 15,7-13 77-15,3-4-1 0,4-10-2 16,-1-7-4-16,5-7-19 0,0-10-17 15,-2-4-16-15,0-6-24 0,-2-6-24 16,2-5-18-16,-5-6 1 0,1 1-13 16,0-11-12-16,-4-11-2 0,1 4-1 15,-5 4-18-15,-7 9-16 0,-2 5 7 16,0-1 12-16,-2-3 18 16,-4 4-1-16,0 4 0 0,-8 3-1 15,-4 11-13-15,-5 2 0 0,3 9-6 16,-5 4 3-16,-1 3-9 0,3 5-6 15,3 2-76-15,1 0-66 0,7 9-60 16,6 5-81-16,2 0-217 0,2 3-533 16,23 27-787-16</inkml:trace>
  <inkml:trace contextRef="#ctx0" brushRef="#br0" timeOffset="47545.56">25994 3378 3764 0,'0'0'735'0,"0"0"-344"16,0 0 33-16,0 0-108 0,0 0-195 15,0 0-88-15,0 0 3 0,0 0-3 16,0 0-33-16,0 0-22 0,74 30-2 16,-49-16-36-16,8 7-34 0,0-5 12 15,0 1-21-15,1 4 6 0,-6-5 9 16,1-6-25-16,-4 1-27 0,-6-4 8 15,-7-4 31-15,-6-3 70 0,-1 0-40 16,-5 0-67-16,-7-7-48 0,1-7-47 16,0 4-104-16,-4-6-126 0,6-5-52 15,-1 4 108-15,5-6 126 16,2-1 73-16,7 3 208 0,3-2 188 16,-2 5 265-16,5 3 43 0,-3-3 17 15,-1 11-27-15,-5 0-76 0,0 7-62 16,-2 0-5-16,-2 7-3 0,-2 11-43 15,-2 1-49-15,-4 5-55 0,-2 10-67 16,-1 4-57-16,-1 6-23 0,0-1-19 16,-3 8-24-16,5-1-3 0,-4 4-3 15,6-3-21-15,-1 0-40 0,1-4-35 16,2-7-43-16,4-2-29 0,0-8-5 16,0-6-8-16,0-5-13 15,6-12-43-15,0 0-14 0,-1-7-31 16,-1-7-195-16,2-7-220 0,-2 2-423 0,8-38-809 15</inkml:trace>
  <inkml:trace contextRef="#ctx0" brushRef="#br0" timeOffset="48012.52">26653 3296 2877 0,'0'0'1628'0,"0"0"-1179"0,0 0-55 16,0 0-31-16,0 0-205 0,0 0-92 15,0 0-66-15,0 0 24 0,0 0 9 16,0 0-14-16,21 48-18 0,-13-24-1 16,3 6-3-16,1 1 0 0,-2 2 0 15,1-2-10-15,-1-4 13 16,-2 1 2-16,-1-6 20 0,-1-8 26 16,-2 4 18-16,-2-13 46 0,-2-2 132 15,0-3-70-15,0-3-87 0,-4-6-39 16,2-8-15-16,-4-1-15 0,4-4-15 15,-1-3-3-15,1-1 0 0,2-5-3 16,0 4-18-16,7-4-9 0,1 1 3 16,6 6-9-16,1 1 3 0,3 2 3 15,1 4 6-15,4 5 6 0,-1 5 6 16,1 3 12-16,0 4 6 0,-2 0 18 16,-3 14 9-16,3-2-3 0,-5 6 0 15,1 6-12-15,-5-1-15 16,1 1 12-16,-3 6-12 0,-2 1-2 15,1-4-1-15,-3 4 0 0,0-8-1 16,0 8-1-16,-2-12 1 0,1 2-1 16,-3-5-1-16,4-2-12 0,-4-7-6 15,2 0-33-15,0-4-36 0,-2-3-61 16,2 0-20-16,0 0-43 0,1-3-73 16,-1-1-220-16,0-3-584 0,6-10-993 0</inkml:trace>
  <inkml:trace contextRef="#ctx0" brushRef="#br0" timeOffset="49028.97">27414 3350 3776 0,'0'0'753'0,"0"0"-216"16,0 0-35-16,0 0-211 0,0 0-107 15,0 0-9-15,-29-64-73 0,23 62-75 16,-6 2-27-16,-1 0-24 0,-1 9 6 15,-1 5 6-15,1 7 0 0,-3 1-3 16,-1 10 3-16,3-6-3 0,3 5-3 16,4-4 0-16,5-3 18 0,3-5 6 15,0-1 45-15,5-4 3 0,7-7 12 16,0-4 22-16,1-3 14 0,1-3 0 16,5-11-18-16,-5-4-21 0,3 1-18 15,-5-2-9-15,3-2-15 16,-5-2-9-16,2 2-12 0,-3 4-3 0,-1 4-18 15,0-1-12-15,-2 7-18 16,3 4 9-16,-3 3 9 0,2 3 9 16,3 8 9-16,-1 5 13 0,2 1-13 15,1 0-12-15,1 6 0 0,-1-2 3 16,1 3 6-16,-2-4-6 0,1-6-3 16,-3 3-3-16,1-5-3 0,-5-5-7 15,2 0-2-15,-4-3 3 0,0-4 0 16,-2 0-21-16,0 0-40 0,3-7-47 15,1-4-50-15,0-1-87 0,4-9-157 16,1 4-214-16,1-6-398 0,5-1 290 16,-1 1 87-16,1-1 474 15,-3 3 202-15,1 1 549 0,-5 6 124 16,-4 4 104-16,-2 3-110 0,-4 2-119 16,-2 1-115-16,-2 4-87 0,-8 0-35 15,1 0-46-15,-1 4-84 0,-1-1-61 16,3 3-57-16,2 0-42 0,2 1-19 15,4 7-2-15,2 0-2 0,0-1-1 16,8 1 0-16,2 6-15 0,5 0 3 16,3-3 3-16,-3 4 12 0,3-9-18 15,-1 2 16-15,-5-3 2 0,1-1 15 16,-3-3 18-16,-4-7 30 0,-4 0 12 16,-2 0 6-16,0-7 1 15,0-7-19-15,-2 0-15 0,-6-2-9 16,4-4-15-16,-2 2-9 0,2-5-14 15,-1 3 1-15,3-3-2 0,2-5 0 16,0 7-12-16,7-2-3 0,-3 2-6 16,6-1 0-16,0 1-9 0,1 7-3 15,-1 2 0-15,2 5-6 0,1 0 5 16,-3 7 1-16,3 7 6 0,-3 3 12 16,0 6 13-16,1 1 0 0,1 6 2 15,-8-2 0-15,2 7 2 0,0-6 1 16,1-1 9-16,-3-1 9 0,2-6 24 15,0-1 4-15,2 1 8 0,1-8 9 16,-1-3-12-16,4-3-12 16,3-3-21-16,-1-3-6 0,3-8-3 15,1 1-10-15,-1-1-2 0,2-2 0 16,-3-5-24-16,1 4-6 0,-1 1 0 16,-5-2 3-16,1 4 6 0,-8 4 6 15,4 5-9-15,-6-2-15 0,3 7-3 16,-1 0 12-16,-4 3 28 0,2 6 1 15,0 5-1-15,0-4-1 0,2 8 1 16,0 1 0-16,4-2-11 0,-1 4-8 16,-1-5-18-16,4 5 9 0,-6 0-27 15,3-5-15-15,-1 1-6 16,0 0-18-16,-2-1-19 0,-2-5-20 0,0-1-43 16,0 4-103-16,-2-7-222 15,0-2-554-15,0-1-693 0</inkml:trace>
  <inkml:trace contextRef="#ctx0" brushRef="#br0" timeOffset="49219.54">28506 3274 3369 0,'0'0'1435'16,"0"0"-1019"-16,0 0 0 0,0 0-47 15,-62 22-158-15,55-15-43 0,1 0-77 16,4 4-55-16,-4 3-24 0,6 1-12 15,6-1-2-15,7 4-28 16,1-2-61-16,5 1-50 0,3 4-94 0,-1-5-37 16,2-2-65-16,-5 3-282 15,-3-7-698-15,-1-4-996 0</inkml:trace>
  <inkml:trace contextRef="#ctx0" brushRef="#br0" timeOffset="49397.08">28615 3138 3079 0,'0'0'1235'0,"0"0"-664"16,0 0 8-16,0 0-152 0,0 0-156 15,0 0-54-15,0 0-114 0,0 0-103 16,0 0-31-16,0 0-95 16,-18-47-61-16,30 50-75 0,0 8-141 15,7 3-336-15,-5-6-970 0,22 17-1158 0</inkml:trace>
  <inkml:trace contextRef="#ctx0" brushRef="#br0" timeOffset="49662.49">28905 3354 362 0,'0'0'3522'16,"0"0"-2910"-16,0 0-56 0,0 0-36 16,0 0-178-16,0 0-10 0,0 0-73 15,0 0-103-15,0 0-84 0,0 0-48 16,-69-19-23-16,59 24 11 15,0 5 0-15,1 4 0 0,1 4-10 16,2-2 1-16,4 1 15 0,0 7 3 16,2-4 0-16,4-3 12 0,8 4-3 15,7-5-2-15,0-2 5 0,7 0-15 16,-1-4-15-16,2-8-3 0,4 1-15 16,-2 1-55-16,-2-4-80 0,4 0-75 15,-4 0-76-15,0 0-221 0,-7 0-831 16,26-4-2008-16</inkml:trace>
  <inkml:trace contextRef="#ctx0" brushRef="#br0" timeOffset="50262.49">29855 3469 1041 0,'0'0'2194'16,"0"0"-1755"-16,0 0-140 0,0 0 129 16,0 0-67-16,0 0-33 0,0 0-36 15,-10-64-43-15,4 53-83 0,0 8-60 16,-11 1-46-16,-1 2-26 0,-5 5-13 15,-10 13-6-15,-11 18-14 0,7 3-1 16,4-3-18-16,4 8-10 0,15-6 1 16,-1 2-9-16,7 4 6 0,6-4 0 15,4-3 30-15,12-10 28 0,9-6 41 16,6-12 22-16,-2-2 41 16,6-7 1-16,0-10-10 0,-2-6-20 15,-4-8-19-15,2 1-9 0,-8-9-6 16,-7-4-21-16,-2 3-12 0,-10-2-15 15,1-5-18-15,-3 10-3 0,-5-5-12 16,-7 6-30-16,2 1-33 0,-7 8-30 16,9 0-18-16,-5 9-10 0,7 1-44 15,4 3-107-15,2 7-91 0,0 0-51 16,4 0-126-16,11 3-225 0,-9 4-472 16,21 4-202-16</inkml:trace>
  <inkml:trace contextRef="#ctx0" brushRef="#br0" timeOffset="50296.31">29855 3469 1281 0</inkml:trace>
  <inkml:trace contextRef="#ctx0" brushRef="#br0" timeOffset="50578.65">29855 3469 1281 0,'83'-17'1242'0,"-79"20"-423"0,-4 1-33 0,4-1-160 16,-4 1-137-16,9 6-94 0,5 4-35 16,-1-2-107-16,7 6-160 0,5 3-69 15,6-2-3-15,2 2-3 0,2 0-6 16,2-2-11-16,-1 2-1 0,-3-6 0 16,-2-1-3-16,-7-3-33 0,-3 3-3 15,-6-7 10-15,-7 0 29 0,-6-7 45 16,-2 0-12-16,-2 0-30 0,-13-7 12 15,3 0 15-15,-7-7 25 0,1 7-10 16,1-7 3-16,-1 2 66 16,3-6 15-16,-1 4-48 0,5-1-23 15,1-3-19-15,4 1-21 0,4-2-18 16,2-6-1-16,0 4-23 0,4-5-3 16,6 5-13-16,3-2-20 0,5 3-3 15,1-1-6-15,-1 5-30 0,5 2-27 16,-2 7-28-16,2 3-24 0,-3 4-33 15,-1 0-42-15,1 7-114 0,-1 4-171 16,-7 3-224-16,1-5-579 0,8 19-857 0</inkml:trace>
  <inkml:trace contextRef="#ctx0" brushRef="#br0" timeOffset="50929.39">30757 3415 3709 0,'0'0'664'0,"0"0"-140"0,0 0-39 15,0 0-182-15,0 0-91 0,0 0-28 16,0 0-79-16,0 0-44 0,-73-51-49 16,55 51-12-16,-11 7-15 0,2 11 13 15,-2 1 0-15,0 9-10 0,0 2-3 16,2 3-7-16,7 5 1 0,5-1-12 16,1-1-6-16,12-4 15 0,2-6 24 15,0-9 0-15,12 1 48 0,7-11 15 16,1-5-2-16,5-4 14 0,6-9-27 15,-4-10 9-15,4-1 25 0,2-6 14 16,-6-2-21-16,-2-5-27 0,-3-5-24 16,-1 4-22-16,-2-8-2 15,-5-1-2-15,1-3-10 0,-5 5 0 16,0-4-3-16,-4 7-3 0,-1-2-21 16,-3 9-15-16,2 0-6 0,-4 8-6 15,0 6-10-15,-4 1-23 0,2 12-52 16,-3 2-81-16,1 4-22 0,2 7-58 15,-2 10-238-15,2-8-533 0,-14 43-503 0</inkml:trace>
  <inkml:trace contextRef="#ctx0" brushRef="#br0" timeOffset="51562.14">30771 3607 3783 0,'0'0'586'16,"0"0"-142"-16,70 14 5 0,-47-21-133 15,-2 0-44-15,8-2-48 0,2-1-82 16,6-4-58-16,0 0-51 0,-2-2-12 16,-6-1 6-16,-2-1 6 0,-10 2 0 15,-5-4-11-15,-8 6-19 0,-4-6-1 16,-8 3 10-16,-2 3-9 0,-5 0 8 16,-3 2-11-16,-1 1-15 0,0 8-3 15,-1 3-4-15,-1 0 7 0,4 7 3 16,-1 7-3-16,3-2-3 0,-1 9-3 15,6 2-3-15,-1 1-3 0,5 4-6 16,6-2 0-16,0 2 12 16,0-2-3-16,6-1-7 0,7-6 1 15,-3 2 0-15,6-7 0 0,1-6-3 16,0-1 6-16,5-3 3 0,-1-4 5 16,4 0-2-16,-3-7-27 0,5-4-22 15,-2-1-20-15,2-9 2 0,-4 4-9 16,0 1 12-16,-1-5 27 0,-3 4 41 15,-5 5 17-15,1-2 3 0,-5 3 25 16,-2 8 11-16,-6 3 16 0,-2 0 48 16,0 7 27-16,0 3-18 0,0 8-7 15,0-3-26-15,-4 3-25 0,4 3-3 16,0-2-2-16,0-2 2 16,0 1 3-16,4-3 9 0,-1-8 15 15,1 4 16-15,2-4 32 0,2-7 36 16,-4 0-29-16,2 0-58 0,3-14-27 15,-3 3-27-15,0-3-6 0,4-5-14 16,-3-2-1-16,-3 2 0 0,2-9-15 16,0 6-15-16,-2-6-6 0,-2 5 12 15,0-1-9-15,1-1-6 0,1 2 8 16,-4 6 13-16,2 0 6 0,-2 1 9 16,2 2-21-16,4 3-18 0,-2 5-30 15,0 0-30-15,5-1-21 0,5 7-31 16,3 0-54-16,1 0-81 0,3 4-196 15,-9-1-509-15,25 9-606 0</inkml:trace>
  <inkml:trace contextRef="#ctx0" brushRef="#br0" timeOffset="51755.92">31701 3436 2523 0,'0'0'1859'16,"0"0"-1347"-16,0 0 28 0,0 0-71 15,0 0-125-15,0 0-79 0,0 0-121 16,-51 61-72-16,49-45-39 0,0 1-33 16,2 6-1-16,2-6-32 0,4 4-51 15,6-2-51-15,-6-1-49 16,7-1-30-16,-5-5-55 0,7-1-106 16,-9-4-269-16,0-4-619 0,2-6-719 0</inkml:trace>
  <inkml:trace contextRef="#ctx0" brushRef="#br0" timeOffset="51945.79">31780 3185 3790 0,'0'0'981'16,"0"0"-522"-16,0 0-64 0,-62-16-172 15,58 13-120-15,2-1-48 0,-2 4-55 16,4 0-74-16,0 0-74 0,6 0-76 15,10 11-141-15,5-3-220 16,-7 3-793-16,30 17-877 0</inkml:trace>
  <inkml:trace contextRef="#ctx0" brushRef="#br0" timeOffset="52296.05">31894 3476 3064 0,'0'0'1217'15,"0"0"-920"-15,0 0 133 0,0 0-82 16,-23 61-54-16,23-50 44 0,4-3-84 15,2 3-50-15,7-1-44 0,-3 1-64 16,6-1-42-16,3-3-18 0,-2-5-9 16,-3 1-9-16,1-3 3 0,1 0-6 15,-6-3 12-15,1-2-3 16,-5-9-12-16,-2 0-9 0,0-4 0 16,-2-1-2-16,0-2-1 0,5-2 0 15,-5-1-12-15,0 3 9 0,2 2 0 16,2 2-12-16,0 6-3 0,0 4-6 15,-1 2-15-15,1 5 3 0,0 2 15 16,-2 8 9-16,2 4 9 0,1 10-9 16,1-1 0-16,-2 5 0 0,0 2-27 15,2 3-18-15,-1-5-6 0,1 5-3 16,2-5-25-16,-1-6 1 0,3-1 3 16,-4 0-16-16,7-9-8 0,-3-5 2 15,5-3-30-15,1-4-40 16,-3 0-39-16,3-7-87 0,5-5-158 15,-6 5-493-15,20-25-599 0</inkml:trace>
  <inkml:trace contextRef="#ctx0" brushRef="#br0" timeOffset="52712.49">32559 3487 2609 0,'0'0'1280'0,"0"0"-789"0,0 0 122 15,0 0-74-15,-62-28-128 0,48 24-82 16,-3 1-133-16,-1-1-94 0,1 4-51 15,1 0-30-15,-3 0-21 0,11 7-12 16,-5 4-6-16,7 3 0 0,6 5-3 16,0-2-9-16,2 8 3 0,11-6 12 15,1 2 3-15,5 3 10 0,5-8-13 16,1-2-7-16,4 3 22 16,-2-8 0-16,0-2 12 0,-4 0 4 15,-1-7 5-15,-1 3 24 0,-4-3 36 16,-7 4 3-16,-2-4-21 0,0 7-21 15,-3 3 3-15,-5 1-3 0,0 4-9 16,0 10-17-16,2 1 2 0,0 5-3 16,4 6-12-16,0 7 0 0,0-4-1 15,3 5-1-15,1-1 0 0,-2-4 1 16,5 0-2-16,-7-2 0 0,0-8-2 16,-4 0 2-16,-2-9 0 0,0-1 18 15,-8-4 18-15,-11-9-9 0,-8 0-12 16,-14-3-14-16,-15-4-1 15,-22-11 0-15,-17-5-15 0,-11-11-72 16,17 6-79-16,17-2-116 0,26 2-128 16,30 11-612-16,-17-24-2197 0</inkml:trace>
  <inkml:trace contextRef="#ctx0" brushRef="#br0" timeOffset="73163.17">24239 1020 3565 0,'0'0'303'0,"0"0"-278"0,0 0-22 16,0 0-3-16,0 0 35 0,0 0-10 16,0 0-22-16,0 0-3 0,0 0-22 15,37-54-126-15,-51 47-47 0,-11 4 14 16,-14-1 50-16,-21 4 7 0,-25 14 47 16,-22 7 64-16,-9 9 13 0,2-6 26 15,15-8 6-15,20-6 25 16,28-3 58-16,11-7 22 0,13 0 6 15,5 0 12-15,-1 0-23 0,4-3-3 16,-1-4-34-16,7 3-17 0,-1 1-4 16,-1-1 4-16,5 1-10 0,-9 1-18 15,1-1-50-15,-3-1-31 0,-4 1-40 16,9 3 21-16,-1 0 22 0,1 0 6 16,5 3 10-16,-3 9 11 0,8 2 1 15,-3 14 0-15,5 5-2 0,2 15 0 16,0 6 2-16,2 14 1 0,0 8 17 15,0 17 32-15,0 15-3 0,2 23-7 16,0 27 0-16,0 8-15 0,-2 0-6 16,0-4 1-16,-6-7-20 15,-4-6-15-15,-7-1 14 0,-1-2-1 16,-5-8-1-16,-2-5 0 0,-2-6 0 16,-2-5 3-16,7-7 1 0,5-10 33 15,5-11-13-15,12-7 29 0,14-5 8 16,11-9 4-16,10 2 36 0,15-3 13 15,3-2-35-15,7-2-24 0,2 0-18 16,3-7-22-16,-8-11-10 0,-13-6-1 16,-13-14-1-16,-11-9-1 0,-1-1 0 15,-2 0-1-15,-5 4 0 0,5 2-10 16,-7 6-6-16,0 1-7 0,-8 0-2 16,-2-5 5-16,-12-5 4 15,-1-6 15-15,-1 4 0 0,2-7-13 16,-1-9-11-16,7-1-44 0,4-1-21 15,2-3 18-15,10 0 46 0,11-3 7 16,4 3 5-16,16-4 16 0,11 4 11 16,16 4 26-16,19 6 15 0,4 7 0 15,12 6-15-15,-4 5-9 0,-2-5-4 16,7-2 7-16,-7 0 6 0,13-9-19 16,3-5-18-16,15-4 0 0,7-3-49 15,3-10-150-15,1-6-191 0,-36-5-579 16,0-9-1706-16</inkml:trace>
  <inkml:trace contextRef="#ctx0" brushRef="#br0" timeOffset="127096.05">25475 2492 342 0,'-74'-36'418'16,"49"29"51"-16,-2-4-108 0,2 8-127 16,3-2-71-16,-12-2-40 0,-3 0-23 15,-8 3-25-15,-7-3-20 0,0 4-3 16,1 3 6-16,3-4-13 0,5 4 4 15,1-3 5-15,11-1 21 0,5 4-8 16,3-7 23-16,8 4 7 16,5-2-20-16,8-9-26 0,2 7-28 15,6-7-23-15,5 3 0 0,7-5 16 16,15 3 19-16,11-5 16 0,18 2 13 16,29-1-4-16,26 3 10 0,32 4-3 15,12 6-13-15,15 2-9 0,0-1-14 16,-7 3-12-16,11 0-17 0,4 0 11 15,6-4-12-15,-2 1-1 0,-6-1-1 16,-2 4 1-16,-4-3-1 0,-2-1 0 16,-7 1 0-16,-6 3-1 0,0 0 0 15,3 0 1-15,-1 0 0 0,0 7 0 16,-1 0 1-16,-1 3 1 0,-4-1 1 16,-6 1 1-16,2-3 13 15,-4 0-4-15,-3 0 1 0,-9-3-11 16,-11 3 0-16,-17-5 0 0,-9-2-1 15,-26 3 1-15,-14-3-1 0,-23 0-1 16,-18 0-1-16,-3 0-15 0,-9 0-16 16,1 4-69-16,-8-1-93 0,-13 4 194 15,-34 4 22-15,-54 9 19 0,-65 0-41 16,-61 4-25-16,-19-1-23 0,-4-6 3 16,8 1 1-16,25-3 8 0,-4 3 21 15,4-8 13-15,4 4 2 0,4-9 4 16,2 2-1-16,3-3 0 0,5-1 13 15,1-3-16-15,3 0 2 0,1-7 11 16,6 0-11-16,6 2 17 16,4-5 4-16,11-1 9 0,6 4 3 15,12 0 0-15,8 0 0 0,11 2 0 16,16-2-4-16,13 4-2 0,23-1-26 16,30 4 0-16,19-3 0 0,17 3-3 15,5 0-2-15,7 0-64 0,2 0-39 16,21 7 105-16,35 3 16 0,43 2 22 15,59 2-13-15,63 0-5 0,23 2-20 16,6-6 0-16,-6 1 4 0,-15-4-3 16,3 0 1-16,6-4 1 0,2-3-3 15,-9 0 0-15,5 0 0 0,0-7 0 16,-3 0 0-16,3 0 0 16,0-3 0-16,-11 3 0 0,-4 3-1 15,-3 4-1-15,-14 0 0 0,-20 11 1 16,-10 6-12-16,-25 4 10 0,-17 2-10 15,-28 1 10-15,-32-1-13 0,-26-9-6 16,-30 0-1-16,-5 0-5 0,-9-5-20 16,-2 8-67-16,-17-3 60 0,-38 2 54 15,-57-6-44-15,-76-10-32 0,-74-14 29 16,-36-12 29-16,-16-7 3 0,2-5 16 16,8-3-1-16,-8 1-2 0,-10 5 3 15,9 2 11-15,6 4 9 0,11 11 28 16,17 1 9-16,23 5 1 0,26 5-13 15,32 3-13-15,33 4-6 0,32 0-24 16,38 7-2-16,31 2-2 16,23-6-30-16,23 4 6 0,5-3-12 15,3-1-23-15,-4 1 0 0,7-1 47 16,3 4 14-16,4-3 51 0,25-1 36 16,31 1-20-16,44-4-45 0,50-7-6 15,66-7-16-15,34 0 4 0,19 2 37 16,10-2-6-16,-2 7 0 0,10 3-9 15,11 4-10-15,2 4-3 0,-5 6-12 16,-5 9 2-16,-26 2-3 0,-22 9-61 16,-37 1-163-16,-64-5-216 0,-19 6-763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47:17.418"/>
    </inkml:context>
    <inkml:brush xml:id="br0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8388 10728 38 0,'0'0'144'0,"0"0"-56"0,0 0 29 16,-37-68-32-16,23 58-54 0,-1-1-31 15,-1 2-3-15,-3-1 3 0,0 0 18 16,-1-1 54-16,-1 1 33 0,-2-3-24 15,-1 3-9-15,-5-7-17 0,0 6 10 16,-4-5-26-16,-2 6-36 0,-5-4-3 16,1 7-17-16,-7 0-12 0,3 3-7 15,-4 4 17-15,1 4-1 0,1 6-9 16,-5 4 3-16,7 6 4 16,-3 1 21-16,9 6-1 0,0 0-31 15,2 6-3-15,4 5 23 0,4-5 11 16,4 7-18-16,2 2 17 0,3 2 1 15,-1-4 2-15,9 7 1 0,-5-3 15 16,5-1 10-16,0 6 20 0,1-5 19 16,3 3-3-16,-2-4 13 0,6 11-3 15,0-3-1-15,2 10-5 0,4 4 9 16,12 4 9-16,9 20-28 0,10-5-24 16,11 10-19-16,3-8-12 15,-9-18 19-15,3-2 2 0,-8-12-2 16,-8-10 6-16,2-3-6 0,-12-18 2 15,1 2 1-15,1-6-10 0,1 2 3 16,5 3 10-16,8-1 10 0,2 1-13 16,3-12 9-16,5-5 17 0,7-7-13 15,-3-3 0-15,13-13-4 0,-10-5-9 16,-1-5-7-16,9-9 7 0,-10 6-1 16,6-12 1-16,3-7 3 0,1-12-10 15,2-11 4-15,4-13 9 0,-16-15-6 16,-3-13-10-16,-7-1-10 0,-12-2 20 15,-3 6-21-15,-12 12-1 0,-5 1-1 16,-4 2-33-16,-2-4 33 0,-8 7 0 16,-7-1-19-16,-1 22 16 0,-1 13-1 15,-2 20-9-15,1 9-6 16,1 11-10-16,-16-6-62 0,-19-2 49 16,-20 10-23-16,-39 11 13 0,-28 20 19 15,-8 19 33-15,5 8-32 0,20 5-27 16,27-1-19-16,6 7-26 0,10 3-55 15,7 8-105-15,20-18-134 0,2 17-104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47:50.217"/>
    </inkml:context>
    <inkml:brush xml:id="br0">
      <inkml:brushProperty name="width" value="0.05292" units="cm"/>
      <inkml:brushProperty name="height" value="0.05292" units="cm"/>
      <inkml:brushProperty name="color" value="#008000"/>
    </inkml:brush>
  </inkml:definitions>
  <inkml:trace contextRef="#ctx0" brushRef="#br0">8483 6772 323 0,'0'0'352'16,"0"0"-235"-16,0 0-117 0,0 0-13 16,0 0 13-16,0 0 30 0,0 0-14 15,0 0-14-15,0 0 0 0,34-20 44 16,-30 16 58-16,4-1 23 0,-4-2 7 15,4 0 35-15,-4 0 49 16,1 0 39-16,-3 0-43 0,0 0 29 16,-2 0-62-16,0 5-55 0,0 2-23 15,0-3-26-15,-2 3 0 0,-2 0-12 16,1 0-1-16,1 3 6 0,0-1 7 16,2 1-7-16,-6 1-3 0,6-1 29 15,-2 1 53-15,2-1 47 0,0-3 11 16,0 0 7-16,0 0-30 0,0 0-42 15,0 0-40-15,0-3-28 0,0-1-9 16,0 1 2-16,0-1 10 0,0 1 12 16,0 1-7-16,0 2-30 0,-2 0-24 15,2 0-16-15,0 0-9 16,0 0 0-16,0 0 9 0,0 0 3 16,0 0 0-16,-2 2 7 0,2 1-10 15,-2 1 0-15,0 3 3 0,0-4-2 16,2 4-10-16,-4 0 9 0,4 0-10 15,-7 4 10-15,5-6 6 0,-2 9 4 16,0-4-1-16,2 1-3 0,-2 3 0 16,-2-9 3-16,4 13 7 0,-3-8 11 15,-1 4 43-15,2-5-18 0,2 8-28 16,-6-3-12-16,2 0-3 0,-1-5 1 16,1 8-4-16,-2 1-3 0,0-4-12 15,-1 1 9-15,1 3-10 0,2-1 1 16,-6 2-1-16,3 2 10 15,1-3-10-15,-2 4 10 0,3-1-10 16,-3-5 10-16,2 5 0 0,4 0 1 16,-5-5-1-16,1-2 3 0,2 3 0 15,-2-7-13-15,1 6 1 0,1-5 0 16,-2 3-1-16,2 0-1 0,-2-2 0 16,-1 2 0-16,-1 0-1 0,4 0-1 15,-5 1 0-15,1 3 1 0,0-1 2 16,-1 2 13-16,1-1-12 0,0-1 0 15,4 2 9-15,-5-1-9 0,1-1 15 16,0-1-15-16,1 1 15 0,3-3-5 16,-4-1-11-16,1 1-1 0,-1 0 0 15,2-4-1-15,0 0-1 16,-1 3-12-16,1 1 1 0,-2 0 9 16,1 0 0-16,1 1-9 0,0 3 11 15,-2-4 1-15,5 5 0 0,-5-2 1 16,0 1 2-16,1-3 9 0,1 3-9 15,0-1 12-15,0-1-2 0,-1 1-11 16,3 1 1-16,-4-6 0 0,2 5 0 16,-1-3 9-16,3 0-12 0,-2-1-1 15,4 1-1-15,-7-4-10 0,5 0 10 16,2 4 1-16,2-5 0 0,-6 2 0 16,4-1 1-16,-3 1 15 0,3-4-12 15,-2 5 0-15,0-2 0 0,0 1-2 16,2-1-1-16,-5 1-1 15,5 4 0-15,-4-1 0 0,2-3-1 16,-1 3-1-16,1-2-9 0,0-2 10 16,2 1 0-16,0-1-1 0,2-3 1 15,0 0 0-15,0 2 0 0,0-6-1 16,-1 4-13-16,1 0 4 0,2 0 10 16,-2 0 0-16,2 0 0 0,-4 2 1 15,2 1 1-15,0 4 1 0,2-3 2 16,-2-4 9-16,0 5-10 0,0-5 1 15,0 4 13-15,0-4-13 0,2-4 0 16,-2 0 9-16,2 1-10 0,0-4 1 16,0 3 9-16,-2-3-10 0,2 4-2 15,0-4 0-15,0 3 0 16,0-3-2-16,-5 6-1 0,5-6-9 16,0 3 9-16,0-3-12 0,0 4-1 15,0-4 1-15,0 0 12 0,0 0 3 16,0 0 11-16,5 0 14 0,-3-4-4 15,2 1 0-15,2-3 12 0,0 3 9 16,0-1-18-16,3 1-6 0,-3-1-6 16,0 1-11-16,0 0 0 0,3-1-1 15,-1 1-3-15,0 3 1 0,0-4 0 16,3 1 0-16,-3 3 2 0,4-4 2 16,1 1 0-16,-1-1 13 0,1 1-2 15,3-3 5-15,-1-1 0 0,5 0 0 16,-3-3 0-16,1-1-15 15,1-2 9-15,2 0 0 0,-3-1-10 16,3 0 0-16,0 4 0 0,-7-6-2 16,3 9 0-16,-1-3-2 0,-3-1-10 15,1 1 10-15,-4 5 0 0,3-2-1 16,-3 3 1-16,0-3 2 0,1 4 2 16,1-4 0-16,-2 0 13 0,3 0-12 15,-3 0 9-15,3-2 0 0,-1 2-10 16,0 0 10-16,-1-3-12 0,1 3 0 15,-2 0-2-15,1 0-10 0,-3 2-3 16,-2-2 3-16,3 7-3 0,-3-4 12 16,0 1-15-16,0 3 16 15,-2-4 0-15,3 1 0 0,-1 3 2 16,0-4 1-16,0 4 2 0,0-3 0 16,3-1 15-16,-5 4-16 0,0-3 1 15,2-1-1-15,-2 4 0 0,2-3 0 16,-1 3-2-16,-1-4-1 0,0 4 0 15,0-2 0-15,2 2-1 0,-6-3 1 16,4 3 0-16,-2 0 1 0,2-4 1 16,-1 4 2-16,-1 0 9 0,0-3-9 15,-2 3 0-15,6 0 9 0,-6 0-10 16,0 0 0-16,2-4 1 16,-2 4 0-16,2 0-1 0,0 0 10 0,0-3-10 15,0 3 1-15,0-3 9 0,0 3-10 16,-2 0 10-16,2-4-9 15,3 4 0-15,-3 0 9 0,-2 0-9 16,0 0 9-16,0 0-10 0,0 0-1 16,0 0 0-16,0 0-1 0,0 0-3 15,0 0-12-15,0 0 0 0,0 0 0 16,0 0 12-16,0 0-15 0,0 0 16 16,0 0-1-16,0 0 1 0,0 0 2 15,0 0 1-15,0 0 1 0,0 0 0 16,0 0 10-16,0 0-10 0,0 0 13 15,0 0-12-15,0 0 9 0,2-3-9 16,0-1 0-16,0 1 12 16,-2 3-12-16,0 0 9 0,2 0 3 15,-2 0 0-15,0-4-2 0,2 1-10 16,-2-1 9-16,0 1-10 0,0-6-1 16,0 2-1-16,0-4-1 0,2 1 1 15,-2-4 1-15,2 2 0 0,-2-2 1 16,0-4 0-16,2-1 0 0,-2 2 0 15,0-1 0-15,0-1-1 0,0-2 0 16,0 4 1-16,0-6 1 0,0 2-2 16,0 0 0-16,0-1-1 0,0-3-1 15,0 2 0-15,-2-4-2 0,2 0-9 16,0-4 9-16,-2 1-9 0,2-3 11 16,0 2 0-16,0 1-1 0,0-1-1 15,0 1 0-15,0-3 0 16,0 5 0-16,2 2 1 0,-2-2-1 15,2 2 2-15,-2 1 1 0,4 1-1 16,-2 1-2-16,-2-1-12 0,0 5 13 16,0-2-10-16,0-2 10 0,0 2 1 15,0 0-2-15,0 6-18 0,0-6 18 16,0 0-18-16,0 5 18 0,0-1-12 16,0-1 13-16,0 6 0 0,0-2 0 15,0 4 0-15,0-1-1 0,0 1 1 16,0 4-1-16,0 3 0 0,0-1 0 15,0 4-12-15,0-3-15 16,0 3-9-16,0 0-19 0,0 0-35 16,0 0-58-16,0 0-51 0,0 0-59 15,0 0-70-15,0-4-209 0,2 4-516 16,11-14-353-16</inkml:trace>
  <inkml:trace contextRef="#ctx0" brushRef="#br0" timeOffset="14133.98">13228 6834 189 0,'0'0'91'0,"0"0"399"16,0 0-217-16,0 0-41 0,0 0-14 16,0 0-46-16,0 0-6 15,0 0-1-15,0 0 17 0,6-21 9 16,-6 17-13-16,0 4-27 0,0-3-22 15,0 3-10-15,0 0-7 0,0-4-22 16,0 4-7-16,0-2-10 0,0-1 1 16,0-1 8-16,0-3 14 0,0 4-8 15,0-4-2-15,6 3-8 0,-6-3-5 16,0 4-4-16,2 0-7 0,-2 3-14 16,0 0-19-16,0 0-11 0,0 0-18 15,0 0-2-15,0 0 2 0,0 0 22 16,0 0 19-16,0 3 12 0,-2 0 0 15,2-3-1-15,0 4 1 0,0-1 0 16,0 1 0-16,0-4-4 0,0 0 3 16,-4 3-8-16,4-3-1 15,0 0-15-15,0 0-10 0,0 0-16 16,0 4 13-16,0-1 4 0,0 1 5 16,0-1 4-16,0 1 0 0,0 5-1 15,0 1 1-15,0 1-1 0,4-1 4 16,-2 0-3-16,-2-1-1 0,2 5 1 15,0 0-7-15,-2 0 3 0,2-5 4 16,0 8-7-16,-2-3 7 0,2 0 2 16,-2-2 4-16,2 2 8 0,-2 4 22 15,0-4-18-15,0 5-16 0,0-2-12 16,0 1-5-16,0 1-1 0,0 2-10 16,0-5 10-16,0 4-9 15,0 5 15-15,0-6-15 0,0 2 12 16,0 0-3-16,0-2 1 0,0 2-1 0,2-5 0 15,5 8 0-15,-5-6 3 16,2 1 0-16,-2-2-3 0,0 1 0 16,2-3 1-16,-2 3 2 0,0-1 0 15,2-1 3-15,-2 5 0 0,-2-4-3 16,3-1 10-16,-3 5 26 0,0-4 6 16,0 3-54-16,0-3 25 0,0 0-26 15,0 3 0-15,0-3-1 0,0 1 0 16,0-3 1-16,0-1-1 0,0 4 1 15,0-8 0-15,0 6 1 0,0-2 12 16,2 0-3-16,-2-4 0 16,0 6 0-16,0-2 0 0,0 0-9 15,0 5 12-15,0-2-12 0,0 1 0 16,0-2-1-16,0 1 1 0,-2-3 0 16,-1 0 0-16,1-2 0 0,-2 2-1 15,2-3-2-15,2-5 0 0,0-2-1 16,0-1 1-16,0 1-1 0,0-4 0 15,0 3-1-15,0-3 1 0,0 0 1 16,0 0 2-16,0 0 1 0,0 0 0 16,0 0-2-16,0 0-1 0,0 0-1 15,0 0 0-15,0-3 1 0,0 3-1 16,0 0-1-16,2-4 0 0,-2 1-1 16,4-1 2-16,-4 4-1 0,2-6 0 15,-2-1-1-15,3 0-9 16,-3 0 10-16,2-4 0 0,0 2-1 15,0 2-9-15,0-3 10 0,0-1-1 16,-2 1-9-16,2 1 11 0,4-1 1 16,-4 3 0-16,0 0 1 0,0-4 0 15,0 1 1-15,0 1 0 0,1 2 1 16,1 0-2-16,-2-3-1 0,2-1-1 16,0 4-1-16,-2-5 0 0,2 5-1 15,-2-7 0-15,4 4 1 0,3-4 1 16,-3 2 1-16,0-6 2 0,4 4 10 15,-3-5-11-15,-1 2 2 0,4-4 0 16,-4 1-1-16,1 0 1 16,3-1-1-16,-6 5-1 0,0-2-1 15,2 1-1-15,1 1-1 0,-1 2-1 16,-4 0 0-16,2 0-12 0,4 6 13 16,-4-6 0-16,3-4-1 0,-3 3 1 15,6 1 0-15,-2-4 2 0,-4-3 0 16,9 6 0-16,-7-6 2 0,4 2-1 15,-1-2 0-15,-3 0 1 0,4 5 0 16,-1-5 0-16,-5 4 1 0,6-3 9 16,-4 3-11-16,-2-4 0 0,3 5 0 15,1-1-1-15,-2-6 0 0,-2 6 0 16,4-1 0-16,-1-4 0 16,-1 4 0-16,-4 1 0 0,6-2-2 15,-4 1 1-15,0 1 0 0,1 1-1 16,-1 6-1-16,4-4 1 0,-6 0-1 15,2 0-9-15,0 5 12 0,-2-5 0 16,7 4 1-16,-5-4-1 0,0 5 0 16,0 2 0-16,0-7-2 0,2 3 0 15,-2-2-1-15,1 4-9 0,-1-2 9 16,0 1 0-16,4-1-9 0,-2-3 9 16,-2 2 2-16,3 2 1 0,3-4-1 15,-6-4 0-15,4 10 1 0,3-6-1 16,-5 0 1-16,0 0 0 0,2 5 0 15,-1-5 1-15,-1 4 1 16,2-1 1-16,-4-3 15 0,0 9-15 0,1-5 0 16,-3-1-1-16,4 4-1 15,-2-7 0-15,-2 7-1 0,2 2 0 16,-4-5-2-16,4 3 0 0,-2-4 0 16,5 4-13-16,-5-3 3 0,2 4 0 15,-2-4 9-15,0 3-10 0,2-4 12 16,-2 5 0-16,4-5-2 0,-4 6 3 15,2 1 0-15,-1 1 0 0,-3-1-1 16,2 1 1-16,-2 3-2 0,0 0-10 16,0 0 0-16,0 0 0 0,0 0 10 15,0 0-1-15,0 0 3 16,0 0 0-16,0 0 3 0,0 0 0 16,0 0 15-16,0 0-6 0,0 0 6 15,0-4-2-15,0 4 5 0,0 0-20 16,0 0 1-16,0 0 1 0,0 0-3 15,-2 0-1-15,2 0-2 0,0 0-15 16,-3 0 3-16,1 0-1 0,2 0 4 16,-2 0 9-16,-2 4 1 0,-2-4 0 15,2 3 2-15,0 1 0 0,-2-1 12 16,-7 1-9-16,7-2 13 0,-6 1-14 16,3 4 10-16,-3-3-10 0,4-1 0 15,-7 0 0-15,7 1 0 0,-5 3-2 16,3-4-3-16,-2 1-9 0,1 3 9 15,-5-2 0-15,5 2-1 0,-3 4 1 16,2-1-9-16,-3 1 12 16,1-1 1-16,1-5 2 0,-1 9 9 15,3-7 1-15,-1 4-1 0,0-4-9 16,1 0 9-16,-1-4 0 0,2 2-9 16,-1-1-2-16,-1-1 0 0,2 4-1 15,-3 0-1-15,1 0-2 0,-3 0-15 16,-1 0 3-16,3 4 3 0,-1 1-1 15,-5-2 11-15,3 4-1 0,1 0 1 16,-1-2 1-16,-1 2 1 0,5 0 2 16,-5 0 1-16,7-5 10 0,-3 1-10 15,3-3 18-15,-2 0-18 16,6 0 15-16,-3-3-6 0,3-1-10 16,2 1 1-16,0-4 0 0,-4 3-1 15,3-3-2-15,1 2-2 0,0-2-13 16,-2 4-3-16,-2-1-6 0,4 1 2 15,-1-1 4-15,3 0-3 0,-2 1 0 16,-2-4-3-16,4 3-16 0,0-3-78 16,2 0-51-16,0 0-44 0,0 4-50 15,0-4-87-15,2 0-223 0,2 3-515 16,0 1-1031-16</inkml:trace>
  <inkml:trace contextRef="#ctx0" brushRef="#br0" timeOffset="20268.29">13223 6797 258 0,'0'0'427'16,"0"0"-232"-16,0 0-22 0,0 0 42 15,0 0-3-15,0 0 35 0,0 0-36 16,0 0-75-16,0 0 62 0,29-11-14 15,-25 8-16-15,5-1-3 0,-7 1-14 16,0-4-13-16,0 3-4 0,0 1-13 16,-2 0-19-16,0-4-19 0,0 3-20 15,0 4-12-15,0-2-17 0,0-1-34 16,0 3-20-16,2 0-27 0,2 0 12 16,2 0 34-16,-1-4 1 0,1 4 16 15,2 0 0-15,4-3 12 0,3 3 4 16,-5-4 9-16,7 1 13 15,-3-1 5-15,3-3 23 0,1 0 37 16,1-3-30-16,0 1-33 0,-3-5-18 16,3 0-17-16,-1-3-5 0,-1 8 0 15,-7-5-14-15,7 0-2 0,-9 7-1 16,2-3-1-16,-1 5-17 0,-3 1-3 16,2 1-3-16,0-1 3 0,-1 1 19 15,5 3-12-15,-2-4 15 0,7 1 1 16,-3 3 2-16,1-4 9 0,1 1 4 15,5-4-1-15,-5 0 4 0,3 0 3 16,-4 2-6-16,3-6-4 0,-3 4-10 16,-5 0 14-16,2 0-4 0,-3 0 1 15,-5 0 2-15,0 4-3 0,2 3-12 16,-4-4-12-16,-2 4-13 0,2-2-12 16,-2 2-10-16,0 0 10 15,2 0 12-15,0 0 12 0,0 0 12 16,3 0 0-16,1 0 1 0,-2-3 13 15,0 3 2-15,0-4 1 0,7 1-1 16,-7 0-11-16,2-1-1 0,-2-3 12 16,2 4-14-16,-2-1 0 0,0 1 0 15,-1-1 2-15,-3 1 1 0,2-1-4 16,-2 4-13-16,0 0-9 0,0 0-6 16,0 0-6-16,0 0 0 0,0 0-2 15,0 0-2-15,0 0 13 0,0 0 10 16,0 0 15-16,0 0 12 0,2 0 10 15,0 0 0-15,0 0 7 16,2-3-7-16,-2-1-6 0,0 2-4 16,0 2 1-16,0-3-12 0,0-1 0 15,0 4-1-15,-2-3 0 0,2 3 0 16,-2 0-3-16,0 0-13 0,0 0 14 16,0 0-10-16,0 0 12 0,0 0 3 15,0 0 22-15,0 0 0 0,0 0 3 16,0 0-3-16,0 0 0 0,0 0-3 15,0 0-1-15,0 0-20 0,0 0 0 16,-2 0-1-16,2 0-3 0,-2 3-19 16,0 1 4-16,-2-1 5 15,0-1 1-15,-4 9 10 0,4-1 0 16,-3 1 0-16,-1 2 1 0,2 0-2 16,0 4 1-16,-5 1-1 0,5-4-12 15,0 5 12-15,0-2-10 0,-3 1 13 16,3 1 2-16,2 2 1 0,-6-2 0 15,4 5 1-15,-1-3 8 0,-3-2-10 16,2 6 0-16,-5-2 11 0,5-3-11 16,-4 1 0-16,1 6 1 0,-3-7-2 15,4 3-1-15,-3 2-1 0,3-6 0 16,-3 5-1-16,5-3 2 0,-4 2 0 16,3 1 2-16,1-1 0 0,-4 1 1 15,4-1 0-15,-5 1 10 16,5-4-11-16,-5 7 13 0,3-2-12 15,-2 1 10-15,3-5 2 0,-3 5 1 16,2-1-4-16,-3-3-8 0,5-1-1 16,-2-2 9-16,-1 6-9 0,-3-4 10 15,6-2-11-15,-3 2 13 0,-1 0-12 16,6-2 10-16,-7 2 5 0,5-2-2 16,2 2-14-16,-5-4 1 0,5 6-2 15,0-2 0-15,-2-4 0 0,2 3 2 16,1 1 10-16,-5-7-1 0,6 5 7 15,-2-5-7-15,0 0 3 0,-3 1 1 16,3-1 6-16,0-3-1 0,-2-1-2 16,4-1 2-16,-1 1 4 0,1 1-7 15,2-1-2-15,0-3-14 16,2-3 0-16,0-1 13 0,0 4-11 16,0-5 17-16,0 1-6 0,0-3 4 15,0 4 2-15,0-4 7 0,0 0 0 16,0 0 2-16,-4 0 7 0,4 0 28 15,-2 0 11-15,2 0-36 0,-2 3-25 16,2-3-13-16,0 0-1 0,-2 0-1 16,2 0 0-16,0 0 0 0,-2 0 1 15,2 0 11-15,0 0 4 0,0 0 5 16,0 0 6-16,0-3-11 0,0-1-13 16,0-1-1-16,0 2 0 0,-2-4-2 15,0 0 0-15,0-4 0 16,-1 1 0-16,1-4 0 0,-4 5 1 15,4 2 1-15,-2-7 1 0,2 4 0 16,-2-2-1-16,2 1-2 0,-7-6 0 16,7 3-2-16,0-2-13 0,0-1 12 15,0-8-10-15,0 2 10 0,2-4-9 16,0-3 10-16,0-3-1 0,0-2 2 16,0-2-2-16,0 1 1 0,2-3-10 15,-2 3 12-15,0-1 0 0,0 6 2 16,0 1 13-16,0 2-12 0,-2 5 0 15,-2 2 0-15,-4 1 0 0,2 4 0 16,1-2 0-16,-1-1-2 0,-2 5-1 16,4-3-3-16,0-1-12 0,2 6 0 15,-3-5 0-15,1-4 14 16,2 5-1-16,2-5 0 0,0 0-14 16,0 6 14-16,0-3 0 0,2-3-1 15,4 9 0-15,-3-2 1 0,-1 4-1 16,0-4 1-16,-2 8 0 0,2 3 2 15,-2-4 0-15,0 3 1 0,0 1 0 16,0 3-1-16,0 0-1 0,0 0-1 16,0-4-23-16,0 4-14 0,0 0-35 15,0-3-24-15,0 3-46 0,0-4-73 16,0 1-115-16,2 3-274 0,2 0-717 16,6 0-847-16</inkml:trace>
  <inkml:trace contextRef="#ctx0" brushRef="#br0" timeOffset="33166.94">18058 6671 160 0,'0'0'411'0,"0"0"-92"16,0 0-169-16,0 0-121 16,0 0-29-16,0 0-1 0,0 0-44 15,0 0-200-15,0 0-110 0,-43 14 3 16</inkml:trace>
  <inkml:trace contextRef="#ctx0" brushRef="#br0" timeOffset="35751.35">17955 6732 65 0,'0'0'382'0,"0"0"32"15,0 0-88-15,0 0-11 0,0 0 30 16,0 0-11-16,0 0-78 0,0 0-30 16,0 0-36-16,0 0-23 0,-45 51-33 15,42-44-19-15,1-4-19 0,-2 1-10 16,2 1-10-16,0-1-9 0,2-4-17 15,0 7 7-15,-4-7 31 16,4 0 63-16,0 0 35 0,0 0-42 16,0 0-33-16,4 0 1 0,-2-4-7 15,0 1-19-15,2-1-9 0,1 2-13 16,-3-1-14-16,4-1-14 0,-6 4-11 16,4-3-13-16,-2 3-10 0,2-4 0 15,-2 4 0-15,2-3 13 0,3 3-12 16,-1-4 13-16,4 4-1 0,0-7 6 15,3 4-8-15,-1-4-1 0,5-3-9 16,-3 1 12-16,3-2 1 0,-1-3 5 16,5 0 9-16,-4 2-11 15,1 2-1-15,-1-1-15 0,1 1-3 0,-3 3 0 16,1 0-12-16,-1 0 10 16,-3 5-1-16,1 2-9 0,-1-3 12 15,2-1 1-15,1 1 1 0,-3-1 1 16,5 1 12-16,-3-1 3 0,3-3-6 15,-1 0 7-15,-1 0-1 0,1-1-15 16,1 1 9-16,-5 0-11 0,3-4-1 16,-3 4-1-16,-1 0 0 0,-1-3-11 15,-2 6-6-15,2 3-10 0,-5-3 1 16,3 4 2-16,-2-3 7 0,2 3 18 16,1 0 0-16,1 0 0 0,-6 0 2 15,4 0 10-15,3 0 1 16,-5-4 2-16,0 4 0 0,4 0 6 15,-5 0 4-15,1-3-4 0,0 3-3 16,0-4-2-16,-2 4 2 0,2-3 0 16,-1 3-3-16,1-4-12 0,-4 1-1 15,4-1-2-15,0-3-1 0,5 0-1 16,-5 4 0-16,0-3 1 0,4-1-1 16,-3 4 2-16,1-4 0 0,0 0 0 15,-6 4 0-15,2-1 2 0,0 1 13 16,-1-1 1-16,-3 4 2 0,2-3 6 15,-2 3 4-15,0 0-10 0,0-4-3 16,0 4-12-16,0 0 12 0,0 0-3 16,0 0 0-16,0 0 1 0,0 0-1 15,0-3-11-15,0 3 1 0,2-4 10 16,-2 4 0-16,0-2 6 16,0 2 3-16,0 0 7 0,0 0 5 15,0-3 6-15,0 3 85 0,-2-4-39 16,0 1-40-16,-1 3-18 0,-1-4-9 15,2 1-2-15,-2-1-4 0,4-3-9 16,-6 4 0-16,2 0 12 0,2-4-13 16,-2 0 0-16,1 1-1 0,1-1 0 15,0-3-1-15,2 3 0 0,0-7 0 16,-6 2 0-16,6 1 0 0,-2-3 1 16,0-3 1-16,0 5 10 0,0-2-10 15,-2-4 0-15,0 1 1 0,2 5 0 16,-5-6-1-16,3-3 1 15,-2 9-3-15,2-5-1 0,4-4-2 16,-6 8-9-16,4-4 9 0,2-4 1 16,0 9-10-16,-2-6 11 0,2 1-1 15,0 0 2-15,0 1 0 0,0 2 2 16,-3 0 0-16,3 3 10 0,-2 6-9 16,0-5-1-16,0 3 0 0,-2 0-2 15,4 3-1-15,-6-3-1 0,4 4 0 16,0-1-1-16,0 1 0 0,0 3-9 15,2-2 9-15,-2 2 0 0,2 0 0 16,0-3 2-16,0 3 1 0,0 0 0 16,0 0 0-16,0 0 0 0,0 0 1 15,0 0-1-15,0 0-1 16,0 0-1-16,0 0 0 0,0 0-10 16,-2 0 9-16,2 0 0 0,-3 0-13 15,3 0 4-15,-2 0-3 0,2 3-3 16,-4-3 3-16,2 2 3 0,0-2 9 15,0 3-15-15,0-3 15 0,0 4 1 16,0-1-1-16,0 1 0 0,-2-1 0 16,0 4-12-16,-1-3 14 0,1-1-1 15,0 4 2-15,-2 0-1 0,0-3 0 16,2-3 1-16,-3 6 0 0,1 0 2 16,0-3 1-16,2-1 9 15,0 1-10-15,0-1 1 0,2 1 0 16,-1-4 9-16,-1 3-10 0,2-3 0 15,0 0-2-15,0 4-1 0,2-4-1 16,-2 0 1-16,-2 3 0 0,2-3-1 16,0 4 0-16,0-4-10 0,-4 3 10 15,-1 3 0-15,1-3 1 0,2 4 1 16,-6 0 0-16,1 0 0 0,1 3 0 16,2-3-1-16,-2 4 0 0,3-6-1 15,-3 2 1-15,0 7 1 0,2-7 1 16,0 3 1-16,-1 1 0 0,-1-2 1 15,-2 5 0-15,1 0-1 0,-1 0 10 16,0-6-10-16,2 10 0 16,-7-4 1-16,3 0-1 0,1-2 0 15,-1 5 0-15,0 1 0 0,1-10 1 16,1 10 0-16,0-1-1 0,-1-3 1 16,3-2-2-16,-4 9 1 0,1-3 0 15,1-2 0-15,-3 4 0 0,3 1 0 16,-2-1-2-16,1 4 1 0,-1-8 1 15,2 8 1-15,-3-3 9 0,3-5 0 16,0 1 3-16,-1-3 1 0,3-3 5 16,2 1 0-16,-3-2-3 0,1-3-3 15,4 0-3-15,-2-3-9 0,2-1-1 16,2 1-2-16,-2-1 0 0,1-1-3 16,-1 1-9-16,2 1 9 0,2-1-9 15,-4 1 0-15,0-1 10 16,2 4-10-16,0-3 10 0,-2 3 0 15,2-4 0-15,-2 1 0 0,4 3 0 16,-7-4 2-16,5-1 0 0,0 1-1 16,0 1-2-16,0 3 0 0,0-4-9 15,0 1 9-15,-2 3-10 0,4-4 12 16,-6 4 0-16,4 0 1 0,-3-3 0 16,1 1 0-16,2 2 2 0,-4 0 0 15,4 0 2-15,0-4-1 0,0 1-1 16,0-1 1-16,0 1-2 0,0-1-1 15,2-3-2-15,-2 4-14 16,2-4 13-16,0 0 0 0,0 0 0 16,0 0-9-16,0 0 10 0,0 0-1 15,0 0 0-15,0 0-15 0,0 0 17 16,0 0-1-16,0 0 0 0,-3 3-1 16,3-3 2-16,0 0 1 0,0 0 2 15,0 0 10-15,0 0-9 0,0 0-1 16,0 0-2-16,0 0 0 0,0 0 0 15,0 0-3-15,0 0 1 0,3 0-1 16,-1 0-15-16,0 0 16 0,2-3-10 16,-2 3 10-16,2 0-10 0,4 0 11 15,-2-4-1-15,5 1 1 0,-3 3 1 16,7-4 1-16,-5 1 1 0,4-4 1 16,3 0-2-16,-1-3 1 15,3 1 1-15,0 2-1 0,1-7 1 16,1 3 9-16,-4-3-11 0,1 6 0 15,1-3 0-15,-1 1 0 0,1 3-1 16,-5-4 0-16,3 1 0 0,-1 5 0 16,5-2 0-16,-6 0-1 0,3 0 1 15,-1-4-1-15,3 4-1 0,1-1 0 16,0 1-1-16,1 0 0 0,-3-4-9 16,2 4 11-16,-1 0 1 0,-1 0 2 15,0 0 1-15,-3 6 15 0,-1-6-6 16,-3 0 0-16,-2 3 0 15,1 1-10-15,-5-1 10 0,0 1-9 16,2-1-3-16,-6 1 0 0,3-1-12 16,1 1 9-16,-2-1 0 0,2 1-9 15,0-1 12-15,1 2 3 0,-3-1 12 16,2-1 0-16,0 1-3 0,-2 0-9 16,0-1 10-16,3 1-12 0,-5-1-1 15,0 1-1-15,-2 3 0 0,2-4 0 16,0 4-1-16,-2 0-11 0,0 0 10 15,2 0-9-15,-2-3 10 0,2 3 1 16,-2 0 0-16,2 0 1 0,0 0 1 16,0-4 11-16,-2 4 7 15,6-3-1-15,-6-1 3 0,2 4 3 16,-2-3 0-16,2-1-3 0,-2 4-3 16,3-2-3-16,-3 2-12 0,0-3 9 15,2 3-9-15,-2-4 0 0,0 4-1 16,0-3-1-16,2-1-1 0,-2 1 0 15,0 3 0-15,0-4 1 0,0-3 1 16,0 4 0-16,0 0 10 0,0-4-9 16,0-2 10-16,0 2-11 0,0-4 1 15,0-3-1-15,0-3-1 0,-4 5 1 16,4-9 0-16,-3-4 0 0,1 6 0 16,0-5-1-16,-4 5 0 0,2-2-1 15,-2-4-1-15,0 10-11 0,-5-6-13 16,-1 5-11-16,-3 2-12 0,-3 0-12 15,-3 0-22-15,0 4-27 16,1 8-8-16,1-9-11 0,1 4-20 16,7-3-56-16,7-4-135 0,4 2-287 15,4-2-536-15,31-33-684 0</inkml:trace>
  <inkml:trace contextRef="#ctx0" brushRef="#br0" timeOffset="39618.26">23212 6438 287 0,'0'0'760'0,"0"0"-253"16,0 0-126-16,0 0-102 0,0 0-79 15,0 0-16-15,0 0-10 0,0 0-19 16,0 0-14-16,12-4-10 0,-10 4-3 15,4 0 9-15,-4 0-4 0,1 0-29 16,-3 0-35-16,2 4-12 0,0-4 9 16,-2 0 6-16,0 0 1 0,0 0-13 15,0 3-29-15,0-3-31 0,0 0-28 16,0 0-6-16,0 4 14 0,0-1 17 16,0-3 1-16,0 4 2 15,0-1 1-15,-2 1 22 0,0-1 30 16,2 1 22-16,-3-1 21 0,1-3 25 15,0 3-19-15,-4-3-28 0,4 0-18 16,0 0-10-16,0 0-12 0,-2 0-6 16,0 0-13-16,-5 0-3 0,3 0-9 15,2 4-1-15,-8-1 1 0,5-3 0 16,-3 6 0-16,-2 1 0 0,-3 3 15 16,3-3-2-16,-5 4-1 0,5-1 3 15,-7-5 1-15,3 9 2 0,-3 0 1 16,5-3 5-16,-5-1 4 15,0-1 2-15,1 5 19 0,-1-4 12 16,7-3-15-16,-7 0-18 0,3 0-10 16,3-2-9-16,-3-1-12 0,-1 3 0 15,1 0 0-15,1-4-18 0,-1 4 3 16,-5 0-1-16,4 4-5 0,1-6 6 16,-1 5 3-16,-1 1 9 0,1-1 3 15,3 1 1-15,-3-1 11 0,3-1 3 16,3 1-3-16,-3-3 3 0,4 0 4 15,-1 0-1-15,3-3 3 0,2 3-2 16,-2-7-7-16,1 3 0 0,5-3-9 16,0 0 9-16,0 0-10 0,0 0-1 15,0 0 0-15,2 0-1 16,-4 0 0-16,4 2-2 0,-2-2-10 16,0 0 0-16,0 0 0 0,2 0 9 15,-2 0-19-15,2 0 4 0,-2 4 0 16,2-4-7-16,0 0 4 0,0 0 19 15,0 0 2-15,0 0 12 0,2 0 6 16,0 0 1-16,2 0-1 0,2 0 3 16,-4 0-5-16,2 0-4 0,-2 0-10 15,2 7-1-15,3-7-1 0,1 3 0 16,-4 1-2-16,2-1-1 0,5 1 1 16,-5 3 2-16,0-1 0 0,4-2 2 15,-1-1 0-15,1 3 10 0,0 1-9 16,-1 0 12-16,1-4-12 0,-2 1 12 15,2-1-12-15,-1 1 0 0,-3-1 0 16,4 1-1-16,-4-4-1 16,-1 3 0-16,3 1 0 0,-4-1-1 15,2 1 1-15,-2-4 1 0,5 0 13 16,-3 3-3-16,-2-1-10 0,4-2 1 16,0 3 9-16,-1-3-9 0,-1 4 0 15,2-4 12-15,-4 0 7 0,0 0 11 16,1 0 34-16,-1 0 9 0,0 0-28 15,-2 0-24-15,0 0-9 0,-2 0-12 16,0 0-1-16,0 3-2 0,0-3 0 16,0 0-15-16,0 0-6 0,2 0 18 15,0 0 2-15,-2 0 1 0,2 0 12 16,0 0 0-16,4 0 3 16,1-7 4-16,-3 7-4 0,-2-5 3 15,4 2-15-15,2-1 9 0,-4-3 0 16,1 0 0-16,1 0-9 0,-2 0 9 15,4-3-10-15,-4 3 0 0,0 1 0 16,3-4-2-16,1 0 1 0,-2-4-1 16,7 1 0-16,-5-1-2 0,6-3-10 15,-3-6 10-15,5 2-1 0,3-3-9 16,-5-2 10-16,5-2-1 0,1 2 0 16,1-6 1-16,-2 10-1 0,-5-6 1 15,1 9 0-15,1 1 0 0,-8 1 0 16,3 8 1-16,-5-1-1 15,-2 3-10-15,-2 0-3 0,2 3-13 16,-2 1-17-16,3 3-82 0,-5-4-52 16,0 4-53-16,0 0-77 0,-9 0-234 15,5 4-746-15,-14 6-1081 0</inkml:trace>
  <inkml:trace contextRef="#ctx0" brushRef="#br0" timeOffset="44017.81">23156 15763 202 0,'0'0'369'0,"0"0"-96"0,0 0 66 15,0 0-49-15,0 0-49 0,0 0-37 16,0 0 7-16,0 0-20 15,0 0-6-15,58-47-1 0,-54 44-20 16,-4-1-49-16,0-3-28 0,0 4-26 16,0-1-16-16,0 3-17 0,0-3-2 15,0-3 0-15,0 4-7 0,0-1 6 16,0 1 10-16,0-1-12 0,-4-3 2 16,0 4 7-16,-5-4-3 0,3 0-10 15,-4 2 3-15,-5-6 0 0,-3 8 16 16,-1-4 3-16,3-4 13 0,-7 4 3 15,0 0-3-15,-4 4-13 16,2-2-10-16,-1-2-18 0,1 3-13 16,0 4-2-16,-2 0 1 0,-2 0 1 15,0 0 15-15,4 4-11 0,1 6-2 16,-3-5 0-16,4 9 1 0,0 0 13 16,1 0-14-16,1 5 10 0,2 2-12 15,1 2 0-15,5 1 0 0,-1 3 1 16,5 0-1-16,-1 0 2 0,6 4 13 15,4-1 4-15,0-2 6 0,0 1 10 16,8-1-7-16,5 2 6 0,-1-2-8 16,3-2 0-16,5-2-1 0,-1-1-4 15,2-2 1-15,1-2 0 0,3-2 12 16,0 1-3-16,0-8 4 0,-1-1 5 16,5 2-15-16,0-8 6 0,0 4 3 15,0-3-3-15,6-4-12 16,-4 0-4-16,5 0-2 0,-5-4-10 15,2 1 15-15,0-4-2 0,-6-4 11 16,6 2 4-16,-4-5 3 0,-5-3 0 16,1-2-3-16,-2-6-3 0,-2-1-7 15,-3-5 16-15,-3-2 3 0,-5-2-6 16,-8-5-7-16,-2 0-14 0,0 3-11 16,-8-5 0-16,-11 2-2 0,-1 3-18 15,-7 2 3-15,-11 6-7 0,3 3 1 16,-6-2-4-16,-7 7 4 0,-3 5 9 15,-1 6-1-15,2-1-2 16,-1 8 12-16,-5 3-19 0,8 0 1 16,-1 10 2-16,1 1 1 0,5 6-10 15,2 6 6-15,1 1 7 0,7 2-7 16,-2 7 7-16,8 6 13 0,2 4 0 16,3 15-14-16,5 10 4 0,9-5 9 15,8-9 0-15,2-12-19 0,12-9-6 16,1 3 13-16,8 6 15 0,8-2-1 15,0 1 1-15,8-8-3 0,0-5-22 16,15-2-6-16,8-2 3 0,10-10-9 16,11-10 6-16,-7-4-13 0,-1-18-46 15,-11-3-62-15,-21 2-23 0,1-2-69 16,-19 0-106-16,-7 9-224 16,36-42-804-16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1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C46A8ACA-9AED-4D59-95E2-B5DC2945C1B1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6400" cy="237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381394"/>
            <a:ext cx="7449820" cy="2766596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1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C30D3445-513F-408C-A5DD-E15B215B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357D-BE3E-4199-AA87-3C5B843739AA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BC08-293E-47EA-95E2-EF742AC7EB6E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7799-5D50-4226-95B9-42061E1EFC6A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ADA6-CE5D-4089-9139-DA8F20E8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05534-6F56-4D03-BCAE-F660817CA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4F0E-19B3-4B80-A300-6A94FEBB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C286-0441-4959-9A04-94E9CCFCCD2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2AA0-CAED-4098-B3EA-04D9FCAF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B3E0-6725-4929-9F6D-3349C1CA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B24A-E0B9-46AA-9606-C25D282D54A9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7A36-982B-4C9E-AC40-422EC8668A28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DE202-6CC2-4186-BD33-70F0F643968D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A1DD-5558-4231-AE03-9D4E68802FC6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7FB16-0689-4D0F-A38A-489160F52493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327A-2A02-49BF-A01E-C32E8994C9E1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FB00-F151-4D6E-A1B5-41158121222B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2979-354B-45B8-9296-612FFFD37E23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29556-1626-480D-B8D0-09C6EADB59D5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39F5-C297-40A9-9E72-E9EE39513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Direct Methods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6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E6D4-BCE5-4F37-A9FD-133928B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Nelder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-Mead Simplex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27CAB5-D11F-4E12-ABC9-2A24EFA8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8406" y="1625583"/>
            <a:ext cx="6275187" cy="48672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CD945-04E9-4D1E-9381-21C6E66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E6D4-BCE5-4F37-A9FD-133928B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Nelder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-Mead Simplex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05423AC-1F04-4564-83C1-D0A382BE8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5881" y="1511112"/>
            <a:ext cx="6668950" cy="49817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59E772-0A37-4D66-8AC0-97A2FF9F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590868-8E4B-4D48-A202-79AE0C2522A5}"/>
                  </a:ext>
                </a:extLst>
              </p14:cNvPr>
              <p14:cNvContentPartPr/>
              <p14:nvPr/>
            </p14:nvContentPartPr>
            <p14:xfrm>
              <a:off x="2787480" y="2121120"/>
              <a:ext cx="5628600" cy="37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590868-8E4B-4D48-A202-79AE0C2522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8120" y="2111760"/>
                <a:ext cx="5647320" cy="37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00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E9F-236B-453E-9AE8-EED28ABD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i="1" dirty="0">
                <a:latin typeface="TeXGyrePagella-Italic" panose="02000603020200000004" pitchFamily="50" charset="0"/>
              </a:rPr>
              <a:t>D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ivided Rectangles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AB56-D008-4F85-98A6-F408B94C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Also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DIRECT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for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Divided 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RECTangles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Same approach as Shubert-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Piyavskii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method, but does not need to specify Lipschitz constant and is more efficiently expanded to multiple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7946F-0D4B-4EC9-92F9-BE6E773C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E9F-236B-453E-9AE8-EED28ABD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Divided Rectangles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3E8F1C5-811C-45B3-8761-49EA9AF29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2275" y="1502435"/>
            <a:ext cx="5709285" cy="4990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BD057-76F9-4F94-A500-52875AD0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E9F-236B-453E-9AE8-EED28ABD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eXGyrePagella-Regular" panose="02000603020200000003" pitchFamily="50" charset="0"/>
              </a:rPr>
              <a:t>Summary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AAC1B10-530E-4C77-887D-B6C07382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9465227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Direct methods rely solely on the objective function and do not use derivative information.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Cyclic coordinate search optimizes one coordinate direction at a time.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Powell’s method adapts the set of search directions based on the direction of progress.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Hooke-Jeeves searches in each coordinate direction from the current point using a step size that is adapted over 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411D9-A510-42FD-9995-D5D87CDE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7E9F-236B-453E-9AE8-EED28ABD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eXGyrePagella-Regular" panose="02000603020200000003" pitchFamily="50" charset="0"/>
              </a:rPr>
              <a:t>Summary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AAC1B10-530E-4C77-887D-B6C07382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9465227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Generalized pattern search is similar to Hooke-Jeeves, but it uses fewer search directions that positively span the design space.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Nelder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-Mead simplex method uses a simplex to search the design space, adaptively expanding and contracting the size of the simplex in response to evaluations of the objective function.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divided rectangles algorithm extends the Shubert-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Piyavskii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approach to multiple dimensions and does not require specifying a valid Lipschitz constant.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8176EC-775E-44CD-A46E-5181371E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39F5-C297-40A9-9E72-E9EE3951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Direct Methods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6D8-3E65-4D48-A011-8A73D80F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Direct method search using function evaluations only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Also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zero-order, black box, pattern search,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derivative-free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9235-A5AC-4874-BB0F-731F6F3B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AB4F-684E-42AA-BF58-63B70D9B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Cyclic Coordinate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9746-58E7-4897-B338-51A0EE88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Also known as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coordinate descent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taxicab search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Performs line search in alternating coordinate directions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EB0D92-6AEE-466E-B65A-4B523A357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762" y="3118400"/>
            <a:ext cx="3374475" cy="3374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17671-88C7-41E2-9254-7E3E47B9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7B2893-8EC7-4644-B84C-78D7809B4808}"/>
                  </a:ext>
                </a:extLst>
              </p14:cNvPr>
              <p14:cNvContentPartPr/>
              <p14:nvPr/>
            </p14:nvContentPartPr>
            <p14:xfrm>
              <a:off x="5238000" y="4392000"/>
              <a:ext cx="1434600" cy="126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7B2893-8EC7-4644-B84C-78D7809B48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8640" y="4382640"/>
                <a:ext cx="1453320" cy="128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56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AB4F-684E-42AA-BF58-63B70D9B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Cyclic Coordinate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9746-58E7-4897-B338-51A0EE88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Can be augmented to accelerate convergence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7D1F6F-B74C-4048-9752-59DDD0E0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580" y="2437660"/>
            <a:ext cx="3332840" cy="41912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5AA2-53DB-4B60-9FF9-56CAC7B2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538770-4FB1-4737-AF86-9286E0F81972}"/>
                  </a:ext>
                </a:extLst>
              </p14:cNvPr>
              <p14:cNvContentPartPr/>
              <p14:nvPr/>
            </p14:nvContentPartPr>
            <p14:xfrm>
              <a:off x="5255280" y="3284640"/>
              <a:ext cx="1584000" cy="166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538770-4FB1-4737-AF86-9286E0F819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5920" y="3275280"/>
                <a:ext cx="1602720" cy="16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62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166E-BF7E-4F47-9294-B076A4EF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Powell’s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56CD-5695-4821-B112-11BA9D4D6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Similar to Cyclic Coordinate Search, but can search in non-orthogonal directions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6D2526C-368D-4ABD-A3E6-1057F147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9143" y="2821553"/>
            <a:ext cx="3843379" cy="38433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E4D65-F13A-488B-86E5-661168B5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35A1EF-9C51-4481-AA78-246E232691BB}"/>
                  </a:ext>
                </a:extLst>
              </p14:cNvPr>
              <p14:cNvContentPartPr/>
              <p14:nvPr/>
            </p14:nvContentPartPr>
            <p14:xfrm>
              <a:off x="164520" y="193320"/>
              <a:ext cx="11025000" cy="6293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35A1EF-9C51-4481-AA78-246E232691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160" y="183960"/>
                <a:ext cx="11043720" cy="63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97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4D24-A775-47B8-A16B-52D712B4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Hooke-Jeeves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8EC7-6A37-4DCC-A734-F3A060E34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89D9FC-D352-4B07-A7A8-60E9DF82C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488" y="2494851"/>
            <a:ext cx="11030283" cy="27435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993A8-3E63-4201-8368-CF984684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D2B144-6874-4DE5-87CC-ADEEC761E76A}"/>
                  </a:ext>
                </a:extLst>
              </p14:cNvPr>
              <p14:cNvContentPartPr/>
              <p14:nvPr/>
            </p14:nvContentPartPr>
            <p14:xfrm>
              <a:off x="889200" y="3355920"/>
              <a:ext cx="9141840" cy="1455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D2B144-6874-4DE5-87CC-ADEEC761E7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840" y="3346560"/>
                <a:ext cx="9160560" cy="14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71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84E7-AD0F-4D42-8222-AFAE8973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Generalized Pattern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E900-C002-4A4C-A85D-A7FB3ED27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Generalization of Hooke-Jeeves method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Searches in set of directions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that positively spans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search space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A04566-08D3-4905-A752-212481613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7942" y="3292627"/>
            <a:ext cx="9795858" cy="28843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33945-E09A-4BBB-BC5A-11A28C56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84E7-AD0F-4D42-8222-AFAE8973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Generalized Pattern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DCED857-CDA5-47ED-90CB-048FE410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2211" y="1825625"/>
            <a:ext cx="6287578" cy="45089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51D89-0AED-4867-BF6C-32901ED1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1CB4B8-343F-4812-BFA1-8C041BF5EA66}"/>
                  </a:ext>
                </a:extLst>
              </p14:cNvPr>
              <p14:cNvContentPartPr/>
              <p14:nvPr/>
            </p14:nvContentPartPr>
            <p14:xfrm>
              <a:off x="8245440" y="342720"/>
              <a:ext cx="3540960" cy="1477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1CB4B8-343F-4812-BFA1-8C041BF5EA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6080" y="333360"/>
                <a:ext cx="3559680" cy="14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61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E6D4-BCE5-4F37-A9FD-133928B6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 err="1">
                <a:latin typeface="TeXGyrePagella-Italic" panose="02000603020200000004" pitchFamily="50" charset="0"/>
              </a:rPr>
              <a:t>Nelder</a:t>
            </a:r>
            <a:r>
              <a:rPr lang="en-US" b="0" i="1" u="none" strike="noStrike" baseline="0" dirty="0">
                <a:latin typeface="TeXGyrePagella-Italic" panose="02000603020200000004" pitchFamily="50" charset="0"/>
              </a:rPr>
              <a:t>-Mead Simplex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B3CD-3D2D-4F70-AD98-9BE180E83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Uses simple algorithm to traverse search space using set of points defining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simplex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B3AB95-7C0C-420F-91BF-12F6E002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57110"/>
            <a:ext cx="10506519" cy="26598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104EC-BFDC-48FB-B26E-AE9F5BA6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878F-731E-422D-A179-B16B27D6D00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705080-C5DA-46D5-9CCC-17592440FC3B}"/>
                  </a:ext>
                </a:extLst>
              </p14:cNvPr>
              <p14:cNvContentPartPr/>
              <p14:nvPr/>
            </p14:nvContentPartPr>
            <p14:xfrm>
              <a:off x="2624040" y="3768480"/>
              <a:ext cx="522720" cy="65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705080-C5DA-46D5-9CCC-17592440FC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4680" y="3759120"/>
                <a:ext cx="541440" cy="6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386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292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Direct Methods</vt:lpstr>
      <vt:lpstr>Direct Methods</vt:lpstr>
      <vt:lpstr>Cyclic Coordinate Search</vt:lpstr>
      <vt:lpstr>Cyclic Coordinate Search</vt:lpstr>
      <vt:lpstr>Powell’s Method</vt:lpstr>
      <vt:lpstr>Hooke-Jeeves</vt:lpstr>
      <vt:lpstr>Generalized Pattern Search</vt:lpstr>
      <vt:lpstr>Generalized Pattern Search</vt:lpstr>
      <vt:lpstr>Nelder-Mead Simplex Method</vt:lpstr>
      <vt:lpstr>Nelder-Mead Simplex Method</vt:lpstr>
      <vt:lpstr>Nelder-Mead Simplex Method</vt:lpstr>
      <vt:lpstr>Divided Rectangles</vt:lpstr>
      <vt:lpstr>Divided Rectangles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John Kochenderfer</cp:lastModifiedBy>
  <cp:revision>15</cp:revision>
  <cp:lastPrinted>2019-04-10T20:23:58Z</cp:lastPrinted>
  <dcterms:created xsi:type="dcterms:W3CDTF">2019-02-03T01:23:24Z</dcterms:created>
  <dcterms:modified xsi:type="dcterms:W3CDTF">2021-04-08T22:48:58Z</dcterms:modified>
</cp:coreProperties>
</file>