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00175" y="2468245"/>
            <a:ext cx="643890" cy="24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820" y="2457450"/>
            <a:ext cx="643890" cy="242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96080" y="2468245"/>
            <a:ext cx="643890" cy="242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84630" y="296418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35275" y="296418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80535" y="296418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谁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0175" y="1096645"/>
            <a:ext cx="338455" cy="24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4" idx="0"/>
            <a:endCxn id="11" idx="2"/>
          </p:cNvCxnSpPr>
          <p:nvPr/>
        </p:nvCxnSpPr>
        <p:spPr>
          <a:xfrm flipH="1" flipV="1">
            <a:off x="1569720" y="1339215"/>
            <a:ext cx="15240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2"/>
          </p:cNvCxnSpPr>
          <p:nvPr/>
        </p:nvCxnSpPr>
        <p:spPr>
          <a:xfrm flipH="1" flipV="1">
            <a:off x="1569720" y="1339215"/>
            <a:ext cx="1503045" cy="111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1" idx="2"/>
          </p:cNvCxnSpPr>
          <p:nvPr/>
        </p:nvCxnSpPr>
        <p:spPr>
          <a:xfrm flipH="1" flipV="1">
            <a:off x="1569720" y="1339215"/>
            <a:ext cx="2895600" cy="111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8630" y="1096645"/>
            <a:ext cx="76200" cy="242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14830" y="1096645"/>
            <a:ext cx="229870" cy="242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89100" y="1864995"/>
            <a:ext cx="518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0.5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2480310" y="1842770"/>
            <a:ext cx="518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0.1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3185160" y="1769745"/>
            <a:ext cx="518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0.4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chenh</dc:creator>
  <cp:lastModifiedBy>陈昊</cp:lastModifiedBy>
  <cp:revision>3</cp:revision>
  <dcterms:created xsi:type="dcterms:W3CDTF">2022-02-09T11:53:00Z</dcterms:created>
  <dcterms:modified xsi:type="dcterms:W3CDTF">2022-02-09T12:11:55Z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