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82650" y="1843405"/>
            <a:ext cx="1202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front end</a:t>
            </a:r>
            <a:endParaRPr lang="en-US" altLang="zh-CN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148840" y="2021840"/>
            <a:ext cx="144653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03980" y="1843405"/>
            <a:ext cx="1202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back end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308225" y="1475105"/>
            <a:ext cx="1287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initialize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WPS 演示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chenh</dc:creator>
  <cp:lastModifiedBy>陈昊</cp:lastModifiedBy>
  <cp:revision>3</cp:revision>
  <dcterms:created xsi:type="dcterms:W3CDTF">2022-03-31T12:36:00Z</dcterms:created>
  <dcterms:modified xsi:type="dcterms:W3CDTF">2022-04-01T08:58:11Z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