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00175" y="1716405"/>
            <a:ext cx="643890" cy="24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820" y="1705610"/>
            <a:ext cx="643890" cy="242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96080" y="1716405"/>
            <a:ext cx="643890" cy="242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84630" y="221234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35275" y="221234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80535" y="221234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谁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0175" y="344805"/>
            <a:ext cx="338455" cy="24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4" idx="0"/>
            <a:endCxn id="11" idx="2"/>
          </p:cNvCxnSpPr>
          <p:nvPr/>
        </p:nvCxnSpPr>
        <p:spPr>
          <a:xfrm flipH="1" flipV="1">
            <a:off x="1569720" y="577215"/>
            <a:ext cx="15240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2"/>
          </p:cNvCxnSpPr>
          <p:nvPr/>
        </p:nvCxnSpPr>
        <p:spPr>
          <a:xfrm flipH="1" flipV="1">
            <a:off x="1569720" y="577215"/>
            <a:ext cx="1503045" cy="111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1" idx="2"/>
          </p:cNvCxnSpPr>
          <p:nvPr/>
        </p:nvCxnSpPr>
        <p:spPr>
          <a:xfrm flipH="1" flipV="1">
            <a:off x="1569720" y="577215"/>
            <a:ext cx="2895600" cy="111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8630" y="344805"/>
            <a:ext cx="76200" cy="242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14830" y="344805"/>
            <a:ext cx="229870" cy="242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89100" y="1113155"/>
            <a:ext cx="518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0.5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2480310" y="1090930"/>
            <a:ext cx="518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0.1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3185160" y="1017905"/>
            <a:ext cx="518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0.4</a:t>
            </a:r>
            <a:endParaRPr lang="en-US" altLang="zh-CN" sz="1400"/>
          </a:p>
        </p:txBody>
      </p:sp>
      <p:graphicFrame>
        <p:nvGraphicFramePr>
          <p:cNvPr id="20" name="对象 19"/>
          <p:cNvGraphicFramePr/>
          <p:nvPr/>
        </p:nvGraphicFramePr>
        <p:xfrm>
          <a:off x="5039995" y="3110230"/>
          <a:ext cx="5733415" cy="235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9366250" imgH="2355850" progId="Paint.Picture">
                  <p:embed/>
                </p:oleObj>
              </mc:Choice>
              <mc:Fallback>
                <p:oleObj name="" r:id="rId1" imgW="9366250" imgH="2355850" progId="Paint.Picture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rcRect l="38832"/>
                      <a:stretch>
                        <a:fillRect/>
                      </a:stretch>
                    </p:blipFill>
                    <p:spPr>
                      <a:xfrm>
                        <a:off x="5039995" y="3110230"/>
                        <a:ext cx="5733415" cy="235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488940" y="5051425"/>
            <a:ext cx="121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BEV queries</a:t>
            </a:r>
            <a:endParaRPr lang="en-US" altLang="zh-CN" sz="1600"/>
          </a:p>
        </p:txBody>
      </p:sp>
      <p:sp>
        <p:nvSpPr>
          <p:cNvPr id="25" name="矩形 24"/>
          <p:cNvSpPr/>
          <p:nvPr/>
        </p:nvSpPr>
        <p:spPr>
          <a:xfrm>
            <a:off x="2319655" y="3193415"/>
            <a:ext cx="2690495" cy="2184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33015" y="4115435"/>
            <a:ext cx="245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 feature encoding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-109220"/>
            <a:ext cx="11001375" cy="2609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" y="676275"/>
            <a:ext cx="11001375" cy="6181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Paint.Picture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chenh</dc:creator>
  <cp:lastModifiedBy>陈昊</cp:lastModifiedBy>
  <cp:revision>6</cp:revision>
  <dcterms:created xsi:type="dcterms:W3CDTF">2022-02-09T11:53:00Z</dcterms:created>
  <dcterms:modified xsi:type="dcterms:W3CDTF">2022-02-11T09:57:11Z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