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2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79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8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489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70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6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4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3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3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0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9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1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火车售票管理系统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软件六班 马晨昊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52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Thank you!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3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任务简述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主要目标用户：管理员、用户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旅客信息管理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火车路线信息管理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旅客查询、订票、退票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4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实现环境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B-S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架构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Django</a:t>
            </a: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39142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系统关系图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9" y="2355752"/>
            <a:ext cx="10906333" cy="41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6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需求分析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565643"/>
              </p:ext>
            </p:extLst>
          </p:nvPr>
        </p:nvGraphicFramePr>
        <p:xfrm>
          <a:off x="1463039" y="2812868"/>
          <a:ext cx="9257802" cy="33179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28901">
                  <a:extLst>
                    <a:ext uri="{9D8B030D-6E8A-4147-A177-3AD203B41FA5}">
                      <a16:colId xmlns:a16="http://schemas.microsoft.com/office/drawing/2014/main" val="1950482400"/>
                    </a:ext>
                  </a:extLst>
                </a:gridCol>
                <a:gridCol w="4628901">
                  <a:extLst>
                    <a:ext uri="{9D8B030D-6E8A-4147-A177-3AD203B41FA5}">
                      <a16:colId xmlns:a16="http://schemas.microsoft.com/office/drawing/2014/main" val="3195525576"/>
                    </a:ext>
                  </a:extLst>
                </a:gridCol>
              </a:tblGrid>
              <a:tr h="552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管理员</a:t>
                      </a:r>
                      <a:endParaRPr lang="en-US" sz="200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旅客（用户）</a:t>
                      </a:r>
                      <a:endParaRPr lang="en-US" sz="200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22973"/>
                  </a:ext>
                </a:extLst>
              </a:tr>
              <a:tr h="552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增加车次信息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路线查询（中转）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43066"/>
                  </a:ext>
                </a:extLst>
              </a:tr>
              <a:tr h="552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修改车次信息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预定车票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47882"/>
                  </a:ext>
                </a:extLst>
              </a:tr>
              <a:tr h="552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删除车次信息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改签</a:t>
                      </a:r>
                      <a:r>
                        <a:rPr lang="en-US" altLang="zh-CN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退票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48932"/>
                  </a:ext>
                </a:extLst>
              </a:tr>
              <a:tr h="552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购票信息统计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个人信息维护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74070"/>
                  </a:ext>
                </a:extLst>
              </a:tr>
              <a:tr h="552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旅客信息查询</a:t>
                      </a: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1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9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数据需求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98" y="1643743"/>
            <a:ext cx="4316146" cy="48223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2240" y="3308394"/>
            <a:ext cx="444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途径车站信息：包括所有途径停靠车站，并非只有始发站和终到站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车厢数目与座位数目用来确定车票上的座位信息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19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数据需求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94" y="1902580"/>
            <a:ext cx="4407456" cy="40802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08" y="1902580"/>
            <a:ext cx="4471496" cy="34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1" y="2430818"/>
            <a:ext cx="11258402" cy="4048359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数据需求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实现细节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8478" y="2076995"/>
            <a:ext cx="6732356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换乘次数较少（不超过两次）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假设不考虑中途停靠站，只考虑始发站与终到站，当我们考虑中转站的时候，可以采用车次信息表与自己做链接，也就是枚举中间站点的思路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如果考虑中途停靠站，则我们需要辅助的表来方便通过上述链接操作来实现中转站查询。辅助表中可存储路线上任意两站及出发、到达时间。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2925" y="2353101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中转换乘</a:t>
            </a:r>
            <a:endParaRPr lang="en-US" sz="2800" dirty="0">
              <a:solidFill>
                <a:srgbClr val="00B0F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2924" y="4536796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座号处理</a:t>
            </a:r>
            <a:endParaRPr lang="en-US" sz="2800" dirty="0">
              <a:solidFill>
                <a:srgbClr val="00B0F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8478" y="4538603"/>
            <a:ext cx="6706231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假设不考虑中途停靠站，只需在车次表上添加相应信息，表示是否有人做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若考虑停靠站，则与上述类似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买票、退票后的更新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89256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</TotalTime>
  <Words>231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 Light</vt:lpstr>
      <vt:lpstr>幼圆</vt:lpstr>
      <vt:lpstr>Arial</vt:lpstr>
      <vt:lpstr>Century Gothic</vt:lpstr>
      <vt:lpstr>Wingdings 3</vt:lpstr>
      <vt:lpstr>丝状</vt:lpstr>
      <vt:lpstr>火车售票管理系统</vt:lpstr>
      <vt:lpstr>任务简述</vt:lpstr>
      <vt:lpstr>实现环境</vt:lpstr>
      <vt:lpstr>系统关系图</vt:lpstr>
      <vt:lpstr>需求分析</vt:lpstr>
      <vt:lpstr>数据需求</vt:lpstr>
      <vt:lpstr>数据需求</vt:lpstr>
      <vt:lpstr>数据需求</vt:lpstr>
      <vt:lpstr>实现细节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火车售票管理系统</dc:title>
  <dc:creator>马晨昊</dc:creator>
  <cp:lastModifiedBy>马晨昊</cp:lastModifiedBy>
  <cp:revision>59</cp:revision>
  <dcterms:created xsi:type="dcterms:W3CDTF">2015-09-08T08:12:27Z</dcterms:created>
  <dcterms:modified xsi:type="dcterms:W3CDTF">2015-09-08T12:54:58Z</dcterms:modified>
</cp:coreProperties>
</file>