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9C0EE-CE50-4B2E-8921-50CF4D018608}" type="datetimeFigureOut">
              <a:rPr lang="zh-CN" altLang="en-US" smtClean="0"/>
              <a:pPr/>
              <a:t>2016/2/14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8EB06-7359-4058-9DBB-137BAFC590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78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8EB06-7359-4058-9DBB-137BAFC5903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010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软件雷达原理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Hao.Chen</a:t>
            </a:r>
            <a:r>
              <a:rPr lang="en-US" altLang="zh-CN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2016/02/02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第一章 绪论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(4)-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雷达任务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Ctark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57214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目标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(target)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参数测量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测距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测角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坐标系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:(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球坐标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柱坐标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  球坐标系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R,Az,Ap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),(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pherical 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oordinator 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ystem)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方位角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Az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imuth)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范围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:(-180,180) or (0,360) ,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俯仰角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ngle of 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itch (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Ap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范围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 (-90,90)</a:t>
            </a:r>
          </a:p>
          <a:p>
            <a:pPr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软件实现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software(SW): 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Cscs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member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R,Az,Ap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R: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目标到雷达距离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(target—radar,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斜距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Az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imuth :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水平面和参考方向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北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的夹角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SW:</a:t>
            </a:r>
            <a:r>
              <a:rPr lang="en-US" altLang="zh-CN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clas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Ctark:</a:t>
            </a:r>
            <a:r>
              <a:rPr lang="en-US" altLang="zh-CN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Cscs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{</a:t>
            </a:r>
            <a:r>
              <a:rPr lang="en-US" altLang="zh-CN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:getR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(),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getAz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(),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getAp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()};</a:t>
            </a:r>
            <a:r>
              <a:rPr lang="en-US" altLang="zh-CN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//R=1/2 *C*</a:t>
            </a:r>
            <a:r>
              <a:rPr lang="en-US" altLang="zh-CN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CN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R[n]=1/2*C*</a:t>
            </a:r>
            <a:r>
              <a:rPr lang="en-US" altLang="zh-CN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</a:t>
            </a:r>
            <a:r>
              <a:rPr lang="en-US" altLang="zh-CN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[n]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第一章绪论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(4):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球坐标系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" y="1000125"/>
            <a:ext cx="9144000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第一章 绪论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(5):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测距测角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42984"/>
            <a:ext cx="9144000" cy="5715016"/>
          </a:xfrm>
        </p:spPr>
        <p:txBody>
          <a:bodyPr/>
          <a:lstStyle/>
          <a:p>
            <a:r>
              <a:rPr lang="zh-CN" altLang="en-US" b="1" dirty="0" smtClean="0"/>
              <a:t>目标距离的测量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(target R):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脉冲法测距原理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R=1/2 *C*</a:t>
            </a:r>
            <a:r>
              <a:rPr lang="en-US" altLang="zh-CN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CN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R[n]=1/2*C*</a:t>
            </a:r>
            <a:r>
              <a:rPr lang="en-US" altLang="zh-CN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</a:t>
            </a:r>
            <a:r>
              <a:rPr lang="en-US" altLang="zh-CN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[n]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uestion: n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个目标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,n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个延迟周期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跨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周期处理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常用距离单位换算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1000yd=3000fd=0.914km,1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海里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=1.853km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角度测量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Az,Ap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角度测量条件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电磁波直线传播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天线具有方向性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第一章 绪论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(6):</a:t>
            </a:r>
            <a:r>
              <a:rPr lang="zh-CN" altLang="en-US" dirty="0" smtClean="0"/>
              <a:t>雷达天线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572140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雷达天线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有方向性天线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无方向性天线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各向异性天线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各向同性天线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天线方向图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有方向性天线相对无方向性天线功率增加倍数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n.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增益最大值为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Gt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雷达发射机输出功率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Pt*n(n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天线增益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). SW:F(an)</a:t>
            </a:r>
          </a:p>
          <a:p>
            <a:pPr>
              <a:buNone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主瓣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副瓣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第一第二副瓣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主瓣范围内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主瓣单调性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1214422"/>
            <a:ext cx="2857520" cy="1757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867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第一章 绪论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(7):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592933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波束宽度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:3db,0.5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半功率点角度差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.10log10 1/2</a:t>
            </a: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波束方向增益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水平波束宽度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垂直波束宽度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天线收发互异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Gt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发送增益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transmission),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Gr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接受增益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receive)</a:t>
            </a: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目标速度测量测量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软件实现</a:t>
            </a:r>
            <a:r>
              <a:rPr lang="en-US" altLang="zh-CN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: class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Cradar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: {</a:t>
            </a:r>
            <a:r>
              <a:rPr lang="en-US" altLang="zh-CN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method{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get velocity};</a:t>
            </a: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多普勒效应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Fd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=Fr-Ft =2Vr/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wavelengh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  多普勒频率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接收频率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发送频率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/>
              <a:t>线性调频信号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应用于脉冲雷达</a:t>
            </a:r>
            <a:endParaRPr lang="en-US" altLang="zh-CN" dirty="0" smtClean="0"/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多普勒频率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&gt;0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目标径向速度靠近雷达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多普勒频率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&lt;0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目标径向速度远离雷达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</a:t>
            </a:r>
            <a:endParaRPr lang="zh-CN" altLang="en-US" dirty="0" smtClean="0"/>
          </a:p>
          <a:p>
            <a:pPr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第一章 绪论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(8):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643578"/>
          </a:xfrm>
        </p:spPr>
        <p:txBody>
          <a:bodyPr/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目标形状测量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成像雷达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: SAR 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合成孔径雷达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,ISAR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逆合成孔径雷达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软件实现</a:t>
            </a:r>
            <a:r>
              <a:rPr lang="en-US" altLang="zh-CN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:class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CimagingRadar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altLang="zh-CN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Cradar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member: type ; //</a:t>
            </a:r>
            <a:r>
              <a:rPr lang="en-US" altLang="zh-CN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SAR / ISAR 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method :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build image();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867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前言</a:t>
            </a:r>
            <a:r>
              <a:rPr lang="en-US" altLang="zh-CN" dirty="0" smtClean="0"/>
              <a:t>-</a:t>
            </a:r>
            <a:r>
              <a:rPr lang="zh-CN" altLang="en-US" dirty="0" smtClean="0"/>
              <a:t>虚拟现实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71546"/>
            <a:ext cx="9144000" cy="5786454"/>
          </a:xfrm>
        </p:spPr>
        <p:txBody>
          <a:bodyPr/>
          <a:lstStyle/>
          <a:p>
            <a:r>
              <a:rPr lang="zh-CN" altLang="en-US" dirty="0" smtClean="0"/>
              <a:t>虚拟现实</a:t>
            </a:r>
            <a:r>
              <a:rPr lang="en-US" altLang="zh-CN" dirty="0" smtClean="0"/>
              <a:t>:</a:t>
            </a:r>
            <a:r>
              <a:rPr lang="zh-CN" altLang="en-US" dirty="0" smtClean="0"/>
              <a:t>利用虚拟技术在虚拟空间实现和描述现实事物的行为和特性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软件虚拟技术基于软件技术去描述和实现现实事物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软件雷达</a:t>
            </a:r>
            <a:r>
              <a:rPr lang="en-US" altLang="zh-CN" dirty="0" smtClean="0"/>
              <a:t>:</a:t>
            </a:r>
            <a:r>
              <a:rPr lang="zh-CN" altLang="en-US" dirty="0" smtClean="0"/>
              <a:t>即建立在硬件雷达原理基础上</a:t>
            </a:r>
            <a:r>
              <a:rPr lang="en-US" altLang="zh-CN" dirty="0" smtClean="0"/>
              <a:t>,</a:t>
            </a:r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用软件方法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将雷达现实物体的任务作用和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方法数据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实现硬件功能软件化虚拟化</a:t>
            </a:r>
            <a:r>
              <a:rPr lang="en-US" altLang="zh-CN" dirty="0" smtClean="0"/>
              <a:t>.</a:t>
            </a:r>
          </a:p>
          <a:p>
            <a:pPr>
              <a:buNone/>
            </a:pPr>
            <a:r>
              <a:rPr lang="zh-CN" altLang="en-US" dirty="0" smtClean="0"/>
              <a:t>面向对象编程</a:t>
            </a:r>
            <a:r>
              <a:rPr lang="en-US" altLang="zh-CN" dirty="0" smtClean="0"/>
              <a:t>,</a:t>
            </a:r>
            <a:r>
              <a:rPr lang="zh-CN" altLang="en-US" dirty="0" smtClean="0"/>
              <a:t>为虚拟现实提供了相对容易的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软件程序特性</a:t>
            </a:r>
            <a:r>
              <a:rPr lang="en-US" altLang="zh-CN" dirty="0" smtClean="0"/>
              <a:t>. </a:t>
            </a:r>
            <a:r>
              <a:rPr lang="zh-CN" altLang="en-US" dirty="0" smtClean="0"/>
              <a:t>软件雷达</a:t>
            </a:r>
            <a:r>
              <a:rPr lang="en-US" altLang="zh-CN" dirty="0" smtClean="0"/>
              <a:t>,</a:t>
            </a:r>
            <a:r>
              <a:rPr lang="zh-CN" altLang="en-US" dirty="0" smtClean="0"/>
              <a:t>软件实现部分即用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语法描述</a:t>
            </a:r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2984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信息对抗</a:t>
            </a:r>
            <a:r>
              <a:rPr lang="en-US" altLang="zh-CN" dirty="0" smtClean="0">
                <a:latin typeface="+mn-ea"/>
                <a:ea typeface="+mn-ea"/>
              </a:rPr>
              <a:t>(</a:t>
            </a:r>
            <a:r>
              <a:rPr lang="zh-CN" altLang="en-US" dirty="0" smtClean="0">
                <a:latin typeface="+mn-ea"/>
                <a:ea typeface="+mn-ea"/>
              </a:rPr>
              <a:t>电子工程</a:t>
            </a:r>
            <a:r>
              <a:rPr lang="en-US" altLang="zh-CN" dirty="0" smtClean="0">
                <a:latin typeface="+mn-ea"/>
                <a:ea typeface="+mn-ea"/>
              </a:rPr>
              <a:t>)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285860"/>
            <a:ext cx="9001156" cy="557214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雷达对抗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Cradar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(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电子信号处理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雷达信号处理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雷达成像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通信对抗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Ccommunication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网络对抗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Cnetwork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光电对抗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Cphotoelectricity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软件实现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CinformationConfrontation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Ccommunication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,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Cradar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,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Cnetwork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Cphotoelectricity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{…...};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043890" cy="85723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第一章 绪论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(1)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592933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Radar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dio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etection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nd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anging (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无线电探测和测距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雷达应用举例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导航雷达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气象雷达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避障雷达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车载雷达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舰载雷达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潜舰雷达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成像雷达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雷达的任务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tark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测量目标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(target)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距离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(distance),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角度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(angle),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速度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(velocity),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形状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(shape)};</a:t>
            </a:r>
          </a:p>
          <a:p>
            <a:pPr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软件实现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      1. </a:t>
            </a:r>
            <a:r>
              <a:rPr lang="en-US" altLang="zh-CN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Ctarget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Cobject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Cphysical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{……};</a:t>
            </a:r>
          </a:p>
          <a:p>
            <a:pPr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      2. </a:t>
            </a:r>
            <a:r>
              <a:rPr lang="en-US" altLang="zh-CN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Cradar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Ctask</a:t>
            </a:r>
            <a:r>
              <a:rPr lang="en-US" altLang="zh-CN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,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Cradio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{……</a:t>
            </a:r>
          </a:p>
          <a:p>
            <a:pPr>
              <a:buNone/>
            </a:pPr>
            <a:r>
              <a:rPr lang="en-US" altLang="zh-CN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      method{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get distance </a:t>
            </a:r>
            <a:r>
              <a:rPr lang="en-US" altLang="zh-CN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get angle, get velocity , get shape</a:t>
            </a:r>
            <a:r>
              <a:rPr lang="en-US" altLang="zh-CN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};</a:t>
            </a:r>
            <a:endParaRPr lang="en-US" altLang="zh-CN" sz="28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zh-CN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Cphysical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altLang="zh-CN" sz="28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shape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Cdistance,Cangle,Cshape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{……};</a:t>
            </a:r>
            <a:endParaRPr lang="en-US" altLang="zh-CN" sz="28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探测物体的过程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发射机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经天线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辐射电磁波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物体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(target)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的散射回波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经接收天线接收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传送到接受机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经信号处理机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产生雷达实用数据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5794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Times New Roman" pitchFamily="18" charset="0"/>
                <a:cs typeface="Times New Roman" pitchFamily="18" charset="0"/>
              </a:rPr>
              <a:t>第一章绪论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(2)</a:t>
            </a:r>
            <a:endParaRPr lang="zh-CN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600076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sz="2800" b="1" dirty="0" smtClean="0"/>
              <a:t>雷达的组成</a:t>
            </a:r>
            <a:r>
              <a:rPr lang="en-US" altLang="zh-CN" sz="2800" b="1" dirty="0" smtClean="0"/>
              <a:t>:</a:t>
            </a:r>
          </a:p>
          <a:p>
            <a:pPr>
              <a:buNone/>
            </a:pPr>
            <a:r>
              <a:rPr lang="en-US" altLang="zh-CN" sz="2800" b="1" dirty="0" smtClean="0"/>
              <a:t>    </a:t>
            </a:r>
            <a:r>
              <a:rPr lang="zh-CN" altLang="en-US" sz="2800" dirty="0" smtClean="0"/>
              <a:t>发射天线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连接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发射机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    </a:t>
            </a:r>
            <a:r>
              <a:rPr lang="zh-CN" altLang="en-US" sz="2800" dirty="0" smtClean="0"/>
              <a:t>接收天线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连接 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接收机</a:t>
            </a:r>
            <a:endParaRPr lang="en-US" altLang="zh-CN" sz="2800" dirty="0" smtClean="0"/>
          </a:p>
          <a:p>
            <a:pPr>
              <a:buNone/>
            </a:pPr>
            <a:r>
              <a:rPr lang="zh-CN" altLang="en-US" sz="2800" b="1" dirty="0" smtClean="0"/>
              <a:t>组件作用</a:t>
            </a:r>
            <a:r>
              <a:rPr lang="en-US" altLang="zh-CN" sz="2800" b="1" dirty="0" smtClean="0"/>
              <a:t>:</a:t>
            </a:r>
          </a:p>
          <a:p>
            <a:pPr>
              <a:buNone/>
            </a:pPr>
            <a:r>
              <a:rPr lang="zh-CN" altLang="en-US" sz="2800" dirty="0" smtClean="0"/>
              <a:t>  天线    </a:t>
            </a:r>
            <a:r>
              <a:rPr lang="en-US" altLang="zh-CN" sz="2800" dirty="0" smtClean="0"/>
              <a:t>:  </a:t>
            </a:r>
            <a:r>
              <a:rPr lang="zh-CN" altLang="en-US" sz="2800" dirty="0" smtClean="0"/>
              <a:t>发射信号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接收信号</a:t>
            </a: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  发射机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产生电磁波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射频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中频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视频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信号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波段</a:t>
            </a:r>
            <a:r>
              <a:rPr lang="en-US" altLang="zh-CN" sz="2800" dirty="0" smtClean="0"/>
              <a:t>)(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Generate RF)</a:t>
            </a: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  接收机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接收信号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(Receiver RF)</a:t>
            </a:r>
          </a:p>
          <a:p>
            <a:pPr>
              <a:buNone/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软件实现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Cradio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altLang="zh-CN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member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: frequency ,amplitude , phases</a:t>
            </a:r>
          </a:p>
          <a:p>
            <a:pPr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: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GenerateRF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(),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ReceiverRF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	   </a:t>
            </a:r>
            <a:r>
              <a:rPr lang="en-US" altLang="zh-CN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event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:  ……</a:t>
            </a:r>
          </a:p>
          <a:p>
            <a:pPr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};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第一章绪论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42984"/>
            <a:ext cx="9144000" cy="571501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 smtClean="0"/>
              <a:t>连续波</a:t>
            </a:r>
            <a:r>
              <a:rPr lang="en-US" altLang="zh-CN" dirty="0" smtClean="0"/>
              <a:t>: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St(t)=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(2P F0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t+p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 ,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(W0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t+p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St:signal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transmission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(t):time (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时间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计时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A :Amplitude(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幅度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P  :Pi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圆周率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缩写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F0:frequency (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频率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p  :phases (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相位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T=1/F0,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wavelengh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=T*C=C/F0 …C=F0*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wavelengh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C: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光速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软件实现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Cradio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::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GenerateRF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St(t)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(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产生连续波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绪论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64357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雷达工作方式</a:t>
            </a:r>
            <a:r>
              <a:rPr lang="en-US" altLang="zh-CN" dirty="0" smtClean="0"/>
              <a:t>:</a:t>
            </a:r>
            <a:r>
              <a:rPr lang="zh-CN" altLang="en-US" dirty="0" smtClean="0"/>
              <a:t>连续波模式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脉冲模式</a:t>
            </a:r>
            <a:endParaRPr lang="en-US" altLang="zh-CN" dirty="0" smtClean="0"/>
          </a:p>
          <a:p>
            <a:r>
              <a:rPr lang="zh-CN" altLang="en-US" dirty="0" smtClean="0"/>
              <a:t>脉冲模式</a:t>
            </a:r>
            <a:r>
              <a:rPr lang="en-US" altLang="zh-CN" dirty="0" smtClean="0"/>
              <a:t>: </a:t>
            </a:r>
            <a:r>
              <a:rPr lang="zh-CN" altLang="en-US" dirty="0" smtClean="0"/>
              <a:t>脉冲宽度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(Time of pulse) (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Tp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脉冲重复周期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空闲比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Tr+Tp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雷达测距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目标距离设定为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R, 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设定发射到接收之间的时间差即时间延迟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时延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为小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2R=C*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, R=1/2 *C*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R[n]=1/2*C*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[n]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距离解模糊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:[n]*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2428868"/>
            <a:ext cx="5000660" cy="1877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435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第一章绪论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600076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信号处理机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提取目标的信息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距离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角度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速度形状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数字信号处理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数据采样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采样频率大于原始频率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倍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降低采样频率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采用混频将射频变中频信号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软件实现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Cradio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{</a:t>
            </a:r>
          </a:p>
          <a:p>
            <a:pPr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member: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Tp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,R ; 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 2R=C*</a:t>
            </a:r>
            <a:r>
              <a:rPr lang="en-US" altLang="zh-CN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, R=1/2 *C*</a:t>
            </a:r>
            <a:r>
              <a:rPr lang="en-US" altLang="zh-CN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R[n]=1/2*C*</a:t>
            </a:r>
            <a:r>
              <a:rPr lang="en-US" altLang="zh-CN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[n]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</a:t>
            </a:r>
            <a:r>
              <a:rPr lang="en-US" altLang="zh-CN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member: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Fr, Fl ,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Fi,Fv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;</a:t>
            </a:r>
            <a:endParaRPr lang="en-US" altLang="zh-CN" sz="24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}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435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第一章绪论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(4)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6072206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射频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中频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fr+fl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Fi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便于采样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Fr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射频信号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,Fl: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本振频率信号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Fi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中频信号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视频信号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(Fv),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矩形窗函数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包落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?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减波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Cradio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{</a:t>
            </a:r>
            <a:r>
              <a:rPr lang="en-US" altLang="zh-CN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member: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Fr, Fl ,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Fi,Fv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} ;</a:t>
            </a:r>
          </a:p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终端显示设备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输出给用户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伺服系统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同步设备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主要控制雷达空间方向变化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软件实现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Cdisplay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Cservo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1149</Words>
  <Application>Microsoft Office PowerPoint</Application>
  <PresentationFormat>全屏显示(4:3)</PresentationFormat>
  <Paragraphs>149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宋体</vt:lpstr>
      <vt:lpstr>Arial</vt:lpstr>
      <vt:lpstr>Calibri</vt:lpstr>
      <vt:lpstr>Times New Roman</vt:lpstr>
      <vt:lpstr>Wingdings</vt:lpstr>
      <vt:lpstr>Office 主题</vt:lpstr>
      <vt:lpstr>软件雷达原理</vt:lpstr>
      <vt:lpstr>前言-虚拟现实</vt:lpstr>
      <vt:lpstr>信息对抗(电子工程)</vt:lpstr>
      <vt:lpstr>第一章 绪论(1)</vt:lpstr>
      <vt:lpstr>第一章绪论(2)</vt:lpstr>
      <vt:lpstr>第一章绪论(2)</vt:lpstr>
      <vt:lpstr>绪论(3)</vt:lpstr>
      <vt:lpstr>第一章绪论(3)</vt:lpstr>
      <vt:lpstr>第一章绪论(4)</vt:lpstr>
      <vt:lpstr>第一章 绪论(4)-雷达任务(Ctark)</vt:lpstr>
      <vt:lpstr>第一章绪论(4):球坐标系</vt:lpstr>
      <vt:lpstr>第一章 绪论(5):测距测角</vt:lpstr>
      <vt:lpstr>第一章 绪论(6):雷达天线</vt:lpstr>
      <vt:lpstr>第一章 绪论(7):</vt:lpstr>
      <vt:lpstr>第一章 绪论(8):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雷达原理</dc:title>
  <dc:creator>陈浩</dc:creator>
  <cp:lastModifiedBy>Microsoft 帐户</cp:lastModifiedBy>
  <cp:revision>112</cp:revision>
  <dcterms:created xsi:type="dcterms:W3CDTF">2016-02-02T06:43:57Z</dcterms:created>
  <dcterms:modified xsi:type="dcterms:W3CDTF">2016-02-14T12:49:50Z</dcterms:modified>
</cp:coreProperties>
</file>