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C9CF5-3BAD-436A-9C70-8DAF9926DD70}" v="621" dt="2021-05-13T16:17:10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>
        <p:scale>
          <a:sx n="100" d="100"/>
          <a:sy n="100" d="100"/>
        </p:scale>
        <p:origin x="76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Ingersoll Murphy" userId="5300e8e1-759c-436b-82ab-833573e27673" providerId="ADAL" clId="{936C9CF5-3BAD-436A-9C70-8DAF9926DD70}"/>
    <pc:docChg chg="undo redo custSel addSld delSld modSld">
      <pc:chgData name="Sarah Ingersoll Murphy" userId="5300e8e1-759c-436b-82ab-833573e27673" providerId="ADAL" clId="{936C9CF5-3BAD-436A-9C70-8DAF9926DD70}" dt="2021-05-13T16:18:12.815" v="676" actId="47"/>
      <pc:docMkLst>
        <pc:docMk/>
      </pc:docMkLst>
      <pc:sldChg chg="addSp delSp modSp del mod modClrScheme chgLayout">
        <pc:chgData name="Sarah Ingersoll Murphy" userId="5300e8e1-759c-436b-82ab-833573e27673" providerId="ADAL" clId="{936C9CF5-3BAD-436A-9C70-8DAF9926DD70}" dt="2021-05-13T16:18:11.426" v="673" actId="47"/>
        <pc:sldMkLst>
          <pc:docMk/>
          <pc:sldMk cId="2158003423" sldId="256"/>
        </pc:sldMkLst>
        <pc:spChg chg="del">
          <ac:chgData name="Sarah Ingersoll Murphy" userId="5300e8e1-759c-436b-82ab-833573e27673" providerId="ADAL" clId="{936C9CF5-3BAD-436A-9C70-8DAF9926DD70}" dt="2021-05-13T15:34:01.525" v="0" actId="700"/>
          <ac:spMkLst>
            <pc:docMk/>
            <pc:sldMk cId="2158003423" sldId="256"/>
            <ac:spMk id="2" creationId="{0558C198-A637-4A97-87FE-2A052E06EE94}"/>
          </ac:spMkLst>
        </pc:spChg>
        <pc:spChg chg="del">
          <ac:chgData name="Sarah Ingersoll Murphy" userId="5300e8e1-759c-436b-82ab-833573e27673" providerId="ADAL" clId="{936C9CF5-3BAD-436A-9C70-8DAF9926DD70}" dt="2021-05-13T15:34:01.525" v="0" actId="700"/>
          <ac:spMkLst>
            <pc:docMk/>
            <pc:sldMk cId="2158003423" sldId="256"/>
            <ac:spMk id="3" creationId="{37B69C8D-AA6F-422A-95DF-4C4106157FF8}"/>
          </ac:spMkLst>
        </pc:spChg>
        <pc:graphicFrameChg chg="add mod modGraphic">
          <ac:chgData name="Sarah Ingersoll Murphy" userId="5300e8e1-759c-436b-82ab-833573e27673" providerId="ADAL" clId="{936C9CF5-3BAD-436A-9C70-8DAF9926DD70}" dt="2021-05-13T15:50:08.662" v="293" actId="20577"/>
          <ac:graphicFrameMkLst>
            <pc:docMk/>
            <pc:sldMk cId="2158003423" sldId="256"/>
            <ac:graphicFrameMk id="4" creationId="{4D3AFBAF-EEE7-4DF8-BB81-3595D1565022}"/>
          </ac:graphicFrameMkLst>
        </pc:graphicFrameChg>
      </pc:sldChg>
      <pc:sldChg chg="addSp delSp modSp add del mod">
        <pc:chgData name="Sarah Ingersoll Murphy" userId="5300e8e1-759c-436b-82ab-833573e27673" providerId="ADAL" clId="{936C9CF5-3BAD-436A-9C70-8DAF9926DD70}" dt="2021-05-13T16:18:11.812" v="674" actId="47"/>
        <pc:sldMkLst>
          <pc:docMk/>
          <pc:sldMk cId="3134271437" sldId="257"/>
        </pc:sldMkLst>
        <pc:graphicFrameChg chg="add del modGraphic">
          <ac:chgData name="Sarah Ingersoll Murphy" userId="5300e8e1-759c-436b-82ab-833573e27673" providerId="ADAL" clId="{936C9CF5-3BAD-436A-9C70-8DAF9926DD70}" dt="2021-05-13T15:47:18.486" v="278" actId="1032"/>
          <ac:graphicFrameMkLst>
            <pc:docMk/>
            <pc:sldMk cId="3134271437" sldId="257"/>
            <ac:graphicFrameMk id="2" creationId="{80FE678D-1308-4153-936F-199F8A4029F9}"/>
          </ac:graphicFrameMkLst>
        </pc:graphicFrameChg>
        <pc:graphicFrameChg chg="mod modGraphic">
          <ac:chgData name="Sarah Ingersoll Murphy" userId="5300e8e1-759c-436b-82ab-833573e27673" providerId="ADAL" clId="{936C9CF5-3BAD-436A-9C70-8DAF9926DD70}" dt="2021-05-13T16:04:08.333" v="370" actId="20577"/>
          <ac:graphicFrameMkLst>
            <pc:docMk/>
            <pc:sldMk cId="3134271437" sldId="257"/>
            <ac:graphicFrameMk id="4" creationId="{4D3AFBAF-EEE7-4DF8-BB81-3595D1565022}"/>
          </ac:graphicFrameMkLst>
        </pc:graphicFrameChg>
      </pc:sldChg>
      <pc:sldChg chg="addSp modSp add del mod">
        <pc:chgData name="Sarah Ingersoll Murphy" userId="5300e8e1-759c-436b-82ab-833573e27673" providerId="ADAL" clId="{936C9CF5-3BAD-436A-9C70-8DAF9926DD70}" dt="2021-05-13T16:18:12.244" v="675" actId="47"/>
        <pc:sldMkLst>
          <pc:docMk/>
          <pc:sldMk cId="1642577534" sldId="258"/>
        </pc:sldMkLst>
        <pc:spChg chg="add mod">
          <ac:chgData name="Sarah Ingersoll Murphy" userId="5300e8e1-759c-436b-82ab-833573e27673" providerId="ADAL" clId="{936C9CF5-3BAD-436A-9C70-8DAF9926DD70}" dt="2021-05-13T16:08:03.135" v="396" actId="1076"/>
          <ac:spMkLst>
            <pc:docMk/>
            <pc:sldMk cId="1642577534" sldId="258"/>
            <ac:spMk id="2" creationId="{32470109-5584-46BD-AF00-D74D7987D746}"/>
          </ac:spMkLst>
        </pc:spChg>
        <pc:graphicFrameChg chg="mod modGraphic">
          <ac:chgData name="Sarah Ingersoll Murphy" userId="5300e8e1-759c-436b-82ab-833573e27673" providerId="ADAL" clId="{936C9CF5-3BAD-436A-9C70-8DAF9926DD70}" dt="2021-05-13T16:07:41.483" v="393" actId="255"/>
          <ac:graphicFrameMkLst>
            <pc:docMk/>
            <pc:sldMk cId="1642577534" sldId="258"/>
            <ac:graphicFrameMk id="4" creationId="{4D3AFBAF-EEE7-4DF8-BB81-3595D1565022}"/>
          </ac:graphicFrameMkLst>
        </pc:graphicFrameChg>
      </pc:sldChg>
      <pc:sldChg chg="addSp modSp add del mod">
        <pc:chgData name="Sarah Ingersoll Murphy" userId="5300e8e1-759c-436b-82ab-833573e27673" providerId="ADAL" clId="{936C9CF5-3BAD-436A-9C70-8DAF9926DD70}" dt="2021-05-13T16:18:12.815" v="676" actId="47"/>
        <pc:sldMkLst>
          <pc:docMk/>
          <pc:sldMk cId="4097186102" sldId="259"/>
        </pc:sldMkLst>
        <pc:spChg chg="mod">
          <ac:chgData name="Sarah Ingersoll Murphy" userId="5300e8e1-759c-436b-82ab-833573e27673" providerId="ADAL" clId="{936C9CF5-3BAD-436A-9C70-8DAF9926DD70}" dt="2021-05-13T16:11:05.969" v="443" actId="1076"/>
          <ac:spMkLst>
            <pc:docMk/>
            <pc:sldMk cId="4097186102" sldId="259"/>
            <ac:spMk id="2" creationId="{32470109-5584-46BD-AF00-D74D7987D746}"/>
          </ac:spMkLst>
        </pc:spChg>
        <pc:spChg chg="add mod">
          <ac:chgData name="Sarah Ingersoll Murphy" userId="5300e8e1-759c-436b-82ab-833573e27673" providerId="ADAL" clId="{936C9CF5-3BAD-436A-9C70-8DAF9926DD70}" dt="2021-05-13T16:09:40.793" v="422" actId="1076"/>
          <ac:spMkLst>
            <pc:docMk/>
            <pc:sldMk cId="4097186102" sldId="259"/>
            <ac:spMk id="5" creationId="{69F812D5-F8E4-47EF-8428-99C3B811A0CE}"/>
          </ac:spMkLst>
        </pc:spChg>
        <pc:spChg chg="add mod">
          <ac:chgData name="Sarah Ingersoll Murphy" userId="5300e8e1-759c-436b-82ab-833573e27673" providerId="ADAL" clId="{936C9CF5-3BAD-436A-9C70-8DAF9926DD70}" dt="2021-05-13T16:10:09.765" v="427" actId="1076"/>
          <ac:spMkLst>
            <pc:docMk/>
            <pc:sldMk cId="4097186102" sldId="259"/>
            <ac:spMk id="6" creationId="{0C026FDC-D077-4A93-8E37-A12561830A40}"/>
          </ac:spMkLst>
        </pc:spChg>
        <pc:spChg chg="add mod">
          <ac:chgData name="Sarah Ingersoll Murphy" userId="5300e8e1-759c-436b-82ab-833573e27673" providerId="ADAL" clId="{936C9CF5-3BAD-436A-9C70-8DAF9926DD70}" dt="2021-05-13T16:10:15.797" v="429" actId="1076"/>
          <ac:spMkLst>
            <pc:docMk/>
            <pc:sldMk cId="4097186102" sldId="259"/>
            <ac:spMk id="7" creationId="{185824AC-E963-4896-9A23-4C66BF54352B}"/>
          </ac:spMkLst>
        </pc:spChg>
        <pc:spChg chg="add mod">
          <ac:chgData name="Sarah Ingersoll Murphy" userId="5300e8e1-759c-436b-82ab-833573e27673" providerId="ADAL" clId="{936C9CF5-3BAD-436A-9C70-8DAF9926DD70}" dt="2021-05-13T16:10:24.179" v="432" actId="1076"/>
          <ac:spMkLst>
            <pc:docMk/>
            <pc:sldMk cId="4097186102" sldId="259"/>
            <ac:spMk id="8" creationId="{DA4431D3-43CF-4B0A-975E-A419DCBDDE90}"/>
          </ac:spMkLst>
        </pc:spChg>
        <pc:spChg chg="add mod">
          <ac:chgData name="Sarah Ingersoll Murphy" userId="5300e8e1-759c-436b-82ab-833573e27673" providerId="ADAL" clId="{936C9CF5-3BAD-436A-9C70-8DAF9926DD70}" dt="2021-05-13T16:10:39.088" v="436" actId="1076"/>
          <ac:spMkLst>
            <pc:docMk/>
            <pc:sldMk cId="4097186102" sldId="259"/>
            <ac:spMk id="9" creationId="{333933CF-DDB3-4FCF-AF1D-0F8CA68413D8}"/>
          </ac:spMkLst>
        </pc:spChg>
        <pc:spChg chg="add mod">
          <ac:chgData name="Sarah Ingersoll Murphy" userId="5300e8e1-759c-436b-82ab-833573e27673" providerId="ADAL" clId="{936C9CF5-3BAD-436A-9C70-8DAF9926DD70}" dt="2021-05-13T16:11:10.938" v="445" actId="1076"/>
          <ac:spMkLst>
            <pc:docMk/>
            <pc:sldMk cId="4097186102" sldId="259"/>
            <ac:spMk id="10" creationId="{31DD9530-8932-4970-B1FC-07669D0150E1}"/>
          </ac:spMkLst>
        </pc:spChg>
        <pc:spChg chg="add mod">
          <ac:chgData name="Sarah Ingersoll Murphy" userId="5300e8e1-759c-436b-82ab-833573e27673" providerId="ADAL" clId="{936C9CF5-3BAD-436A-9C70-8DAF9926DD70}" dt="2021-05-13T16:11:14.769" v="447" actId="1076"/>
          <ac:spMkLst>
            <pc:docMk/>
            <pc:sldMk cId="4097186102" sldId="259"/>
            <ac:spMk id="11" creationId="{DA8479F5-6D7F-4D78-8C49-C0DA2086829E}"/>
          </ac:spMkLst>
        </pc:spChg>
        <pc:spChg chg="add mod">
          <ac:chgData name="Sarah Ingersoll Murphy" userId="5300e8e1-759c-436b-82ab-833573e27673" providerId="ADAL" clId="{936C9CF5-3BAD-436A-9C70-8DAF9926DD70}" dt="2021-05-13T16:11:19.531" v="449" actId="1076"/>
          <ac:spMkLst>
            <pc:docMk/>
            <pc:sldMk cId="4097186102" sldId="259"/>
            <ac:spMk id="12" creationId="{0F7ED1F7-A30D-48D0-92FF-1C5D8DB7AEB9}"/>
          </ac:spMkLst>
        </pc:spChg>
        <pc:spChg chg="add mod">
          <ac:chgData name="Sarah Ingersoll Murphy" userId="5300e8e1-759c-436b-82ab-833573e27673" providerId="ADAL" clId="{936C9CF5-3BAD-436A-9C70-8DAF9926DD70}" dt="2021-05-13T16:11:27.047" v="451" actId="1076"/>
          <ac:spMkLst>
            <pc:docMk/>
            <pc:sldMk cId="4097186102" sldId="259"/>
            <ac:spMk id="13" creationId="{D53975F8-BABA-406D-A536-EF0EC345901F}"/>
          </ac:spMkLst>
        </pc:spChg>
        <pc:spChg chg="add mod">
          <ac:chgData name="Sarah Ingersoll Murphy" userId="5300e8e1-759c-436b-82ab-833573e27673" providerId="ADAL" clId="{936C9CF5-3BAD-436A-9C70-8DAF9926DD70}" dt="2021-05-13T16:11:31.782" v="453" actId="1076"/>
          <ac:spMkLst>
            <pc:docMk/>
            <pc:sldMk cId="4097186102" sldId="259"/>
            <ac:spMk id="14" creationId="{4EAF51CE-96FF-4E14-AB77-0E53BC34BADA}"/>
          </ac:spMkLst>
        </pc:spChg>
        <pc:spChg chg="add mod">
          <ac:chgData name="Sarah Ingersoll Murphy" userId="5300e8e1-759c-436b-82ab-833573e27673" providerId="ADAL" clId="{936C9CF5-3BAD-436A-9C70-8DAF9926DD70}" dt="2021-05-13T16:11:38.253" v="455" actId="1076"/>
          <ac:spMkLst>
            <pc:docMk/>
            <pc:sldMk cId="4097186102" sldId="259"/>
            <ac:spMk id="15" creationId="{9FC036A5-DB18-4F24-A850-EB8A49933350}"/>
          </ac:spMkLst>
        </pc:spChg>
        <pc:graphicFrameChg chg="mod">
          <ac:chgData name="Sarah Ingersoll Murphy" userId="5300e8e1-759c-436b-82ab-833573e27673" providerId="ADAL" clId="{936C9CF5-3BAD-436A-9C70-8DAF9926DD70}" dt="2021-05-13T16:09:56.566" v="425" actId="11530"/>
          <ac:graphicFrameMkLst>
            <pc:docMk/>
            <pc:sldMk cId="4097186102" sldId="259"/>
            <ac:graphicFrameMk id="4" creationId="{4D3AFBAF-EEE7-4DF8-BB81-3595D1565022}"/>
          </ac:graphicFrameMkLst>
        </pc:graphicFrameChg>
      </pc:sldChg>
      <pc:sldChg chg="modSp add">
        <pc:chgData name="Sarah Ingersoll Murphy" userId="5300e8e1-759c-436b-82ab-833573e27673" providerId="ADAL" clId="{936C9CF5-3BAD-436A-9C70-8DAF9926DD70}" dt="2021-05-13T16:17:10.705" v="672" actId="20577"/>
        <pc:sldMkLst>
          <pc:docMk/>
          <pc:sldMk cId="585686633" sldId="260"/>
        </pc:sldMkLst>
        <pc:graphicFrameChg chg="mod">
          <ac:chgData name="Sarah Ingersoll Murphy" userId="5300e8e1-759c-436b-82ab-833573e27673" providerId="ADAL" clId="{936C9CF5-3BAD-436A-9C70-8DAF9926DD70}" dt="2021-05-13T16:17:10.705" v="672" actId="20577"/>
          <ac:graphicFrameMkLst>
            <pc:docMk/>
            <pc:sldMk cId="585686633" sldId="260"/>
            <ac:graphicFrameMk id="4" creationId="{4D3AFBAF-EEE7-4DF8-BB81-3595D156502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7A16ED-9CFB-4058-9BB7-CEB14AB22E6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54ABB99-AB3F-4347-966B-DF1507162879}">
      <dgm:prSet phldrT="[Text]" custT="1"/>
      <dgm:spPr/>
      <dgm:t>
        <a:bodyPr/>
        <a:lstStyle/>
        <a:p>
          <a:r>
            <a:rPr lang="en-US" sz="1000" dirty="0"/>
            <a:t>Exceed 20,000 CFU/mL SPC on any testing day?</a:t>
          </a:r>
        </a:p>
      </dgm:t>
    </dgm:pt>
    <dgm:pt modelId="{A22651D1-14AA-4FCB-B526-F0FFBD4CAD78}" type="parTrans" cxnId="{545A6654-A609-4A1E-9BD0-4B939B8283C4}">
      <dgm:prSet/>
      <dgm:spPr/>
      <dgm:t>
        <a:bodyPr/>
        <a:lstStyle/>
        <a:p>
          <a:endParaRPr lang="en-US"/>
        </a:p>
      </dgm:t>
    </dgm:pt>
    <dgm:pt modelId="{833B699E-E8F3-4455-90C8-8DAD98ED4167}" type="sibTrans" cxnId="{545A6654-A609-4A1E-9BD0-4B939B8283C4}">
      <dgm:prSet/>
      <dgm:spPr/>
      <dgm:t>
        <a:bodyPr/>
        <a:lstStyle/>
        <a:p>
          <a:endParaRPr lang="en-US"/>
        </a:p>
      </dgm:t>
    </dgm:pt>
    <dgm:pt modelId="{1E134A98-F330-49CD-9DBF-09518C1343DD}">
      <dgm:prSet phldrT="[Text]" custT="1"/>
      <dgm:spPr/>
      <dgm:t>
        <a:bodyPr/>
        <a:lstStyle/>
        <a:p>
          <a:r>
            <a:rPr lang="en-US" sz="1000" dirty="0"/>
            <a:t>Exceed 20,000 CFU/mL SPC by day 10?</a:t>
          </a:r>
        </a:p>
      </dgm:t>
    </dgm:pt>
    <dgm:pt modelId="{D930EBCA-F7FF-45B8-B236-99F53BD80CAD}" type="parTrans" cxnId="{4173E848-F125-4FF6-86ED-5365DF1DB197}">
      <dgm:prSet/>
      <dgm:spPr/>
      <dgm:t>
        <a:bodyPr/>
        <a:lstStyle/>
        <a:p>
          <a:endParaRPr lang="en-US" sz="1000"/>
        </a:p>
      </dgm:t>
    </dgm:pt>
    <dgm:pt modelId="{C3F8A543-5658-4D11-9FB2-B9727D731D4D}" type="sibTrans" cxnId="{4173E848-F125-4FF6-86ED-5365DF1DB197}">
      <dgm:prSet/>
      <dgm:spPr/>
      <dgm:t>
        <a:bodyPr/>
        <a:lstStyle/>
        <a:p>
          <a:endParaRPr lang="en-US"/>
        </a:p>
      </dgm:t>
    </dgm:pt>
    <dgm:pt modelId="{CE9CD204-7ED1-4C35-AC7B-CD0B4DF0423C}">
      <dgm:prSet phldrT="[Text]" custT="1"/>
      <dgm:spPr/>
      <dgm:t>
        <a:bodyPr/>
        <a:lstStyle/>
        <a:p>
          <a:r>
            <a:rPr lang="en-US" sz="1000" dirty="0"/>
            <a:t>Exceed 1000 CFU/mL CVTA on any testing day?</a:t>
          </a:r>
        </a:p>
      </dgm:t>
    </dgm:pt>
    <dgm:pt modelId="{9318EB95-D793-41B3-ACF8-B1761DAC5E65}" type="parTrans" cxnId="{276B1155-4BF3-4AAF-9B1D-002320F9092A}">
      <dgm:prSet/>
      <dgm:spPr/>
      <dgm:t>
        <a:bodyPr/>
        <a:lstStyle/>
        <a:p>
          <a:endParaRPr lang="en-US" sz="1000"/>
        </a:p>
      </dgm:t>
    </dgm:pt>
    <dgm:pt modelId="{01910858-BBBD-4724-AD93-3BED86638926}" type="sibTrans" cxnId="{276B1155-4BF3-4AAF-9B1D-002320F9092A}">
      <dgm:prSet/>
      <dgm:spPr/>
      <dgm:t>
        <a:bodyPr/>
        <a:lstStyle/>
        <a:p>
          <a:endParaRPr lang="en-US"/>
        </a:p>
      </dgm:t>
    </dgm:pt>
    <dgm:pt modelId="{CAF249CA-0F55-46AA-9A3F-E2A4BE0DE4D0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000" dirty="0"/>
            <a:t>PPC</a:t>
          </a:r>
        </a:p>
      </dgm:t>
    </dgm:pt>
    <dgm:pt modelId="{30E5FE32-77F0-41FA-96F5-1C302E9B925B}" type="parTrans" cxnId="{84A25E99-205D-42B9-93AF-1A23364B350C}">
      <dgm:prSet/>
      <dgm:spPr/>
      <dgm:t>
        <a:bodyPr/>
        <a:lstStyle/>
        <a:p>
          <a:endParaRPr lang="en-US" sz="1000"/>
        </a:p>
      </dgm:t>
    </dgm:pt>
    <dgm:pt modelId="{2FDF7200-93F8-4E6B-B8E0-BE9881E0C50B}" type="sibTrans" cxnId="{84A25E99-205D-42B9-93AF-1A23364B350C}">
      <dgm:prSet/>
      <dgm:spPr/>
      <dgm:t>
        <a:bodyPr/>
        <a:lstStyle/>
        <a:p>
          <a:endParaRPr lang="en-US"/>
        </a:p>
      </dgm:t>
    </dgm:pt>
    <dgm:pt modelId="{BDE4C885-808A-449B-B41D-CEE7E0A818E9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000" dirty="0"/>
            <a:t>Spore</a:t>
          </a:r>
        </a:p>
      </dgm:t>
    </dgm:pt>
    <dgm:pt modelId="{551ADC3A-0835-47B7-A281-80DEB2DFC2B4}" type="parTrans" cxnId="{1BC7E025-074F-4676-B846-9EF80CC342E8}">
      <dgm:prSet/>
      <dgm:spPr/>
      <dgm:t>
        <a:bodyPr/>
        <a:lstStyle/>
        <a:p>
          <a:endParaRPr lang="en-US" sz="1000"/>
        </a:p>
      </dgm:t>
    </dgm:pt>
    <dgm:pt modelId="{90A91736-AA78-4EEC-91C9-C8F970FD4B65}" type="sibTrans" cxnId="{1BC7E025-074F-4676-B846-9EF80CC342E8}">
      <dgm:prSet/>
      <dgm:spPr/>
      <dgm:t>
        <a:bodyPr/>
        <a:lstStyle/>
        <a:p>
          <a:endParaRPr lang="en-US"/>
        </a:p>
      </dgm:t>
    </dgm:pt>
    <dgm:pt modelId="{7C0AA7F9-107F-4591-924A-A3022D18A168}">
      <dgm:prSet phldrT="[Text]" custT="1"/>
      <dgm:spPr/>
      <dgm:t>
        <a:bodyPr/>
        <a:lstStyle/>
        <a:p>
          <a:r>
            <a:rPr lang="en-US" sz="1000" dirty="0"/>
            <a:t>Exceed 1000 CFU/mL CVTA on any testing day?</a:t>
          </a:r>
        </a:p>
      </dgm:t>
    </dgm:pt>
    <dgm:pt modelId="{B6AB6ABE-BB42-4E2A-B662-1123C1B0165A}" type="parTrans" cxnId="{346A96A0-F8B5-4CCD-9624-DC8BFFAE8E6B}">
      <dgm:prSet/>
      <dgm:spPr/>
      <dgm:t>
        <a:bodyPr/>
        <a:lstStyle/>
        <a:p>
          <a:endParaRPr lang="en-US" sz="1000"/>
        </a:p>
      </dgm:t>
    </dgm:pt>
    <dgm:pt modelId="{25CC7E42-B0DC-485B-9760-2DD3A7CD5185}" type="sibTrans" cxnId="{346A96A0-F8B5-4CCD-9624-DC8BFFAE8E6B}">
      <dgm:prSet/>
      <dgm:spPr/>
      <dgm:t>
        <a:bodyPr/>
        <a:lstStyle/>
        <a:p>
          <a:endParaRPr lang="en-US"/>
        </a:p>
      </dgm:t>
    </dgm:pt>
    <dgm:pt modelId="{4588ABD7-EB97-49AA-86DB-8DA53DCD76DC}">
      <dgm:prSet phldrT="[Text]" custT="1"/>
      <dgm:spPr/>
      <dgm:t>
        <a:bodyPr/>
        <a:lstStyle/>
        <a:p>
          <a:r>
            <a:rPr lang="en-US" sz="1000" dirty="0"/>
            <a:t>Exceed 1000 CFU/mL CVTA on at least 2 testing days?</a:t>
          </a:r>
        </a:p>
      </dgm:t>
    </dgm:pt>
    <dgm:pt modelId="{365E0387-3AAA-435B-B45B-69621488FD15}" type="parTrans" cxnId="{B3C2F8DD-EA64-4D0C-ACB9-898092AD659B}">
      <dgm:prSet/>
      <dgm:spPr/>
      <dgm:t>
        <a:bodyPr/>
        <a:lstStyle/>
        <a:p>
          <a:endParaRPr lang="en-US" sz="1000"/>
        </a:p>
      </dgm:t>
    </dgm:pt>
    <dgm:pt modelId="{6E320A8C-840B-465D-85B0-2E9FF8626B6C}" type="sibTrans" cxnId="{B3C2F8DD-EA64-4D0C-ACB9-898092AD659B}">
      <dgm:prSet/>
      <dgm:spPr/>
      <dgm:t>
        <a:bodyPr/>
        <a:lstStyle/>
        <a:p>
          <a:endParaRPr lang="en-US"/>
        </a:p>
      </dgm:t>
    </dgm:pt>
    <dgm:pt modelId="{7FB47699-2919-4B7B-B80C-5657543D79F8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000" dirty="0"/>
            <a:t>Spore</a:t>
          </a:r>
        </a:p>
      </dgm:t>
    </dgm:pt>
    <dgm:pt modelId="{B046BCD0-EA41-4D47-8CF0-EEE90A21A134}" type="parTrans" cxnId="{F210BE30-04CF-479F-998D-1089D5D8C1A4}">
      <dgm:prSet/>
      <dgm:spPr/>
      <dgm:t>
        <a:bodyPr/>
        <a:lstStyle/>
        <a:p>
          <a:endParaRPr lang="en-US" sz="1000"/>
        </a:p>
      </dgm:t>
    </dgm:pt>
    <dgm:pt modelId="{291ED421-6B6F-420F-A16B-159523DC8867}" type="sibTrans" cxnId="{F210BE30-04CF-479F-998D-1089D5D8C1A4}">
      <dgm:prSet/>
      <dgm:spPr/>
      <dgm:t>
        <a:bodyPr/>
        <a:lstStyle/>
        <a:p>
          <a:endParaRPr lang="en-US"/>
        </a:p>
      </dgm:t>
    </dgm:pt>
    <dgm:pt modelId="{0C3D3A45-F2E0-4CFB-BE63-ECFE83699DA2}">
      <dgm:prSet phldrT="[Text]" custT="1"/>
      <dgm:spPr/>
      <dgm:t>
        <a:bodyPr/>
        <a:lstStyle/>
        <a:p>
          <a:r>
            <a:rPr lang="en-US" sz="1000" dirty="0"/>
            <a:t>Exceed 100,000 CFU/mL SPC after day 10?</a:t>
          </a:r>
        </a:p>
      </dgm:t>
    </dgm:pt>
    <dgm:pt modelId="{6DD5823F-2737-4DF2-9D07-C714FBDB2781}" type="parTrans" cxnId="{607AFD69-5210-4ED3-913D-C8CD5743A2F9}">
      <dgm:prSet/>
      <dgm:spPr/>
      <dgm:t>
        <a:bodyPr/>
        <a:lstStyle/>
        <a:p>
          <a:endParaRPr lang="en-US" sz="1000"/>
        </a:p>
      </dgm:t>
    </dgm:pt>
    <dgm:pt modelId="{3ED45539-B871-470D-B131-FF50160DF9A3}" type="sibTrans" cxnId="{607AFD69-5210-4ED3-913D-C8CD5743A2F9}">
      <dgm:prSet/>
      <dgm:spPr/>
      <dgm:t>
        <a:bodyPr/>
        <a:lstStyle/>
        <a:p>
          <a:endParaRPr lang="en-US"/>
        </a:p>
      </dgm:t>
    </dgm:pt>
    <dgm:pt modelId="{31AA7D3F-7A49-4794-AA68-559530292732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000" dirty="0"/>
            <a:t>Spore</a:t>
          </a:r>
        </a:p>
      </dgm:t>
    </dgm:pt>
    <dgm:pt modelId="{45CC684D-FD6F-4E25-AFBD-47EA81A4E664}" type="parTrans" cxnId="{C0C981E8-1A72-4045-8606-F3A6CE015EFB}">
      <dgm:prSet/>
      <dgm:spPr/>
      <dgm:t>
        <a:bodyPr/>
        <a:lstStyle/>
        <a:p>
          <a:endParaRPr lang="en-US" sz="1000"/>
        </a:p>
      </dgm:t>
    </dgm:pt>
    <dgm:pt modelId="{01A44260-5391-4E79-9944-072CB5588D76}" type="sibTrans" cxnId="{C0C981E8-1A72-4045-8606-F3A6CE015EFB}">
      <dgm:prSet/>
      <dgm:spPr/>
      <dgm:t>
        <a:bodyPr/>
        <a:lstStyle/>
        <a:p>
          <a:endParaRPr lang="en-US"/>
        </a:p>
      </dgm:t>
    </dgm:pt>
    <dgm:pt modelId="{CE5139EA-7B6F-4BE8-9AF1-0CC9FA6FEEAA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000" dirty="0"/>
            <a:t>REVIEW</a:t>
          </a:r>
        </a:p>
      </dgm:t>
    </dgm:pt>
    <dgm:pt modelId="{E9A2EEFC-5737-409E-AAE3-C0ECE7522030}" type="parTrans" cxnId="{B466B6EA-875A-47B5-8BCA-A72AE1D11623}">
      <dgm:prSet/>
      <dgm:spPr/>
      <dgm:t>
        <a:bodyPr/>
        <a:lstStyle/>
        <a:p>
          <a:endParaRPr lang="en-US" sz="1000"/>
        </a:p>
      </dgm:t>
    </dgm:pt>
    <dgm:pt modelId="{5D81DE08-BC55-4F1E-870A-6A274BD613D7}" type="sibTrans" cxnId="{B466B6EA-875A-47B5-8BCA-A72AE1D11623}">
      <dgm:prSet/>
      <dgm:spPr/>
      <dgm:t>
        <a:bodyPr/>
        <a:lstStyle/>
        <a:p>
          <a:endParaRPr lang="en-US"/>
        </a:p>
      </dgm:t>
    </dgm:pt>
    <dgm:pt modelId="{E0918343-591D-45E2-A0E7-767549EB7DAE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000" dirty="0"/>
            <a:t>Spore</a:t>
          </a:r>
        </a:p>
      </dgm:t>
    </dgm:pt>
    <dgm:pt modelId="{B810489F-6C43-4233-9DA0-A6292C16230F}" type="parTrans" cxnId="{3A6B6EC5-6460-4251-A0B6-4517CF0D1654}">
      <dgm:prSet/>
      <dgm:spPr/>
      <dgm:t>
        <a:bodyPr/>
        <a:lstStyle/>
        <a:p>
          <a:endParaRPr lang="en-US" sz="1000"/>
        </a:p>
      </dgm:t>
    </dgm:pt>
    <dgm:pt modelId="{540D9746-9B3A-4C65-A27F-BB3D67590B98}" type="sibTrans" cxnId="{3A6B6EC5-6460-4251-A0B6-4517CF0D1654}">
      <dgm:prSet/>
      <dgm:spPr/>
      <dgm:t>
        <a:bodyPr/>
        <a:lstStyle/>
        <a:p>
          <a:endParaRPr lang="en-US"/>
        </a:p>
      </dgm:t>
    </dgm:pt>
    <dgm:pt modelId="{2267DB64-A34D-461C-8AE6-FEA21956A786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sz="1000"/>
            <a:t>Not spoiled</a:t>
          </a:r>
          <a:endParaRPr lang="en-US" sz="1000" dirty="0"/>
        </a:p>
      </dgm:t>
    </dgm:pt>
    <dgm:pt modelId="{3CA1B1C0-815F-4B21-9549-4A44708AA663}" type="parTrans" cxnId="{8397F949-7928-4428-B18D-63FF26FBD62D}">
      <dgm:prSet/>
      <dgm:spPr/>
      <dgm:t>
        <a:bodyPr/>
        <a:lstStyle/>
        <a:p>
          <a:endParaRPr lang="en-US"/>
        </a:p>
      </dgm:t>
    </dgm:pt>
    <dgm:pt modelId="{73346B03-01A3-47B2-88A0-FB8906B6A426}" type="sibTrans" cxnId="{8397F949-7928-4428-B18D-63FF26FBD62D}">
      <dgm:prSet/>
      <dgm:spPr/>
      <dgm:t>
        <a:bodyPr/>
        <a:lstStyle/>
        <a:p>
          <a:endParaRPr lang="en-US"/>
        </a:p>
      </dgm:t>
    </dgm:pt>
    <dgm:pt modelId="{81E0B2C4-2B06-44D1-8CB0-88132EE17E84}" type="pres">
      <dgm:prSet presAssocID="{8E7A16ED-9CFB-4058-9BB7-CEB14AB22E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3221CC-4D86-442C-8325-6014C7D24EB4}" type="pres">
      <dgm:prSet presAssocID="{C54ABB99-AB3F-4347-966B-DF1507162879}" presName="hierRoot1" presStyleCnt="0">
        <dgm:presLayoutVars>
          <dgm:hierBranch val="init"/>
        </dgm:presLayoutVars>
      </dgm:prSet>
      <dgm:spPr/>
    </dgm:pt>
    <dgm:pt modelId="{924DFCF3-C9C6-443A-B8CF-228ED7C0F289}" type="pres">
      <dgm:prSet presAssocID="{C54ABB99-AB3F-4347-966B-DF1507162879}" presName="rootComposite1" presStyleCnt="0"/>
      <dgm:spPr/>
    </dgm:pt>
    <dgm:pt modelId="{936A338D-C8EF-4CDB-B246-A7BF238BA3B0}" type="pres">
      <dgm:prSet presAssocID="{C54ABB99-AB3F-4347-966B-DF1507162879}" presName="rootText1" presStyleLbl="node0" presStyleIdx="0" presStyleCnt="1" custScaleX="215173" custScaleY="410524">
        <dgm:presLayoutVars>
          <dgm:chPref val="3"/>
        </dgm:presLayoutVars>
      </dgm:prSet>
      <dgm:spPr>
        <a:prstGeom prst="flowChartDecision">
          <a:avLst/>
        </a:prstGeom>
      </dgm:spPr>
    </dgm:pt>
    <dgm:pt modelId="{DF22B7E1-983B-4995-9567-FB974D1FFA6C}" type="pres">
      <dgm:prSet presAssocID="{C54ABB99-AB3F-4347-966B-DF1507162879}" presName="rootConnector1" presStyleLbl="node1" presStyleIdx="0" presStyleCnt="0"/>
      <dgm:spPr/>
    </dgm:pt>
    <dgm:pt modelId="{42C6CA67-96BD-445B-BEC9-256523E6B9A1}" type="pres">
      <dgm:prSet presAssocID="{C54ABB99-AB3F-4347-966B-DF1507162879}" presName="hierChild2" presStyleCnt="0"/>
      <dgm:spPr/>
    </dgm:pt>
    <dgm:pt modelId="{0ABA3543-B988-4471-95D6-064296143EF0}" type="pres">
      <dgm:prSet presAssocID="{D930EBCA-F7FF-45B8-B236-99F53BD80CAD}" presName="Name64" presStyleLbl="parChTrans1D2" presStyleIdx="0" presStyleCnt="2" custSzX="208803" custSzY="731018"/>
      <dgm:spPr/>
    </dgm:pt>
    <dgm:pt modelId="{EBC2A1C2-F5F8-4590-BFE9-55E86526F53D}" type="pres">
      <dgm:prSet presAssocID="{1E134A98-F330-49CD-9DBF-09518C1343DD}" presName="hierRoot2" presStyleCnt="0">
        <dgm:presLayoutVars>
          <dgm:hierBranch val="init"/>
        </dgm:presLayoutVars>
      </dgm:prSet>
      <dgm:spPr/>
    </dgm:pt>
    <dgm:pt modelId="{2D59E4C0-9BA3-42A2-85F8-0065F3E2AE5B}" type="pres">
      <dgm:prSet presAssocID="{1E134A98-F330-49CD-9DBF-09518C1343DD}" presName="rootComposite" presStyleCnt="0"/>
      <dgm:spPr/>
    </dgm:pt>
    <dgm:pt modelId="{EE0C618D-FA52-4D99-BE4A-F47D1773666E}" type="pres">
      <dgm:prSet presAssocID="{1E134A98-F330-49CD-9DBF-09518C1343DD}" presName="rootText" presStyleLbl="node2" presStyleIdx="0" presStyleCnt="2" custScaleX="215173" custScaleY="410524">
        <dgm:presLayoutVars>
          <dgm:chPref val="3"/>
        </dgm:presLayoutVars>
      </dgm:prSet>
      <dgm:spPr>
        <a:prstGeom prst="flowChartDecision">
          <a:avLst/>
        </a:prstGeom>
      </dgm:spPr>
    </dgm:pt>
    <dgm:pt modelId="{6F41C433-2391-4DBD-AA96-ABEABA462810}" type="pres">
      <dgm:prSet presAssocID="{1E134A98-F330-49CD-9DBF-09518C1343DD}" presName="rootConnector" presStyleLbl="node2" presStyleIdx="0" presStyleCnt="2"/>
      <dgm:spPr/>
    </dgm:pt>
    <dgm:pt modelId="{71AF7E26-7925-49FE-8E37-5BCAD61D4D94}" type="pres">
      <dgm:prSet presAssocID="{1E134A98-F330-49CD-9DBF-09518C1343DD}" presName="hierChild4" presStyleCnt="0"/>
      <dgm:spPr/>
    </dgm:pt>
    <dgm:pt modelId="{43DA1EC2-801A-465A-98C6-E25FF6E807F1}" type="pres">
      <dgm:prSet presAssocID="{9318EB95-D793-41B3-ACF8-B1761DAC5E65}" presName="Name64" presStyleLbl="parChTrans1D3" presStyleIdx="0" presStyleCnt="2" custSzX="208803" custSzY="1463080"/>
      <dgm:spPr/>
    </dgm:pt>
    <dgm:pt modelId="{E2CE2C74-55D8-4A57-AED4-D182999CE426}" type="pres">
      <dgm:prSet presAssocID="{CE9CD204-7ED1-4C35-AC7B-CD0B4DF0423C}" presName="hierRoot2" presStyleCnt="0">
        <dgm:presLayoutVars>
          <dgm:hierBranch val="init"/>
        </dgm:presLayoutVars>
      </dgm:prSet>
      <dgm:spPr/>
    </dgm:pt>
    <dgm:pt modelId="{FC6B04EB-203F-4FA8-85F7-98F3FB1386E3}" type="pres">
      <dgm:prSet presAssocID="{CE9CD204-7ED1-4C35-AC7B-CD0B4DF0423C}" presName="rootComposite" presStyleCnt="0"/>
      <dgm:spPr/>
    </dgm:pt>
    <dgm:pt modelId="{E39FA620-8DC4-49F2-BAAB-446AEA364618}" type="pres">
      <dgm:prSet presAssocID="{CE9CD204-7ED1-4C35-AC7B-CD0B4DF0423C}" presName="rootText" presStyleLbl="node3" presStyleIdx="0" presStyleCnt="2" custScaleX="215173" custScaleY="410524">
        <dgm:presLayoutVars>
          <dgm:chPref val="3"/>
        </dgm:presLayoutVars>
      </dgm:prSet>
      <dgm:spPr>
        <a:prstGeom prst="flowChartDecision">
          <a:avLst/>
        </a:prstGeom>
      </dgm:spPr>
    </dgm:pt>
    <dgm:pt modelId="{24935694-DAA6-4202-B1F0-1EE0A37657EA}" type="pres">
      <dgm:prSet presAssocID="{CE9CD204-7ED1-4C35-AC7B-CD0B4DF0423C}" presName="rootConnector" presStyleLbl="node3" presStyleIdx="0" presStyleCnt="2"/>
      <dgm:spPr/>
    </dgm:pt>
    <dgm:pt modelId="{A4D54E5E-CFB5-4959-9FEE-A80270F810A9}" type="pres">
      <dgm:prSet presAssocID="{CE9CD204-7ED1-4C35-AC7B-CD0B4DF0423C}" presName="hierChild4" presStyleCnt="0"/>
      <dgm:spPr/>
    </dgm:pt>
    <dgm:pt modelId="{0F4EF7AD-B942-4C29-9F71-611889C491CC}" type="pres">
      <dgm:prSet presAssocID="{30E5FE32-77F0-41FA-96F5-1C302E9B925B}" presName="Name64" presStyleLbl="parChTrans1D4" presStyleIdx="0" presStyleCnt="8" custSzX="208803" custSzY="731018"/>
      <dgm:spPr/>
    </dgm:pt>
    <dgm:pt modelId="{A76162E1-23CA-41A2-A96F-77E778E8AC49}" type="pres">
      <dgm:prSet presAssocID="{CAF249CA-0F55-46AA-9A3F-E2A4BE0DE4D0}" presName="hierRoot2" presStyleCnt="0">
        <dgm:presLayoutVars>
          <dgm:hierBranch val="init"/>
        </dgm:presLayoutVars>
      </dgm:prSet>
      <dgm:spPr/>
    </dgm:pt>
    <dgm:pt modelId="{53D3CCCA-6B90-40C3-8C9E-39BE8A576A06}" type="pres">
      <dgm:prSet presAssocID="{CAF249CA-0F55-46AA-9A3F-E2A4BE0DE4D0}" presName="rootComposite" presStyleCnt="0"/>
      <dgm:spPr/>
    </dgm:pt>
    <dgm:pt modelId="{78023483-881D-46CC-B8A9-421901534727}" type="pres">
      <dgm:prSet presAssocID="{CAF249CA-0F55-46AA-9A3F-E2A4BE0DE4D0}" presName="rootText" presStyleLbl="node4" presStyleIdx="0" presStyleCnt="8" custScaleX="215173" custScaleY="410524">
        <dgm:presLayoutVars>
          <dgm:chPref val="3"/>
        </dgm:presLayoutVars>
      </dgm:prSet>
      <dgm:spPr/>
    </dgm:pt>
    <dgm:pt modelId="{3D01F847-D1A4-4427-A70B-1F2A2B83B8CB}" type="pres">
      <dgm:prSet presAssocID="{CAF249CA-0F55-46AA-9A3F-E2A4BE0DE4D0}" presName="rootConnector" presStyleLbl="node4" presStyleIdx="0" presStyleCnt="8"/>
      <dgm:spPr/>
    </dgm:pt>
    <dgm:pt modelId="{6529B2DB-007E-4790-BAD5-1CB621827D2B}" type="pres">
      <dgm:prSet presAssocID="{CAF249CA-0F55-46AA-9A3F-E2A4BE0DE4D0}" presName="hierChild4" presStyleCnt="0"/>
      <dgm:spPr/>
    </dgm:pt>
    <dgm:pt modelId="{DDD6761A-FA88-44C7-A8D4-C2DB9D8543BC}" type="pres">
      <dgm:prSet presAssocID="{CAF249CA-0F55-46AA-9A3F-E2A4BE0DE4D0}" presName="hierChild5" presStyleCnt="0"/>
      <dgm:spPr/>
    </dgm:pt>
    <dgm:pt modelId="{8E30FE45-CA2A-49BE-97AB-033639C9C3CE}" type="pres">
      <dgm:prSet presAssocID="{551ADC3A-0835-47B7-A281-80DEB2DFC2B4}" presName="Name64" presStyleLbl="parChTrans1D4" presStyleIdx="1" presStyleCnt="8" custSzX="208803" custSzY="731018"/>
      <dgm:spPr/>
    </dgm:pt>
    <dgm:pt modelId="{F0D949F0-B40D-445A-9167-29337D8A0246}" type="pres">
      <dgm:prSet presAssocID="{BDE4C885-808A-449B-B41D-CEE7E0A818E9}" presName="hierRoot2" presStyleCnt="0">
        <dgm:presLayoutVars>
          <dgm:hierBranch val="init"/>
        </dgm:presLayoutVars>
      </dgm:prSet>
      <dgm:spPr/>
    </dgm:pt>
    <dgm:pt modelId="{1F94FAA1-F7D0-4CCE-8CD7-095EA7DDDC53}" type="pres">
      <dgm:prSet presAssocID="{BDE4C885-808A-449B-B41D-CEE7E0A818E9}" presName="rootComposite" presStyleCnt="0"/>
      <dgm:spPr/>
    </dgm:pt>
    <dgm:pt modelId="{28F4C195-7562-4AFA-BF64-B6FE863F935C}" type="pres">
      <dgm:prSet presAssocID="{BDE4C885-808A-449B-B41D-CEE7E0A818E9}" presName="rootText" presStyleLbl="node4" presStyleIdx="1" presStyleCnt="8" custScaleX="215173" custScaleY="410524">
        <dgm:presLayoutVars>
          <dgm:chPref val="3"/>
        </dgm:presLayoutVars>
      </dgm:prSet>
      <dgm:spPr/>
    </dgm:pt>
    <dgm:pt modelId="{D36475B6-EEAA-45BC-B019-AE0C25B97A50}" type="pres">
      <dgm:prSet presAssocID="{BDE4C885-808A-449B-B41D-CEE7E0A818E9}" presName="rootConnector" presStyleLbl="node4" presStyleIdx="1" presStyleCnt="8"/>
      <dgm:spPr/>
    </dgm:pt>
    <dgm:pt modelId="{77213EE3-8D17-4888-B102-D9279FD2D551}" type="pres">
      <dgm:prSet presAssocID="{BDE4C885-808A-449B-B41D-CEE7E0A818E9}" presName="hierChild4" presStyleCnt="0"/>
      <dgm:spPr/>
    </dgm:pt>
    <dgm:pt modelId="{40511DDB-F1CD-40D1-B41B-B570A78C51A0}" type="pres">
      <dgm:prSet presAssocID="{BDE4C885-808A-449B-B41D-CEE7E0A818E9}" presName="hierChild5" presStyleCnt="0"/>
      <dgm:spPr/>
    </dgm:pt>
    <dgm:pt modelId="{78357BF7-D8D7-4CB0-9A8E-E910798EE81B}" type="pres">
      <dgm:prSet presAssocID="{CE9CD204-7ED1-4C35-AC7B-CD0B4DF0423C}" presName="hierChild5" presStyleCnt="0"/>
      <dgm:spPr/>
    </dgm:pt>
    <dgm:pt modelId="{10787E3D-2D19-4223-A161-CAA211143175}" type="pres">
      <dgm:prSet presAssocID="{B6AB6ABE-BB42-4E2A-B662-1123C1B0165A}" presName="Name64" presStyleLbl="parChTrans1D3" presStyleIdx="1" presStyleCnt="2" custSzX="208803" custSzY="1463080"/>
      <dgm:spPr/>
    </dgm:pt>
    <dgm:pt modelId="{4E88C641-0F5A-471F-ACF7-48BB6078B90C}" type="pres">
      <dgm:prSet presAssocID="{7C0AA7F9-107F-4591-924A-A3022D18A168}" presName="hierRoot2" presStyleCnt="0">
        <dgm:presLayoutVars>
          <dgm:hierBranch val="init"/>
        </dgm:presLayoutVars>
      </dgm:prSet>
      <dgm:spPr/>
    </dgm:pt>
    <dgm:pt modelId="{427C434D-5FF0-496F-9744-BEF921F91826}" type="pres">
      <dgm:prSet presAssocID="{7C0AA7F9-107F-4591-924A-A3022D18A168}" presName="rootComposite" presStyleCnt="0"/>
      <dgm:spPr/>
    </dgm:pt>
    <dgm:pt modelId="{C728EED2-A202-447E-925B-B1889DB36B8F}" type="pres">
      <dgm:prSet presAssocID="{7C0AA7F9-107F-4591-924A-A3022D18A168}" presName="rootText" presStyleLbl="node3" presStyleIdx="1" presStyleCnt="2" custScaleX="215173" custScaleY="410524">
        <dgm:presLayoutVars>
          <dgm:chPref val="3"/>
        </dgm:presLayoutVars>
      </dgm:prSet>
      <dgm:spPr>
        <a:prstGeom prst="flowChartDecision">
          <a:avLst/>
        </a:prstGeom>
      </dgm:spPr>
    </dgm:pt>
    <dgm:pt modelId="{9B0F13D3-70D0-4543-A5B4-0DA3A4AB5408}" type="pres">
      <dgm:prSet presAssocID="{7C0AA7F9-107F-4591-924A-A3022D18A168}" presName="rootConnector" presStyleLbl="node3" presStyleIdx="1" presStyleCnt="2"/>
      <dgm:spPr/>
    </dgm:pt>
    <dgm:pt modelId="{BE55C383-30AB-4814-BD26-768A2F5D6FF6}" type="pres">
      <dgm:prSet presAssocID="{7C0AA7F9-107F-4591-924A-A3022D18A168}" presName="hierChild4" presStyleCnt="0"/>
      <dgm:spPr/>
    </dgm:pt>
    <dgm:pt modelId="{1DB01081-16EC-4C64-A816-453FF69B389C}" type="pres">
      <dgm:prSet presAssocID="{365E0387-3AAA-435B-B45B-69621488FD15}" presName="Name64" presStyleLbl="parChTrans1D4" presStyleIdx="2" presStyleCnt="8" custSzX="208803" custSzY="733105"/>
      <dgm:spPr/>
    </dgm:pt>
    <dgm:pt modelId="{3F2D2906-C17A-4379-9E7D-E7B2D6BA4CF7}" type="pres">
      <dgm:prSet presAssocID="{4588ABD7-EB97-49AA-86DB-8DA53DCD76DC}" presName="hierRoot2" presStyleCnt="0">
        <dgm:presLayoutVars>
          <dgm:hierBranch val="init"/>
        </dgm:presLayoutVars>
      </dgm:prSet>
      <dgm:spPr/>
    </dgm:pt>
    <dgm:pt modelId="{FC7EE481-AB8B-4D33-A5F0-9AE0C40564E7}" type="pres">
      <dgm:prSet presAssocID="{4588ABD7-EB97-49AA-86DB-8DA53DCD76DC}" presName="rootComposite" presStyleCnt="0"/>
      <dgm:spPr/>
    </dgm:pt>
    <dgm:pt modelId="{175B1A96-44ED-43A3-9DDB-4FF231787861}" type="pres">
      <dgm:prSet presAssocID="{4588ABD7-EB97-49AA-86DB-8DA53DCD76DC}" presName="rootText" presStyleLbl="node4" presStyleIdx="2" presStyleCnt="8" custScaleX="215173" custScaleY="410524">
        <dgm:presLayoutVars>
          <dgm:chPref val="3"/>
        </dgm:presLayoutVars>
      </dgm:prSet>
      <dgm:spPr>
        <a:prstGeom prst="flowChartDecision">
          <a:avLst/>
        </a:prstGeom>
      </dgm:spPr>
    </dgm:pt>
    <dgm:pt modelId="{056A634C-18AE-41B1-B600-7A2FC4A14ED0}" type="pres">
      <dgm:prSet presAssocID="{4588ABD7-EB97-49AA-86DB-8DA53DCD76DC}" presName="rootConnector" presStyleLbl="node4" presStyleIdx="2" presStyleCnt="8"/>
      <dgm:spPr/>
    </dgm:pt>
    <dgm:pt modelId="{65FDBB24-93F7-4C8A-9B86-554E1E22B7D6}" type="pres">
      <dgm:prSet presAssocID="{4588ABD7-EB97-49AA-86DB-8DA53DCD76DC}" presName="hierChild4" presStyleCnt="0"/>
      <dgm:spPr/>
    </dgm:pt>
    <dgm:pt modelId="{5F200748-81D7-4E38-B39C-7596215005BC}" type="pres">
      <dgm:prSet presAssocID="{6DD5823F-2737-4DF2-9D07-C714FBDB2781}" presName="Name64" presStyleLbl="parChTrans1D4" presStyleIdx="3" presStyleCnt="8" custSzX="208803" custSzY="730300"/>
      <dgm:spPr/>
    </dgm:pt>
    <dgm:pt modelId="{E8ABE5B3-8808-4310-B9E2-57EA095885C4}" type="pres">
      <dgm:prSet presAssocID="{0C3D3A45-F2E0-4CFB-BE63-ECFE83699DA2}" presName="hierRoot2" presStyleCnt="0">
        <dgm:presLayoutVars>
          <dgm:hierBranch val="init"/>
        </dgm:presLayoutVars>
      </dgm:prSet>
      <dgm:spPr/>
    </dgm:pt>
    <dgm:pt modelId="{D40F8504-8DC0-4DB4-8714-E08A12AE8B4F}" type="pres">
      <dgm:prSet presAssocID="{0C3D3A45-F2E0-4CFB-BE63-ECFE83699DA2}" presName="rootComposite" presStyleCnt="0"/>
      <dgm:spPr/>
    </dgm:pt>
    <dgm:pt modelId="{B60055C4-8241-4B12-9B82-D55F5ABED0DD}" type="pres">
      <dgm:prSet presAssocID="{0C3D3A45-F2E0-4CFB-BE63-ECFE83699DA2}" presName="rootText" presStyleLbl="node4" presStyleIdx="3" presStyleCnt="8" custScaleX="215173" custScaleY="410521">
        <dgm:presLayoutVars>
          <dgm:chPref val="3"/>
        </dgm:presLayoutVars>
      </dgm:prSet>
      <dgm:spPr>
        <a:prstGeom prst="flowChartDecision">
          <a:avLst/>
        </a:prstGeom>
      </dgm:spPr>
    </dgm:pt>
    <dgm:pt modelId="{11449495-9838-40A4-B950-C8B108160DE5}" type="pres">
      <dgm:prSet presAssocID="{0C3D3A45-F2E0-4CFB-BE63-ECFE83699DA2}" presName="rootConnector" presStyleLbl="node4" presStyleIdx="3" presStyleCnt="8"/>
      <dgm:spPr/>
    </dgm:pt>
    <dgm:pt modelId="{538E70BA-E71E-493E-A82E-A3A054C77906}" type="pres">
      <dgm:prSet presAssocID="{0C3D3A45-F2E0-4CFB-BE63-ECFE83699DA2}" presName="hierChild4" presStyleCnt="0"/>
      <dgm:spPr/>
    </dgm:pt>
    <dgm:pt modelId="{C08AE88F-A5BB-4289-9373-47D7755D0BFE}" type="pres">
      <dgm:prSet presAssocID="{45CC684D-FD6F-4E25-AFBD-47EA81A4E664}" presName="Name64" presStyleLbl="parChTrans1D4" presStyleIdx="4" presStyleCnt="8" custSzX="208803" custSzY="730300"/>
      <dgm:spPr/>
    </dgm:pt>
    <dgm:pt modelId="{6A1606CF-8F04-46D1-BACD-94507326B23A}" type="pres">
      <dgm:prSet presAssocID="{31AA7D3F-7A49-4794-AA68-559530292732}" presName="hierRoot2" presStyleCnt="0">
        <dgm:presLayoutVars>
          <dgm:hierBranch val="init"/>
        </dgm:presLayoutVars>
      </dgm:prSet>
      <dgm:spPr/>
    </dgm:pt>
    <dgm:pt modelId="{3A93400A-D23F-4992-95DB-D5FDBEE42785}" type="pres">
      <dgm:prSet presAssocID="{31AA7D3F-7A49-4794-AA68-559530292732}" presName="rootComposite" presStyleCnt="0"/>
      <dgm:spPr/>
    </dgm:pt>
    <dgm:pt modelId="{24538CCE-B986-4F51-A9B8-61E0CC314EF2}" type="pres">
      <dgm:prSet presAssocID="{31AA7D3F-7A49-4794-AA68-559530292732}" presName="rootText" presStyleLbl="node4" presStyleIdx="4" presStyleCnt="8" custScaleX="215173" custScaleY="410521">
        <dgm:presLayoutVars>
          <dgm:chPref val="3"/>
        </dgm:presLayoutVars>
      </dgm:prSet>
      <dgm:spPr/>
    </dgm:pt>
    <dgm:pt modelId="{C28BF262-EDD6-443C-8FE0-2CC6567509F1}" type="pres">
      <dgm:prSet presAssocID="{31AA7D3F-7A49-4794-AA68-559530292732}" presName="rootConnector" presStyleLbl="node4" presStyleIdx="4" presStyleCnt="8"/>
      <dgm:spPr/>
    </dgm:pt>
    <dgm:pt modelId="{F06A7560-9FAA-4581-99F9-9B718BC884C5}" type="pres">
      <dgm:prSet presAssocID="{31AA7D3F-7A49-4794-AA68-559530292732}" presName="hierChild4" presStyleCnt="0"/>
      <dgm:spPr/>
    </dgm:pt>
    <dgm:pt modelId="{83A980D1-14F0-4421-B432-6CEDE53066E1}" type="pres">
      <dgm:prSet presAssocID="{31AA7D3F-7A49-4794-AA68-559530292732}" presName="hierChild5" presStyleCnt="0"/>
      <dgm:spPr/>
    </dgm:pt>
    <dgm:pt modelId="{2CBC0D92-2197-4BF2-8F20-6920799F9BD7}" type="pres">
      <dgm:prSet presAssocID="{E9A2EEFC-5737-409E-AAE3-C0ECE7522030}" presName="Name64" presStyleLbl="parChTrans1D4" presStyleIdx="5" presStyleCnt="8" custSzX="208803" custSzY="730300"/>
      <dgm:spPr/>
    </dgm:pt>
    <dgm:pt modelId="{9E3D83FC-0558-4DF2-B11C-693114FE0384}" type="pres">
      <dgm:prSet presAssocID="{CE5139EA-7B6F-4BE8-9AF1-0CC9FA6FEEAA}" presName="hierRoot2" presStyleCnt="0">
        <dgm:presLayoutVars>
          <dgm:hierBranch val="init"/>
        </dgm:presLayoutVars>
      </dgm:prSet>
      <dgm:spPr/>
    </dgm:pt>
    <dgm:pt modelId="{D080D058-C387-419A-8D3B-21912A7796C6}" type="pres">
      <dgm:prSet presAssocID="{CE5139EA-7B6F-4BE8-9AF1-0CC9FA6FEEAA}" presName="rootComposite" presStyleCnt="0"/>
      <dgm:spPr/>
    </dgm:pt>
    <dgm:pt modelId="{44C38BBC-2598-4361-8BA1-CEA607AC2909}" type="pres">
      <dgm:prSet presAssocID="{CE5139EA-7B6F-4BE8-9AF1-0CC9FA6FEEAA}" presName="rootText" presStyleLbl="node4" presStyleIdx="5" presStyleCnt="8" custScaleX="215173" custScaleY="410521">
        <dgm:presLayoutVars>
          <dgm:chPref val="3"/>
        </dgm:presLayoutVars>
      </dgm:prSet>
      <dgm:spPr/>
    </dgm:pt>
    <dgm:pt modelId="{2D79EAB2-53A8-4738-B6D8-FC4C0C418649}" type="pres">
      <dgm:prSet presAssocID="{CE5139EA-7B6F-4BE8-9AF1-0CC9FA6FEEAA}" presName="rootConnector" presStyleLbl="node4" presStyleIdx="5" presStyleCnt="8"/>
      <dgm:spPr/>
    </dgm:pt>
    <dgm:pt modelId="{D3E5183A-4481-4653-BDDA-7F1FAC3B1365}" type="pres">
      <dgm:prSet presAssocID="{CE5139EA-7B6F-4BE8-9AF1-0CC9FA6FEEAA}" presName="hierChild4" presStyleCnt="0"/>
      <dgm:spPr/>
    </dgm:pt>
    <dgm:pt modelId="{031433BF-D392-4AEB-BCCA-8E132463535B}" type="pres">
      <dgm:prSet presAssocID="{CE5139EA-7B6F-4BE8-9AF1-0CC9FA6FEEAA}" presName="hierChild5" presStyleCnt="0"/>
      <dgm:spPr/>
    </dgm:pt>
    <dgm:pt modelId="{09832560-82D6-43E2-BC41-31BCBB42D222}" type="pres">
      <dgm:prSet presAssocID="{0C3D3A45-F2E0-4CFB-BE63-ECFE83699DA2}" presName="hierChild5" presStyleCnt="0"/>
      <dgm:spPr/>
    </dgm:pt>
    <dgm:pt modelId="{3D9E7C19-C362-4385-A5EE-3E3B58A1EF3B}" type="pres">
      <dgm:prSet presAssocID="{B046BCD0-EA41-4D47-8CF0-EEE90A21A134}" presName="Name64" presStyleLbl="parChTrans1D4" presStyleIdx="6" presStyleCnt="8" custSzX="208803" custSzY="730300"/>
      <dgm:spPr/>
    </dgm:pt>
    <dgm:pt modelId="{23F18888-8A62-4C87-B60B-1F9D3A95304A}" type="pres">
      <dgm:prSet presAssocID="{7FB47699-2919-4B7B-B80C-5657543D79F8}" presName="hierRoot2" presStyleCnt="0">
        <dgm:presLayoutVars>
          <dgm:hierBranch val="init"/>
        </dgm:presLayoutVars>
      </dgm:prSet>
      <dgm:spPr/>
    </dgm:pt>
    <dgm:pt modelId="{E1A52A56-E73A-477B-96CD-5C81A7F173BC}" type="pres">
      <dgm:prSet presAssocID="{7FB47699-2919-4B7B-B80C-5657543D79F8}" presName="rootComposite" presStyleCnt="0"/>
      <dgm:spPr/>
    </dgm:pt>
    <dgm:pt modelId="{7AC79A6E-A744-4A66-8308-A85996816174}" type="pres">
      <dgm:prSet presAssocID="{7FB47699-2919-4B7B-B80C-5657543D79F8}" presName="rootText" presStyleLbl="node4" presStyleIdx="6" presStyleCnt="8" custScaleX="215173" custScaleY="410521">
        <dgm:presLayoutVars>
          <dgm:chPref val="3"/>
        </dgm:presLayoutVars>
      </dgm:prSet>
      <dgm:spPr/>
    </dgm:pt>
    <dgm:pt modelId="{3B10FFD8-61F8-4D60-B4BF-83E377EE5209}" type="pres">
      <dgm:prSet presAssocID="{7FB47699-2919-4B7B-B80C-5657543D79F8}" presName="rootConnector" presStyleLbl="node4" presStyleIdx="6" presStyleCnt="8"/>
      <dgm:spPr/>
    </dgm:pt>
    <dgm:pt modelId="{C4B47C4E-5B79-4F8F-9849-DAC00AE05BD5}" type="pres">
      <dgm:prSet presAssocID="{7FB47699-2919-4B7B-B80C-5657543D79F8}" presName="hierChild4" presStyleCnt="0"/>
      <dgm:spPr/>
    </dgm:pt>
    <dgm:pt modelId="{7C7BFC2B-279E-4AB0-B3BB-92EF1A62E8A6}" type="pres">
      <dgm:prSet presAssocID="{7FB47699-2919-4B7B-B80C-5657543D79F8}" presName="hierChild5" presStyleCnt="0"/>
      <dgm:spPr/>
    </dgm:pt>
    <dgm:pt modelId="{92A2FFDC-83B6-460F-98DB-D8AEB33F3806}" type="pres">
      <dgm:prSet presAssocID="{4588ABD7-EB97-49AA-86DB-8DA53DCD76DC}" presName="hierChild5" presStyleCnt="0"/>
      <dgm:spPr/>
    </dgm:pt>
    <dgm:pt modelId="{20D51980-1C39-453A-BEE7-4C4A92C41F0F}" type="pres">
      <dgm:prSet presAssocID="{B810489F-6C43-4233-9DA0-A6292C16230F}" presName="Name64" presStyleLbl="parChTrans1D4" presStyleIdx="7" presStyleCnt="8" custSzX="208803" custSzY="731018"/>
      <dgm:spPr/>
    </dgm:pt>
    <dgm:pt modelId="{B38DB282-097E-4E52-9765-A6A6ECD204EA}" type="pres">
      <dgm:prSet presAssocID="{E0918343-591D-45E2-A0E7-767549EB7DAE}" presName="hierRoot2" presStyleCnt="0">
        <dgm:presLayoutVars>
          <dgm:hierBranch val="init"/>
        </dgm:presLayoutVars>
      </dgm:prSet>
      <dgm:spPr/>
    </dgm:pt>
    <dgm:pt modelId="{B6F0ECE6-8790-432B-9F48-A5C59F148A27}" type="pres">
      <dgm:prSet presAssocID="{E0918343-591D-45E2-A0E7-767549EB7DAE}" presName="rootComposite" presStyleCnt="0"/>
      <dgm:spPr/>
    </dgm:pt>
    <dgm:pt modelId="{C344728D-69E6-4682-8569-B3F6F5989AD0}" type="pres">
      <dgm:prSet presAssocID="{E0918343-591D-45E2-A0E7-767549EB7DAE}" presName="rootText" presStyleLbl="node4" presStyleIdx="7" presStyleCnt="8" custScaleX="215173" custScaleY="411846">
        <dgm:presLayoutVars>
          <dgm:chPref val="3"/>
        </dgm:presLayoutVars>
      </dgm:prSet>
      <dgm:spPr/>
    </dgm:pt>
    <dgm:pt modelId="{AEFE80C7-4F59-407E-A346-D145C47F977F}" type="pres">
      <dgm:prSet presAssocID="{E0918343-591D-45E2-A0E7-767549EB7DAE}" presName="rootConnector" presStyleLbl="node4" presStyleIdx="7" presStyleCnt="8"/>
      <dgm:spPr/>
    </dgm:pt>
    <dgm:pt modelId="{625A57F0-3D06-4BF2-BD4C-F90CB796C565}" type="pres">
      <dgm:prSet presAssocID="{E0918343-591D-45E2-A0E7-767549EB7DAE}" presName="hierChild4" presStyleCnt="0"/>
      <dgm:spPr/>
    </dgm:pt>
    <dgm:pt modelId="{A9456B5B-18FF-4422-A4DA-E6F615A78A94}" type="pres">
      <dgm:prSet presAssocID="{E0918343-591D-45E2-A0E7-767549EB7DAE}" presName="hierChild5" presStyleCnt="0"/>
      <dgm:spPr/>
    </dgm:pt>
    <dgm:pt modelId="{3223107D-DE74-413F-8A7A-212B4CEDCBE1}" type="pres">
      <dgm:prSet presAssocID="{7C0AA7F9-107F-4591-924A-A3022D18A168}" presName="hierChild5" presStyleCnt="0"/>
      <dgm:spPr/>
    </dgm:pt>
    <dgm:pt modelId="{530341DD-E89B-4AF6-A763-C34488C38EC9}" type="pres">
      <dgm:prSet presAssocID="{1E134A98-F330-49CD-9DBF-09518C1343DD}" presName="hierChild5" presStyleCnt="0"/>
      <dgm:spPr/>
    </dgm:pt>
    <dgm:pt modelId="{DFDE824F-79E1-4ECA-A1E5-9C9B75FC3D74}" type="pres">
      <dgm:prSet presAssocID="{3CA1B1C0-815F-4B21-9549-4A44708AA663}" presName="Name64" presStyleLbl="parChTrans1D2" presStyleIdx="1" presStyleCnt="2"/>
      <dgm:spPr/>
    </dgm:pt>
    <dgm:pt modelId="{0B413B5B-B4CF-48CC-831F-2C2B1CBB7B6A}" type="pres">
      <dgm:prSet presAssocID="{2267DB64-A34D-461C-8AE6-FEA21956A786}" presName="hierRoot2" presStyleCnt="0">
        <dgm:presLayoutVars>
          <dgm:hierBranch val="init"/>
        </dgm:presLayoutVars>
      </dgm:prSet>
      <dgm:spPr/>
    </dgm:pt>
    <dgm:pt modelId="{7F73BC52-4B08-46F5-8E9E-B90D58E2B653}" type="pres">
      <dgm:prSet presAssocID="{2267DB64-A34D-461C-8AE6-FEA21956A786}" presName="rootComposite" presStyleCnt="0"/>
      <dgm:spPr/>
    </dgm:pt>
    <dgm:pt modelId="{C0595D2B-2E41-4417-9DF9-7FE0CF59F05F}" type="pres">
      <dgm:prSet presAssocID="{2267DB64-A34D-461C-8AE6-FEA21956A786}" presName="rootText" presStyleLbl="node2" presStyleIdx="1" presStyleCnt="2" custScaleX="215173" custScaleY="410524">
        <dgm:presLayoutVars>
          <dgm:chPref val="3"/>
        </dgm:presLayoutVars>
      </dgm:prSet>
      <dgm:spPr/>
    </dgm:pt>
    <dgm:pt modelId="{D1F06020-CBB1-4185-9236-1D8246812954}" type="pres">
      <dgm:prSet presAssocID="{2267DB64-A34D-461C-8AE6-FEA21956A786}" presName="rootConnector" presStyleLbl="node2" presStyleIdx="1" presStyleCnt="2"/>
      <dgm:spPr/>
    </dgm:pt>
    <dgm:pt modelId="{5FE5A29B-7F74-43B8-9ED2-F1090916425A}" type="pres">
      <dgm:prSet presAssocID="{2267DB64-A34D-461C-8AE6-FEA21956A786}" presName="hierChild4" presStyleCnt="0"/>
      <dgm:spPr/>
    </dgm:pt>
    <dgm:pt modelId="{D8FA8310-2C73-46FC-AC98-A95DD3E1B458}" type="pres">
      <dgm:prSet presAssocID="{2267DB64-A34D-461C-8AE6-FEA21956A786}" presName="hierChild5" presStyleCnt="0"/>
      <dgm:spPr/>
    </dgm:pt>
    <dgm:pt modelId="{2122F79E-5C0A-49FC-BC25-8813A55392B5}" type="pres">
      <dgm:prSet presAssocID="{C54ABB99-AB3F-4347-966B-DF1507162879}" presName="hierChild3" presStyleCnt="0"/>
      <dgm:spPr/>
    </dgm:pt>
  </dgm:ptLst>
  <dgm:cxnLst>
    <dgm:cxn modelId="{B4FB2D04-6852-42A6-AD39-F47D2D4A148F}" type="presOf" srcId="{7C0AA7F9-107F-4591-924A-A3022D18A168}" destId="{C728EED2-A202-447E-925B-B1889DB36B8F}" srcOrd="0" destOrd="0" presId="urn:microsoft.com/office/officeart/2009/3/layout/HorizontalOrganizationChart"/>
    <dgm:cxn modelId="{D9A68513-007D-4364-9683-EE9BF5F12144}" type="presOf" srcId="{D930EBCA-F7FF-45B8-B236-99F53BD80CAD}" destId="{0ABA3543-B988-4471-95D6-064296143EF0}" srcOrd="0" destOrd="0" presId="urn:microsoft.com/office/officeart/2009/3/layout/HorizontalOrganizationChart"/>
    <dgm:cxn modelId="{DCF7531F-7BD1-41E2-9374-5E145C90F567}" type="presOf" srcId="{E0918343-591D-45E2-A0E7-767549EB7DAE}" destId="{AEFE80C7-4F59-407E-A346-D145C47F977F}" srcOrd="1" destOrd="0" presId="urn:microsoft.com/office/officeart/2009/3/layout/HorizontalOrganizationChart"/>
    <dgm:cxn modelId="{817E871F-37A0-4325-9873-C72177CC3C96}" type="presOf" srcId="{C54ABB99-AB3F-4347-966B-DF1507162879}" destId="{DF22B7E1-983B-4995-9567-FB974D1FFA6C}" srcOrd="1" destOrd="0" presId="urn:microsoft.com/office/officeart/2009/3/layout/HorizontalOrganizationChart"/>
    <dgm:cxn modelId="{805A4621-007E-453F-8751-389571B8390E}" type="presOf" srcId="{BDE4C885-808A-449B-B41D-CEE7E0A818E9}" destId="{D36475B6-EEAA-45BC-B019-AE0C25B97A50}" srcOrd="1" destOrd="0" presId="urn:microsoft.com/office/officeart/2009/3/layout/HorizontalOrganizationChart"/>
    <dgm:cxn modelId="{1BC7E025-074F-4676-B846-9EF80CC342E8}" srcId="{CE9CD204-7ED1-4C35-AC7B-CD0B4DF0423C}" destId="{BDE4C885-808A-449B-B41D-CEE7E0A818E9}" srcOrd="1" destOrd="0" parTransId="{551ADC3A-0835-47B7-A281-80DEB2DFC2B4}" sibTransId="{90A91736-AA78-4EEC-91C9-C8F970FD4B65}"/>
    <dgm:cxn modelId="{AF288B2D-FA34-4857-9E06-5E9E544146E6}" type="presOf" srcId="{9318EB95-D793-41B3-ACF8-B1761DAC5E65}" destId="{43DA1EC2-801A-465A-98C6-E25FF6E807F1}" srcOrd="0" destOrd="0" presId="urn:microsoft.com/office/officeart/2009/3/layout/HorizontalOrganizationChart"/>
    <dgm:cxn modelId="{2FA1002E-2688-4A5F-92A6-85DE9DD40A7D}" type="presOf" srcId="{0C3D3A45-F2E0-4CFB-BE63-ECFE83699DA2}" destId="{11449495-9838-40A4-B950-C8B108160DE5}" srcOrd="1" destOrd="0" presId="urn:microsoft.com/office/officeart/2009/3/layout/HorizontalOrganizationChart"/>
    <dgm:cxn modelId="{F210BE30-04CF-479F-998D-1089D5D8C1A4}" srcId="{4588ABD7-EB97-49AA-86DB-8DA53DCD76DC}" destId="{7FB47699-2919-4B7B-B80C-5657543D79F8}" srcOrd="1" destOrd="0" parTransId="{B046BCD0-EA41-4D47-8CF0-EEE90A21A134}" sibTransId="{291ED421-6B6F-420F-A16B-159523DC8867}"/>
    <dgm:cxn modelId="{31939232-D3EC-48EE-906D-32E24202B49F}" type="presOf" srcId="{CAF249CA-0F55-46AA-9A3F-E2A4BE0DE4D0}" destId="{78023483-881D-46CC-B8A9-421901534727}" srcOrd="0" destOrd="0" presId="urn:microsoft.com/office/officeart/2009/3/layout/HorizontalOrganizationChart"/>
    <dgm:cxn modelId="{1E330439-10B1-440F-A3E0-0618A267FAF8}" type="presOf" srcId="{6DD5823F-2737-4DF2-9D07-C714FBDB2781}" destId="{5F200748-81D7-4E38-B39C-7596215005BC}" srcOrd="0" destOrd="0" presId="urn:microsoft.com/office/officeart/2009/3/layout/HorizontalOrganizationChart"/>
    <dgm:cxn modelId="{3AC5233C-E0C7-4691-889A-D32CB67FB337}" type="presOf" srcId="{E0918343-591D-45E2-A0E7-767549EB7DAE}" destId="{C344728D-69E6-4682-8569-B3F6F5989AD0}" srcOrd="0" destOrd="0" presId="urn:microsoft.com/office/officeart/2009/3/layout/HorizontalOrganizationChart"/>
    <dgm:cxn modelId="{4173E848-F125-4FF6-86ED-5365DF1DB197}" srcId="{C54ABB99-AB3F-4347-966B-DF1507162879}" destId="{1E134A98-F330-49CD-9DBF-09518C1343DD}" srcOrd="0" destOrd="0" parTransId="{D930EBCA-F7FF-45B8-B236-99F53BD80CAD}" sibTransId="{C3F8A543-5658-4D11-9FB2-B9727D731D4D}"/>
    <dgm:cxn modelId="{8397F949-7928-4428-B18D-63FF26FBD62D}" srcId="{C54ABB99-AB3F-4347-966B-DF1507162879}" destId="{2267DB64-A34D-461C-8AE6-FEA21956A786}" srcOrd="1" destOrd="0" parTransId="{3CA1B1C0-815F-4B21-9549-4A44708AA663}" sibTransId="{73346B03-01A3-47B2-88A0-FB8906B6A426}"/>
    <dgm:cxn modelId="{607AFD69-5210-4ED3-913D-C8CD5743A2F9}" srcId="{4588ABD7-EB97-49AA-86DB-8DA53DCD76DC}" destId="{0C3D3A45-F2E0-4CFB-BE63-ECFE83699DA2}" srcOrd="0" destOrd="0" parTransId="{6DD5823F-2737-4DF2-9D07-C714FBDB2781}" sibTransId="{3ED45539-B871-470D-B131-FF50160DF9A3}"/>
    <dgm:cxn modelId="{2DE6CE4A-78FF-400A-8CA0-2DABF5577CEE}" type="presOf" srcId="{2267DB64-A34D-461C-8AE6-FEA21956A786}" destId="{C0595D2B-2E41-4417-9DF9-7FE0CF59F05F}" srcOrd="0" destOrd="0" presId="urn:microsoft.com/office/officeart/2009/3/layout/HorizontalOrganizationChart"/>
    <dgm:cxn modelId="{A260A66B-AFBE-41D6-8C7E-38B525E00CF3}" type="presOf" srcId="{CE5139EA-7B6F-4BE8-9AF1-0CC9FA6FEEAA}" destId="{44C38BBC-2598-4361-8BA1-CEA607AC2909}" srcOrd="0" destOrd="0" presId="urn:microsoft.com/office/officeart/2009/3/layout/HorizontalOrganizationChart"/>
    <dgm:cxn modelId="{EFF1EF4B-2288-4739-8A5F-434F05CDD698}" type="presOf" srcId="{4588ABD7-EB97-49AA-86DB-8DA53DCD76DC}" destId="{175B1A96-44ED-43A3-9DDB-4FF231787861}" srcOrd="0" destOrd="0" presId="urn:microsoft.com/office/officeart/2009/3/layout/HorizontalOrganizationChart"/>
    <dgm:cxn modelId="{8EF7566D-3FFE-411A-AAFD-DDC5879DFE9E}" type="presOf" srcId="{1E134A98-F330-49CD-9DBF-09518C1343DD}" destId="{EE0C618D-FA52-4D99-BE4A-F47D1773666E}" srcOrd="0" destOrd="0" presId="urn:microsoft.com/office/officeart/2009/3/layout/HorizontalOrganizationChart"/>
    <dgm:cxn modelId="{25314B4F-B1D5-4656-BCEE-7946025E078F}" type="presOf" srcId="{CE9CD204-7ED1-4C35-AC7B-CD0B4DF0423C}" destId="{24935694-DAA6-4202-B1F0-1EE0A37657EA}" srcOrd="1" destOrd="0" presId="urn:microsoft.com/office/officeart/2009/3/layout/HorizontalOrganizationChart"/>
    <dgm:cxn modelId="{36FD9F52-5299-427F-A8DD-86135AD4DAED}" type="presOf" srcId="{30E5FE32-77F0-41FA-96F5-1C302E9B925B}" destId="{0F4EF7AD-B942-4C29-9F71-611889C491CC}" srcOrd="0" destOrd="0" presId="urn:microsoft.com/office/officeart/2009/3/layout/HorizontalOrganizationChart"/>
    <dgm:cxn modelId="{545A6654-A609-4A1E-9BD0-4B939B8283C4}" srcId="{8E7A16ED-9CFB-4058-9BB7-CEB14AB22E64}" destId="{C54ABB99-AB3F-4347-966B-DF1507162879}" srcOrd="0" destOrd="0" parTransId="{A22651D1-14AA-4FCB-B526-F0FFBD4CAD78}" sibTransId="{833B699E-E8F3-4455-90C8-8DAD98ED4167}"/>
    <dgm:cxn modelId="{6F0D0055-4FE7-4DF3-946F-64B8EEC87346}" type="presOf" srcId="{7FB47699-2919-4B7B-B80C-5657543D79F8}" destId="{7AC79A6E-A744-4A66-8308-A85996816174}" srcOrd="0" destOrd="0" presId="urn:microsoft.com/office/officeart/2009/3/layout/HorizontalOrganizationChart"/>
    <dgm:cxn modelId="{276B1155-4BF3-4AAF-9B1D-002320F9092A}" srcId="{1E134A98-F330-49CD-9DBF-09518C1343DD}" destId="{CE9CD204-7ED1-4C35-AC7B-CD0B4DF0423C}" srcOrd="0" destOrd="0" parTransId="{9318EB95-D793-41B3-ACF8-B1761DAC5E65}" sibTransId="{01910858-BBBD-4724-AD93-3BED86638926}"/>
    <dgm:cxn modelId="{CFAD3D57-C18F-4BD4-875E-E88BD2222C9B}" type="presOf" srcId="{365E0387-3AAA-435B-B45B-69621488FD15}" destId="{1DB01081-16EC-4C64-A816-453FF69B389C}" srcOrd="0" destOrd="0" presId="urn:microsoft.com/office/officeart/2009/3/layout/HorizontalOrganizationChart"/>
    <dgm:cxn modelId="{B705525A-BF22-416F-82A2-D3007A89BC0D}" type="presOf" srcId="{BDE4C885-808A-449B-B41D-CEE7E0A818E9}" destId="{28F4C195-7562-4AFA-BF64-B6FE863F935C}" srcOrd="0" destOrd="0" presId="urn:microsoft.com/office/officeart/2009/3/layout/HorizontalOrganizationChart"/>
    <dgm:cxn modelId="{FF4B1782-30E3-4BDC-AC68-010C20690A23}" type="presOf" srcId="{CAF249CA-0F55-46AA-9A3F-E2A4BE0DE4D0}" destId="{3D01F847-D1A4-4427-A70B-1F2A2B83B8CB}" srcOrd="1" destOrd="0" presId="urn:microsoft.com/office/officeart/2009/3/layout/HorizontalOrganizationChart"/>
    <dgm:cxn modelId="{6C3FD582-8D46-423A-88BF-086563853F2C}" type="presOf" srcId="{31AA7D3F-7A49-4794-AA68-559530292732}" destId="{C28BF262-EDD6-443C-8FE0-2CC6567509F1}" srcOrd="1" destOrd="0" presId="urn:microsoft.com/office/officeart/2009/3/layout/HorizontalOrganizationChart"/>
    <dgm:cxn modelId="{9E868F85-272D-40A5-A83D-23692DD0EF95}" type="presOf" srcId="{E9A2EEFC-5737-409E-AAE3-C0ECE7522030}" destId="{2CBC0D92-2197-4BF2-8F20-6920799F9BD7}" srcOrd="0" destOrd="0" presId="urn:microsoft.com/office/officeart/2009/3/layout/HorizontalOrganizationChart"/>
    <dgm:cxn modelId="{AD99C685-DE44-4505-86CE-5F77BCEE4DE0}" type="presOf" srcId="{B046BCD0-EA41-4D47-8CF0-EEE90A21A134}" destId="{3D9E7C19-C362-4385-A5EE-3E3B58A1EF3B}" srcOrd="0" destOrd="0" presId="urn:microsoft.com/office/officeart/2009/3/layout/HorizontalOrganizationChart"/>
    <dgm:cxn modelId="{86324288-F741-4656-9DDC-96E615D1DDBD}" type="presOf" srcId="{551ADC3A-0835-47B7-A281-80DEB2DFC2B4}" destId="{8E30FE45-CA2A-49BE-97AB-033639C9C3CE}" srcOrd="0" destOrd="0" presId="urn:microsoft.com/office/officeart/2009/3/layout/HorizontalOrganizationChart"/>
    <dgm:cxn modelId="{E443468A-EF66-4D22-A5F2-F9A5E9DF7532}" type="presOf" srcId="{CE9CD204-7ED1-4C35-AC7B-CD0B4DF0423C}" destId="{E39FA620-8DC4-49F2-BAAB-446AEA364618}" srcOrd="0" destOrd="0" presId="urn:microsoft.com/office/officeart/2009/3/layout/HorizontalOrganizationChart"/>
    <dgm:cxn modelId="{C689F890-8EA5-4551-BBE4-14DA9DA25893}" type="presOf" srcId="{1E134A98-F330-49CD-9DBF-09518C1343DD}" destId="{6F41C433-2391-4DBD-AA96-ABEABA462810}" srcOrd="1" destOrd="0" presId="urn:microsoft.com/office/officeart/2009/3/layout/HorizontalOrganizationChart"/>
    <dgm:cxn modelId="{B875F291-4345-4AED-BF4A-2CA7CE7D1E22}" type="presOf" srcId="{B810489F-6C43-4233-9DA0-A6292C16230F}" destId="{20D51980-1C39-453A-BEE7-4C4A92C41F0F}" srcOrd="0" destOrd="0" presId="urn:microsoft.com/office/officeart/2009/3/layout/HorizontalOrganizationChart"/>
    <dgm:cxn modelId="{84A25E99-205D-42B9-93AF-1A23364B350C}" srcId="{CE9CD204-7ED1-4C35-AC7B-CD0B4DF0423C}" destId="{CAF249CA-0F55-46AA-9A3F-E2A4BE0DE4D0}" srcOrd="0" destOrd="0" parTransId="{30E5FE32-77F0-41FA-96F5-1C302E9B925B}" sibTransId="{2FDF7200-93F8-4E6B-B8E0-BE9881E0C50B}"/>
    <dgm:cxn modelId="{346A96A0-F8B5-4CCD-9624-DC8BFFAE8E6B}" srcId="{1E134A98-F330-49CD-9DBF-09518C1343DD}" destId="{7C0AA7F9-107F-4591-924A-A3022D18A168}" srcOrd="1" destOrd="0" parTransId="{B6AB6ABE-BB42-4E2A-B662-1123C1B0165A}" sibTransId="{25CC7E42-B0DC-485B-9760-2DD3A7CD5185}"/>
    <dgm:cxn modelId="{8B9DA7A4-BCBE-4E29-9EC3-752B33C313C2}" type="presOf" srcId="{7FB47699-2919-4B7B-B80C-5657543D79F8}" destId="{3B10FFD8-61F8-4D60-B4BF-83E377EE5209}" srcOrd="1" destOrd="0" presId="urn:microsoft.com/office/officeart/2009/3/layout/HorizontalOrganizationChart"/>
    <dgm:cxn modelId="{9BC202A8-4D2D-46B9-ABC8-C4217832C035}" type="presOf" srcId="{45CC684D-FD6F-4E25-AFBD-47EA81A4E664}" destId="{C08AE88F-A5BB-4289-9373-47D7755D0BFE}" srcOrd="0" destOrd="0" presId="urn:microsoft.com/office/officeart/2009/3/layout/HorizontalOrganizationChart"/>
    <dgm:cxn modelId="{A4617CAB-B0CE-4097-ABF8-43624434CE48}" type="presOf" srcId="{8E7A16ED-9CFB-4058-9BB7-CEB14AB22E64}" destId="{81E0B2C4-2B06-44D1-8CB0-88132EE17E84}" srcOrd="0" destOrd="0" presId="urn:microsoft.com/office/officeart/2009/3/layout/HorizontalOrganizationChart"/>
    <dgm:cxn modelId="{BAFEDDB0-84A1-4AD1-BADC-BFF62CEBA451}" type="presOf" srcId="{3CA1B1C0-815F-4B21-9549-4A44708AA663}" destId="{DFDE824F-79E1-4ECA-A1E5-9C9B75FC3D74}" srcOrd="0" destOrd="0" presId="urn:microsoft.com/office/officeart/2009/3/layout/HorizontalOrganizationChart"/>
    <dgm:cxn modelId="{63878BB6-16A4-4927-A6F8-CA903D433382}" type="presOf" srcId="{4588ABD7-EB97-49AA-86DB-8DA53DCD76DC}" destId="{056A634C-18AE-41B1-B600-7A2FC4A14ED0}" srcOrd="1" destOrd="0" presId="urn:microsoft.com/office/officeart/2009/3/layout/HorizontalOrganizationChart"/>
    <dgm:cxn modelId="{35EBD0C3-7ACC-45B1-A72E-40559A96F823}" type="presOf" srcId="{2267DB64-A34D-461C-8AE6-FEA21956A786}" destId="{D1F06020-CBB1-4185-9236-1D8246812954}" srcOrd="1" destOrd="0" presId="urn:microsoft.com/office/officeart/2009/3/layout/HorizontalOrganizationChart"/>
    <dgm:cxn modelId="{B8BEFCC4-B18B-4C61-9369-F7436842B166}" type="presOf" srcId="{0C3D3A45-F2E0-4CFB-BE63-ECFE83699DA2}" destId="{B60055C4-8241-4B12-9B82-D55F5ABED0DD}" srcOrd="0" destOrd="0" presId="urn:microsoft.com/office/officeart/2009/3/layout/HorizontalOrganizationChart"/>
    <dgm:cxn modelId="{3A6B6EC5-6460-4251-A0B6-4517CF0D1654}" srcId="{7C0AA7F9-107F-4591-924A-A3022D18A168}" destId="{E0918343-591D-45E2-A0E7-767549EB7DAE}" srcOrd="1" destOrd="0" parTransId="{B810489F-6C43-4233-9DA0-A6292C16230F}" sibTransId="{540D9746-9B3A-4C65-A27F-BB3D67590B98}"/>
    <dgm:cxn modelId="{23EAEBD6-CFA3-4F6A-9887-4548F10AC6DB}" type="presOf" srcId="{31AA7D3F-7A49-4794-AA68-559530292732}" destId="{24538CCE-B986-4F51-A9B8-61E0CC314EF2}" srcOrd="0" destOrd="0" presId="urn:microsoft.com/office/officeart/2009/3/layout/HorizontalOrganizationChart"/>
    <dgm:cxn modelId="{B3C2F8DD-EA64-4D0C-ACB9-898092AD659B}" srcId="{7C0AA7F9-107F-4591-924A-A3022D18A168}" destId="{4588ABD7-EB97-49AA-86DB-8DA53DCD76DC}" srcOrd="0" destOrd="0" parTransId="{365E0387-3AAA-435B-B45B-69621488FD15}" sibTransId="{6E320A8C-840B-465D-85B0-2E9FF8626B6C}"/>
    <dgm:cxn modelId="{71C364DF-D5BD-4137-B19A-1A851A14AF03}" type="presOf" srcId="{B6AB6ABE-BB42-4E2A-B662-1123C1B0165A}" destId="{10787E3D-2D19-4223-A161-CAA211143175}" srcOrd="0" destOrd="0" presId="urn:microsoft.com/office/officeart/2009/3/layout/HorizontalOrganizationChart"/>
    <dgm:cxn modelId="{C0C981E8-1A72-4045-8606-F3A6CE015EFB}" srcId="{0C3D3A45-F2E0-4CFB-BE63-ECFE83699DA2}" destId="{31AA7D3F-7A49-4794-AA68-559530292732}" srcOrd="0" destOrd="0" parTransId="{45CC684D-FD6F-4E25-AFBD-47EA81A4E664}" sibTransId="{01A44260-5391-4E79-9944-072CB5588D76}"/>
    <dgm:cxn modelId="{B466B6EA-875A-47B5-8BCA-A72AE1D11623}" srcId="{0C3D3A45-F2E0-4CFB-BE63-ECFE83699DA2}" destId="{CE5139EA-7B6F-4BE8-9AF1-0CC9FA6FEEAA}" srcOrd="1" destOrd="0" parTransId="{E9A2EEFC-5737-409E-AAE3-C0ECE7522030}" sibTransId="{5D81DE08-BC55-4F1E-870A-6A274BD613D7}"/>
    <dgm:cxn modelId="{2AD73CED-2D58-4BC6-86D8-AD3EAE41E6F5}" type="presOf" srcId="{CE5139EA-7B6F-4BE8-9AF1-0CC9FA6FEEAA}" destId="{2D79EAB2-53A8-4738-B6D8-FC4C0C418649}" srcOrd="1" destOrd="0" presId="urn:microsoft.com/office/officeart/2009/3/layout/HorizontalOrganizationChart"/>
    <dgm:cxn modelId="{D7CEC6EE-86CD-4D76-ABBE-3A0B1122F801}" type="presOf" srcId="{C54ABB99-AB3F-4347-966B-DF1507162879}" destId="{936A338D-C8EF-4CDB-B246-A7BF238BA3B0}" srcOrd="0" destOrd="0" presId="urn:microsoft.com/office/officeart/2009/3/layout/HorizontalOrganizationChart"/>
    <dgm:cxn modelId="{039C0FFF-2F0D-42A8-AB5C-3FE6BB9A431C}" type="presOf" srcId="{7C0AA7F9-107F-4591-924A-A3022D18A168}" destId="{9B0F13D3-70D0-4543-A5B4-0DA3A4AB5408}" srcOrd="1" destOrd="0" presId="urn:microsoft.com/office/officeart/2009/3/layout/HorizontalOrganizationChart"/>
    <dgm:cxn modelId="{48537AD6-8F75-4DE8-B56F-0FFFE70496A5}" type="presParOf" srcId="{81E0B2C4-2B06-44D1-8CB0-88132EE17E84}" destId="{423221CC-4D86-442C-8325-6014C7D24EB4}" srcOrd="0" destOrd="0" presId="urn:microsoft.com/office/officeart/2009/3/layout/HorizontalOrganizationChart"/>
    <dgm:cxn modelId="{3D4004D7-1651-4681-AE30-FE6D0F74A7BE}" type="presParOf" srcId="{423221CC-4D86-442C-8325-6014C7D24EB4}" destId="{924DFCF3-C9C6-443A-B8CF-228ED7C0F289}" srcOrd="0" destOrd="0" presId="urn:microsoft.com/office/officeart/2009/3/layout/HorizontalOrganizationChart"/>
    <dgm:cxn modelId="{5E580CBD-923F-43E2-A00A-5FF13F5C8621}" type="presParOf" srcId="{924DFCF3-C9C6-443A-B8CF-228ED7C0F289}" destId="{936A338D-C8EF-4CDB-B246-A7BF238BA3B0}" srcOrd="0" destOrd="0" presId="urn:microsoft.com/office/officeart/2009/3/layout/HorizontalOrganizationChart"/>
    <dgm:cxn modelId="{67745E68-9B95-4465-98A9-6FEDAD51D8AD}" type="presParOf" srcId="{924DFCF3-C9C6-443A-B8CF-228ED7C0F289}" destId="{DF22B7E1-983B-4995-9567-FB974D1FFA6C}" srcOrd="1" destOrd="0" presId="urn:microsoft.com/office/officeart/2009/3/layout/HorizontalOrganizationChart"/>
    <dgm:cxn modelId="{04806F7C-FC60-49A6-9E3C-F42107B3EA69}" type="presParOf" srcId="{423221CC-4D86-442C-8325-6014C7D24EB4}" destId="{42C6CA67-96BD-445B-BEC9-256523E6B9A1}" srcOrd="1" destOrd="0" presId="urn:microsoft.com/office/officeart/2009/3/layout/HorizontalOrganizationChart"/>
    <dgm:cxn modelId="{5FC11ECE-A61A-4DD3-AA90-B974BB8717E3}" type="presParOf" srcId="{42C6CA67-96BD-445B-BEC9-256523E6B9A1}" destId="{0ABA3543-B988-4471-95D6-064296143EF0}" srcOrd="0" destOrd="0" presId="urn:microsoft.com/office/officeart/2009/3/layout/HorizontalOrganizationChart"/>
    <dgm:cxn modelId="{9D4D3341-461F-4F1F-9C21-E3391F35D941}" type="presParOf" srcId="{42C6CA67-96BD-445B-BEC9-256523E6B9A1}" destId="{EBC2A1C2-F5F8-4590-BFE9-55E86526F53D}" srcOrd="1" destOrd="0" presId="urn:microsoft.com/office/officeart/2009/3/layout/HorizontalOrganizationChart"/>
    <dgm:cxn modelId="{9481BA13-2998-4D6F-AF7F-0D2751D99943}" type="presParOf" srcId="{EBC2A1C2-F5F8-4590-BFE9-55E86526F53D}" destId="{2D59E4C0-9BA3-42A2-85F8-0065F3E2AE5B}" srcOrd="0" destOrd="0" presId="urn:microsoft.com/office/officeart/2009/3/layout/HorizontalOrganizationChart"/>
    <dgm:cxn modelId="{44D03DFA-FAA0-4A53-BB44-BAA823F0AE82}" type="presParOf" srcId="{2D59E4C0-9BA3-42A2-85F8-0065F3E2AE5B}" destId="{EE0C618D-FA52-4D99-BE4A-F47D1773666E}" srcOrd="0" destOrd="0" presId="urn:microsoft.com/office/officeart/2009/3/layout/HorizontalOrganizationChart"/>
    <dgm:cxn modelId="{CF6E958D-CB76-41DF-A7D1-CC87AFF76571}" type="presParOf" srcId="{2D59E4C0-9BA3-42A2-85F8-0065F3E2AE5B}" destId="{6F41C433-2391-4DBD-AA96-ABEABA462810}" srcOrd="1" destOrd="0" presId="urn:microsoft.com/office/officeart/2009/3/layout/HorizontalOrganizationChart"/>
    <dgm:cxn modelId="{D875D5A1-98CB-4BCA-9C2D-59BB07F14A8F}" type="presParOf" srcId="{EBC2A1C2-F5F8-4590-BFE9-55E86526F53D}" destId="{71AF7E26-7925-49FE-8E37-5BCAD61D4D94}" srcOrd="1" destOrd="0" presId="urn:microsoft.com/office/officeart/2009/3/layout/HorizontalOrganizationChart"/>
    <dgm:cxn modelId="{8EE64409-7FFC-4CF5-9AD0-E23105AFA3A3}" type="presParOf" srcId="{71AF7E26-7925-49FE-8E37-5BCAD61D4D94}" destId="{43DA1EC2-801A-465A-98C6-E25FF6E807F1}" srcOrd="0" destOrd="0" presId="urn:microsoft.com/office/officeart/2009/3/layout/HorizontalOrganizationChart"/>
    <dgm:cxn modelId="{34481C0F-0097-4E3D-951C-5E30F484C740}" type="presParOf" srcId="{71AF7E26-7925-49FE-8E37-5BCAD61D4D94}" destId="{E2CE2C74-55D8-4A57-AED4-D182999CE426}" srcOrd="1" destOrd="0" presId="urn:microsoft.com/office/officeart/2009/3/layout/HorizontalOrganizationChart"/>
    <dgm:cxn modelId="{48E312FA-CCC4-4FE8-9AFF-91E4DC836DC3}" type="presParOf" srcId="{E2CE2C74-55D8-4A57-AED4-D182999CE426}" destId="{FC6B04EB-203F-4FA8-85F7-98F3FB1386E3}" srcOrd="0" destOrd="0" presId="urn:microsoft.com/office/officeart/2009/3/layout/HorizontalOrganizationChart"/>
    <dgm:cxn modelId="{1123A585-B958-43A5-8A5D-79493A0BA20A}" type="presParOf" srcId="{FC6B04EB-203F-4FA8-85F7-98F3FB1386E3}" destId="{E39FA620-8DC4-49F2-BAAB-446AEA364618}" srcOrd="0" destOrd="0" presId="urn:microsoft.com/office/officeart/2009/3/layout/HorizontalOrganizationChart"/>
    <dgm:cxn modelId="{694B7A8D-AD41-422A-822F-209A084D2BF2}" type="presParOf" srcId="{FC6B04EB-203F-4FA8-85F7-98F3FB1386E3}" destId="{24935694-DAA6-4202-B1F0-1EE0A37657EA}" srcOrd="1" destOrd="0" presId="urn:microsoft.com/office/officeart/2009/3/layout/HorizontalOrganizationChart"/>
    <dgm:cxn modelId="{E6B6F1D9-F4A5-4902-8803-CB9475D630DD}" type="presParOf" srcId="{E2CE2C74-55D8-4A57-AED4-D182999CE426}" destId="{A4D54E5E-CFB5-4959-9FEE-A80270F810A9}" srcOrd="1" destOrd="0" presId="urn:microsoft.com/office/officeart/2009/3/layout/HorizontalOrganizationChart"/>
    <dgm:cxn modelId="{A649BF7F-5DC0-4FE9-B4C7-259692993656}" type="presParOf" srcId="{A4D54E5E-CFB5-4959-9FEE-A80270F810A9}" destId="{0F4EF7AD-B942-4C29-9F71-611889C491CC}" srcOrd="0" destOrd="0" presId="urn:microsoft.com/office/officeart/2009/3/layout/HorizontalOrganizationChart"/>
    <dgm:cxn modelId="{2112564E-64CB-40D4-BCF3-8DA22D561BA2}" type="presParOf" srcId="{A4D54E5E-CFB5-4959-9FEE-A80270F810A9}" destId="{A76162E1-23CA-41A2-A96F-77E778E8AC49}" srcOrd="1" destOrd="0" presId="urn:microsoft.com/office/officeart/2009/3/layout/HorizontalOrganizationChart"/>
    <dgm:cxn modelId="{EDE7D11D-7A0F-4AE7-88DC-A01AA5D68DB0}" type="presParOf" srcId="{A76162E1-23CA-41A2-A96F-77E778E8AC49}" destId="{53D3CCCA-6B90-40C3-8C9E-39BE8A576A06}" srcOrd="0" destOrd="0" presId="urn:microsoft.com/office/officeart/2009/3/layout/HorizontalOrganizationChart"/>
    <dgm:cxn modelId="{0D680C3E-0436-4AD9-BCC2-15B5594839DA}" type="presParOf" srcId="{53D3CCCA-6B90-40C3-8C9E-39BE8A576A06}" destId="{78023483-881D-46CC-B8A9-421901534727}" srcOrd="0" destOrd="0" presId="urn:microsoft.com/office/officeart/2009/3/layout/HorizontalOrganizationChart"/>
    <dgm:cxn modelId="{3842F6A4-1B49-49CB-8269-02DD4FEDC6C2}" type="presParOf" srcId="{53D3CCCA-6B90-40C3-8C9E-39BE8A576A06}" destId="{3D01F847-D1A4-4427-A70B-1F2A2B83B8CB}" srcOrd="1" destOrd="0" presId="urn:microsoft.com/office/officeart/2009/3/layout/HorizontalOrganizationChart"/>
    <dgm:cxn modelId="{E63089BC-E05D-46F6-9D09-BBD2572D3C40}" type="presParOf" srcId="{A76162E1-23CA-41A2-A96F-77E778E8AC49}" destId="{6529B2DB-007E-4790-BAD5-1CB621827D2B}" srcOrd="1" destOrd="0" presId="urn:microsoft.com/office/officeart/2009/3/layout/HorizontalOrganizationChart"/>
    <dgm:cxn modelId="{EFF9786E-923C-4994-86DB-1F89A88A8100}" type="presParOf" srcId="{A76162E1-23CA-41A2-A96F-77E778E8AC49}" destId="{DDD6761A-FA88-44C7-A8D4-C2DB9D8543BC}" srcOrd="2" destOrd="0" presId="urn:microsoft.com/office/officeart/2009/3/layout/HorizontalOrganizationChart"/>
    <dgm:cxn modelId="{EE05EE20-A46D-40BA-B706-2C7326002A5A}" type="presParOf" srcId="{A4D54E5E-CFB5-4959-9FEE-A80270F810A9}" destId="{8E30FE45-CA2A-49BE-97AB-033639C9C3CE}" srcOrd="2" destOrd="0" presId="urn:microsoft.com/office/officeart/2009/3/layout/HorizontalOrganizationChart"/>
    <dgm:cxn modelId="{A6C66307-8139-450D-BFC6-3EA155FCB480}" type="presParOf" srcId="{A4D54E5E-CFB5-4959-9FEE-A80270F810A9}" destId="{F0D949F0-B40D-445A-9167-29337D8A0246}" srcOrd="3" destOrd="0" presId="urn:microsoft.com/office/officeart/2009/3/layout/HorizontalOrganizationChart"/>
    <dgm:cxn modelId="{792F398D-2877-4A38-81B3-5293310EE6EE}" type="presParOf" srcId="{F0D949F0-B40D-445A-9167-29337D8A0246}" destId="{1F94FAA1-F7D0-4CCE-8CD7-095EA7DDDC53}" srcOrd="0" destOrd="0" presId="urn:microsoft.com/office/officeart/2009/3/layout/HorizontalOrganizationChart"/>
    <dgm:cxn modelId="{59356D06-762E-409C-A24D-8419FDD4D568}" type="presParOf" srcId="{1F94FAA1-F7D0-4CCE-8CD7-095EA7DDDC53}" destId="{28F4C195-7562-4AFA-BF64-B6FE863F935C}" srcOrd="0" destOrd="0" presId="urn:microsoft.com/office/officeart/2009/3/layout/HorizontalOrganizationChart"/>
    <dgm:cxn modelId="{1BA847A5-3554-424E-8122-19F349C2D807}" type="presParOf" srcId="{1F94FAA1-F7D0-4CCE-8CD7-095EA7DDDC53}" destId="{D36475B6-EEAA-45BC-B019-AE0C25B97A50}" srcOrd="1" destOrd="0" presId="urn:microsoft.com/office/officeart/2009/3/layout/HorizontalOrganizationChart"/>
    <dgm:cxn modelId="{649D6F7A-18A1-48FA-BFE5-40482FC3F826}" type="presParOf" srcId="{F0D949F0-B40D-445A-9167-29337D8A0246}" destId="{77213EE3-8D17-4888-B102-D9279FD2D551}" srcOrd="1" destOrd="0" presId="urn:microsoft.com/office/officeart/2009/3/layout/HorizontalOrganizationChart"/>
    <dgm:cxn modelId="{2D881299-7D29-47FE-BCBD-3F5FB3FE4A40}" type="presParOf" srcId="{F0D949F0-B40D-445A-9167-29337D8A0246}" destId="{40511DDB-F1CD-40D1-B41B-B570A78C51A0}" srcOrd="2" destOrd="0" presId="urn:microsoft.com/office/officeart/2009/3/layout/HorizontalOrganizationChart"/>
    <dgm:cxn modelId="{F28F8D7C-42C0-48FD-8B43-646B213ECF98}" type="presParOf" srcId="{E2CE2C74-55D8-4A57-AED4-D182999CE426}" destId="{78357BF7-D8D7-4CB0-9A8E-E910798EE81B}" srcOrd="2" destOrd="0" presId="urn:microsoft.com/office/officeart/2009/3/layout/HorizontalOrganizationChart"/>
    <dgm:cxn modelId="{6F8ACD09-D94F-4460-A2B1-F09221715BAD}" type="presParOf" srcId="{71AF7E26-7925-49FE-8E37-5BCAD61D4D94}" destId="{10787E3D-2D19-4223-A161-CAA211143175}" srcOrd="2" destOrd="0" presId="urn:microsoft.com/office/officeart/2009/3/layout/HorizontalOrganizationChart"/>
    <dgm:cxn modelId="{014DFEE7-A357-403B-AE94-2D4EBA5064B9}" type="presParOf" srcId="{71AF7E26-7925-49FE-8E37-5BCAD61D4D94}" destId="{4E88C641-0F5A-471F-ACF7-48BB6078B90C}" srcOrd="3" destOrd="0" presId="urn:microsoft.com/office/officeart/2009/3/layout/HorizontalOrganizationChart"/>
    <dgm:cxn modelId="{61C6E12A-8394-48C3-9FD0-78177479DC89}" type="presParOf" srcId="{4E88C641-0F5A-471F-ACF7-48BB6078B90C}" destId="{427C434D-5FF0-496F-9744-BEF921F91826}" srcOrd="0" destOrd="0" presId="urn:microsoft.com/office/officeart/2009/3/layout/HorizontalOrganizationChart"/>
    <dgm:cxn modelId="{78A395E5-2E94-4D79-B97F-D9DB19CDF434}" type="presParOf" srcId="{427C434D-5FF0-496F-9744-BEF921F91826}" destId="{C728EED2-A202-447E-925B-B1889DB36B8F}" srcOrd="0" destOrd="0" presId="urn:microsoft.com/office/officeart/2009/3/layout/HorizontalOrganizationChart"/>
    <dgm:cxn modelId="{1F75C22A-752B-45A3-B112-435B12B39D43}" type="presParOf" srcId="{427C434D-5FF0-496F-9744-BEF921F91826}" destId="{9B0F13D3-70D0-4543-A5B4-0DA3A4AB5408}" srcOrd="1" destOrd="0" presId="urn:microsoft.com/office/officeart/2009/3/layout/HorizontalOrganizationChart"/>
    <dgm:cxn modelId="{2C4DC85A-90B1-4C77-B461-1C1B21DA7937}" type="presParOf" srcId="{4E88C641-0F5A-471F-ACF7-48BB6078B90C}" destId="{BE55C383-30AB-4814-BD26-768A2F5D6FF6}" srcOrd="1" destOrd="0" presId="urn:microsoft.com/office/officeart/2009/3/layout/HorizontalOrganizationChart"/>
    <dgm:cxn modelId="{7038E84B-1244-4386-BBDC-69A28CF5A1F9}" type="presParOf" srcId="{BE55C383-30AB-4814-BD26-768A2F5D6FF6}" destId="{1DB01081-16EC-4C64-A816-453FF69B389C}" srcOrd="0" destOrd="0" presId="urn:microsoft.com/office/officeart/2009/3/layout/HorizontalOrganizationChart"/>
    <dgm:cxn modelId="{501FB84A-2F0D-4908-823E-535E4C2232BE}" type="presParOf" srcId="{BE55C383-30AB-4814-BD26-768A2F5D6FF6}" destId="{3F2D2906-C17A-4379-9E7D-E7B2D6BA4CF7}" srcOrd="1" destOrd="0" presId="urn:microsoft.com/office/officeart/2009/3/layout/HorizontalOrganizationChart"/>
    <dgm:cxn modelId="{3BD748E3-DAAB-4B37-8559-26DCD81237D4}" type="presParOf" srcId="{3F2D2906-C17A-4379-9E7D-E7B2D6BA4CF7}" destId="{FC7EE481-AB8B-4D33-A5F0-9AE0C40564E7}" srcOrd="0" destOrd="0" presId="urn:microsoft.com/office/officeart/2009/3/layout/HorizontalOrganizationChart"/>
    <dgm:cxn modelId="{C28D119C-C21A-4B05-AF9E-29DCF8B6E1E2}" type="presParOf" srcId="{FC7EE481-AB8B-4D33-A5F0-9AE0C40564E7}" destId="{175B1A96-44ED-43A3-9DDB-4FF231787861}" srcOrd="0" destOrd="0" presId="urn:microsoft.com/office/officeart/2009/3/layout/HorizontalOrganizationChart"/>
    <dgm:cxn modelId="{2407D32F-BAF2-4404-9E4B-0E700C30B7F4}" type="presParOf" srcId="{FC7EE481-AB8B-4D33-A5F0-9AE0C40564E7}" destId="{056A634C-18AE-41B1-B600-7A2FC4A14ED0}" srcOrd="1" destOrd="0" presId="urn:microsoft.com/office/officeart/2009/3/layout/HorizontalOrganizationChart"/>
    <dgm:cxn modelId="{79A1E0E5-D793-4115-8B54-B37576B24917}" type="presParOf" srcId="{3F2D2906-C17A-4379-9E7D-E7B2D6BA4CF7}" destId="{65FDBB24-93F7-4C8A-9B86-554E1E22B7D6}" srcOrd="1" destOrd="0" presId="urn:microsoft.com/office/officeart/2009/3/layout/HorizontalOrganizationChart"/>
    <dgm:cxn modelId="{FE8D0C89-B4A5-444C-B450-A9BBB2CF0BD3}" type="presParOf" srcId="{65FDBB24-93F7-4C8A-9B86-554E1E22B7D6}" destId="{5F200748-81D7-4E38-B39C-7596215005BC}" srcOrd="0" destOrd="0" presId="urn:microsoft.com/office/officeart/2009/3/layout/HorizontalOrganizationChart"/>
    <dgm:cxn modelId="{EB77A2AD-B3E3-41D6-8D85-F549EF66974B}" type="presParOf" srcId="{65FDBB24-93F7-4C8A-9B86-554E1E22B7D6}" destId="{E8ABE5B3-8808-4310-B9E2-57EA095885C4}" srcOrd="1" destOrd="0" presId="urn:microsoft.com/office/officeart/2009/3/layout/HorizontalOrganizationChart"/>
    <dgm:cxn modelId="{A2C7EC58-8AAB-4A7A-96E6-B5D954720271}" type="presParOf" srcId="{E8ABE5B3-8808-4310-B9E2-57EA095885C4}" destId="{D40F8504-8DC0-4DB4-8714-E08A12AE8B4F}" srcOrd="0" destOrd="0" presId="urn:microsoft.com/office/officeart/2009/3/layout/HorizontalOrganizationChart"/>
    <dgm:cxn modelId="{0BF644DE-1DAF-4D4E-A15B-5402F67B4292}" type="presParOf" srcId="{D40F8504-8DC0-4DB4-8714-E08A12AE8B4F}" destId="{B60055C4-8241-4B12-9B82-D55F5ABED0DD}" srcOrd="0" destOrd="0" presId="urn:microsoft.com/office/officeart/2009/3/layout/HorizontalOrganizationChart"/>
    <dgm:cxn modelId="{6BCF5588-C4F5-4BD3-AC5C-0AED2CF36C67}" type="presParOf" srcId="{D40F8504-8DC0-4DB4-8714-E08A12AE8B4F}" destId="{11449495-9838-40A4-B950-C8B108160DE5}" srcOrd="1" destOrd="0" presId="urn:microsoft.com/office/officeart/2009/3/layout/HorizontalOrganizationChart"/>
    <dgm:cxn modelId="{34B07D83-F3B3-4777-B440-87647BD26B13}" type="presParOf" srcId="{E8ABE5B3-8808-4310-B9E2-57EA095885C4}" destId="{538E70BA-E71E-493E-A82E-A3A054C77906}" srcOrd="1" destOrd="0" presId="urn:microsoft.com/office/officeart/2009/3/layout/HorizontalOrganizationChart"/>
    <dgm:cxn modelId="{A6E15329-D1B9-4954-B8E5-8E2AAF1AC84A}" type="presParOf" srcId="{538E70BA-E71E-493E-A82E-A3A054C77906}" destId="{C08AE88F-A5BB-4289-9373-47D7755D0BFE}" srcOrd="0" destOrd="0" presId="urn:microsoft.com/office/officeart/2009/3/layout/HorizontalOrganizationChart"/>
    <dgm:cxn modelId="{7EA141B5-66BA-4018-897F-562FC113ED0A}" type="presParOf" srcId="{538E70BA-E71E-493E-A82E-A3A054C77906}" destId="{6A1606CF-8F04-46D1-BACD-94507326B23A}" srcOrd="1" destOrd="0" presId="urn:microsoft.com/office/officeart/2009/3/layout/HorizontalOrganizationChart"/>
    <dgm:cxn modelId="{8D0EC0CF-9062-489C-8683-0BBBACDA4B42}" type="presParOf" srcId="{6A1606CF-8F04-46D1-BACD-94507326B23A}" destId="{3A93400A-D23F-4992-95DB-D5FDBEE42785}" srcOrd="0" destOrd="0" presId="urn:microsoft.com/office/officeart/2009/3/layout/HorizontalOrganizationChart"/>
    <dgm:cxn modelId="{2E1EE4DE-C1B3-4302-95F2-E13A5B386D4A}" type="presParOf" srcId="{3A93400A-D23F-4992-95DB-D5FDBEE42785}" destId="{24538CCE-B986-4F51-A9B8-61E0CC314EF2}" srcOrd="0" destOrd="0" presId="urn:microsoft.com/office/officeart/2009/3/layout/HorizontalOrganizationChart"/>
    <dgm:cxn modelId="{9D37BB22-B7C2-463F-B106-FC4773C55EFC}" type="presParOf" srcId="{3A93400A-D23F-4992-95DB-D5FDBEE42785}" destId="{C28BF262-EDD6-443C-8FE0-2CC6567509F1}" srcOrd="1" destOrd="0" presId="urn:microsoft.com/office/officeart/2009/3/layout/HorizontalOrganizationChart"/>
    <dgm:cxn modelId="{DC34A85C-4E0C-4505-8D49-DCCFDD519CC4}" type="presParOf" srcId="{6A1606CF-8F04-46D1-BACD-94507326B23A}" destId="{F06A7560-9FAA-4581-99F9-9B718BC884C5}" srcOrd="1" destOrd="0" presId="urn:microsoft.com/office/officeart/2009/3/layout/HorizontalOrganizationChart"/>
    <dgm:cxn modelId="{A04F9417-E4E2-44E0-855A-F068B5D2E4BB}" type="presParOf" srcId="{6A1606CF-8F04-46D1-BACD-94507326B23A}" destId="{83A980D1-14F0-4421-B432-6CEDE53066E1}" srcOrd="2" destOrd="0" presId="urn:microsoft.com/office/officeart/2009/3/layout/HorizontalOrganizationChart"/>
    <dgm:cxn modelId="{27C1FEA1-FA40-4C05-8583-3D0EA8DCB1B3}" type="presParOf" srcId="{538E70BA-E71E-493E-A82E-A3A054C77906}" destId="{2CBC0D92-2197-4BF2-8F20-6920799F9BD7}" srcOrd="2" destOrd="0" presId="urn:microsoft.com/office/officeart/2009/3/layout/HorizontalOrganizationChart"/>
    <dgm:cxn modelId="{5ABF8E85-CDB2-43B6-B5ED-3160FE5908A3}" type="presParOf" srcId="{538E70BA-E71E-493E-A82E-A3A054C77906}" destId="{9E3D83FC-0558-4DF2-B11C-693114FE0384}" srcOrd="3" destOrd="0" presId="urn:microsoft.com/office/officeart/2009/3/layout/HorizontalOrganizationChart"/>
    <dgm:cxn modelId="{C7DE9B6B-DCAE-4599-B44E-70C860CAEE04}" type="presParOf" srcId="{9E3D83FC-0558-4DF2-B11C-693114FE0384}" destId="{D080D058-C387-419A-8D3B-21912A7796C6}" srcOrd="0" destOrd="0" presId="urn:microsoft.com/office/officeart/2009/3/layout/HorizontalOrganizationChart"/>
    <dgm:cxn modelId="{D88D8471-89CE-4291-B775-3854A4107ED2}" type="presParOf" srcId="{D080D058-C387-419A-8D3B-21912A7796C6}" destId="{44C38BBC-2598-4361-8BA1-CEA607AC2909}" srcOrd="0" destOrd="0" presId="urn:microsoft.com/office/officeart/2009/3/layout/HorizontalOrganizationChart"/>
    <dgm:cxn modelId="{5A7122C4-D356-456C-863C-2C3D0D5CF879}" type="presParOf" srcId="{D080D058-C387-419A-8D3B-21912A7796C6}" destId="{2D79EAB2-53A8-4738-B6D8-FC4C0C418649}" srcOrd="1" destOrd="0" presId="urn:microsoft.com/office/officeart/2009/3/layout/HorizontalOrganizationChart"/>
    <dgm:cxn modelId="{1760293A-0077-4821-87EF-AA6BFC74FF6F}" type="presParOf" srcId="{9E3D83FC-0558-4DF2-B11C-693114FE0384}" destId="{D3E5183A-4481-4653-BDDA-7F1FAC3B1365}" srcOrd="1" destOrd="0" presId="urn:microsoft.com/office/officeart/2009/3/layout/HorizontalOrganizationChart"/>
    <dgm:cxn modelId="{7A2EB0F2-23EB-484F-A80E-60795E2A4E5C}" type="presParOf" srcId="{9E3D83FC-0558-4DF2-B11C-693114FE0384}" destId="{031433BF-D392-4AEB-BCCA-8E132463535B}" srcOrd="2" destOrd="0" presId="urn:microsoft.com/office/officeart/2009/3/layout/HorizontalOrganizationChart"/>
    <dgm:cxn modelId="{55EB2465-080A-4B68-BF53-9E36B1B4C2A9}" type="presParOf" srcId="{E8ABE5B3-8808-4310-B9E2-57EA095885C4}" destId="{09832560-82D6-43E2-BC41-31BCBB42D222}" srcOrd="2" destOrd="0" presId="urn:microsoft.com/office/officeart/2009/3/layout/HorizontalOrganizationChart"/>
    <dgm:cxn modelId="{45A0901B-E566-4B2E-9572-D8744B43EAC0}" type="presParOf" srcId="{65FDBB24-93F7-4C8A-9B86-554E1E22B7D6}" destId="{3D9E7C19-C362-4385-A5EE-3E3B58A1EF3B}" srcOrd="2" destOrd="0" presId="urn:microsoft.com/office/officeart/2009/3/layout/HorizontalOrganizationChart"/>
    <dgm:cxn modelId="{726CD1F2-CCA1-4129-B817-5F68DC375CA0}" type="presParOf" srcId="{65FDBB24-93F7-4C8A-9B86-554E1E22B7D6}" destId="{23F18888-8A62-4C87-B60B-1F9D3A95304A}" srcOrd="3" destOrd="0" presId="urn:microsoft.com/office/officeart/2009/3/layout/HorizontalOrganizationChart"/>
    <dgm:cxn modelId="{EE0D3390-9726-4580-8C6C-6ED64404B497}" type="presParOf" srcId="{23F18888-8A62-4C87-B60B-1F9D3A95304A}" destId="{E1A52A56-E73A-477B-96CD-5C81A7F173BC}" srcOrd="0" destOrd="0" presId="urn:microsoft.com/office/officeart/2009/3/layout/HorizontalOrganizationChart"/>
    <dgm:cxn modelId="{3E4CB686-F613-4929-8942-884AD5FEA26F}" type="presParOf" srcId="{E1A52A56-E73A-477B-96CD-5C81A7F173BC}" destId="{7AC79A6E-A744-4A66-8308-A85996816174}" srcOrd="0" destOrd="0" presId="urn:microsoft.com/office/officeart/2009/3/layout/HorizontalOrganizationChart"/>
    <dgm:cxn modelId="{8957C4E5-E00C-45AA-AE49-A4A161692349}" type="presParOf" srcId="{E1A52A56-E73A-477B-96CD-5C81A7F173BC}" destId="{3B10FFD8-61F8-4D60-B4BF-83E377EE5209}" srcOrd="1" destOrd="0" presId="urn:microsoft.com/office/officeart/2009/3/layout/HorizontalOrganizationChart"/>
    <dgm:cxn modelId="{D07FEE05-DF16-4305-859F-7C7D09D39002}" type="presParOf" srcId="{23F18888-8A62-4C87-B60B-1F9D3A95304A}" destId="{C4B47C4E-5B79-4F8F-9849-DAC00AE05BD5}" srcOrd="1" destOrd="0" presId="urn:microsoft.com/office/officeart/2009/3/layout/HorizontalOrganizationChart"/>
    <dgm:cxn modelId="{98EAEEFC-4E73-40DD-9A76-1F4717926710}" type="presParOf" srcId="{23F18888-8A62-4C87-B60B-1F9D3A95304A}" destId="{7C7BFC2B-279E-4AB0-B3BB-92EF1A62E8A6}" srcOrd="2" destOrd="0" presId="urn:microsoft.com/office/officeart/2009/3/layout/HorizontalOrganizationChart"/>
    <dgm:cxn modelId="{AE384CA2-D9A7-4B80-A2BA-2FB71237C6F0}" type="presParOf" srcId="{3F2D2906-C17A-4379-9E7D-E7B2D6BA4CF7}" destId="{92A2FFDC-83B6-460F-98DB-D8AEB33F3806}" srcOrd="2" destOrd="0" presId="urn:microsoft.com/office/officeart/2009/3/layout/HorizontalOrganizationChart"/>
    <dgm:cxn modelId="{99E51BAE-527F-4C03-AC07-09EB5E37AA59}" type="presParOf" srcId="{BE55C383-30AB-4814-BD26-768A2F5D6FF6}" destId="{20D51980-1C39-453A-BEE7-4C4A92C41F0F}" srcOrd="2" destOrd="0" presId="urn:microsoft.com/office/officeart/2009/3/layout/HorizontalOrganizationChart"/>
    <dgm:cxn modelId="{901F850E-9ED2-47C7-B92E-E7F796C831C0}" type="presParOf" srcId="{BE55C383-30AB-4814-BD26-768A2F5D6FF6}" destId="{B38DB282-097E-4E52-9765-A6A6ECD204EA}" srcOrd="3" destOrd="0" presId="urn:microsoft.com/office/officeart/2009/3/layout/HorizontalOrganizationChart"/>
    <dgm:cxn modelId="{29228555-BFA9-4DA8-B3C3-5182BA73E231}" type="presParOf" srcId="{B38DB282-097E-4E52-9765-A6A6ECD204EA}" destId="{B6F0ECE6-8790-432B-9F48-A5C59F148A27}" srcOrd="0" destOrd="0" presId="urn:microsoft.com/office/officeart/2009/3/layout/HorizontalOrganizationChart"/>
    <dgm:cxn modelId="{EABA6A6B-3BEC-4EFF-8985-8E3B7D409825}" type="presParOf" srcId="{B6F0ECE6-8790-432B-9F48-A5C59F148A27}" destId="{C344728D-69E6-4682-8569-B3F6F5989AD0}" srcOrd="0" destOrd="0" presId="urn:microsoft.com/office/officeart/2009/3/layout/HorizontalOrganizationChart"/>
    <dgm:cxn modelId="{BB7601EB-EC32-4C45-8F19-BA6ADA635F4B}" type="presParOf" srcId="{B6F0ECE6-8790-432B-9F48-A5C59F148A27}" destId="{AEFE80C7-4F59-407E-A346-D145C47F977F}" srcOrd="1" destOrd="0" presId="urn:microsoft.com/office/officeart/2009/3/layout/HorizontalOrganizationChart"/>
    <dgm:cxn modelId="{C3E81313-1DE7-41B2-A021-D8D4859B4673}" type="presParOf" srcId="{B38DB282-097E-4E52-9765-A6A6ECD204EA}" destId="{625A57F0-3D06-4BF2-BD4C-F90CB796C565}" srcOrd="1" destOrd="0" presId="urn:microsoft.com/office/officeart/2009/3/layout/HorizontalOrganizationChart"/>
    <dgm:cxn modelId="{6126300E-8A4D-4ED0-B7D2-8A522915B4E9}" type="presParOf" srcId="{B38DB282-097E-4E52-9765-A6A6ECD204EA}" destId="{A9456B5B-18FF-4422-A4DA-E6F615A78A94}" srcOrd="2" destOrd="0" presId="urn:microsoft.com/office/officeart/2009/3/layout/HorizontalOrganizationChart"/>
    <dgm:cxn modelId="{0862AAEF-D5E0-42A6-873C-A0A8C0054EB0}" type="presParOf" srcId="{4E88C641-0F5A-471F-ACF7-48BB6078B90C}" destId="{3223107D-DE74-413F-8A7A-212B4CEDCBE1}" srcOrd="2" destOrd="0" presId="urn:microsoft.com/office/officeart/2009/3/layout/HorizontalOrganizationChart"/>
    <dgm:cxn modelId="{57AE3FD8-51C2-4120-A0C8-31B2FC30AAF0}" type="presParOf" srcId="{EBC2A1C2-F5F8-4590-BFE9-55E86526F53D}" destId="{530341DD-E89B-4AF6-A763-C34488C38EC9}" srcOrd="2" destOrd="0" presId="urn:microsoft.com/office/officeart/2009/3/layout/HorizontalOrganizationChart"/>
    <dgm:cxn modelId="{6D918313-E82A-45D9-B1F7-65AED0EE0A6D}" type="presParOf" srcId="{42C6CA67-96BD-445B-BEC9-256523E6B9A1}" destId="{DFDE824F-79E1-4ECA-A1E5-9C9B75FC3D74}" srcOrd="2" destOrd="0" presId="urn:microsoft.com/office/officeart/2009/3/layout/HorizontalOrganizationChart"/>
    <dgm:cxn modelId="{17D75612-20D6-4EBD-A3FD-077CC8B34677}" type="presParOf" srcId="{42C6CA67-96BD-445B-BEC9-256523E6B9A1}" destId="{0B413B5B-B4CF-48CC-831F-2C2B1CBB7B6A}" srcOrd="3" destOrd="0" presId="urn:microsoft.com/office/officeart/2009/3/layout/HorizontalOrganizationChart"/>
    <dgm:cxn modelId="{6578DEE8-DDF0-42BB-BFA6-203650167A19}" type="presParOf" srcId="{0B413B5B-B4CF-48CC-831F-2C2B1CBB7B6A}" destId="{7F73BC52-4B08-46F5-8E9E-B90D58E2B653}" srcOrd="0" destOrd="0" presId="urn:microsoft.com/office/officeart/2009/3/layout/HorizontalOrganizationChart"/>
    <dgm:cxn modelId="{26307109-A2A6-4B4C-8767-25F03CE5288F}" type="presParOf" srcId="{7F73BC52-4B08-46F5-8E9E-B90D58E2B653}" destId="{C0595D2B-2E41-4417-9DF9-7FE0CF59F05F}" srcOrd="0" destOrd="0" presId="urn:microsoft.com/office/officeart/2009/3/layout/HorizontalOrganizationChart"/>
    <dgm:cxn modelId="{507D0392-2605-46DA-A07F-8FE676BD77DF}" type="presParOf" srcId="{7F73BC52-4B08-46F5-8E9E-B90D58E2B653}" destId="{D1F06020-CBB1-4185-9236-1D8246812954}" srcOrd="1" destOrd="0" presId="urn:microsoft.com/office/officeart/2009/3/layout/HorizontalOrganizationChart"/>
    <dgm:cxn modelId="{C4892B0F-C1D7-4B20-8D51-90D559FFD758}" type="presParOf" srcId="{0B413B5B-B4CF-48CC-831F-2C2B1CBB7B6A}" destId="{5FE5A29B-7F74-43B8-9ED2-F1090916425A}" srcOrd="1" destOrd="0" presId="urn:microsoft.com/office/officeart/2009/3/layout/HorizontalOrganizationChart"/>
    <dgm:cxn modelId="{EBE5724C-BB4F-49CB-B74A-B0BF5B705668}" type="presParOf" srcId="{0B413B5B-B4CF-48CC-831F-2C2B1CBB7B6A}" destId="{D8FA8310-2C73-46FC-AC98-A95DD3E1B458}" srcOrd="2" destOrd="0" presId="urn:microsoft.com/office/officeart/2009/3/layout/HorizontalOrganizationChart"/>
    <dgm:cxn modelId="{1FFC31BE-4324-48A4-8625-0998A49357A4}" type="presParOf" srcId="{423221CC-4D86-442C-8325-6014C7D24EB4}" destId="{2122F79E-5C0A-49FC-BC25-8813A55392B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E824F-79E1-4ECA-A1E5-9C9B75FC3D74}">
      <dsp:nvSpPr>
        <dsp:cNvPr id="0" name=""/>
        <dsp:cNvSpPr/>
      </dsp:nvSpPr>
      <dsp:spPr>
        <a:xfrm>
          <a:off x="1597528" y="2727519"/>
          <a:ext cx="148032" cy="510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943" y="0"/>
              </a:lnTo>
              <a:lnTo>
                <a:pt x="73943" y="510136"/>
              </a:lnTo>
              <a:lnTo>
                <a:pt x="148032" y="51013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51980-1C39-453A-BEE7-4C4A92C41F0F}">
      <dsp:nvSpPr>
        <dsp:cNvPr id="0" name=""/>
        <dsp:cNvSpPr/>
      </dsp:nvSpPr>
      <dsp:spPr>
        <a:xfrm>
          <a:off x="5081965" y="3238402"/>
          <a:ext cx="148032" cy="510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943" y="0"/>
              </a:lnTo>
              <a:lnTo>
                <a:pt x="73943" y="510136"/>
              </a:lnTo>
              <a:lnTo>
                <a:pt x="148032" y="51013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9E7C19-C362-4385-A5EE-3E3B58A1EF3B}">
      <dsp:nvSpPr>
        <dsp:cNvPr id="0" name=""/>
        <dsp:cNvSpPr/>
      </dsp:nvSpPr>
      <dsp:spPr>
        <a:xfrm>
          <a:off x="6824183" y="2726773"/>
          <a:ext cx="148032" cy="509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943" y="0"/>
              </a:lnTo>
              <a:lnTo>
                <a:pt x="73943" y="509634"/>
              </a:lnTo>
              <a:lnTo>
                <a:pt x="148032" y="5096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C0D92-2197-4BF2-8F20-6920799F9BD7}">
      <dsp:nvSpPr>
        <dsp:cNvPr id="0" name=""/>
        <dsp:cNvSpPr/>
      </dsp:nvSpPr>
      <dsp:spPr>
        <a:xfrm>
          <a:off x="8564845" y="2217138"/>
          <a:ext cx="148032" cy="509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016" y="0"/>
              </a:lnTo>
              <a:lnTo>
                <a:pt x="74016" y="509634"/>
              </a:lnTo>
              <a:lnTo>
                <a:pt x="148032" y="5096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AE88F-A5BB-4289-9373-47D7755D0BFE}">
      <dsp:nvSpPr>
        <dsp:cNvPr id="0" name=""/>
        <dsp:cNvSpPr/>
      </dsp:nvSpPr>
      <dsp:spPr>
        <a:xfrm>
          <a:off x="8564845" y="1707503"/>
          <a:ext cx="148032" cy="509634"/>
        </a:xfrm>
        <a:custGeom>
          <a:avLst/>
          <a:gdLst/>
          <a:ahLst/>
          <a:cxnLst/>
          <a:rect l="0" t="0" r="0" b="0"/>
          <a:pathLst>
            <a:path>
              <a:moveTo>
                <a:pt x="0" y="509634"/>
              </a:moveTo>
              <a:lnTo>
                <a:pt x="74016" y="509634"/>
              </a:lnTo>
              <a:lnTo>
                <a:pt x="74016" y="0"/>
              </a:lnTo>
              <a:lnTo>
                <a:pt x="14803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00748-81D7-4E38-B39C-7596215005BC}">
      <dsp:nvSpPr>
        <dsp:cNvPr id="0" name=""/>
        <dsp:cNvSpPr/>
      </dsp:nvSpPr>
      <dsp:spPr>
        <a:xfrm>
          <a:off x="6824183" y="2217138"/>
          <a:ext cx="148032" cy="509634"/>
        </a:xfrm>
        <a:custGeom>
          <a:avLst/>
          <a:gdLst/>
          <a:ahLst/>
          <a:cxnLst/>
          <a:rect l="0" t="0" r="0" b="0"/>
          <a:pathLst>
            <a:path>
              <a:moveTo>
                <a:pt x="0" y="509634"/>
              </a:moveTo>
              <a:lnTo>
                <a:pt x="73943" y="509634"/>
              </a:lnTo>
              <a:lnTo>
                <a:pt x="73943" y="0"/>
              </a:lnTo>
              <a:lnTo>
                <a:pt x="14803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01081-16EC-4C64-A816-453FF69B389C}">
      <dsp:nvSpPr>
        <dsp:cNvPr id="0" name=""/>
        <dsp:cNvSpPr/>
      </dsp:nvSpPr>
      <dsp:spPr>
        <a:xfrm>
          <a:off x="5081965" y="2726773"/>
          <a:ext cx="148032" cy="511629"/>
        </a:xfrm>
        <a:custGeom>
          <a:avLst/>
          <a:gdLst/>
          <a:ahLst/>
          <a:cxnLst/>
          <a:rect l="0" t="0" r="0" b="0"/>
          <a:pathLst>
            <a:path>
              <a:moveTo>
                <a:pt x="0" y="511629"/>
              </a:moveTo>
              <a:lnTo>
                <a:pt x="73943" y="511629"/>
              </a:lnTo>
              <a:lnTo>
                <a:pt x="73943" y="0"/>
              </a:lnTo>
              <a:lnTo>
                <a:pt x="14803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87E3D-2D19-4223-A161-CAA211143175}">
      <dsp:nvSpPr>
        <dsp:cNvPr id="0" name=""/>
        <dsp:cNvSpPr/>
      </dsp:nvSpPr>
      <dsp:spPr>
        <a:xfrm>
          <a:off x="3339747" y="2217383"/>
          <a:ext cx="148032" cy="1021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943" y="0"/>
              </a:lnTo>
              <a:lnTo>
                <a:pt x="73943" y="1021019"/>
              </a:lnTo>
              <a:lnTo>
                <a:pt x="148032" y="102101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0FE45-CA2A-49BE-97AB-033639C9C3CE}">
      <dsp:nvSpPr>
        <dsp:cNvPr id="0" name=""/>
        <dsp:cNvSpPr/>
      </dsp:nvSpPr>
      <dsp:spPr>
        <a:xfrm>
          <a:off x="5081965" y="1196364"/>
          <a:ext cx="148032" cy="510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016" y="0"/>
              </a:lnTo>
              <a:lnTo>
                <a:pt x="74016" y="510136"/>
              </a:lnTo>
              <a:lnTo>
                <a:pt x="148032" y="51013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EF7AD-B942-4C29-9F71-611889C491CC}">
      <dsp:nvSpPr>
        <dsp:cNvPr id="0" name=""/>
        <dsp:cNvSpPr/>
      </dsp:nvSpPr>
      <dsp:spPr>
        <a:xfrm>
          <a:off x="5081965" y="686228"/>
          <a:ext cx="148032" cy="510136"/>
        </a:xfrm>
        <a:custGeom>
          <a:avLst/>
          <a:gdLst/>
          <a:ahLst/>
          <a:cxnLst/>
          <a:rect l="0" t="0" r="0" b="0"/>
          <a:pathLst>
            <a:path>
              <a:moveTo>
                <a:pt x="0" y="510136"/>
              </a:moveTo>
              <a:lnTo>
                <a:pt x="74016" y="510136"/>
              </a:lnTo>
              <a:lnTo>
                <a:pt x="74016" y="0"/>
              </a:lnTo>
              <a:lnTo>
                <a:pt x="14803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A1EC2-801A-465A-98C6-E25FF6E807F1}">
      <dsp:nvSpPr>
        <dsp:cNvPr id="0" name=""/>
        <dsp:cNvSpPr/>
      </dsp:nvSpPr>
      <dsp:spPr>
        <a:xfrm>
          <a:off x="3339747" y="1196364"/>
          <a:ext cx="148032" cy="1021019"/>
        </a:xfrm>
        <a:custGeom>
          <a:avLst/>
          <a:gdLst/>
          <a:ahLst/>
          <a:cxnLst/>
          <a:rect l="0" t="0" r="0" b="0"/>
          <a:pathLst>
            <a:path>
              <a:moveTo>
                <a:pt x="0" y="1021019"/>
              </a:moveTo>
              <a:lnTo>
                <a:pt x="73943" y="1021019"/>
              </a:lnTo>
              <a:lnTo>
                <a:pt x="73943" y="0"/>
              </a:lnTo>
              <a:lnTo>
                <a:pt x="14803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A3543-B988-4471-95D6-064296143EF0}">
      <dsp:nvSpPr>
        <dsp:cNvPr id="0" name=""/>
        <dsp:cNvSpPr/>
      </dsp:nvSpPr>
      <dsp:spPr>
        <a:xfrm>
          <a:off x="1597528" y="2217383"/>
          <a:ext cx="148032" cy="510136"/>
        </a:xfrm>
        <a:custGeom>
          <a:avLst/>
          <a:gdLst/>
          <a:ahLst/>
          <a:cxnLst/>
          <a:rect l="0" t="0" r="0" b="0"/>
          <a:pathLst>
            <a:path>
              <a:moveTo>
                <a:pt x="0" y="510136"/>
              </a:moveTo>
              <a:lnTo>
                <a:pt x="73943" y="510136"/>
              </a:lnTo>
              <a:lnTo>
                <a:pt x="73943" y="0"/>
              </a:lnTo>
              <a:lnTo>
                <a:pt x="148032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A338D-C8EF-4CDB-B246-A7BF238BA3B0}">
      <dsp:nvSpPr>
        <dsp:cNvPr id="0" name=""/>
        <dsp:cNvSpPr/>
      </dsp:nvSpPr>
      <dsp:spPr>
        <a:xfrm>
          <a:off x="3342" y="2263689"/>
          <a:ext cx="1594185" cy="927661"/>
        </a:xfrm>
        <a:prstGeom prst="flowChartDecis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Exceed 20,000 CFU/mL SPC on any testing day?</a:t>
          </a:r>
        </a:p>
      </dsp:txBody>
      <dsp:txXfrm>
        <a:off x="401888" y="2495604"/>
        <a:ext cx="797093" cy="463831"/>
      </dsp:txXfrm>
    </dsp:sp>
    <dsp:sp modelId="{EE0C618D-FA52-4D99-BE4A-F47D1773666E}">
      <dsp:nvSpPr>
        <dsp:cNvPr id="0" name=""/>
        <dsp:cNvSpPr/>
      </dsp:nvSpPr>
      <dsp:spPr>
        <a:xfrm>
          <a:off x="1745561" y="1753552"/>
          <a:ext cx="1594185" cy="927661"/>
        </a:xfrm>
        <a:prstGeom prst="flowChartDecis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Exceed 20,000 CFU/mL SPC by day 10?</a:t>
          </a:r>
        </a:p>
      </dsp:txBody>
      <dsp:txXfrm>
        <a:off x="2144107" y="1985467"/>
        <a:ext cx="797093" cy="463831"/>
      </dsp:txXfrm>
    </dsp:sp>
    <dsp:sp modelId="{E39FA620-8DC4-49F2-BAAB-446AEA364618}">
      <dsp:nvSpPr>
        <dsp:cNvPr id="0" name=""/>
        <dsp:cNvSpPr/>
      </dsp:nvSpPr>
      <dsp:spPr>
        <a:xfrm>
          <a:off x="3487779" y="732533"/>
          <a:ext cx="1594185" cy="927661"/>
        </a:xfrm>
        <a:prstGeom prst="flowChartDecis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Exceed 1000 CFU/mL CVTA on any testing day?</a:t>
          </a:r>
        </a:p>
      </dsp:txBody>
      <dsp:txXfrm>
        <a:off x="3886325" y="964448"/>
        <a:ext cx="797093" cy="463831"/>
      </dsp:txXfrm>
    </dsp:sp>
    <dsp:sp modelId="{78023483-881D-46CC-B8A9-421901534727}">
      <dsp:nvSpPr>
        <dsp:cNvPr id="0" name=""/>
        <dsp:cNvSpPr/>
      </dsp:nvSpPr>
      <dsp:spPr>
        <a:xfrm>
          <a:off x="5229998" y="222397"/>
          <a:ext cx="1594185" cy="927661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PPC</a:t>
          </a:r>
        </a:p>
      </dsp:txBody>
      <dsp:txXfrm>
        <a:off x="5229998" y="222397"/>
        <a:ext cx="1594185" cy="927661"/>
      </dsp:txXfrm>
    </dsp:sp>
    <dsp:sp modelId="{28F4C195-7562-4AFA-BF64-B6FE863F935C}">
      <dsp:nvSpPr>
        <dsp:cNvPr id="0" name=""/>
        <dsp:cNvSpPr/>
      </dsp:nvSpPr>
      <dsp:spPr>
        <a:xfrm>
          <a:off x="5229998" y="1242669"/>
          <a:ext cx="1594185" cy="927661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Spore</a:t>
          </a:r>
        </a:p>
      </dsp:txBody>
      <dsp:txXfrm>
        <a:off x="5229998" y="1242669"/>
        <a:ext cx="1594185" cy="927661"/>
      </dsp:txXfrm>
    </dsp:sp>
    <dsp:sp modelId="{C728EED2-A202-447E-925B-B1889DB36B8F}">
      <dsp:nvSpPr>
        <dsp:cNvPr id="0" name=""/>
        <dsp:cNvSpPr/>
      </dsp:nvSpPr>
      <dsp:spPr>
        <a:xfrm>
          <a:off x="3487779" y="2774572"/>
          <a:ext cx="1594185" cy="927661"/>
        </a:xfrm>
        <a:prstGeom prst="flowChartDecis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Exceed 1000 CFU/mL CVTA on any testing day?</a:t>
          </a:r>
        </a:p>
      </dsp:txBody>
      <dsp:txXfrm>
        <a:off x="3886325" y="3006487"/>
        <a:ext cx="797093" cy="463831"/>
      </dsp:txXfrm>
    </dsp:sp>
    <dsp:sp modelId="{175B1A96-44ED-43A3-9DDB-4FF231787861}">
      <dsp:nvSpPr>
        <dsp:cNvPr id="0" name=""/>
        <dsp:cNvSpPr/>
      </dsp:nvSpPr>
      <dsp:spPr>
        <a:xfrm>
          <a:off x="5229998" y="2262942"/>
          <a:ext cx="1594185" cy="927661"/>
        </a:xfrm>
        <a:prstGeom prst="flowChartDecis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Exceed 1000 CFU/mL CVTA on at least 2 testing days?</a:t>
          </a:r>
        </a:p>
      </dsp:txBody>
      <dsp:txXfrm>
        <a:off x="5628544" y="2494857"/>
        <a:ext cx="797093" cy="463831"/>
      </dsp:txXfrm>
    </dsp:sp>
    <dsp:sp modelId="{B60055C4-8241-4B12-9B82-D55F5ABED0DD}">
      <dsp:nvSpPr>
        <dsp:cNvPr id="0" name=""/>
        <dsp:cNvSpPr/>
      </dsp:nvSpPr>
      <dsp:spPr>
        <a:xfrm>
          <a:off x="6972216" y="1753763"/>
          <a:ext cx="1592629" cy="926748"/>
        </a:xfrm>
        <a:prstGeom prst="flowChartDecis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Exceed 100,000 CFU/mL SPC after day 10?</a:t>
          </a:r>
        </a:p>
      </dsp:txBody>
      <dsp:txXfrm>
        <a:off x="7370373" y="1985450"/>
        <a:ext cx="796315" cy="463374"/>
      </dsp:txXfrm>
    </dsp:sp>
    <dsp:sp modelId="{24538CCE-B986-4F51-A9B8-61E0CC314EF2}">
      <dsp:nvSpPr>
        <dsp:cNvPr id="0" name=""/>
        <dsp:cNvSpPr/>
      </dsp:nvSpPr>
      <dsp:spPr>
        <a:xfrm>
          <a:off x="8712877" y="1244129"/>
          <a:ext cx="1592629" cy="926748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Spore</a:t>
          </a:r>
        </a:p>
      </dsp:txBody>
      <dsp:txXfrm>
        <a:off x="8712877" y="1244129"/>
        <a:ext cx="1592629" cy="926748"/>
      </dsp:txXfrm>
    </dsp:sp>
    <dsp:sp modelId="{44C38BBC-2598-4361-8BA1-CEA607AC2909}">
      <dsp:nvSpPr>
        <dsp:cNvPr id="0" name=""/>
        <dsp:cNvSpPr/>
      </dsp:nvSpPr>
      <dsp:spPr>
        <a:xfrm>
          <a:off x="8712877" y="2263398"/>
          <a:ext cx="1592629" cy="926748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REVIEW</a:t>
          </a:r>
        </a:p>
      </dsp:txBody>
      <dsp:txXfrm>
        <a:off x="8712877" y="2263398"/>
        <a:ext cx="1592629" cy="926748"/>
      </dsp:txXfrm>
    </dsp:sp>
    <dsp:sp modelId="{7AC79A6E-A744-4A66-8308-A85996816174}">
      <dsp:nvSpPr>
        <dsp:cNvPr id="0" name=""/>
        <dsp:cNvSpPr/>
      </dsp:nvSpPr>
      <dsp:spPr>
        <a:xfrm>
          <a:off x="6972216" y="2773033"/>
          <a:ext cx="1592629" cy="926748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Spore</a:t>
          </a:r>
        </a:p>
      </dsp:txBody>
      <dsp:txXfrm>
        <a:off x="6972216" y="2773033"/>
        <a:ext cx="1592629" cy="926748"/>
      </dsp:txXfrm>
    </dsp:sp>
    <dsp:sp modelId="{C344728D-69E6-4682-8569-B3F6F5989AD0}">
      <dsp:nvSpPr>
        <dsp:cNvPr id="0" name=""/>
        <dsp:cNvSpPr/>
      </dsp:nvSpPr>
      <dsp:spPr>
        <a:xfrm>
          <a:off x="5229998" y="3283214"/>
          <a:ext cx="1594185" cy="930648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Spore</a:t>
          </a:r>
        </a:p>
      </dsp:txBody>
      <dsp:txXfrm>
        <a:off x="5229998" y="3283214"/>
        <a:ext cx="1594185" cy="930648"/>
      </dsp:txXfrm>
    </dsp:sp>
    <dsp:sp modelId="{C0595D2B-2E41-4417-9DF9-7FE0CF59F05F}">
      <dsp:nvSpPr>
        <dsp:cNvPr id="0" name=""/>
        <dsp:cNvSpPr/>
      </dsp:nvSpPr>
      <dsp:spPr>
        <a:xfrm>
          <a:off x="1745561" y="2773825"/>
          <a:ext cx="1594185" cy="927661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Not spoiled</a:t>
          </a:r>
          <a:endParaRPr lang="en-US" sz="1000" kern="1200" dirty="0"/>
        </a:p>
      </dsp:txBody>
      <dsp:txXfrm>
        <a:off x="1745561" y="2773825"/>
        <a:ext cx="1594185" cy="927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36B09-6B37-4B8D-81E1-68365A3A70A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855D3-4618-4B9F-9C12-A381D8C6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C5E0-B5B5-40DB-AB00-290CCEF07E2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FFB-D2CF-43EE-9FD9-5B45EE70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C5E0-B5B5-40DB-AB00-290CCEF07E2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FFB-D2CF-43EE-9FD9-5B45EE70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4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C5E0-B5B5-40DB-AB00-290CCEF07E2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FFB-D2CF-43EE-9FD9-5B45EE70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5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C5E0-B5B5-40DB-AB00-290CCEF07E2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FFB-D2CF-43EE-9FD9-5B45EE70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4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C5E0-B5B5-40DB-AB00-290CCEF07E2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FFB-D2CF-43EE-9FD9-5B45EE70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0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C5E0-B5B5-40DB-AB00-290CCEF07E2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FFB-D2CF-43EE-9FD9-5B45EE70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C5E0-B5B5-40DB-AB00-290CCEF07E2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FFB-D2CF-43EE-9FD9-5B45EE70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2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C5E0-B5B5-40DB-AB00-290CCEF07E2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FFB-D2CF-43EE-9FD9-5B45EE70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C5E0-B5B5-40DB-AB00-290CCEF07E2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FFB-D2CF-43EE-9FD9-5B45EE70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5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C5E0-B5B5-40DB-AB00-290CCEF07E2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FFB-D2CF-43EE-9FD9-5B45EE70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9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C5E0-B5B5-40DB-AB00-290CCEF07E2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4FFB-D2CF-43EE-9FD9-5B45EE70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1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6C5E0-B5B5-40DB-AB00-290CCEF07E2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4FFB-D2CF-43EE-9FD9-5B45EE70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7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D3AFBAF-EEE7-4DF8-BB81-3595D15650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597481"/>
              </p:ext>
            </p:extLst>
          </p:nvPr>
        </p:nvGraphicFramePr>
        <p:xfrm>
          <a:off x="1290756" y="777295"/>
          <a:ext cx="10308850" cy="4436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2470109-5584-46BD-AF00-D74D7987D746}"/>
              </a:ext>
            </a:extLst>
          </p:cNvPr>
          <p:cNvSpPr txBox="1"/>
          <p:nvPr/>
        </p:nvSpPr>
        <p:spPr>
          <a:xfrm>
            <a:off x="2874228" y="3142659"/>
            <a:ext cx="19050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12D5-F8E4-47EF-8428-99C3B811A0CE}"/>
              </a:ext>
            </a:extLst>
          </p:cNvPr>
          <p:cNvSpPr txBox="1"/>
          <p:nvPr/>
        </p:nvSpPr>
        <p:spPr>
          <a:xfrm>
            <a:off x="2874228" y="3733799"/>
            <a:ext cx="157044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26FDC-D077-4A93-8E37-A12561830A40}"/>
              </a:ext>
            </a:extLst>
          </p:cNvPr>
          <p:cNvSpPr txBox="1"/>
          <p:nvPr/>
        </p:nvSpPr>
        <p:spPr>
          <a:xfrm>
            <a:off x="6366659" y="4200524"/>
            <a:ext cx="157044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824AC-E963-4896-9A23-4C66BF54352B}"/>
              </a:ext>
            </a:extLst>
          </p:cNvPr>
          <p:cNvSpPr txBox="1"/>
          <p:nvPr/>
        </p:nvSpPr>
        <p:spPr>
          <a:xfrm>
            <a:off x="8103453" y="3656855"/>
            <a:ext cx="157044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4431D3-43CF-4B0A-975E-A419DCBDDE90}"/>
              </a:ext>
            </a:extLst>
          </p:cNvPr>
          <p:cNvSpPr txBox="1"/>
          <p:nvPr/>
        </p:nvSpPr>
        <p:spPr>
          <a:xfrm>
            <a:off x="9808428" y="3186529"/>
            <a:ext cx="157044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933CF-DDB3-4FCF-AF1D-0F8CA68413D8}"/>
              </a:ext>
            </a:extLst>
          </p:cNvPr>
          <p:cNvSpPr txBox="1"/>
          <p:nvPr/>
        </p:nvSpPr>
        <p:spPr>
          <a:xfrm>
            <a:off x="6366659" y="2162174"/>
            <a:ext cx="157044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D9530-8932-4970-B1FC-07669D0150E1}"/>
              </a:ext>
            </a:extLst>
          </p:cNvPr>
          <p:cNvSpPr txBox="1"/>
          <p:nvPr/>
        </p:nvSpPr>
        <p:spPr>
          <a:xfrm>
            <a:off x="6316712" y="1615573"/>
            <a:ext cx="19050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479F5-6D7F-4D78-8C49-C0DA2086829E}"/>
              </a:ext>
            </a:extLst>
          </p:cNvPr>
          <p:cNvSpPr txBox="1"/>
          <p:nvPr/>
        </p:nvSpPr>
        <p:spPr>
          <a:xfrm>
            <a:off x="6349931" y="3656855"/>
            <a:ext cx="19050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ED1F7-A30D-48D0-92FF-1C5D8DB7AEB9}"/>
              </a:ext>
            </a:extLst>
          </p:cNvPr>
          <p:cNvSpPr txBox="1"/>
          <p:nvPr/>
        </p:nvSpPr>
        <p:spPr>
          <a:xfrm>
            <a:off x="9808428" y="2637834"/>
            <a:ext cx="19050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3975F8-BABA-406D-A536-EF0EC345901F}"/>
              </a:ext>
            </a:extLst>
          </p:cNvPr>
          <p:cNvSpPr txBox="1"/>
          <p:nvPr/>
        </p:nvSpPr>
        <p:spPr>
          <a:xfrm>
            <a:off x="8114822" y="3142659"/>
            <a:ext cx="19050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51CE-96FF-4E14-AB77-0E53BC34BADA}"/>
              </a:ext>
            </a:extLst>
          </p:cNvPr>
          <p:cNvSpPr txBox="1"/>
          <p:nvPr/>
        </p:nvSpPr>
        <p:spPr>
          <a:xfrm>
            <a:off x="4607778" y="2455075"/>
            <a:ext cx="19050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C036A5-DB18-4F24-A850-EB8A49933350}"/>
              </a:ext>
            </a:extLst>
          </p:cNvPr>
          <p:cNvSpPr txBox="1"/>
          <p:nvPr/>
        </p:nvSpPr>
        <p:spPr>
          <a:xfrm>
            <a:off x="4624506" y="3296547"/>
            <a:ext cx="157044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8568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86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Ingersoll Murphy</dc:creator>
  <cp:lastModifiedBy>Sarah Ingersoll Murphy</cp:lastModifiedBy>
  <cp:revision>1</cp:revision>
  <dcterms:created xsi:type="dcterms:W3CDTF">2021-05-13T15:30:04Z</dcterms:created>
  <dcterms:modified xsi:type="dcterms:W3CDTF">2021-05-13T16:21:02Z</dcterms:modified>
</cp:coreProperties>
</file>