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96" y="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6CBEB-9659-44B8-8BA1-B29AA5C31ACE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D2C5F-85CB-4C2F-A516-4E4FCE43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2C5F-85CB-4C2F-A516-4E4FCE439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15D2-DB8F-471C-A3C2-1F4642B45F92}" type="datetimeFigureOut">
              <a:rPr lang="en-US" smtClean="0"/>
              <a:t>7/23/12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B06-1DB5-4A73-A790-F4052EB01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2948581" y="3411940"/>
            <a:ext cx="720728" cy="108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43273" y="3411940"/>
            <a:ext cx="1105308" cy="1083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846037" y="4496795"/>
            <a:ext cx="1826035" cy="761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3273" y="3411940"/>
            <a:ext cx="1828800" cy="1845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0"/>
            <a:endCxn id="6" idx="2"/>
          </p:cNvCxnSpPr>
          <p:nvPr/>
        </p:nvCxnSpPr>
        <p:spPr>
          <a:xfrm>
            <a:off x="2757673" y="3411940"/>
            <a:ext cx="0" cy="18458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6" idx="3"/>
          </p:cNvCxnSpPr>
          <p:nvPr/>
        </p:nvCxnSpPr>
        <p:spPr>
          <a:xfrm>
            <a:off x="1843273" y="433487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035596" y="3613150"/>
            <a:ext cx="76201" cy="76200"/>
            <a:chOff x="4724399" y="3660775"/>
            <a:chExt cx="76201" cy="7620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1843273" y="4800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43273" y="38862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300473" y="3429000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14873" y="3420470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478746" y="3613150"/>
            <a:ext cx="76201" cy="76200"/>
            <a:chOff x="4724399" y="3660775"/>
            <a:chExt cx="76201" cy="7620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951345" y="3613150"/>
            <a:ext cx="76201" cy="76200"/>
            <a:chOff x="4724399" y="3660775"/>
            <a:chExt cx="76201" cy="76200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94497" y="3616325"/>
            <a:ext cx="76201" cy="76200"/>
            <a:chOff x="4724399" y="3660775"/>
            <a:chExt cx="76201" cy="76200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040594" y="4079875"/>
            <a:ext cx="76201" cy="76200"/>
            <a:chOff x="4724399" y="3660775"/>
            <a:chExt cx="76201" cy="76200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483744" y="4079875"/>
            <a:ext cx="76201" cy="76200"/>
            <a:chOff x="4724399" y="3660775"/>
            <a:chExt cx="76201" cy="76200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56343" y="4079875"/>
            <a:ext cx="76201" cy="76200"/>
            <a:chOff x="4724399" y="3660775"/>
            <a:chExt cx="76201" cy="76200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399495" y="4083050"/>
            <a:ext cx="76201" cy="76200"/>
            <a:chOff x="4724399" y="3660775"/>
            <a:chExt cx="76201" cy="76200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042417" y="4530725"/>
            <a:ext cx="76201" cy="76200"/>
            <a:chOff x="4724399" y="3660775"/>
            <a:chExt cx="76201" cy="7620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485567" y="4530725"/>
            <a:ext cx="76201" cy="76200"/>
            <a:chOff x="4724399" y="3660775"/>
            <a:chExt cx="76201" cy="76200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3401318" y="4533900"/>
            <a:ext cx="76201" cy="76200"/>
            <a:chOff x="4724399" y="3660775"/>
            <a:chExt cx="76201" cy="76200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047415" y="4997450"/>
            <a:ext cx="76201" cy="76200"/>
            <a:chOff x="4724399" y="3660775"/>
            <a:chExt cx="76201" cy="76200"/>
          </a:xfrm>
        </p:grpSpPr>
        <p:cxnSp>
          <p:nvCxnSpPr>
            <p:cNvPr id="106" name="Straight Connector 105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2490565" y="4997450"/>
            <a:ext cx="76201" cy="76200"/>
            <a:chOff x="4724399" y="3660775"/>
            <a:chExt cx="76201" cy="76200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963164" y="4997450"/>
            <a:ext cx="76201" cy="76200"/>
            <a:chOff x="4724399" y="3660775"/>
            <a:chExt cx="76201" cy="76200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406316" y="5000625"/>
            <a:ext cx="76201" cy="76200"/>
            <a:chOff x="4724399" y="3660775"/>
            <a:chExt cx="76201" cy="76200"/>
          </a:xfrm>
        </p:grpSpPr>
        <p:cxnSp>
          <p:nvCxnSpPr>
            <p:cNvPr id="115" name="Straight Connector 114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953168" y="4533900"/>
            <a:ext cx="76201" cy="76200"/>
            <a:chOff x="4724399" y="3660775"/>
            <a:chExt cx="76201" cy="76200"/>
          </a:xfrm>
        </p:grpSpPr>
        <p:cxnSp>
          <p:nvCxnSpPr>
            <p:cNvPr id="100" name="Straight Connector 99"/>
            <p:cNvCxnSpPr/>
            <p:nvPr/>
          </p:nvCxnSpPr>
          <p:spPr>
            <a:xfrm flipH="1">
              <a:off x="4732739" y="3660775"/>
              <a:ext cx="63168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724399" y="3660775"/>
              <a:ext cx="76201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V="1">
            <a:off x="1157473" y="3200400"/>
            <a:ext cx="0" cy="492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05073" y="3581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2895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233673" y="403562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FPU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48142" y="403562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L1 Cache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79903" y="5483423"/>
            <a:ext cx="65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Core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1411755" y="43358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411755" y="47930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411755" y="3886200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411755" y="34214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411755" y="52502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697755" y="43358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3697755" y="47930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697755" y="3886200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697755" y="34214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697755" y="5250266"/>
            <a:ext cx="431518" cy="7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843273" y="52578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300473" y="52578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757673" y="52578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214873" y="52578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672073" y="52578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843273" y="31242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00473" y="31242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757673" y="31242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214873" y="31242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2073" y="3124200"/>
            <a:ext cx="0" cy="30331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56582" y="4267200"/>
            <a:ext cx="652363" cy="610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3394497" y="4495800"/>
            <a:ext cx="1866900" cy="15240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334000" y="3708400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34000" y="4800600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486400" y="3581400"/>
            <a:ext cx="0" cy="13716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6553200" y="3562350"/>
            <a:ext cx="0" cy="139065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486400" y="3708400"/>
            <a:ext cx="409574" cy="40957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5895974" y="3721298"/>
            <a:ext cx="657225" cy="39985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5486400" y="4117974"/>
            <a:ext cx="1066800" cy="67509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845761" y="4267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86400" y="3733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867401" y="3733800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4572000"/>
            <a:ext cx="2511017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4495800"/>
            <a:ext cx="2511017" cy="76200"/>
          </a:xfrm>
          <a:prstGeom prst="rect">
            <a:avLst/>
          </a:prstGeom>
          <a:pattFill prst="dkDnDiag">
            <a:fgClr>
              <a:schemeClr val="tx2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733800"/>
            <a:ext cx="2511017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1600" y="3657600"/>
            <a:ext cx="2511017" cy="76200"/>
          </a:xfrm>
          <a:prstGeom prst="rect">
            <a:avLst/>
          </a:prstGeom>
          <a:pattFill prst="dkDnDiag">
            <a:fgClr>
              <a:schemeClr val="tx2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181600" y="5257800"/>
            <a:ext cx="2514600" cy="76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181601" y="4876800"/>
            <a:ext cx="2511016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4202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1154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8106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5058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2010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8962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5914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86694" y="48768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181600" y="4419600"/>
            <a:ext cx="2511017" cy="76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181600" y="4038600"/>
            <a:ext cx="2511017" cy="381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4167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1119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8071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5023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1975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8927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879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283111" y="4038600"/>
            <a:ext cx="152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urved Connector 133"/>
          <p:cNvCxnSpPr/>
          <p:nvPr/>
        </p:nvCxnSpPr>
        <p:spPr>
          <a:xfrm rot="16200000" flipV="1">
            <a:off x="5145413" y="3197230"/>
            <a:ext cx="527041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 rot="16200000" flipV="1">
            <a:off x="5384987" y="3197230"/>
            <a:ext cx="527044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 rot="16200000" flipV="1">
            <a:off x="5626378" y="3197226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/>
          <p:nvPr/>
        </p:nvCxnSpPr>
        <p:spPr>
          <a:xfrm rot="16200000" flipV="1">
            <a:off x="5888495" y="3197225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/>
          <p:nvPr/>
        </p:nvCxnSpPr>
        <p:spPr>
          <a:xfrm rot="16200000" flipV="1">
            <a:off x="6128069" y="3197225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/>
          <p:nvPr/>
        </p:nvCxnSpPr>
        <p:spPr>
          <a:xfrm rot="16200000" flipV="1">
            <a:off x="6363072" y="3190827"/>
            <a:ext cx="527048" cy="2413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16200000" flipV="1">
            <a:off x="6648085" y="3197230"/>
            <a:ext cx="527045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6200000" flipV="1">
            <a:off x="6887654" y="3197225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 rot="16200000" flipV="1">
            <a:off x="7129058" y="3197234"/>
            <a:ext cx="527045" cy="2285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2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5183" y="3918466"/>
            <a:ext cx="25146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5183" y="3842266"/>
            <a:ext cx="2514600" cy="76200"/>
          </a:xfrm>
          <a:prstGeom prst="rect">
            <a:avLst/>
          </a:prstGeom>
          <a:pattFill prst="dkDnDiag">
            <a:fgClr>
              <a:schemeClr val="tx2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5183" y="3537466"/>
            <a:ext cx="25146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5183" y="3461266"/>
            <a:ext cx="2514600" cy="76200"/>
          </a:xfrm>
          <a:prstGeom prst="rect">
            <a:avLst/>
          </a:prstGeom>
          <a:pattFill prst="dkDnDiag">
            <a:fgClr>
              <a:schemeClr val="tx2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5185924" y="3000894"/>
            <a:ext cx="527041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V="1">
            <a:off x="5425498" y="3000894"/>
            <a:ext cx="527044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5666889" y="3000890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V="1">
            <a:off x="5929006" y="3000889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6168580" y="3000889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6403583" y="2994491"/>
            <a:ext cx="527048" cy="2413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6688596" y="3000894"/>
            <a:ext cx="527045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V="1">
            <a:off x="6928165" y="3000889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V="1">
            <a:off x="7169569" y="3000898"/>
            <a:ext cx="527045" cy="2285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727983" y="3461266"/>
            <a:ext cx="304800" cy="7620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61183" y="36576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3D stack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0372" y="2665610"/>
            <a:ext cx="160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Convection</a:t>
            </a:r>
          </a:p>
          <a:p>
            <a:pPr algn="r"/>
            <a:r>
              <a:rPr lang="en-US" b="1" dirty="0"/>
              <a:t>t</a:t>
            </a:r>
            <a:r>
              <a:rPr lang="en-US" b="1" dirty="0" smtClean="0"/>
              <a:t>o the ambient</a:t>
            </a:r>
            <a:endParaRPr lang="en-US" b="1" dirty="0"/>
          </a:p>
        </p:txBody>
      </p:sp>
      <p:sp>
        <p:nvSpPr>
          <p:cNvPr id="113" name="Left Brace 112"/>
          <p:cNvSpPr/>
          <p:nvPr/>
        </p:nvSpPr>
        <p:spPr>
          <a:xfrm>
            <a:off x="4727983" y="2811092"/>
            <a:ext cx="304800" cy="6082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5183" y="3918466"/>
            <a:ext cx="25146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5183" y="3842266"/>
            <a:ext cx="2514600" cy="76200"/>
          </a:xfrm>
          <a:prstGeom prst="rect">
            <a:avLst/>
          </a:prstGeom>
          <a:pattFill prst="dkDnDiag">
            <a:fgClr>
              <a:schemeClr val="tx2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5183" y="3537466"/>
            <a:ext cx="25146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5183" y="3461266"/>
            <a:ext cx="2514600" cy="76200"/>
          </a:xfrm>
          <a:prstGeom prst="rect">
            <a:avLst/>
          </a:prstGeom>
          <a:pattFill prst="dkDnDiag">
            <a:fgClr>
              <a:schemeClr val="tx2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3963141" y="2092534"/>
            <a:ext cx="527041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V="1">
            <a:off x="4202715" y="2092534"/>
            <a:ext cx="527044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4444106" y="2092530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V="1">
            <a:off x="4706223" y="2092529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4945797" y="2092529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5180800" y="2086131"/>
            <a:ext cx="527048" cy="2413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465813" y="2092534"/>
            <a:ext cx="527045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V="1">
            <a:off x="5705382" y="2092529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V="1">
            <a:off x="5946786" y="2092538"/>
            <a:ext cx="527045" cy="2285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3505200" y="3461266"/>
            <a:ext cx="304800" cy="7620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36576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3D stack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28562" y="1883662"/>
            <a:ext cx="160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Convection</a:t>
            </a:r>
          </a:p>
          <a:p>
            <a:pPr algn="r"/>
            <a:r>
              <a:rPr lang="en-US" b="1" dirty="0"/>
              <a:t>t</a:t>
            </a:r>
            <a:r>
              <a:rPr lang="en-US" b="1" dirty="0" smtClean="0"/>
              <a:t>o the ambient</a:t>
            </a:r>
            <a:endParaRPr lang="en-US" b="1" dirty="0"/>
          </a:p>
        </p:txBody>
      </p:sp>
      <p:sp>
        <p:nvSpPr>
          <p:cNvPr id="113" name="Left Brace 112"/>
          <p:cNvSpPr/>
          <p:nvPr/>
        </p:nvSpPr>
        <p:spPr>
          <a:xfrm>
            <a:off x="3505200" y="1902732"/>
            <a:ext cx="304800" cy="6082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954" y="3216532"/>
            <a:ext cx="3504446" cy="2447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2967184"/>
            <a:ext cx="4456917" cy="2447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91000" y="2514601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87719" y="2514600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82760" y="2514602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79479" y="2514601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47699" y="2514601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4418" y="2514600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38249" y="2514601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34968" y="2514600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07081" y="2514601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03800" y="2514600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100299" y="2514601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7018" y="2514600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09899" y="2514603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6618" y="2514602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67699" y="2514604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31497" y="2514603"/>
            <a:ext cx="114301" cy="4525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/>
          <p:cNvSpPr/>
          <p:nvPr/>
        </p:nvSpPr>
        <p:spPr>
          <a:xfrm>
            <a:off x="3505200" y="3198092"/>
            <a:ext cx="304800" cy="230908"/>
          </a:xfrm>
          <a:prstGeom prst="leftBrace">
            <a:avLst>
              <a:gd name="adj1" fmla="val 107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62200" y="3130034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Spreader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19400" y="2667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Sink</a:t>
            </a:r>
            <a:endParaRPr lang="en-US" b="1" dirty="0"/>
          </a:p>
        </p:txBody>
      </p:sp>
      <p:sp>
        <p:nvSpPr>
          <p:cNvPr id="51" name="Left Brace 50"/>
          <p:cNvSpPr/>
          <p:nvPr/>
        </p:nvSpPr>
        <p:spPr>
          <a:xfrm>
            <a:off x="3505200" y="2514604"/>
            <a:ext cx="304800" cy="688104"/>
          </a:xfrm>
          <a:prstGeom prst="leftBrace">
            <a:avLst>
              <a:gd name="adj1" fmla="val 107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6183907" y="2092534"/>
            <a:ext cx="527044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V="1">
            <a:off x="6425298" y="2092530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V="1">
            <a:off x="6687415" y="2092529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16200000" flipV="1">
            <a:off x="6926989" y="2092529"/>
            <a:ext cx="52705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V="1">
            <a:off x="7161992" y="2086131"/>
            <a:ext cx="527048" cy="2413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6200000" flipV="1">
            <a:off x="7447005" y="2092534"/>
            <a:ext cx="527045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V="1">
            <a:off x="7686574" y="2092529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V="1">
            <a:off x="7927978" y="2092538"/>
            <a:ext cx="527045" cy="2285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V="1">
            <a:off x="8173795" y="2092518"/>
            <a:ext cx="527046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1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Vincenzi</dc:creator>
  <cp:lastModifiedBy>Vincenzi</cp:lastModifiedBy>
  <cp:revision>15</cp:revision>
  <dcterms:created xsi:type="dcterms:W3CDTF">2012-06-28T16:50:53Z</dcterms:created>
  <dcterms:modified xsi:type="dcterms:W3CDTF">2012-07-23T14:27:17Z</dcterms:modified>
</cp:coreProperties>
</file>