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265" r:id="rId3"/>
    <p:sldId id="264" r:id="rId4"/>
    <p:sldId id="261" r:id="rId5"/>
    <p:sldId id="275" r:id="rId6"/>
    <p:sldId id="283" r:id="rId7"/>
    <p:sldId id="278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  <a:srgbClr val="1F4E79"/>
    <a:srgbClr val="000000"/>
    <a:srgbClr val="44546A"/>
    <a:srgbClr val="A5A5A5"/>
    <a:srgbClr val="464A4A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n-Mong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A93B-4720-4759-A22F-6AFCEC6B9FCD}" type="datetimeFigureOut">
              <a:rPr lang="mn-Mong-CN" smtClean="0"/>
              <a:pPr/>
              <a:t>2016/7/25</a:t>
            </a:fld>
            <a:endParaRPr lang="mn-Mong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n-Mong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mn-Mong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n-Mong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DF2D-E0CD-49D9-B354-8EC7B68E8846}" type="slidenum">
              <a:rPr lang="mn-Mong-CN" smtClean="0"/>
              <a:pPr/>
              <a:t>‹#›</a:t>
            </a:fld>
            <a:endParaRPr lang="mn-Mong-CN"/>
          </a:p>
        </p:txBody>
      </p:sp>
    </p:spTree>
    <p:extLst>
      <p:ext uri="{BB962C8B-B14F-4D97-AF65-F5344CB8AC3E}">
        <p14:creationId xmlns:p14="http://schemas.microsoft.com/office/powerpoint/2010/main" xmlns="" val="126859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D8783-B0F2-4206-ABE6-C44BEEC2DF48}" type="slidenum">
              <a:rPr lang="mn-Mong-CN" smtClean="0"/>
              <a:pPr/>
              <a:t>1</a:t>
            </a:fld>
            <a:endParaRPr lang="mn-Mong-CN"/>
          </a:p>
        </p:txBody>
      </p:sp>
    </p:spTree>
    <p:extLst>
      <p:ext uri="{BB962C8B-B14F-4D97-AF65-F5344CB8AC3E}">
        <p14:creationId xmlns:p14="http://schemas.microsoft.com/office/powerpoint/2010/main" xmlns="" val="47219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379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14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25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02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97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84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92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4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835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057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00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AC51-7C9B-4379-9E6C-71C5B195688A}" type="datetimeFigureOut">
              <a:rPr lang="zh-CN" altLang="en-US" smtClean="0"/>
              <a:pPr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1FF9-4223-46ED-A28D-CF74D26B0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77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90392" y="1481891"/>
            <a:ext cx="59057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2 0 1 6</a:t>
            </a:r>
            <a:endParaRPr lang="zh-CN" altLang="en-US" sz="13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0198" y="3435150"/>
            <a:ext cx="221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ITA  Project  2</a:t>
            </a:r>
            <a:endParaRPr lang="mn-Mong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00198" y="4114800"/>
            <a:ext cx="5563048" cy="335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 dirty="0"/>
          </a:p>
        </p:txBody>
      </p:sp>
      <p:sp>
        <p:nvSpPr>
          <p:cNvPr id="14" name="矩形 13"/>
          <p:cNvSpPr/>
          <p:nvPr/>
        </p:nvSpPr>
        <p:spPr>
          <a:xfrm>
            <a:off x="3400198" y="4557959"/>
            <a:ext cx="284859" cy="2848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3685057" y="4515722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Hyman  Stark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Sunvin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mn-Mong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984621" y="4600195"/>
            <a:ext cx="284859" cy="2848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269480" y="45579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/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mn-Mong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272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4567509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4567507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58043" y="286711"/>
            <a:ext cx="1836208" cy="1138773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0" name="椭圆 9"/>
          <p:cNvSpPr/>
          <p:nvPr/>
        </p:nvSpPr>
        <p:spPr>
          <a:xfrm>
            <a:off x="5558043" y="1912720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834793" y="1760254"/>
            <a:ext cx="40558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    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工作概况</a:t>
            </a:r>
          </a:p>
        </p:txBody>
      </p:sp>
      <p:sp>
        <p:nvSpPr>
          <p:cNvPr id="19" name="矩形 18"/>
          <p:cNvSpPr/>
          <p:nvPr/>
        </p:nvSpPr>
        <p:spPr>
          <a:xfrm>
            <a:off x="6834793" y="2958593"/>
            <a:ext cx="41151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    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工作亮点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834793" y="4196078"/>
            <a:ext cx="40622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经验教训</a:t>
            </a:r>
          </a:p>
        </p:txBody>
      </p:sp>
      <p:sp>
        <p:nvSpPr>
          <p:cNvPr id="13" name="椭圆 12"/>
          <p:cNvSpPr/>
          <p:nvPr/>
        </p:nvSpPr>
        <p:spPr>
          <a:xfrm>
            <a:off x="5593153" y="3120512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5593153" y="4348544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687479" y="20365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7479" y="32443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78416" y="4472365"/>
            <a:ext cx="4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87479" y="5700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2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08364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55065" y="1842409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99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392844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228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482" y="200184"/>
            <a:ext cx="244169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 ONE     </a:t>
            </a:r>
          </a:p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工作概况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7482" y="15748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Sunvin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负</a:t>
            </a:r>
            <a:r>
              <a:rPr lang="zh-CN" altLang="en-US" dirty="0" smtClean="0">
                <a:solidFill>
                  <a:srgbClr val="FFC000"/>
                </a:solidFill>
              </a:rPr>
              <a:t>责</a:t>
            </a:r>
            <a:r>
              <a:rPr lang="en-US" altLang="zh-CN" dirty="0" smtClean="0">
                <a:solidFill>
                  <a:srgbClr val="FFC000"/>
                </a:solidFill>
              </a:rPr>
              <a:t>C</a:t>
            </a:r>
            <a:r>
              <a:rPr lang="zh-CN" altLang="en-US" dirty="0" smtClean="0">
                <a:solidFill>
                  <a:srgbClr val="FFC000"/>
                </a:solidFill>
              </a:rPr>
              <a:t>端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3430" y="2271037"/>
            <a:ext cx="4691491" cy="545068"/>
            <a:chOff x="500269" y="2228612"/>
            <a:chExt cx="4691491" cy="5450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57482" y="331874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Hyman </a:t>
            </a:r>
            <a:r>
              <a:rPr lang="zh-CN" altLang="en-US" dirty="0" smtClean="0">
                <a:solidFill>
                  <a:srgbClr val="FFC000"/>
                </a:solidFill>
              </a:rPr>
              <a:t>负责</a:t>
            </a:r>
            <a:r>
              <a:rPr lang="en-US" altLang="zh-CN" dirty="0" smtClean="0">
                <a:solidFill>
                  <a:srgbClr val="FFC000"/>
                </a:solidFill>
              </a:rPr>
              <a:t>M</a:t>
            </a:r>
            <a:r>
              <a:rPr lang="zh-CN" altLang="en-US" dirty="0" smtClean="0">
                <a:solidFill>
                  <a:srgbClr val="FFC000"/>
                </a:solidFill>
              </a:rPr>
              <a:t>端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0269" y="3972560"/>
            <a:ext cx="4691491" cy="545068"/>
            <a:chOff x="500269" y="2228612"/>
            <a:chExt cx="4691491" cy="54506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357482" y="50626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Stark </a:t>
            </a:r>
            <a:r>
              <a:rPr lang="zh-CN" altLang="en-US" dirty="0" smtClean="0">
                <a:solidFill>
                  <a:srgbClr val="FFC000"/>
                </a:solidFill>
              </a:rPr>
              <a:t>负责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</a:rPr>
              <a:t>端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00269" y="5716508"/>
            <a:ext cx="4691491" cy="545068"/>
            <a:chOff x="500269" y="2228612"/>
            <a:chExt cx="4691491" cy="545068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195"/>
          <a:stretch/>
        </p:blipFill>
        <p:spPr>
          <a:xfrm>
            <a:off x="6727494" y="0"/>
            <a:ext cx="5464506" cy="687608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727495" y="0"/>
            <a:ext cx="546450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0269" y="1892625"/>
            <a:ext cx="5049170" cy="28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具</a:t>
            </a: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有浏览所有商家功能，点击商家显示商家所有菜品信息</a:t>
            </a:r>
            <a:endParaRPr lang="zh-CN" altLang="zh-CN" sz="105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269" y="3610818"/>
            <a:ext cx="5049170" cy="28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具有商家用户登录注册功能，商家提交开店审核信息，菜品管理和维护</a:t>
            </a:r>
            <a:endParaRPr lang="zh-CN" altLang="zh-CN" sz="105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0269" y="5329011"/>
            <a:ext cx="5049170" cy="28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具有管理员登录功能，处理商家审核信息。</a:t>
            </a:r>
            <a:endParaRPr lang="zh-CN" altLang="zh-CN" sz="105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73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5064" y="1851645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99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402080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239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482" y="200184"/>
            <a:ext cx="257955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PART TWO  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工作亮点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195"/>
          <a:stretch/>
        </p:blipFill>
        <p:spPr>
          <a:xfrm>
            <a:off x="6727494" y="0"/>
            <a:ext cx="5464506" cy="687608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727495" y="0"/>
            <a:ext cx="546450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0269" y="1892625"/>
            <a:ext cx="5049170" cy="84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一。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JMS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连接池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编写工厂管理类，使用单例模式</a:t>
            </a:r>
            <a:endParaRPr lang="zh-CN" altLang="zh-CN" sz="2000" b="1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73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5064" y="1851645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99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402080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68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482" y="200184"/>
            <a:ext cx="257955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PART THREE  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经验教训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195"/>
          <a:stretch/>
        </p:blipFill>
        <p:spPr>
          <a:xfrm>
            <a:off x="6727494" y="0"/>
            <a:ext cx="5464506" cy="687608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727495" y="0"/>
            <a:ext cx="546450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0269" y="1892625"/>
            <a:ext cx="5049170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多沟通，多学习。</a:t>
            </a:r>
            <a:endParaRPr lang="zh-CN" altLang="zh-CN" sz="2000" b="1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73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183</Words>
  <Application>Microsoft Office PowerPoint</Application>
  <PresentationFormat>Custom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Jack.张</dc:creator>
  <cp:lastModifiedBy>Windows User</cp:lastModifiedBy>
  <cp:revision>49</cp:revision>
  <dcterms:created xsi:type="dcterms:W3CDTF">2016-04-19T04:24:16Z</dcterms:created>
  <dcterms:modified xsi:type="dcterms:W3CDTF">2016-07-25T05:57:37Z</dcterms:modified>
</cp:coreProperties>
</file>