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4" r:id="rId4"/>
    <p:sldId id="263" r:id="rId5"/>
    <p:sldId id="259" r:id="rId6"/>
    <p:sldId id="267" r:id="rId7"/>
    <p:sldId id="260" r:id="rId8"/>
    <p:sldId id="265" r:id="rId9"/>
    <p:sldId id="266" r:id="rId10"/>
    <p:sldId id="262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36" autoAdjust="0"/>
  </p:normalViewPr>
  <p:slideViewPr>
    <p:cSldViewPr snapToGrid="0">
      <p:cViewPr varScale="1">
        <p:scale>
          <a:sx n="104" d="100"/>
          <a:sy n="104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B9147-B1DC-472C-9E5B-3FDA875ED5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6DC6-EFA9-462F-98BA-6BF24EA02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25C8-68BF-4A5E-8882-5DD4EAED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6872-4188-47E8-BB73-577E5605A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F35B-6915-4B2E-A443-4A485B93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24A7-BA9B-4656-AE96-EBCCB044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E39C-FA42-412D-9C30-19868CC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26F8-0F86-4F40-AEFA-8EAF762A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7E25-9E1C-4DED-A0F4-98EBAD891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F8A9-1D86-42A5-9BFD-2357672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869E-43CA-459D-97EE-4FE4762F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8831-9505-4340-822F-FBBA8EC9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8C492-CC43-4066-9DDB-A23C1543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6D33-1AFC-44F0-9979-0ECEE00B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ED37-05AF-49BA-99BB-4314A45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FC5A-B872-4034-8ADE-804534B7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A69E-3B3C-46B9-B84C-978FAFF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5696-2C06-42D7-A224-ACC24847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40D-53C1-4E6B-81F2-0B35B6AA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D62B-3E16-44F2-8286-131C5965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6B3C-EB35-4607-BE82-94E55E84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119A-46BC-4AE9-8AFC-B264E2AE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CFE7-5AEE-4D12-AA39-4289AB1F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C488-456A-481C-85E3-49027E85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5A5D-6BC9-4A35-B2C2-E226611B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3519-8790-4698-8EDD-755B885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F19E-C774-409A-B7EA-84B0736F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9C63-5FAC-4F68-931E-2D3C6D31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2F20-1D2A-4B66-ABFC-5256A0B26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52F2E-7C8F-4F90-914E-57DA2ACF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A6F9-C2E5-45E3-B1D7-7609F771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51E9-D6FD-42CA-B1E2-7552D045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9B30-88EC-418A-89AF-BE16892A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1937-C836-40F1-9430-B80F1B15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BECCE-6DA0-4088-B436-CE641559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F6BB4-2F4A-4741-8506-6561F1ECD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2A1EB-616E-42CA-AF83-FF4690F5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5D507-EBE5-4CA2-9BB4-4F08817F6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49007-3276-452E-A2CC-3DF818A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96152-9E67-42E0-8E8E-C6B9033C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218CC-2B9D-47BA-B6B0-A046AEF2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740-E05C-4832-8871-F0D1A071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B06A3-D8A0-42AE-AA4F-C3B6E15B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B80A4-A552-40DE-83EE-58E4D9ED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98A1C-F3BE-41B3-B872-D9D7B59E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0A761-71BF-4CFD-8AC1-AA74A527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F579C-336C-42AE-B642-8B8A5C72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1FAA-87EA-4460-86EC-38E5D634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BC4-DE76-410E-8AFD-A0E47344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0184-32E4-4655-8678-3EE4504F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16BC-F1CA-40BF-874B-94866C00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8DDA1-7688-458D-9649-638A3893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ECD2-896C-4260-812C-F58E740D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F759-E46D-4036-A418-140DECD9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4616-EE66-4A1E-BE4B-B3139D98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2DC8A-4A09-4311-9634-B5961807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BCC5-FC3F-450A-B2AA-6E1F87CC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B5E3-CD77-47E1-A558-F2F71092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8C64-10C7-494D-AA04-9562D4DD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2DBF6-0976-494A-97EC-3A6A7E95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ED1DA-F7A4-4BDB-BCB9-FFA0D2F0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41CE-3629-4AEB-B782-19A29523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BBB16-FA32-47E2-926A-A451307CA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3D9E-8CA9-4910-8A4E-010E22141D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6CA7-444E-4E7B-86C8-8113F2571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3721-0D53-462C-A585-D7425C200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BA30-C560-49BD-9A28-363516FF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h.github.io/posts/2014-07-Conv-Nets-Modular/" TargetMode="External"/><Relationship Id="rId3" Type="http://schemas.openxmlformats.org/officeDocument/2006/relationships/hyperlink" Target="http://image-net.org/index" TargetMode="External"/><Relationship Id="rId7" Type="http://schemas.openxmlformats.org/officeDocument/2006/relationships/hyperlink" Target="https://github.com/davidsandberg/facenet" TargetMode="External"/><Relationship Id="rId2" Type="http://schemas.openxmlformats.org/officeDocument/2006/relationships/hyperlink" Target="http://www.learnopencv.com/image-recognition-and-object-detection-part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-www.cs.umass.edu/lfw/" TargetMode="External"/><Relationship Id="rId5" Type="http://schemas.openxmlformats.org/officeDocument/2006/relationships/hyperlink" Target="http://blog.csdn.net/zouxy09/article/details/8775488" TargetMode="External"/><Relationship Id="rId10" Type="http://schemas.openxmlformats.org/officeDocument/2006/relationships/hyperlink" Target="https://zhuanlan.zhihu.com/p/24567586" TargetMode="External"/><Relationship Id="rId4" Type="http://schemas.openxmlformats.org/officeDocument/2006/relationships/hyperlink" Target="http://cs231n.github.io/" TargetMode="External"/><Relationship Id="rId9" Type="http://schemas.openxmlformats.org/officeDocument/2006/relationships/hyperlink" Target="http://neuralnetworksanddeeplearning.com/chap1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github.com/tensorflow/tensorflow/blob/r1.5/tensorflow/examples/tutorials/layers/cnn_mnist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1519-958C-41A1-A261-C3D7322F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54" y="1113126"/>
            <a:ext cx="11453091" cy="2387600"/>
          </a:xfrm>
        </p:spPr>
        <p:txBody>
          <a:bodyPr>
            <a:normAutofit/>
          </a:bodyPr>
          <a:lstStyle/>
          <a:p>
            <a:r>
              <a:rPr lang="en-US" sz="5400" dirty="0"/>
              <a:t>Computer Vision</a:t>
            </a:r>
            <a:br>
              <a:rPr lang="en-US" sz="5400" dirty="0"/>
            </a:br>
            <a:r>
              <a:rPr lang="en-US" sz="5400" dirty="0"/>
              <a:t>Image Recognition and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0B43A-C5EA-47E5-A17D-F69D6896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Garfield Dai</a:t>
            </a:r>
          </a:p>
        </p:txBody>
      </p:sp>
    </p:spTree>
    <p:extLst>
      <p:ext uri="{BB962C8B-B14F-4D97-AF65-F5344CB8AC3E}">
        <p14:creationId xmlns:p14="http://schemas.microsoft.com/office/powerpoint/2010/main" val="225671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4EBC-A20E-48EB-9E91-5780B9B1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8F6F-6150-4491-847F-AA7DDC97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http://www.learnopencv.com/image-recognition-and-object-detection-part1/</a:t>
            </a:r>
            <a:endParaRPr lang="en-US" dirty="0"/>
          </a:p>
          <a:p>
            <a:r>
              <a:rPr lang="en-US" dirty="0">
                <a:hlinkClick r:id="rId3"/>
              </a:rPr>
              <a:t>http://image-net.org/index</a:t>
            </a:r>
            <a:endParaRPr lang="en-US" dirty="0"/>
          </a:p>
          <a:p>
            <a:r>
              <a:rPr lang="en-US" dirty="0">
                <a:hlinkClick r:id="rId4"/>
              </a:rPr>
              <a:t>http://cs231n.github.io/</a:t>
            </a:r>
            <a:endParaRPr lang="en-US" dirty="0"/>
          </a:p>
          <a:p>
            <a:r>
              <a:rPr lang="en-US" dirty="0">
                <a:hlinkClick r:id="rId5"/>
              </a:rPr>
              <a:t>http://blog.csdn.net/zouxy09/article/details/8775488</a:t>
            </a:r>
            <a:endParaRPr lang="en-US" dirty="0"/>
          </a:p>
          <a:p>
            <a:r>
              <a:rPr lang="en-US" dirty="0">
                <a:hlinkClick r:id="rId6"/>
              </a:rPr>
              <a:t>http://vis-www.cs.umass.edu/lfw/</a:t>
            </a:r>
            <a:endParaRPr lang="en-US" dirty="0"/>
          </a:p>
          <a:p>
            <a:r>
              <a:rPr lang="en-US" dirty="0">
                <a:hlinkClick r:id="rId7"/>
              </a:rPr>
              <a:t>https://github.com/davidsandberg/facenet</a:t>
            </a:r>
            <a:endParaRPr lang="en-US" dirty="0"/>
          </a:p>
          <a:p>
            <a:r>
              <a:rPr lang="en-US" dirty="0">
                <a:hlinkClick r:id="rId8"/>
              </a:rPr>
              <a:t>https://colah.github.io/posts/2014-07-Conv-Nets-Modular/</a:t>
            </a:r>
            <a:endParaRPr lang="en-US" dirty="0"/>
          </a:p>
          <a:p>
            <a:r>
              <a:rPr lang="en-US" dirty="0">
                <a:hlinkClick r:id="rId9"/>
              </a:rPr>
              <a:t>http://neuralnetworksanddeeplearning.com/chap1.html</a:t>
            </a:r>
            <a:endParaRPr lang="en-US" dirty="0"/>
          </a:p>
          <a:p>
            <a:r>
              <a:rPr lang="en-US" dirty="0">
                <a:hlinkClick r:id="rId10"/>
              </a:rPr>
              <a:t>https://zhuanlan.zhihu.com/p/24567586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108-44B2-4118-BD6A-1AA31511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AC1A-BABC-4A7D-BE4D-A351CC0B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Faces in the Wild dataset (LFW)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http://vis-www.cs.umass.edu/lfw/</a:t>
            </a:r>
            <a:endParaRPr lang="en-US" dirty="0"/>
          </a:p>
          <a:p>
            <a:r>
              <a:rPr lang="en-US" dirty="0"/>
              <a:t>YouTube Faces (YTF)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1FD-0C72-4CD8-8FA1-0D890B43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77EF-D195-4AE9-8BDD-1B304C47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https://github.com/tensorflow/tensorflow/blob/r1.5/tensorflow/examples/tutorials/layers/cnn_mnist.py</a:t>
            </a:r>
            <a:endParaRPr lang="en-US" dirty="0"/>
          </a:p>
          <a:p>
            <a:r>
              <a:rPr lang="en-US" dirty="0">
                <a:hlinkClick r:id="rId3"/>
              </a:rPr>
              <a:t>http://yann.lecun.com/exdb/mnist/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5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69E8-8605-4627-8738-A8CABF1F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382AA-A9B8-4978-B718-F6CBD7F13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7" y="2315368"/>
            <a:ext cx="10616653" cy="3856831"/>
          </a:xfrm>
        </p:spPr>
      </p:pic>
    </p:spTree>
    <p:extLst>
      <p:ext uri="{BB962C8B-B14F-4D97-AF65-F5344CB8AC3E}">
        <p14:creationId xmlns:p14="http://schemas.microsoft.com/office/powerpoint/2010/main" val="37416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0B5B-7502-4870-A571-C8AA8E0B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EBE5-B86A-42C6-B4BA-EC52E23F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 Extraction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Histogram of Oriented Gradients ( HOG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Haar</a:t>
            </a:r>
            <a:r>
              <a:rPr lang="en-US" dirty="0"/>
              <a:t>-like features ( HAAR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Scale-Invariant Feature Transform ( SIFT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Speeded Up Robust Feature ( SURF 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Classification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Support Vector Machines ( SVM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…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C054-543A-4F21-9039-B857AD6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9EA6-20B0-448A-89B7-5AA44490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2001: Face detection in real time on a webcam implemented in OpenCV.</a:t>
            </a:r>
          </a:p>
          <a:p>
            <a:r>
              <a:rPr lang="en-US" dirty="0"/>
              <a:t>2005: Object detection-&gt; HOG in pedestrian detection.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</a:t>
            </a:r>
          </a:p>
          <a:p>
            <a:r>
              <a:rPr lang="en-US" dirty="0"/>
              <a:t>2012: ImageNet Large Scale Visual Recognition Challenge (ILSVRC).</a:t>
            </a:r>
          </a:p>
          <a:p>
            <a:pPr marL="0" indent="0">
              <a:buNone/>
            </a:pPr>
            <a:r>
              <a:rPr lang="en-US" dirty="0"/>
              <a:t>	   Deep Learning-&gt; 85% / +11%.</a:t>
            </a:r>
          </a:p>
          <a:p>
            <a:r>
              <a:rPr lang="en-US" dirty="0"/>
              <a:t>2015: Multiple Convolutional Neural Network-&gt; 95%.</a:t>
            </a:r>
          </a:p>
        </p:txBody>
      </p:sp>
    </p:spTree>
    <p:extLst>
      <p:ext uri="{BB962C8B-B14F-4D97-AF65-F5344CB8AC3E}">
        <p14:creationId xmlns:p14="http://schemas.microsoft.com/office/powerpoint/2010/main" val="121081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7B73-847C-42D9-AC0A-3C679A5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56941-F253-47BB-9567-A97351099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9" y="1566356"/>
            <a:ext cx="8978038" cy="4040117"/>
          </a:xfrm>
        </p:spPr>
      </p:pic>
    </p:spTree>
    <p:extLst>
      <p:ext uri="{BB962C8B-B14F-4D97-AF65-F5344CB8AC3E}">
        <p14:creationId xmlns:p14="http://schemas.microsoft.com/office/powerpoint/2010/main" val="141378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851E-CAFD-4E31-8D62-7B8E9F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CC19-8337-41B0-9376-BA14F189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字，句，段，章，篇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1FE63-F52B-44A0-9A8C-AD95A893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85" y="1243013"/>
            <a:ext cx="4475322" cy="493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D32BD-B468-446B-89DE-848224CD1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9" y="2873375"/>
            <a:ext cx="582525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AB23-E9B4-4C02-8D3B-242373B2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0C2E-EA68-4F78-93F2-BA4769CD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Based on Neural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Training the neural network simply means finding the right knob settings.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can it do?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Computer 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Speech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Natural Language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Audio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69188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1159-0A00-439A-BB00-6323933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C18C-8A20-4A2F-8D50-D1681B03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Theano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 err="1"/>
              <a:t>dlib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260D-FD91-4ABE-BCDE-72DC816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540E-917D-4C60-97D8-E5A3E36A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 using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8516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5E9E767291647B25E179C7D7A2EEB" ma:contentTypeVersion="8" ma:contentTypeDescription="Create a new document." ma:contentTypeScope="" ma:versionID="f332e1aefda5df93208708113957843f">
  <xsd:schema xmlns:xsd="http://www.w3.org/2001/XMLSchema" xmlns:xs="http://www.w3.org/2001/XMLSchema" xmlns:p="http://schemas.microsoft.com/office/2006/metadata/properties" xmlns:ns2="bcf60191-8770-4faf-baf6-71eb0abfa3bd" xmlns:ns3="a97dc15d-ac22-4d06-8742-1efedeaab33d" targetNamespace="http://schemas.microsoft.com/office/2006/metadata/properties" ma:root="true" ma:fieldsID="779f42d157c7e56491a60f738af8b597" ns2:_="" ns3:_="">
    <xsd:import namespace="bcf60191-8770-4faf-baf6-71eb0abfa3bd"/>
    <xsd:import namespace="a97dc15d-ac22-4d06-8742-1efedeaab3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Acces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60191-8770-4faf-baf6-71eb0abfa3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c15d-ac22-4d06-8742-1efedeaab33d" elementFormDefault="qualified">
    <xsd:import namespace="http://schemas.microsoft.com/office/2006/documentManagement/types"/>
    <xsd:import namespace="http://schemas.microsoft.com/office/infopath/2007/PartnerControls"/>
    <xsd:element name="Access" ma:index="10" nillable="true" ma:displayName="Access" ma:internalName="Access">
      <xsd:simpleType>
        <xsd:restriction base="dms:Text"/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 xmlns="a97dc15d-ac22-4d06-8742-1efedeaab33d" xsi:nil="true"/>
  </documentManagement>
</p:properties>
</file>

<file path=customXml/itemProps1.xml><?xml version="1.0" encoding="utf-8"?>
<ds:datastoreItem xmlns:ds="http://schemas.openxmlformats.org/officeDocument/2006/customXml" ds:itemID="{EA7B09F1-0905-42F2-A651-9BD4EAE6A4C5}"/>
</file>

<file path=customXml/itemProps2.xml><?xml version="1.0" encoding="utf-8"?>
<ds:datastoreItem xmlns:ds="http://schemas.openxmlformats.org/officeDocument/2006/customXml" ds:itemID="{7FB666BB-CAF2-49F0-8954-91B935BA68DF}"/>
</file>

<file path=customXml/itemProps3.xml><?xml version="1.0" encoding="utf-8"?>
<ds:datastoreItem xmlns:ds="http://schemas.openxmlformats.org/officeDocument/2006/customXml" ds:itemID="{4D1AE77D-91DE-45AF-93F1-EE8F60F62846}"/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309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Wingdings</vt:lpstr>
      <vt:lpstr>Office Theme</vt:lpstr>
      <vt:lpstr>Computer Vision Image Recognition and Object Detection</vt:lpstr>
      <vt:lpstr>Shallow Learning</vt:lpstr>
      <vt:lpstr>Shallow Learning</vt:lpstr>
      <vt:lpstr>History</vt:lpstr>
      <vt:lpstr>Deep Learning</vt:lpstr>
      <vt:lpstr>Deep Learning</vt:lpstr>
      <vt:lpstr>Deep Learning</vt:lpstr>
      <vt:lpstr>Deep Learning</vt:lpstr>
      <vt:lpstr>Deep Learning</vt:lpstr>
      <vt:lpstr>References</vt:lpstr>
      <vt:lpstr>Datasets</vt:lpstr>
      <vt:lpstr>Handwritten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GARFIELD DAI (DEV-ISD-OOCLL/ZHA)</dc:creator>
  <cp:lastModifiedBy>GARFIELD DAI (DEV-ISD-OOCLL/ZHA)</cp:lastModifiedBy>
  <cp:revision>98</cp:revision>
  <dcterms:created xsi:type="dcterms:W3CDTF">2018-02-12T03:10:27Z</dcterms:created>
  <dcterms:modified xsi:type="dcterms:W3CDTF">2018-03-01T06:42:29Z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0x01010058C5E9E767291647B25E179C7D7A2EEB</vt:lpwstr>
  </property>
</Properties>
</file>