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71" r:id="rId6"/>
    <p:sldId id="273" r:id="rId7"/>
    <p:sldId id="272" r:id="rId8"/>
    <p:sldId id="274" r:id="rId9"/>
    <p:sldId id="276" r:id="rId10"/>
    <p:sldId id="261" r:id="rId11"/>
    <p:sldId id="26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32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182" autoAdjust="0"/>
  </p:normalViewPr>
  <p:slideViewPr>
    <p:cSldViewPr snapToGrid="0">
      <p:cViewPr varScale="1">
        <p:scale>
          <a:sx n="112" d="100"/>
          <a:sy n="112" d="100"/>
        </p:scale>
        <p:origin x="180" y="102"/>
      </p:cViewPr>
      <p:guideLst>
        <p:guide pos="1632"/>
        <p:guide orient="horz" pos="22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04863"/>
            <a:ext cx="503237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2271664"/>
            <a:ext cx="50323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925977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222248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7378543" y="1821137"/>
            <a:ext cx="4318534" cy="4313692"/>
            <a:chOff x="2063750" y="1931988"/>
            <a:chExt cx="2832101" cy="2828925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2122488" y="1978025"/>
              <a:ext cx="2363788" cy="2727325"/>
            </a:xfrm>
            <a:custGeom>
              <a:avLst/>
              <a:gdLst>
                <a:gd name="T0" fmla="*/ 1475 w 1711"/>
                <a:gd name="T1" fmla="*/ 1975 h 1975"/>
                <a:gd name="T2" fmla="*/ 1475 w 1711"/>
                <a:gd name="T3" fmla="*/ 1541 h 1975"/>
                <a:gd name="T4" fmla="*/ 1539 w 1711"/>
                <a:gd name="T5" fmla="*/ 1337 h 1975"/>
                <a:gd name="T6" fmla="*/ 1708 w 1711"/>
                <a:gd name="T7" fmla="*/ 774 h 1975"/>
                <a:gd name="T8" fmla="*/ 915 w 1711"/>
                <a:gd name="T9" fmla="*/ 7 h 1975"/>
                <a:gd name="T10" fmla="*/ 147 w 1711"/>
                <a:gd name="T11" fmla="*/ 787 h 1975"/>
                <a:gd name="T12" fmla="*/ 0 w 1711"/>
                <a:gd name="T13" fmla="*/ 1274 h 1975"/>
                <a:gd name="T14" fmla="*/ 234 w 1711"/>
                <a:gd name="T15" fmla="*/ 1274 h 1975"/>
                <a:gd name="T16" fmla="*/ 234 w 1711"/>
                <a:gd name="T17" fmla="*/ 1562 h 1975"/>
                <a:gd name="T18" fmla="*/ 431 w 1711"/>
                <a:gd name="T19" fmla="*/ 1759 h 1975"/>
                <a:gd name="T20" fmla="*/ 682 w 1711"/>
                <a:gd name="T21" fmla="*/ 1759 h 1975"/>
                <a:gd name="T22" fmla="*/ 798 w 1711"/>
                <a:gd name="T23" fmla="*/ 1875 h 1975"/>
                <a:gd name="T24" fmla="*/ 798 w 1711"/>
                <a:gd name="T25" fmla="*/ 1975 h 1975"/>
                <a:gd name="T26" fmla="*/ 1475 w 1711"/>
                <a:gd name="T27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1" h="1975">
                  <a:moveTo>
                    <a:pt x="1475" y="1975"/>
                  </a:moveTo>
                  <a:cubicBezTo>
                    <a:pt x="1475" y="1541"/>
                    <a:pt x="1475" y="1541"/>
                    <a:pt x="1475" y="1541"/>
                  </a:cubicBezTo>
                  <a:cubicBezTo>
                    <a:pt x="1475" y="1468"/>
                    <a:pt x="1497" y="1397"/>
                    <a:pt x="1539" y="1337"/>
                  </a:cubicBezTo>
                  <a:cubicBezTo>
                    <a:pt x="1648" y="1181"/>
                    <a:pt x="1711" y="962"/>
                    <a:pt x="1708" y="774"/>
                  </a:cubicBezTo>
                  <a:cubicBezTo>
                    <a:pt x="1701" y="342"/>
                    <a:pt x="1347" y="0"/>
                    <a:pt x="915" y="7"/>
                  </a:cubicBezTo>
                  <a:cubicBezTo>
                    <a:pt x="490" y="14"/>
                    <a:pt x="147" y="361"/>
                    <a:pt x="147" y="787"/>
                  </a:cubicBezTo>
                  <a:cubicBezTo>
                    <a:pt x="0" y="1274"/>
                    <a:pt x="0" y="1274"/>
                    <a:pt x="0" y="1274"/>
                  </a:cubicBezTo>
                  <a:cubicBezTo>
                    <a:pt x="234" y="1274"/>
                    <a:pt x="234" y="1274"/>
                    <a:pt x="234" y="1274"/>
                  </a:cubicBezTo>
                  <a:cubicBezTo>
                    <a:pt x="234" y="1562"/>
                    <a:pt x="234" y="1562"/>
                    <a:pt x="234" y="1562"/>
                  </a:cubicBezTo>
                  <a:cubicBezTo>
                    <a:pt x="234" y="1671"/>
                    <a:pt x="322" y="1759"/>
                    <a:pt x="431" y="1759"/>
                  </a:cubicBezTo>
                  <a:cubicBezTo>
                    <a:pt x="682" y="1759"/>
                    <a:pt x="682" y="1759"/>
                    <a:pt x="682" y="1759"/>
                  </a:cubicBezTo>
                  <a:cubicBezTo>
                    <a:pt x="746" y="1759"/>
                    <a:pt x="798" y="1811"/>
                    <a:pt x="798" y="1875"/>
                  </a:cubicBezTo>
                  <a:cubicBezTo>
                    <a:pt x="798" y="1975"/>
                    <a:pt x="798" y="1975"/>
                    <a:pt x="798" y="1975"/>
                  </a:cubicBezTo>
                  <a:cubicBezTo>
                    <a:pt x="1475" y="1975"/>
                    <a:pt x="1475" y="1975"/>
                    <a:pt x="1475" y="1975"/>
                  </a:cubicBez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3890963" y="1987550"/>
              <a:ext cx="949325" cy="1782763"/>
            </a:xfrm>
            <a:custGeom>
              <a:avLst/>
              <a:gdLst>
                <a:gd name="T0" fmla="*/ 554 w 688"/>
                <a:gd name="T1" fmla="*/ 359 h 1291"/>
                <a:gd name="T2" fmla="*/ 554 w 688"/>
                <a:gd name="T3" fmla="*/ 359 h 1291"/>
                <a:gd name="T4" fmla="*/ 503 w 688"/>
                <a:gd name="T5" fmla="*/ 369 h 1291"/>
                <a:gd name="T6" fmla="*/ 503 w 688"/>
                <a:gd name="T7" fmla="*/ 369 h 1291"/>
                <a:gd name="T8" fmla="*/ 503 w 688"/>
                <a:gd name="T9" fmla="*/ 369 h 1291"/>
                <a:gd name="T10" fmla="*/ 537 w 688"/>
                <a:gd name="T11" fmla="*/ 281 h 1291"/>
                <a:gd name="T12" fmla="*/ 407 w 688"/>
                <a:gd name="T13" fmla="*/ 151 h 1291"/>
                <a:gd name="T14" fmla="*/ 336 w 688"/>
                <a:gd name="T15" fmla="*/ 172 h 1291"/>
                <a:gd name="T16" fmla="*/ 336 w 688"/>
                <a:gd name="T17" fmla="*/ 168 h 1291"/>
                <a:gd name="T18" fmla="*/ 168 w 688"/>
                <a:gd name="T19" fmla="*/ 0 h 1291"/>
                <a:gd name="T20" fmla="*/ 168 w 688"/>
                <a:gd name="T21" fmla="*/ 0 h 1291"/>
                <a:gd name="T22" fmla="*/ 0 w 688"/>
                <a:gd name="T23" fmla="*/ 168 h 1291"/>
                <a:gd name="T24" fmla="*/ 0 w 688"/>
                <a:gd name="T25" fmla="*/ 1123 h 1291"/>
                <a:gd name="T26" fmla="*/ 169 w 688"/>
                <a:gd name="T27" fmla="*/ 1291 h 1291"/>
                <a:gd name="T28" fmla="*/ 169 w 688"/>
                <a:gd name="T29" fmla="*/ 1291 h 1291"/>
                <a:gd name="T30" fmla="*/ 323 w 688"/>
                <a:gd name="T31" fmla="*/ 1191 h 1291"/>
                <a:gd name="T32" fmla="*/ 339 w 688"/>
                <a:gd name="T33" fmla="*/ 1156 h 1291"/>
                <a:gd name="T34" fmla="*/ 338 w 688"/>
                <a:gd name="T35" fmla="*/ 1156 h 1291"/>
                <a:gd name="T36" fmla="*/ 384 w 688"/>
                <a:gd name="T37" fmla="*/ 1162 h 1291"/>
                <a:gd name="T38" fmla="*/ 579 w 688"/>
                <a:gd name="T39" fmla="*/ 967 h 1291"/>
                <a:gd name="T40" fmla="*/ 536 w 688"/>
                <a:gd name="T41" fmla="*/ 845 h 1291"/>
                <a:gd name="T42" fmla="*/ 554 w 688"/>
                <a:gd name="T43" fmla="*/ 845 h 1291"/>
                <a:gd name="T44" fmla="*/ 554 w 688"/>
                <a:gd name="T45" fmla="*/ 845 h 1291"/>
                <a:gd name="T46" fmla="*/ 688 w 688"/>
                <a:gd name="T47" fmla="*/ 711 h 1291"/>
                <a:gd name="T48" fmla="*/ 688 w 688"/>
                <a:gd name="T49" fmla="*/ 493 h 1291"/>
                <a:gd name="T50" fmla="*/ 554 w 688"/>
                <a:gd name="T51" fmla="*/ 359 h 1291"/>
                <a:gd name="T52" fmla="*/ 336 w 688"/>
                <a:gd name="T53" fmla="*/ 173 h 1291"/>
                <a:gd name="T54" fmla="*/ 336 w 688"/>
                <a:gd name="T55" fmla="*/ 173 h 1291"/>
                <a:gd name="T56" fmla="*/ 336 w 688"/>
                <a:gd name="T57" fmla="*/ 172 h 1291"/>
                <a:gd name="T58" fmla="*/ 336 w 688"/>
                <a:gd name="T59" fmla="*/ 17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554" y="359"/>
                  </a:moveTo>
                  <a:cubicBezTo>
                    <a:pt x="554" y="359"/>
                    <a:pt x="554" y="359"/>
                    <a:pt x="554" y="359"/>
                  </a:cubicBezTo>
                  <a:cubicBezTo>
                    <a:pt x="536" y="359"/>
                    <a:pt x="519" y="362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24" y="346"/>
                    <a:pt x="537" y="315"/>
                    <a:pt x="537" y="281"/>
                  </a:cubicBezTo>
                  <a:cubicBezTo>
                    <a:pt x="537" y="209"/>
                    <a:pt x="479" y="151"/>
                    <a:pt x="407" y="151"/>
                  </a:cubicBezTo>
                  <a:cubicBezTo>
                    <a:pt x="381" y="151"/>
                    <a:pt x="356" y="159"/>
                    <a:pt x="336" y="172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5"/>
                    <a:pt x="0" y="1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216"/>
                    <a:pt x="76" y="1291"/>
                    <a:pt x="169" y="1291"/>
                  </a:cubicBezTo>
                  <a:cubicBezTo>
                    <a:pt x="169" y="1291"/>
                    <a:pt x="169" y="1291"/>
                    <a:pt x="169" y="1291"/>
                  </a:cubicBezTo>
                  <a:cubicBezTo>
                    <a:pt x="236" y="1291"/>
                    <a:pt x="296" y="1252"/>
                    <a:pt x="323" y="1191"/>
                  </a:cubicBezTo>
                  <a:cubicBezTo>
                    <a:pt x="339" y="1156"/>
                    <a:pt x="339" y="1156"/>
                    <a:pt x="339" y="1156"/>
                  </a:cubicBezTo>
                  <a:cubicBezTo>
                    <a:pt x="338" y="1156"/>
                    <a:pt x="338" y="1156"/>
                    <a:pt x="338" y="1156"/>
                  </a:cubicBezTo>
                  <a:cubicBezTo>
                    <a:pt x="353" y="1160"/>
                    <a:pt x="368" y="1162"/>
                    <a:pt x="384" y="1162"/>
                  </a:cubicBezTo>
                  <a:cubicBezTo>
                    <a:pt x="492" y="1162"/>
                    <a:pt x="579" y="1075"/>
                    <a:pt x="579" y="967"/>
                  </a:cubicBezTo>
                  <a:cubicBezTo>
                    <a:pt x="579" y="921"/>
                    <a:pt x="563" y="879"/>
                    <a:pt x="536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628" y="845"/>
                    <a:pt x="688" y="785"/>
                    <a:pt x="688" y="711"/>
                  </a:cubicBezTo>
                  <a:cubicBezTo>
                    <a:pt x="688" y="493"/>
                    <a:pt x="688" y="493"/>
                    <a:pt x="688" y="493"/>
                  </a:cubicBezTo>
                  <a:cubicBezTo>
                    <a:pt x="688" y="419"/>
                    <a:pt x="628" y="359"/>
                    <a:pt x="554" y="359"/>
                  </a:cubicBezTo>
                  <a:close/>
                  <a:moveTo>
                    <a:pt x="336" y="173"/>
                  </a:moveTo>
                  <a:cubicBezTo>
                    <a:pt x="336" y="173"/>
                    <a:pt x="336" y="173"/>
                    <a:pt x="336" y="173"/>
                  </a:cubicBezTo>
                  <a:cubicBezTo>
                    <a:pt x="336" y="172"/>
                    <a:pt x="336" y="172"/>
                    <a:pt x="336" y="172"/>
                  </a:cubicBezTo>
                  <a:lnTo>
                    <a:pt x="336" y="173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2719388" y="1987550"/>
              <a:ext cx="949325" cy="1782763"/>
            </a:xfrm>
            <a:custGeom>
              <a:avLst/>
              <a:gdLst>
                <a:gd name="T0" fmla="*/ 0 w 688"/>
                <a:gd name="T1" fmla="*/ 493 h 1291"/>
                <a:gd name="T2" fmla="*/ 0 w 688"/>
                <a:gd name="T3" fmla="*/ 711 h 1291"/>
                <a:gd name="T4" fmla="*/ 134 w 688"/>
                <a:gd name="T5" fmla="*/ 845 h 1291"/>
                <a:gd name="T6" fmla="*/ 134 w 688"/>
                <a:gd name="T7" fmla="*/ 845 h 1291"/>
                <a:gd name="T8" fmla="*/ 152 w 688"/>
                <a:gd name="T9" fmla="*/ 845 h 1291"/>
                <a:gd name="T10" fmla="*/ 109 w 688"/>
                <a:gd name="T11" fmla="*/ 967 h 1291"/>
                <a:gd name="T12" fmla="*/ 304 w 688"/>
                <a:gd name="T13" fmla="*/ 1162 h 1291"/>
                <a:gd name="T14" fmla="*/ 350 w 688"/>
                <a:gd name="T15" fmla="*/ 1156 h 1291"/>
                <a:gd name="T16" fmla="*/ 350 w 688"/>
                <a:gd name="T17" fmla="*/ 1156 h 1291"/>
                <a:gd name="T18" fmla="*/ 365 w 688"/>
                <a:gd name="T19" fmla="*/ 1191 h 1291"/>
                <a:gd name="T20" fmla="*/ 519 w 688"/>
                <a:gd name="T21" fmla="*/ 1291 h 1291"/>
                <a:gd name="T22" fmla="*/ 519 w 688"/>
                <a:gd name="T23" fmla="*/ 1291 h 1291"/>
                <a:gd name="T24" fmla="*/ 688 w 688"/>
                <a:gd name="T25" fmla="*/ 1123 h 1291"/>
                <a:gd name="T26" fmla="*/ 688 w 688"/>
                <a:gd name="T27" fmla="*/ 168 h 1291"/>
                <a:gd name="T28" fmla="*/ 520 w 688"/>
                <a:gd name="T29" fmla="*/ 0 h 1291"/>
                <a:gd name="T30" fmla="*/ 520 w 688"/>
                <a:gd name="T31" fmla="*/ 0 h 1291"/>
                <a:gd name="T32" fmla="*/ 352 w 688"/>
                <a:gd name="T33" fmla="*/ 168 h 1291"/>
                <a:gd name="T34" fmla="*/ 352 w 688"/>
                <a:gd name="T35" fmla="*/ 172 h 1291"/>
                <a:gd name="T36" fmla="*/ 281 w 688"/>
                <a:gd name="T37" fmla="*/ 151 h 1291"/>
                <a:gd name="T38" fmla="*/ 151 w 688"/>
                <a:gd name="T39" fmla="*/ 281 h 1291"/>
                <a:gd name="T40" fmla="*/ 185 w 688"/>
                <a:gd name="T41" fmla="*/ 369 h 1291"/>
                <a:gd name="T42" fmla="*/ 185 w 688"/>
                <a:gd name="T43" fmla="*/ 369 h 1291"/>
                <a:gd name="T44" fmla="*/ 185 w 688"/>
                <a:gd name="T45" fmla="*/ 369 h 1291"/>
                <a:gd name="T46" fmla="*/ 134 w 688"/>
                <a:gd name="T47" fmla="*/ 359 h 1291"/>
                <a:gd name="T48" fmla="*/ 134 w 688"/>
                <a:gd name="T49" fmla="*/ 359 h 1291"/>
                <a:gd name="T50" fmla="*/ 0 w 688"/>
                <a:gd name="T51" fmla="*/ 493 h 1291"/>
                <a:gd name="T52" fmla="*/ 352 w 688"/>
                <a:gd name="T53" fmla="*/ 172 h 1291"/>
                <a:gd name="T54" fmla="*/ 352 w 688"/>
                <a:gd name="T55" fmla="*/ 173 h 1291"/>
                <a:gd name="T56" fmla="*/ 352 w 688"/>
                <a:gd name="T57" fmla="*/ 173 h 1291"/>
                <a:gd name="T58" fmla="*/ 352 w 688"/>
                <a:gd name="T59" fmla="*/ 1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0" y="493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0" y="785"/>
                    <a:pt x="60" y="845"/>
                    <a:pt x="134" y="845"/>
                  </a:cubicBezTo>
                  <a:cubicBezTo>
                    <a:pt x="134" y="845"/>
                    <a:pt x="134" y="845"/>
                    <a:pt x="134" y="845"/>
                  </a:cubicBezTo>
                  <a:cubicBezTo>
                    <a:pt x="152" y="845"/>
                    <a:pt x="152" y="845"/>
                    <a:pt x="152" y="845"/>
                  </a:cubicBezTo>
                  <a:cubicBezTo>
                    <a:pt x="125" y="879"/>
                    <a:pt x="109" y="921"/>
                    <a:pt x="109" y="967"/>
                  </a:cubicBezTo>
                  <a:cubicBezTo>
                    <a:pt x="109" y="1075"/>
                    <a:pt x="196" y="1162"/>
                    <a:pt x="304" y="1162"/>
                  </a:cubicBezTo>
                  <a:cubicBezTo>
                    <a:pt x="320" y="1162"/>
                    <a:pt x="335" y="1160"/>
                    <a:pt x="350" y="1156"/>
                  </a:cubicBezTo>
                  <a:cubicBezTo>
                    <a:pt x="350" y="1156"/>
                    <a:pt x="350" y="1156"/>
                    <a:pt x="350" y="1156"/>
                  </a:cubicBezTo>
                  <a:cubicBezTo>
                    <a:pt x="365" y="1191"/>
                    <a:pt x="365" y="1191"/>
                    <a:pt x="365" y="1191"/>
                  </a:cubicBezTo>
                  <a:cubicBezTo>
                    <a:pt x="392" y="1252"/>
                    <a:pt x="452" y="1291"/>
                    <a:pt x="519" y="1291"/>
                  </a:cubicBezTo>
                  <a:cubicBezTo>
                    <a:pt x="519" y="1291"/>
                    <a:pt x="519" y="1291"/>
                    <a:pt x="519" y="1291"/>
                  </a:cubicBezTo>
                  <a:cubicBezTo>
                    <a:pt x="612" y="1291"/>
                    <a:pt x="688" y="1216"/>
                    <a:pt x="688" y="1123"/>
                  </a:cubicBezTo>
                  <a:cubicBezTo>
                    <a:pt x="688" y="168"/>
                    <a:pt x="688" y="168"/>
                    <a:pt x="688" y="168"/>
                  </a:cubicBezTo>
                  <a:cubicBezTo>
                    <a:pt x="688" y="75"/>
                    <a:pt x="613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28" y="0"/>
                    <a:pt x="352" y="75"/>
                    <a:pt x="352" y="168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32" y="159"/>
                    <a:pt x="307" y="151"/>
                    <a:pt x="281" y="151"/>
                  </a:cubicBezTo>
                  <a:cubicBezTo>
                    <a:pt x="209" y="151"/>
                    <a:pt x="151" y="209"/>
                    <a:pt x="151" y="281"/>
                  </a:cubicBezTo>
                  <a:cubicBezTo>
                    <a:pt x="151" y="315"/>
                    <a:pt x="164" y="346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69" y="362"/>
                    <a:pt x="152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60" y="359"/>
                    <a:pt x="0" y="419"/>
                    <a:pt x="0" y="493"/>
                  </a:cubicBezTo>
                  <a:close/>
                  <a:moveTo>
                    <a:pt x="352" y="172"/>
                  </a:moveTo>
                  <a:cubicBezTo>
                    <a:pt x="352" y="173"/>
                    <a:pt x="352" y="173"/>
                    <a:pt x="352" y="173"/>
                  </a:cubicBezTo>
                  <a:cubicBezTo>
                    <a:pt x="352" y="173"/>
                    <a:pt x="352" y="173"/>
                    <a:pt x="352" y="173"/>
                  </a:cubicBezTo>
                  <a:lnTo>
                    <a:pt x="352" y="172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3003550" y="2905125"/>
              <a:ext cx="220663" cy="220663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4359275" y="2670175"/>
              <a:ext cx="220663" cy="222250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4049713" y="3990975"/>
              <a:ext cx="220663" cy="220663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3614738" y="2360613"/>
              <a:ext cx="109538" cy="10953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20"/>
                    <a:pt x="68" y="12"/>
                  </a:cubicBezTo>
                  <a:cubicBezTo>
                    <a:pt x="61" y="5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2063750" y="1931988"/>
              <a:ext cx="1660525" cy="2828925"/>
            </a:xfrm>
            <a:custGeom>
              <a:avLst/>
              <a:gdLst>
                <a:gd name="T0" fmla="*/ 968 w 1202"/>
                <a:gd name="T1" fmla="*/ 2 h 2048"/>
                <a:gd name="T2" fmla="*/ 385 w 1202"/>
                <a:gd name="T3" fmla="*/ 245 h 2048"/>
                <a:gd name="T4" fmla="*/ 4 w 1202"/>
                <a:gd name="T5" fmla="*/ 1295 h 2048"/>
                <a:gd name="T6" fmla="*/ 42 w 1202"/>
                <a:gd name="T7" fmla="*/ 1347 h 2048"/>
                <a:gd name="T8" fmla="*/ 236 w 1202"/>
                <a:gd name="T9" fmla="*/ 1595 h 2048"/>
                <a:gd name="T10" fmla="*/ 724 w 1202"/>
                <a:gd name="T11" fmla="*/ 1832 h 2048"/>
                <a:gd name="T12" fmla="*/ 800 w 1202"/>
                <a:gd name="T13" fmla="*/ 2008 h 2048"/>
                <a:gd name="T14" fmla="*/ 880 w 1202"/>
                <a:gd name="T15" fmla="*/ 2008 h 2048"/>
                <a:gd name="T16" fmla="*/ 724 w 1202"/>
                <a:gd name="T17" fmla="*/ 1752 h 2048"/>
                <a:gd name="T18" fmla="*/ 316 w 1202"/>
                <a:gd name="T19" fmla="*/ 1595 h 2048"/>
                <a:gd name="T20" fmla="*/ 276 w 1202"/>
                <a:gd name="T21" fmla="*/ 1267 h 2048"/>
                <a:gd name="T22" fmla="*/ 228 w 1202"/>
                <a:gd name="T23" fmla="*/ 832 h 2048"/>
                <a:gd name="T24" fmla="*/ 819 w 1202"/>
                <a:gd name="T25" fmla="*/ 96 h 2048"/>
                <a:gd name="T26" fmla="*/ 755 w 1202"/>
                <a:gd name="T27" fmla="*/ 151 h 2048"/>
                <a:gd name="T28" fmla="*/ 590 w 1202"/>
                <a:gd name="T29" fmla="*/ 360 h 2048"/>
                <a:gd name="T30" fmla="*/ 434 w 1202"/>
                <a:gd name="T31" fmla="*/ 751 h 2048"/>
                <a:gd name="T32" fmla="*/ 543 w 1202"/>
                <a:gd name="T33" fmla="*/ 1007 h 2048"/>
                <a:gd name="T34" fmla="*/ 799 w 1202"/>
                <a:gd name="T35" fmla="*/ 1241 h 2048"/>
                <a:gd name="T36" fmla="*/ 993 w 1202"/>
                <a:gd name="T37" fmla="*/ 1371 h 2048"/>
                <a:gd name="T38" fmla="*/ 1202 w 1202"/>
                <a:gd name="T39" fmla="*/ 493 h 2048"/>
                <a:gd name="T40" fmla="*/ 1122 w 1202"/>
                <a:gd name="T41" fmla="*/ 493 h 2048"/>
                <a:gd name="T42" fmla="*/ 993 w 1202"/>
                <a:gd name="T43" fmla="*/ 1291 h 2048"/>
                <a:gd name="T44" fmla="*/ 1013 w 1202"/>
                <a:gd name="T45" fmla="*/ 1007 h 2048"/>
                <a:gd name="T46" fmla="*/ 933 w 1202"/>
                <a:gd name="T47" fmla="*/ 1007 h 2048"/>
                <a:gd name="T48" fmla="*/ 623 w 1202"/>
                <a:gd name="T49" fmla="*/ 1007 h 2048"/>
                <a:gd name="T50" fmla="*/ 709 w 1202"/>
                <a:gd name="T51" fmla="*/ 893 h 2048"/>
                <a:gd name="T52" fmla="*/ 880 w 1202"/>
                <a:gd name="T53" fmla="*/ 784 h 2048"/>
                <a:gd name="T54" fmla="*/ 640 w 1202"/>
                <a:gd name="T55" fmla="*/ 784 h 2048"/>
                <a:gd name="T56" fmla="*/ 608 w 1202"/>
                <a:gd name="T57" fmla="*/ 845 h 2048"/>
                <a:gd name="T58" fmla="*/ 514 w 1202"/>
                <a:gd name="T59" fmla="*/ 533 h 2048"/>
                <a:gd name="T60" fmla="*/ 703 w 1202"/>
                <a:gd name="T61" fmla="*/ 533 h 2048"/>
                <a:gd name="T62" fmla="*/ 783 w 1202"/>
                <a:gd name="T63" fmla="*/ 533 h 2048"/>
                <a:gd name="T64" fmla="*/ 665 w 1202"/>
                <a:gd name="T65" fmla="*/ 321 h 2048"/>
                <a:gd name="T66" fmla="*/ 787 w 1202"/>
                <a:gd name="T67" fmla="*/ 237 h 2048"/>
                <a:gd name="T68" fmla="*/ 860 w 1202"/>
                <a:gd name="T69" fmla="*/ 340 h 2048"/>
                <a:gd name="T70" fmla="*/ 888 w 1202"/>
                <a:gd name="T71" fmla="*/ 272 h 2048"/>
                <a:gd name="T72" fmla="*/ 866 w 1202"/>
                <a:gd name="T73" fmla="*/ 208 h 2048"/>
                <a:gd name="T74" fmla="*/ 1122 w 1202"/>
                <a:gd name="T75" fmla="*/ 208 h 2048"/>
                <a:gd name="T76" fmla="*/ 1202 w 1202"/>
                <a:gd name="T77" fmla="*/ 208 h 2048"/>
                <a:gd name="T78" fmla="*/ 760 w 1202"/>
                <a:gd name="T79" fmla="*/ 744 h 2048"/>
                <a:gd name="T80" fmla="*/ 760 w 1202"/>
                <a:gd name="T81" fmla="*/ 824 h 2048"/>
                <a:gd name="T82" fmla="*/ 760 w 1202"/>
                <a:gd name="T83" fmla="*/ 74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" h="2048">
                  <a:moveTo>
                    <a:pt x="994" y="0"/>
                  </a:moveTo>
                  <a:cubicBezTo>
                    <a:pt x="985" y="0"/>
                    <a:pt x="977" y="1"/>
                    <a:pt x="968" y="2"/>
                  </a:cubicBezTo>
                  <a:cubicBezTo>
                    <a:pt x="964" y="1"/>
                    <a:pt x="960" y="0"/>
                    <a:pt x="956" y="0"/>
                  </a:cubicBezTo>
                  <a:cubicBezTo>
                    <a:pt x="740" y="4"/>
                    <a:pt x="537" y="91"/>
                    <a:pt x="385" y="245"/>
                  </a:cubicBezTo>
                  <a:cubicBezTo>
                    <a:pt x="235" y="398"/>
                    <a:pt x="151" y="600"/>
                    <a:pt x="149" y="814"/>
                  </a:cubicBezTo>
                  <a:cubicBezTo>
                    <a:pt x="4" y="1295"/>
                    <a:pt x="4" y="1295"/>
                    <a:pt x="4" y="1295"/>
                  </a:cubicBezTo>
                  <a:cubicBezTo>
                    <a:pt x="0" y="1307"/>
                    <a:pt x="2" y="1320"/>
                    <a:pt x="10" y="1330"/>
                  </a:cubicBezTo>
                  <a:cubicBezTo>
                    <a:pt x="17" y="1341"/>
                    <a:pt x="29" y="1347"/>
                    <a:pt x="42" y="1347"/>
                  </a:cubicBezTo>
                  <a:cubicBezTo>
                    <a:pt x="236" y="1347"/>
                    <a:pt x="236" y="1347"/>
                    <a:pt x="236" y="1347"/>
                  </a:cubicBezTo>
                  <a:cubicBezTo>
                    <a:pt x="236" y="1595"/>
                    <a:pt x="236" y="1595"/>
                    <a:pt x="236" y="1595"/>
                  </a:cubicBezTo>
                  <a:cubicBezTo>
                    <a:pt x="236" y="1726"/>
                    <a:pt x="342" y="1832"/>
                    <a:pt x="473" y="1832"/>
                  </a:cubicBezTo>
                  <a:cubicBezTo>
                    <a:pt x="724" y="1832"/>
                    <a:pt x="724" y="1832"/>
                    <a:pt x="724" y="1832"/>
                  </a:cubicBezTo>
                  <a:cubicBezTo>
                    <a:pt x="766" y="1832"/>
                    <a:pt x="800" y="1866"/>
                    <a:pt x="800" y="1908"/>
                  </a:cubicBezTo>
                  <a:cubicBezTo>
                    <a:pt x="800" y="2008"/>
                    <a:pt x="800" y="2008"/>
                    <a:pt x="800" y="2008"/>
                  </a:cubicBezTo>
                  <a:cubicBezTo>
                    <a:pt x="800" y="2030"/>
                    <a:pt x="818" y="2048"/>
                    <a:pt x="840" y="2048"/>
                  </a:cubicBezTo>
                  <a:cubicBezTo>
                    <a:pt x="862" y="2048"/>
                    <a:pt x="880" y="2030"/>
                    <a:pt x="880" y="2008"/>
                  </a:cubicBezTo>
                  <a:cubicBezTo>
                    <a:pt x="880" y="1908"/>
                    <a:pt x="880" y="1908"/>
                    <a:pt x="880" y="1908"/>
                  </a:cubicBezTo>
                  <a:cubicBezTo>
                    <a:pt x="880" y="1822"/>
                    <a:pt x="810" y="1752"/>
                    <a:pt x="724" y="1752"/>
                  </a:cubicBezTo>
                  <a:cubicBezTo>
                    <a:pt x="473" y="1752"/>
                    <a:pt x="473" y="1752"/>
                    <a:pt x="473" y="1752"/>
                  </a:cubicBezTo>
                  <a:cubicBezTo>
                    <a:pt x="386" y="1752"/>
                    <a:pt x="316" y="1682"/>
                    <a:pt x="316" y="1595"/>
                  </a:cubicBezTo>
                  <a:cubicBezTo>
                    <a:pt x="316" y="1307"/>
                    <a:pt x="316" y="1307"/>
                    <a:pt x="316" y="1307"/>
                  </a:cubicBezTo>
                  <a:cubicBezTo>
                    <a:pt x="316" y="1284"/>
                    <a:pt x="298" y="1267"/>
                    <a:pt x="276" y="1267"/>
                  </a:cubicBezTo>
                  <a:cubicBezTo>
                    <a:pt x="96" y="1267"/>
                    <a:pt x="96" y="1267"/>
                    <a:pt x="96" y="1267"/>
                  </a:cubicBezTo>
                  <a:cubicBezTo>
                    <a:pt x="228" y="832"/>
                    <a:pt x="228" y="832"/>
                    <a:pt x="228" y="832"/>
                  </a:cubicBezTo>
                  <a:cubicBezTo>
                    <a:pt x="229" y="828"/>
                    <a:pt x="229" y="824"/>
                    <a:pt x="229" y="820"/>
                  </a:cubicBezTo>
                  <a:cubicBezTo>
                    <a:pt x="229" y="466"/>
                    <a:pt x="484" y="166"/>
                    <a:pt x="819" y="96"/>
                  </a:cubicBezTo>
                  <a:cubicBezTo>
                    <a:pt x="808" y="114"/>
                    <a:pt x="799" y="134"/>
                    <a:pt x="793" y="155"/>
                  </a:cubicBezTo>
                  <a:cubicBezTo>
                    <a:pt x="781" y="152"/>
                    <a:pt x="768" y="151"/>
                    <a:pt x="755" y="151"/>
                  </a:cubicBezTo>
                  <a:cubicBezTo>
                    <a:pt x="661" y="151"/>
                    <a:pt x="585" y="227"/>
                    <a:pt x="585" y="321"/>
                  </a:cubicBezTo>
                  <a:cubicBezTo>
                    <a:pt x="585" y="334"/>
                    <a:pt x="587" y="347"/>
                    <a:pt x="590" y="360"/>
                  </a:cubicBezTo>
                  <a:cubicBezTo>
                    <a:pt x="502" y="369"/>
                    <a:pt x="434" y="443"/>
                    <a:pt x="434" y="533"/>
                  </a:cubicBezTo>
                  <a:cubicBezTo>
                    <a:pt x="434" y="751"/>
                    <a:pt x="434" y="751"/>
                    <a:pt x="434" y="751"/>
                  </a:cubicBezTo>
                  <a:cubicBezTo>
                    <a:pt x="434" y="830"/>
                    <a:pt x="488" y="897"/>
                    <a:pt x="561" y="918"/>
                  </a:cubicBezTo>
                  <a:cubicBezTo>
                    <a:pt x="549" y="946"/>
                    <a:pt x="543" y="976"/>
                    <a:pt x="543" y="1007"/>
                  </a:cubicBezTo>
                  <a:cubicBezTo>
                    <a:pt x="543" y="1136"/>
                    <a:pt x="648" y="1242"/>
                    <a:pt x="778" y="1242"/>
                  </a:cubicBezTo>
                  <a:cubicBezTo>
                    <a:pt x="785" y="1242"/>
                    <a:pt x="792" y="1241"/>
                    <a:pt x="799" y="1241"/>
                  </a:cubicBezTo>
                  <a:cubicBezTo>
                    <a:pt x="802" y="1247"/>
                    <a:pt x="802" y="1247"/>
                    <a:pt x="802" y="1247"/>
                  </a:cubicBezTo>
                  <a:cubicBezTo>
                    <a:pt x="836" y="1322"/>
                    <a:pt x="911" y="1371"/>
                    <a:pt x="993" y="1371"/>
                  </a:cubicBezTo>
                  <a:cubicBezTo>
                    <a:pt x="1108" y="1371"/>
                    <a:pt x="1202" y="1278"/>
                    <a:pt x="1202" y="1162"/>
                  </a:cubicBezTo>
                  <a:cubicBezTo>
                    <a:pt x="1202" y="493"/>
                    <a:pt x="1202" y="493"/>
                    <a:pt x="1202" y="493"/>
                  </a:cubicBezTo>
                  <a:cubicBezTo>
                    <a:pt x="1202" y="471"/>
                    <a:pt x="1184" y="453"/>
                    <a:pt x="1162" y="453"/>
                  </a:cubicBezTo>
                  <a:cubicBezTo>
                    <a:pt x="1140" y="453"/>
                    <a:pt x="1122" y="471"/>
                    <a:pt x="1122" y="493"/>
                  </a:cubicBezTo>
                  <a:cubicBezTo>
                    <a:pt x="1122" y="1162"/>
                    <a:pt x="1122" y="1162"/>
                    <a:pt x="1122" y="1162"/>
                  </a:cubicBezTo>
                  <a:cubicBezTo>
                    <a:pt x="1122" y="1233"/>
                    <a:pt x="1064" y="1291"/>
                    <a:pt x="993" y="1291"/>
                  </a:cubicBezTo>
                  <a:cubicBezTo>
                    <a:pt x="944" y="1291"/>
                    <a:pt x="899" y="1263"/>
                    <a:pt x="878" y="1219"/>
                  </a:cubicBezTo>
                  <a:cubicBezTo>
                    <a:pt x="957" y="1182"/>
                    <a:pt x="1013" y="1101"/>
                    <a:pt x="1013" y="1007"/>
                  </a:cubicBezTo>
                  <a:cubicBezTo>
                    <a:pt x="1013" y="985"/>
                    <a:pt x="995" y="967"/>
                    <a:pt x="973" y="967"/>
                  </a:cubicBezTo>
                  <a:cubicBezTo>
                    <a:pt x="951" y="967"/>
                    <a:pt x="933" y="985"/>
                    <a:pt x="933" y="1007"/>
                  </a:cubicBezTo>
                  <a:cubicBezTo>
                    <a:pt x="933" y="1092"/>
                    <a:pt x="863" y="1162"/>
                    <a:pt x="778" y="1162"/>
                  </a:cubicBezTo>
                  <a:cubicBezTo>
                    <a:pt x="693" y="1162"/>
                    <a:pt x="623" y="1092"/>
                    <a:pt x="623" y="1007"/>
                  </a:cubicBezTo>
                  <a:cubicBezTo>
                    <a:pt x="623" y="975"/>
                    <a:pt x="632" y="945"/>
                    <a:pt x="650" y="920"/>
                  </a:cubicBezTo>
                  <a:cubicBezTo>
                    <a:pt x="671" y="914"/>
                    <a:pt x="691" y="905"/>
                    <a:pt x="709" y="893"/>
                  </a:cubicBezTo>
                  <a:cubicBezTo>
                    <a:pt x="724" y="900"/>
                    <a:pt x="742" y="904"/>
                    <a:pt x="760" y="904"/>
                  </a:cubicBezTo>
                  <a:cubicBezTo>
                    <a:pt x="826" y="904"/>
                    <a:pt x="880" y="850"/>
                    <a:pt x="880" y="784"/>
                  </a:cubicBezTo>
                  <a:cubicBezTo>
                    <a:pt x="880" y="718"/>
                    <a:pt x="826" y="664"/>
                    <a:pt x="760" y="664"/>
                  </a:cubicBezTo>
                  <a:cubicBezTo>
                    <a:pt x="694" y="664"/>
                    <a:pt x="640" y="718"/>
                    <a:pt x="640" y="784"/>
                  </a:cubicBezTo>
                  <a:cubicBezTo>
                    <a:pt x="640" y="802"/>
                    <a:pt x="644" y="819"/>
                    <a:pt x="651" y="834"/>
                  </a:cubicBezTo>
                  <a:cubicBezTo>
                    <a:pt x="638" y="841"/>
                    <a:pt x="623" y="845"/>
                    <a:pt x="608" y="845"/>
                  </a:cubicBezTo>
                  <a:cubicBezTo>
                    <a:pt x="556" y="845"/>
                    <a:pt x="514" y="802"/>
                    <a:pt x="514" y="751"/>
                  </a:cubicBezTo>
                  <a:cubicBezTo>
                    <a:pt x="514" y="533"/>
                    <a:pt x="514" y="533"/>
                    <a:pt x="514" y="533"/>
                  </a:cubicBezTo>
                  <a:cubicBezTo>
                    <a:pt x="514" y="481"/>
                    <a:pt x="556" y="439"/>
                    <a:pt x="608" y="439"/>
                  </a:cubicBezTo>
                  <a:cubicBezTo>
                    <a:pt x="660" y="439"/>
                    <a:pt x="703" y="481"/>
                    <a:pt x="703" y="533"/>
                  </a:cubicBezTo>
                  <a:cubicBezTo>
                    <a:pt x="703" y="555"/>
                    <a:pt x="720" y="573"/>
                    <a:pt x="743" y="573"/>
                  </a:cubicBezTo>
                  <a:cubicBezTo>
                    <a:pt x="765" y="573"/>
                    <a:pt x="783" y="555"/>
                    <a:pt x="783" y="533"/>
                  </a:cubicBezTo>
                  <a:cubicBezTo>
                    <a:pt x="783" y="464"/>
                    <a:pt x="742" y="404"/>
                    <a:pt x="684" y="376"/>
                  </a:cubicBezTo>
                  <a:cubicBezTo>
                    <a:pt x="672" y="360"/>
                    <a:pt x="665" y="341"/>
                    <a:pt x="665" y="321"/>
                  </a:cubicBezTo>
                  <a:cubicBezTo>
                    <a:pt x="665" y="271"/>
                    <a:pt x="705" y="231"/>
                    <a:pt x="755" y="231"/>
                  </a:cubicBezTo>
                  <a:cubicBezTo>
                    <a:pt x="766" y="231"/>
                    <a:pt x="777" y="233"/>
                    <a:pt x="787" y="237"/>
                  </a:cubicBezTo>
                  <a:cubicBezTo>
                    <a:pt x="791" y="271"/>
                    <a:pt x="807" y="303"/>
                    <a:pt x="831" y="328"/>
                  </a:cubicBezTo>
                  <a:cubicBezTo>
                    <a:pt x="839" y="336"/>
                    <a:pt x="849" y="340"/>
                    <a:pt x="860" y="340"/>
                  </a:cubicBezTo>
                  <a:cubicBezTo>
                    <a:pt x="870" y="340"/>
                    <a:pt x="880" y="336"/>
                    <a:pt x="888" y="328"/>
                  </a:cubicBezTo>
                  <a:cubicBezTo>
                    <a:pt x="903" y="313"/>
                    <a:pt x="904" y="288"/>
                    <a:pt x="888" y="272"/>
                  </a:cubicBezTo>
                  <a:cubicBezTo>
                    <a:pt x="874" y="258"/>
                    <a:pt x="866" y="239"/>
                    <a:pt x="866" y="219"/>
                  </a:cubicBezTo>
                  <a:cubicBezTo>
                    <a:pt x="866" y="208"/>
                    <a:pt x="866" y="208"/>
                    <a:pt x="866" y="208"/>
                  </a:cubicBezTo>
                  <a:cubicBezTo>
                    <a:pt x="866" y="137"/>
                    <a:pt x="924" y="80"/>
                    <a:pt x="994" y="80"/>
                  </a:cubicBezTo>
                  <a:cubicBezTo>
                    <a:pt x="1065" y="80"/>
                    <a:pt x="1122" y="137"/>
                    <a:pt x="1122" y="208"/>
                  </a:cubicBezTo>
                  <a:cubicBezTo>
                    <a:pt x="1122" y="230"/>
                    <a:pt x="1140" y="248"/>
                    <a:pt x="1162" y="248"/>
                  </a:cubicBezTo>
                  <a:cubicBezTo>
                    <a:pt x="1184" y="248"/>
                    <a:pt x="1202" y="230"/>
                    <a:pt x="1202" y="208"/>
                  </a:cubicBezTo>
                  <a:cubicBezTo>
                    <a:pt x="1202" y="93"/>
                    <a:pt x="1109" y="0"/>
                    <a:pt x="994" y="0"/>
                  </a:cubicBezTo>
                  <a:close/>
                  <a:moveTo>
                    <a:pt x="760" y="744"/>
                  </a:moveTo>
                  <a:cubicBezTo>
                    <a:pt x="782" y="744"/>
                    <a:pt x="800" y="762"/>
                    <a:pt x="800" y="784"/>
                  </a:cubicBezTo>
                  <a:cubicBezTo>
                    <a:pt x="800" y="806"/>
                    <a:pt x="782" y="824"/>
                    <a:pt x="760" y="824"/>
                  </a:cubicBezTo>
                  <a:cubicBezTo>
                    <a:pt x="738" y="824"/>
                    <a:pt x="720" y="806"/>
                    <a:pt x="720" y="784"/>
                  </a:cubicBezTo>
                  <a:cubicBezTo>
                    <a:pt x="720" y="762"/>
                    <a:pt x="738" y="744"/>
                    <a:pt x="760" y="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3835400" y="3098800"/>
              <a:ext cx="109538" cy="111125"/>
            </a:xfrm>
            <a:custGeom>
              <a:avLst/>
              <a:gdLst>
                <a:gd name="T0" fmla="*/ 40 w 80"/>
                <a:gd name="T1" fmla="*/ 80 h 80"/>
                <a:gd name="T2" fmla="*/ 68 w 80"/>
                <a:gd name="T3" fmla="*/ 68 h 80"/>
                <a:gd name="T4" fmla="*/ 80 w 80"/>
                <a:gd name="T5" fmla="*/ 40 h 80"/>
                <a:gd name="T6" fmla="*/ 68 w 80"/>
                <a:gd name="T7" fmla="*/ 11 h 80"/>
                <a:gd name="T8" fmla="*/ 40 w 80"/>
                <a:gd name="T9" fmla="*/ 0 h 80"/>
                <a:gd name="T10" fmla="*/ 12 w 80"/>
                <a:gd name="T11" fmla="*/ 11 h 80"/>
                <a:gd name="T12" fmla="*/ 0 w 80"/>
                <a:gd name="T13" fmla="*/ 40 h 80"/>
                <a:gd name="T14" fmla="*/ 12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51" y="80"/>
                    <a:pt x="61" y="75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835400" y="1931988"/>
              <a:ext cx="1060450" cy="1893888"/>
            </a:xfrm>
            <a:custGeom>
              <a:avLst/>
              <a:gdLst>
                <a:gd name="T0" fmla="*/ 612 w 768"/>
                <a:gd name="T1" fmla="*/ 360 h 1371"/>
                <a:gd name="T2" fmla="*/ 617 w 768"/>
                <a:gd name="T3" fmla="*/ 321 h 1371"/>
                <a:gd name="T4" fmla="*/ 447 w 768"/>
                <a:gd name="T5" fmla="*/ 151 h 1371"/>
                <a:gd name="T6" fmla="*/ 409 w 768"/>
                <a:gd name="T7" fmla="*/ 155 h 1371"/>
                <a:gd name="T8" fmla="*/ 208 w 768"/>
                <a:gd name="T9" fmla="*/ 0 h 1371"/>
                <a:gd name="T10" fmla="*/ 0 w 768"/>
                <a:gd name="T11" fmla="*/ 208 h 1371"/>
                <a:gd name="T12" fmla="*/ 0 w 768"/>
                <a:gd name="T13" fmla="*/ 722 h 1371"/>
                <a:gd name="T14" fmla="*/ 40 w 768"/>
                <a:gd name="T15" fmla="*/ 762 h 1371"/>
                <a:gd name="T16" fmla="*/ 80 w 768"/>
                <a:gd name="T17" fmla="*/ 722 h 1371"/>
                <a:gd name="T18" fmla="*/ 80 w 768"/>
                <a:gd name="T19" fmla="*/ 208 h 1371"/>
                <a:gd name="T20" fmla="*/ 208 w 768"/>
                <a:gd name="T21" fmla="*/ 80 h 1371"/>
                <a:gd name="T22" fmla="*/ 336 w 768"/>
                <a:gd name="T23" fmla="*/ 208 h 1371"/>
                <a:gd name="T24" fmla="*/ 336 w 768"/>
                <a:gd name="T25" fmla="*/ 219 h 1371"/>
                <a:gd name="T26" fmla="*/ 311 w 768"/>
                <a:gd name="T27" fmla="*/ 275 h 1371"/>
                <a:gd name="T28" fmla="*/ 308 w 768"/>
                <a:gd name="T29" fmla="*/ 331 h 1371"/>
                <a:gd name="T30" fmla="*/ 364 w 768"/>
                <a:gd name="T31" fmla="*/ 334 h 1371"/>
                <a:gd name="T32" fmla="*/ 414 w 768"/>
                <a:gd name="T33" fmla="*/ 237 h 1371"/>
                <a:gd name="T34" fmla="*/ 447 w 768"/>
                <a:gd name="T35" fmla="*/ 231 h 1371"/>
                <a:gd name="T36" fmla="*/ 537 w 768"/>
                <a:gd name="T37" fmla="*/ 321 h 1371"/>
                <a:gd name="T38" fmla="*/ 518 w 768"/>
                <a:gd name="T39" fmla="*/ 376 h 1371"/>
                <a:gd name="T40" fmla="*/ 423 w 768"/>
                <a:gd name="T41" fmla="*/ 501 h 1371"/>
                <a:gd name="T42" fmla="*/ 339 w 768"/>
                <a:gd name="T43" fmla="*/ 615 h 1371"/>
                <a:gd name="T44" fmla="*/ 459 w 768"/>
                <a:gd name="T45" fmla="*/ 735 h 1371"/>
                <a:gd name="T46" fmla="*/ 579 w 768"/>
                <a:gd name="T47" fmla="*/ 615 h 1371"/>
                <a:gd name="T48" fmla="*/ 504 w 768"/>
                <a:gd name="T49" fmla="*/ 504 h 1371"/>
                <a:gd name="T50" fmla="*/ 594 w 768"/>
                <a:gd name="T51" fmla="*/ 439 h 1371"/>
                <a:gd name="T52" fmla="*/ 688 w 768"/>
                <a:gd name="T53" fmla="*/ 533 h 1371"/>
                <a:gd name="T54" fmla="*/ 688 w 768"/>
                <a:gd name="T55" fmla="*/ 751 h 1371"/>
                <a:gd name="T56" fmla="*/ 594 w 768"/>
                <a:gd name="T57" fmla="*/ 845 h 1371"/>
                <a:gd name="T58" fmla="*/ 525 w 768"/>
                <a:gd name="T59" fmla="*/ 815 h 1371"/>
                <a:gd name="T60" fmla="*/ 469 w 768"/>
                <a:gd name="T61" fmla="*/ 814 h 1371"/>
                <a:gd name="T62" fmla="*/ 467 w 768"/>
                <a:gd name="T63" fmla="*/ 870 h 1371"/>
                <a:gd name="T64" fmla="*/ 552 w 768"/>
                <a:gd name="T65" fmla="*/ 920 h 1371"/>
                <a:gd name="T66" fmla="*/ 579 w 768"/>
                <a:gd name="T67" fmla="*/ 1007 h 1371"/>
                <a:gd name="T68" fmla="*/ 424 w 768"/>
                <a:gd name="T69" fmla="*/ 1162 h 1371"/>
                <a:gd name="T70" fmla="*/ 269 w 768"/>
                <a:gd name="T71" fmla="*/ 1007 h 1371"/>
                <a:gd name="T72" fmla="*/ 229 w 768"/>
                <a:gd name="T73" fmla="*/ 967 h 1371"/>
                <a:gd name="T74" fmla="*/ 189 w 768"/>
                <a:gd name="T75" fmla="*/ 1007 h 1371"/>
                <a:gd name="T76" fmla="*/ 324 w 768"/>
                <a:gd name="T77" fmla="*/ 1219 h 1371"/>
                <a:gd name="T78" fmla="*/ 209 w 768"/>
                <a:gd name="T79" fmla="*/ 1291 h 1371"/>
                <a:gd name="T80" fmla="*/ 80 w 768"/>
                <a:gd name="T81" fmla="*/ 1162 h 1371"/>
                <a:gd name="T82" fmla="*/ 80 w 768"/>
                <a:gd name="T83" fmla="*/ 1027 h 1371"/>
                <a:gd name="T84" fmla="*/ 40 w 768"/>
                <a:gd name="T85" fmla="*/ 987 h 1371"/>
                <a:gd name="T86" fmla="*/ 0 w 768"/>
                <a:gd name="T87" fmla="*/ 1027 h 1371"/>
                <a:gd name="T88" fmla="*/ 0 w 768"/>
                <a:gd name="T89" fmla="*/ 1162 h 1371"/>
                <a:gd name="T90" fmla="*/ 209 w 768"/>
                <a:gd name="T91" fmla="*/ 1371 h 1371"/>
                <a:gd name="T92" fmla="*/ 400 w 768"/>
                <a:gd name="T93" fmla="*/ 1247 h 1371"/>
                <a:gd name="T94" fmla="*/ 403 w 768"/>
                <a:gd name="T95" fmla="*/ 1241 h 1371"/>
                <a:gd name="T96" fmla="*/ 424 w 768"/>
                <a:gd name="T97" fmla="*/ 1242 h 1371"/>
                <a:gd name="T98" fmla="*/ 659 w 768"/>
                <a:gd name="T99" fmla="*/ 1007 h 1371"/>
                <a:gd name="T100" fmla="*/ 641 w 768"/>
                <a:gd name="T101" fmla="*/ 918 h 1371"/>
                <a:gd name="T102" fmla="*/ 768 w 768"/>
                <a:gd name="T103" fmla="*/ 751 h 1371"/>
                <a:gd name="T104" fmla="*/ 768 w 768"/>
                <a:gd name="T105" fmla="*/ 533 h 1371"/>
                <a:gd name="T106" fmla="*/ 612 w 768"/>
                <a:gd name="T107" fmla="*/ 360 h 1371"/>
                <a:gd name="T108" fmla="*/ 459 w 768"/>
                <a:gd name="T109" fmla="*/ 655 h 1371"/>
                <a:gd name="T110" fmla="*/ 419 w 768"/>
                <a:gd name="T111" fmla="*/ 615 h 1371"/>
                <a:gd name="T112" fmla="*/ 459 w 768"/>
                <a:gd name="T113" fmla="*/ 575 h 1371"/>
                <a:gd name="T114" fmla="*/ 499 w 768"/>
                <a:gd name="T115" fmla="*/ 615 h 1371"/>
                <a:gd name="T116" fmla="*/ 459 w 768"/>
                <a:gd name="T117" fmla="*/ 655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1371">
                  <a:moveTo>
                    <a:pt x="612" y="360"/>
                  </a:moveTo>
                  <a:cubicBezTo>
                    <a:pt x="615" y="347"/>
                    <a:pt x="617" y="334"/>
                    <a:pt x="617" y="321"/>
                  </a:cubicBezTo>
                  <a:cubicBezTo>
                    <a:pt x="617" y="227"/>
                    <a:pt x="541" y="151"/>
                    <a:pt x="447" y="151"/>
                  </a:cubicBezTo>
                  <a:cubicBezTo>
                    <a:pt x="434" y="151"/>
                    <a:pt x="421" y="152"/>
                    <a:pt x="409" y="155"/>
                  </a:cubicBezTo>
                  <a:cubicBezTo>
                    <a:pt x="386" y="66"/>
                    <a:pt x="304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44"/>
                    <a:pt x="18" y="762"/>
                    <a:pt x="40" y="762"/>
                  </a:cubicBezTo>
                  <a:cubicBezTo>
                    <a:pt x="62" y="762"/>
                    <a:pt x="80" y="744"/>
                    <a:pt x="80" y="722"/>
                  </a:cubicBezTo>
                  <a:cubicBezTo>
                    <a:pt x="80" y="208"/>
                    <a:pt x="80" y="208"/>
                    <a:pt x="80" y="208"/>
                  </a:cubicBezTo>
                  <a:cubicBezTo>
                    <a:pt x="80" y="137"/>
                    <a:pt x="137" y="80"/>
                    <a:pt x="208" y="80"/>
                  </a:cubicBezTo>
                  <a:cubicBezTo>
                    <a:pt x="278" y="80"/>
                    <a:pt x="336" y="137"/>
                    <a:pt x="336" y="208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40"/>
                    <a:pt x="327" y="261"/>
                    <a:pt x="311" y="275"/>
                  </a:cubicBezTo>
                  <a:cubicBezTo>
                    <a:pt x="294" y="290"/>
                    <a:pt x="293" y="315"/>
                    <a:pt x="308" y="331"/>
                  </a:cubicBezTo>
                  <a:cubicBezTo>
                    <a:pt x="323" y="348"/>
                    <a:pt x="348" y="349"/>
                    <a:pt x="364" y="334"/>
                  </a:cubicBezTo>
                  <a:cubicBezTo>
                    <a:pt x="392" y="309"/>
                    <a:pt x="410" y="274"/>
                    <a:pt x="414" y="237"/>
                  </a:cubicBezTo>
                  <a:cubicBezTo>
                    <a:pt x="425" y="233"/>
                    <a:pt x="436" y="231"/>
                    <a:pt x="447" y="231"/>
                  </a:cubicBezTo>
                  <a:cubicBezTo>
                    <a:pt x="497" y="231"/>
                    <a:pt x="537" y="271"/>
                    <a:pt x="537" y="321"/>
                  </a:cubicBezTo>
                  <a:cubicBezTo>
                    <a:pt x="537" y="341"/>
                    <a:pt x="530" y="360"/>
                    <a:pt x="518" y="376"/>
                  </a:cubicBezTo>
                  <a:cubicBezTo>
                    <a:pt x="469" y="400"/>
                    <a:pt x="433" y="446"/>
                    <a:pt x="423" y="501"/>
                  </a:cubicBezTo>
                  <a:cubicBezTo>
                    <a:pt x="374" y="516"/>
                    <a:pt x="339" y="562"/>
                    <a:pt x="339" y="615"/>
                  </a:cubicBezTo>
                  <a:cubicBezTo>
                    <a:pt x="339" y="681"/>
                    <a:pt x="393" y="735"/>
                    <a:pt x="459" y="735"/>
                  </a:cubicBezTo>
                  <a:cubicBezTo>
                    <a:pt x="526" y="735"/>
                    <a:pt x="579" y="681"/>
                    <a:pt x="579" y="615"/>
                  </a:cubicBezTo>
                  <a:cubicBezTo>
                    <a:pt x="579" y="565"/>
                    <a:pt x="548" y="521"/>
                    <a:pt x="504" y="504"/>
                  </a:cubicBezTo>
                  <a:cubicBezTo>
                    <a:pt x="517" y="466"/>
                    <a:pt x="552" y="439"/>
                    <a:pt x="594" y="439"/>
                  </a:cubicBezTo>
                  <a:cubicBezTo>
                    <a:pt x="646" y="439"/>
                    <a:pt x="688" y="481"/>
                    <a:pt x="688" y="533"/>
                  </a:cubicBezTo>
                  <a:cubicBezTo>
                    <a:pt x="688" y="751"/>
                    <a:pt x="688" y="751"/>
                    <a:pt x="688" y="751"/>
                  </a:cubicBezTo>
                  <a:cubicBezTo>
                    <a:pt x="688" y="802"/>
                    <a:pt x="646" y="845"/>
                    <a:pt x="594" y="845"/>
                  </a:cubicBezTo>
                  <a:cubicBezTo>
                    <a:pt x="568" y="845"/>
                    <a:pt x="543" y="834"/>
                    <a:pt x="525" y="815"/>
                  </a:cubicBezTo>
                  <a:cubicBezTo>
                    <a:pt x="510" y="799"/>
                    <a:pt x="485" y="799"/>
                    <a:pt x="469" y="814"/>
                  </a:cubicBezTo>
                  <a:cubicBezTo>
                    <a:pt x="453" y="829"/>
                    <a:pt x="452" y="854"/>
                    <a:pt x="467" y="870"/>
                  </a:cubicBezTo>
                  <a:cubicBezTo>
                    <a:pt x="490" y="895"/>
                    <a:pt x="520" y="912"/>
                    <a:pt x="552" y="920"/>
                  </a:cubicBezTo>
                  <a:cubicBezTo>
                    <a:pt x="570" y="945"/>
                    <a:pt x="579" y="975"/>
                    <a:pt x="579" y="1007"/>
                  </a:cubicBezTo>
                  <a:cubicBezTo>
                    <a:pt x="579" y="1092"/>
                    <a:pt x="509" y="1162"/>
                    <a:pt x="424" y="1162"/>
                  </a:cubicBezTo>
                  <a:cubicBezTo>
                    <a:pt x="339" y="1162"/>
                    <a:pt x="269" y="1092"/>
                    <a:pt x="269" y="1007"/>
                  </a:cubicBezTo>
                  <a:cubicBezTo>
                    <a:pt x="269" y="985"/>
                    <a:pt x="251" y="967"/>
                    <a:pt x="229" y="967"/>
                  </a:cubicBezTo>
                  <a:cubicBezTo>
                    <a:pt x="207" y="967"/>
                    <a:pt x="189" y="985"/>
                    <a:pt x="189" y="1007"/>
                  </a:cubicBezTo>
                  <a:cubicBezTo>
                    <a:pt x="189" y="1101"/>
                    <a:pt x="245" y="1182"/>
                    <a:pt x="324" y="1219"/>
                  </a:cubicBezTo>
                  <a:cubicBezTo>
                    <a:pt x="303" y="1263"/>
                    <a:pt x="258" y="1291"/>
                    <a:pt x="209" y="1291"/>
                  </a:cubicBezTo>
                  <a:cubicBezTo>
                    <a:pt x="138" y="1291"/>
                    <a:pt x="80" y="1233"/>
                    <a:pt x="80" y="1162"/>
                  </a:cubicBezTo>
                  <a:cubicBezTo>
                    <a:pt x="80" y="1027"/>
                    <a:pt x="80" y="1027"/>
                    <a:pt x="80" y="1027"/>
                  </a:cubicBezTo>
                  <a:cubicBezTo>
                    <a:pt x="80" y="1005"/>
                    <a:pt x="62" y="987"/>
                    <a:pt x="40" y="987"/>
                  </a:cubicBezTo>
                  <a:cubicBezTo>
                    <a:pt x="18" y="987"/>
                    <a:pt x="0" y="1005"/>
                    <a:pt x="0" y="1027"/>
                  </a:cubicBezTo>
                  <a:cubicBezTo>
                    <a:pt x="0" y="1162"/>
                    <a:pt x="0" y="1162"/>
                    <a:pt x="0" y="1162"/>
                  </a:cubicBezTo>
                  <a:cubicBezTo>
                    <a:pt x="0" y="1278"/>
                    <a:pt x="94" y="1371"/>
                    <a:pt x="209" y="1371"/>
                  </a:cubicBezTo>
                  <a:cubicBezTo>
                    <a:pt x="291" y="1371"/>
                    <a:pt x="366" y="1322"/>
                    <a:pt x="400" y="1247"/>
                  </a:cubicBezTo>
                  <a:cubicBezTo>
                    <a:pt x="403" y="1241"/>
                    <a:pt x="403" y="1241"/>
                    <a:pt x="403" y="1241"/>
                  </a:cubicBezTo>
                  <a:cubicBezTo>
                    <a:pt x="410" y="1241"/>
                    <a:pt x="417" y="1242"/>
                    <a:pt x="424" y="1242"/>
                  </a:cubicBezTo>
                  <a:cubicBezTo>
                    <a:pt x="554" y="1242"/>
                    <a:pt x="659" y="1136"/>
                    <a:pt x="659" y="1007"/>
                  </a:cubicBezTo>
                  <a:cubicBezTo>
                    <a:pt x="659" y="976"/>
                    <a:pt x="653" y="946"/>
                    <a:pt x="641" y="918"/>
                  </a:cubicBezTo>
                  <a:cubicBezTo>
                    <a:pt x="714" y="897"/>
                    <a:pt x="768" y="830"/>
                    <a:pt x="768" y="751"/>
                  </a:cubicBezTo>
                  <a:cubicBezTo>
                    <a:pt x="768" y="533"/>
                    <a:pt x="768" y="533"/>
                    <a:pt x="768" y="533"/>
                  </a:cubicBezTo>
                  <a:cubicBezTo>
                    <a:pt x="768" y="443"/>
                    <a:pt x="700" y="369"/>
                    <a:pt x="612" y="360"/>
                  </a:cubicBezTo>
                  <a:close/>
                  <a:moveTo>
                    <a:pt x="459" y="655"/>
                  </a:moveTo>
                  <a:cubicBezTo>
                    <a:pt x="437" y="655"/>
                    <a:pt x="419" y="637"/>
                    <a:pt x="419" y="615"/>
                  </a:cubicBezTo>
                  <a:cubicBezTo>
                    <a:pt x="419" y="593"/>
                    <a:pt x="437" y="575"/>
                    <a:pt x="459" y="575"/>
                  </a:cubicBezTo>
                  <a:cubicBezTo>
                    <a:pt x="482" y="575"/>
                    <a:pt x="499" y="593"/>
                    <a:pt x="499" y="615"/>
                  </a:cubicBezTo>
                  <a:cubicBezTo>
                    <a:pt x="499" y="637"/>
                    <a:pt x="482" y="655"/>
                    <a:pt x="459" y="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3994150" y="3935413"/>
              <a:ext cx="331788" cy="825500"/>
            </a:xfrm>
            <a:custGeom>
              <a:avLst/>
              <a:gdLst>
                <a:gd name="T0" fmla="*/ 120 w 240"/>
                <a:gd name="T1" fmla="*/ 0 h 598"/>
                <a:gd name="T2" fmla="*/ 0 w 240"/>
                <a:gd name="T3" fmla="*/ 120 h 598"/>
                <a:gd name="T4" fmla="*/ 80 w 240"/>
                <a:gd name="T5" fmla="*/ 233 h 598"/>
                <a:gd name="T6" fmla="*/ 80 w 240"/>
                <a:gd name="T7" fmla="*/ 558 h 598"/>
                <a:gd name="T8" fmla="*/ 120 w 240"/>
                <a:gd name="T9" fmla="*/ 598 h 598"/>
                <a:gd name="T10" fmla="*/ 160 w 240"/>
                <a:gd name="T11" fmla="*/ 558 h 598"/>
                <a:gd name="T12" fmla="*/ 160 w 240"/>
                <a:gd name="T13" fmla="*/ 233 h 598"/>
                <a:gd name="T14" fmla="*/ 240 w 240"/>
                <a:gd name="T15" fmla="*/ 120 h 598"/>
                <a:gd name="T16" fmla="*/ 120 w 240"/>
                <a:gd name="T17" fmla="*/ 0 h 598"/>
                <a:gd name="T18" fmla="*/ 129 w 240"/>
                <a:gd name="T19" fmla="*/ 159 h 598"/>
                <a:gd name="T20" fmla="*/ 120 w 240"/>
                <a:gd name="T21" fmla="*/ 158 h 598"/>
                <a:gd name="T22" fmla="*/ 111 w 240"/>
                <a:gd name="T23" fmla="*/ 159 h 598"/>
                <a:gd name="T24" fmla="*/ 80 w 240"/>
                <a:gd name="T25" fmla="*/ 120 h 598"/>
                <a:gd name="T26" fmla="*/ 120 w 240"/>
                <a:gd name="T27" fmla="*/ 80 h 598"/>
                <a:gd name="T28" fmla="*/ 160 w 240"/>
                <a:gd name="T29" fmla="*/ 120 h 598"/>
                <a:gd name="T30" fmla="*/ 129 w 240"/>
                <a:gd name="T31" fmla="*/ 15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98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72"/>
                    <a:pt x="34" y="217"/>
                    <a:pt x="80" y="233"/>
                  </a:cubicBezTo>
                  <a:cubicBezTo>
                    <a:pt x="80" y="558"/>
                    <a:pt x="80" y="558"/>
                    <a:pt x="80" y="558"/>
                  </a:cubicBezTo>
                  <a:cubicBezTo>
                    <a:pt x="80" y="580"/>
                    <a:pt x="98" y="598"/>
                    <a:pt x="120" y="598"/>
                  </a:cubicBezTo>
                  <a:cubicBezTo>
                    <a:pt x="142" y="598"/>
                    <a:pt x="160" y="580"/>
                    <a:pt x="160" y="558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207" y="217"/>
                    <a:pt x="240" y="172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9" y="159"/>
                  </a:moveTo>
                  <a:cubicBezTo>
                    <a:pt x="126" y="159"/>
                    <a:pt x="123" y="158"/>
                    <a:pt x="120" y="158"/>
                  </a:cubicBezTo>
                  <a:cubicBezTo>
                    <a:pt x="117" y="158"/>
                    <a:pt x="114" y="159"/>
                    <a:pt x="111" y="159"/>
                  </a:cubicBezTo>
                  <a:cubicBezTo>
                    <a:pt x="93" y="155"/>
                    <a:pt x="80" y="139"/>
                    <a:pt x="80" y="120"/>
                  </a:cubicBezTo>
                  <a:cubicBezTo>
                    <a:pt x="80" y="98"/>
                    <a:pt x="98" y="80"/>
                    <a:pt x="120" y="80"/>
                  </a:cubicBezTo>
                  <a:cubicBezTo>
                    <a:pt x="142" y="80"/>
                    <a:pt x="160" y="98"/>
                    <a:pt x="160" y="120"/>
                  </a:cubicBezTo>
                  <a:cubicBezTo>
                    <a:pt x="160" y="139"/>
                    <a:pt x="147" y="155"/>
                    <a:pt x="129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335213" y="4497388"/>
              <a:ext cx="149225" cy="109538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066925" y="4497388"/>
              <a:ext cx="147638" cy="109538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90" y="80"/>
                    <a:pt x="107" y="62"/>
                    <a:pt x="107" y="40"/>
                  </a:cubicBezTo>
                  <a:cubicBezTo>
                    <a:pt x="107" y="18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220913" y="4613275"/>
              <a:ext cx="109538" cy="147638"/>
            </a:xfrm>
            <a:custGeom>
              <a:avLst/>
              <a:gdLst>
                <a:gd name="T0" fmla="*/ 40 w 80"/>
                <a:gd name="T1" fmla="*/ 0 h 107"/>
                <a:gd name="T2" fmla="*/ 0 w 80"/>
                <a:gd name="T3" fmla="*/ 40 h 107"/>
                <a:gd name="T4" fmla="*/ 0 w 80"/>
                <a:gd name="T5" fmla="*/ 67 h 107"/>
                <a:gd name="T6" fmla="*/ 40 w 80"/>
                <a:gd name="T7" fmla="*/ 107 h 107"/>
                <a:gd name="T8" fmla="*/ 80 w 80"/>
                <a:gd name="T9" fmla="*/ 67 h 107"/>
                <a:gd name="T10" fmla="*/ 80 w 80"/>
                <a:gd name="T11" fmla="*/ 40 h 107"/>
                <a:gd name="T12" fmla="*/ 40 w 8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40" y="0"/>
                  </a:moveTo>
                  <a:cubicBezTo>
                    <a:pt x="18" y="0"/>
                    <a:pt x="0" y="17"/>
                    <a:pt x="0" y="4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18" y="107"/>
                    <a:pt x="40" y="107"/>
                  </a:cubicBezTo>
                  <a:cubicBezTo>
                    <a:pt x="62" y="107"/>
                    <a:pt x="80" y="89"/>
                    <a:pt x="80" y="6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7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2220913" y="4343400"/>
              <a:ext cx="109538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4748213" y="3868738"/>
              <a:ext cx="147638" cy="111125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89" y="80"/>
                    <a:pt x="107" y="62"/>
                    <a:pt x="107" y="40"/>
                  </a:cubicBezTo>
                  <a:cubicBezTo>
                    <a:pt x="107" y="18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4478338" y="3868738"/>
              <a:ext cx="149225" cy="111125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4632325" y="3983038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4632325" y="3714750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79518F3-B42E-4C33-B3B6-55935E7E01DC}"/>
              </a:ext>
            </a:extLst>
          </p:cNvPr>
          <p:cNvCxnSpPr>
            <a:cxnSpLocks/>
            <a:endCxn id="21" idx="3"/>
          </p:cNvCxnSpPr>
          <p:nvPr userDrawn="1"/>
        </p:nvCxnSpPr>
        <p:spPr>
          <a:xfrm flipV="1">
            <a:off x="669925" y="6134829"/>
            <a:ext cx="7031783" cy="24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662534"/>
            <a:ext cx="12191999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83480" y="2745769"/>
            <a:ext cx="10836753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669" y="2013993"/>
            <a:ext cx="10836753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27A71C-CF87-4046-86B4-B9843A1EFD93}"/>
              </a:ext>
            </a:extLst>
          </p:cNvPr>
          <p:cNvGrpSpPr/>
          <p:nvPr userDrawn="1"/>
        </p:nvGrpSpPr>
        <p:grpSpPr>
          <a:xfrm>
            <a:off x="4971862" y="3894417"/>
            <a:ext cx="2248277" cy="2248275"/>
            <a:chOff x="4667250" y="1098551"/>
            <a:chExt cx="2855913" cy="2855913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7460487-C4AD-4EC2-B5B5-428CF192A5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5608C03-7624-4662-AD13-DB5410E0A6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DA55D80-06A1-4982-BD23-4D71467D44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DD4F5910-E961-4ABB-8B9B-2CA7026FAF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444CC04-4508-40F5-BB81-121B37C6EE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3C8EB3D-8D34-449E-8EF1-34B7F50F0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F5AC6BD7-DB64-4A52-9382-6A83CBCB4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D30BC82-79B3-4D65-BA21-D1E4D3B8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41ADEDD-33E5-4C00-897B-B067511617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3D5098F-6D0B-42B0-995E-60251F1C4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D65D949-9B48-41F6-BEE1-2430960CB5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47E7CD45-7CFE-414A-9E1C-842555D0AC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2E1A071-263D-4F47-8150-4EE21E52C1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0AF60DB5-6976-42A6-BF7B-73D44FB94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2018/2/9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4050736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851908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5167542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4" name="组合 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950E57-340C-44E1-A81A-A8AE006C12BB}"/>
              </a:ext>
            </a:extLst>
          </p:cNvPr>
          <p:cNvGrpSpPr/>
          <p:nvPr userDrawn="1"/>
        </p:nvGrpSpPr>
        <p:grpSpPr>
          <a:xfrm>
            <a:off x="4667251" y="1250578"/>
            <a:ext cx="2855913" cy="2551859"/>
            <a:chOff x="3261481" y="1045029"/>
            <a:chExt cx="5669038" cy="5065485"/>
          </a:xfrm>
        </p:grpSpPr>
        <p:sp>
          <p:nvSpPr>
            <p:cNvPr id="25" name="iṣļïḋe">
              <a:extLst>
                <a:ext uri="{FF2B5EF4-FFF2-40B4-BE49-F238E27FC236}">
                  <a16:creationId xmlns:a16="http://schemas.microsoft.com/office/drawing/2014/main" id="{F23B8460-6EB9-4212-A2D2-10DB6F890B2F}"/>
                </a:ext>
              </a:extLst>
            </p:cNvPr>
            <p:cNvSpPr/>
            <p:nvPr userDrawn="1"/>
          </p:nvSpPr>
          <p:spPr bwMode="auto">
            <a:xfrm>
              <a:off x="8075364" y="3955174"/>
              <a:ext cx="485751" cy="782438"/>
            </a:xfrm>
            <a:custGeom>
              <a:avLst/>
              <a:gdLst>
                <a:gd name="T0" fmla="*/ 0 w 161"/>
                <a:gd name="T1" fmla="*/ 199 h 259"/>
                <a:gd name="T2" fmla="*/ 0 w 161"/>
                <a:gd name="T3" fmla="*/ 60 h 259"/>
                <a:gd name="T4" fmla="*/ 60 w 161"/>
                <a:gd name="T5" fmla="*/ 0 h 259"/>
                <a:gd name="T6" fmla="*/ 101 w 161"/>
                <a:gd name="T7" fmla="*/ 0 h 259"/>
                <a:gd name="T8" fmla="*/ 161 w 161"/>
                <a:gd name="T9" fmla="*/ 60 h 259"/>
                <a:gd name="T10" fmla="*/ 161 w 161"/>
                <a:gd name="T11" fmla="*/ 199 h 259"/>
                <a:gd name="T12" fmla="*/ 101 w 161"/>
                <a:gd name="T13" fmla="*/ 259 h 259"/>
                <a:gd name="T14" fmla="*/ 60 w 161"/>
                <a:gd name="T15" fmla="*/ 259 h 259"/>
                <a:gd name="T16" fmla="*/ 0 w 161"/>
                <a:gd name="T17" fmla="*/ 19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9">
                  <a:moveTo>
                    <a:pt x="0" y="19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4" y="0"/>
                    <a:pt x="161" y="27"/>
                    <a:pt x="161" y="60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1" y="232"/>
                    <a:pt x="134" y="259"/>
                    <a:pt x="10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27" y="259"/>
                    <a:pt x="0" y="232"/>
                    <a:pt x="0" y="199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ṩļïḋè">
              <a:extLst>
                <a:ext uri="{FF2B5EF4-FFF2-40B4-BE49-F238E27FC236}">
                  <a16:creationId xmlns:a16="http://schemas.microsoft.com/office/drawing/2014/main" id="{7D3E46EA-6B0F-4D92-B3D3-938FA4DDDA2F}"/>
                </a:ext>
              </a:extLst>
            </p:cNvPr>
            <p:cNvSpPr/>
            <p:nvPr userDrawn="1"/>
          </p:nvSpPr>
          <p:spPr bwMode="auto">
            <a:xfrm>
              <a:off x="8325511" y="3971172"/>
              <a:ext cx="580284" cy="750442"/>
            </a:xfrm>
            <a:custGeom>
              <a:avLst/>
              <a:gdLst>
                <a:gd name="T0" fmla="*/ 192 w 192"/>
                <a:gd name="T1" fmla="*/ 67 h 249"/>
                <a:gd name="T2" fmla="*/ 133 w 192"/>
                <a:gd name="T3" fmla="*/ 0 h 249"/>
                <a:gd name="T4" fmla="*/ 132 w 192"/>
                <a:gd name="T5" fmla="*/ 0 h 249"/>
                <a:gd name="T6" fmla="*/ 130 w 192"/>
                <a:gd name="T7" fmla="*/ 0 h 249"/>
                <a:gd name="T8" fmla="*/ 129 w 192"/>
                <a:gd name="T9" fmla="*/ 0 h 249"/>
                <a:gd name="T10" fmla="*/ 128 w 192"/>
                <a:gd name="T11" fmla="*/ 0 h 249"/>
                <a:gd name="T12" fmla="*/ 126 w 192"/>
                <a:gd name="T13" fmla="*/ 0 h 249"/>
                <a:gd name="T14" fmla="*/ 125 w 192"/>
                <a:gd name="T15" fmla="*/ 0 h 249"/>
                <a:gd name="T16" fmla="*/ 124 w 192"/>
                <a:gd name="T17" fmla="*/ 0 h 249"/>
                <a:gd name="T18" fmla="*/ 122 w 192"/>
                <a:gd name="T19" fmla="*/ 0 h 249"/>
                <a:gd name="T20" fmla="*/ 121 w 192"/>
                <a:gd name="T21" fmla="*/ 0 h 249"/>
                <a:gd name="T22" fmla="*/ 119 w 192"/>
                <a:gd name="T23" fmla="*/ 0 h 249"/>
                <a:gd name="T24" fmla="*/ 118 w 192"/>
                <a:gd name="T25" fmla="*/ 0 h 249"/>
                <a:gd name="T26" fmla="*/ 117 w 192"/>
                <a:gd name="T27" fmla="*/ 0 h 249"/>
                <a:gd name="T28" fmla="*/ 115 w 192"/>
                <a:gd name="T29" fmla="*/ 0 h 249"/>
                <a:gd name="T30" fmla="*/ 114 w 192"/>
                <a:gd name="T31" fmla="*/ 0 h 249"/>
                <a:gd name="T32" fmla="*/ 112 w 192"/>
                <a:gd name="T33" fmla="*/ 0 h 249"/>
                <a:gd name="T34" fmla="*/ 111 w 192"/>
                <a:gd name="T35" fmla="*/ 0 h 249"/>
                <a:gd name="T36" fmla="*/ 110 w 192"/>
                <a:gd name="T37" fmla="*/ 0 h 249"/>
                <a:gd name="T38" fmla="*/ 108 w 192"/>
                <a:gd name="T39" fmla="*/ 0 h 249"/>
                <a:gd name="T40" fmla="*/ 107 w 192"/>
                <a:gd name="T41" fmla="*/ 0 h 249"/>
                <a:gd name="T42" fmla="*/ 49 w 192"/>
                <a:gd name="T43" fmla="*/ 11 h 249"/>
                <a:gd name="T44" fmla="*/ 49 w 192"/>
                <a:gd name="T45" fmla="*/ 239 h 249"/>
                <a:gd name="T46" fmla="*/ 107 w 192"/>
                <a:gd name="T47" fmla="*/ 249 h 249"/>
                <a:gd name="T48" fmla="*/ 108 w 192"/>
                <a:gd name="T49" fmla="*/ 249 h 249"/>
                <a:gd name="T50" fmla="*/ 110 w 192"/>
                <a:gd name="T51" fmla="*/ 249 h 249"/>
                <a:gd name="T52" fmla="*/ 111 w 192"/>
                <a:gd name="T53" fmla="*/ 249 h 249"/>
                <a:gd name="T54" fmla="*/ 112 w 192"/>
                <a:gd name="T55" fmla="*/ 249 h 249"/>
                <a:gd name="T56" fmla="*/ 114 w 192"/>
                <a:gd name="T57" fmla="*/ 249 h 249"/>
                <a:gd name="T58" fmla="*/ 115 w 192"/>
                <a:gd name="T59" fmla="*/ 249 h 249"/>
                <a:gd name="T60" fmla="*/ 117 w 192"/>
                <a:gd name="T61" fmla="*/ 249 h 249"/>
                <a:gd name="T62" fmla="*/ 118 w 192"/>
                <a:gd name="T63" fmla="*/ 249 h 249"/>
                <a:gd name="T64" fmla="*/ 119 w 192"/>
                <a:gd name="T65" fmla="*/ 249 h 249"/>
                <a:gd name="T66" fmla="*/ 121 w 192"/>
                <a:gd name="T67" fmla="*/ 249 h 249"/>
                <a:gd name="T68" fmla="*/ 122 w 192"/>
                <a:gd name="T69" fmla="*/ 249 h 249"/>
                <a:gd name="T70" fmla="*/ 124 w 192"/>
                <a:gd name="T71" fmla="*/ 249 h 249"/>
                <a:gd name="T72" fmla="*/ 125 w 192"/>
                <a:gd name="T73" fmla="*/ 249 h 249"/>
                <a:gd name="T74" fmla="*/ 126 w 192"/>
                <a:gd name="T75" fmla="*/ 249 h 249"/>
                <a:gd name="T76" fmla="*/ 128 w 192"/>
                <a:gd name="T77" fmla="*/ 249 h 249"/>
                <a:gd name="T78" fmla="*/ 129 w 192"/>
                <a:gd name="T79" fmla="*/ 249 h 249"/>
                <a:gd name="T80" fmla="*/ 130 w 192"/>
                <a:gd name="T81" fmla="*/ 249 h 249"/>
                <a:gd name="T82" fmla="*/ 132 w 192"/>
                <a:gd name="T83" fmla="*/ 249 h 249"/>
                <a:gd name="T84" fmla="*/ 133 w 192"/>
                <a:gd name="T8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249">
                  <a:moveTo>
                    <a:pt x="134" y="249"/>
                  </a:moveTo>
                  <a:cubicBezTo>
                    <a:pt x="166" y="249"/>
                    <a:pt x="192" y="222"/>
                    <a:pt x="192" y="183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28"/>
                    <a:pt x="166" y="1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131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6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6" y="0"/>
                  </a:cubicBezTo>
                  <a:cubicBezTo>
                    <a:pt x="102" y="0"/>
                    <a:pt x="97" y="1"/>
                    <a:pt x="93" y="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21" y="17"/>
                    <a:pt x="0" y="49"/>
                    <a:pt x="0" y="8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201"/>
                    <a:pt x="21" y="233"/>
                    <a:pt x="49" y="239"/>
                  </a:cubicBezTo>
                  <a:cubicBezTo>
                    <a:pt x="93" y="248"/>
                    <a:pt x="93" y="248"/>
                    <a:pt x="93" y="248"/>
                  </a:cubicBezTo>
                  <a:cubicBezTo>
                    <a:pt x="97" y="249"/>
                    <a:pt x="102" y="249"/>
                    <a:pt x="106" y="249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49"/>
                    <a:pt x="109" y="249"/>
                    <a:pt x="109" y="249"/>
                  </a:cubicBezTo>
                  <a:cubicBezTo>
                    <a:pt x="109" y="249"/>
                    <a:pt x="109" y="249"/>
                    <a:pt x="109" y="249"/>
                  </a:cubicBezTo>
                  <a:cubicBezTo>
                    <a:pt x="109" y="249"/>
                    <a:pt x="110" y="249"/>
                    <a:pt x="11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49"/>
                    <a:pt x="110" y="249"/>
                    <a:pt x="111" y="249"/>
                  </a:cubicBezTo>
                  <a:cubicBezTo>
                    <a:pt x="111" y="249"/>
                    <a:pt x="111" y="249"/>
                    <a:pt x="111" y="249"/>
                  </a:cubicBezTo>
                  <a:cubicBezTo>
                    <a:pt x="111" y="249"/>
                    <a:pt x="111" y="249"/>
                    <a:pt x="112" y="249"/>
                  </a:cubicBezTo>
                  <a:cubicBezTo>
                    <a:pt x="112" y="249"/>
                    <a:pt x="112" y="249"/>
                    <a:pt x="112" y="249"/>
                  </a:cubicBezTo>
                  <a:cubicBezTo>
                    <a:pt x="112" y="249"/>
                    <a:pt x="112" y="249"/>
                    <a:pt x="112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4" y="249"/>
                    <a:pt x="115" y="249"/>
                    <a:pt x="115" y="249"/>
                  </a:cubicBezTo>
                  <a:cubicBezTo>
                    <a:pt x="115" y="249"/>
                    <a:pt x="115" y="249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7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17" y="249"/>
                    <a:pt x="117" y="249"/>
                    <a:pt x="118" y="249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49"/>
                    <a:pt x="121" y="249"/>
                    <a:pt x="121" y="249"/>
                  </a:cubicBezTo>
                  <a:cubicBezTo>
                    <a:pt x="121" y="249"/>
                    <a:pt x="121" y="249"/>
                    <a:pt x="121" y="249"/>
                  </a:cubicBezTo>
                  <a:cubicBezTo>
                    <a:pt x="121" y="249"/>
                    <a:pt x="122" y="249"/>
                    <a:pt x="122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9"/>
                    <a:pt x="122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4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5" y="249"/>
                    <a:pt x="125" y="249"/>
                    <a:pt x="125" y="249"/>
                  </a:cubicBezTo>
                  <a:cubicBezTo>
                    <a:pt x="125" y="249"/>
                    <a:pt x="125" y="249"/>
                    <a:pt x="125" y="249"/>
                  </a:cubicBezTo>
                  <a:cubicBezTo>
                    <a:pt x="126" y="249"/>
                    <a:pt x="126" y="249"/>
                    <a:pt x="126" y="249"/>
                  </a:cubicBezTo>
                  <a:cubicBezTo>
                    <a:pt x="126" y="249"/>
                    <a:pt x="126" y="249"/>
                    <a:pt x="126" y="249"/>
                  </a:cubicBezTo>
                  <a:cubicBezTo>
                    <a:pt x="126" y="249"/>
                    <a:pt x="127" y="249"/>
                    <a:pt x="127" y="249"/>
                  </a:cubicBezTo>
                  <a:cubicBezTo>
                    <a:pt x="127" y="249"/>
                    <a:pt x="127" y="249"/>
                    <a:pt x="127" y="249"/>
                  </a:cubicBezTo>
                  <a:cubicBezTo>
                    <a:pt x="127" y="249"/>
                    <a:pt x="128" y="249"/>
                    <a:pt x="128" y="249"/>
                  </a:cubicBezTo>
                  <a:cubicBezTo>
                    <a:pt x="128" y="249"/>
                    <a:pt x="128" y="249"/>
                    <a:pt x="128" y="249"/>
                  </a:cubicBezTo>
                  <a:cubicBezTo>
                    <a:pt x="128" y="249"/>
                    <a:pt x="128" y="249"/>
                    <a:pt x="129" y="249"/>
                  </a:cubicBezTo>
                  <a:cubicBezTo>
                    <a:pt x="129" y="249"/>
                    <a:pt x="129" y="249"/>
                    <a:pt x="129" y="249"/>
                  </a:cubicBezTo>
                  <a:cubicBezTo>
                    <a:pt x="129" y="249"/>
                    <a:pt x="129" y="249"/>
                    <a:pt x="130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1" y="249"/>
                    <a:pt x="131" y="249"/>
                    <a:pt x="131" y="249"/>
                  </a:cubicBezTo>
                  <a:cubicBezTo>
                    <a:pt x="131" y="249"/>
                    <a:pt x="131" y="249"/>
                    <a:pt x="131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3" y="249"/>
                    <a:pt x="133" y="249"/>
                  </a:cubicBezTo>
                  <a:cubicBezTo>
                    <a:pt x="133" y="249"/>
                    <a:pt x="133" y="249"/>
                    <a:pt x="133" y="249"/>
                  </a:cubicBezTo>
                  <a:cubicBezTo>
                    <a:pt x="133" y="249"/>
                    <a:pt x="134" y="249"/>
                    <a:pt x="134" y="249"/>
                  </a:cubicBezTo>
                  <a:cubicBezTo>
                    <a:pt x="134" y="249"/>
                    <a:pt x="134" y="249"/>
                    <a:pt x="134" y="249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$ḷïḑê">
              <a:extLst>
                <a:ext uri="{FF2B5EF4-FFF2-40B4-BE49-F238E27FC236}">
                  <a16:creationId xmlns:a16="http://schemas.microsoft.com/office/drawing/2014/main" id="{2FCD74F2-45D3-4D90-A6B9-20FF54F0D496}"/>
                </a:ext>
              </a:extLst>
            </p:cNvPr>
            <p:cNvSpPr/>
            <p:nvPr userDrawn="1"/>
          </p:nvSpPr>
          <p:spPr bwMode="auto">
            <a:xfrm>
              <a:off x="8325511" y="3952266"/>
              <a:ext cx="495932" cy="791164"/>
            </a:xfrm>
            <a:custGeom>
              <a:avLst/>
              <a:gdLst>
                <a:gd name="T0" fmla="*/ 0 w 164"/>
                <a:gd name="T1" fmla="*/ 174 h 262"/>
                <a:gd name="T2" fmla="*/ 0 w 164"/>
                <a:gd name="T3" fmla="*/ 88 h 262"/>
                <a:gd name="T4" fmla="*/ 49 w 164"/>
                <a:gd name="T5" fmla="*/ 17 h 262"/>
                <a:gd name="T6" fmla="*/ 93 w 164"/>
                <a:gd name="T7" fmla="*/ 8 h 262"/>
                <a:gd name="T8" fmla="*/ 164 w 164"/>
                <a:gd name="T9" fmla="*/ 73 h 262"/>
                <a:gd name="T10" fmla="*/ 164 w 164"/>
                <a:gd name="T11" fmla="*/ 189 h 262"/>
                <a:gd name="T12" fmla="*/ 93 w 164"/>
                <a:gd name="T13" fmla="*/ 254 h 262"/>
                <a:gd name="T14" fmla="*/ 49 w 164"/>
                <a:gd name="T15" fmla="*/ 245 h 262"/>
                <a:gd name="T16" fmla="*/ 0 w 164"/>
                <a:gd name="T17" fmla="*/ 17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2">
                  <a:moveTo>
                    <a:pt x="0" y="174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55"/>
                    <a:pt x="21" y="23"/>
                    <a:pt x="49" y="17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130" y="0"/>
                    <a:pt x="164" y="29"/>
                    <a:pt x="164" y="73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4" y="233"/>
                    <a:pt x="130" y="262"/>
                    <a:pt x="93" y="254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21" y="239"/>
                    <a:pt x="0" y="207"/>
                    <a:pt x="0" y="17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1iḑé">
              <a:extLst>
                <a:ext uri="{FF2B5EF4-FFF2-40B4-BE49-F238E27FC236}">
                  <a16:creationId xmlns:a16="http://schemas.microsoft.com/office/drawing/2014/main" id="{3ADF129D-72B7-48FF-978A-22D0FFDB4045}"/>
                </a:ext>
              </a:extLst>
            </p:cNvPr>
            <p:cNvSpPr/>
            <p:nvPr userDrawn="1"/>
          </p:nvSpPr>
          <p:spPr bwMode="auto">
            <a:xfrm>
              <a:off x="8053549" y="3901363"/>
              <a:ext cx="423215" cy="132346"/>
            </a:xfrm>
            <a:custGeom>
              <a:avLst/>
              <a:gdLst>
                <a:gd name="T0" fmla="*/ 0 w 140"/>
                <a:gd name="T1" fmla="*/ 22 h 44"/>
                <a:gd name="T2" fmla="*/ 0 w 140"/>
                <a:gd name="T3" fmla="*/ 22 h 44"/>
                <a:gd name="T4" fmla="*/ 22 w 140"/>
                <a:gd name="T5" fmla="*/ 0 h 44"/>
                <a:gd name="T6" fmla="*/ 118 w 140"/>
                <a:gd name="T7" fmla="*/ 0 h 44"/>
                <a:gd name="T8" fmla="*/ 140 w 140"/>
                <a:gd name="T9" fmla="*/ 22 h 44"/>
                <a:gd name="T10" fmla="*/ 140 w 140"/>
                <a:gd name="T11" fmla="*/ 22 h 44"/>
                <a:gd name="T12" fmla="*/ 118 w 140"/>
                <a:gd name="T13" fmla="*/ 44 h 44"/>
                <a:gd name="T14" fmla="*/ 22 w 140"/>
                <a:gd name="T15" fmla="*/ 44 h 44"/>
                <a:gd name="T16" fmla="*/ 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ṧlïdé">
              <a:extLst>
                <a:ext uri="{FF2B5EF4-FFF2-40B4-BE49-F238E27FC236}">
                  <a16:creationId xmlns:a16="http://schemas.microsoft.com/office/drawing/2014/main" id="{2456E413-47F7-4646-8C08-392551A51C43}"/>
                </a:ext>
              </a:extLst>
            </p:cNvPr>
            <p:cNvSpPr/>
            <p:nvPr userDrawn="1"/>
          </p:nvSpPr>
          <p:spPr bwMode="auto">
            <a:xfrm>
              <a:off x="8053549" y="4661986"/>
              <a:ext cx="423215" cy="132346"/>
            </a:xfrm>
            <a:custGeom>
              <a:avLst/>
              <a:gdLst>
                <a:gd name="T0" fmla="*/ 0 w 140"/>
                <a:gd name="T1" fmla="*/ 22 h 44"/>
                <a:gd name="T2" fmla="*/ 0 w 140"/>
                <a:gd name="T3" fmla="*/ 22 h 44"/>
                <a:gd name="T4" fmla="*/ 22 w 140"/>
                <a:gd name="T5" fmla="*/ 0 h 44"/>
                <a:gd name="T6" fmla="*/ 118 w 140"/>
                <a:gd name="T7" fmla="*/ 0 h 44"/>
                <a:gd name="T8" fmla="*/ 140 w 140"/>
                <a:gd name="T9" fmla="*/ 22 h 44"/>
                <a:gd name="T10" fmla="*/ 140 w 140"/>
                <a:gd name="T11" fmla="*/ 22 h 44"/>
                <a:gd name="T12" fmla="*/ 118 w 140"/>
                <a:gd name="T13" fmla="*/ 44 h 44"/>
                <a:gd name="T14" fmla="*/ 22 w 140"/>
                <a:gd name="T15" fmla="*/ 44 h 44"/>
                <a:gd name="T16" fmla="*/ 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ḷïḍê">
              <a:extLst>
                <a:ext uri="{FF2B5EF4-FFF2-40B4-BE49-F238E27FC236}">
                  <a16:creationId xmlns:a16="http://schemas.microsoft.com/office/drawing/2014/main" id="{C5561535-FCAA-4670-934B-83C47F61A8B6}"/>
                </a:ext>
              </a:extLst>
            </p:cNvPr>
            <p:cNvSpPr/>
            <p:nvPr userDrawn="1"/>
          </p:nvSpPr>
          <p:spPr bwMode="auto">
            <a:xfrm>
              <a:off x="7772860" y="4067158"/>
              <a:ext cx="562832" cy="263237"/>
            </a:xfrm>
            <a:custGeom>
              <a:avLst/>
              <a:gdLst>
                <a:gd name="T0" fmla="*/ 0 w 387"/>
                <a:gd name="T1" fmla="*/ 181 h 181"/>
                <a:gd name="T2" fmla="*/ 0 w 387"/>
                <a:gd name="T3" fmla="*/ 33 h 181"/>
                <a:gd name="T4" fmla="*/ 387 w 387"/>
                <a:gd name="T5" fmla="*/ 0 h 181"/>
                <a:gd name="T6" fmla="*/ 387 w 387"/>
                <a:gd name="T7" fmla="*/ 179 h 181"/>
                <a:gd name="T8" fmla="*/ 0 w 387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81">
                  <a:moveTo>
                    <a:pt x="0" y="181"/>
                  </a:moveTo>
                  <a:lnTo>
                    <a:pt x="0" y="33"/>
                  </a:lnTo>
                  <a:lnTo>
                    <a:pt x="387" y="0"/>
                  </a:lnTo>
                  <a:lnTo>
                    <a:pt x="387" y="179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ŝlíḓe">
              <a:extLst>
                <a:ext uri="{FF2B5EF4-FFF2-40B4-BE49-F238E27FC236}">
                  <a16:creationId xmlns:a16="http://schemas.microsoft.com/office/drawing/2014/main" id="{5C114FFC-D38A-4D77-A020-C0123E84E69D}"/>
                </a:ext>
              </a:extLst>
            </p:cNvPr>
            <p:cNvSpPr/>
            <p:nvPr userDrawn="1"/>
          </p:nvSpPr>
          <p:spPr bwMode="auto">
            <a:xfrm>
              <a:off x="7772860" y="4372571"/>
              <a:ext cx="610825" cy="258873"/>
            </a:xfrm>
            <a:custGeom>
              <a:avLst/>
              <a:gdLst>
                <a:gd name="T0" fmla="*/ 0 w 420"/>
                <a:gd name="T1" fmla="*/ 0 h 178"/>
                <a:gd name="T2" fmla="*/ 0 w 420"/>
                <a:gd name="T3" fmla="*/ 145 h 178"/>
                <a:gd name="T4" fmla="*/ 420 w 420"/>
                <a:gd name="T5" fmla="*/ 178 h 178"/>
                <a:gd name="T6" fmla="*/ 387 w 420"/>
                <a:gd name="T7" fmla="*/ 0 h 178"/>
                <a:gd name="T8" fmla="*/ 0 w 420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178">
                  <a:moveTo>
                    <a:pt x="0" y="0"/>
                  </a:moveTo>
                  <a:lnTo>
                    <a:pt x="0" y="145"/>
                  </a:lnTo>
                  <a:lnTo>
                    <a:pt x="420" y="178"/>
                  </a:ln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ṩļiḋê">
              <a:extLst>
                <a:ext uri="{FF2B5EF4-FFF2-40B4-BE49-F238E27FC236}">
                  <a16:creationId xmlns:a16="http://schemas.microsoft.com/office/drawing/2014/main" id="{AEB3EBF1-648C-4A30-8247-6CAF8C4E9B13}"/>
                </a:ext>
              </a:extLst>
            </p:cNvPr>
            <p:cNvSpPr/>
            <p:nvPr userDrawn="1"/>
          </p:nvSpPr>
          <p:spPr bwMode="auto">
            <a:xfrm>
              <a:off x="3606161" y="3843189"/>
              <a:ext cx="485751" cy="782438"/>
            </a:xfrm>
            <a:custGeom>
              <a:avLst/>
              <a:gdLst>
                <a:gd name="T0" fmla="*/ 161 w 161"/>
                <a:gd name="T1" fmla="*/ 60 h 259"/>
                <a:gd name="T2" fmla="*/ 161 w 161"/>
                <a:gd name="T3" fmla="*/ 199 h 259"/>
                <a:gd name="T4" fmla="*/ 101 w 161"/>
                <a:gd name="T5" fmla="*/ 259 h 259"/>
                <a:gd name="T6" fmla="*/ 60 w 161"/>
                <a:gd name="T7" fmla="*/ 259 h 259"/>
                <a:gd name="T8" fmla="*/ 0 w 161"/>
                <a:gd name="T9" fmla="*/ 199 h 259"/>
                <a:gd name="T10" fmla="*/ 0 w 161"/>
                <a:gd name="T11" fmla="*/ 60 h 259"/>
                <a:gd name="T12" fmla="*/ 60 w 161"/>
                <a:gd name="T13" fmla="*/ 0 h 259"/>
                <a:gd name="T14" fmla="*/ 101 w 161"/>
                <a:gd name="T15" fmla="*/ 0 h 259"/>
                <a:gd name="T16" fmla="*/ 161 w 161"/>
                <a:gd name="T17" fmla="*/ 6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9">
                  <a:moveTo>
                    <a:pt x="161" y="60"/>
                  </a:moveTo>
                  <a:cubicBezTo>
                    <a:pt x="161" y="199"/>
                    <a:pt x="161" y="199"/>
                    <a:pt x="161" y="199"/>
                  </a:cubicBezTo>
                  <a:cubicBezTo>
                    <a:pt x="161" y="232"/>
                    <a:pt x="134" y="259"/>
                    <a:pt x="10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27" y="259"/>
                    <a:pt x="0" y="232"/>
                    <a:pt x="0" y="19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4" y="0"/>
                    <a:pt x="161" y="27"/>
                    <a:pt x="161" y="6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ḻíďé">
              <a:extLst>
                <a:ext uri="{FF2B5EF4-FFF2-40B4-BE49-F238E27FC236}">
                  <a16:creationId xmlns:a16="http://schemas.microsoft.com/office/drawing/2014/main" id="{762171F8-7D27-4C70-AD80-23E26D7E2DA9}"/>
                </a:ext>
              </a:extLst>
            </p:cNvPr>
            <p:cNvSpPr/>
            <p:nvPr userDrawn="1"/>
          </p:nvSpPr>
          <p:spPr bwMode="auto">
            <a:xfrm>
              <a:off x="3261481" y="3859188"/>
              <a:ext cx="583193" cy="751897"/>
            </a:xfrm>
            <a:custGeom>
              <a:avLst/>
              <a:gdLst>
                <a:gd name="T0" fmla="*/ 0 w 193"/>
                <a:gd name="T1" fmla="*/ 183 h 249"/>
                <a:gd name="T2" fmla="*/ 59 w 193"/>
                <a:gd name="T3" fmla="*/ 249 h 249"/>
                <a:gd name="T4" fmla="*/ 60 w 193"/>
                <a:gd name="T5" fmla="*/ 249 h 249"/>
                <a:gd name="T6" fmla="*/ 62 w 193"/>
                <a:gd name="T7" fmla="*/ 249 h 249"/>
                <a:gd name="T8" fmla="*/ 63 w 193"/>
                <a:gd name="T9" fmla="*/ 249 h 249"/>
                <a:gd name="T10" fmla="*/ 64 w 193"/>
                <a:gd name="T11" fmla="*/ 249 h 249"/>
                <a:gd name="T12" fmla="*/ 66 w 193"/>
                <a:gd name="T13" fmla="*/ 249 h 249"/>
                <a:gd name="T14" fmla="*/ 67 w 193"/>
                <a:gd name="T15" fmla="*/ 249 h 249"/>
                <a:gd name="T16" fmla="*/ 69 w 193"/>
                <a:gd name="T17" fmla="*/ 249 h 249"/>
                <a:gd name="T18" fmla="*/ 70 w 193"/>
                <a:gd name="T19" fmla="*/ 249 h 249"/>
                <a:gd name="T20" fmla="*/ 71 w 193"/>
                <a:gd name="T21" fmla="*/ 249 h 249"/>
                <a:gd name="T22" fmla="*/ 73 w 193"/>
                <a:gd name="T23" fmla="*/ 249 h 249"/>
                <a:gd name="T24" fmla="*/ 74 w 193"/>
                <a:gd name="T25" fmla="*/ 249 h 249"/>
                <a:gd name="T26" fmla="*/ 76 w 193"/>
                <a:gd name="T27" fmla="*/ 249 h 249"/>
                <a:gd name="T28" fmla="*/ 77 w 193"/>
                <a:gd name="T29" fmla="*/ 249 h 249"/>
                <a:gd name="T30" fmla="*/ 78 w 193"/>
                <a:gd name="T31" fmla="*/ 249 h 249"/>
                <a:gd name="T32" fmla="*/ 80 w 193"/>
                <a:gd name="T33" fmla="*/ 249 h 249"/>
                <a:gd name="T34" fmla="*/ 81 w 193"/>
                <a:gd name="T35" fmla="*/ 249 h 249"/>
                <a:gd name="T36" fmla="*/ 83 w 193"/>
                <a:gd name="T37" fmla="*/ 249 h 249"/>
                <a:gd name="T38" fmla="*/ 84 w 193"/>
                <a:gd name="T39" fmla="*/ 249 h 249"/>
                <a:gd name="T40" fmla="*/ 85 w 193"/>
                <a:gd name="T41" fmla="*/ 249 h 249"/>
                <a:gd name="T42" fmla="*/ 143 w 193"/>
                <a:gd name="T43" fmla="*/ 239 h 249"/>
                <a:gd name="T44" fmla="*/ 143 w 193"/>
                <a:gd name="T45" fmla="*/ 11 h 249"/>
                <a:gd name="T46" fmla="*/ 85 w 193"/>
                <a:gd name="T47" fmla="*/ 0 h 249"/>
                <a:gd name="T48" fmla="*/ 84 w 193"/>
                <a:gd name="T49" fmla="*/ 0 h 249"/>
                <a:gd name="T50" fmla="*/ 83 w 193"/>
                <a:gd name="T51" fmla="*/ 0 h 249"/>
                <a:gd name="T52" fmla="*/ 81 w 193"/>
                <a:gd name="T53" fmla="*/ 0 h 249"/>
                <a:gd name="T54" fmla="*/ 80 w 193"/>
                <a:gd name="T55" fmla="*/ 0 h 249"/>
                <a:gd name="T56" fmla="*/ 78 w 193"/>
                <a:gd name="T57" fmla="*/ 0 h 249"/>
                <a:gd name="T58" fmla="*/ 77 w 193"/>
                <a:gd name="T59" fmla="*/ 0 h 249"/>
                <a:gd name="T60" fmla="*/ 76 w 193"/>
                <a:gd name="T61" fmla="*/ 0 h 249"/>
                <a:gd name="T62" fmla="*/ 74 w 193"/>
                <a:gd name="T63" fmla="*/ 0 h 249"/>
                <a:gd name="T64" fmla="*/ 73 w 193"/>
                <a:gd name="T65" fmla="*/ 0 h 249"/>
                <a:gd name="T66" fmla="*/ 71 w 193"/>
                <a:gd name="T67" fmla="*/ 0 h 249"/>
                <a:gd name="T68" fmla="*/ 70 w 193"/>
                <a:gd name="T69" fmla="*/ 0 h 249"/>
                <a:gd name="T70" fmla="*/ 69 w 193"/>
                <a:gd name="T71" fmla="*/ 0 h 249"/>
                <a:gd name="T72" fmla="*/ 67 w 193"/>
                <a:gd name="T73" fmla="*/ 0 h 249"/>
                <a:gd name="T74" fmla="*/ 66 w 193"/>
                <a:gd name="T75" fmla="*/ 0 h 249"/>
                <a:gd name="T76" fmla="*/ 64 w 193"/>
                <a:gd name="T77" fmla="*/ 0 h 249"/>
                <a:gd name="T78" fmla="*/ 63 w 193"/>
                <a:gd name="T79" fmla="*/ 0 h 249"/>
                <a:gd name="T80" fmla="*/ 62 w 193"/>
                <a:gd name="T81" fmla="*/ 0 h 249"/>
                <a:gd name="T82" fmla="*/ 60 w 193"/>
                <a:gd name="T83" fmla="*/ 0 h 249"/>
                <a:gd name="T84" fmla="*/ 59 w 193"/>
                <a:gd name="T8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249">
                  <a:moveTo>
                    <a:pt x="58" y="0"/>
                  </a:moveTo>
                  <a:cubicBezTo>
                    <a:pt x="26" y="1"/>
                    <a:pt x="0" y="28"/>
                    <a:pt x="0" y="6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22"/>
                    <a:pt x="26" y="248"/>
                    <a:pt x="58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1" y="249"/>
                    <a:pt x="61" y="249"/>
                  </a:cubicBezTo>
                  <a:cubicBezTo>
                    <a:pt x="61" y="249"/>
                    <a:pt x="61" y="249"/>
                    <a:pt x="61" y="249"/>
                  </a:cubicBezTo>
                  <a:cubicBezTo>
                    <a:pt x="61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3" y="249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3" y="249"/>
                    <a:pt x="63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7" y="249"/>
                    <a:pt x="67" y="249"/>
                  </a:cubicBezTo>
                  <a:cubicBezTo>
                    <a:pt x="67" y="249"/>
                    <a:pt x="67" y="249"/>
                    <a:pt x="67" y="249"/>
                  </a:cubicBezTo>
                  <a:cubicBezTo>
                    <a:pt x="67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9" y="249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49"/>
                    <a:pt x="69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9"/>
                    <a:pt x="75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5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80" y="249"/>
                    <a:pt x="80" y="249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0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2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2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6" y="249"/>
                    <a:pt x="86" y="249"/>
                  </a:cubicBezTo>
                  <a:cubicBezTo>
                    <a:pt x="90" y="249"/>
                    <a:pt x="95" y="249"/>
                    <a:pt x="100" y="248"/>
                  </a:cubicBezTo>
                  <a:cubicBezTo>
                    <a:pt x="143" y="239"/>
                    <a:pt x="143" y="239"/>
                    <a:pt x="143" y="239"/>
                  </a:cubicBezTo>
                  <a:cubicBezTo>
                    <a:pt x="172" y="233"/>
                    <a:pt x="193" y="201"/>
                    <a:pt x="193" y="168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48"/>
                    <a:pt x="172" y="17"/>
                    <a:pt x="143" y="11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95" y="1"/>
                    <a:pt x="90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š1ïdè">
              <a:extLst>
                <a:ext uri="{FF2B5EF4-FFF2-40B4-BE49-F238E27FC236}">
                  <a16:creationId xmlns:a16="http://schemas.microsoft.com/office/drawing/2014/main" id="{523CB299-4E1A-4FE3-896E-DF3A154CD950}"/>
                </a:ext>
              </a:extLst>
            </p:cNvPr>
            <p:cNvSpPr/>
            <p:nvPr userDrawn="1"/>
          </p:nvSpPr>
          <p:spPr bwMode="auto">
            <a:xfrm>
              <a:off x="3345833" y="3840281"/>
              <a:ext cx="498841" cy="791164"/>
            </a:xfrm>
            <a:custGeom>
              <a:avLst/>
              <a:gdLst>
                <a:gd name="T0" fmla="*/ 165 w 165"/>
                <a:gd name="T1" fmla="*/ 87 h 262"/>
                <a:gd name="T2" fmla="*/ 165 w 165"/>
                <a:gd name="T3" fmla="*/ 174 h 262"/>
                <a:gd name="T4" fmla="*/ 115 w 165"/>
                <a:gd name="T5" fmla="*/ 245 h 262"/>
                <a:gd name="T6" fmla="*/ 72 w 165"/>
                <a:gd name="T7" fmla="*/ 254 h 262"/>
                <a:gd name="T8" fmla="*/ 0 w 165"/>
                <a:gd name="T9" fmla="*/ 189 h 262"/>
                <a:gd name="T10" fmla="*/ 0 w 165"/>
                <a:gd name="T11" fmla="*/ 73 h 262"/>
                <a:gd name="T12" fmla="*/ 72 w 165"/>
                <a:gd name="T13" fmla="*/ 8 h 262"/>
                <a:gd name="T14" fmla="*/ 115 w 165"/>
                <a:gd name="T15" fmla="*/ 17 h 262"/>
                <a:gd name="T16" fmla="*/ 165 w 165"/>
                <a:gd name="T17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62">
                  <a:moveTo>
                    <a:pt x="165" y="87"/>
                  </a:moveTo>
                  <a:cubicBezTo>
                    <a:pt x="165" y="174"/>
                    <a:pt x="165" y="174"/>
                    <a:pt x="165" y="174"/>
                  </a:cubicBezTo>
                  <a:cubicBezTo>
                    <a:pt x="165" y="207"/>
                    <a:pt x="144" y="239"/>
                    <a:pt x="115" y="245"/>
                  </a:cubicBezTo>
                  <a:cubicBezTo>
                    <a:pt x="72" y="254"/>
                    <a:pt x="72" y="254"/>
                    <a:pt x="72" y="254"/>
                  </a:cubicBezTo>
                  <a:cubicBezTo>
                    <a:pt x="34" y="262"/>
                    <a:pt x="0" y="233"/>
                    <a:pt x="0" y="18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8"/>
                    <a:pt x="34" y="0"/>
                    <a:pt x="72" y="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44" y="23"/>
                    <a:pt x="165" y="54"/>
                    <a:pt x="165" y="87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liďé">
              <a:extLst>
                <a:ext uri="{FF2B5EF4-FFF2-40B4-BE49-F238E27FC236}">
                  <a16:creationId xmlns:a16="http://schemas.microsoft.com/office/drawing/2014/main" id="{052A6D49-C093-40D8-A7E6-C5E9873B8B11}"/>
                </a:ext>
              </a:extLst>
            </p:cNvPr>
            <p:cNvSpPr/>
            <p:nvPr userDrawn="1"/>
          </p:nvSpPr>
          <p:spPr bwMode="auto">
            <a:xfrm>
              <a:off x="3690513" y="4547092"/>
              <a:ext cx="423215" cy="135255"/>
            </a:xfrm>
            <a:custGeom>
              <a:avLst/>
              <a:gdLst>
                <a:gd name="T0" fmla="*/ 140 w 140"/>
                <a:gd name="T1" fmla="*/ 23 h 45"/>
                <a:gd name="T2" fmla="*/ 140 w 140"/>
                <a:gd name="T3" fmla="*/ 23 h 45"/>
                <a:gd name="T4" fmla="*/ 118 w 140"/>
                <a:gd name="T5" fmla="*/ 45 h 45"/>
                <a:gd name="T6" fmla="*/ 22 w 140"/>
                <a:gd name="T7" fmla="*/ 45 h 45"/>
                <a:gd name="T8" fmla="*/ 0 w 140"/>
                <a:gd name="T9" fmla="*/ 23 h 45"/>
                <a:gd name="T10" fmla="*/ 0 w 140"/>
                <a:gd name="T11" fmla="*/ 23 h 45"/>
                <a:gd name="T12" fmla="*/ 22 w 140"/>
                <a:gd name="T13" fmla="*/ 0 h 45"/>
                <a:gd name="T14" fmla="*/ 118 w 140"/>
                <a:gd name="T15" fmla="*/ 0 h 45"/>
                <a:gd name="T16" fmla="*/ 140 w 140"/>
                <a:gd name="T17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5">
                  <a:moveTo>
                    <a:pt x="140" y="23"/>
                  </a:moveTo>
                  <a:cubicBezTo>
                    <a:pt x="140" y="23"/>
                    <a:pt x="140" y="23"/>
                    <a:pt x="140" y="23"/>
                  </a:cubicBezTo>
                  <a:cubicBezTo>
                    <a:pt x="140" y="35"/>
                    <a:pt x="130" y="45"/>
                    <a:pt x="118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3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ḻïďê">
              <a:extLst>
                <a:ext uri="{FF2B5EF4-FFF2-40B4-BE49-F238E27FC236}">
                  <a16:creationId xmlns:a16="http://schemas.microsoft.com/office/drawing/2014/main" id="{1D0099CB-4139-490D-99B6-0265BED665C1}"/>
                </a:ext>
              </a:extLst>
            </p:cNvPr>
            <p:cNvSpPr/>
            <p:nvPr userDrawn="1"/>
          </p:nvSpPr>
          <p:spPr bwMode="auto">
            <a:xfrm>
              <a:off x="3690513" y="3789379"/>
              <a:ext cx="423215" cy="132346"/>
            </a:xfrm>
            <a:custGeom>
              <a:avLst/>
              <a:gdLst>
                <a:gd name="T0" fmla="*/ 140 w 140"/>
                <a:gd name="T1" fmla="*/ 22 h 44"/>
                <a:gd name="T2" fmla="*/ 140 w 140"/>
                <a:gd name="T3" fmla="*/ 22 h 44"/>
                <a:gd name="T4" fmla="*/ 118 w 140"/>
                <a:gd name="T5" fmla="*/ 44 h 44"/>
                <a:gd name="T6" fmla="*/ 22 w 140"/>
                <a:gd name="T7" fmla="*/ 44 h 44"/>
                <a:gd name="T8" fmla="*/ 0 w 140"/>
                <a:gd name="T9" fmla="*/ 22 h 44"/>
                <a:gd name="T10" fmla="*/ 0 w 140"/>
                <a:gd name="T11" fmla="*/ 22 h 44"/>
                <a:gd name="T12" fmla="*/ 22 w 140"/>
                <a:gd name="T13" fmla="*/ 0 h 44"/>
                <a:gd name="T14" fmla="*/ 118 w 140"/>
                <a:gd name="T15" fmla="*/ 0 h 44"/>
                <a:gd name="T16" fmla="*/ 14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14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iďe">
              <a:extLst>
                <a:ext uri="{FF2B5EF4-FFF2-40B4-BE49-F238E27FC236}">
                  <a16:creationId xmlns:a16="http://schemas.microsoft.com/office/drawing/2014/main" id="{9E84340D-4E98-4B0C-B368-088FDB29AA6E}"/>
                </a:ext>
              </a:extLst>
            </p:cNvPr>
            <p:cNvSpPr/>
            <p:nvPr userDrawn="1"/>
          </p:nvSpPr>
          <p:spPr bwMode="auto">
            <a:xfrm>
              <a:off x="3793771" y="4254769"/>
              <a:ext cx="600645" cy="247239"/>
            </a:xfrm>
            <a:custGeom>
              <a:avLst/>
              <a:gdLst>
                <a:gd name="T0" fmla="*/ 413 w 413"/>
                <a:gd name="T1" fmla="*/ 0 h 170"/>
                <a:gd name="T2" fmla="*/ 413 w 413"/>
                <a:gd name="T3" fmla="*/ 147 h 170"/>
                <a:gd name="T4" fmla="*/ 0 w 413"/>
                <a:gd name="T5" fmla="*/ 170 h 170"/>
                <a:gd name="T6" fmla="*/ 27 w 413"/>
                <a:gd name="T7" fmla="*/ 2 h 170"/>
                <a:gd name="T8" fmla="*/ 413 w 413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170">
                  <a:moveTo>
                    <a:pt x="413" y="0"/>
                  </a:moveTo>
                  <a:lnTo>
                    <a:pt x="413" y="147"/>
                  </a:lnTo>
                  <a:lnTo>
                    <a:pt x="0" y="170"/>
                  </a:lnTo>
                  <a:lnTo>
                    <a:pt x="27" y="2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ṩļíḓê">
              <a:extLst>
                <a:ext uri="{FF2B5EF4-FFF2-40B4-BE49-F238E27FC236}">
                  <a16:creationId xmlns:a16="http://schemas.microsoft.com/office/drawing/2014/main" id="{92AFC447-BE84-44F2-935C-7C8476BCF48F}"/>
                </a:ext>
              </a:extLst>
            </p:cNvPr>
            <p:cNvSpPr/>
            <p:nvPr userDrawn="1"/>
          </p:nvSpPr>
          <p:spPr bwMode="auto">
            <a:xfrm>
              <a:off x="3793771" y="3955174"/>
              <a:ext cx="600645" cy="257420"/>
            </a:xfrm>
            <a:custGeom>
              <a:avLst/>
              <a:gdLst>
                <a:gd name="T0" fmla="*/ 413 w 413"/>
                <a:gd name="T1" fmla="*/ 177 h 177"/>
                <a:gd name="T2" fmla="*/ 413 w 413"/>
                <a:gd name="T3" fmla="*/ 29 h 177"/>
                <a:gd name="T4" fmla="*/ 0 w 413"/>
                <a:gd name="T5" fmla="*/ 0 h 177"/>
                <a:gd name="T6" fmla="*/ 27 w 413"/>
                <a:gd name="T7" fmla="*/ 175 h 177"/>
                <a:gd name="T8" fmla="*/ 413 w 413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177">
                  <a:moveTo>
                    <a:pt x="413" y="177"/>
                  </a:moveTo>
                  <a:lnTo>
                    <a:pt x="413" y="29"/>
                  </a:lnTo>
                  <a:lnTo>
                    <a:pt x="0" y="0"/>
                  </a:lnTo>
                  <a:lnTo>
                    <a:pt x="27" y="175"/>
                  </a:lnTo>
                  <a:lnTo>
                    <a:pt x="413" y="177"/>
                  </a:ln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ḷiḓè">
              <a:extLst>
                <a:ext uri="{FF2B5EF4-FFF2-40B4-BE49-F238E27FC236}">
                  <a16:creationId xmlns:a16="http://schemas.microsoft.com/office/drawing/2014/main" id="{0E9D3E00-79F8-4707-8FB1-137EE5C19945}"/>
                </a:ext>
              </a:extLst>
            </p:cNvPr>
            <p:cNvSpPr/>
            <p:nvPr userDrawn="1"/>
          </p:nvSpPr>
          <p:spPr bwMode="auto">
            <a:xfrm>
              <a:off x="5588433" y="1507511"/>
              <a:ext cx="782438" cy="485751"/>
            </a:xfrm>
            <a:custGeom>
              <a:avLst/>
              <a:gdLst>
                <a:gd name="T0" fmla="*/ 199 w 259"/>
                <a:gd name="T1" fmla="*/ 161 h 161"/>
                <a:gd name="T2" fmla="*/ 60 w 259"/>
                <a:gd name="T3" fmla="*/ 161 h 161"/>
                <a:gd name="T4" fmla="*/ 0 w 259"/>
                <a:gd name="T5" fmla="*/ 101 h 161"/>
                <a:gd name="T6" fmla="*/ 0 w 259"/>
                <a:gd name="T7" fmla="*/ 60 h 161"/>
                <a:gd name="T8" fmla="*/ 60 w 259"/>
                <a:gd name="T9" fmla="*/ 0 h 161"/>
                <a:gd name="T10" fmla="*/ 199 w 259"/>
                <a:gd name="T11" fmla="*/ 0 h 161"/>
                <a:gd name="T12" fmla="*/ 259 w 259"/>
                <a:gd name="T13" fmla="*/ 60 h 161"/>
                <a:gd name="T14" fmla="*/ 259 w 259"/>
                <a:gd name="T15" fmla="*/ 101 h 161"/>
                <a:gd name="T16" fmla="*/ 199 w 259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1">
                  <a:moveTo>
                    <a:pt x="199" y="161"/>
                  </a:moveTo>
                  <a:cubicBezTo>
                    <a:pt x="60" y="161"/>
                    <a:pt x="60" y="161"/>
                    <a:pt x="60" y="161"/>
                  </a:cubicBezTo>
                  <a:cubicBezTo>
                    <a:pt x="27" y="161"/>
                    <a:pt x="0" y="134"/>
                    <a:pt x="0" y="10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1"/>
                    <a:pt x="259" y="101"/>
                    <a:pt x="259" y="101"/>
                  </a:cubicBezTo>
                  <a:cubicBezTo>
                    <a:pt x="259" y="134"/>
                    <a:pt x="232" y="161"/>
                    <a:pt x="199" y="161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ļïḍê">
              <a:extLst>
                <a:ext uri="{FF2B5EF4-FFF2-40B4-BE49-F238E27FC236}">
                  <a16:creationId xmlns:a16="http://schemas.microsoft.com/office/drawing/2014/main" id="{D36CDD4E-E21A-4688-8679-35C2B26796EC}"/>
                </a:ext>
              </a:extLst>
            </p:cNvPr>
            <p:cNvSpPr/>
            <p:nvPr userDrawn="1"/>
          </p:nvSpPr>
          <p:spPr bwMode="auto">
            <a:xfrm>
              <a:off x="5602977" y="1162831"/>
              <a:ext cx="756260" cy="580284"/>
            </a:xfrm>
            <a:custGeom>
              <a:avLst/>
              <a:gdLst>
                <a:gd name="T0" fmla="*/ 67 w 250"/>
                <a:gd name="T1" fmla="*/ 0 h 192"/>
                <a:gd name="T2" fmla="*/ 1 w 250"/>
                <a:gd name="T3" fmla="*/ 59 h 192"/>
                <a:gd name="T4" fmla="*/ 1 w 250"/>
                <a:gd name="T5" fmla="*/ 60 h 192"/>
                <a:gd name="T6" fmla="*/ 1 w 250"/>
                <a:gd name="T7" fmla="*/ 61 h 192"/>
                <a:gd name="T8" fmla="*/ 1 w 250"/>
                <a:gd name="T9" fmla="*/ 63 h 192"/>
                <a:gd name="T10" fmla="*/ 1 w 250"/>
                <a:gd name="T11" fmla="*/ 64 h 192"/>
                <a:gd name="T12" fmla="*/ 1 w 250"/>
                <a:gd name="T13" fmla="*/ 66 h 192"/>
                <a:gd name="T14" fmla="*/ 1 w 250"/>
                <a:gd name="T15" fmla="*/ 67 h 192"/>
                <a:gd name="T16" fmla="*/ 1 w 250"/>
                <a:gd name="T17" fmla="*/ 68 h 192"/>
                <a:gd name="T18" fmla="*/ 1 w 250"/>
                <a:gd name="T19" fmla="*/ 70 h 192"/>
                <a:gd name="T20" fmla="*/ 1 w 250"/>
                <a:gd name="T21" fmla="*/ 71 h 192"/>
                <a:gd name="T22" fmla="*/ 1 w 250"/>
                <a:gd name="T23" fmla="*/ 72 h 192"/>
                <a:gd name="T24" fmla="*/ 1 w 250"/>
                <a:gd name="T25" fmla="*/ 74 h 192"/>
                <a:gd name="T26" fmla="*/ 1 w 250"/>
                <a:gd name="T27" fmla="*/ 75 h 192"/>
                <a:gd name="T28" fmla="*/ 1 w 250"/>
                <a:gd name="T29" fmla="*/ 77 h 192"/>
                <a:gd name="T30" fmla="*/ 1 w 250"/>
                <a:gd name="T31" fmla="*/ 78 h 192"/>
                <a:gd name="T32" fmla="*/ 1 w 250"/>
                <a:gd name="T33" fmla="*/ 79 h 192"/>
                <a:gd name="T34" fmla="*/ 1 w 250"/>
                <a:gd name="T35" fmla="*/ 81 h 192"/>
                <a:gd name="T36" fmla="*/ 1 w 250"/>
                <a:gd name="T37" fmla="*/ 82 h 192"/>
                <a:gd name="T38" fmla="*/ 1 w 250"/>
                <a:gd name="T39" fmla="*/ 84 h 192"/>
                <a:gd name="T40" fmla="*/ 1 w 250"/>
                <a:gd name="T41" fmla="*/ 85 h 192"/>
                <a:gd name="T42" fmla="*/ 11 w 250"/>
                <a:gd name="T43" fmla="*/ 143 h 192"/>
                <a:gd name="T44" fmla="*/ 239 w 250"/>
                <a:gd name="T45" fmla="*/ 143 h 192"/>
                <a:gd name="T46" fmla="*/ 249 w 250"/>
                <a:gd name="T47" fmla="*/ 85 h 192"/>
                <a:gd name="T48" fmla="*/ 249 w 250"/>
                <a:gd name="T49" fmla="*/ 84 h 192"/>
                <a:gd name="T50" fmla="*/ 249 w 250"/>
                <a:gd name="T51" fmla="*/ 82 h 192"/>
                <a:gd name="T52" fmla="*/ 249 w 250"/>
                <a:gd name="T53" fmla="*/ 81 h 192"/>
                <a:gd name="T54" fmla="*/ 249 w 250"/>
                <a:gd name="T55" fmla="*/ 79 h 192"/>
                <a:gd name="T56" fmla="*/ 249 w 250"/>
                <a:gd name="T57" fmla="*/ 78 h 192"/>
                <a:gd name="T58" fmla="*/ 249 w 250"/>
                <a:gd name="T59" fmla="*/ 77 h 192"/>
                <a:gd name="T60" fmla="*/ 249 w 250"/>
                <a:gd name="T61" fmla="*/ 75 h 192"/>
                <a:gd name="T62" fmla="*/ 249 w 250"/>
                <a:gd name="T63" fmla="*/ 74 h 192"/>
                <a:gd name="T64" fmla="*/ 249 w 250"/>
                <a:gd name="T65" fmla="*/ 72 h 192"/>
                <a:gd name="T66" fmla="*/ 249 w 250"/>
                <a:gd name="T67" fmla="*/ 71 h 192"/>
                <a:gd name="T68" fmla="*/ 249 w 250"/>
                <a:gd name="T69" fmla="*/ 70 h 192"/>
                <a:gd name="T70" fmla="*/ 249 w 250"/>
                <a:gd name="T71" fmla="*/ 68 h 192"/>
                <a:gd name="T72" fmla="*/ 249 w 250"/>
                <a:gd name="T73" fmla="*/ 67 h 192"/>
                <a:gd name="T74" fmla="*/ 249 w 250"/>
                <a:gd name="T75" fmla="*/ 66 h 192"/>
                <a:gd name="T76" fmla="*/ 249 w 250"/>
                <a:gd name="T77" fmla="*/ 64 h 192"/>
                <a:gd name="T78" fmla="*/ 249 w 250"/>
                <a:gd name="T79" fmla="*/ 63 h 192"/>
                <a:gd name="T80" fmla="*/ 249 w 250"/>
                <a:gd name="T81" fmla="*/ 61 h 192"/>
                <a:gd name="T82" fmla="*/ 249 w 250"/>
                <a:gd name="T83" fmla="*/ 60 h 192"/>
                <a:gd name="T84" fmla="*/ 249 w 250"/>
                <a:gd name="T85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92">
                  <a:moveTo>
                    <a:pt x="249" y="58"/>
                  </a:moveTo>
                  <a:cubicBezTo>
                    <a:pt x="249" y="26"/>
                    <a:pt x="222" y="0"/>
                    <a:pt x="18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8" y="0"/>
                    <a:pt x="1" y="2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3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3"/>
                    <a:pt x="1" y="83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90"/>
                    <a:pt x="1" y="95"/>
                    <a:pt x="2" y="99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7" y="171"/>
                    <a:pt x="49" y="192"/>
                    <a:pt x="82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201" y="192"/>
                    <a:pt x="233" y="171"/>
                    <a:pt x="239" y="143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95"/>
                    <a:pt x="250" y="90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2"/>
                    <a:pt x="249" y="82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49" y="82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0"/>
                  </a:cubicBezTo>
                  <a:cubicBezTo>
                    <a:pt x="249" y="80"/>
                    <a:pt x="249" y="80"/>
                    <a:pt x="249" y="80"/>
                  </a:cubicBezTo>
                  <a:cubicBezTo>
                    <a:pt x="249" y="80"/>
                    <a:pt x="249" y="80"/>
                    <a:pt x="249" y="79"/>
                  </a:cubicBezTo>
                  <a:cubicBezTo>
                    <a:pt x="249" y="79"/>
                    <a:pt x="249" y="79"/>
                    <a:pt x="249" y="79"/>
                  </a:cubicBezTo>
                  <a:cubicBezTo>
                    <a:pt x="249" y="79"/>
                    <a:pt x="249" y="79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5"/>
                    <a:pt x="249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9" y="75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9" y="73"/>
                    <a:pt x="249" y="73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49" y="67"/>
                    <a:pt x="249" y="67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3"/>
                    <a:pt x="249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3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9" y="61"/>
                    <a:pt x="249" y="61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49" y="58"/>
                    <a:pt x="249" y="58"/>
                    <a:pt x="249" y="58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ļïḓe">
              <a:extLst>
                <a:ext uri="{FF2B5EF4-FFF2-40B4-BE49-F238E27FC236}">
                  <a16:creationId xmlns:a16="http://schemas.microsoft.com/office/drawing/2014/main" id="{6E0BF66B-5088-4081-8CE3-5D9846E92631}"/>
                </a:ext>
              </a:extLst>
            </p:cNvPr>
            <p:cNvSpPr/>
            <p:nvPr userDrawn="1"/>
          </p:nvSpPr>
          <p:spPr bwMode="auto">
            <a:xfrm>
              <a:off x="5585525" y="1247183"/>
              <a:ext cx="791164" cy="495932"/>
            </a:xfrm>
            <a:custGeom>
              <a:avLst/>
              <a:gdLst>
                <a:gd name="T0" fmla="*/ 174 w 262"/>
                <a:gd name="T1" fmla="*/ 164 h 164"/>
                <a:gd name="T2" fmla="*/ 88 w 262"/>
                <a:gd name="T3" fmla="*/ 164 h 164"/>
                <a:gd name="T4" fmla="*/ 17 w 262"/>
                <a:gd name="T5" fmla="*/ 115 h 164"/>
                <a:gd name="T6" fmla="*/ 8 w 262"/>
                <a:gd name="T7" fmla="*/ 71 h 164"/>
                <a:gd name="T8" fmla="*/ 73 w 262"/>
                <a:gd name="T9" fmla="*/ 0 h 164"/>
                <a:gd name="T10" fmla="*/ 189 w 262"/>
                <a:gd name="T11" fmla="*/ 0 h 164"/>
                <a:gd name="T12" fmla="*/ 254 w 262"/>
                <a:gd name="T13" fmla="*/ 71 h 164"/>
                <a:gd name="T14" fmla="*/ 245 w 262"/>
                <a:gd name="T15" fmla="*/ 115 h 164"/>
                <a:gd name="T16" fmla="*/ 174 w 262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4">
                  <a:moveTo>
                    <a:pt x="174" y="164"/>
                  </a:moveTo>
                  <a:cubicBezTo>
                    <a:pt x="88" y="164"/>
                    <a:pt x="88" y="164"/>
                    <a:pt x="88" y="164"/>
                  </a:cubicBezTo>
                  <a:cubicBezTo>
                    <a:pt x="55" y="164"/>
                    <a:pt x="23" y="143"/>
                    <a:pt x="17" y="11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34"/>
                    <a:pt x="29" y="0"/>
                    <a:pt x="73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33" y="0"/>
                    <a:pt x="262" y="34"/>
                    <a:pt x="254" y="71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39" y="143"/>
                    <a:pt x="207" y="164"/>
                    <a:pt x="174" y="16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ślïḑé">
              <a:extLst>
                <a:ext uri="{FF2B5EF4-FFF2-40B4-BE49-F238E27FC236}">
                  <a16:creationId xmlns:a16="http://schemas.microsoft.com/office/drawing/2014/main" id="{0EA3A724-2A5D-470D-A53E-8EC284424FD7}"/>
                </a:ext>
              </a:extLst>
            </p:cNvPr>
            <p:cNvSpPr/>
            <p:nvPr userDrawn="1"/>
          </p:nvSpPr>
          <p:spPr bwMode="auto">
            <a:xfrm>
              <a:off x="5533168" y="1588954"/>
              <a:ext cx="133800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ḻiḓé">
              <a:extLst>
                <a:ext uri="{FF2B5EF4-FFF2-40B4-BE49-F238E27FC236}">
                  <a16:creationId xmlns:a16="http://schemas.microsoft.com/office/drawing/2014/main" id="{1C31D441-7980-4174-AEC6-08F29973823B}"/>
                </a:ext>
              </a:extLst>
            </p:cNvPr>
            <p:cNvSpPr/>
            <p:nvPr userDrawn="1"/>
          </p:nvSpPr>
          <p:spPr bwMode="auto">
            <a:xfrm>
              <a:off x="6295245" y="1588954"/>
              <a:ext cx="133800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ľíḍè">
              <a:extLst>
                <a:ext uri="{FF2B5EF4-FFF2-40B4-BE49-F238E27FC236}">
                  <a16:creationId xmlns:a16="http://schemas.microsoft.com/office/drawing/2014/main" id="{D5D5609E-6FE4-4931-96C2-AAAC33FB12C0}"/>
                </a:ext>
              </a:extLst>
            </p:cNvPr>
            <p:cNvSpPr/>
            <p:nvPr userDrawn="1"/>
          </p:nvSpPr>
          <p:spPr bwMode="auto">
            <a:xfrm>
              <a:off x="5697510" y="1658763"/>
              <a:ext cx="266146" cy="637003"/>
            </a:xfrm>
            <a:custGeom>
              <a:avLst/>
              <a:gdLst>
                <a:gd name="T0" fmla="*/ 183 w 183"/>
                <a:gd name="T1" fmla="*/ 438 h 438"/>
                <a:gd name="T2" fmla="*/ 35 w 183"/>
                <a:gd name="T3" fmla="*/ 438 h 438"/>
                <a:gd name="T4" fmla="*/ 0 w 183"/>
                <a:gd name="T5" fmla="*/ 0 h 438"/>
                <a:gd name="T6" fmla="*/ 180 w 183"/>
                <a:gd name="T7" fmla="*/ 52 h 438"/>
                <a:gd name="T8" fmla="*/ 183 w 183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438">
                  <a:moveTo>
                    <a:pt x="183" y="438"/>
                  </a:moveTo>
                  <a:lnTo>
                    <a:pt x="35" y="438"/>
                  </a:lnTo>
                  <a:lnTo>
                    <a:pt x="0" y="0"/>
                  </a:lnTo>
                  <a:lnTo>
                    <a:pt x="180" y="52"/>
                  </a:lnTo>
                  <a:lnTo>
                    <a:pt x="183" y="438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lídé">
              <a:extLst>
                <a:ext uri="{FF2B5EF4-FFF2-40B4-BE49-F238E27FC236}">
                  <a16:creationId xmlns:a16="http://schemas.microsoft.com/office/drawing/2014/main" id="{A94393B9-B5D9-4B20-86E9-59843A2062AC}"/>
                </a:ext>
              </a:extLst>
            </p:cNvPr>
            <p:cNvSpPr/>
            <p:nvPr userDrawn="1"/>
          </p:nvSpPr>
          <p:spPr bwMode="auto">
            <a:xfrm>
              <a:off x="6005831" y="1687850"/>
              <a:ext cx="258873" cy="607916"/>
            </a:xfrm>
            <a:custGeom>
              <a:avLst/>
              <a:gdLst>
                <a:gd name="T0" fmla="*/ 0 w 178"/>
                <a:gd name="T1" fmla="*/ 418 h 418"/>
                <a:gd name="T2" fmla="*/ 145 w 178"/>
                <a:gd name="T3" fmla="*/ 418 h 418"/>
                <a:gd name="T4" fmla="*/ 178 w 178"/>
                <a:gd name="T5" fmla="*/ 0 h 418"/>
                <a:gd name="T6" fmla="*/ 0 w 178"/>
                <a:gd name="T7" fmla="*/ 32 h 418"/>
                <a:gd name="T8" fmla="*/ 0 w 1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418">
                  <a:moveTo>
                    <a:pt x="0" y="418"/>
                  </a:moveTo>
                  <a:lnTo>
                    <a:pt x="145" y="418"/>
                  </a:lnTo>
                  <a:lnTo>
                    <a:pt x="178" y="0"/>
                  </a:lnTo>
                  <a:lnTo>
                    <a:pt x="0" y="32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ḻiḋê">
              <a:extLst>
                <a:ext uri="{FF2B5EF4-FFF2-40B4-BE49-F238E27FC236}">
                  <a16:creationId xmlns:a16="http://schemas.microsoft.com/office/drawing/2014/main" id="{C53AB6EA-823E-4F03-8A20-20F1F5939835}"/>
                </a:ext>
              </a:extLst>
            </p:cNvPr>
            <p:cNvSpPr/>
            <p:nvPr userDrawn="1"/>
          </p:nvSpPr>
          <p:spPr bwMode="auto">
            <a:xfrm>
              <a:off x="4358057" y="1367894"/>
              <a:ext cx="843520" cy="650093"/>
            </a:xfrm>
            <a:custGeom>
              <a:avLst/>
              <a:gdLst>
                <a:gd name="T0" fmla="*/ 230 w 279"/>
                <a:gd name="T1" fmla="*/ 163 h 215"/>
                <a:gd name="T2" fmla="*/ 98 w 279"/>
                <a:gd name="T3" fmla="*/ 205 h 215"/>
                <a:gd name="T4" fmla="*/ 22 w 279"/>
                <a:gd name="T5" fmla="*/ 165 h 215"/>
                <a:gd name="T6" fmla="*/ 10 w 279"/>
                <a:gd name="T7" fmla="*/ 127 h 215"/>
                <a:gd name="T8" fmla="*/ 50 w 279"/>
                <a:gd name="T9" fmla="*/ 52 h 215"/>
                <a:gd name="T10" fmla="*/ 182 w 279"/>
                <a:gd name="T11" fmla="*/ 10 h 215"/>
                <a:gd name="T12" fmla="*/ 257 w 279"/>
                <a:gd name="T13" fmla="*/ 49 h 215"/>
                <a:gd name="T14" fmla="*/ 270 w 279"/>
                <a:gd name="T15" fmla="*/ 88 h 215"/>
                <a:gd name="T16" fmla="*/ 230 w 279"/>
                <a:gd name="T17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15">
                  <a:moveTo>
                    <a:pt x="230" y="163"/>
                  </a:moveTo>
                  <a:cubicBezTo>
                    <a:pt x="98" y="205"/>
                    <a:pt x="98" y="205"/>
                    <a:pt x="98" y="205"/>
                  </a:cubicBezTo>
                  <a:cubicBezTo>
                    <a:pt x="66" y="215"/>
                    <a:pt x="32" y="197"/>
                    <a:pt x="22" y="165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0" y="95"/>
                    <a:pt x="18" y="61"/>
                    <a:pt x="50" y="52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214" y="0"/>
                    <a:pt x="248" y="18"/>
                    <a:pt x="257" y="49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9" y="119"/>
                    <a:pt x="262" y="153"/>
                    <a:pt x="230" y="163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$ḷíḋè">
              <a:extLst>
                <a:ext uri="{FF2B5EF4-FFF2-40B4-BE49-F238E27FC236}">
                  <a16:creationId xmlns:a16="http://schemas.microsoft.com/office/drawing/2014/main" id="{585A1BC3-3A04-4055-9EE2-86CB16A31B79}"/>
                </a:ext>
              </a:extLst>
            </p:cNvPr>
            <p:cNvSpPr/>
            <p:nvPr userDrawn="1"/>
          </p:nvSpPr>
          <p:spPr bwMode="auto">
            <a:xfrm>
              <a:off x="4270797" y="1045029"/>
              <a:ext cx="801345" cy="709720"/>
            </a:xfrm>
            <a:custGeom>
              <a:avLst/>
              <a:gdLst>
                <a:gd name="T0" fmla="*/ 55 w 265"/>
                <a:gd name="T1" fmla="*/ 46 h 235"/>
                <a:gd name="T2" fmla="*/ 10 w 265"/>
                <a:gd name="T3" fmla="*/ 122 h 235"/>
                <a:gd name="T4" fmla="*/ 10 w 265"/>
                <a:gd name="T5" fmla="*/ 123 h 235"/>
                <a:gd name="T6" fmla="*/ 10 w 265"/>
                <a:gd name="T7" fmla="*/ 125 h 235"/>
                <a:gd name="T8" fmla="*/ 11 w 265"/>
                <a:gd name="T9" fmla="*/ 126 h 235"/>
                <a:gd name="T10" fmla="*/ 11 w 265"/>
                <a:gd name="T11" fmla="*/ 127 h 235"/>
                <a:gd name="T12" fmla="*/ 12 w 265"/>
                <a:gd name="T13" fmla="*/ 129 h 235"/>
                <a:gd name="T14" fmla="*/ 12 w 265"/>
                <a:gd name="T15" fmla="*/ 130 h 235"/>
                <a:gd name="T16" fmla="*/ 12 w 265"/>
                <a:gd name="T17" fmla="*/ 131 h 235"/>
                <a:gd name="T18" fmla="*/ 13 w 265"/>
                <a:gd name="T19" fmla="*/ 133 h 235"/>
                <a:gd name="T20" fmla="*/ 13 w 265"/>
                <a:gd name="T21" fmla="*/ 134 h 235"/>
                <a:gd name="T22" fmla="*/ 14 w 265"/>
                <a:gd name="T23" fmla="*/ 135 h 235"/>
                <a:gd name="T24" fmla="*/ 14 w 265"/>
                <a:gd name="T25" fmla="*/ 137 h 235"/>
                <a:gd name="T26" fmla="*/ 15 w 265"/>
                <a:gd name="T27" fmla="*/ 138 h 235"/>
                <a:gd name="T28" fmla="*/ 15 w 265"/>
                <a:gd name="T29" fmla="*/ 139 h 235"/>
                <a:gd name="T30" fmla="*/ 15 w 265"/>
                <a:gd name="T31" fmla="*/ 141 h 235"/>
                <a:gd name="T32" fmla="*/ 16 w 265"/>
                <a:gd name="T33" fmla="*/ 142 h 235"/>
                <a:gd name="T34" fmla="*/ 16 w 265"/>
                <a:gd name="T35" fmla="*/ 143 h 235"/>
                <a:gd name="T36" fmla="*/ 17 w 265"/>
                <a:gd name="T37" fmla="*/ 145 h 235"/>
                <a:gd name="T38" fmla="*/ 17 w 265"/>
                <a:gd name="T39" fmla="*/ 146 h 235"/>
                <a:gd name="T40" fmla="*/ 17 w 265"/>
                <a:gd name="T41" fmla="*/ 147 h 235"/>
                <a:gd name="T42" fmla="*/ 45 w 265"/>
                <a:gd name="T43" fmla="*/ 199 h 235"/>
                <a:gd name="T44" fmla="*/ 262 w 265"/>
                <a:gd name="T45" fmla="*/ 131 h 235"/>
                <a:gd name="T46" fmla="*/ 255 w 265"/>
                <a:gd name="T47" fmla="*/ 73 h 235"/>
                <a:gd name="T48" fmla="*/ 254 w 265"/>
                <a:gd name="T49" fmla="*/ 71 h 235"/>
                <a:gd name="T50" fmla="*/ 254 w 265"/>
                <a:gd name="T51" fmla="*/ 70 h 235"/>
                <a:gd name="T52" fmla="*/ 254 w 265"/>
                <a:gd name="T53" fmla="*/ 69 h 235"/>
                <a:gd name="T54" fmla="*/ 253 w 265"/>
                <a:gd name="T55" fmla="*/ 67 h 235"/>
                <a:gd name="T56" fmla="*/ 253 w 265"/>
                <a:gd name="T57" fmla="*/ 66 h 235"/>
                <a:gd name="T58" fmla="*/ 252 w 265"/>
                <a:gd name="T59" fmla="*/ 65 h 235"/>
                <a:gd name="T60" fmla="*/ 252 w 265"/>
                <a:gd name="T61" fmla="*/ 63 h 235"/>
                <a:gd name="T62" fmla="*/ 252 w 265"/>
                <a:gd name="T63" fmla="*/ 62 h 235"/>
                <a:gd name="T64" fmla="*/ 251 w 265"/>
                <a:gd name="T65" fmla="*/ 61 h 235"/>
                <a:gd name="T66" fmla="*/ 251 w 265"/>
                <a:gd name="T67" fmla="*/ 59 h 235"/>
                <a:gd name="T68" fmla="*/ 250 w 265"/>
                <a:gd name="T69" fmla="*/ 58 h 235"/>
                <a:gd name="T70" fmla="*/ 250 w 265"/>
                <a:gd name="T71" fmla="*/ 57 h 235"/>
                <a:gd name="T72" fmla="*/ 249 w 265"/>
                <a:gd name="T73" fmla="*/ 56 h 235"/>
                <a:gd name="T74" fmla="*/ 249 w 265"/>
                <a:gd name="T75" fmla="*/ 54 h 235"/>
                <a:gd name="T76" fmla="*/ 249 w 265"/>
                <a:gd name="T77" fmla="*/ 53 h 235"/>
                <a:gd name="T78" fmla="*/ 248 w 265"/>
                <a:gd name="T79" fmla="*/ 52 h 235"/>
                <a:gd name="T80" fmla="*/ 248 w 265"/>
                <a:gd name="T81" fmla="*/ 50 h 235"/>
                <a:gd name="T82" fmla="*/ 247 w 265"/>
                <a:gd name="T83" fmla="*/ 49 h 235"/>
                <a:gd name="T84" fmla="*/ 247 w 265"/>
                <a:gd name="T85" fmla="*/ 4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" h="235">
                  <a:moveTo>
                    <a:pt x="247" y="47"/>
                  </a:moveTo>
                  <a:cubicBezTo>
                    <a:pt x="237" y="17"/>
                    <a:pt x="203" y="0"/>
                    <a:pt x="166" y="1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58"/>
                    <a:pt x="0" y="91"/>
                    <a:pt x="9" y="121"/>
                  </a:cubicBezTo>
                  <a:cubicBezTo>
                    <a:pt x="9" y="121"/>
                    <a:pt x="9" y="122"/>
                    <a:pt x="9" y="122"/>
                  </a:cubicBezTo>
                  <a:cubicBezTo>
                    <a:pt x="9" y="122"/>
                    <a:pt x="10" y="122"/>
                    <a:pt x="10" y="122"/>
                  </a:cubicBezTo>
                  <a:cubicBezTo>
                    <a:pt x="10" y="122"/>
                    <a:pt x="10" y="122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5"/>
                    <a:pt x="10" y="125"/>
                  </a:cubicBezTo>
                  <a:cubicBezTo>
                    <a:pt x="10" y="125"/>
                    <a:pt x="10" y="125"/>
                    <a:pt x="11" y="125"/>
                  </a:cubicBezTo>
                  <a:cubicBezTo>
                    <a:pt x="11" y="125"/>
                    <a:pt x="11" y="125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2" y="128"/>
                    <a:pt x="12" y="129"/>
                    <a:pt x="12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2" y="129"/>
                    <a:pt x="12" y="129"/>
                    <a:pt x="12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3" y="132"/>
                    <a:pt x="13" y="132"/>
                  </a:cubicBezTo>
                  <a:cubicBezTo>
                    <a:pt x="13" y="132"/>
                    <a:pt x="13" y="132"/>
                    <a:pt x="13" y="132"/>
                  </a:cubicBezTo>
                  <a:cubicBezTo>
                    <a:pt x="13" y="132"/>
                    <a:pt x="13" y="133"/>
                    <a:pt x="13" y="133"/>
                  </a:cubicBezTo>
                  <a:cubicBezTo>
                    <a:pt x="13" y="133"/>
                    <a:pt x="13" y="133"/>
                    <a:pt x="13" y="133"/>
                  </a:cubicBezTo>
                  <a:cubicBezTo>
                    <a:pt x="13" y="133"/>
                    <a:pt x="13" y="133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5"/>
                    <a:pt x="14" y="135"/>
                    <a:pt x="14" y="135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35"/>
                    <a:pt x="14" y="136"/>
                    <a:pt x="14" y="136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4" y="136"/>
                    <a:pt x="14" y="136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4" y="137"/>
                    <a:pt x="14" y="137"/>
                    <a:pt x="14" y="138"/>
                  </a:cubicBezTo>
                  <a:cubicBezTo>
                    <a:pt x="14" y="138"/>
                    <a:pt x="14" y="138"/>
                    <a:pt x="15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9"/>
                    <a:pt x="15" y="140"/>
                    <a:pt x="15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5" y="140"/>
                    <a:pt x="15" y="140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3"/>
                    <a:pt x="16" y="144"/>
                    <a:pt x="16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7" y="144"/>
                    <a:pt x="17" y="144"/>
                    <a:pt x="17" y="145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17" y="146"/>
                    <a:pt x="17" y="147"/>
                    <a:pt x="17" y="147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7" y="147"/>
                    <a:pt x="18" y="148"/>
                    <a:pt x="18" y="148"/>
                  </a:cubicBezTo>
                  <a:cubicBezTo>
                    <a:pt x="19" y="152"/>
                    <a:pt x="21" y="156"/>
                    <a:pt x="23" y="161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59" y="225"/>
                    <a:pt x="95" y="235"/>
                    <a:pt x="127" y="225"/>
                  </a:cubicBezTo>
                  <a:cubicBezTo>
                    <a:pt x="210" y="199"/>
                    <a:pt x="210" y="199"/>
                    <a:pt x="210" y="199"/>
                  </a:cubicBezTo>
                  <a:cubicBezTo>
                    <a:pt x="241" y="190"/>
                    <a:pt x="265" y="160"/>
                    <a:pt x="262" y="131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2"/>
                    <a:pt x="256" y="77"/>
                    <a:pt x="255" y="73"/>
                  </a:cubicBezTo>
                  <a:cubicBezTo>
                    <a:pt x="255" y="73"/>
                    <a:pt x="255" y="73"/>
                    <a:pt x="255" y="73"/>
                  </a:cubicBezTo>
                  <a:cubicBezTo>
                    <a:pt x="255" y="73"/>
                    <a:pt x="255" y="72"/>
                    <a:pt x="255" y="72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55" y="72"/>
                    <a:pt x="254" y="72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69"/>
                    <a:pt x="254" y="68"/>
                    <a:pt x="253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3" y="68"/>
                    <a:pt x="253" y="68"/>
                    <a:pt x="253" y="67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3" y="66"/>
                    <a:pt x="253" y="65"/>
                    <a:pt x="253" y="65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65"/>
                    <a:pt x="252" y="64"/>
                    <a:pt x="252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2" y="64"/>
                    <a:pt x="252" y="64"/>
                    <a:pt x="252" y="63"/>
                  </a:cubicBezTo>
                  <a:cubicBezTo>
                    <a:pt x="252" y="63"/>
                    <a:pt x="252" y="63"/>
                    <a:pt x="252" y="63"/>
                  </a:cubicBezTo>
                  <a:cubicBezTo>
                    <a:pt x="252" y="63"/>
                    <a:pt x="252" y="63"/>
                    <a:pt x="252" y="63"/>
                  </a:cubicBezTo>
                  <a:cubicBezTo>
                    <a:pt x="252" y="62"/>
                    <a:pt x="252" y="62"/>
                    <a:pt x="252" y="62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51" y="62"/>
                    <a:pt x="251" y="61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51" y="61"/>
                    <a:pt x="251" y="61"/>
                    <a:pt x="251" y="60"/>
                  </a:cubicBezTo>
                  <a:cubicBezTo>
                    <a:pt x="251" y="60"/>
                    <a:pt x="251" y="60"/>
                    <a:pt x="251" y="60"/>
                  </a:cubicBezTo>
                  <a:cubicBezTo>
                    <a:pt x="251" y="60"/>
                    <a:pt x="251" y="60"/>
                    <a:pt x="251" y="59"/>
                  </a:cubicBezTo>
                  <a:cubicBezTo>
                    <a:pt x="251" y="59"/>
                    <a:pt x="251" y="59"/>
                    <a:pt x="251" y="59"/>
                  </a:cubicBezTo>
                  <a:cubicBezTo>
                    <a:pt x="251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8"/>
                    <a:pt x="250" y="57"/>
                    <a:pt x="250" y="57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50" y="57"/>
                    <a:pt x="250" y="57"/>
                    <a:pt x="250" y="56"/>
                  </a:cubicBezTo>
                  <a:cubicBezTo>
                    <a:pt x="250" y="56"/>
                    <a:pt x="250" y="56"/>
                    <a:pt x="250" y="56"/>
                  </a:cubicBezTo>
                  <a:cubicBezTo>
                    <a:pt x="250" y="56"/>
                    <a:pt x="250" y="56"/>
                    <a:pt x="249" y="56"/>
                  </a:cubicBezTo>
                  <a:cubicBezTo>
                    <a:pt x="249" y="55"/>
                    <a:pt x="249" y="55"/>
                    <a:pt x="249" y="55"/>
                  </a:cubicBezTo>
                  <a:cubicBezTo>
                    <a:pt x="249" y="55"/>
                    <a:pt x="249" y="55"/>
                    <a:pt x="249" y="5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9" y="53"/>
                    <a:pt x="249" y="53"/>
                  </a:cubicBezTo>
                  <a:cubicBezTo>
                    <a:pt x="249" y="53"/>
                    <a:pt x="249" y="53"/>
                    <a:pt x="249" y="53"/>
                  </a:cubicBezTo>
                  <a:cubicBezTo>
                    <a:pt x="249" y="53"/>
                    <a:pt x="249" y="53"/>
                    <a:pt x="248" y="52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8" y="51"/>
                    <a:pt x="248" y="50"/>
                    <a:pt x="248" y="50"/>
                  </a:cubicBezTo>
                  <a:cubicBezTo>
                    <a:pt x="248" y="50"/>
                    <a:pt x="248" y="50"/>
                    <a:pt x="248" y="50"/>
                  </a:cubicBezTo>
                  <a:cubicBezTo>
                    <a:pt x="248" y="50"/>
                    <a:pt x="248" y="49"/>
                    <a:pt x="248" y="49"/>
                  </a:cubicBezTo>
                  <a:cubicBezTo>
                    <a:pt x="247" y="49"/>
                    <a:pt x="247" y="49"/>
                    <a:pt x="247" y="49"/>
                  </a:cubicBezTo>
                  <a:cubicBezTo>
                    <a:pt x="247" y="49"/>
                    <a:pt x="247" y="49"/>
                    <a:pt x="247" y="48"/>
                  </a:cubicBezTo>
                  <a:cubicBezTo>
                    <a:pt x="247" y="48"/>
                    <a:pt x="247" y="48"/>
                    <a:pt x="247" y="48"/>
                  </a:cubicBezTo>
                  <a:cubicBezTo>
                    <a:pt x="247" y="48"/>
                    <a:pt x="247" y="48"/>
                    <a:pt x="247" y="48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7"/>
                    <a:pt x="247" y="47"/>
                    <a:pt x="247" y="4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1iḋé">
              <a:extLst>
                <a:ext uri="{FF2B5EF4-FFF2-40B4-BE49-F238E27FC236}">
                  <a16:creationId xmlns:a16="http://schemas.microsoft.com/office/drawing/2014/main" id="{7CA1DC51-A163-4FF2-A77E-201E5C90A334}"/>
                </a:ext>
              </a:extLst>
            </p:cNvPr>
            <p:cNvSpPr/>
            <p:nvPr userDrawn="1"/>
          </p:nvSpPr>
          <p:spPr bwMode="auto">
            <a:xfrm>
              <a:off x="4282431" y="1120655"/>
              <a:ext cx="789710" cy="634095"/>
            </a:xfrm>
            <a:custGeom>
              <a:avLst/>
              <a:gdLst>
                <a:gd name="T0" fmla="*/ 206 w 261"/>
                <a:gd name="T1" fmla="*/ 174 h 210"/>
                <a:gd name="T2" fmla="*/ 123 w 261"/>
                <a:gd name="T3" fmla="*/ 200 h 210"/>
                <a:gd name="T4" fmla="*/ 41 w 261"/>
                <a:gd name="T5" fmla="*/ 174 h 210"/>
                <a:gd name="T6" fmla="*/ 19 w 261"/>
                <a:gd name="T7" fmla="*/ 136 h 210"/>
                <a:gd name="T8" fmla="*/ 60 w 261"/>
                <a:gd name="T9" fmla="*/ 48 h 210"/>
                <a:gd name="T10" fmla="*/ 170 w 261"/>
                <a:gd name="T11" fmla="*/ 13 h 210"/>
                <a:gd name="T12" fmla="*/ 254 w 261"/>
                <a:gd name="T13" fmla="*/ 62 h 210"/>
                <a:gd name="T14" fmla="*/ 258 w 261"/>
                <a:gd name="T15" fmla="*/ 106 h 210"/>
                <a:gd name="T16" fmla="*/ 206 w 261"/>
                <a:gd name="T17" fmla="*/ 17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10">
                  <a:moveTo>
                    <a:pt x="206" y="174"/>
                  </a:moveTo>
                  <a:cubicBezTo>
                    <a:pt x="123" y="200"/>
                    <a:pt x="123" y="200"/>
                    <a:pt x="123" y="200"/>
                  </a:cubicBezTo>
                  <a:cubicBezTo>
                    <a:pt x="91" y="210"/>
                    <a:pt x="55" y="200"/>
                    <a:pt x="41" y="174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0" y="102"/>
                    <a:pt x="18" y="61"/>
                    <a:pt x="60" y="48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213" y="0"/>
                    <a:pt x="250" y="24"/>
                    <a:pt x="254" y="62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61" y="135"/>
                    <a:pt x="237" y="165"/>
                    <a:pt x="206" y="17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ṧľïdê">
              <a:extLst>
                <a:ext uri="{FF2B5EF4-FFF2-40B4-BE49-F238E27FC236}">
                  <a16:creationId xmlns:a16="http://schemas.microsoft.com/office/drawing/2014/main" id="{C84A1EEE-2594-45CA-B4EC-44384AF1BD08}"/>
                </a:ext>
              </a:extLst>
            </p:cNvPr>
            <p:cNvSpPr/>
            <p:nvPr userDrawn="1"/>
          </p:nvSpPr>
          <p:spPr bwMode="auto">
            <a:xfrm>
              <a:off x="4315882" y="1642765"/>
              <a:ext cx="235604" cy="426124"/>
            </a:xfrm>
            <a:custGeom>
              <a:avLst/>
              <a:gdLst>
                <a:gd name="T0" fmla="*/ 60 w 78"/>
                <a:gd name="T1" fmla="*/ 137 h 141"/>
                <a:gd name="T2" fmla="*/ 60 w 78"/>
                <a:gd name="T3" fmla="*/ 137 h 141"/>
                <a:gd name="T4" fmla="*/ 32 w 78"/>
                <a:gd name="T5" fmla="*/ 123 h 141"/>
                <a:gd name="T6" fmla="*/ 4 w 78"/>
                <a:gd name="T7" fmla="*/ 31 h 141"/>
                <a:gd name="T8" fmla="*/ 18 w 78"/>
                <a:gd name="T9" fmla="*/ 4 h 141"/>
                <a:gd name="T10" fmla="*/ 18 w 78"/>
                <a:gd name="T11" fmla="*/ 4 h 141"/>
                <a:gd name="T12" fmla="*/ 46 w 78"/>
                <a:gd name="T13" fmla="*/ 18 h 141"/>
                <a:gd name="T14" fmla="*/ 74 w 78"/>
                <a:gd name="T15" fmla="*/ 110 h 141"/>
                <a:gd name="T16" fmla="*/ 60 w 78"/>
                <a:gd name="T17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1">
                  <a:moveTo>
                    <a:pt x="60" y="137"/>
                  </a:moveTo>
                  <a:cubicBezTo>
                    <a:pt x="60" y="137"/>
                    <a:pt x="60" y="137"/>
                    <a:pt x="60" y="137"/>
                  </a:cubicBezTo>
                  <a:cubicBezTo>
                    <a:pt x="48" y="141"/>
                    <a:pt x="36" y="134"/>
                    <a:pt x="32" y="12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0"/>
                    <a:pt x="6" y="7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30" y="0"/>
                    <a:pt x="42" y="6"/>
                    <a:pt x="46" y="18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8" y="121"/>
                    <a:pt x="72" y="134"/>
                    <a:pt x="60" y="13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ļidè">
              <a:extLst>
                <a:ext uri="{FF2B5EF4-FFF2-40B4-BE49-F238E27FC236}">
                  <a16:creationId xmlns:a16="http://schemas.microsoft.com/office/drawing/2014/main" id="{5EDDB470-D0B4-4ECC-A7DC-21E2CA9A9DD0}"/>
                </a:ext>
              </a:extLst>
            </p:cNvPr>
            <p:cNvSpPr/>
            <p:nvPr userDrawn="1"/>
          </p:nvSpPr>
          <p:spPr bwMode="auto">
            <a:xfrm>
              <a:off x="5041600" y="1417341"/>
              <a:ext cx="235604" cy="424669"/>
            </a:xfrm>
            <a:custGeom>
              <a:avLst/>
              <a:gdLst>
                <a:gd name="T0" fmla="*/ 60 w 78"/>
                <a:gd name="T1" fmla="*/ 137 h 141"/>
                <a:gd name="T2" fmla="*/ 60 w 78"/>
                <a:gd name="T3" fmla="*/ 137 h 141"/>
                <a:gd name="T4" fmla="*/ 32 w 78"/>
                <a:gd name="T5" fmla="*/ 123 h 141"/>
                <a:gd name="T6" fmla="*/ 4 w 78"/>
                <a:gd name="T7" fmla="*/ 31 h 141"/>
                <a:gd name="T8" fmla="*/ 18 w 78"/>
                <a:gd name="T9" fmla="*/ 3 h 141"/>
                <a:gd name="T10" fmla="*/ 18 w 78"/>
                <a:gd name="T11" fmla="*/ 3 h 141"/>
                <a:gd name="T12" fmla="*/ 46 w 78"/>
                <a:gd name="T13" fmla="*/ 18 h 141"/>
                <a:gd name="T14" fmla="*/ 75 w 78"/>
                <a:gd name="T15" fmla="*/ 109 h 141"/>
                <a:gd name="T16" fmla="*/ 60 w 78"/>
                <a:gd name="T17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1">
                  <a:moveTo>
                    <a:pt x="60" y="137"/>
                  </a:moveTo>
                  <a:cubicBezTo>
                    <a:pt x="60" y="137"/>
                    <a:pt x="60" y="137"/>
                    <a:pt x="60" y="137"/>
                  </a:cubicBezTo>
                  <a:cubicBezTo>
                    <a:pt x="49" y="141"/>
                    <a:pt x="36" y="134"/>
                    <a:pt x="32" y="12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19"/>
                    <a:pt x="7" y="7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30" y="0"/>
                    <a:pt x="42" y="6"/>
                    <a:pt x="46" y="18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8" y="121"/>
                    <a:pt x="72" y="133"/>
                    <a:pt x="60" y="13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lîḑé">
              <a:extLst>
                <a:ext uri="{FF2B5EF4-FFF2-40B4-BE49-F238E27FC236}">
                  <a16:creationId xmlns:a16="http://schemas.microsoft.com/office/drawing/2014/main" id="{9BB9229A-2212-4994-BE33-2A42C4A41689}"/>
                </a:ext>
              </a:extLst>
            </p:cNvPr>
            <p:cNvSpPr/>
            <p:nvPr userDrawn="1"/>
          </p:nvSpPr>
          <p:spPr bwMode="auto">
            <a:xfrm>
              <a:off x="7397639" y="5217546"/>
              <a:ext cx="812979" cy="552651"/>
            </a:xfrm>
            <a:custGeom>
              <a:avLst/>
              <a:gdLst>
                <a:gd name="T0" fmla="*/ 57 w 269"/>
                <a:gd name="T1" fmla="*/ 20 h 183"/>
                <a:gd name="T2" fmla="*/ 195 w 269"/>
                <a:gd name="T3" fmla="*/ 4 h 183"/>
                <a:gd name="T4" fmla="*/ 261 w 269"/>
                <a:gd name="T5" fmla="*/ 57 h 183"/>
                <a:gd name="T6" fmla="*/ 266 w 269"/>
                <a:gd name="T7" fmla="*/ 97 h 183"/>
                <a:gd name="T8" fmla="*/ 213 w 269"/>
                <a:gd name="T9" fmla="*/ 164 h 183"/>
                <a:gd name="T10" fmla="*/ 75 w 269"/>
                <a:gd name="T11" fmla="*/ 180 h 183"/>
                <a:gd name="T12" fmla="*/ 8 w 269"/>
                <a:gd name="T13" fmla="*/ 127 h 183"/>
                <a:gd name="T14" fmla="*/ 4 w 269"/>
                <a:gd name="T15" fmla="*/ 87 h 183"/>
                <a:gd name="T16" fmla="*/ 57 w 269"/>
                <a:gd name="T17" fmla="*/ 2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83">
                  <a:moveTo>
                    <a:pt x="57" y="20"/>
                  </a:moveTo>
                  <a:cubicBezTo>
                    <a:pt x="195" y="4"/>
                    <a:pt x="195" y="4"/>
                    <a:pt x="195" y="4"/>
                  </a:cubicBezTo>
                  <a:cubicBezTo>
                    <a:pt x="227" y="0"/>
                    <a:pt x="257" y="24"/>
                    <a:pt x="261" y="57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9" y="130"/>
                    <a:pt x="246" y="160"/>
                    <a:pt x="213" y="164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42" y="183"/>
                    <a:pt x="12" y="160"/>
                    <a:pt x="8" y="12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54"/>
                    <a:pt x="24" y="24"/>
                    <a:pt x="57" y="2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ŝḻiḍé">
              <a:extLst>
                <a:ext uri="{FF2B5EF4-FFF2-40B4-BE49-F238E27FC236}">
                  <a16:creationId xmlns:a16="http://schemas.microsoft.com/office/drawing/2014/main" id="{D9445771-8FFE-4CFE-8B82-FEBFC3C2B53F}"/>
                </a:ext>
              </a:extLst>
            </p:cNvPr>
            <p:cNvSpPr/>
            <p:nvPr userDrawn="1"/>
          </p:nvSpPr>
          <p:spPr bwMode="auto">
            <a:xfrm>
              <a:off x="7467448" y="5473511"/>
              <a:ext cx="767894" cy="637003"/>
            </a:xfrm>
            <a:custGeom>
              <a:avLst/>
              <a:gdLst>
                <a:gd name="T0" fmla="*/ 192 w 254"/>
                <a:gd name="T1" fmla="*/ 194 h 211"/>
                <a:gd name="T2" fmla="*/ 251 w 254"/>
                <a:gd name="T3" fmla="*/ 128 h 211"/>
                <a:gd name="T4" fmla="*/ 251 w 254"/>
                <a:gd name="T5" fmla="*/ 126 h 211"/>
                <a:gd name="T6" fmla="*/ 250 w 254"/>
                <a:gd name="T7" fmla="*/ 125 h 211"/>
                <a:gd name="T8" fmla="*/ 250 w 254"/>
                <a:gd name="T9" fmla="*/ 123 h 211"/>
                <a:gd name="T10" fmla="*/ 250 w 254"/>
                <a:gd name="T11" fmla="*/ 122 h 211"/>
                <a:gd name="T12" fmla="*/ 250 w 254"/>
                <a:gd name="T13" fmla="*/ 121 h 211"/>
                <a:gd name="T14" fmla="*/ 250 w 254"/>
                <a:gd name="T15" fmla="*/ 119 h 211"/>
                <a:gd name="T16" fmla="*/ 250 w 254"/>
                <a:gd name="T17" fmla="*/ 118 h 211"/>
                <a:gd name="T18" fmla="*/ 249 w 254"/>
                <a:gd name="T19" fmla="*/ 117 h 211"/>
                <a:gd name="T20" fmla="*/ 249 w 254"/>
                <a:gd name="T21" fmla="*/ 115 h 211"/>
                <a:gd name="T22" fmla="*/ 249 w 254"/>
                <a:gd name="T23" fmla="*/ 114 h 211"/>
                <a:gd name="T24" fmla="*/ 249 w 254"/>
                <a:gd name="T25" fmla="*/ 112 h 211"/>
                <a:gd name="T26" fmla="*/ 249 w 254"/>
                <a:gd name="T27" fmla="*/ 111 h 211"/>
                <a:gd name="T28" fmla="*/ 249 w 254"/>
                <a:gd name="T29" fmla="*/ 110 h 211"/>
                <a:gd name="T30" fmla="*/ 249 w 254"/>
                <a:gd name="T31" fmla="*/ 108 h 211"/>
                <a:gd name="T32" fmla="*/ 248 w 254"/>
                <a:gd name="T33" fmla="*/ 107 h 211"/>
                <a:gd name="T34" fmla="*/ 248 w 254"/>
                <a:gd name="T35" fmla="*/ 106 h 211"/>
                <a:gd name="T36" fmla="*/ 248 w 254"/>
                <a:gd name="T37" fmla="*/ 104 h 211"/>
                <a:gd name="T38" fmla="*/ 248 w 254"/>
                <a:gd name="T39" fmla="*/ 103 h 211"/>
                <a:gd name="T40" fmla="*/ 248 w 254"/>
                <a:gd name="T41" fmla="*/ 101 h 211"/>
                <a:gd name="T42" fmla="*/ 231 w 254"/>
                <a:gd name="T43" fmla="*/ 45 h 211"/>
                <a:gd name="T44" fmla="*/ 4 w 254"/>
                <a:gd name="T45" fmla="*/ 71 h 211"/>
                <a:gd name="T46" fmla="*/ 1 w 254"/>
                <a:gd name="T47" fmla="*/ 130 h 211"/>
                <a:gd name="T48" fmla="*/ 1 w 254"/>
                <a:gd name="T49" fmla="*/ 131 h 211"/>
                <a:gd name="T50" fmla="*/ 1 w 254"/>
                <a:gd name="T51" fmla="*/ 133 h 211"/>
                <a:gd name="T52" fmla="*/ 1 w 254"/>
                <a:gd name="T53" fmla="*/ 134 h 211"/>
                <a:gd name="T54" fmla="*/ 1 w 254"/>
                <a:gd name="T55" fmla="*/ 135 h 211"/>
                <a:gd name="T56" fmla="*/ 1 w 254"/>
                <a:gd name="T57" fmla="*/ 137 h 211"/>
                <a:gd name="T58" fmla="*/ 1 w 254"/>
                <a:gd name="T59" fmla="*/ 138 h 211"/>
                <a:gd name="T60" fmla="*/ 2 w 254"/>
                <a:gd name="T61" fmla="*/ 139 h 211"/>
                <a:gd name="T62" fmla="*/ 2 w 254"/>
                <a:gd name="T63" fmla="*/ 141 h 211"/>
                <a:gd name="T64" fmla="*/ 2 w 254"/>
                <a:gd name="T65" fmla="*/ 142 h 211"/>
                <a:gd name="T66" fmla="*/ 2 w 254"/>
                <a:gd name="T67" fmla="*/ 144 h 211"/>
                <a:gd name="T68" fmla="*/ 2 w 254"/>
                <a:gd name="T69" fmla="*/ 145 h 211"/>
                <a:gd name="T70" fmla="*/ 2 w 254"/>
                <a:gd name="T71" fmla="*/ 146 h 211"/>
                <a:gd name="T72" fmla="*/ 3 w 254"/>
                <a:gd name="T73" fmla="*/ 148 h 211"/>
                <a:gd name="T74" fmla="*/ 3 w 254"/>
                <a:gd name="T75" fmla="*/ 149 h 211"/>
                <a:gd name="T76" fmla="*/ 3 w 254"/>
                <a:gd name="T77" fmla="*/ 150 h 211"/>
                <a:gd name="T78" fmla="*/ 3 w 254"/>
                <a:gd name="T79" fmla="*/ 152 h 211"/>
                <a:gd name="T80" fmla="*/ 3 w 254"/>
                <a:gd name="T81" fmla="*/ 153 h 211"/>
                <a:gd name="T82" fmla="*/ 3 w 254"/>
                <a:gd name="T83" fmla="*/ 155 h 211"/>
                <a:gd name="T84" fmla="*/ 4 w 254"/>
                <a:gd name="T85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11">
                  <a:moveTo>
                    <a:pt x="4" y="157"/>
                  </a:moveTo>
                  <a:cubicBezTo>
                    <a:pt x="8" y="188"/>
                    <a:pt x="38" y="211"/>
                    <a:pt x="76" y="207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230" y="189"/>
                    <a:pt x="254" y="160"/>
                    <a:pt x="251" y="129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7"/>
                    <a:pt x="251" y="127"/>
                    <a:pt x="251" y="127"/>
                  </a:cubicBezTo>
                  <a:cubicBezTo>
                    <a:pt x="251" y="127"/>
                    <a:pt x="251" y="127"/>
                    <a:pt x="251" y="127"/>
                  </a:cubicBezTo>
                  <a:cubicBezTo>
                    <a:pt x="251" y="127"/>
                    <a:pt x="251" y="126"/>
                    <a:pt x="251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5"/>
                    <a:pt x="250" y="125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125"/>
                    <a:pt x="250" y="125"/>
                    <a:pt x="250" y="124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50" y="124"/>
                    <a:pt x="250" y="124"/>
                    <a:pt x="250" y="123"/>
                  </a:cubicBezTo>
                  <a:cubicBezTo>
                    <a:pt x="250" y="123"/>
                    <a:pt x="250" y="123"/>
                    <a:pt x="250" y="123"/>
                  </a:cubicBezTo>
                  <a:cubicBezTo>
                    <a:pt x="250" y="123"/>
                    <a:pt x="250" y="123"/>
                    <a:pt x="250" y="123"/>
                  </a:cubicBezTo>
                  <a:cubicBezTo>
                    <a:pt x="250" y="122"/>
                    <a:pt x="250" y="122"/>
                    <a:pt x="250" y="122"/>
                  </a:cubicBezTo>
                  <a:cubicBezTo>
                    <a:pt x="250" y="122"/>
                    <a:pt x="250" y="122"/>
                    <a:pt x="250" y="122"/>
                  </a:cubicBezTo>
                  <a:cubicBezTo>
                    <a:pt x="250" y="121"/>
                    <a:pt x="250" y="121"/>
                    <a:pt x="250" y="121"/>
                  </a:cubicBezTo>
                  <a:cubicBezTo>
                    <a:pt x="250" y="121"/>
                    <a:pt x="250" y="121"/>
                    <a:pt x="250" y="121"/>
                  </a:cubicBezTo>
                  <a:cubicBezTo>
                    <a:pt x="250" y="121"/>
                    <a:pt x="250" y="120"/>
                    <a:pt x="250" y="120"/>
                  </a:cubicBezTo>
                  <a:cubicBezTo>
                    <a:pt x="250" y="120"/>
                    <a:pt x="250" y="120"/>
                    <a:pt x="250" y="120"/>
                  </a:cubicBezTo>
                  <a:cubicBezTo>
                    <a:pt x="250" y="120"/>
                    <a:pt x="250" y="119"/>
                    <a:pt x="250" y="11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0" y="119"/>
                    <a:pt x="250" y="119"/>
                    <a:pt x="250" y="118"/>
                  </a:cubicBezTo>
                  <a:cubicBezTo>
                    <a:pt x="250" y="118"/>
                    <a:pt x="250" y="118"/>
                    <a:pt x="250" y="118"/>
                  </a:cubicBezTo>
                  <a:cubicBezTo>
                    <a:pt x="250" y="118"/>
                    <a:pt x="250" y="118"/>
                    <a:pt x="250" y="117"/>
                  </a:cubicBezTo>
                  <a:cubicBezTo>
                    <a:pt x="250" y="117"/>
                    <a:pt x="250" y="117"/>
                    <a:pt x="250" y="117"/>
                  </a:cubicBezTo>
                  <a:cubicBezTo>
                    <a:pt x="250" y="117"/>
                    <a:pt x="250" y="117"/>
                    <a:pt x="249" y="117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9" y="113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9" y="109"/>
                    <a:pt x="249" y="108"/>
                    <a:pt x="249" y="108"/>
                  </a:cubicBezTo>
                  <a:cubicBezTo>
                    <a:pt x="249" y="108"/>
                    <a:pt x="249" y="108"/>
                    <a:pt x="248" y="108"/>
                  </a:cubicBezTo>
                  <a:cubicBezTo>
                    <a:pt x="248" y="108"/>
                    <a:pt x="248" y="108"/>
                    <a:pt x="248" y="107"/>
                  </a:cubicBezTo>
                  <a:cubicBezTo>
                    <a:pt x="248" y="107"/>
                    <a:pt x="248" y="107"/>
                    <a:pt x="248" y="107"/>
                  </a:cubicBezTo>
                  <a:cubicBezTo>
                    <a:pt x="248" y="107"/>
                    <a:pt x="248" y="107"/>
                    <a:pt x="248" y="106"/>
                  </a:cubicBezTo>
                  <a:cubicBezTo>
                    <a:pt x="248" y="106"/>
                    <a:pt x="248" y="106"/>
                    <a:pt x="248" y="106"/>
                  </a:cubicBezTo>
                  <a:cubicBezTo>
                    <a:pt x="248" y="106"/>
                    <a:pt x="248" y="106"/>
                    <a:pt x="248" y="106"/>
                  </a:cubicBezTo>
                  <a:cubicBezTo>
                    <a:pt x="248" y="105"/>
                    <a:pt x="248" y="105"/>
                    <a:pt x="248" y="105"/>
                  </a:cubicBezTo>
                  <a:cubicBezTo>
                    <a:pt x="248" y="105"/>
                    <a:pt x="248" y="105"/>
                    <a:pt x="248" y="105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104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2"/>
                    <a:pt x="248" y="102"/>
                  </a:cubicBezTo>
                  <a:cubicBezTo>
                    <a:pt x="248" y="102"/>
                    <a:pt x="248" y="102"/>
                    <a:pt x="248" y="102"/>
                  </a:cubicBezTo>
                  <a:cubicBezTo>
                    <a:pt x="248" y="102"/>
                    <a:pt x="248" y="102"/>
                    <a:pt x="248" y="101"/>
                  </a:cubicBezTo>
                  <a:cubicBezTo>
                    <a:pt x="248" y="101"/>
                    <a:pt x="248" y="101"/>
                    <a:pt x="248" y="101"/>
                  </a:cubicBezTo>
                  <a:cubicBezTo>
                    <a:pt x="247" y="96"/>
                    <a:pt x="246" y="92"/>
                    <a:pt x="245" y="8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21" y="18"/>
                    <a:pt x="188" y="0"/>
                    <a:pt x="155" y="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6" y="18"/>
                    <a:pt x="7" y="42"/>
                    <a:pt x="4" y="7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0" y="125"/>
                    <a:pt x="0" y="129"/>
                  </a:cubicBezTo>
                  <a:cubicBezTo>
                    <a:pt x="0" y="129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1" y="136"/>
                    <a:pt x="1" y="136"/>
                    <a:pt x="1" y="137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7"/>
                    <a:pt x="1" y="137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2" y="138"/>
                    <a:pt x="2" y="138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1"/>
                    <a:pt x="2" y="141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41"/>
                    <a:pt x="2" y="142"/>
                    <a:pt x="2" y="142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2"/>
                    <a:pt x="2" y="142"/>
                    <a:pt x="2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3"/>
                    <a:pt x="2" y="143"/>
                    <a:pt x="2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7"/>
                    <a:pt x="2" y="147"/>
                  </a:cubicBezTo>
                  <a:cubicBezTo>
                    <a:pt x="2" y="147"/>
                    <a:pt x="3" y="147"/>
                    <a:pt x="3" y="147"/>
                  </a:cubicBezTo>
                  <a:cubicBezTo>
                    <a:pt x="3" y="147"/>
                    <a:pt x="3" y="148"/>
                    <a:pt x="3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3" y="148"/>
                    <a:pt x="3" y="148"/>
                    <a:pt x="3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3" y="150"/>
                    <a:pt x="3" y="150"/>
                    <a:pt x="3" y="150"/>
                  </a:cubicBezTo>
                  <a:cubicBezTo>
                    <a:pt x="3" y="150"/>
                    <a:pt x="3" y="150"/>
                    <a:pt x="3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4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4"/>
                    <a:pt x="3" y="154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6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7"/>
                    <a:pt x="4" y="157"/>
                    <a:pt x="4" y="15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śľïḓê">
              <a:extLst>
                <a:ext uri="{FF2B5EF4-FFF2-40B4-BE49-F238E27FC236}">
                  <a16:creationId xmlns:a16="http://schemas.microsoft.com/office/drawing/2014/main" id="{78A4EE31-7673-4556-8824-9BCDBD7AEB67}"/>
                </a:ext>
              </a:extLst>
            </p:cNvPr>
            <p:cNvSpPr/>
            <p:nvPr userDrawn="1"/>
          </p:nvSpPr>
          <p:spPr bwMode="auto">
            <a:xfrm>
              <a:off x="7458722" y="5473511"/>
              <a:ext cx="785346" cy="555560"/>
            </a:xfrm>
            <a:custGeom>
              <a:avLst/>
              <a:gdLst>
                <a:gd name="T0" fmla="*/ 72 w 260"/>
                <a:gd name="T1" fmla="*/ 14 h 184"/>
                <a:gd name="T2" fmla="*/ 158 w 260"/>
                <a:gd name="T3" fmla="*/ 4 h 184"/>
                <a:gd name="T4" fmla="*/ 234 w 260"/>
                <a:gd name="T5" fmla="*/ 45 h 184"/>
                <a:gd name="T6" fmla="*/ 248 w 260"/>
                <a:gd name="T7" fmla="*/ 87 h 184"/>
                <a:gd name="T8" fmla="*/ 191 w 260"/>
                <a:gd name="T9" fmla="*/ 166 h 184"/>
                <a:gd name="T10" fmla="*/ 76 w 260"/>
                <a:gd name="T11" fmla="*/ 179 h 184"/>
                <a:gd name="T12" fmla="*/ 3 w 260"/>
                <a:gd name="T13" fmla="*/ 115 h 184"/>
                <a:gd name="T14" fmla="*/ 7 w 260"/>
                <a:gd name="T15" fmla="*/ 71 h 184"/>
                <a:gd name="T16" fmla="*/ 72 w 260"/>
                <a:gd name="T17" fmla="*/ 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184">
                  <a:moveTo>
                    <a:pt x="72" y="14"/>
                  </a:moveTo>
                  <a:cubicBezTo>
                    <a:pt x="158" y="4"/>
                    <a:pt x="158" y="4"/>
                    <a:pt x="158" y="4"/>
                  </a:cubicBezTo>
                  <a:cubicBezTo>
                    <a:pt x="191" y="0"/>
                    <a:pt x="224" y="18"/>
                    <a:pt x="234" y="45"/>
                  </a:cubicBezTo>
                  <a:cubicBezTo>
                    <a:pt x="248" y="87"/>
                    <a:pt x="248" y="87"/>
                    <a:pt x="248" y="87"/>
                  </a:cubicBezTo>
                  <a:cubicBezTo>
                    <a:pt x="260" y="123"/>
                    <a:pt x="235" y="161"/>
                    <a:pt x="191" y="166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32" y="184"/>
                    <a:pt x="0" y="153"/>
                    <a:pt x="3" y="115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42"/>
                    <a:pt x="39" y="18"/>
                    <a:pt x="72" y="1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ṧ1îďe">
              <a:extLst>
                <a:ext uri="{FF2B5EF4-FFF2-40B4-BE49-F238E27FC236}">
                  <a16:creationId xmlns:a16="http://schemas.microsoft.com/office/drawing/2014/main" id="{33A25F51-1A5C-45BF-A8FC-F528939EB43B}"/>
                </a:ext>
              </a:extLst>
            </p:cNvPr>
            <p:cNvSpPr/>
            <p:nvPr userDrawn="1"/>
          </p:nvSpPr>
          <p:spPr bwMode="auto">
            <a:xfrm>
              <a:off x="8089907" y="5184096"/>
              <a:ext cx="175976" cy="429032"/>
            </a:xfrm>
            <a:custGeom>
              <a:avLst/>
              <a:gdLst>
                <a:gd name="T0" fmla="*/ 21 w 58"/>
                <a:gd name="T1" fmla="*/ 2 h 142"/>
                <a:gd name="T2" fmla="*/ 21 w 58"/>
                <a:gd name="T3" fmla="*/ 2 h 142"/>
                <a:gd name="T4" fmla="*/ 45 w 58"/>
                <a:gd name="T5" fmla="*/ 21 h 142"/>
                <a:gd name="T6" fmla="*/ 56 w 58"/>
                <a:gd name="T7" fmla="*/ 117 h 142"/>
                <a:gd name="T8" fmla="*/ 37 w 58"/>
                <a:gd name="T9" fmla="*/ 141 h 142"/>
                <a:gd name="T10" fmla="*/ 37 w 58"/>
                <a:gd name="T11" fmla="*/ 141 h 142"/>
                <a:gd name="T12" fmla="*/ 12 w 58"/>
                <a:gd name="T13" fmla="*/ 122 h 142"/>
                <a:gd name="T14" fmla="*/ 1 w 58"/>
                <a:gd name="T15" fmla="*/ 26 h 142"/>
                <a:gd name="T16" fmla="*/ 21 w 58"/>
                <a:gd name="T17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42">
                  <a:moveTo>
                    <a:pt x="21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33" y="0"/>
                    <a:pt x="44" y="9"/>
                    <a:pt x="45" y="21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8" y="129"/>
                    <a:pt x="49" y="140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25" y="142"/>
                    <a:pt x="14" y="134"/>
                    <a:pt x="12" y="122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9" y="3"/>
                    <a:pt x="21" y="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ṥḻïḑê">
              <a:extLst>
                <a:ext uri="{FF2B5EF4-FFF2-40B4-BE49-F238E27FC236}">
                  <a16:creationId xmlns:a16="http://schemas.microsoft.com/office/drawing/2014/main" id="{7007B466-AF05-417A-8B47-F6BE22EE34E6}"/>
                </a:ext>
              </a:extLst>
            </p:cNvPr>
            <p:cNvSpPr/>
            <p:nvPr userDrawn="1"/>
          </p:nvSpPr>
          <p:spPr bwMode="auto">
            <a:xfrm>
              <a:off x="7335103" y="5271356"/>
              <a:ext cx="171613" cy="429032"/>
            </a:xfrm>
            <a:custGeom>
              <a:avLst/>
              <a:gdLst>
                <a:gd name="T0" fmla="*/ 21 w 57"/>
                <a:gd name="T1" fmla="*/ 1 h 142"/>
                <a:gd name="T2" fmla="*/ 21 w 57"/>
                <a:gd name="T3" fmla="*/ 1 h 142"/>
                <a:gd name="T4" fmla="*/ 45 w 57"/>
                <a:gd name="T5" fmla="*/ 21 h 142"/>
                <a:gd name="T6" fmla="*/ 56 w 57"/>
                <a:gd name="T7" fmla="*/ 116 h 142"/>
                <a:gd name="T8" fmla="*/ 37 w 57"/>
                <a:gd name="T9" fmla="*/ 141 h 142"/>
                <a:gd name="T10" fmla="*/ 37 w 57"/>
                <a:gd name="T11" fmla="*/ 141 h 142"/>
                <a:gd name="T12" fmla="*/ 12 w 57"/>
                <a:gd name="T13" fmla="*/ 121 h 142"/>
                <a:gd name="T14" fmla="*/ 1 w 57"/>
                <a:gd name="T15" fmla="*/ 26 h 142"/>
                <a:gd name="T16" fmla="*/ 21 w 57"/>
                <a:gd name="T17" fmla="*/ 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2">
                  <a:moveTo>
                    <a:pt x="21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33" y="0"/>
                    <a:pt x="44" y="9"/>
                    <a:pt x="45" y="21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7" y="128"/>
                    <a:pt x="49" y="139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25" y="142"/>
                    <a:pt x="14" y="133"/>
                    <a:pt x="12" y="1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9" y="3"/>
                    <a:pt x="21" y="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1íḓé">
              <a:extLst>
                <a:ext uri="{FF2B5EF4-FFF2-40B4-BE49-F238E27FC236}">
                  <a16:creationId xmlns:a16="http://schemas.microsoft.com/office/drawing/2014/main" id="{DC51533D-AF33-442F-8AEC-52BF587351A2}"/>
                </a:ext>
              </a:extLst>
            </p:cNvPr>
            <p:cNvSpPr/>
            <p:nvPr userDrawn="1"/>
          </p:nvSpPr>
          <p:spPr bwMode="auto">
            <a:xfrm>
              <a:off x="6887164" y="1507511"/>
              <a:ext cx="782438" cy="485751"/>
            </a:xfrm>
            <a:custGeom>
              <a:avLst/>
              <a:gdLst>
                <a:gd name="T0" fmla="*/ 199 w 259"/>
                <a:gd name="T1" fmla="*/ 161 h 161"/>
                <a:gd name="T2" fmla="*/ 60 w 259"/>
                <a:gd name="T3" fmla="*/ 161 h 161"/>
                <a:gd name="T4" fmla="*/ 0 w 259"/>
                <a:gd name="T5" fmla="*/ 101 h 161"/>
                <a:gd name="T6" fmla="*/ 0 w 259"/>
                <a:gd name="T7" fmla="*/ 60 h 161"/>
                <a:gd name="T8" fmla="*/ 60 w 259"/>
                <a:gd name="T9" fmla="*/ 0 h 161"/>
                <a:gd name="T10" fmla="*/ 199 w 259"/>
                <a:gd name="T11" fmla="*/ 0 h 161"/>
                <a:gd name="T12" fmla="*/ 259 w 259"/>
                <a:gd name="T13" fmla="*/ 60 h 161"/>
                <a:gd name="T14" fmla="*/ 259 w 259"/>
                <a:gd name="T15" fmla="*/ 101 h 161"/>
                <a:gd name="T16" fmla="*/ 199 w 259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1">
                  <a:moveTo>
                    <a:pt x="199" y="161"/>
                  </a:moveTo>
                  <a:cubicBezTo>
                    <a:pt x="60" y="161"/>
                    <a:pt x="60" y="161"/>
                    <a:pt x="60" y="161"/>
                  </a:cubicBezTo>
                  <a:cubicBezTo>
                    <a:pt x="27" y="161"/>
                    <a:pt x="0" y="134"/>
                    <a:pt x="0" y="10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1"/>
                    <a:pt x="259" y="101"/>
                    <a:pt x="259" y="101"/>
                  </a:cubicBezTo>
                  <a:cubicBezTo>
                    <a:pt x="259" y="134"/>
                    <a:pt x="232" y="161"/>
                    <a:pt x="199" y="161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1îḍé">
              <a:extLst>
                <a:ext uri="{FF2B5EF4-FFF2-40B4-BE49-F238E27FC236}">
                  <a16:creationId xmlns:a16="http://schemas.microsoft.com/office/drawing/2014/main" id="{442FD7B5-5842-498D-96A6-4A0ADB4F43F0}"/>
                </a:ext>
              </a:extLst>
            </p:cNvPr>
            <p:cNvSpPr/>
            <p:nvPr userDrawn="1"/>
          </p:nvSpPr>
          <p:spPr bwMode="auto">
            <a:xfrm>
              <a:off x="6900253" y="1162831"/>
              <a:ext cx="754806" cy="580284"/>
            </a:xfrm>
            <a:custGeom>
              <a:avLst/>
              <a:gdLst>
                <a:gd name="T0" fmla="*/ 67 w 250"/>
                <a:gd name="T1" fmla="*/ 0 h 192"/>
                <a:gd name="T2" fmla="*/ 1 w 250"/>
                <a:gd name="T3" fmla="*/ 59 h 192"/>
                <a:gd name="T4" fmla="*/ 1 w 250"/>
                <a:gd name="T5" fmla="*/ 60 h 192"/>
                <a:gd name="T6" fmla="*/ 1 w 250"/>
                <a:gd name="T7" fmla="*/ 61 h 192"/>
                <a:gd name="T8" fmla="*/ 1 w 250"/>
                <a:gd name="T9" fmla="*/ 63 h 192"/>
                <a:gd name="T10" fmla="*/ 1 w 250"/>
                <a:gd name="T11" fmla="*/ 64 h 192"/>
                <a:gd name="T12" fmla="*/ 1 w 250"/>
                <a:gd name="T13" fmla="*/ 66 h 192"/>
                <a:gd name="T14" fmla="*/ 1 w 250"/>
                <a:gd name="T15" fmla="*/ 67 h 192"/>
                <a:gd name="T16" fmla="*/ 1 w 250"/>
                <a:gd name="T17" fmla="*/ 68 h 192"/>
                <a:gd name="T18" fmla="*/ 1 w 250"/>
                <a:gd name="T19" fmla="*/ 70 h 192"/>
                <a:gd name="T20" fmla="*/ 1 w 250"/>
                <a:gd name="T21" fmla="*/ 71 h 192"/>
                <a:gd name="T22" fmla="*/ 1 w 250"/>
                <a:gd name="T23" fmla="*/ 72 h 192"/>
                <a:gd name="T24" fmla="*/ 1 w 250"/>
                <a:gd name="T25" fmla="*/ 74 h 192"/>
                <a:gd name="T26" fmla="*/ 1 w 250"/>
                <a:gd name="T27" fmla="*/ 75 h 192"/>
                <a:gd name="T28" fmla="*/ 1 w 250"/>
                <a:gd name="T29" fmla="*/ 77 h 192"/>
                <a:gd name="T30" fmla="*/ 1 w 250"/>
                <a:gd name="T31" fmla="*/ 78 h 192"/>
                <a:gd name="T32" fmla="*/ 1 w 250"/>
                <a:gd name="T33" fmla="*/ 79 h 192"/>
                <a:gd name="T34" fmla="*/ 1 w 250"/>
                <a:gd name="T35" fmla="*/ 81 h 192"/>
                <a:gd name="T36" fmla="*/ 1 w 250"/>
                <a:gd name="T37" fmla="*/ 82 h 192"/>
                <a:gd name="T38" fmla="*/ 1 w 250"/>
                <a:gd name="T39" fmla="*/ 84 h 192"/>
                <a:gd name="T40" fmla="*/ 1 w 250"/>
                <a:gd name="T41" fmla="*/ 85 h 192"/>
                <a:gd name="T42" fmla="*/ 11 w 250"/>
                <a:gd name="T43" fmla="*/ 143 h 192"/>
                <a:gd name="T44" fmla="*/ 239 w 250"/>
                <a:gd name="T45" fmla="*/ 143 h 192"/>
                <a:gd name="T46" fmla="*/ 249 w 250"/>
                <a:gd name="T47" fmla="*/ 85 h 192"/>
                <a:gd name="T48" fmla="*/ 249 w 250"/>
                <a:gd name="T49" fmla="*/ 84 h 192"/>
                <a:gd name="T50" fmla="*/ 249 w 250"/>
                <a:gd name="T51" fmla="*/ 82 h 192"/>
                <a:gd name="T52" fmla="*/ 249 w 250"/>
                <a:gd name="T53" fmla="*/ 81 h 192"/>
                <a:gd name="T54" fmla="*/ 249 w 250"/>
                <a:gd name="T55" fmla="*/ 79 h 192"/>
                <a:gd name="T56" fmla="*/ 249 w 250"/>
                <a:gd name="T57" fmla="*/ 78 h 192"/>
                <a:gd name="T58" fmla="*/ 249 w 250"/>
                <a:gd name="T59" fmla="*/ 77 h 192"/>
                <a:gd name="T60" fmla="*/ 249 w 250"/>
                <a:gd name="T61" fmla="*/ 75 h 192"/>
                <a:gd name="T62" fmla="*/ 249 w 250"/>
                <a:gd name="T63" fmla="*/ 74 h 192"/>
                <a:gd name="T64" fmla="*/ 249 w 250"/>
                <a:gd name="T65" fmla="*/ 72 h 192"/>
                <a:gd name="T66" fmla="*/ 249 w 250"/>
                <a:gd name="T67" fmla="*/ 71 h 192"/>
                <a:gd name="T68" fmla="*/ 249 w 250"/>
                <a:gd name="T69" fmla="*/ 70 h 192"/>
                <a:gd name="T70" fmla="*/ 249 w 250"/>
                <a:gd name="T71" fmla="*/ 68 h 192"/>
                <a:gd name="T72" fmla="*/ 249 w 250"/>
                <a:gd name="T73" fmla="*/ 67 h 192"/>
                <a:gd name="T74" fmla="*/ 249 w 250"/>
                <a:gd name="T75" fmla="*/ 66 h 192"/>
                <a:gd name="T76" fmla="*/ 249 w 250"/>
                <a:gd name="T77" fmla="*/ 64 h 192"/>
                <a:gd name="T78" fmla="*/ 249 w 250"/>
                <a:gd name="T79" fmla="*/ 63 h 192"/>
                <a:gd name="T80" fmla="*/ 249 w 250"/>
                <a:gd name="T81" fmla="*/ 61 h 192"/>
                <a:gd name="T82" fmla="*/ 249 w 250"/>
                <a:gd name="T83" fmla="*/ 60 h 192"/>
                <a:gd name="T84" fmla="*/ 249 w 250"/>
                <a:gd name="T85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92">
                  <a:moveTo>
                    <a:pt x="249" y="58"/>
                  </a:moveTo>
                  <a:cubicBezTo>
                    <a:pt x="249" y="26"/>
                    <a:pt x="222" y="0"/>
                    <a:pt x="18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8" y="0"/>
                    <a:pt x="1" y="2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3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3"/>
                    <a:pt x="1" y="83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90"/>
                    <a:pt x="1" y="95"/>
                    <a:pt x="2" y="99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7" y="171"/>
                    <a:pt x="49" y="192"/>
                    <a:pt x="82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201" y="192"/>
                    <a:pt x="233" y="171"/>
                    <a:pt x="239" y="143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95"/>
                    <a:pt x="250" y="90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2"/>
                    <a:pt x="249" y="82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49" y="82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0"/>
                  </a:cubicBezTo>
                  <a:cubicBezTo>
                    <a:pt x="249" y="80"/>
                    <a:pt x="249" y="80"/>
                    <a:pt x="249" y="80"/>
                  </a:cubicBezTo>
                  <a:cubicBezTo>
                    <a:pt x="249" y="80"/>
                    <a:pt x="249" y="80"/>
                    <a:pt x="249" y="79"/>
                  </a:cubicBezTo>
                  <a:cubicBezTo>
                    <a:pt x="249" y="79"/>
                    <a:pt x="249" y="79"/>
                    <a:pt x="249" y="79"/>
                  </a:cubicBezTo>
                  <a:cubicBezTo>
                    <a:pt x="249" y="79"/>
                    <a:pt x="249" y="79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5"/>
                    <a:pt x="249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9" y="75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9" y="73"/>
                    <a:pt x="249" y="73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49" y="67"/>
                    <a:pt x="249" y="67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3"/>
                    <a:pt x="249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3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9" y="61"/>
                    <a:pt x="249" y="61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49" y="58"/>
                    <a:pt x="249" y="58"/>
                    <a:pt x="249" y="58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ṡlïdê">
              <a:extLst>
                <a:ext uri="{FF2B5EF4-FFF2-40B4-BE49-F238E27FC236}">
                  <a16:creationId xmlns:a16="http://schemas.microsoft.com/office/drawing/2014/main" id="{A34912ED-CD19-4F62-88AA-2F5FC6CEDC50}"/>
                </a:ext>
              </a:extLst>
            </p:cNvPr>
            <p:cNvSpPr/>
            <p:nvPr userDrawn="1"/>
          </p:nvSpPr>
          <p:spPr bwMode="auto">
            <a:xfrm>
              <a:off x="6881347" y="1247183"/>
              <a:ext cx="792619" cy="495932"/>
            </a:xfrm>
            <a:custGeom>
              <a:avLst/>
              <a:gdLst>
                <a:gd name="T0" fmla="*/ 174 w 262"/>
                <a:gd name="T1" fmla="*/ 164 h 164"/>
                <a:gd name="T2" fmla="*/ 88 w 262"/>
                <a:gd name="T3" fmla="*/ 164 h 164"/>
                <a:gd name="T4" fmla="*/ 17 w 262"/>
                <a:gd name="T5" fmla="*/ 115 h 164"/>
                <a:gd name="T6" fmla="*/ 8 w 262"/>
                <a:gd name="T7" fmla="*/ 71 h 164"/>
                <a:gd name="T8" fmla="*/ 73 w 262"/>
                <a:gd name="T9" fmla="*/ 0 h 164"/>
                <a:gd name="T10" fmla="*/ 189 w 262"/>
                <a:gd name="T11" fmla="*/ 0 h 164"/>
                <a:gd name="T12" fmla="*/ 254 w 262"/>
                <a:gd name="T13" fmla="*/ 71 h 164"/>
                <a:gd name="T14" fmla="*/ 245 w 262"/>
                <a:gd name="T15" fmla="*/ 115 h 164"/>
                <a:gd name="T16" fmla="*/ 174 w 262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4">
                  <a:moveTo>
                    <a:pt x="174" y="164"/>
                  </a:moveTo>
                  <a:cubicBezTo>
                    <a:pt x="88" y="164"/>
                    <a:pt x="88" y="164"/>
                    <a:pt x="88" y="164"/>
                  </a:cubicBezTo>
                  <a:cubicBezTo>
                    <a:pt x="55" y="164"/>
                    <a:pt x="23" y="143"/>
                    <a:pt x="17" y="11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34"/>
                    <a:pt x="29" y="0"/>
                    <a:pt x="73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33" y="0"/>
                    <a:pt x="262" y="34"/>
                    <a:pt x="254" y="71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39" y="143"/>
                    <a:pt x="207" y="164"/>
                    <a:pt x="174" y="16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ļïdè">
              <a:extLst>
                <a:ext uri="{FF2B5EF4-FFF2-40B4-BE49-F238E27FC236}">
                  <a16:creationId xmlns:a16="http://schemas.microsoft.com/office/drawing/2014/main" id="{35945142-EE8E-4E21-8316-7049E129E1D0}"/>
                </a:ext>
              </a:extLst>
            </p:cNvPr>
            <p:cNvSpPr/>
            <p:nvPr userDrawn="1"/>
          </p:nvSpPr>
          <p:spPr bwMode="auto">
            <a:xfrm>
              <a:off x="6830444" y="1588954"/>
              <a:ext cx="132346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ḻiḋe">
              <a:extLst>
                <a:ext uri="{FF2B5EF4-FFF2-40B4-BE49-F238E27FC236}">
                  <a16:creationId xmlns:a16="http://schemas.microsoft.com/office/drawing/2014/main" id="{22F66067-2A9B-47B5-9E53-8F21254AEF13}"/>
                </a:ext>
              </a:extLst>
            </p:cNvPr>
            <p:cNvSpPr/>
            <p:nvPr userDrawn="1"/>
          </p:nvSpPr>
          <p:spPr bwMode="auto">
            <a:xfrm>
              <a:off x="7591067" y="1588954"/>
              <a:ext cx="133800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ŝ1ide">
              <a:extLst>
                <a:ext uri="{FF2B5EF4-FFF2-40B4-BE49-F238E27FC236}">
                  <a16:creationId xmlns:a16="http://schemas.microsoft.com/office/drawing/2014/main" id="{33512BE7-4E8E-4ADE-8634-19902B994EA1}"/>
                </a:ext>
              </a:extLst>
            </p:cNvPr>
            <p:cNvSpPr/>
            <p:nvPr userDrawn="1"/>
          </p:nvSpPr>
          <p:spPr bwMode="auto">
            <a:xfrm>
              <a:off x="6996240" y="1684941"/>
              <a:ext cx="263237" cy="610825"/>
            </a:xfrm>
            <a:custGeom>
              <a:avLst/>
              <a:gdLst>
                <a:gd name="T0" fmla="*/ 181 w 181"/>
                <a:gd name="T1" fmla="*/ 420 h 420"/>
                <a:gd name="T2" fmla="*/ 33 w 181"/>
                <a:gd name="T3" fmla="*/ 420 h 420"/>
                <a:gd name="T4" fmla="*/ 0 w 181"/>
                <a:gd name="T5" fmla="*/ 0 h 420"/>
                <a:gd name="T6" fmla="*/ 179 w 181"/>
                <a:gd name="T7" fmla="*/ 0 h 420"/>
                <a:gd name="T8" fmla="*/ 181 w 181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420">
                  <a:moveTo>
                    <a:pt x="181" y="420"/>
                  </a:moveTo>
                  <a:lnTo>
                    <a:pt x="33" y="420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81" y="420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ṥļïďé">
              <a:extLst>
                <a:ext uri="{FF2B5EF4-FFF2-40B4-BE49-F238E27FC236}">
                  <a16:creationId xmlns:a16="http://schemas.microsoft.com/office/drawing/2014/main" id="{4E7DCC6D-E5EB-487F-8649-7C2064897CE3}"/>
                </a:ext>
              </a:extLst>
            </p:cNvPr>
            <p:cNvSpPr/>
            <p:nvPr userDrawn="1"/>
          </p:nvSpPr>
          <p:spPr bwMode="auto">
            <a:xfrm>
              <a:off x="7301652" y="1684941"/>
              <a:ext cx="260328" cy="610825"/>
            </a:xfrm>
            <a:custGeom>
              <a:avLst/>
              <a:gdLst>
                <a:gd name="T0" fmla="*/ 0 w 179"/>
                <a:gd name="T1" fmla="*/ 420 h 420"/>
                <a:gd name="T2" fmla="*/ 145 w 179"/>
                <a:gd name="T3" fmla="*/ 420 h 420"/>
                <a:gd name="T4" fmla="*/ 179 w 179"/>
                <a:gd name="T5" fmla="*/ 0 h 420"/>
                <a:gd name="T6" fmla="*/ 2 w 179"/>
                <a:gd name="T7" fmla="*/ 0 h 420"/>
                <a:gd name="T8" fmla="*/ 0 w 179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420">
                  <a:moveTo>
                    <a:pt x="0" y="420"/>
                  </a:moveTo>
                  <a:lnTo>
                    <a:pt x="145" y="420"/>
                  </a:lnTo>
                  <a:lnTo>
                    <a:pt x="179" y="0"/>
                  </a:lnTo>
                  <a:lnTo>
                    <a:pt x="2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ľíďè">
              <a:extLst>
                <a:ext uri="{FF2B5EF4-FFF2-40B4-BE49-F238E27FC236}">
                  <a16:creationId xmlns:a16="http://schemas.microsoft.com/office/drawing/2014/main" id="{92C622ED-CB46-40A4-8046-C3A1646C1347}"/>
                </a:ext>
              </a:extLst>
            </p:cNvPr>
            <p:cNvSpPr/>
            <p:nvPr userDrawn="1"/>
          </p:nvSpPr>
          <p:spPr bwMode="auto">
            <a:xfrm>
              <a:off x="7851395" y="2977854"/>
              <a:ext cx="779529" cy="780984"/>
            </a:xfrm>
            <a:custGeom>
              <a:avLst/>
              <a:gdLst>
                <a:gd name="T0" fmla="*/ 121 w 258"/>
                <a:gd name="T1" fmla="*/ 236 h 259"/>
                <a:gd name="T2" fmla="*/ 23 w 258"/>
                <a:gd name="T3" fmla="*/ 137 h 259"/>
                <a:gd name="T4" fmla="*/ 23 w 258"/>
                <a:gd name="T5" fmla="*/ 52 h 259"/>
                <a:gd name="T6" fmla="*/ 52 w 258"/>
                <a:gd name="T7" fmla="*/ 24 h 259"/>
                <a:gd name="T8" fmla="*/ 137 w 258"/>
                <a:gd name="T9" fmla="*/ 24 h 259"/>
                <a:gd name="T10" fmla="*/ 235 w 258"/>
                <a:gd name="T11" fmla="*/ 123 h 259"/>
                <a:gd name="T12" fmla="*/ 234 w 258"/>
                <a:gd name="T13" fmla="*/ 208 h 259"/>
                <a:gd name="T14" fmla="*/ 206 w 258"/>
                <a:gd name="T15" fmla="*/ 236 h 259"/>
                <a:gd name="T16" fmla="*/ 121 w 258"/>
                <a:gd name="T17" fmla="*/ 23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259">
                  <a:moveTo>
                    <a:pt x="121" y="236"/>
                  </a:moveTo>
                  <a:cubicBezTo>
                    <a:pt x="23" y="137"/>
                    <a:pt x="23" y="137"/>
                    <a:pt x="23" y="137"/>
                  </a:cubicBezTo>
                  <a:cubicBezTo>
                    <a:pt x="0" y="114"/>
                    <a:pt x="0" y="75"/>
                    <a:pt x="23" y="52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76" y="0"/>
                    <a:pt x="114" y="1"/>
                    <a:pt x="137" y="24"/>
                  </a:cubicBezTo>
                  <a:cubicBezTo>
                    <a:pt x="235" y="123"/>
                    <a:pt x="235" y="123"/>
                    <a:pt x="235" y="123"/>
                  </a:cubicBezTo>
                  <a:cubicBezTo>
                    <a:pt x="258" y="146"/>
                    <a:pt x="258" y="185"/>
                    <a:pt x="234" y="208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182" y="259"/>
                    <a:pt x="144" y="259"/>
                    <a:pt x="121" y="236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ṡļiḍe">
              <a:extLst>
                <a:ext uri="{FF2B5EF4-FFF2-40B4-BE49-F238E27FC236}">
                  <a16:creationId xmlns:a16="http://schemas.microsoft.com/office/drawing/2014/main" id="{5B366C55-E08D-4452-9874-12C0ADDE8F6E}"/>
                </a:ext>
              </a:extLst>
            </p:cNvPr>
            <p:cNvSpPr/>
            <p:nvPr userDrawn="1"/>
          </p:nvSpPr>
          <p:spPr bwMode="auto">
            <a:xfrm>
              <a:off x="8060821" y="2748068"/>
              <a:ext cx="805707" cy="802799"/>
            </a:xfrm>
            <a:custGeom>
              <a:avLst/>
              <a:gdLst>
                <a:gd name="T0" fmla="*/ 157 w 267"/>
                <a:gd name="T1" fmla="*/ 28 h 266"/>
                <a:gd name="T2" fmla="*/ 69 w 267"/>
                <a:gd name="T3" fmla="*/ 22 h 266"/>
                <a:gd name="T4" fmla="*/ 68 w 267"/>
                <a:gd name="T5" fmla="*/ 23 h 266"/>
                <a:gd name="T6" fmla="*/ 67 w 267"/>
                <a:gd name="T7" fmla="*/ 24 h 266"/>
                <a:gd name="T8" fmla="*/ 66 w 267"/>
                <a:gd name="T9" fmla="*/ 25 h 266"/>
                <a:gd name="T10" fmla="*/ 65 w 267"/>
                <a:gd name="T11" fmla="*/ 26 h 266"/>
                <a:gd name="T12" fmla="*/ 64 w 267"/>
                <a:gd name="T13" fmla="*/ 27 h 266"/>
                <a:gd name="T14" fmla="*/ 63 w 267"/>
                <a:gd name="T15" fmla="*/ 28 h 266"/>
                <a:gd name="T16" fmla="*/ 62 w 267"/>
                <a:gd name="T17" fmla="*/ 29 h 266"/>
                <a:gd name="T18" fmla="*/ 61 w 267"/>
                <a:gd name="T19" fmla="*/ 30 h 266"/>
                <a:gd name="T20" fmla="*/ 60 w 267"/>
                <a:gd name="T21" fmla="*/ 31 h 266"/>
                <a:gd name="T22" fmla="*/ 59 w 267"/>
                <a:gd name="T23" fmla="*/ 32 h 266"/>
                <a:gd name="T24" fmla="*/ 58 w 267"/>
                <a:gd name="T25" fmla="*/ 33 h 266"/>
                <a:gd name="T26" fmla="*/ 57 w 267"/>
                <a:gd name="T27" fmla="*/ 34 h 266"/>
                <a:gd name="T28" fmla="*/ 56 w 267"/>
                <a:gd name="T29" fmla="*/ 35 h 266"/>
                <a:gd name="T30" fmla="*/ 55 w 267"/>
                <a:gd name="T31" fmla="*/ 36 h 266"/>
                <a:gd name="T32" fmla="*/ 54 w 267"/>
                <a:gd name="T33" fmla="*/ 37 h 266"/>
                <a:gd name="T34" fmla="*/ 53 w 267"/>
                <a:gd name="T35" fmla="*/ 38 h 266"/>
                <a:gd name="T36" fmla="*/ 52 w 267"/>
                <a:gd name="T37" fmla="*/ 39 h 266"/>
                <a:gd name="T38" fmla="*/ 51 w 267"/>
                <a:gd name="T39" fmla="*/ 40 h 266"/>
                <a:gd name="T40" fmla="*/ 50 w 267"/>
                <a:gd name="T41" fmla="*/ 41 h 266"/>
                <a:gd name="T42" fmla="*/ 16 w 267"/>
                <a:gd name="T43" fmla="*/ 89 h 266"/>
                <a:gd name="T44" fmla="*/ 177 w 267"/>
                <a:gd name="T45" fmla="*/ 251 h 266"/>
                <a:gd name="T46" fmla="*/ 225 w 267"/>
                <a:gd name="T47" fmla="*/ 217 h 266"/>
                <a:gd name="T48" fmla="*/ 226 w 267"/>
                <a:gd name="T49" fmla="*/ 217 h 266"/>
                <a:gd name="T50" fmla="*/ 227 w 267"/>
                <a:gd name="T51" fmla="*/ 216 h 266"/>
                <a:gd name="T52" fmla="*/ 228 w 267"/>
                <a:gd name="T53" fmla="*/ 215 h 266"/>
                <a:gd name="T54" fmla="*/ 229 w 267"/>
                <a:gd name="T55" fmla="*/ 214 h 266"/>
                <a:gd name="T56" fmla="*/ 230 w 267"/>
                <a:gd name="T57" fmla="*/ 213 h 266"/>
                <a:gd name="T58" fmla="*/ 231 w 267"/>
                <a:gd name="T59" fmla="*/ 212 h 266"/>
                <a:gd name="T60" fmla="*/ 232 w 267"/>
                <a:gd name="T61" fmla="*/ 211 h 266"/>
                <a:gd name="T62" fmla="*/ 233 w 267"/>
                <a:gd name="T63" fmla="*/ 210 h 266"/>
                <a:gd name="T64" fmla="*/ 234 w 267"/>
                <a:gd name="T65" fmla="*/ 209 h 266"/>
                <a:gd name="T66" fmla="*/ 235 w 267"/>
                <a:gd name="T67" fmla="*/ 208 h 266"/>
                <a:gd name="T68" fmla="*/ 236 w 267"/>
                <a:gd name="T69" fmla="*/ 207 h 266"/>
                <a:gd name="T70" fmla="*/ 237 w 267"/>
                <a:gd name="T71" fmla="*/ 206 h 266"/>
                <a:gd name="T72" fmla="*/ 238 w 267"/>
                <a:gd name="T73" fmla="*/ 205 h 266"/>
                <a:gd name="T74" fmla="*/ 239 w 267"/>
                <a:gd name="T75" fmla="*/ 204 h 266"/>
                <a:gd name="T76" fmla="*/ 240 w 267"/>
                <a:gd name="T77" fmla="*/ 203 h 266"/>
                <a:gd name="T78" fmla="*/ 241 w 267"/>
                <a:gd name="T79" fmla="*/ 202 h 266"/>
                <a:gd name="T80" fmla="*/ 242 w 267"/>
                <a:gd name="T81" fmla="*/ 201 h 266"/>
                <a:gd name="T82" fmla="*/ 243 w 267"/>
                <a:gd name="T83" fmla="*/ 200 h 266"/>
                <a:gd name="T84" fmla="*/ 244 w 267"/>
                <a:gd name="T85" fmla="*/ 19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66">
                  <a:moveTo>
                    <a:pt x="245" y="198"/>
                  </a:moveTo>
                  <a:cubicBezTo>
                    <a:pt x="267" y="176"/>
                    <a:pt x="266" y="138"/>
                    <a:pt x="239" y="11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30" y="0"/>
                    <a:pt x="92" y="0"/>
                    <a:pt x="70" y="21"/>
                  </a:cubicBezTo>
                  <a:cubicBezTo>
                    <a:pt x="69" y="21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8" y="22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7" y="23"/>
                    <a:pt x="67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8"/>
                    <a:pt x="62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1" y="29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0" y="30"/>
                    <a:pt x="60" y="3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59" y="31"/>
                    <a:pt x="59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8" y="32"/>
                    <a:pt x="58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7" y="33"/>
                    <a:pt x="57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6" y="34"/>
                    <a:pt x="56" y="34"/>
                  </a:cubicBezTo>
                  <a:cubicBezTo>
                    <a:pt x="56" y="34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5" y="35"/>
                  </a:cubicBez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4" y="36"/>
                  </a:cubicBezTo>
                  <a:cubicBezTo>
                    <a:pt x="54" y="36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3" y="37"/>
                  </a:cubicBezTo>
                  <a:cubicBezTo>
                    <a:pt x="53" y="37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1" y="39"/>
                  </a:cubicBezTo>
                  <a:cubicBezTo>
                    <a:pt x="51" y="39"/>
                    <a:pt x="51" y="39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0" y="40"/>
                  </a:cubicBezTo>
                  <a:cubicBezTo>
                    <a:pt x="50" y="40"/>
                    <a:pt x="50" y="40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6" y="44"/>
                    <a:pt x="43" y="48"/>
                    <a:pt x="41" y="52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0" y="113"/>
                    <a:pt x="8" y="150"/>
                    <a:pt x="31" y="174"/>
                  </a:cubicBezTo>
                  <a:cubicBezTo>
                    <a:pt x="92" y="235"/>
                    <a:pt x="92" y="235"/>
                    <a:pt x="92" y="235"/>
                  </a:cubicBezTo>
                  <a:cubicBezTo>
                    <a:pt x="115" y="259"/>
                    <a:pt x="152" y="266"/>
                    <a:pt x="177" y="251"/>
                  </a:cubicBezTo>
                  <a:cubicBezTo>
                    <a:pt x="214" y="227"/>
                    <a:pt x="214" y="227"/>
                    <a:pt x="214" y="227"/>
                  </a:cubicBezTo>
                  <a:cubicBezTo>
                    <a:pt x="218" y="224"/>
                    <a:pt x="222" y="221"/>
                    <a:pt x="225" y="218"/>
                  </a:cubicBezTo>
                  <a:cubicBezTo>
                    <a:pt x="225" y="218"/>
                    <a:pt x="225" y="218"/>
                    <a:pt x="225" y="217"/>
                  </a:cubicBezTo>
                  <a:cubicBezTo>
                    <a:pt x="225" y="217"/>
                    <a:pt x="225" y="217"/>
                    <a:pt x="225" y="217"/>
                  </a:cubicBezTo>
                  <a:cubicBezTo>
                    <a:pt x="226" y="217"/>
                    <a:pt x="226" y="217"/>
                    <a:pt x="226" y="217"/>
                  </a:cubicBezTo>
                  <a:cubicBezTo>
                    <a:pt x="226" y="217"/>
                    <a:pt x="226" y="217"/>
                    <a:pt x="226" y="217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27" y="216"/>
                    <a:pt x="227" y="216"/>
                    <a:pt x="227" y="216"/>
                  </a:cubicBezTo>
                  <a:cubicBezTo>
                    <a:pt x="227" y="216"/>
                    <a:pt x="227" y="216"/>
                    <a:pt x="227" y="216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9" y="214"/>
                    <a:pt x="229" y="214"/>
                    <a:pt x="229" y="214"/>
                  </a:cubicBezTo>
                  <a:cubicBezTo>
                    <a:pt x="229" y="214"/>
                    <a:pt x="229" y="214"/>
                    <a:pt x="229" y="214"/>
                  </a:cubicBezTo>
                  <a:cubicBezTo>
                    <a:pt x="229" y="213"/>
                    <a:pt x="229" y="213"/>
                    <a:pt x="229" y="213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30" y="212"/>
                    <a:pt x="230" y="212"/>
                    <a:pt x="230" y="212"/>
                  </a:cubicBezTo>
                  <a:cubicBezTo>
                    <a:pt x="230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1"/>
                    <a:pt x="231" y="211"/>
                  </a:cubicBezTo>
                  <a:cubicBezTo>
                    <a:pt x="231" y="211"/>
                    <a:pt x="232" y="211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2" y="211"/>
                    <a:pt x="232" y="210"/>
                    <a:pt x="232" y="210"/>
                  </a:cubicBezTo>
                  <a:cubicBezTo>
                    <a:pt x="232" y="210"/>
                    <a:pt x="233" y="210"/>
                    <a:pt x="233" y="210"/>
                  </a:cubicBezTo>
                  <a:cubicBezTo>
                    <a:pt x="233" y="210"/>
                    <a:pt x="233" y="210"/>
                    <a:pt x="233" y="210"/>
                  </a:cubicBezTo>
                  <a:cubicBezTo>
                    <a:pt x="233" y="210"/>
                    <a:pt x="233" y="209"/>
                    <a:pt x="233" y="209"/>
                  </a:cubicBezTo>
                  <a:cubicBezTo>
                    <a:pt x="233" y="209"/>
                    <a:pt x="234" y="209"/>
                    <a:pt x="234" y="209"/>
                  </a:cubicBezTo>
                  <a:cubicBezTo>
                    <a:pt x="234" y="209"/>
                    <a:pt x="234" y="209"/>
                    <a:pt x="234" y="209"/>
                  </a:cubicBezTo>
                  <a:cubicBezTo>
                    <a:pt x="234" y="209"/>
                    <a:pt x="234" y="208"/>
                    <a:pt x="234" y="208"/>
                  </a:cubicBezTo>
                  <a:cubicBezTo>
                    <a:pt x="234" y="208"/>
                    <a:pt x="235" y="208"/>
                    <a:pt x="235" y="208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5" y="208"/>
                    <a:pt x="235" y="208"/>
                    <a:pt x="235" y="207"/>
                  </a:cubicBezTo>
                  <a:cubicBezTo>
                    <a:pt x="235" y="207"/>
                    <a:pt x="236" y="207"/>
                    <a:pt x="236" y="207"/>
                  </a:cubicBezTo>
                  <a:cubicBezTo>
                    <a:pt x="236" y="207"/>
                    <a:pt x="236" y="207"/>
                    <a:pt x="236" y="207"/>
                  </a:cubicBezTo>
                  <a:cubicBezTo>
                    <a:pt x="236" y="207"/>
                    <a:pt x="236" y="207"/>
                    <a:pt x="236" y="206"/>
                  </a:cubicBezTo>
                  <a:cubicBezTo>
                    <a:pt x="236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5"/>
                  </a:cubicBezTo>
                  <a:cubicBezTo>
                    <a:pt x="237" y="205"/>
                    <a:pt x="238" y="205"/>
                    <a:pt x="238" y="205"/>
                  </a:cubicBezTo>
                  <a:cubicBezTo>
                    <a:pt x="238" y="205"/>
                    <a:pt x="238" y="205"/>
                    <a:pt x="238" y="205"/>
                  </a:cubicBezTo>
                  <a:cubicBezTo>
                    <a:pt x="238" y="205"/>
                    <a:pt x="238" y="205"/>
                    <a:pt x="238" y="204"/>
                  </a:cubicBezTo>
                  <a:cubicBezTo>
                    <a:pt x="238" y="204"/>
                    <a:pt x="238" y="204"/>
                    <a:pt x="239" y="204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39" y="204"/>
                    <a:pt x="239" y="204"/>
                    <a:pt x="239" y="203"/>
                  </a:cubicBezTo>
                  <a:cubicBezTo>
                    <a:pt x="239" y="203"/>
                    <a:pt x="239" y="203"/>
                    <a:pt x="240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2"/>
                    <a:pt x="240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1"/>
                    <a:pt x="241" y="201"/>
                    <a:pt x="242" y="201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2" y="200"/>
                    <a:pt x="242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199"/>
                    <a:pt x="243" y="199"/>
                    <a:pt x="244" y="199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4" y="199"/>
                    <a:pt x="244" y="198"/>
                    <a:pt x="245" y="198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ṡlïdé">
              <a:extLst>
                <a:ext uri="{FF2B5EF4-FFF2-40B4-BE49-F238E27FC236}">
                  <a16:creationId xmlns:a16="http://schemas.microsoft.com/office/drawing/2014/main" id="{3EAFD5CD-4FA5-42A6-948C-A5700996B0E2}"/>
                </a:ext>
              </a:extLst>
            </p:cNvPr>
            <p:cNvSpPr/>
            <p:nvPr userDrawn="1"/>
          </p:nvSpPr>
          <p:spPr bwMode="auto">
            <a:xfrm>
              <a:off x="8060821" y="2796061"/>
              <a:ext cx="754806" cy="754806"/>
            </a:xfrm>
            <a:custGeom>
              <a:avLst/>
              <a:gdLst>
                <a:gd name="T0" fmla="*/ 92 w 250"/>
                <a:gd name="T1" fmla="*/ 219 h 250"/>
                <a:gd name="T2" fmla="*/ 31 w 250"/>
                <a:gd name="T3" fmla="*/ 158 h 250"/>
                <a:gd name="T4" fmla="*/ 16 w 250"/>
                <a:gd name="T5" fmla="*/ 73 h 250"/>
                <a:gd name="T6" fmla="*/ 41 w 250"/>
                <a:gd name="T7" fmla="*/ 36 h 250"/>
                <a:gd name="T8" fmla="*/ 137 w 250"/>
                <a:gd name="T9" fmla="*/ 32 h 250"/>
                <a:gd name="T10" fmla="*/ 219 w 250"/>
                <a:gd name="T11" fmla="*/ 114 h 250"/>
                <a:gd name="T12" fmla="*/ 214 w 250"/>
                <a:gd name="T13" fmla="*/ 211 h 250"/>
                <a:gd name="T14" fmla="*/ 177 w 250"/>
                <a:gd name="T15" fmla="*/ 235 h 250"/>
                <a:gd name="T16" fmla="*/ 92 w 250"/>
                <a:gd name="T17" fmla="*/ 21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50">
                  <a:moveTo>
                    <a:pt x="92" y="219"/>
                  </a:moveTo>
                  <a:cubicBezTo>
                    <a:pt x="31" y="158"/>
                    <a:pt x="31" y="158"/>
                    <a:pt x="31" y="158"/>
                  </a:cubicBezTo>
                  <a:cubicBezTo>
                    <a:pt x="8" y="134"/>
                    <a:pt x="0" y="97"/>
                    <a:pt x="16" y="73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62" y="4"/>
                    <a:pt x="106" y="0"/>
                    <a:pt x="137" y="32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50" y="146"/>
                    <a:pt x="246" y="190"/>
                    <a:pt x="214" y="211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2" y="250"/>
                    <a:pt x="115" y="243"/>
                    <a:pt x="92" y="219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ḷïḓé">
              <a:extLst>
                <a:ext uri="{FF2B5EF4-FFF2-40B4-BE49-F238E27FC236}">
                  <a16:creationId xmlns:a16="http://schemas.microsoft.com/office/drawing/2014/main" id="{EFA5D1BB-EC5E-4A18-9E9B-6DF9DCAE2FF5}"/>
                </a:ext>
              </a:extLst>
            </p:cNvPr>
            <p:cNvSpPr/>
            <p:nvPr userDrawn="1"/>
          </p:nvSpPr>
          <p:spPr bwMode="auto">
            <a:xfrm>
              <a:off x="7761225" y="2961856"/>
              <a:ext cx="350498" cy="350498"/>
            </a:xfrm>
            <a:custGeom>
              <a:avLst/>
              <a:gdLst>
                <a:gd name="T0" fmla="*/ 8 w 116"/>
                <a:gd name="T1" fmla="*/ 107 h 116"/>
                <a:gd name="T2" fmla="*/ 8 w 116"/>
                <a:gd name="T3" fmla="*/ 107 h 116"/>
                <a:gd name="T4" fmla="*/ 8 w 116"/>
                <a:gd name="T5" fmla="*/ 76 h 116"/>
                <a:gd name="T6" fmla="*/ 77 w 116"/>
                <a:gd name="T7" fmla="*/ 8 h 116"/>
                <a:gd name="T8" fmla="*/ 108 w 116"/>
                <a:gd name="T9" fmla="*/ 8 h 116"/>
                <a:gd name="T10" fmla="*/ 108 w 116"/>
                <a:gd name="T11" fmla="*/ 8 h 116"/>
                <a:gd name="T12" fmla="*/ 108 w 116"/>
                <a:gd name="T13" fmla="*/ 40 h 116"/>
                <a:gd name="T14" fmla="*/ 39 w 116"/>
                <a:gd name="T15" fmla="*/ 107 h 116"/>
                <a:gd name="T16" fmla="*/ 8 w 116"/>
                <a:gd name="T17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6">
                  <a:moveTo>
                    <a:pt x="8" y="107"/>
                  </a:moveTo>
                  <a:cubicBezTo>
                    <a:pt x="8" y="107"/>
                    <a:pt x="8" y="107"/>
                    <a:pt x="8" y="107"/>
                  </a:cubicBezTo>
                  <a:cubicBezTo>
                    <a:pt x="0" y="98"/>
                    <a:pt x="0" y="84"/>
                    <a:pt x="8" y="76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5" y="0"/>
                    <a:pt x="99" y="0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6" y="17"/>
                    <a:pt x="116" y="31"/>
                    <a:pt x="108" y="40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1" y="116"/>
                    <a:pt x="17" y="116"/>
                    <a:pt x="8" y="10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ľiḑè">
              <a:extLst>
                <a:ext uri="{FF2B5EF4-FFF2-40B4-BE49-F238E27FC236}">
                  <a16:creationId xmlns:a16="http://schemas.microsoft.com/office/drawing/2014/main" id="{195ADD8E-0793-4C1E-8CC4-CEA31D4A6143}"/>
                </a:ext>
              </a:extLst>
            </p:cNvPr>
            <p:cNvSpPr/>
            <p:nvPr userDrawn="1"/>
          </p:nvSpPr>
          <p:spPr bwMode="auto">
            <a:xfrm>
              <a:off x="8296424" y="3502872"/>
              <a:ext cx="353406" cy="350498"/>
            </a:xfrm>
            <a:custGeom>
              <a:avLst/>
              <a:gdLst>
                <a:gd name="T0" fmla="*/ 8 w 117"/>
                <a:gd name="T1" fmla="*/ 107 h 116"/>
                <a:gd name="T2" fmla="*/ 8 w 117"/>
                <a:gd name="T3" fmla="*/ 107 h 116"/>
                <a:gd name="T4" fmla="*/ 8 w 117"/>
                <a:gd name="T5" fmla="*/ 76 h 116"/>
                <a:gd name="T6" fmla="*/ 77 w 117"/>
                <a:gd name="T7" fmla="*/ 8 h 116"/>
                <a:gd name="T8" fmla="*/ 108 w 117"/>
                <a:gd name="T9" fmla="*/ 8 h 116"/>
                <a:gd name="T10" fmla="*/ 108 w 117"/>
                <a:gd name="T11" fmla="*/ 8 h 116"/>
                <a:gd name="T12" fmla="*/ 108 w 117"/>
                <a:gd name="T13" fmla="*/ 39 h 116"/>
                <a:gd name="T14" fmla="*/ 40 w 117"/>
                <a:gd name="T15" fmla="*/ 107 h 116"/>
                <a:gd name="T16" fmla="*/ 8 w 117"/>
                <a:gd name="T17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6">
                  <a:moveTo>
                    <a:pt x="8" y="107"/>
                  </a:moveTo>
                  <a:cubicBezTo>
                    <a:pt x="8" y="107"/>
                    <a:pt x="8" y="107"/>
                    <a:pt x="8" y="107"/>
                  </a:cubicBezTo>
                  <a:cubicBezTo>
                    <a:pt x="0" y="98"/>
                    <a:pt x="0" y="84"/>
                    <a:pt x="8" y="76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5" y="0"/>
                    <a:pt x="99" y="0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7" y="17"/>
                    <a:pt x="116" y="31"/>
                    <a:pt x="108" y="39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1" y="116"/>
                    <a:pt x="17" y="115"/>
                    <a:pt x="8" y="10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ļïďé">
              <a:extLst>
                <a:ext uri="{FF2B5EF4-FFF2-40B4-BE49-F238E27FC236}">
                  <a16:creationId xmlns:a16="http://schemas.microsoft.com/office/drawing/2014/main" id="{421795F7-0BAA-44D5-98AD-C5D68EEBA3CF}"/>
                </a:ext>
              </a:extLst>
            </p:cNvPr>
            <p:cNvSpPr/>
            <p:nvPr userDrawn="1"/>
          </p:nvSpPr>
          <p:spPr bwMode="auto">
            <a:xfrm>
              <a:off x="7691417" y="3158193"/>
              <a:ext cx="546834" cy="580284"/>
            </a:xfrm>
            <a:custGeom>
              <a:avLst/>
              <a:gdLst>
                <a:gd name="T0" fmla="*/ 102 w 376"/>
                <a:gd name="T1" fmla="*/ 399 h 399"/>
                <a:gd name="T2" fmla="*/ 0 w 376"/>
                <a:gd name="T3" fmla="*/ 295 h 399"/>
                <a:gd name="T4" fmla="*/ 249 w 376"/>
                <a:gd name="T5" fmla="*/ 0 h 399"/>
                <a:gd name="T6" fmla="*/ 376 w 376"/>
                <a:gd name="T7" fmla="*/ 127 h 399"/>
                <a:gd name="T8" fmla="*/ 102 w 376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99">
                  <a:moveTo>
                    <a:pt x="102" y="399"/>
                  </a:moveTo>
                  <a:lnTo>
                    <a:pt x="0" y="295"/>
                  </a:lnTo>
                  <a:lnTo>
                    <a:pt x="249" y="0"/>
                  </a:lnTo>
                  <a:lnTo>
                    <a:pt x="376" y="127"/>
                  </a:lnTo>
                  <a:lnTo>
                    <a:pt x="102" y="399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šlídê">
              <a:extLst>
                <a:ext uri="{FF2B5EF4-FFF2-40B4-BE49-F238E27FC236}">
                  <a16:creationId xmlns:a16="http://schemas.microsoft.com/office/drawing/2014/main" id="{8AEF70E7-55F1-4698-8ADA-84F3B8592489}"/>
                </a:ext>
              </a:extLst>
            </p:cNvPr>
            <p:cNvSpPr/>
            <p:nvPr userDrawn="1"/>
          </p:nvSpPr>
          <p:spPr bwMode="auto">
            <a:xfrm>
              <a:off x="7870302" y="3376345"/>
              <a:ext cx="631186" cy="542471"/>
            </a:xfrm>
            <a:custGeom>
              <a:avLst/>
              <a:gdLst>
                <a:gd name="T0" fmla="*/ 0 w 434"/>
                <a:gd name="T1" fmla="*/ 270 h 373"/>
                <a:gd name="T2" fmla="*/ 104 w 434"/>
                <a:gd name="T3" fmla="*/ 373 h 373"/>
                <a:gd name="T4" fmla="*/ 434 w 434"/>
                <a:gd name="T5" fmla="*/ 99 h 373"/>
                <a:gd name="T6" fmla="*/ 276 w 434"/>
                <a:gd name="T7" fmla="*/ 0 h 373"/>
                <a:gd name="T8" fmla="*/ 0 w 434"/>
                <a:gd name="T9" fmla="*/ 27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373">
                  <a:moveTo>
                    <a:pt x="0" y="270"/>
                  </a:moveTo>
                  <a:lnTo>
                    <a:pt x="104" y="373"/>
                  </a:lnTo>
                  <a:lnTo>
                    <a:pt x="434" y="99"/>
                  </a:lnTo>
                  <a:lnTo>
                    <a:pt x="276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ŝliḓé">
              <a:extLst>
                <a:ext uri="{FF2B5EF4-FFF2-40B4-BE49-F238E27FC236}">
                  <a16:creationId xmlns:a16="http://schemas.microsoft.com/office/drawing/2014/main" id="{4F4F565F-A5DA-4EDB-B869-8DBB6E3AB751}"/>
                </a:ext>
              </a:extLst>
            </p:cNvPr>
            <p:cNvSpPr/>
            <p:nvPr userDrawn="1"/>
          </p:nvSpPr>
          <p:spPr bwMode="auto">
            <a:xfrm>
              <a:off x="4775455" y="5088109"/>
              <a:ext cx="782438" cy="482843"/>
            </a:xfrm>
            <a:custGeom>
              <a:avLst/>
              <a:gdLst>
                <a:gd name="T0" fmla="*/ 60 w 259"/>
                <a:gd name="T1" fmla="*/ 0 h 160"/>
                <a:gd name="T2" fmla="*/ 199 w 259"/>
                <a:gd name="T3" fmla="*/ 0 h 160"/>
                <a:gd name="T4" fmla="*/ 259 w 259"/>
                <a:gd name="T5" fmla="*/ 60 h 160"/>
                <a:gd name="T6" fmla="*/ 259 w 259"/>
                <a:gd name="T7" fmla="*/ 100 h 160"/>
                <a:gd name="T8" fmla="*/ 199 w 259"/>
                <a:gd name="T9" fmla="*/ 160 h 160"/>
                <a:gd name="T10" fmla="*/ 60 w 259"/>
                <a:gd name="T11" fmla="*/ 160 h 160"/>
                <a:gd name="T12" fmla="*/ 0 w 259"/>
                <a:gd name="T13" fmla="*/ 100 h 160"/>
                <a:gd name="T14" fmla="*/ 0 w 259"/>
                <a:gd name="T15" fmla="*/ 60 h 160"/>
                <a:gd name="T16" fmla="*/ 60 w 25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0">
                  <a:moveTo>
                    <a:pt x="60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33"/>
                    <a:pt x="232" y="160"/>
                    <a:pt x="199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27" y="160"/>
                    <a:pt x="0" y="133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ṩļïdê">
              <a:extLst>
                <a:ext uri="{FF2B5EF4-FFF2-40B4-BE49-F238E27FC236}">
                  <a16:creationId xmlns:a16="http://schemas.microsoft.com/office/drawing/2014/main" id="{AE561DDC-9073-4F53-A292-B8913B05A82B}"/>
                </a:ext>
              </a:extLst>
            </p:cNvPr>
            <p:cNvSpPr/>
            <p:nvPr userDrawn="1"/>
          </p:nvSpPr>
          <p:spPr bwMode="auto">
            <a:xfrm>
              <a:off x="4789998" y="5335348"/>
              <a:ext cx="753351" cy="581738"/>
            </a:xfrm>
            <a:custGeom>
              <a:avLst/>
              <a:gdLst>
                <a:gd name="T0" fmla="*/ 183 w 249"/>
                <a:gd name="T1" fmla="*/ 193 h 193"/>
                <a:gd name="T2" fmla="*/ 249 w 249"/>
                <a:gd name="T3" fmla="*/ 134 h 193"/>
                <a:gd name="T4" fmla="*/ 249 w 249"/>
                <a:gd name="T5" fmla="*/ 132 h 193"/>
                <a:gd name="T6" fmla="*/ 249 w 249"/>
                <a:gd name="T7" fmla="*/ 131 h 193"/>
                <a:gd name="T8" fmla="*/ 249 w 249"/>
                <a:gd name="T9" fmla="*/ 130 h 193"/>
                <a:gd name="T10" fmla="*/ 249 w 249"/>
                <a:gd name="T11" fmla="*/ 128 h 193"/>
                <a:gd name="T12" fmla="*/ 249 w 249"/>
                <a:gd name="T13" fmla="*/ 127 h 193"/>
                <a:gd name="T14" fmla="*/ 249 w 249"/>
                <a:gd name="T15" fmla="*/ 126 h 193"/>
                <a:gd name="T16" fmla="*/ 249 w 249"/>
                <a:gd name="T17" fmla="*/ 124 h 193"/>
                <a:gd name="T18" fmla="*/ 249 w 249"/>
                <a:gd name="T19" fmla="*/ 123 h 193"/>
                <a:gd name="T20" fmla="*/ 249 w 249"/>
                <a:gd name="T21" fmla="*/ 121 h 193"/>
                <a:gd name="T22" fmla="*/ 249 w 249"/>
                <a:gd name="T23" fmla="*/ 120 h 193"/>
                <a:gd name="T24" fmla="*/ 249 w 249"/>
                <a:gd name="T25" fmla="*/ 119 h 193"/>
                <a:gd name="T26" fmla="*/ 249 w 249"/>
                <a:gd name="T27" fmla="*/ 117 h 193"/>
                <a:gd name="T28" fmla="*/ 249 w 249"/>
                <a:gd name="T29" fmla="*/ 116 h 193"/>
                <a:gd name="T30" fmla="*/ 249 w 249"/>
                <a:gd name="T31" fmla="*/ 114 h 193"/>
                <a:gd name="T32" fmla="*/ 249 w 249"/>
                <a:gd name="T33" fmla="*/ 113 h 193"/>
                <a:gd name="T34" fmla="*/ 249 w 249"/>
                <a:gd name="T35" fmla="*/ 112 h 193"/>
                <a:gd name="T36" fmla="*/ 249 w 249"/>
                <a:gd name="T37" fmla="*/ 110 h 193"/>
                <a:gd name="T38" fmla="*/ 249 w 249"/>
                <a:gd name="T39" fmla="*/ 109 h 193"/>
                <a:gd name="T40" fmla="*/ 249 w 249"/>
                <a:gd name="T41" fmla="*/ 107 h 193"/>
                <a:gd name="T42" fmla="*/ 239 w 249"/>
                <a:gd name="T43" fmla="*/ 50 h 193"/>
                <a:gd name="T44" fmla="*/ 11 w 249"/>
                <a:gd name="T45" fmla="*/ 50 h 193"/>
                <a:gd name="T46" fmla="*/ 1 w 249"/>
                <a:gd name="T47" fmla="*/ 107 h 193"/>
                <a:gd name="T48" fmla="*/ 1 w 249"/>
                <a:gd name="T49" fmla="*/ 109 h 193"/>
                <a:gd name="T50" fmla="*/ 1 w 249"/>
                <a:gd name="T51" fmla="*/ 110 h 193"/>
                <a:gd name="T52" fmla="*/ 1 w 249"/>
                <a:gd name="T53" fmla="*/ 112 h 193"/>
                <a:gd name="T54" fmla="*/ 1 w 249"/>
                <a:gd name="T55" fmla="*/ 113 h 193"/>
                <a:gd name="T56" fmla="*/ 1 w 249"/>
                <a:gd name="T57" fmla="*/ 114 h 193"/>
                <a:gd name="T58" fmla="*/ 1 w 249"/>
                <a:gd name="T59" fmla="*/ 116 h 193"/>
                <a:gd name="T60" fmla="*/ 1 w 249"/>
                <a:gd name="T61" fmla="*/ 117 h 193"/>
                <a:gd name="T62" fmla="*/ 1 w 249"/>
                <a:gd name="T63" fmla="*/ 119 h 193"/>
                <a:gd name="T64" fmla="*/ 1 w 249"/>
                <a:gd name="T65" fmla="*/ 120 h 193"/>
                <a:gd name="T66" fmla="*/ 1 w 249"/>
                <a:gd name="T67" fmla="*/ 121 h 193"/>
                <a:gd name="T68" fmla="*/ 1 w 249"/>
                <a:gd name="T69" fmla="*/ 123 h 193"/>
                <a:gd name="T70" fmla="*/ 1 w 249"/>
                <a:gd name="T71" fmla="*/ 124 h 193"/>
                <a:gd name="T72" fmla="*/ 1 w 249"/>
                <a:gd name="T73" fmla="*/ 126 h 193"/>
                <a:gd name="T74" fmla="*/ 1 w 249"/>
                <a:gd name="T75" fmla="*/ 127 h 193"/>
                <a:gd name="T76" fmla="*/ 1 w 249"/>
                <a:gd name="T77" fmla="*/ 128 h 193"/>
                <a:gd name="T78" fmla="*/ 1 w 249"/>
                <a:gd name="T79" fmla="*/ 130 h 193"/>
                <a:gd name="T80" fmla="*/ 1 w 249"/>
                <a:gd name="T81" fmla="*/ 131 h 193"/>
                <a:gd name="T82" fmla="*/ 1 w 249"/>
                <a:gd name="T83" fmla="*/ 132 h 193"/>
                <a:gd name="T84" fmla="*/ 1 w 249"/>
                <a:gd name="T85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9" h="193">
                  <a:moveTo>
                    <a:pt x="1" y="135"/>
                  </a:moveTo>
                  <a:cubicBezTo>
                    <a:pt x="1" y="166"/>
                    <a:pt x="28" y="193"/>
                    <a:pt x="67" y="193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222" y="193"/>
                    <a:pt x="249" y="166"/>
                    <a:pt x="249" y="135"/>
                  </a:cubicBezTo>
                  <a:cubicBezTo>
                    <a:pt x="249" y="135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3"/>
                  </a:cubicBezTo>
                  <a:cubicBezTo>
                    <a:pt x="249" y="133"/>
                    <a:pt x="249" y="133"/>
                    <a:pt x="249" y="133"/>
                  </a:cubicBezTo>
                  <a:cubicBezTo>
                    <a:pt x="249" y="133"/>
                    <a:pt x="249" y="133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7"/>
                  </a:cubicBezTo>
                  <a:cubicBezTo>
                    <a:pt x="249" y="127"/>
                    <a:pt x="249" y="127"/>
                    <a:pt x="249" y="127"/>
                  </a:cubicBezTo>
                  <a:cubicBezTo>
                    <a:pt x="249" y="127"/>
                    <a:pt x="249" y="127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2"/>
                    <a:pt x="249" y="122"/>
                  </a:cubicBezTo>
                  <a:cubicBezTo>
                    <a:pt x="249" y="122"/>
                    <a:pt x="249" y="122"/>
                    <a:pt x="249" y="122"/>
                  </a:cubicBezTo>
                  <a:cubicBezTo>
                    <a:pt x="249" y="122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0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120"/>
                    <a:pt x="249" y="120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4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0"/>
                    <a:pt x="249" y="110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49" y="108"/>
                    <a:pt x="249" y="108"/>
                    <a:pt x="249" y="107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49" y="102"/>
                    <a:pt x="249" y="98"/>
                    <a:pt x="248" y="93"/>
                  </a:cubicBezTo>
                  <a:cubicBezTo>
                    <a:pt x="239" y="50"/>
                    <a:pt x="239" y="50"/>
                    <a:pt x="239" y="50"/>
                  </a:cubicBezTo>
                  <a:cubicBezTo>
                    <a:pt x="233" y="21"/>
                    <a:pt x="201" y="0"/>
                    <a:pt x="16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17" y="21"/>
                    <a:pt x="11" y="50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8"/>
                    <a:pt x="0" y="102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7"/>
                    <a:pt x="1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" y="117"/>
                    <a:pt x="1" y="117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1"/>
                    <a:pt x="1" y="122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2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5"/>
                    <a:pt x="1" y="135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ḷïde">
              <a:extLst>
                <a:ext uri="{FF2B5EF4-FFF2-40B4-BE49-F238E27FC236}">
                  <a16:creationId xmlns:a16="http://schemas.microsoft.com/office/drawing/2014/main" id="{445AC3CC-B343-492F-BEAE-979A14C385BE}"/>
                </a:ext>
              </a:extLst>
            </p:cNvPr>
            <p:cNvSpPr/>
            <p:nvPr userDrawn="1"/>
          </p:nvSpPr>
          <p:spPr bwMode="auto">
            <a:xfrm>
              <a:off x="4772546" y="5335348"/>
              <a:ext cx="791164" cy="497386"/>
            </a:xfrm>
            <a:custGeom>
              <a:avLst/>
              <a:gdLst>
                <a:gd name="T0" fmla="*/ 88 w 262"/>
                <a:gd name="T1" fmla="*/ 0 h 165"/>
                <a:gd name="T2" fmla="*/ 174 w 262"/>
                <a:gd name="T3" fmla="*/ 0 h 165"/>
                <a:gd name="T4" fmla="*/ 245 w 262"/>
                <a:gd name="T5" fmla="*/ 50 h 165"/>
                <a:gd name="T6" fmla="*/ 254 w 262"/>
                <a:gd name="T7" fmla="*/ 93 h 165"/>
                <a:gd name="T8" fmla="*/ 189 w 262"/>
                <a:gd name="T9" fmla="*/ 165 h 165"/>
                <a:gd name="T10" fmla="*/ 73 w 262"/>
                <a:gd name="T11" fmla="*/ 165 h 165"/>
                <a:gd name="T12" fmla="*/ 8 w 262"/>
                <a:gd name="T13" fmla="*/ 93 h 165"/>
                <a:gd name="T14" fmla="*/ 17 w 262"/>
                <a:gd name="T15" fmla="*/ 50 h 165"/>
                <a:gd name="T16" fmla="*/ 88 w 262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5">
                  <a:moveTo>
                    <a:pt x="88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207" y="0"/>
                    <a:pt x="239" y="21"/>
                    <a:pt x="245" y="50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62" y="130"/>
                    <a:pt x="233" y="165"/>
                    <a:pt x="189" y="165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29" y="165"/>
                    <a:pt x="0" y="130"/>
                    <a:pt x="8" y="9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3" y="21"/>
                    <a:pt x="55" y="0"/>
                    <a:pt x="88" y="0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ŝḻiďé">
              <a:extLst>
                <a:ext uri="{FF2B5EF4-FFF2-40B4-BE49-F238E27FC236}">
                  <a16:creationId xmlns:a16="http://schemas.microsoft.com/office/drawing/2014/main" id="{6E4BF041-BF21-4296-888D-FABEEB9F5383}"/>
                </a:ext>
              </a:extLst>
            </p:cNvPr>
            <p:cNvSpPr/>
            <p:nvPr userDrawn="1"/>
          </p:nvSpPr>
          <p:spPr bwMode="auto">
            <a:xfrm>
              <a:off x="5482267" y="5066294"/>
              <a:ext cx="133800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śľîde">
              <a:extLst>
                <a:ext uri="{FF2B5EF4-FFF2-40B4-BE49-F238E27FC236}">
                  <a16:creationId xmlns:a16="http://schemas.microsoft.com/office/drawing/2014/main" id="{FF4A400C-6EEE-4243-9980-7834FC7CD996}"/>
                </a:ext>
              </a:extLst>
            </p:cNvPr>
            <p:cNvSpPr/>
            <p:nvPr userDrawn="1"/>
          </p:nvSpPr>
          <p:spPr bwMode="auto">
            <a:xfrm>
              <a:off x="4721644" y="5066294"/>
              <a:ext cx="132346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ś1ïḍe">
              <a:extLst>
                <a:ext uri="{FF2B5EF4-FFF2-40B4-BE49-F238E27FC236}">
                  <a16:creationId xmlns:a16="http://schemas.microsoft.com/office/drawing/2014/main" id="{E8DAAFEB-55C4-44E2-950F-221CADD25CDB}"/>
                </a:ext>
              </a:extLst>
            </p:cNvPr>
            <p:cNvSpPr/>
            <p:nvPr userDrawn="1"/>
          </p:nvSpPr>
          <p:spPr bwMode="auto">
            <a:xfrm>
              <a:off x="5187034" y="4785605"/>
              <a:ext cx="253056" cy="625368"/>
            </a:xfrm>
            <a:custGeom>
              <a:avLst/>
              <a:gdLst>
                <a:gd name="T0" fmla="*/ 0 w 174"/>
                <a:gd name="T1" fmla="*/ 0 h 430"/>
                <a:gd name="T2" fmla="*/ 147 w 174"/>
                <a:gd name="T3" fmla="*/ 0 h 430"/>
                <a:gd name="T4" fmla="*/ 174 w 174"/>
                <a:gd name="T5" fmla="*/ 430 h 430"/>
                <a:gd name="T6" fmla="*/ 2 w 174"/>
                <a:gd name="T7" fmla="*/ 384 h 430"/>
                <a:gd name="T8" fmla="*/ 0 w 174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30">
                  <a:moveTo>
                    <a:pt x="0" y="0"/>
                  </a:moveTo>
                  <a:lnTo>
                    <a:pt x="147" y="0"/>
                  </a:lnTo>
                  <a:lnTo>
                    <a:pt x="174" y="430"/>
                  </a:lnTo>
                  <a:lnTo>
                    <a:pt x="2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ṡḻîḋe">
              <a:extLst>
                <a:ext uri="{FF2B5EF4-FFF2-40B4-BE49-F238E27FC236}">
                  <a16:creationId xmlns:a16="http://schemas.microsoft.com/office/drawing/2014/main" id="{E584A7DB-D4D8-4E3F-AF6F-83936A42E3F4}"/>
                </a:ext>
              </a:extLst>
            </p:cNvPr>
            <p:cNvSpPr/>
            <p:nvPr userDrawn="1"/>
          </p:nvSpPr>
          <p:spPr bwMode="auto">
            <a:xfrm>
              <a:off x="4893256" y="4785605"/>
              <a:ext cx="250147" cy="591919"/>
            </a:xfrm>
            <a:custGeom>
              <a:avLst/>
              <a:gdLst>
                <a:gd name="T0" fmla="*/ 172 w 172"/>
                <a:gd name="T1" fmla="*/ 0 h 407"/>
                <a:gd name="T2" fmla="*/ 27 w 172"/>
                <a:gd name="T3" fmla="*/ 0 h 407"/>
                <a:gd name="T4" fmla="*/ 0 w 172"/>
                <a:gd name="T5" fmla="*/ 407 h 407"/>
                <a:gd name="T6" fmla="*/ 170 w 172"/>
                <a:gd name="T7" fmla="*/ 384 h 407"/>
                <a:gd name="T8" fmla="*/ 172 w 172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07">
                  <a:moveTo>
                    <a:pt x="172" y="0"/>
                  </a:moveTo>
                  <a:lnTo>
                    <a:pt x="27" y="0"/>
                  </a:lnTo>
                  <a:lnTo>
                    <a:pt x="0" y="407"/>
                  </a:lnTo>
                  <a:lnTo>
                    <a:pt x="170" y="38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$ļïďê">
              <a:extLst>
                <a:ext uri="{FF2B5EF4-FFF2-40B4-BE49-F238E27FC236}">
                  <a16:creationId xmlns:a16="http://schemas.microsoft.com/office/drawing/2014/main" id="{A11648A4-8D51-4696-8167-1BC98F2F01AF}"/>
                </a:ext>
              </a:extLst>
            </p:cNvPr>
            <p:cNvSpPr/>
            <p:nvPr userDrawn="1"/>
          </p:nvSpPr>
          <p:spPr bwMode="auto">
            <a:xfrm>
              <a:off x="6113453" y="5088109"/>
              <a:ext cx="783893" cy="482843"/>
            </a:xfrm>
            <a:custGeom>
              <a:avLst/>
              <a:gdLst>
                <a:gd name="T0" fmla="*/ 60 w 259"/>
                <a:gd name="T1" fmla="*/ 0 h 160"/>
                <a:gd name="T2" fmla="*/ 199 w 259"/>
                <a:gd name="T3" fmla="*/ 0 h 160"/>
                <a:gd name="T4" fmla="*/ 259 w 259"/>
                <a:gd name="T5" fmla="*/ 60 h 160"/>
                <a:gd name="T6" fmla="*/ 259 w 259"/>
                <a:gd name="T7" fmla="*/ 100 h 160"/>
                <a:gd name="T8" fmla="*/ 199 w 259"/>
                <a:gd name="T9" fmla="*/ 160 h 160"/>
                <a:gd name="T10" fmla="*/ 60 w 259"/>
                <a:gd name="T11" fmla="*/ 160 h 160"/>
                <a:gd name="T12" fmla="*/ 0 w 259"/>
                <a:gd name="T13" fmla="*/ 100 h 160"/>
                <a:gd name="T14" fmla="*/ 0 w 259"/>
                <a:gd name="T15" fmla="*/ 60 h 160"/>
                <a:gd name="T16" fmla="*/ 60 w 25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0">
                  <a:moveTo>
                    <a:pt x="60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33"/>
                    <a:pt x="232" y="160"/>
                    <a:pt x="199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27" y="160"/>
                    <a:pt x="0" y="133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ḻiḍè">
              <a:extLst>
                <a:ext uri="{FF2B5EF4-FFF2-40B4-BE49-F238E27FC236}">
                  <a16:creationId xmlns:a16="http://schemas.microsoft.com/office/drawing/2014/main" id="{C0475B78-B6BB-4415-A924-9AB11AAC3783}"/>
                </a:ext>
              </a:extLst>
            </p:cNvPr>
            <p:cNvSpPr/>
            <p:nvPr userDrawn="1"/>
          </p:nvSpPr>
          <p:spPr bwMode="auto">
            <a:xfrm>
              <a:off x="6129450" y="5335348"/>
              <a:ext cx="751897" cy="581738"/>
            </a:xfrm>
            <a:custGeom>
              <a:avLst/>
              <a:gdLst>
                <a:gd name="T0" fmla="*/ 182 w 249"/>
                <a:gd name="T1" fmla="*/ 193 h 193"/>
                <a:gd name="T2" fmla="*/ 249 w 249"/>
                <a:gd name="T3" fmla="*/ 134 h 193"/>
                <a:gd name="T4" fmla="*/ 249 w 249"/>
                <a:gd name="T5" fmla="*/ 132 h 193"/>
                <a:gd name="T6" fmla="*/ 249 w 249"/>
                <a:gd name="T7" fmla="*/ 131 h 193"/>
                <a:gd name="T8" fmla="*/ 249 w 249"/>
                <a:gd name="T9" fmla="*/ 130 h 193"/>
                <a:gd name="T10" fmla="*/ 249 w 249"/>
                <a:gd name="T11" fmla="*/ 128 h 193"/>
                <a:gd name="T12" fmla="*/ 249 w 249"/>
                <a:gd name="T13" fmla="*/ 127 h 193"/>
                <a:gd name="T14" fmla="*/ 249 w 249"/>
                <a:gd name="T15" fmla="*/ 126 h 193"/>
                <a:gd name="T16" fmla="*/ 249 w 249"/>
                <a:gd name="T17" fmla="*/ 124 h 193"/>
                <a:gd name="T18" fmla="*/ 249 w 249"/>
                <a:gd name="T19" fmla="*/ 123 h 193"/>
                <a:gd name="T20" fmla="*/ 249 w 249"/>
                <a:gd name="T21" fmla="*/ 121 h 193"/>
                <a:gd name="T22" fmla="*/ 249 w 249"/>
                <a:gd name="T23" fmla="*/ 120 h 193"/>
                <a:gd name="T24" fmla="*/ 249 w 249"/>
                <a:gd name="T25" fmla="*/ 119 h 193"/>
                <a:gd name="T26" fmla="*/ 249 w 249"/>
                <a:gd name="T27" fmla="*/ 117 h 193"/>
                <a:gd name="T28" fmla="*/ 249 w 249"/>
                <a:gd name="T29" fmla="*/ 116 h 193"/>
                <a:gd name="T30" fmla="*/ 249 w 249"/>
                <a:gd name="T31" fmla="*/ 114 h 193"/>
                <a:gd name="T32" fmla="*/ 249 w 249"/>
                <a:gd name="T33" fmla="*/ 113 h 193"/>
                <a:gd name="T34" fmla="*/ 249 w 249"/>
                <a:gd name="T35" fmla="*/ 112 h 193"/>
                <a:gd name="T36" fmla="*/ 249 w 249"/>
                <a:gd name="T37" fmla="*/ 110 h 193"/>
                <a:gd name="T38" fmla="*/ 249 w 249"/>
                <a:gd name="T39" fmla="*/ 109 h 193"/>
                <a:gd name="T40" fmla="*/ 249 w 249"/>
                <a:gd name="T41" fmla="*/ 107 h 193"/>
                <a:gd name="T42" fmla="*/ 238 w 249"/>
                <a:gd name="T43" fmla="*/ 50 h 193"/>
                <a:gd name="T44" fmla="*/ 10 w 249"/>
                <a:gd name="T45" fmla="*/ 50 h 193"/>
                <a:gd name="T46" fmla="*/ 0 w 249"/>
                <a:gd name="T47" fmla="*/ 107 h 193"/>
                <a:gd name="T48" fmla="*/ 0 w 249"/>
                <a:gd name="T49" fmla="*/ 109 h 193"/>
                <a:gd name="T50" fmla="*/ 0 w 249"/>
                <a:gd name="T51" fmla="*/ 110 h 193"/>
                <a:gd name="T52" fmla="*/ 0 w 249"/>
                <a:gd name="T53" fmla="*/ 112 h 193"/>
                <a:gd name="T54" fmla="*/ 0 w 249"/>
                <a:gd name="T55" fmla="*/ 113 h 193"/>
                <a:gd name="T56" fmla="*/ 0 w 249"/>
                <a:gd name="T57" fmla="*/ 114 h 193"/>
                <a:gd name="T58" fmla="*/ 0 w 249"/>
                <a:gd name="T59" fmla="*/ 116 h 193"/>
                <a:gd name="T60" fmla="*/ 0 w 249"/>
                <a:gd name="T61" fmla="*/ 117 h 193"/>
                <a:gd name="T62" fmla="*/ 0 w 249"/>
                <a:gd name="T63" fmla="*/ 119 h 193"/>
                <a:gd name="T64" fmla="*/ 0 w 249"/>
                <a:gd name="T65" fmla="*/ 120 h 193"/>
                <a:gd name="T66" fmla="*/ 0 w 249"/>
                <a:gd name="T67" fmla="*/ 121 h 193"/>
                <a:gd name="T68" fmla="*/ 0 w 249"/>
                <a:gd name="T69" fmla="*/ 123 h 193"/>
                <a:gd name="T70" fmla="*/ 0 w 249"/>
                <a:gd name="T71" fmla="*/ 124 h 193"/>
                <a:gd name="T72" fmla="*/ 0 w 249"/>
                <a:gd name="T73" fmla="*/ 126 h 193"/>
                <a:gd name="T74" fmla="*/ 0 w 249"/>
                <a:gd name="T75" fmla="*/ 127 h 193"/>
                <a:gd name="T76" fmla="*/ 0 w 249"/>
                <a:gd name="T77" fmla="*/ 128 h 193"/>
                <a:gd name="T78" fmla="*/ 0 w 249"/>
                <a:gd name="T79" fmla="*/ 130 h 193"/>
                <a:gd name="T80" fmla="*/ 0 w 249"/>
                <a:gd name="T81" fmla="*/ 131 h 193"/>
                <a:gd name="T82" fmla="*/ 0 w 249"/>
                <a:gd name="T83" fmla="*/ 132 h 193"/>
                <a:gd name="T84" fmla="*/ 0 w 249"/>
                <a:gd name="T85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9" h="193">
                  <a:moveTo>
                    <a:pt x="0" y="135"/>
                  </a:moveTo>
                  <a:cubicBezTo>
                    <a:pt x="0" y="166"/>
                    <a:pt x="27" y="193"/>
                    <a:pt x="66" y="193"/>
                  </a:cubicBezTo>
                  <a:cubicBezTo>
                    <a:pt x="182" y="193"/>
                    <a:pt x="182" y="193"/>
                    <a:pt x="182" y="193"/>
                  </a:cubicBezTo>
                  <a:cubicBezTo>
                    <a:pt x="221" y="193"/>
                    <a:pt x="248" y="166"/>
                    <a:pt x="249" y="135"/>
                  </a:cubicBezTo>
                  <a:cubicBezTo>
                    <a:pt x="249" y="135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3"/>
                  </a:cubicBezTo>
                  <a:cubicBezTo>
                    <a:pt x="249" y="133"/>
                    <a:pt x="249" y="133"/>
                    <a:pt x="249" y="133"/>
                  </a:cubicBezTo>
                  <a:cubicBezTo>
                    <a:pt x="249" y="133"/>
                    <a:pt x="249" y="133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7"/>
                  </a:cubicBezTo>
                  <a:cubicBezTo>
                    <a:pt x="249" y="127"/>
                    <a:pt x="249" y="127"/>
                    <a:pt x="249" y="127"/>
                  </a:cubicBezTo>
                  <a:cubicBezTo>
                    <a:pt x="249" y="127"/>
                    <a:pt x="249" y="127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2"/>
                    <a:pt x="249" y="122"/>
                  </a:cubicBezTo>
                  <a:cubicBezTo>
                    <a:pt x="249" y="122"/>
                    <a:pt x="249" y="122"/>
                    <a:pt x="249" y="122"/>
                  </a:cubicBezTo>
                  <a:cubicBezTo>
                    <a:pt x="249" y="122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0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120"/>
                    <a:pt x="249" y="120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4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0"/>
                    <a:pt x="249" y="110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49" y="108"/>
                    <a:pt x="249" y="108"/>
                    <a:pt x="249" y="107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49" y="102"/>
                    <a:pt x="248" y="98"/>
                    <a:pt x="247" y="93"/>
                  </a:cubicBezTo>
                  <a:cubicBezTo>
                    <a:pt x="238" y="50"/>
                    <a:pt x="238" y="50"/>
                    <a:pt x="238" y="50"/>
                  </a:cubicBezTo>
                  <a:cubicBezTo>
                    <a:pt x="232" y="21"/>
                    <a:pt x="201" y="0"/>
                    <a:pt x="16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8" y="0"/>
                    <a:pt x="16" y="21"/>
                    <a:pt x="10" y="50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8"/>
                    <a:pt x="0" y="102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5"/>
                    <a:pt x="0" y="135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ḑé">
              <a:extLst>
                <a:ext uri="{FF2B5EF4-FFF2-40B4-BE49-F238E27FC236}">
                  <a16:creationId xmlns:a16="http://schemas.microsoft.com/office/drawing/2014/main" id="{DE1CB706-B0FF-4AC2-9A97-C17A34F63631}"/>
                </a:ext>
              </a:extLst>
            </p:cNvPr>
            <p:cNvSpPr/>
            <p:nvPr userDrawn="1"/>
          </p:nvSpPr>
          <p:spPr bwMode="auto">
            <a:xfrm>
              <a:off x="6107635" y="5335348"/>
              <a:ext cx="792619" cy="497386"/>
            </a:xfrm>
            <a:custGeom>
              <a:avLst/>
              <a:gdLst>
                <a:gd name="T0" fmla="*/ 88 w 262"/>
                <a:gd name="T1" fmla="*/ 0 h 165"/>
                <a:gd name="T2" fmla="*/ 175 w 262"/>
                <a:gd name="T3" fmla="*/ 0 h 165"/>
                <a:gd name="T4" fmla="*/ 245 w 262"/>
                <a:gd name="T5" fmla="*/ 50 h 165"/>
                <a:gd name="T6" fmla="*/ 254 w 262"/>
                <a:gd name="T7" fmla="*/ 93 h 165"/>
                <a:gd name="T8" fmla="*/ 189 w 262"/>
                <a:gd name="T9" fmla="*/ 165 h 165"/>
                <a:gd name="T10" fmla="*/ 73 w 262"/>
                <a:gd name="T11" fmla="*/ 165 h 165"/>
                <a:gd name="T12" fmla="*/ 8 w 262"/>
                <a:gd name="T13" fmla="*/ 93 h 165"/>
                <a:gd name="T14" fmla="*/ 17 w 262"/>
                <a:gd name="T15" fmla="*/ 50 h 165"/>
                <a:gd name="T16" fmla="*/ 88 w 262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5">
                  <a:moveTo>
                    <a:pt x="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208" y="0"/>
                    <a:pt x="239" y="21"/>
                    <a:pt x="245" y="50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62" y="130"/>
                    <a:pt x="233" y="165"/>
                    <a:pt x="189" y="165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29" y="165"/>
                    <a:pt x="0" y="130"/>
                    <a:pt x="8" y="9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3" y="21"/>
                    <a:pt x="55" y="0"/>
                    <a:pt x="88" y="0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$ľíḑê">
              <a:extLst>
                <a:ext uri="{FF2B5EF4-FFF2-40B4-BE49-F238E27FC236}">
                  <a16:creationId xmlns:a16="http://schemas.microsoft.com/office/drawing/2014/main" id="{A3EBD354-F687-4E75-8E66-A33AA6DC9E6A}"/>
                </a:ext>
              </a:extLst>
            </p:cNvPr>
            <p:cNvSpPr/>
            <p:nvPr userDrawn="1"/>
          </p:nvSpPr>
          <p:spPr bwMode="auto">
            <a:xfrm>
              <a:off x="6818810" y="5066294"/>
              <a:ext cx="132346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ļîḍé">
              <a:extLst>
                <a:ext uri="{FF2B5EF4-FFF2-40B4-BE49-F238E27FC236}">
                  <a16:creationId xmlns:a16="http://schemas.microsoft.com/office/drawing/2014/main" id="{BA5E9073-D86C-4BAF-931E-A18F36FF4E71}"/>
                </a:ext>
              </a:extLst>
            </p:cNvPr>
            <p:cNvSpPr/>
            <p:nvPr userDrawn="1"/>
          </p:nvSpPr>
          <p:spPr bwMode="auto">
            <a:xfrm>
              <a:off x="6056733" y="5066294"/>
              <a:ext cx="132346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śľïdê">
              <a:extLst>
                <a:ext uri="{FF2B5EF4-FFF2-40B4-BE49-F238E27FC236}">
                  <a16:creationId xmlns:a16="http://schemas.microsoft.com/office/drawing/2014/main" id="{C249940A-DF6A-46CF-BC27-3926D3883FF5}"/>
                </a:ext>
              </a:extLst>
            </p:cNvPr>
            <p:cNvSpPr/>
            <p:nvPr userDrawn="1"/>
          </p:nvSpPr>
          <p:spPr bwMode="auto">
            <a:xfrm>
              <a:off x="6522123" y="4785605"/>
              <a:ext cx="257420" cy="615189"/>
            </a:xfrm>
            <a:custGeom>
              <a:avLst/>
              <a:gdLst>
                <a:gd name="T0" fmla="*/ 0 w 177"/>
                <a:gd name="T1" fmla="*/ 0 h 423"/>
                <a:gd name="T2" fmla="*/ 147 w 177"/>
                <a:gd name="T3" fmla="*/ 0 h 423"/>
                <a:gd name="T4" fmla="*/ 177 w 177"/>
                <a:gd name="T5" fmla="*/ 423 h 423"/>
                <a:gd name="T6" fmla="*/ 2 w 177"/>
                <a:gd name="T7" fmla="*/ 384 h 423"/>
                <a:gd name="T8" fmla="*/ 0 w 177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23">
                  <a:moveTo>
                    <a:pt x="0" y="0"/>
                  </a:moveTo>
                  <a:lnTo>
                    <a:pt x="147" y="0"/>
                  </a:lnTo>
                  <a:lnTo>
                    <a:pt x="177" y="423"/>
                  </a:lnTo>
                  <a:lnTo>
                    <a:pt x="2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ľîde">
              <a:extLst>
                <a:ext uri="{FF2B5EF4-FFF2-40B4-BE49-F238E27FC236}">
                  <a16:creationId xmlns:a16="http://schemas.microsoft.com/office/drawing/2014/main" id="{C498D5E6-77C2-460A-9C21-2455637D3EC3}"/>
                </a:ext>
              </a:extLst>
            </p:cNvPr>
            <p:cNvSpPr/>
            <p:nvPr userDrawn="1"/>
          </p:nvSpPr>
          <p:spPr bwMode="auto">
            <a:xfrm>
              <a:off x="6219619" y="4785605"/>
              <a:ext cx="260328" cy="651547"/>
            </a:xfrm>
            <a:custGeom>
              <a:avLst/>
              <a:gdLst>
                <a:gd name="T0" fmla="*/ 179 w 179"/>
                <a:gd name="T1" fmla="*/ 0 h 448"/>
                <a:gd name="T2" fmla="*/ 33 w 179"/>
                <a:gd name="T3" fmla="*/ 0 h 448"/>
                <a:gd name="T4" fmla="*/ 0 w 179"/>
                <a:gd name="T5" fmla="*/ 448 h 448"/>
                <a:gd name="T6" fmla="*/ 179 w 179"/>
                <a:gd name="T7" fmla="*/ 384 h 448"/>
                <a:gd name="T8" fmla="*/ 179 w 17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448">
                  <a:moveTo>
                    <a:pt x="179" y="0"/>
                  </a:moveTo>
                  <a:lnTo>
                    <a:pt x="33" y="0"/>
                  </a:lnTo>
                  <a:lnTo>
                    <a:pt x="0" y="448"/>
                  </a:lnTo>
                  <a:lnTo>
                    <a:pt x="179" y="3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$ḻîḓê">
              <a:extLst>
                <a:ext uri="{FF2B5EF4-FFF2-40B4-BE49-F238E27FC236}">
                  <a16:creationId xmlns:a16="http://schemas.microsoft.com/office/drawing/2014/main" id="{BA27ABC9-DB79-456F-89EF-BB5AF08A45A6}"/>
                </a:ext>
              </a:extLst>
            </p:cNvPr>
            <p:cNvSpPr/>
            <p:nvPr userDrawn="1"/>
          </p:nvSpPr>
          <p:spPr bwMode="auto">
            <a:xfrm>
              <a:off x="3614887" y="2436838"/>
              <a:ext cx="487206" cy="782438"/>
            </a:xfrm>
            <a:custGeom>
              <a:avLst/>
              <a:gdLst>
                <a:gd name="T0" fmla="*/ 161 w 161"/>
                <a:gd name="T1" fmla="*/ 60 h 259"/>
                <a:gd name="T2" fmla="*/ 161 w 161"/>
                <a:gd name="T3" fmla="*/ 199 h 259"/>
                <a:gd name="T4" fmla="*/ 101 w 161"/>
                <a:gd name="T5" fmla="*/ 259 h 259"/>
                <a:gd name="T6" fmla="*/ 60 w 161"/>
                <a:gd name="T7" fmla="*/ 259 h 259"/>
                <a:gd name="T8" fmla="*/ 0 w 161"/>
                <a:gd name="T9" fmla="*/ 199 h 259"/>
                <a:gd name="T10" fmla="*/ 0 w 161"/>
                <a:gd name="T11" fmla="*/ 60 h 259"/>
                <a:gd name="T12" fmla="*/ 60 w 161"/>
                <a:gd name="T13" fmla="*/ 0 h 259"/>
                <a:gd name="T14" fmla="*/ 101 w 161"/>
                <a:gd name="T15" fmla="*/ 0 h 259"/>
                <a:gd name="T16" fmla="*/ 161 w 161"/>
                <a:gd name="T17" fmla="*/ 6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9">
                  <a:moveTo>
                    <a:pt x="161" y="60"/>
                  </a:moveTo>
                  <a:cubicBezTo>
                    <a:pt x="161" y="199"/>
                    <a:pt x="161" y="199"/>
                    <a:pt x="161" y="199"/>
                  </a:cubicBezTo>
                  <a:cubicBezTo>
                    <a:pt x="161" y="232"/>
                    <a:pt x="134" y="259"/>
                    <a:pt x="10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27" y="259"/>
                    <a:pt x="0" y="232"/>
                    <a:pt x="0" y="19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4" y="0"/>
                    <a:pt x="161" y="27"/>
                    <a:pt x="161" y="6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íḑe">
              <a:extLst>
                <a:ext uri="{FF2B5EF4-FFF2-40B4-BE49-F238E27FC236}">
                  <a16:creationId xmlns:a16="http://schemas.microsoft.com/office/drawing/2014/main" id="{B9355425-71FE-418D-B521-11789836DF7F}"/>
                </a:ext>
              </a:extLst>
            </p:cNvPr>
            <p:cNvSpPr/>
            <p:nvPr userDrawn="1"/>
          </p:nvSpPr>
          <p:spPr bwMode="auto">
            <a:xfrm>
              <a:off x="3270207" y="2452835"/>
              <a:ext cx="583193" cy="750442"/>
            </a:xfrm>
            <a:custGeom>
              <a:avLst/>
              <a:gdLst>
                <a:gd name="T0" fmla="*/ 0 w 193"/>
                <a:gd name="T1" fmla="*/ 182 h 249"/>
                <a:gd name="T2" fmla="*/ 59 w 193"/>
                <a:gd name="T3" fmla="*/ 249 h 249"/>
                <a:gd name="T4" fmla="*/ 60 w 193"/>
                <a:gd name="T5" fmla="*/ 249 h 249"/>
                <a:gd name="T6" fmla="*/ 62 w 193"/>
                <a:gd name="T7" fmla="*/ 249 h 249"/>
                <a:gd name="T8" fmla="*/ 63 w 193"/>
                <a:gd name="T9" fmla="*/ 249 h 249"/>
                <a:gd name="T10" fmla="*/ 64 w 193"/>
                <a:gd name="T11" fmla="*/ 249 h 249"/>
                <a:gd name="T12" fmla="*/ 66 w 193"/>
                <a:gd name="T13" fmla="*/ 249 h 249"/>
                <a:gd name="T14" fmla="*/ 67 w 193"/>
                <a:gd name="T15" fmla="*/ 249 h 249"/>
                <a:gd name="T16" fmla="*/ 69 w 193"/>
                <a:gd name="T17" fmla="*/ 249 h 249"/>
                <a:gd name="T18" fmla="*/ 70 w 193"/>
                <a:gd name="T19" fmla="*/ 249 h 249"/>
                <a:gd name="T20" fmla="*/ 71 w 193"/>
                <a:gd name="T21" fmla="*/ 249 h 249"/>
                <a:gd name="T22" fmla="*/ 73 w 193"/>
                <a:gd name="T23" fmla="*/ 249 h 249"/>
                <a:gd name="T24" fmla="*/ 74 w 193"/>
                <a:gd name="T25" fmla="*/ 249 h 249"/>
                <a:gd name="T26" fmla="*/ 76 w 193"/>
                <a:gd name="T27" fmla="*/ 249 h 249"/>
                <a:gd name="T28" fmla="*/ 77 w 193"/>
                <a:gd name="T29" fmla="*/ 249 h 249"/>
                <a:gd name="T30" fmla="*/ 78 w 193"/>
                <a:gd name="T31" fmla="*/ 249 h 249"/>
                <a:gd name="T32" fmla="*/ 80 w 193"/>
                <a:gd name="T33" fmla="*/ 249 h 249"/>
                <a:gd name="T34" fmla="*/ 81 w 193"/>
                <a:gd name="T35" fmla="*/ 249 h 249"/>
                <a:gd name="T36" fmla="*/ 83 w 193"/>
                <a:gd name="T37" fmla="*/ 249 h 249"/>
                <a:gd name="T38" fmla="*/ 84 w 193"/>
                <a:gd name="T39" fmla="*/ 249 h 249"/>
                <a:gd name="T40" fmla="*/ 85 w 193"/>
                <a:gd name="T41" fmla="*/ 249 h 249"/>
                <a:gd name="T42" fmla="*/ 143 w 193"/>
                <a:gd name="T43" fmla="*/ 238 h 249"/>
                <a:gd name="T44" fmla="*/ 143 w 193"/>
                <a:gd name="T45" fmla="*/ 10 h 249"/>
                <a:gd name="T46" fmla="*/ 85 w 193"/>
                <a:gd name="T47" fmla="*/ 0 h 249"/>
                <a:gd name="T48" fmla="*/ 84 w 193"/>
                <a:gd name="T49" fmla="*/ 0 h 249"/>
                <a:gd name="T50" fmla="*/ 83 w 193"/>
                <a:gd name="T51" fmla="*/ 0 h 249"/>
                <a:gd name="T52" fmla="*/ 81 w 193"/>
                <a:gd name="T53" fmla="*/ 0 h 249"/>
                <a:gd name="T54" fmla="*/ 80 w 193"/>
                <a:gd name="T55" fmla="*/ 0 h 249"/>
                <a:gd name="T56" fmla="*/ 78 w 193"/>
                <a:gd name="T57" fmla="*/ 0 h 249"/>
                <a:gd name="T58" fmla="*/ 77 w 193"/>
                <a:gd name="T59" fmla="*/ 0 h 249"/>
                <a:gd name="T60" fmla="*/ 76 w 193"/>
                <a:gd name="T61" fmla="*/ 0 h 249"/>
                <a:gd name="T62" fmla="*/ 74 w 193"/>
                <a:gd name="T63" fmla="*/ 0 h 249"/>
                <a:gd name="T64" fmla="*/ 73 w 193"/>
                <a:gd name="T65" fmla="*/ 0 h 249"/>
                <a:gd name="T66" fmla="*/ 71 w 193"/>
                <a:gd name="T67" fmla="*/ 0 h 249"/>
                <a:gd name="T68" fmla="*/ 70 w 193"/>
                <a:gd name="T69" fmla="*/ 0 h 249"/>
                <a:gd name="T70" fmla="*/ 69 w 193"/>
                <a:gd name="T71" fmla="*/ 0 h 249"/>
                <a:gd name="T72" fmla="*/ 67 w 193"/>
                <a:gd name="T73" fmla="*/ 0 h 249"/>
                <a:gd name="T74" fmla="*/ 66 w 193"/>
                <a:gd name="T75" fmla="*/ 0 h 249"/>
                <a:gd name="T76" fmla="*/ 64 w 193"/>
                <a:gd name="T77" fmla="*/ 0 h 249"/>
                <a:gd name="T78" fmla="*/ 63 w 193"/>
                <a:gd name="T79" fmla="*/ 0 h 249"/>
                <a:gd name="T80" fmla="*/ 62 w 193"/>
                <a:gd name="T81" fmla="*/ 0 h 249"/>
                <a:gd name="T82" fmla="*/ 60 w 193"/>
                <a:gd name="T83" fmla="*/ 0 h 249"/>
                <a:gd name="T84" fmla="*/ 59 w 193"/>
                <a:gd name="T8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249">
                  <a:moveTo>
                    <a:pt x="58" y="0"/>
                  </a:moveTo>
                  <a:cubicBezTo>
                    <a:pt x="26" y="0"/>
                    <a:pt x="0" y="27"/>
                    <a:pt x="0" y="66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1"/>
                    <a:pt x="26" y="248"/>
                    <a:pt x="58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1" y="249"/>
                    <a:pt x="61" y="249"/>
                  </a:cubicBezTo>
                  <a:cubicBezTo>
                    <a:pt x="61" y="249"/>
                    <a:pt x="61" y="249"/>
                    <a:pt x="61" y="249"/>
                  </a:cubicBezTo>
                  <a:cubicBezTo>
                    <a:pt x="61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3" y="249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3" y="249"/>
                    <a:pt x="63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7" y="249"/>
                    <a:pt x="67" y="249"/>
                  </a:cubicBezTo>
                  <a:cubicBezTo>
                    <a:pt x="67" y="249"/>
                    <a:pt x="67" y="249"/>
                    <a:pt x="67" y="249"/>
                  </a:cubicBezTo>
                  <a:cubicBezTo>
                    <a:pt x="67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9" y="249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49"/>
                    <a:pt x="69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2" y="249"/>
                    <a:pt x="73" y="249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5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8" y="249"/>
                    <a:pt x="79" y="249"/>
                    <a:pt x="79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80" y="249"/>
                    <a:pt x="80" y="249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0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2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2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6" y="249"/>
                    <a:pt x="86" y="249"/>
                  </a:cubicBezTo>
                  <a:cubicBezTo>
                    <a:pt x="90" y="249"/>
                    <a:pt x="95" y="248"/>
                    <a:pt x="100" y="247"/>
                  </a:cubicBezTo>
                  <a:cubicBezTo>
                    <a:pt x="143" y="238"/>
                    <a:pt x="143" y="238"/>
                    <a:pt x="143" y="238"/>
                  </a:cubicBezTo>
                  <a:cubicBezTo>
                    <a:pt x="172" y="232"/>
                    <a:pt x="193" y="201"/>
                    <a:pt x="193" y="168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48"/>
                    <a:pt x="172" y="16"/>
                    <a:pt x="143" y="10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5" y="0"/>
                    <a:pt x="90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ṥļïdé">
              <a:extLst>
                <a:ext uri="{FF2B5EF4-FFF2-40B4-BE49-F238E27FC236}">
                  <a16:creationId xmlns:a16="http://schemas.microsoft.com/office/drawing/2014/main" id="{E1131ACF-0BF0-4A9A-862F-F0866B859BD1}"/>
                </a:ext>
              </a:extLst>
            </p:cNvPr>
            <p:cNvSpPr/>
            <p:nvPr userDrawn="1"/>
          </p:nvSpPr>
          <p:spPr bwMode="auto">
            <a:xfrm>
              <a:off x="3354559" y="2431020"/>
              <a:ext cx="498841" cy="791164"/>
            </a:xfrm>
            <a:custGeom>
              <a:avLst/>
              <a:gdLst>
                <a:gd name="T0" fmla="*/ 165 w 165"/>
                <a:gd name="T1" fmla="*/ 88 h 262"/>
                <a:gd name="T2" fmla="*/ 165 w 165"/>
                <a:gd name="T3" fmla="*/ 175 h 262"/>
                <a:gd name="T4" fmla="*/ 115 w 165"/>
                <a:gd name="T5" fmla="*/ 245 h 262"/>
                <a:gd name="T6" fmla="*/ 72 w 165"/>
                <a:gd name="T7" fmla="*/ 254 h 262"/>
                <a:gd name="T8" fmla="*/ 0 w 165"/>
                <a:gd name="T9" fmla="*/ 189 h 262"/>
                <a:gd name="T10" fmla="*/ 0 w 165"/>
                <a:gd name="T11" fmla="*/ 73 h 262"/>
                <a:gd name="T12" fmla="*/ 72 w 165"/>
                <a:gd name="T13" fmla="*/ 8 h 262"/>
                <a:gd name="T14" fmla="*/ 115 w 165"/>
                <a:gd name="T15" fmla="*/ 17 h 262"/>
                <a:gd name="T16" fmla="*/ 165 w 165"/>
                <a:gd name="T17" fmla="*/ 8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62">
                  <a:moveTo>
                    <a:pt x="165" y="88"/>
                  </a:moveTo>
                  <a:cubicBezTo>
                    <a:pt x="165" y="175"/>
                    <a:pt x="165" y="175"/>
                    <a:pt x="165" y="175"/>
                  </a:cubicBezTo>
                  <a:cubicBezTo>
                    <a:pt x="165" y="208"/>
                    <a:pt x="144" y="239"/>
                    <a:pt x="115" y="245"/>
                  </a:cubicBezTo>
                  <a:cubicBezTo>
                    <a:pt x="72" y="254"/>
                    <a:pt x="72" y="254"/>
                    <a:pt x="72" y="254"/>
                  </a:cubicBezTo>
                  <a:cubicBezTo>
                    <a:pt x="34" y="262"/>
                    <a:pt x="0" y="233"/>
                    <a:pt x="0" y="18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34" y="0"/>
                    <a:pt x="72" y="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44" y="23"/>
                    <a:pt x="165" y="55"/>
                    <a:pt x="165" y="88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ľíde">
              <a:extLst>
                <a:ext uri="{FF2B5EF4-FFF2-40B4-BE49-F238E27FC236}">
                  <a16:creationId xmlns:a16="http://schemas.microsoft.com/office/drawing/2014/main" id="{EB3D3BE1-069A-421A-9C28-1749B0D9EBD5}"/>
                </a:ext>
              </a:extLst>
            </p:cNvPr>
            <p:cNvSpPr/>
            <p:nvPr userDrawn="1"/>
          </p:nvSpPr>
          <p:spPr bwMode="auto">
            <a:xfrm>
              <a:off x="3699239" y="3140741"/>
              <a:ext cx="423215" cy="132346"/>
            </a:xfrm>
            <a:custGeom>
              <a:avLst/>
              <a:gdLst>
                <a:gd name="T0" fmla="*/ 140 w 140"/>
                <a:gd name="T1" fmla="*/ 22 h 44"/>
                <a:gd name="T2" fmla="*/ 140 w 140"/>
                <a:gd name="T3" fmla="*/ 22 h 44"/>
                <a:gd name="T4" fmla="*/ 118 w 140"/>
                <a:gd name="T5" fmla="*/ 44 h 44"/>
                <a:gd name="T6" fmla="*/ 22 w 140"/>
                <a:gd name="T7" fmla="*/ 44 h 44"/>
                <a:gd name="T8" fmla="*/ 0 w 140"/>
                <a:gd name="T9" fmla="*/ 22 h 44"/>
                <a:gd name="T10" fmla="*/ 0 w 140"/>
                <a:gd name="T11" fmla="*/ 22 h 44"/>
                <a:gd name="T12" fmla="*/ 22 w 140"/>
                <a:gd name="T13" fmla="*/ 0 h 44"/>
                <a:gd name="T14" fmla="*/ 118 w 140"/>
                <a:gd name="T15" fmla="*/ 0 h 44"/>
                <a:gd name="T16" fmla="*/ 14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14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śľïḍe">
              <a:extLst>
                <a:ext uri="{FF2B5EF4-FFF2-40B4-BE49-F238E27FC236}">
                  <a16:creationId xmlns:a16="http://schemas.microsoft.com/office/drawing/2014/main" id="{FF933B7B-77DA-41F0-85DC-D973F2FC782D}"/>
                </a:ext>
              </a:extLst>
            </p:cNvPr>
            <p:cNvSpPr/>
            <p:nvPr userDrawn="1"/>
          </p:nvSpPr>
          <p:spPr bwMode="auto">
            <a:xfrm>
              <a:off x="3699239" y="2380118"/>
              <a:ext cx="423215" cy="132346"/>
            </a:xfrm>
            <a:custGeom>
              <a:avLst/>
              <a:gdLst>
                <a:gd name="T0" fmla="*/ 140 w 140"/>
                <a:gd name="T1" fmla="*/ 22 h 44"/>
                <a:gd name="T2" fmla="*/ 140 w 140"/>
                <a:gd name="T3" fmla="*/ 22 h 44"/>
                <a:gd name="T4" fmla="*/ 118 w 140"/>
                <a:gd name="T5" fmla="*/ 44 h 44"/>
                <a:gd name="T6" fmla="*/ 22 w 140"/>
                <a:gd name="T7" fmla="*/ 44 h 44"/>
                <a:gd name="T8" fmla="*/ 0 w 140"/>
                <a:gd name="T9" fmla="*/ 22 h 44"/>
                <a:gd name="T10" fmla="*/ 0 w 140"/>
                <a:gd name="T11" fmla="*/ 22 h 44"/>
                <a:gd name="T12" fmla="*/ 22 w 140"/>
                <a:gd name="T13" fmla="*/ 0 h 44"/>
                <a:gd name="T14" fmla="*/ 118 w 140"/>
                <a:gd name="T15" fmla="*/ 0 h 44"/>
                <a:gd name="T16" fmla="*/ 14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14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ṣlidè">
              <a:extLst>
                <a:ext uri="{FF2B5EF4-FFF2-40B4-BE49-F238E27FC236}">
                  <a16:creationId xmlns:a16="http://schemas.microsoft.com/office/drawing/2014/main" id="{E5C80744-FC7F-4D31-A05C-FA674E98D5CF}"/>
                </a:ext>
              </a:extLst>
            </p:cNvPr>
            <p:cNvSpPr/>
            <p:nvPr userDrawn="1"/>
          </p:nvSpPr>
          <p:spPr bwMode="auto">
            <a:xfrm>
              <a:off x="3777774" y="2844055"/>
              <a:ext cx="625368" cy="254511"/>
            </a:xfrm>
            <a:custGeom>
              <a:avLst/>
              <a:gdLst>
                <a:gd name="T0" fmla="*/ 430 w 430"/>
                <a:gd name="T1" fmla="*/ 0 h 175"/>
                <a:gd name="T2" fmla="*/ 430 w 430"/>
                <a:gd name="T3" fmla="*/ 148 h 175"/>
                <a:gd name="T4" fmla="*/ 0 w 430"/>
                <a:gd name="T5" fmla="*/ 175 h 175"/>
                <a:gd name="T6" fmla="*/ 44 w 430"/>
                <a:gd name="T7" fmla="*/ 2 h 175"/>
                <a:gd name="T8" fmla="*/ 430 w 430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175">
                  <a:moveTo>
                    <a:pt x="430" y="0"/>
                  </a:moveTo>
                  <a:lnTo>
                    <a:pt x="430" y="148"/>
                  </a:lnTo>
                  <a:lnTo>
                    <a:pt x="0" y="175"/>
                  </a:lnTo>
                  <a:lnTo>
                    <a:pt x="44" y="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522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Sļîḋé">
              <a:extLst>
                <a:ext uri="{FF2B5EF4-FFF2-40B4-BE49-F238E27FC236}">
                  <a16:creationId xmlns:a16="http://schemas.microsoft.com/office/drawing/2014/main" id="{EEF6FB2C-6DA4-4419-A5A8-0C0AE7EEE8AF}"/>
                </a:ext>
              </a:extLst>
            </p:cNvPr>
            <p:cNvSpPr/>
            <p:nvPr userDrawn="1"/>
          </p:nvSpPr>
          <p:spPr bwMode="auto">
            <a:xfrm>
              <a:off x="3811224" y="2551731"/>
              <a:ext cx="591919" cy="250147"/>
            </a:xfrm>
            <a:custGeom>
              <a:avLst/>
              <a:gdLst>
                <a:gd name="T0" fmla="*/ 407 w 407"/>
                <a:gd name="T1" fmla="*/ 172 h 172"/>
                <a:gd name="T2" fmla="*/ 407 w 407"/>
                <a:gd name="T3" fmla="*/ 27 h 172"/>
                <a:gd name="T4" fmla="*/ 0 w 407"/>
                <a:gd name="T5" fmla="*/ 0 h 172"/>
                <a:gd name="T6" fmla="*/ 21 w 407"/>
                <a:gd name="T7" fmla="*/ 172 h 172"/>
                <a:gd name="T8" fmla="*/ 407 w 407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72">
                  <a:moveTo>
                    <a:pt x="407" y="172"/>
                  </a:moveTo>
                  <a:lnTo>
                    <a:pt x="407" y="27"/>
                  </a:lnTo>
                  <a:lnTo>
                    <a:pt x="0" y="0"/>
                  </a:lnTo>
                  <a:lnTo>
                    <a:pt x="21" y="172"/>
                  </a:lnTo>
                  <a:lnTo>
                    <a:pt x="407" y="172"/>
                  </a:lnTo>
                  <a:close/>
                </a:path>
              </a:pathLst>
            </a:custGeom>
            <a:solidFill>
              <a:srgbClr val="522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ŝḷídé">
              <a:extLst>
                <a:ext uri="{FF2B5EF4-FFF2-40B4-BE49-F238E27FC236}">
                  <a16:creationId xmlns:a16="http://schemas.microsoft.com/office/drawing/2014/main" id="{978854CD-13FF-4B96-B6F9-D55E42F18AD8}"/>
                </a:ext>
              </a:extLst>
            </p:cNvPr>
            <p:cNvSpPr/>
            <p:nvPr userDrawn="1"/>
          </p:nvSpPr>
          <p:spPr bwMode="auto">
            <a:xfrm>
              <a:off x="4071552" y="1933634"/>
              <a:ext cx="4048897" cy="3230101"/>
            </a:xfrm>
            <a:custGeom>
              <a:avLst/>
              <a:gdLst>
                <a:gd name="T0" fmla="*/ 1277 w 1340"/>
                <a:gd name="T1" fmla="*/ 1070 h 1070"/>
                <a:gd name="T2" fmla="*/ 63 w 1340"/>
                <a:gd name="T3" fmla="*/ 1070 h 1070"/>
                <a:gd name="T4" fmla="*/ 0 w 1340"/>
                <a:gd name="T5" fmla="*/ 1007 h 1070"/>
                <a:gd name="T6" fmla="*/ 0 w 1340"/>
                <a:gd name="T7" fmla="*/ 63 h 1070"/>
                <a:gd name="T8" fmla="*/ 63 w 1340"/>
                <a:gd name="T9" fmla="*/ 0 h 1070"/>
                <a:gd name="T10" fmla="*/ 1277 w 1340"/>
                <a:gd name="T11" fmla="*/ 0 h 1070"/>
                <a:gd name="T12" fmla="*/ 1340 w 1340"/>
                <a:gd name="T13" fmla="*/ 63 h 1070"/>
                <a:gd name="T14" fmla="*/ 1340 w 1340"/>
                <a:gd name="T15" fmla="*/ 1007 h 1070"/>
                <a:gd name="T16" fmla="*/ 1277 w 1340"/>
                <a:gd name="T17" fmla="*/ 10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0" h="1070">
                  <a:moveTo>
                    <a:pt x="1277" y="1070"/>
                  </a:moveTo>
                  <a:cubicBezTo>
                    <a:pt x="63" y="1070"/>
                    <a:pt x="63" y="1070"/>
                    <a:pt x="63" y="1070"/>
                  </a:cubicBezTo>
                  <a:cubicBezTo>
                    <a:pt x="29" y="1070"/>
                    <a:pt x="0" y="1041"/>
                    <a:pt x="0" y="100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9" y="0"/>
                    <a:pt x="63" y="0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311" y="0"/>
                    <a:pt x="1340" y="29"/>
                    <a:pt x="1340" y="63"/>
                  </a:cubicBezTo>
                  <a:cubicBezTo>
                    <a:pt x="1340" y="1007"/>
                    <a:pt x="1340" y="1007"/>
                    <a:pt x="1340" y="1007"/>
                  </a:cubicBezTo>
                  <a:cubicBezTo>
                    <a:pt x="1340" y="1041"/>
                    <a:pt x="1311" y="1070"/>
                    <a:pt x="1277" y="1070"/>
                  </a:cubicBez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śľîdê">
              <a:extLst>
                <a:ext uri="{FF2B5EF4-FFF2-40B4-BE49-F238E27FC236}">
                  <a16:creationId xmlns:a16="http://schemas.microsoft.com/office/drawing/2014/main" id="{CAAF7758-8932-47FF-A024-61B6905B13DA}"/>
                </a:ext>
              </a:extLst>
            </p:cNvPr>
            <p:cNvSpPr/>
            <p:nvPr userDrawn="1"/>
          </p:nvSpPr>
          <p:spPr bwMode="auto">
            <a:xfrm>
              <a:off x="4225712" y="3750111"/>
              <a:ext cx="664636" cy="637003"/>
            </a:xfrm>
            <a:custGeom>
              <a:avLst/>
              <a:gdLst>
                <a:gd name="T0" fmla="*/ 168 w 457"/>
                <a:gd name="T1" fmla="*/ 438 h 438"/>
                <a:gd name="T2" fmla="*/ 0 w 457"/>
                <a:gd name="T3" fmla="*/ 216 h 438"/>
                <a:gd name="T4" fmla="*/ 289 w 457"/>
                <a:gd name="T5" fmla="*/ 0 h 438"/>
                <a:gd name="T6" fmla="*/ 457 w 457"/>
                <a:gd name="T7" fmla="*/ 222 h 438"/>
                <a:gd name="T8" fmla="*/ 168 w 457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438">
                  <a:moveTo>
                    <a:pt x="168" y="438"/>
                  </a:moveTo>
                  <a:lnTo>
                    <a:pt x="0" y="216"/>
                  </a:lnTo>
                  <a:lnTo>
                    <a:pt x="289" y="0"/>
                  </a:lnTo>
                  <a:lnTo>
                    <a:pt x="457" y="222"/>
                  </a:lnTo>
                  <a:lnTo>
                    <a:pt x="168" y="438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şlïḓè">
              <a:extLst>
                <a:ext uri="{FF2B5EF4-FFF2-40B4-BE49-F238E27FC236}">
                  <a16:creationId xmlns:a16="http://schemas.microsoft.com/office/drawing/2014/main" id="{E73D67B5-F54E-437D-8945-140B02329227}"/>
                </a:ext>
              </a:extLst>
            </p:cNvPr>
            <p:cNvSpPr/>
            <p:nvPr userDrawn="1"/>
          </p:nvSpPr>
          <p:spPr bwMode="auto">
            <a:xfrm>
              <a:off x="4587844" y="3847553"/>
              <a:ext cx="199246" cy="250147"/>
            </a:xfrm>
            <a:custGeom>
              <a:avLst/>
              <a:gdLst>
                <a:gd name="T0" fmla="*/ 123 w 137"/>
                <a:gd name="T1" fmla="*/ 172 h 172"/>
                <a:gd name="T2" fmla="*/ 0 w 137"/>
                <a:gd name="T3" fmla="*/ 10 h 172"/>
                <a:gd name="T4" fmla="*/ 17 w 137"/>
                <a:gd name="T5" fmla="*/ 0 h 172"/>
                <a:gd name="T6" fmla="*/ 137 w 137"/>
                <a:gd name="T7" fmla="*/ 161 h 172"/>
                <a:gd name="T8" fmla="*/ 123 w 137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2">
                  <a:moveTo>
                    <a:pt x="123" y="172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137" y="161"/>
                  </a:lnTo>
                  <a:lnTo>
                    <a:pt x="123" y="172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ṡľïḋê">
              <a:extLst>
                <a:ext uri="{FF2B5EF4-FFF2-40B4-BE49-F238E27FC236}">
                  <a16:creationId xmlns:a16="http://schemas.microsoft.com/office/drawing/2014/main" id="{FCE563D7-14D0-499B-8794-DB79CB7E3049}"/>
                </a:ext>
              </a:extLst>
            </p:cNvPr>
            <p:cNvSpPr/>
            <p:nvPr userDrawn="1"/>
          </p:nvSpPr>
          <p:spPr bwMode="auto">
            <a:xfrm>
              <a:off x="4534034" y="3889728"/>
              <a:ext cx="159978" cy="202154"/>
            </a:xfrm>
            <a:custGeom>
              <a:avLst/>
              <a:gdLst>
                <a:gd name="T0" fmla="*/ 95 w 110"/>
                <a:gd name="T1" fmla="*/ 139 h 139"/>
                <a:gd name="T2" fmla="*/ 0 w 110"/>
                <a:gd name="T3" fmla="*/ 10 h 139"/>
                <a:gd name="T4" fmla="*/ 14 w 110"/>
                <a:gd name="T5" fmla="*/ 0 h 139"/>
                <a:gd name="T6" fmla="*/ 110 w 110"/>
                <a:gd name="T7" fmla="*/ 126 h 139"/>
                <a:gd name="T8" fmla="*/ 95 w 110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9">
                  <a:moveTo>
                    <a:pt x="95" y="139"/>
                  </a:moveTo>
                  <a:lnTo>
                    <a:pt x="0" y="10"/>
                  </a:lnTo>
                  <a:lnTo>
                    <a:pt x="14" y="0"/>
                  </a:lnTo>
                  <a:lnTo>
                    <a:pt x="110" y="126"/>
                  </a:lnTo>
                  <a:lnTo>
                    <a:pt x="95" y="139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ṩľiďe">
              <a:extLst>
                <a:ext uri="{FF2B5EF4-FFF2-40B4-BE49-F238E27FC236}">
                  <a16:creationId xmlns:a16="http://schemas.microsoft.com/office/drawing/2014/main" id="{C6C66132-B31E-46F5-A961-398E04C08A45}"/>
                </a:ext>
              </a:extLst>
            </p:cNvPr>
            <p:cNvSpPr/>
            <p:nvPr userDrawn="1"/>
          </p:nvSpPr>
          <p:spPr bwMode="auto">
            <a:xfrm>
              <a:off x="4475860" y="3931905"/>
              <a:ext cx="199246" cy="250147"/>
            </a:xfrm>
            <a:custGeom>
              <a:avLst/>
              <a:gdLst>
                <a:gd name="T0" fmla="*/ 123 w 137"/>
                <a:gd name="T1" fmla="*/ 172 h 172"/>
                <a:gd name="T2" fmla="*/ 0 w 137"/>
                <a:gd name="T3" fmla="*/ 10 h 172"/>
                <a:gd name="T4" fmla="*/ 15 w 137"/>
                <a:gd name="T5" fmla="*/ 0 h 172"/>
                <a:gd name="T6" fmla="*/ 137 w 137"/>
                <a:gd name="T7" fmla="*/ 162 h 172"/>
                <a:gd name="T8" fmla="*/ 123 w 137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2">
                  <a:moveTo>
                    <a:pt x="123" y="172"/>
                  </a:moveTo>
                  <a:lnTo>
                    <a:pt x="0" y="10"/>
                  </a:lnTo>
                  <a:lnTo>
                    <a:pt x="15" y="0"/>
                  </a:lnTo>
                  <a:lnTo>
                    <a:pt x="137" y="162"/>
                  </a:lnTo>
                  <a:lnTo>
                    <a:pt x="123" y="172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ṧḷïḍè">
              <a:extLst>
                <a:ext uri="{FF2B5EF4-FFF2-40B4-BE49-F238E27FC236}">
                  <a16:creationId xmlns:a16="http://schemas.microsoft.com/office/drawing/2014/main" id="{FDA9DFF2-CEB6-41C7-A10C-0D59A955FB6E}"/>
                </a:ext>
              </a:extLst>
            </p:cNvPr>
            <p:cNvSpPr/>
            <p:nvPr userDrawn="1"/>
          </p:nvSpPr>
          <p:spPr bwMode="auto">
            <a:xfrm>
              <a:off x="4419140" y="3971172"/>
              <a:ext cx="162887" cy="205063"/>
            </a:xfrm>
            <a:custGeom>
              <a:avLst/>
              <a:gdLst>
                <a:gd name="T0" fmla="*/ 97 w 112"/>
                <a:gd name="T1" fmla="*/ 141 h 141"/>
                <a:gd name="T2" fmla="*/ 0 w 112"/>
                <a:gd name="T3" fmla="*/ 12 h 141"/>
                <a:gd name="T4" fmla="*/ 16 w 112"/>
                <a:gd name="T5" fmla="*/ 0 h 141"/>
                <a:gd name="T6" fmla="*/ 112 w 112"/>
                <a:gd name="T7" fmla="*/ 128 h 141"/>
                <a:gd name="T8" fmla="*/ 97 w 112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1">
                  <a:moveTo>
                    <a:pt x="97" y="141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12" y="128"/>
                  </a:lnTo>
                  <a:lnTo>
                    <a:pt x="97" y="14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ṩlïḓe">
              <a:extLst>
                <a:ext uri="{FF2B5EF4-FFF2-40B4-BE49-F238E27FC236}">
                  <a16:creationId xmlns:a16="http://schemas.microsoft.com/office/drawing/2014/main" id="{410C5E96-9D95-4A1E-8521-14B11B2C174F}"/>
                </a:ext>
              </a:extLst>
            </p:cNvPr>
            <p:cNvSpPr/>
            <p:nvPr userDrawn="1"/>
          </p:nvSpPr>
          <p:spPr bwMode="auto">
            <a:xfrm>
              <a:off x="7077683" y="3242545"/>
              <a:ext cx="653002" cy="600645"/>
            </a:xfrm>
            <a:custGeom>
              <a:avLst/>
              <a:gdLst>
                <a:gd name="T0" fmla="*/ 320 w 449"/>
                <a:gd name="T1" fmla="*/ 0 h 413"/>
                <a:gd name="T2" fmla="*/ 449 w 449"/>
                <a:gd name="T3" fmla="*/ 247 h 413"/>
                <a:gd name="T4" fmla="*/ 129 w 449"/>
                <a:gd name="T5" fmla="*/ 413 h 413"/>
                <a:gd name="T6" fmla="*/ 0 w 449"/>
                <a:gd name="T7" fmla="*/ 166 h 413"/>
                <a:gd name="T8" fmla="*/ 320 w 44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413">
                  <a:moveTo>
                    <a:pt x="320" y="0"/>
                  </a:moveTo>
                  <a:lnTo>
                    <a:pt x="449" y="247"/>
                  </a:lnTo>
                  <a:lnTo>
                    <a:pt x="129" y="413"/>
                  </a:lnTo>
                  <a:lnTo>
                    <a:pt x="0" y="166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ṩļiḑe">
              <a:extLst>
                <a:ext uri="{FF2B5EF4-FFF2-40B4-BE49-F238E27FC236}">
                  <a16:creationId xmlns:a16="http://schemas.microsoft.com/office/drawing/2014/main" id="{613EDEFB-FD9D-44DF-A065-91F19A11246A}"/>
                </a:ext>
              </a:extLst>
            </p:cNvPr>
            <p:cNvSpPr/>
            <p:nvPr userDrawn="1"/>
          </p:nvSpPr>
          <p:spPr bwMode="auto">
            <a:xfrm>
              <a:off x="7180942" y="3481058"/>
              <a:ext cx="159978" cy="274872"/>
            </a:xfrm>
            <a:custGeom>
              <a:avLst/>
              <a:gdLst>
                <a:gd name="T0" fmla="*/ 17 w 110"/>
                <a:gd name="T1" fmla="*/ 0 h 189"/>
                <a:gd name="T2" fmla="*/ 110 w 110"/>
                <a:gd name="T3" fmla="*/ 181 h 189"/>
                <a:gd name="T4" fmla="*/ 93 w 110"/>
                <a:gd name="T5" fmla="*/ 189 h 189"/>
                <a:gd name="T6" fmla="*/ 0 w 110"/>
                <a:gd name="T7" fmla="*/ 9 h 189"/>
                <a:gd name="T8" fmla="*/ 17 w 110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17" y="0"/>
                  </a:moveTo>
                  <a:lnTo>
                    <a:pt x="110" y="181"/>
                  </a:lnTo>
                  <a:lnTo>
                    <a:pt x="93" y="189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lidê">
              <a:extLst>
                <a:ext uri="{FF2B5EF4-FFF2-40B4-BE49-F238E27FC236}">
                  <a16:creationId xmlns:a16="http://schemas.microsoft.com/office/drawing/2014/main" id="{C58202CB-839E-49C8-87F3-3DBC99DA2A65}"/>
                </a:ext>
              </a:extLst>
            </p:cNvPr>
            <p:cNvSpPr/>
            <p:nvPr userDrawn="1"/>
          </p:nvSpPr>
          <p:spPr bwMode="auto">
            <a:xfrm>
              <a:off x="7271111" y="3502872"/>
              <a:ext cx="130891" cy="219607"/>
            </a:xfrm>
            <a:custGeom>
              <a:avLst/>
              <a:gdLst>
                <a:gd name="T0" fmla="*/ 17 w 90"/>
                <a:gd name="T1" fmla="*/ 0 h 151"/>
                <a:gd name="T2" fmla="*/ 90 w 90"/>
                <a:gd name="T3" fmla="*/ 143 h 151"/>
                <a:gd name="T4" fmla="*/ 73 w 90"/>
                <a:gd name="T5" fmla="*/ 151 h 151"/>
                <a:gd name="T6" fmla="*/ 0 w 90"/>
                <a:gd name="T7" fmla="*/ 8 h 151"/>
                <a:gd name="T8" fmla="*/ 17 w 90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1">
                  <a:moveTo>
                    <a:pt x="17" y="0"/>
                  </a:moveTo>
                  <a:lnTo>
                    <a:pt x="90" y="143"/>
                  </a:lnTo>
                  <a:lnTo>
                    <a:pt x="73" y="1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ļïḍé">
              <a:extLst>
                <a:ext uri="{FF2B5EF4-FFF2-40B4-BE49-F238E27FC236}">
                  <a16:creationId xmlns:a16="http://schemas.microsoft.com/office/drawing/2014/main" id="{ED2A874F-7983-43BF-91F6-FB5F1083CDBA}"/>
                </a:ext>
              </a:extLst>
            </p:cNvPr>
            <p:cNvSpPr/>
            <p:nvPr userDrawn="1"/>
          </p:nvSpPr>
          <p:spPr bwMode="auto">
            <a:xfrm>
              <a:off x="7304561" y="3415612"/>
              <a:ext cx="159978" cy="274872"/>
            </a:xfrm>
            <a:custGeom>
              <a:avLst/>
              <a:gdLst>
                <a:gd name="T0" fmla="*/ 17 w 110"/>
                <a:gd name="T1" fmla="*/ 0 h 189"/>
                <a:gd name="T2" fmla="*/ 110 w 110"/>
                <a:gd name="T3" fmla="*/ 180 h 189"/>
                <a:gd name="T4" fmla="*/ 94 w 110"/>
                <a:gd name="T5" fmla="*/ 189 h 189"/>
                <a:gd name="T6" fmla="*/ 0 w 110"/>
                <a:gd name="T7" fmla="*/ 10 h 189"/>
                <a:gd name="T8" fmla="*/ 17 w 110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17" y="0"/>
                  </a:moveTo>
                  <a:lnTo>
                    <a:pt x="110" y="180"/>
                  </a:lnTo>
                  <a:lnTo>
                    <a:pt x="94" y="189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ľíḓe">
              <a:extLst>
                <a:ext uri="{FF2B5EF4-FFF2-40B4-BE49-F238E27FC236}">
                  <a16:creationId xmlns:a16="http://schemas.microsoft.com/office/drawing/2014/main" id="{E60A643A-BB46-493C-81A3-0AA93352CC36}"/>
                </a:ext>
              </a:extLst>
            </p:cNvPr>
            <p:cNvSpPr/>
            <p:nvPr userDrawn="1"/>
          </p:nvSpPr>
          <p:spPr bwMode="auto">
            <a:xfrm>
              <a:off x="7394730" y="3438881"/>
              <a:ext cx="133800" cy="221060"/>
            </a:xfrm>
            <a:custGeom>
              <a:avLst/>
              <a:gdLst>
                <a:gd name="T0" fmla="*/ 17 w 92"/>
                <a:gd name="T1" fmla="*/ 0 h 152"/>
                <a:gd name="T2" fmla="*/ 92 w 92"/>
                <a:gd name="T3" fmla="*/ 141 h 152"/>
                <a:gd name="T4" fmla="*/ 75 w 92"/>
                <a:gd name="T5" fmla="*/ 152 h 152"/>
                <a:gd name="T6" fmla="*/ 0 w 92"/>
                <a:gd name="T7" fmla="*/ 9 h 152"/>
                <a:gd name="T8" fmla="*/ 17 w 9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52">
                  <a:moveTo>
                    <a:pt x="17" y="0"/>
                  </a:moveTo>
                  <a:lnTo>
                    <a:pt x="92" y="141"/>
                  </a:lnTo>
                  <a:lnTo>
                    <a:pt x="75" y="152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ļïḑè">
              <a:extLst>
                <a:ext uri="{FF2B5EF4-FFF2-40B4-BE49-F238E27FC236}">
                  <a16:creationId xmlns:a16="http://schemas.microsoft.com/office/drawing/2014/main" id="{D2DCB4F6-5469-4F75-8AA7-75F3972D150E}"/>
                </a:ext>
              </a:extLst>
            </p:cNvPr>
            <p:cNvSpPr/>
            <p:nvPr userDrawn="1"/>
          </p:nvSpPr>
          <p:spPr bwMode="auto">
            <a:xfrm>
              <a:off x="5277204" y="4342030"/>
              <a:ext cx="631186" cy="660273"/>
            </a:xfrm>
            <a:custGeom>
              <a:avLst/>
              <a:gdLst>
                <a:gd name="T0" fmla="*/ 228 w 434"/>
                <a:gd name="T1" fmla="*/ 454 h 454"/>
                <a:gd name="T2" fmla="*/ 0 w 434"/>
                <a:gd name="T3" fmla="*/ 297 h 454"/>
                <a:gd name="T4" fmla="*/ 204 w 434"/>
                <a:gd name="T5" fmla="*/ 0 h 454"/>
                <a:gd name="T6" fmla="*/ 434 w 434"/>
                <a:gd name="T7" fmla="*/ 158 h 454"/>
                <a:gd name="T8" fmla="*/ 228 w 434"/>
                <a:gd name="T9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54">
                  <a:moveTo>
                    <a:pt x="228" y="454"/>
                  </a:moveTo>
                  <a:lnTo>
                    <a:pt x="0" y="297"/>
                  </a:lnTo>
                  <a:lnTo>
                    <a:pt x="204" y="0"/>
                  </a:lnTo>
                  <a:lnTo>
                    <a:pt x="434" y="158"/>
                  </a:lnTo>
                  <a:lnTo>
                    <a:pt x="228" y="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ṧļiḋê">
              <a:extLst>
                <a:ext uri="{FF2B5EF4-FFF2-40B4-BE49-F238E27FC236}">
                  <a16:creationId xmlns:a16="http://schemas.microsoft.com/office/drawing/2014/main" id="{CDA876A0-C5DB-443C-8E34-9430FE8BCC2D}"/>
                </a:ext>
              </a:extLst>
            </p:cNvPr>
            <p:cNvSpPr/>
            <p:nvPr userDrawn="1"/>
          </p:nvSpPr>
          <p:spPr bwMode="auto">
            <a:xfrm>
              <a:off x="5554984" y="4445288"/>
              <a:ext cx="260328" cy="186156"/>
            </a:xfrm>
            <a:custGeom>
              <a:avLst/>
              <a:gdLst>
                <a:gd name="T0" fmla="*/ 168 w 179"/>
                <a:gd name="T1" fmla="*/ 128 h 128"/>
                <a:gd name="T2" fmla="*/ 0 w 179"/>
                <a:gd name="T3" fmla="*/ 14 h 128"/>
                <a:gd name="T4" fmla="*/ 10 w 179"/>
                <a:gd name="T5" fmla="*/ 0 h 128"/>
                <a:gd name="T6" fmla="*/ 179 w 179"/>
                <a:gd name="T7" fmla="*/ 114 h 128"/>
                <a:gd name="T8" fmla="*/ 168 w 179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28">
                  <a:moveTo>
                    <a:pt x="168" y="128"/>
                  </a:moveTo>
                  <a:lnTo>
                    <a:pt x="0" y="14"/>
                  </a:lnTo>
                  <a:lnTo>
                    <a:pt x="10" y="0"/>
                  </a:lnTo>
                  <a:lnTo>
                    <a:pt x="179" y="114"/>
                  </a:lnTo>
                  <a:lnTo>
                    <a:pt x="168" y="12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ŝḻiďê">
              <a:extLst>
                <a:ext uri="{FF2B5EF4-FFF2-40B4-BE49-F238E27FC236}">
                  <a16:creationId xmlns:a16="http://schemas.microsoft.com/office/drawing/2014/main" id="{69D9B63B-83A9-4296-90A8-F236AD49B66C}"/>
                </a:ext>
              </a:extLst>
            </p:cNvPr>
            <p:cNvSpPr/>
            <p:nvPr userDrawn="1"/>
          </p:nvSpPr>
          <p:spPr bwMode="auto">
            <a:xfrm>
              <a:off x="5515716" y="4502008"/>
              <a:ext cx="207972" cy="154161"/>
            </a:xfrm>
            <a:custGeom>
              <a:avLst/>
              <a:gdLst>
                <a:gd name="T0" fmla="*/ 133 w 143"/>
                <a:gd name="T1" fmla="*/ 106 h 106"/>
                <a:gd name="T2" fmla="*/ 0 w 143"/>
                <a:gd name="T3" fmla="*/ 14 h 106"/>
                <a:gd name="T4" fmla="*/ 10 w 143"/>
                <a:gd name="T5" fmla="*/ 0 h 106"/>
                <a:gd name="T6" fmla="*/ 143 w 143"/>
                <a:gd name="T7" fmla="*/ 91 h 106"/>
                <a:gd name="T8" fmla="*/ 133 w 143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6">
                  <a:moveTo>
                    <a:pt x="133" y="106"/>
                  </a:moveTo>
                  <a:lnTo>
                    <a:pt x="0" y="14"/>
                  </a:lnTo>
                  <a:lnTo>
                    <a:pt x="10" y="0"/>
                  </a:lnTo>
                  <a:lnTo>
                    <a:pt x="143" y="91"/>
                  </a:lnTo>
                  <a:lnTo>
                    <a:pt x="133" y="106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šḷïḍè">
              <a:extLst>
                <a:ext uri="{FF2B5EF4-FFF2-40B4-BE49-F238E27FC236}">
                  <a16:creationId xmlns:a16="http://schemas.microsoft.com/office/drawing/2014/main" id="{FCDBEF5D-1049-468C-9403-2E77B1CEA191}"/>
                </a:ext>
              </a:extLst>
            </p:cNvPr>
            <p:cNvSpPr/>
            <p:nvPr userDrawn="1"/>
          </p:nvSpPr>
          <p:spPr bwMode="auto">
            <a:xfrm>
              <a:off x="5476449" y="4558727"/>
              <a:ext cx="257420" cy="190520"/>
            </a:xfrm>
            <a:custGeom>
              <a:avLst/>
              <a:gdLst>
                <a:gd name="T0" fmla="*/ 166 w 177"/>
                <a:gd name="T1" fmla="*/ 131 h 131"/>
                <a:gd name="T2" fmla="*/ 0 w 177"/>
                <a:gd name="T3" fmla="*/ 17 h 131"/>
                <a:gd name="T4" fmla="*/ 10 w 177"/>
                <a:gd name="T5" fmla="*/ 0 h 131"/>
                <a:gd name="T6" fmla="*/ 177 w 177"/>
                <a:gd name="T7" fmla="*/ 115 h 131"/>
                <a:gd name="T8" fmla="*/ 166 w 177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1">
                  <a:moveTo>
                    <a:pt x="166" y="131"/>
                  </a:moveTo>
                  <a:lnTo>
                    <a:pt x="0" y="17"/>
                  </a:lnTo>
                  <a:lnTo>
                    <a:pt x="10" y="0"/>
                  </a:lnTo>
                  <a:lnTo>
                    <a:pt x="177" y="115"/>
                  </a:lnTo>
                  <a:lnTo>
                    <a:pt x="166" y="13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ṥ1îḑé">
              <a:extLst>
                <a:ext uri="{FF2B5EF4-FFF2-40B4-BE49-F238E27FC236}">
                  <a16:creationId xmlns:a16="http://schemas.microsoft.com/office/drawing/2014/main" id="{0E211CD1-33B4-449F-A224-A1ED6634B3E2}"/>
                </a:ext>
              </a:extLst>
            </p:cNvPr>
            <p:cNvSpPr/>
            <p:nvPr userDrawn="1"/>
          </p:nvSpPr>
          <p:spPr bwMode="auto">
            <a:xfrm>
              <a:off x="5434273" y="4616901"/>
              <a:ext cx="207972" cy="157069"/>
            </a:xfrm>
            <a:custGeom>
              <a:avLst/>
              <a:gdLst>
                <a:gd name="T0" fmla="*/ 133 w 143"/>
                <a:gd name="T1" fmla="*/ 108 h 108"/>
                <a:gd name="T2" fmla="*/ 0 w 143"/>
                <a:gd name="T3" fmla="*/ 16 h 108"/>
                <a:gd name="T4" fmla="*/ 12 w 143"/>
                <a:gd name="T5" fmla="*/ 0 h 108"/>
                <a:gd name="T6" fmla="*/ 143 w 143"/>
                <a:gd name="T7" fmla="*/ 91 h 108"/>
                <a:gd name="T8" fmla="*/ 133 w 14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8">
                  <a:moveTo>
                    <a:pt x="133" y="108"/>
                  </a:moveTo>
                  <a:lnTo>
                    <a:pt x="0" y="16"/>
                  </a:lnTo>
                  <a:lnTo>
                    <a:pt x="12" y="0"/>
                  </a:lnTo>
                  <a:lnTo>
                    <a:pt x="143" y="91"/>
                  </a:lnTo>
                  <a:lnTo>
                    <a:pt x="133" y="10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śḷíďê">
              <a:extLst>
                <a:ext uri="{FF2B5EF4-FFF2-40B4-BE49-F238E27FC236}">
                  <a16:creationId xmlns:a16="http://schemas.microsoft.com/office/drawing/2014/main" id="{672ACCC3-4A9A-49C1-8EFA-98271BDAFB05}"/>
                </a:ext>
              </a:extLst>
            </p:cNvPr>
            <p:cNvSpPr/>
            <p:nvPr userDrawn="1"/>
          </p:nvSpPr>
          <p:spPr bwMode="auto">
            <a:xfrm>
              <a:off x="6424682" y="4468558"/>
              <a:ext cx="820251" cy="589010"/>
            </a:xfrm>
            <a:custGeom>
              <a:avLst/>
              <a:gdLst>
                <a:gd name="T0" fmla="*/ 44 w 271"/>
                <a:gd name="T1" fmla="*/ 2 h 195"/>
                <a:gd name="T2" fmla="*/ 257 w 271"/>
                <a:gd name="T3" fmla="*/ 46 h 195"/>
                <a:gd name="T4" fmla="*/ 269 w 271"/>
                <a:gd name="T5" fmla="*/ 64 h 195"/>
                <a:gd name="T6" fmla="*/ 245 w 271"/>
                <a:gd name="T7" fmla="*/ 181 h 195"/>
                <a:gd name="T8" fmla="*/ 227 w 271"/>
                <a:gd name="T9" fmla="*/ 193 h 195"/>
                <a:gd name="T10" fmla="*/ 13 w 271"/>
                <a:gd name="T11" fmla="*/ 149 h 195"/>
                <a:gd name="T12" fmla="*/ 1 w 271"/>
                <a:gd name="T13" fmla="*/ 131 h 195"/>
                <a:gd name="T14" fmla="*/ 26 w 271"/>
                <a:gd name="T15" fmla="*/ 14 h 195"/>
                <a:gd name="T16" fmla="*/ 44 w 271"/>
                <a:gd name="T17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95">
                  <a:moveTo>
                    <a:pt x="44" y="2"/>
                  </a:moveTo>
                  <a:cubicBezTo>
                    <a:pt x="257" y="46"/>
                    <a:pt x="257" y="46"/>
                    <a:pt x="257" y="46"/>
                  </a:cubicBezTo>
                  <a:cubicBezTo>
                    <a:pt x="266" y="48"/>
                    <a:pt x="271" y="56"/>
                    <a:pt x="269" y="64"/>
                  </a:cubicBezTo>
                  <a:cubicBezTo>
                    <a:pt x="245" y="181"/>
                    <a:pt x="245" y="181"/>
                    <a:pt x="245" y="181"/>
                  </a:cubicBezTo>
                  <a:cubicBezTo>
                    <a:pt x="243" y="190"/>
                    <a:pt x="235" y="195"/>
                    <a:pt x="227" y="193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5" y="147"/>
                    <a:pt x="0" y="139"/>
                    <a:pt x="1" y="13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5"/>
                    <a:pt x="36" y="0"/>
                    <a:pt x="44" y="2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ļïdè">
              <a:extLst>
                <a:ext uri="{FF2B5EF4-FFF2-40B4-BE49-F238E27FC236}">
                  <a16:creationId xmlns:a16="http://schemas.microsoft.com/office/drawing/2014/main" id="{79581845-8A80-4D2B-A4F3-980C082ACC3E}"/>
                </a:ext>
              </a:extLst>
            </p:cNvPr>
            <p:cNvSpPr/>
            <p:nvPr userDrawn="1"/>
          </p:nvSpPr>
          <p:spPr bwMode="auto">
            <a:xfrm>
              <a:off x="6510488" y="4308580"/>
              <a:ext cx="769349" cy="331591"/>
            </a:xfrm>
            <a:custGeom>
              <a:avLst/>
              <a:gdLst>
                <a:gd name="T0" fmla="*/ 22 w 255"/>
                <a:gd name="T1" fmla="*/ 1 h 110"/>
                <a:gd name="T2" fmla="*/ 246 w 255"/>
                <a:gd name="T3" fmla="*/ 48 h 110"/>
                <a:gd name="T4" fmla="*/ 254 w 255"/>
                <a:gd name="T5" fmla="*/ 59 h 110"/>
                <a:gd name="T6" fmla="*/ 245 w 255"/>
                <a:gd name="T7" fmla="*/ 101 h 110"/>
                <a:gd name="T8" fmla="*/ 233 w 255"/>
                <a:gd name="T9" fmla="*/ 109 h 110"/>
                <a:gd name="T10" fmla="*/ 9 w 255"/>
                <a:gd name="T11" fmla="*/ 62 h 110"/>
                <a:gd name="T12" fmla="*/ 1 w 255"/>
                <a:gd name="T13" fmla="*/ 50 h 110"/>
                <a:gd name="T14" fmla="*/ 10 w 255"/>
                <a:gd name="T15" fmla="*/ 9 h 110"/>
                <a:gd name="T16" fmla="*/ 22 w 255"/>
                <a:gd name="T1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10">
                  <a:moveTo>
                    <a:pt x="22" y="1"/>
                  </a:moveTo>
                  <a:cubicBezTo>
                    <a:pt x="246" y="48"/>
                    <a:pt x="246" y="48"/>
                    <a:pt x="246" y="48"/>
                  </a:cubicBezTo>
                  <a:cubicBezTo>
                    <a:pt x="251" y="49"/>
                    <a:pt x="255" y="54"/>
                    <a:pt x="254" y="59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4" y="106"/>
                    <a:pt x="238" y="110"/>
                    <a:pt x="233" y="109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4" y="61"/>
                    <a:pt x="0" y="56"/>
                    <a:pt x="1" y="5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3"/>
                    <a:pt x="16" y="0"/>
                    <a:pt x="22" y="1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sḻïḍé">
              <a:extLst>
                <a:ext uri="{FF2B5EF4-FFF2-40B4-BE49-F238E27FC236}">
                  <a16:creationId xmlns:a16="http://schemas.microsoft.com/office/drawing/2014/main" id="{711C27C6-D4A3-4D5E-9034-C8E6CCAEF6CD}"/>
                </a:ext>
              </a:extLst>
            </p:cNvPr>
            <p:cNvSpPr/>
            <p:nvPr userDrawn="1"/>
          </p:nvSpPr>
          <p:spPr bwMode="auto">
            <a:xfrm>
              <a:off x="6507580" y="4330395"/>
              <a:ext cx="766440" cy="331591"/>
            </a:xfrm>
            <a:custGeom>
              <a:avLst/>
              <a:gdLst>
                <a:gd name="T0" fmla="*/ 21 w 254"/>
                <a:gd name="T1" fmla="*/ 1 h 110"/>
                <a:gd name="T2" fmla="*/ 245 w 254"/>
                <a:gd name="T3" fmla="*/ 48 h 110"/>
                <a:gd name="T4" fmla="*/ 253 w 254"/>
                <a:gd name="T5" fmla="*/ 59 h 110"/>
                <a:gd name="T6" fmla="*/ 244 w 254"/>
                <a:gd name="T7" fmla="*/ 101 h 110"/>
                <a:gd name="T8" fmla="*/ 233 w 254"/>
                <a:gd name="T9" fmla="*/ 109 h 110"/>
                <a:gd name="T10" fmla="*/ 8 w 254"/>
                <a:gd name="T11" fmla="*/ 62 h 110"/>
                <a:gd name="T12" fmla="*/ 1 w 254"/>
                <a:gd name="T13" fmla="*/ 50 h 110"/>
                <a:gd name="T14" fmla="*/ 9 w 254"/>
                <a:gd name="T15" fmla="*/ 9 h 110"/>
                <a:gd name="T16" fmla="*/ 21 w 254"/>
                <a:gd name="T1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10">
                  <a:moveTo>
                    <a:pt x="21" y="1"/>
                  </a:moveTo>
                  <a:cubicBezTo>
                    <a:pt x="245" y="48"/>
                    <a:pt x="245" y="48"/>
                    <a:pt x="245" y="48"/>
                  </a:cubicBezTo>
                  <a:cubicBezTo>
                    <a:pt x="251" y="49"/>
                    <a:pt x="254" y="54"/>
                    <a:pt x="253" y="5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3" y="107"/>
                    <a:pt x="238" y="110"/>
                    <a:pt x="233" y="109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3" y="61"/>
                    <a:pt x="0" y="56"/>
                    <a:pt x="1" y="5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3"/>
                    <a:pt x="16" y="0"/>
                    <a:pt x="21" y="1"/>
                  </a:cubicBez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şlîḑê">
              <a:extLst>
                <a:ext uri="{FF2B5EF4-FFF2-40B4-BE49-F238E27FC236}">
                  <a16:creationId xmlns:a16="http://schemas.microsoft.com/office/drawing/2014/main" id="{9E153947-7553-4611-819E-EE0E64AAB7DE}"/>
                </a:ext>
              </a:extLst>
            </p:cNvPr>
            <p:cNvSpPr/>
            <p:nvPr userDrawn="1"/>
          </p:nvSpPr>
          <p:spPr bwMode="auto">
            <a:xfrm>
              <a:off x="6536667" y="4356574"/>
              <a:ext cx="708267" cy="277780"/>
            </a:xfrm>
            <a:custGeom>
              <a:avLst/>
              <a:gdLst>
                <a:gd name="T0" fmla="*/ 17 w 234"/>
                <a:gd name="T1" fmla="*/ 1 h 92"/>
                <a:gd name="T2" fmla="*/ 226 w 234"/>
                <a:gd name="T3" fmla="*/ 44 h 92"/>
                <a:gd name="T4" fmla="*/ 233 w 234"/>
                <a:gd name="T5" fmla="*/ 54 h 92"/>
                <a:gd name="T6" fmla="*/ 226 w 234"/>
                <a:gd name="T7" fmla="*/ 85 h 92"/>
                <a:gd name="T8" fmla="*/ 217 w 234"/>
                <a:gd name="T9" fmla="*/ 91 h 92"/>
                <a:gd name="T10" fmla="*/ 7 w 234"/>
                <a:gd name="T11" fmla="*/ 48 h 92"/>
                <a:gd name="T12" fmla="*/ 1 w 234"/>
                <a:gd name="T13" fmla="*/ 38 h 92"/>
                <a:gd name="T14" fmla="*/ 7 w 234"/>
                <a:gd name="T15" fmla="*/ 7 h 92"/>
                <a:gd name="T16" fmla="*/ 17 w 234"/>
                <a:gd name="T17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92">
                  <a:moveTo>
                    <a:pt x="17" y="1"/>
                  </a:moveTo>
                  <a:cubicBezTo>
                    <a:pt x="226" y="44"/>
                    <a:pt x="226" y="44"/>
                    <a:pt x="226" y="44"/>
                  </a:cubicBezTo>
                  <a:cubicBezTo>
                    <a:pt x="231" y="45"/>
                    <a:pt x="234" y="50"/>
                    <a:pt x="233" y="54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6" y="89"/>
                    <a:pt x="221" y="92"/>
                    <a:pt x="217" y="91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7"/>
                    <a:pt x="0" y="42"/>
                    <a:pt x="1" y="3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3"/>
                    <a:pt x="13" y="0"/>
                    <a:pt x="17" y="1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ṡľiḋe">
              <a:extLst>
                <a:ext uri="{FF2B5EF4-FFF2-40B4-BE49-F238E27FC236}">
                  <a16:creationId xmlns:a16="http://schemas.microsoft.com/office/drawing/2014/main" id="{17126699-FE3C-4B89-AA25-6660CE01184B}"/>
                </a:ext>
              </a:extLst>
            </p:cNvPr>
            <p:cNvSpPr/>
            <p:nvPr userDrawn="1"/>
          </p:nvSpPr>
          <p:spPr bwMode="auto">
            <a:xfrm>
              <a:off x="6727186" y="4423473"/>
              <a:ext cx="363586" cy="151252"/>
            </a:xfrm>
            <a:custGeom>
              <a:avLst/>
              <a:gdLst>
                <a:gd name="T0" fmla="*/ 0 w 250"/>
                <a:gd name="T1" fmla="*/ 77 h 104"/>
                <a:gd name="T2" fmla="*/ 131 w 250"/>
                <a:gd name="T3" fmla="*/ 104 h 104"/>
                <a:gd name="T4" fmla="*/ 250 w 250"/>
                <a:gd name="T5" fmla="*/ 27 h 104"/>
                <a:gd name="T6" fmla="*/ 119 w 250"/>
                <a:gd name="T7" fmla="*/ 0 h 104"/>
                <a:gd name="T8" fmla="*/ 0 w 250"/>
                <a:gd name="T9" fmla="*/ 7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04">
                  <a:moveTo>
                    <a:pt x="0" y="77"/>
                  </a:moveTo>
                  <a:lnTo>
                    <a:pt x="131" y="104"/>
                  </a:lnTo>
                  <a:lnTo>
                    <a:pt x="250" y="27"/>
                  </a:lnTo>
                  <a:lnTo>
                    <a:pt x="119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ṣlïḑê">
              <a:extLst>
                <a:ext uri="{FF2B5EF4-FFF2-40B4-BE49-F238E27FC236}">
                  <a16:creationId xmlns:a16="http://schemas.microsoft.com/office/drawing/2014/main" id="{3236DCB3-1833-496E-A976-EF1DC19EC8B8}"/>
                </a:ext>
              </a:extLst>
            </p:cNvPr>
            <p:cNvSpPr/>
            <p:nvPr userDrawn="1"/>
          </p:nvSpPr>
          <p:spPr bwMode="auto">
            <a:xfrm>
              <a:off x="6539575" y="4356574"/>
              <a:ext cx="161433" cy="130891"/>
            </a:xfrm>
            <a:custGeom>
              <a:avLst/>
              <a:gdLst>
                <a:gd name="T0" fmla="*/ 53 w 53"/>
                <a:gd name="T1" fmla="*/ 8 h 43"/>
                <a:gd name="T2" fmla="*/ 16 w 53"/>
                <a:gd name="T3" fmla="*/ 1 h 43"/>
                <a:gd name="T4" fmla="*/ 6 w 53"/>
                <a:gd name="T5" fmla="*/ 7 h 43"/>
                <a:gd name="T6" fmla="*/ 0 w 53"/>
                <a:gd name="T7" fmla="*/ 38 h 43"/>
                <a:gd name="T8" fmla="*/ 0 w 53"/>
                <a:gd name="T9" fmla="*/ 43 h 43"/>
                <a:gd name="T10" fmla="*/ 53 w 53"/>
                <a:gd name="T11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3">
                  <a:moveTo>
                    <a:pt x="53" y="8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2" y="0"/>
                    <a:pt x="7" y="3"/>
                    <a:pt x="6" y="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0" y="43"/>
                  </a:cubicBezTo>
                  <a:lnTo>
                    <a:pt x="53" y="8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şḷiḑé">
              <a:extLst>
                <a:ext uri="{FF2B5EF4-FFF2-40B4-BE49-F238E27FC236}">
                  <a16:creationId xmlns:a16="http://schemas.microsoft.com/office/drawing/2014/main" id="{8F4B6CDC-1FB1-4373-A386-12AC24A7C7A6}"/>
                </a:ext>
              </a:extLst>
            </p:cNvPr>
            <p:cNvSpPr/>
            <p:nvPr userDrawn="1"/>
          </p:nvSpPr>
          <p:spPr bwMode="auto">
            <a:xfrm>
              <a:off x="7116951" y="4538366"/>
              <a:ext cx="120711" cy="95987"/>
            </a:xfrm>
            <a:custGeom>
              <a:avLst/>
              <a:gdLst>
                <a:gd name="T0" fmla="*/ 0 w 40"/>
                <a:gd name="T1" fmla="*/ 26 h 32"/>
                <a:gd name="T2" fmla="*/ 25 w 40"/>
                <a:gd name="T3" fmla="*/ 31 h 32"/>
                <a:gd name="T4" fmla="*/ 34 w 40"/>
                <a:gd name="T5" fmla="*/ 25 h 32"/>
                <a:gd name="T6" fmla="*/ 40 w 40"/>
                <a:gd name="T7" fmla="*/ 0 h 32"/>
                <a:gd name="T8" fmla="*/ 0 w 40"/>
                <a:gd name="T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26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9" y="32"/>
                    <a:pt x="34" y="29"/>
                    <a:pt x="34" y="2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šḻíḑè">
              <a:extLst>
                <a:ext uri="{FF2B5EF4-FFF2-40B4-BE49-F238E27FC236}">
                  <a16:creationId xmlns:a16="http://schemas.microsoft.com/office/drawing/2014/main" id="{917DDBCE-917D-4FAB-ABA3-343DD6CA5B62}"/>
                </a:ext>
              </a:extLst>
            </p:cNvPr>
            <p:cNvSpPr/>
            <p:nvPr userDrawn="1"/>
          </p:nvSpPr>
          <p:spPr bwMode="auto">
            <a:xfrm>
              <a:off x="6727186" y="4852505"/>
              <a:ext cx="157069" cy="90169"/>
            </a:xfrm>
            <a:custGeom>
              <a:avLst/>
              <a:gdLst>
                <a:gd name="T0" fmla="*/ 11 w 108"/>
                <a:gd name="T1" fmla="*/ 0 h 62"/>
                <a:gd name="T2" fmla="*/ 108 w 108"/>
                <a:gd name="T3" fmla="*/ 20 h 62"/>
                <a:gd name="T4" fmla="*/ 100 w 108"/>
                <a:gd name="T5" fmla="*/ 62 h 62"/>
                <a:gd name="T6" fmla="*/ 0 w 108"/>
                <a:gd name="T7" fmla="*/ 41 h 62"/>
                <a:gd name="T8" fmla="*/ 11 w 10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1" y="0"/>
                  </a:moveTo>
                  <a:lnTo>
                    <a:pt x="108" y="20"/>
                  </a:lnTo>
                  <a:lnTo>
                    <a:pt x="100" y="62"/>
                  </a:lnTo>
                  <a:lnTo>
                    <a:pt x="0" y="4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86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ş1íḓé">
              <a:extLst>
                <a:ext uri="{FF2B5EF4-FFF2-40B4-BE49-F238E27FC236}">
                  <a16:creationId xmlns:a16="http://schemas.microsoft.com/office/drawing/2014/main" id="{ECA8D1A4-C809-4B17-8521-AF17F25C6EC6}"/>
                </a:ext>
              </a:extLst>
            </p:cNvPr>
            <p:cNvSpPr/>
            <p:nvPr userDrawn="1"/>
          </p:nvSpPr>
          <p:spPr bwMode="auto">
            <a:xfrm>
              <a:off x="6794086" y="4928131"/>
              <a:ext cx="78535" cy="42176"/>
            </a:xfrm>
            <a:custGeom>
              <a:avLst/>
              <a:gdLst>
                <a:gd name="T0" fmla="*/ 0 w 54"/>
                <a:gd name="T1" fmla="*/ 18 h 29"/>
                <a:gd name="T2" fmla="*/ 50 w 54"/>
                <a:gd name="T3" fmla="*/ 29 h 29"/>
                <a:gd name="T4" fmla="*/ 54 w 54"/>
                <a:gd name="T5" fmla="*/ 10 h 29"/>
                <a:gd name="T6" fmla="*/ 4 w 54"/>
                <a:gd name="T7" fmla="*/ 0 h 29"/>
                <a:gd name="T8" fmla="*/ 0 w 54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0" y="18"/>
                  </a:moveTo>
                  <a:lnTo>
                    <a:pt x="50" y="29"/>
                  </a:lnTo>
                  <a:lnTo>
                    <a:pt x="54" y="10"/>
                  </a:lnTo>
                  <a:lnTo>
                    <a:pt x="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şḷïďé">
              <a:extLst>
                <a:ext uri="{FF2B5EF4-FFF2-40B4-BE49-F238E27FC236}">
                  <a16:creationId xmlns:a16="http://schemas.microsoft.com/office/drawing/2014/main" id="{17F0DD55-2F2E-48D3-8583-5C09BC823E3C}"/>
                </a:ext>
              </a:extLst>
            </p:cNvPr>
            <p:cNvSpPr/>
            <p:nvPr userDrawn="1"/>
          </p:nvSpPr>
          <p:spPr bwMode="auto">
            <a:xfrm>
              <a:off x="6724278" y="4912134"/>
              <a:ext cx="75626" cy="42176"/>
            </a:xfrm>
            <a:custGeom>
              <a:avLst/>
              <a:gdLst>
                <a:gd name="T0" fmla="*/ 0 w 52"/>
                <a:gd name="T1" fmla="*/ 19 h 29"/>
                <a:gd name="T2" fmla="*/ 48 w 52"/>
                <a:gd name="T3" fmla="*/ 29 h 29"/>
                <a:gd name="T4" fmla="*/ 52 w 52"/>
                <a:gd name="T5" fmla="*/ 11 h 29"/>
                <a:gd name="T6" fmla="*/ 2 w 52"/>
                <a:gd name="T7" fmla="*/ 0 h 29"/>
                <a:gd name="T8" fmla="*/ 0 w 52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9">
                  <a:moveTo>
                    <a:pt x="0" y="19"/>
                  </a:moveTo>
                  <a:lnTo>
                    <a:pt x="48" y="29"/>
                  </a:lnTo>
                  <a:lnTo>
                    <a:pt x="52" y="11"/>
                  </a:lnTo>
                  <a:lnTo>
                    <a:pt x="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ṡ1îḑè">
              <a:extLst>
                <a:ext uri="{FF2B5EF4-FFF2-40B4-BE49-F238E27FC236}">
                  <a16:creationId xmlns:a16="http://schemas.microsoft.com/office/drawing/2014/main" id="{45D4253D-DF2D-40AE-9797-80896D371DAE}"/>
                </a:ext>
              </a:extLst>
            </p:cNvPr>
            <p:cNvSpPr/>
            <p:nvPr userDrawn="1"/>
          </p:nvSpPr>
          <p:spPr bwMode="auto">
            <a:xfrm>
              <a:off x="7080592" y="4836508"/>
              <a:ext cx="55265" cy="55265"/>
            </a:xfrm>
            <a:custGeom>
              <a:avLst/>
              <a:gdLst>
                <a:gd name="T0" fmla="*/ 0 w 38"/>
                <a:gd name="T1" fmla="*/ 31 h 38"/>
                <a:gd name="T2" fmla="*/ 7 w 38"/>
                <a:gd name="T3" fmla="*/ 0 h 38"/>
                <a:gd name="T4" fmla="*/ 38 w 38"/>
                <a:gd name="T5" fmla="*/ 7 h 38"/>
                <a:gd name="T6" fmla="*/ 31 w 38"/>
                <a:gd name="T7" fmla="*/ 38 h 38"/>
                <a:gd name="T8" fmla="*/ 0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31"/>
                  </a:moveTo>
                  <a:lnTo>
                    <a:pt x="7" y="0"/>
                  </a:lnTo>
                  <a:lnTo>
                    <a:pt x="38" y="7"/>
                  </a:lnTo>
                  <a:lnTo>
                    <a:pt x="31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ṡļïḓé">
              <a:extLst>
                <a:ext uri="{FF2B5EF4-FFF2-40B4-BE49-F238E27FC236}">
                  <a16:creationId xmlns:a16="http://schemas.microsoft.com/office/drawing/2014/main" id="{E35F60C6-5988-4ECA-BA19-6A49D92E3189}"/>
                </a:ext>
              </a:extLst>
            </p:cNvPr>
            <p:cNvSpPr/>
            <p:nvPr userDrawn="1"/>
          </p:nvSpPr>
          <p:spPr bwMode="auto">
            <a:xfrm>
              <a:off x="7074774" y="4827781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3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8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3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ŝľîḍé">
              <a:extLst>
                <a:ext uri="{FF2B5EF4-FFF2-40B4-BE49-F238E27FC236}">
                  <a16:creationId xmlns:a16="http://schemas.microsoft.com/office/drawing/2014/main" id="{6B86CD7E-3F92-4328-8389-05565A5B98E6}"/>
                </a:ext>
              </a:extLst>
            </p:cNvPr>
            <p:cNvSpPr/>
            <p:nvPr userDrawn="1"/>
          </p:nvSpPr>
          <p:spPr bwMode="auto">
            <a:xfrm>
              <a:off x="7074774" y="4827781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3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8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3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Sḻiḓè">
              <a:extLst>
                <a:ext uri="{FF2B5EF4-FFF2-40B4-BE49-F238E27FC236}">
                  <a16:creationId xmlns:a16="http://schemas.microsoft.com/office/drawing/2014/main" id="{D124949C-8C34-4B25-89F7-59E12B370E37}"/>
                </a:ext>
              </a:extLst>
            </p:cNvPr>
            <p:cNvSpPr/>
            <p:nvPr userDrawn="1"/>
          </p:nvSpPr>
          <p:spPr bwMode="auto">
            <a:xfrm>
              <a:off x="7026781" y="4824873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29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29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ḻîḑé">
              <a:extLst>
                <a:ext uri="{FF2B5EF4-FFF2-40B4-BE49-F238E27FC236}">
                  <a16:creationId xmlns:a16="http://schemas.microsoft.com/office/drawing/2014/main" id="{60EC397B-C8A9-4E5C-8A9C-A265666AF9AB}"/>
                </a:ext>
              </a:extLst>
            </p:cNvPr>
            <p:cNvSpPr/>
            <p:nvPr userDrawn="1"/>
          </p:nvSpPr>
          <p:spPr bwMode="auto">
            <a:xfrm>
              <a:off x="7018055" y="4816147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1iḓè">
              <a:extLst>
                <a:ext uri="{FF2B5EF4-FFF2-40B4-BE49-F238E27FC236}">
                  <a16:creationId xmlns:a16="http://schemas.microsoft.com/office/drawing/2014/main" id="{724F8122-7EDD-40AC-92FA-F5C09A5FC50A}"/>
                </a:ext>
              </a:extLst>
            </p:cNvPr>
            <p:cNvSpPr/>
            <p:nvPr userDrawn="1"/>
          </p:nvSpPr>
          <p:spPr bwMode="auto">
            <a:xfrm>
              <a:off x="7018055" y="4816147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ṣlíḍe">
              <a:extLst>
                <a:ext uri="{FF2B5EF4-FFF2-40B4-BE49-F238E27FC236}">
                  <a16:creationId xmlns:a16="http://schemas.microsoft.com/office/drawing/2014/main" id="{F0D547CC-A793-4BB0-AA02-B325FA55EA2A}"/>
                </a:ext>
              </a:extLst>
            </p:cNvPr>
            <p:cNvSpPr/>
            <p:nvPr userDrawn="1"/>
          </p:nvSpPr>
          <p:spPr bwMode="auto">
            <a:xfrm>
              <a:off x="6968608" y="4813238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ṥ1íḋe">
              <a:extLst>
                <a:ext uri="{FF2B5EF4-FFF2-40B4-BE49-F238E27FC236}">
                  <a16:creationId xmlns:a16="http://schemas.microsoft.com/office/drawing/2014/main" id="{58F4BB5F-A5CC-4868-976E-388DD03D58E8}"/>
                </a:ext>
              </a:extLst>
            </p:cNvPr>
            <p:cNvSpPr/>
            <p:nvPr userDrawn="1"/>
          </p:nvSpPr>
          <p:spPr bwMode="auto">
            <a:xfrm>
              <a:off x="6962790" y="4807421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6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7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7 w 46"/>
                <a:gd name="T19" fmla="*/ 0 h 45"/>
                <a:gd name="T20" fmla="*/ 7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6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close/>
                  <a:moveTo>
                    <a:pt x="7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ṧľidê">
              <a:extLst>
                <a:ext uri="{FF2B5EF4-FFF2-40B4-BE49-F238E27FC236}">
                  <a16:creationId xmlns:a16="http://schemas.microsoft.com/office/drawing/2014/main" id="{95479F4C-8CB7-4BF4-AB04-F47BBA105D7F}"/>
                </a:ext>
              </a:extLst>
            </p:cNvPr>
            <p:cNvSpPr/>
            <p:nvPr userDrawn="1"/>
          </p:nvSpPr>
          <p:spPr bwMode="auto">
            <a:xfrm>
              <a:off x="6962790" y="4807421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6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7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7 w 46"/>
                <a:gd name="T19" fmla="*/ 0 h 45"/>
                <a:gd name="T20" fmla="*/ 7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6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moveTo>
                    <a:pt x="7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$ļïḑé">
              <a:extLst>
                <a:ext uri="{FF2B5EF4-FFF2-40B4-BE49-F238E27FC236}">
                  <a16:creationId xmlns:a16="http://schemas.microsoft.com/office/drawing/2014/main" id="{8C1902B5-3AA2-47D1-B089-40D73CDB7AAD}"/>
                </a:ext>
              </a:extLst>
            </p:cNvPr>
            <p:cNvSpPr/>
            <p:nvPr userDrawn="1"/>
          </p:nvSpPr>
          <p:spPr bwMode="auto">
            <a:xfrm>
              <a:off x="6685010" y="4752156"/>
              <a:ext cx="280689" cy="103259"/>
            </a:xfrm>
            <a:custGeom>
              <a:avLst/>
              <a:gdLst>
                <a:gd name="T0" fmla="*/ 0 w 193"/>
                <a:gd name="T1" fmla="*/ 31 h 71"/>
                <a:gd name="T2" fmla="*/ 6 w 193"/>
                <a:gd name="T3" fmla="*/ 0 h 71"/>
                <a:gd name="T4" fmla="*/ 193 w 193"/>
                <a:gd name="T5" fmla="*/ 40 h 71"/>
                <a:gd name="T6" fmla="*/ 187 w 193"/>
                <a:gd name="T7" fmla="*/ 71 h 71"/>
                <a:gd name="T8" fmla="*/ 0 w 193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71">
                  <a:moveTo>
                    <a:pt x="0" y="31"/>
                  </a:moveTo>
                  <a:lnTo>
                    <a:pt x="6" y="0"/>
                  </a:lnTo>
                  <a:lnTo>
                    <a:pt x="193" y="40"/>
                  </a:lnTo>
                  <a:lnTo>
                    <a:pt x="187" y="7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ṡḷïḓê">
              <a:extLst>
                <a:ext uri="{FF2B5EF4-FFF2-40B4-BE49-F238E27FC236}">
                  <a16:creationId xmlns:a16="http://schemas.microsoft.com/office/drawing/2014/main" id="{16E048A1-0AFE-4A6D-A6CA-50FB1AA50ECA}"/>
                </a:ext>
              </a:extLst>
            </p:cNvPr>
            <p:cNvSpPr/>
            <p:nvPr userDrawn="1"/>
          </p:nvSpPr>
          <p:spPr bwMode="auto">
            <a:xfrm>
              <a:off x="6679192" y="4746338"/>
              <a:ext cx="293778" cy="114894"/>
            </a:xfrm>
            <a:custGeom>
              <a:avLst/>
              <a:gdLst>
                <a:gd name="T0" fmla="*/ 15 w 202"/>
                <a:gd name="T1" fmla="*/ 10 h 79"/>
                <a:gd name="T2" fmla="*/ 46 w 202"/>
                <a:gd name="T3" fmla="*/ 17 h 79"/>
                <a:gd name="T4" fmla="*/ 83 w 202"/>
                <a:gd name="T5" fmla="*/ 25 h 79"/>
                <a:gd name="T6" fmla="*/ 123 w 202"/>
                <a:gd name="T7" fmla="*/ 33 h 79"/>
                <a:gd name="T8" fmla="*/ 162 w 202"/>
                <a:gd name="T9" fmla="*/ 42 h 79"/>
                <a:gd name="T10" fmla="*/ 193 w 202"/>
                <a:gd name="T11" fmla="*/ 48 h 79"/>
                <a:gd name="T12" fmla="*/ 187 w 202"/>
                <a:gd name="T13" fmla="*/ 71 h 79"/>
                <a:gd name="T14" fmla="*/ 158 w 202"/>
                <a:gd name="T15" fmla="*/ 62 h 79"/>
                <a:gd name="T16" fmla="*/ 118 w 202"/>
                <a:gd name="T17" fmla="*/ 56 h 79"/>
                <a:gd name="T18" fmla="*/ 79 w 202"/>
                <a:gd name="T19" fmla="*/ 48 h 79"/>
                <a:gd name="T20" fmla="*/ 39 w 202"/>
                <a:gd name="T21" fmla="*/ 40 h 79"/>
                <a:gd name="T22" fmla="*/ 10 w 202"/>
                <a:gd name="T23" fmla="*/ 33 h 79"/>
                <a:gd name="T24" fmla="*/ 15 w 202"/>
                <a:gd name="T25" fmla="*/ 10 h 79"/>
                <a:gd name="T26" fmla="*/ 8 w 202"/>
                <a:gd name="T27" fmla="*/ 0 h 79"/>
                <a:gd name="T28" fmla="*/ 0 w 202"/>
                <a:gd name="T29" fmla="*/ 40 h 79"/>
                <a:gd name="T30" fmla="*/ 39 w 202"/>
                <a:gd name="T31" fmla="*/ 48 h 79"/>
                <a:gd name="T32" fmla="*/ 77 w 202"/>
                <a:gd name="T33" fmla="*/ 56 h 79"/>
                <a:gd name="T34" fmla="*/ 116 w 202"/>
                <a:gd name="T35" fmla="*/ 62 h 79"/>
                <a:gd name="T36" fmla="*/ 156 w 202"/>
                <a:gd name="T37" fmla="*/ 71 h 79"/>
                <a:gd name="T38" fmla="*/ 195 w 202"/>
                <a:gd name="T39" fmla="*/ 79 h 79"/>
                <a:gd name="T40" fmla="*/ 202 w 202"/>
                <a:gd name="T41" fmla="*/ 42 h 79"/>
                <a:gd name="T42" fmla="*/ 164 w 202"/>
                <a:gd name="T43" fmla="*/ 33 h 79"/>
                <a:gd name="T44" fmla="*/ 125 w 202"/>
                <a:gd name="T45" fmla="*/ 25 h 79"/>
                <a:gd name="T46" fmla="*/ 85 w 202"/>
                <a:gd name="T47" fmla="*/ 17 h 79"/>
                <a:gd name="T48" fmla="*/ 46 w 202"/>
                <a:gd name="T49" fmla="*/ 8 h 79"/>
                <a:gd name="T50" fmla="*/ 8 w 202"/>
                <a:gd name="T51" fmla="*/ 0 h 79"/>
                <a:gd name="T52" fmla="*/ 8 w 202"/>
                <a:gd name="T5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2" h="79">
                  <a:moveTo>
                    <a:pt x="15" y="10"/>
                  </a:moveTo>
                  <a:lnTo>
                    <a:pt x="46" y="17"/>
                  </a:lnTo>
                  <a:lnTo>
                    <a:pt x="83" y="25"/>
                  </a:lnTo>
                  <a:lnTo>
                    <a:pt x="123" y="33"/>
                  </a:lnTo>
                  <a:lnTo>
                    <a:pt x="162" y="42"/>
                  </a:lnTo>
                  <a:lnTo>
                    <a:pt x="193" y="48"/>
                  </a:lnTo>
                  <a:lnTo>
                    <a:pt x="187" y="71"/>
                  </a:lnTo>
                  <a:lnTo>
                    <a:pt x="158" y="62"/>
                  </a:lnTo>
                  <a:lnTo>
                    <a:pt x="118" y="56"/>
                  </a:lnTo>
                  <a:lnTo>
                    <a:pt x="79" y="48"/>
                  </a:lnTo>
                  <a:lnTo>
                    <a:pt x="39" y="40"/>
                  </a:lnTo>
                  <a:lnTo>
                    <a:pt x="10" y="33"/>
                  </a:lnTo>
                  <a:lnTo>
                    <a:pt x="15" y="10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77" y="56"/>
                  </a:lnTo>
                  <a:lnTo>
                    <a:pt x="116" y="62"/>
                  </a:lnTo>
                  <a:lnTo>
                    <a:pt x="156" y="71"/>
                  </a:lnTo>
                  <a:lnTo>
                    <a:pt x="195" y="79"/>
                  </a:lnTo>
                  <a:lnTo>
                    <a:pt x="202" y="42"/>
                  </a:lnTo>
                  <a:lnTo>
                    <a:pt x="164" y="33"/>
                  </a:lnTo>
                  <a:lnTo>
                    <a:pt x="125" y="25"/>
                  </a:lnTo>
                  <a:lnTo>
                    <a:pt x="85" y="17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šḻiḋê">
              <a:extLst>
                <a:ext uri="{FF2B5EF4-FFF2-40B4-BE49-F238E27FC236}">
                  <a16:creationId xmlns:a16="http://schemas.microsoft.com/office/drawing/2014/main" id="{926AD22C-7335-4ACE-B019-F0A9E217BAC7}"/>
                </a:ext>
              </a:extLst>
            </p:cNvPr>
            <p:cNvSpPr/>
            <p:nvPr userDrawn="1"/>
          </p:nvSpPr>
          <p:spPr bwMode="auto">
            <a:xfrm>
              <a:off x="6679192" y="4746338"/>
              <a:ext cx="293778" cy="114894"/>
            </a:xfrm>
            <a:custGeom>
              <a:avLst/>
              <a:gdLst>
                <a:gd name="T0" fmla="*/ 15 w 202"/>
                <a:gd name="T1" fmla="*/ 10 h 79"/>
                <a:gd name="T2" fmla="*/ 46 w 202"/>
                <a:gd name="T3" fmla="*/ 17 h 79"/>
                <a:gd name="T4" fmla="*/ 83 w 202"/>
                <a:gd name="T5" fmla="*/ 25 h 79"/>
                <a:gd name="T6" fmla="*/ 123 w 202"/>
                <a:gd name="T7" fmla="*/ 33 h 79"/>
                <a:gd name="T8" fmla="*/ 162 w 202"/>
                <a:gd name="T9" fmla="*/ 42 h 79"/>
                <a:gd name="T10" fmla="*/ 193 w 202"/>
                <a:gd name="T11" fmla="*/ 48 h 79"/>
                <a:gd name="T12" fmla="*/ 187 w 202"/>
                <a:gd name="T13" fmla="*/ 71 h 79"/>
                <a:gd name="T14" fmla="*/ 158 w 202"/>
                <a:gd name="T15" fmla="*/ 62 h 79"/>
                <a:gd name="T16" fmla="*/ 118 w 202"/>
                <a:gd name="T17" fmla="*/ 56 h 79"/>
                <a:gd name="T18" fmla="*/ 79 w 202"/>
                <a:gd name="T19" fmla="*/ 48 h 79"/>
                <a:gd name="T20" fmla="*/ 39 w 202"/>
                <a:gd name="T21" fmla="*/ 40 h 79"/>
                <a:gd name="T22" fmla="*/ 10 w 202"/>
                <a:gd name="T23" fmla="*/ 33 h 79"/>
                <a:gd name="T24" fmla="*/ 15 w 202"/>
                <a:gd name="T25" fmla="*/ 10 h 79"/>
                <a:gd name="T26" fmla="*/ 8 w 202"/>
                <a:gd name="T27" fmla="*/ 0 h 79"/>
                <a:gd name="T28" fmla="*/ 0 w 202"/>
                <a:gd name="T29" fmla="*/ 40 h 79"/>
                <a:gd name="T30" fmla="*/ 39 w 202"/>
                <a:gd name="T31" fmla="*/ 48 h 79"/>
                <a:gd name="T32" fmla="*/ 77 w 202"/>
                <a:gd name="T33" fmla="*/ 56 h 79"/>
                <a:gd name="T34" fmla="*/ 116 w 202"/>
                <a:gd name="T35" fmla="*/ 62 h 79"/>
                <a:gd name="T36" fmla="*/ 156 w 202"/>
                <a:gd name="T37" fmla="*/ 71 h 79"/>
                <a:gd name="T38" fmla="*/ 195 w 202"/>
                <a:gd name="T39" fmla="*/ 79 h 79"/>
                <a:gd name="T40" fmla="*/ 202 w 202"/>
                <a:gd name="T41" fmla="*/ 42 h 79"/>
                <a:gd name="T42" fmla="*/ 164 w 202"/>
                <a:gd name="T43" fmla="*/ 33 h 79"/>
                <a:gd name="T44" fmla="*/ 125 w 202"/>
                <a:gd name="T45" fmla="*/ 25 h 79"/>
                <a:gd name="T46" fmla="*/ 85 w 202"/>
                <a:gd name="T47" fmla="*/ 17 h 79"/>
                <a:gd name="T48" fmla="*/ 46 w 202"/>
                <a:gd name="T49" fmla="*/ 8 h 79"/>
                <a:gd name="T50" fmla="*/ 8 w 202"/>
                <a:gd name="T51" fmla="*/ 0 h 79"/>
                <a:gd name="T52" fmla="*/ 8 w 202"/>
                <a:gd name="T5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2" h="79">
                  <a:moveTo>
                    <a:pt x="15" y="10"/>
                  </a:moveTo>
                  <a:lnTo>
                    <a:pt x="46" y="17"/>
                  </a:lnTo>
                  <a:lnTo>
                    <a:pt x="83" y="25"/>
                  </a:lnTo>
                  <a:lnTo>
                    <a:pt x="123" y="33"/>
                  </a:lnTo>
                  <a:lnTo>
                    <a:pt x="162" y="42"/>
                  </a:lnTo>
                  <a:lnTo>
                    <a:pt x="193" y="48"/>
                  </a:lnTo>
                  <a:lnTo>
                    <a:pt x="187" y="71"/>
                  </a:lnTo>
                  <a:lnTo>
                    <a:pt x="158" y="62"/>
                  </a:lnTo>
                  <a:lnTo>
                    <a:pt x="118" y="56"/>
                  </a:lnTo>
                  <a:lnTo>
                    <a:pt x="79" y="48"/>
                  </a:lnTo>
                  <a:lnTo>
                    <a:pt x="39" y="40"/>
                  </a:lnTo>
                  <a:lnTo>
                    <a:pt x="10" y="33"/>
                  </a:lnTo>
                  <a:lnTo>
                    <a:pt x="15" y="10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77" y="56"/>
                  </a:lnTo>
                  <a:lnTo>
                    <a:pt x="116" y="62"/>
                  </a:lnTo>
                  <a:lnTo>
                    <a:pt x="156" y="71"/>
                  </a:lnTo>
                  <a:lnTo>
                    <a:pt x="195" y="79"/>
                  </a:lnTo>
                  <a:lnTo>
                    <a:pt x="202" y="42"/>
                  </a:lnTo>
                  <a:lnTo>
                    <a:pt x="164" y="33"/>
                  </a:lnTo>
                  <a:lnTo>
                    <a:pt x="125" y="25"/>
                  </a:lnTo>
                  <a:lnTo>
                    <a:pt x="85" y="17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ļïḋe">
              <a:extLst>
                <a:ext uri="{FF2B5EF4-FFF2-40B4-BE49-F238E27FC236}">
                  <a16:creationId xmlns:a16="http://schemas.microsoft.com/office/drawing/2014/main" id="{C7BC1316-AD8B-48FE-A5BB-E1B953727DE2}"/>
                </a:ext>
              </a:extLst>
            </p:cNvPr>
            <p:cNvSpPr/>
            <p:nvPr userDrawn="1"/>
          </p:nvSpPr>
          <p:spPr bwMode="auto">
            <a:xfrm>
              <a:off x="6628291" y="4743429"/>
              <a:ext cx="53811" cy="50903"/>
            </a:xfrm>
            <a:custGeom>
              <a:avLst/>
              <a:gdLst>
                <a:gd name="T0" fmla="*/ 0 w 37"/>
                <a:gd name="T1" fmla="*/ 29 h 35"/>
                <a:gd name="T2" fmla="*/ 8 w 37"/>
                <a:gd name="T3" fmla="*/ 0 h 35"/>
                <a:gd name="T4" fmla="*/ 37 w 37"/>
                <a:gd name="T5" fmla="*/ 6 h 35"/>
                <a:gd name="T6" fmla="*/ 31 w 37"/>
                <a:gd name="T7" fmla="*/ 35 h 35"/>
                <a:gd name="T8" fmla="*/ 0 w 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0" y="29"/>
                  </a:moveTo>
                  <a:lnTo>
                    <a:pt x="8" y="0"/>
                  </a:lnTo>
                  <a:lnTo>
                    <a:pt x="37" y="6"/>
                  </a:lnTo>
                  <a:lnTo>
                    <a:pt x="31" y="3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ṩḷïḍê">
              <a:extLst>
                <a:ext uri="{FF2B5EF4-FFF2-40B4-BE49-F238E27FC236}">
                  <a16:creationId xmlns:a16="http://schemas.microsoft.com/office/drawing/2014/main" id="{32205D4F-FE41-4A6D-BABB-D6179C325879}"/>
                </a:ext>
              </a:extLst>
            </p:cNvPr>
            <p:cNvSpPr/>
            <p:nvPr userDrawn="1"/>
          </p:nvSpPr>
          <p:spPr bwMode="auto">
            <a:xfrm>
              <a:off x="6621019" y="4734703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s1iḑé">
              <a:extLst>
                <a:ext uri="{FF2B5EF4-FFF2-40B4-BE49-F238E27FC236}">
                  <a16:creationId xmlns:a16="http://schemas.microsoft.com/office/drawing/2014/main" id="{0D13CF00-3DC5-4CF0-9790-26A637C93DA0}"/>
                </a:ext>
              </a:extLst>
            </p:cNvPr>
            <p:cNvSpPr/>
            <p:nvPr userDrawn="1"/>
          </p:nvSpPr>
          <p:spPr bwMode="auto">
            <a:xfrm>
              <a:off x="6621019" y="4734703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ṣ1îḓê">
              <a:extLst>
                <a:ext uri="{FF2B5EF4-FFF2-40B4-BE49-F238E27FC236}">
                  <a16:creationId xmlns:a16="http://schemas.microsoft.com/office/drawing/2014/main" id="{59C3B69E-62D0-4DB0-B483-C6AE4A0A5D21}"/>
                </a:ext>
              </a:extLst>
            </p:cNvPr>
            <p:cNvSpPr/>
            <p:nvPr userDrawn="1"/>
          </p:nvSpPr>
          <p:spPr bwMode="auto">
            <a:xfrm>
              <a:off x="6573026" y="4731795"/>
              <a:ext cx="55265" cy="53811"/>
            </a:xfrm>
            <a:custGeom>
              <a:avLst/>
              <a:gdLst>
                <a:gd name="T0" fmla="*/ 0 w 38"/>
                <a:gd name="T1" fmla="*/ 29 h 37"/>
                <a:gd name="T2" fmla="*/ 6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29"/>
                  </a:moveTo>
                  <a:lnTo>
                    <a:pt x="6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ḷíďè">
              <a:extLst>
                <a:ext uri="{FF2B5EF4-FFF2-40B4-BE49-F238E27FC236}">
                  <a16:creationId xmlns:a16="http://schemas.microsoft.com/office/drawing/2014/main" id="{CC8AF05D-A360-4F7F-AAF2-DDFFB18141B4}"/>
                </a:ext>
              </a:extLst>
            </p:cNvPr>
            <p:cNvSpPr/>
            <p:nvPr userDrawn="1"/>
          </p:nvSpPr>
          <p:spPr bwMode="auto">
            <a:xfrm>
              <a:off x="6564300" y="4721614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sļîḓè">
              <a:extLst>
                <a:ext uri="{FF2B5EF4-FFF2-40B4-BE49-F238E27FC236}">
                  <a16:creationId xmlns:a16="http://schemas.microsoft.com/office/drawing/2014/main" id="{DA57F9A5-5C91-4E46-8A71-03A59A7C8FF8}"/>
                </a:ext>
              </a:extLst>
            </p:cNvPr>
            <p:cNvSpPr/>
            <p:nvPr userDrawn="1"/>
          </p:nvSpPr>
          <p:spPr bwMode="auto">
            <a:xfrm>
              <a:off x="6564300" y="4721614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ḻíḓe">
              <a:extLst>
                <a:ext uri="{FF2B5EF4-FFF2-40B4-BE49-F238E27FC236}">
                  <a16:creationId xmlns:a16="http://schemas.microsoft.com/office/drawing/2014/main" id="{6E01F40E-5CEA-438E-95EF-581DE3FB89A8}"/>
                </a:ext>
              </a:extLst>
            </p:cNvPr>
            <p:cNvSpPr/>
            <p:nvPr userDrawn="1"/>
          </p:nvSpPr>
          <p:spPr bwMode="auto">
            <a:xfrm>
              <a:off x="6516306" y="4718705"/>
              <a:ext cx="53811" cy="55265"/>
            </a:xfrm>
            <a:custGeom>
              <a:avLst/>
              <a:gdLst>
                <a:gd name="T0" fmla="*/ 0 w 37"/>
                <a:gd name="T1" fmla="*/ 32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2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ṧḻiḓé">
              <a:extLst>
                <a:ext uri="{FF2B5EF4-FFF2-40B4-BE49-F238E27FC236}">
                  <a16:creationId xmlns:a16="http://schemas.microsoft.com/office/drawing/2014/main" id="{E7451FFD-53CA-4056-B0B1-4A900A48F5B4}"/>
                </a:ext>
              </a:extLst>
            </p:cNvPr>
            <p:cNvSpPr/>
            <p:nvPr userDrawn="1"/>
          </p:nvSpPr>
          <p:spPr bwMode="auto">
            <a:xfrm>
              <a:off x="6510488" y="4709979"/>
              <a:ext cx="65446" cy="69809"/>
            </a:xfrm>
            <a:custGeom>
              <a:avLst/>
              <a:gdLst>
                <a:gd name="T0" fmla="*/ 14 w 45"/>
                <a:gd name="T1" fmla="*/ 11 h 48"/>
                <a:gd name="T2" fmla="*/ 35 w 45"/>
                <a:gd name="T3" fmla="*/ 15 h 48"/>
                <a:gd name="T4" fmla="*/ 31 w 45"/>
                <a:gd name="T5" fmla="*/ 38 h 48"/>
                <a:gd name="T6" fmla="*/ 8 w 45"/>
                <a:gd name="T7" fmla="*/ 33 h 48"/>
                <a:gd name="T8" fmla="*/ 14 w 45"/>
                <a:gd name="T9" fmla="*/ 11 h 48"/>
                <a:gd name="T10" fmla="*/ 6 w 45"/>
                <a:gd name="T11" fmla="*/ 0 h 48"/>
                <a:gd name="T12" fmla="*/ 0 w 45"/>
                <a:gd name="T13" fmla="*/ 40 h 48"/>
                <a:gd name="T14" fmla="*/ 37 w 45"/>
                <a:gd name="T15" fmla="*/ 48 h 48"/>
                <a:gd name="T16" fmla="*/ 45 w 45"/>
                <a:gd name="T17" fmla="*/ 8 h 48"/>
                <a:gd name="T18" fmla="*/ 6 w 45"/>
                <a:gd name="T19" fmla="*/ 0 h 48"/>
                <a:gd name="T20" fmla="*/ 6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14" y="11"/>
                  </a:moveTo>
                  <a:lnTo>
                    <a:pt x="35" y="15"/>
                  </a:lnTo>
                  <a:lnTo>
                    <a:pt x="31" y="38"/>
                  </a:lnTo>
                  <a:lnTo>
                    <a:pt x="8" y="33"/>
                  </a:lnTo>
                  <a:lnTo>
                    <a:pt x="14" y="11"/>
                  </a:lnTo>
                  <a:close/>
                  <a:moveTo>
                    <a:pt x="6" y="0"/>
                  </a:moveTo>
                  <a:lnTo>
                    <a:pt x="0" y="40"/>
                  </a:lnTo>
                  <a:lnTo>
                    <a:pt x="37" y="48"/>
                  </a:lnTo>
                  <a:lnTo>
                    <a:pt x="4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líḍé">
              <a:extLst>
                <a:ext uri="{FF2B5EF4-FFF2-40B4-BE49-F238E27FC236}">
                  <a16:creationId xmlns:a16="http://schemas.microsoft.com/office/drawing/2014/main" id="{2DCD61B5-92C0-4B11-8D7D-EC7EA371B011}"/>
                </a:ext>
              </a:extLst>
            </p:cNvPr>
            <p:cNvSpPr/>
            <p:nvPr userDrawn="1"/>
          </p:nvSpPr>
          <p:spPr bwMode="auto">
            <a:xfrm>
              <a:off x="6510488" y="4709979"/>
              <a:ext cx="65446" cy="69809"/>
            </a:xfrm>
            <a:custGeom>
              <a:avLst/>
              <a:gdLst>
                <a:gd name="T0" fmla="*/ 14 w 45"/>
                <a:gd name="T1" fmla="*/ 11 h 48"/>
                <a:gd name="T2" fmla="*/ 35 w 45"/>
                <a:gd name="T3" fmla="*/ 15 h 48"/>
                <a:gd name="T4" fmla="*/ 31 w 45"/>
                <a:gd name="T5" fmla="*/ 38 h 48"/>
                <a:gd name="T6" fmla="*/ 8 w 45"/>
                <a:gd name="T7" fmla="*/ 33 h 48"/>
                <a:gd name="T8" fmla="*/ 14 w 45"/>
                <a:gd name="T9" fmla="*/ 11 h 48"/>
                <a:gd name="T10" fmla="*/ 6 w 45"/>
                <a:gd name="T11" fmla="*/ 0 h 48"/>
                <a:gd name="T12" fmla="*/ 0 w 45"/>
                <a:gd name="T13" fmla="*/ 40 h 48"/>
                <a:gd name="T14" fmla="*/ 37 w 45"/>
                <a:gd name="T15" fmla="*/ 48 h 48"/>
                <a:gd name="T16" fmla="*/ 45 w 45"/>
                <a:gd name="T17" fmla="*/ 8 h 48"/>
                <a:gd name="T18" fmla="*/ 6 w 45"/>
                <a:gd name="T19" fmla="*/ 0 h 48"/>
                <a:gd name="T20" fmla="*/ 6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14" y="11"/>
                  </a:moveTo>
                  <a:lnTo>
                    <a:pt x="35" y="15"/>
                  </a:lnTo>
                  <a:lnTo>
                    <a:pt x="31" y="38"/>
                  </a:lnTo>
                  <a:lnTo>
                    <a:pt x="8" y="33"/>
                  </a:lnTo>
                  <a:lnTo>
                    <a:pt x="14" y="11"/>
                  </a:lnTo>
                  <a:moveTo>
                    <a:pt x="6" y="0"/>
                  </a:moveTo>
                  <a:lnTo>
                    <a:pt x="0" y="40"/>
                  </a:lnTo>
                  <a:lnTo>
                    <a:pt x="37" y="48"/>
                  </a:lnTo>
                  <a:lnTo>
                    <a:pt x="45" y="8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ṧḷîḍè">
              <a:extLst>
                <a:ext uri="{FF2B5EF4-FFF2-40B4-BE49-F238E27FC236}">
                  <a16:creationId xmlns:a16="http://schemas.microsoft.com/office/drawing/2014/main" id="{DD8D6398-FDB0-4B8F-9668-99BCBA33D43D}"/>
                </a:ext>
              </a:extLst>
            </p:cNvPr>
            <p:cNvSpPr/>
            <p:nvPr userDrawn="1"/>
          </p:nvSpPr>
          <p:spPr bwMode="auto">
            <a:xfrm>
              <a:off x="7093681" y="4779788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ṧľíḓè">
              <a:extLst>
                <a:ext uri="{FF2B5EF4-FFF2-40B4-BE49-F238E27FC236}">
                  <a16:creationId xmlns:a16="http://schemas.microsoft.com/office/drawing/2014/main" id="{DABF6B98-922E-42DF-8CC2-116DD4BD20EB}"/>
                </a:ext>
              </a:extLst>
            </p:cNvPr>
            <p:cNvSpPr/>
            <p:nvPr userDrawn="1"/>
          </p:nvSpPr>
          <p:spPr bwMode="auto">
            <a:xfrm>
              <a:off x="7086409" y="4773970"/>
              <a:ext cx="69809" cy="65446"/>
            </a:xfrm>
            <a:custGeom>
              <a:avLst/>
              <a:gdLst>
                <a:gd name="T0" fmla="*/ 15 w 48"/>
                <a:gd name="T1" fmla="*/ 8 h 45"/>
                <a:gd name="T2" fmla="*/ 38 w 48"/>
                <a:gd name="T3" fmla="*/ 14 h 45"/>
                <a:gd name="T4" fmla="*/ 34 w 48"/>
                <a:gd name="T5" fmla="*/ 35 h 45"/>
                <a:gd name="T6" fmla="*/ 11 w 48"/>
                <a:gd name="T7" fmla="*/ 31 h 45"/>
                <a:gd name="T8" fmla="*/ 15 w 48"/>
                <a:gd name="T9" fmla="*/ 8 h 45"/>
                <a:gd name="T10" fmla="*/ 9 w 48"/>
                <a:gd name="T11" fmla="*/ 0 h 45"/>
                <a:gd name="T12" fmla="*/ 0 w 48"/>
                <a:gd name="T13" fmla="*/ 37 h 45"/>
                <a:gd name="T14" fmla="*/ 40 w 48"/>
                <a:gd name="T15" fmla="*/ 45 h 45"/>
                <a:gd name="T16" fmla="*/ 48 w 48"/>
                <a:gd name="T17" fmla="*/ 6 h 45"/>
                <a:gd name="T18" fmla="*/ 9 w 48"/>
                <a:gd name="T19" fmla="*/ 0 h 45"/>
                <a:gd name="T20" fmla="*/ 9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5" y="8"/>
                  </a:moveTo>
                  <a:lnTo>
                    <a:pt x="38" y="14"/>
                  </a:lnTo>
                  <a:lnTo>
                    <a:pt x="34" y="35"/>
                  </a:lnTo>
                  <a:lnTo>
                    <a:pt x="11" y="31"/>
                  </a:lnTo>
                  <a:lnTo>
                    <a:pt x="15" y="8"/>
                  </a:lnTo>
                  <a:close/>
                  <a:moveTo>
                    <a:pt x="9" y="0"/>
                  </a:moveTo>
                  <a:lnTo>
                    <a:pt x="0" y="37"/>
                  </a:lnTo>
                  <a:lnTo>
                    <a:pt x="40" y="45"/>
                  </a:lnTo>
                  <a:lnTo>
                    <a:pt x="48" y="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ľîďé">
              <a:extLst>
                <a:ext uri="{FF2B5EF4-FFF2-40B4-BE49-F238E27FC236}">
                  <a16:creationId xmlns:a16="http://schemas.microsoft.com/office/drawing/2014/main" id="{8EE7A67B-C2AF-4842-A278-F6D69DD0EA84}"/>
                </a:ext>
              </a:extLst>
            </p:cNvPr>
            <p:cNvSpPr/>
            <p:nvPr userDrawn="1"/>
          </p:nvSpPr>
          <p:spPr bwMode="auto">
            <a:xfrm>
              <a:off x="7086409" y="4773970"/>
              <a:ext cx="69809" cy="65446"/>
            </a:xfrm>
            <a:custGeom>
              <a:avLst/>
              <a:gdLst>
                <a:gd name="T0" fmla="*/ 15 w 48"/>
                <a:gd name="T1" fmla="*/ 8 h 45"/>
                <a:gd name="T2" fmla="*/ 38 w 48"/>
                <a:gd name="T3" fmla="*/ 14 h 45"/>
                <a:gd name="T4" fmla="*/ 34 w 48"/>
                <a:gd name="T5" fmla="*/ 35 h 45"/>
                <a:gd name="T6" fmla="*/ 11 w 48"/>
                <a:gd name="T7" fmla="*/ 31 h 45"/>
                <a:gd name="T8" fmla="*/ 15 w 48"/>
                <a:gd name="T9" fmla="*/ 8 h 45"/>
                <a:gd name="T10" fmla="*/ 9 w 48"/>
                <a:gd name="T11" fmla="*/ 0 h 45"/>
                <a:gd name="T12" fmla="*/ 0 w 48"/>
                <a:gd name="T13" fmla="*/ 37 h 45"/>
                <a:gd name="T14" fmla="*/ 40 w 48"/>
                <a:gd name="T15" fmla="*/ 45 h 45"/>
                <a:gd name="T16" fmla="*/ 48 w 48"/>
                <a:gd name="T17" fmla="*/ 6 h 45"/>
                <a:gd name="T18" fmla="*/ 9 w 48"/>
                <a:gd name="T19" fmla="*/ 0 h 45"/>
                <a:gd name="T20" fmla="*/ 9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5" y="8"/>
                  </a:moveTo>
                  <a:lnTo>
                    <a:pt x="38" y="14"/>
                  </a:lnTo>
                  <a:lnTo>
                    <a:pt x="34" y="35"/>
                  </a:lnTo>
                  <a:lnTo>
                    <a:pt x="11" y="31"/>
                  </a:lnTo>
                  <a:lnTo>
                    <a:pt x="15" y="8"/>
                  </a:lnTo>
                  <a:moveTo>
                    <a:pt x="9" y="0"/>
                  </a:moveTo>
                  <a:lnTo>
                    <a:pt x="0" y="37"/>
                  </a:lnTo>
                  <a:lnTo>
                    <a:pt x="40" y="45"/>
                  </a:lnTo>
                  <a:lnTo>
                    <a:pt x="48" y="6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$ḻïḓe">
              <a:extLst>
                <a:ext uri="{FF2B5EF4-FFF2-40B4-BE49-F238E27FC236}">
                  <a16:creationId xmlns:a16="http://schemas.microsoft.com/office/drawing/2014/main" id="{25E7299D-DD95-4E71-9DD2-F759F9E6F356}"/>
                </a:ext>
              </a:extLst>
            </p:cNvPr>
            <p:cNvSpPr/>
            <p:nvPr userDrawn="1"/>
          </p:nvSpPr>
          <p:spPr bwMode="auto">
            <a:xfrm>
              <a:off x="7038416" y="4768153"/>
              <a:ext cx="52356" cy="53811"/>
            </a:xfrm>
            <a:custGeom>
              <a:avLst/>
              <a:gdLst>
                <a:gd name="T0" fmla="*/ 0 w 36"/>
                <a:gd name="T1" fmla="*/ 31 h 37"/>
                <a:gd name="T2" fmla="*/ 6 w 36"/>
                <a:gd name="T3" fmla="*/ 0 h 37"/>
                <a:gd name="T4" fmla="*/ 36 w 36"/>
                <a:gd name="T5" fmla="*/ 6 h 37"/>
                <a:gd name="T6" fmla="*/ 29 w 36"/>
                <a:gd name="T7" fmla="*/ 37 h 37"/>
                <a:gd name="T8" fmla="*/ 0 w 36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0" y="31"/>
                  </a:moveTo>
                  <a:lnTo>
                    <a:pt x="6" y="0"/>
                  </a:lnTo>
                  <a:lnTo>
                    <a:pt x="36" y="6"/>
                  </a:lnTo>
                  <a:lnTo>
                    <a:pt x="29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śliḑé">
              <a:extLst>
                <a:ext uri="{FF2B5EF4-FFF2-40B4-BE49-F238E27FC236}">
                  <a16:creationId xmlns:a16="http://schemas.microsoft.com/office/drawing/2014/main" id="{2A7C4759-34BE-4D89-BA65-38BC91FD1305}"/>
                </a:ext>
              </a:extLst>
            </p:cNvPr>
            <p:cNvSpPr/>
            <p:nvPr userDrawn="1"/>
          </p:nvSpPr>
          <p:spPr bwMode="auto">
            <a:xfrm>
              <a:off x="7029690" y="4760882"/>
              <a:ext cx="69809" cy="66900"/>
            </a:xfrm>
            <a:custGeom>
              <a:avLst/>
              <a:gdLst>
                <a:gd name="T0" fmla="*/ 15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5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5" y="9"/>
                  </a:lnTo>
                  <a:close/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ṣḷïďê">
              <a:extLst>
                <a:ext uri="{FF2B5EF4-FFF2-40B4-BE49-F238E27FC236}">
                  <a16:creationId xmlns:a16="http://schemas.microsoft.com/office/drawing/2014/main" id="{FD387F82-DC69-49C6-8257-A1A433C926A1}"/>
                </a:ext>
              </a:extLst>
            </p:cNvPr>
            <p:cNvSpPr/>
            <p:nvPr userDrawn="1"/>
          </p:nvSpPr>
          <p:spPr bwMode="auto">
            <a:xfrm>
              <a:off x="7029690" y="4760882"/>
              <a:ext cx="69809" cy="66900"/>
            </a:xfrm>
            <a:custGeom>
              <a:avLst/>
              <a:gdLst>
                <a:gd name="T0" fmla="*/ 15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5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5" y="9"/>
                  </a:lnTo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ṥľîďê">
              <a:extLst>
                <a:ext uri="{FF2B5EF4-FFF2-40B4-BE49-F238E27FC236}">
                  <a16:creationId xmlns:a16="http://schemas.microsoft.com/office/drawing/2014/main" id="{93F17A83-6CE4-41A7-9A5D-2B99ED2374C7}"/>
                </a:ext>
              </a:extLst>
            </p:cNvPr>
            <p:cNvSpPr/>
            <p:nvPr userDrawn="1"/>
          </p:nvSpPr>
          <p:spPr bwMode="auto">
            <a:xfrm>
              <a:off x="6981696" y="4755064"/>
              <a:ext cx="53811" cy="55265"/>
            </a:xfrm>
            <a:custGeom>
              <a:avLst/>
              <a:gdLst>
                <a:gd name="T0" fmla="*/ 0 w 37"/>
                <a:gd name="T1" fmla="*/ 31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1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1îḓe">
              <a:extLst>
                <a:ext uri="{FF2B5EF4-FFF2-40B4-BE49-F238E27FC236}">
                  <a16:creationId xmlns:a16="http://schemas.microsoft.com/office/drawing/2014/main" id="{F103D54B-D0E5-4D38-A9CB-6D0595724930}"/>
                </a:ext>
              </a:extLst>
            </p:cNvPr>
            <p:cNvSpPr/>
            <p:nvPr userDrawn="1"/>
          </p:nvSpPr>
          <p:spPr bwMode="auto">
            <a:xfrm>
              <a:off x="6972970" y="4749247"/>
              <a:ext cx="68355" cy="66900"/>
            </a:xfrm>
            <a:custGeom>
              <a:avLst/>
              <a:gdLst>
                <a:gd name="T0" fmla="*/ 14 w 47"/>
                <a:gd name="T1" fmla="*/ 11 h 46"/>
                <a:gd name="T2" fmla="*/ 37 w 47"/>
                <a:gd name="T3" fmla="*/ 15 h 46"/>
                <a:gd name="T4" fmla="*/ 33 w 47"/>
                <a:gd name="T5" fmla="*/ 38 h 46"/>
                <a:gd name="T6" fmla="*/ 10 w 47"/>
                <a:gd name="T7" fmla="*/ 31 h 46"/>
                <a:gd name="T8" fmla="*/ 14 w 47"/>
                <a:gd name="T9" fmla="*/ 11 h 46"/>
                <a:gd name="T10" fmla="*/ 8 w 47"/>
                <a:gd name="T11" fmla="*/ 0 h 46"/>
                <a:gd name="T12" fmla="*/ 0 w 47"/>
                <a:gd name="T13" fmla="*/ 40 h 46"/>
                <a:gd name="T14" fmla="*/ 39 w 47"/>
                <a:gd name="T15" fmla="*/ 46 h 46"/>
                <a:gd name="T16" fmla="*/ 47 w 47"/>
                <a:gd name="T17" fmla="*/ 8 h 46"/>
                <a:gd name="T18" fmla="*/ 8 w 47"/>
                <a:gd name="T19" fmla="*/ 0 h 46"/>
                <a:gd name="T20" fmla="*/ 8 w 47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6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1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$ľîďe">
              <a:extLst>
                <a:ext uri="{FF2B5EF4-FFF2-40B4-BE49-F238E27FC236}">
                  <a16:creationId xmlns:a16="http://schemas.microsoft.com/office/drawing/2014/main" id="{A1E1C801-A792-4F64-9B11-A2D0B33BB725}"/>
                </a:ext>
              </a:extLst>
            </p:cNvPr>
            <p:cNvSpPr/>
            <p:nvPr userDrawn="1"/>
          </p:nvSpPr>
          <p:spPr bwMode="auto">
            <a:xfrm>
              <a:off x="6972970" y="4749247"/>
              <a:ext cx="68355" cy="66900"/>
            </a:xfrm>
            <a:custGeom>
              <a:avLst/>
              <a:gdLst>
                <a:gd name="T0" fmla="*/ 14 w 47"/>
                <a:gd name="T1" fmla="*/ 11 h 46"/>
                <a:gd name="T2" fmla="*/ 37 w 47"/>
                <a:gd name="T3" fmla="*/ 15 h 46"/>
                <a:gd name="T4" fmla="*/ 33 w 47"/>
                <a:gd name="T5" fmla="*/ 38 h 46"/>
                <a:gd name="T6" fmla="*/ 10 w 47"/>
                <a:gd name="T7" fmla="*/ 31 h 46"/>
                <a:gd name="T8" fmla="*/ 14 w 47"/>
                <a:gd name="T9" fmla="*/ 11 h 46"/>
                <a:gd name="T10" fmla="*/ 8 w 47"/>
                <a:gd name="T11" fmla="*/ 0 h 46"/>
                <a:gd name="T12" fmla="*/ 0 w 47"/>
                <a:gd name="T13" fmla="*/ 40 h 46"/>
                <a:gd name="T14" fmla="*/ 39 w 47"/>
                <a:gd name="T15" fmla="*/ 46 h 46"/>
                <a:gd name="T16" fmla="*/ 47 w 47"/>
                <a:gd name="T17" fmla="*/ 8 h 46"/>
                <a:gd name="T18" fmla="*/ 8 w 47"/>
                <a:gd name="T19" fmla="*/ 0 h 46"/>
                <a:gd name="T20" fmla="*/ 8 w 47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6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1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ṧ1îḓe">
              <a:extLst>
                <a:ext uri="{FF2B5EF4-FFF2-40B4-BE49-F238E27FC236}">
                  <a16:creationId xmlns:a16="http://schemas.microsoft.com/office/drawing/2014/main" id="{B548905E-13E4-47F3-A76E-0301F86346F9}"/>
                </a:ext>
              </a:extLst>
            </p:cNvPr>
            <p:cNvSpPr/>
            <p:nvPr userDrawn="1"/>
          </p:nvSpPr>
          <p:spPr bwMode="auto">
            <a:xfrm>
              <a:off x="6923522" y="4743429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ṩlïde">
              <a:extLst>
                <a:ext uri="{FF2B5EF4-FFF2-40B4-BE49-F238E27FC236}">
                  <a16:creationId xmlns:a16="http://schemas.microsoft.com/office/drawing/2014/main" id="{57DB6018-2E52-4BA8-98E6-C8C746E8E5AC}"/>
                </a:ext>
              </a:extLst>
            </p:cNvPr>
            <p:cNvSpPr/>
            <p:nvPr userDrawn="1"/>
          </p:nvSpPr>
          <p:spPr bwMode="auto">
            <a:xfrm>
              <a:off x="6917705" y="4737612"/>
              <a:ext cx="66900" cy="69809"/>
            </a:xfrm>
            <a:custGeom>
              <a:avLst/>
              <a:gdLst>
                <a:gd name="T0" fmla="*/ 15 w 46"/>
                <a:gd name="T1" fmla="*/ 10 h 48"/>
                <a:gd name="T2" fmla="*/ 38 w 46"/>
                <a:gd name="T3" fmla="*/ 14 h 48"/>
                <a:gd name="T4" fmla="*/ 31 w 46"/>
                <a:gd name="T5" fmla="*/ 37 h 48"/>
                <a:gd name="T6" fmla="*/ 8 w 46"/>
                <a:gd name="T7" fmla="*/ 33 h 48"/>
                <a:gd name="T8" fmla="*/ 15 w 46"/>
                <a:gd name="T9" fmla="*/ 10 h 48"/>
                <a:gd name="T10" fmla="*/ 8 w 46"/>
                <a:gd name="T11" fmla="*/ 0 h 48"/>
                <a:gd name="T12" fmla="*/ 0 w 46"/>
                <a:gd name="T13" fmla="*/ 39 h 48"/>
                <a:gd name="T14" fmla="*/ 38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8" y="33"/>
                  </a:lnTo>
                  <a:lnTo>
                    <a:pt x="15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8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ṡḷíďè">
              <a:extLst>
                <a:ext uri="{FF2B5EF4-FFF2-40B4-BE49-F238E27FC236}">
                  <a16:creationId xmlns:a16="http://schemas.microsoft.com/office/drawing/2014/main" id="{89235755-D78F-430C-8E49-92A29825361C}"/>
                </a:ext>
              </a:extLst>
            </p:cNvPr>
            <p:cNvSpPr/>
            <p:nvPr userDrawn="1"/>
          </p:nvSpPr>
          <p:spPr bwMode="auto">
            <a:xfrm>
              <a:off x="6917705" y="4737612"/>
              <a:ext cx="66900" cy="69809"/>
            </a:xfrm>
            <a:custGeom>
              <a:avLst/>
              <a:gdLst>
                <a:gd name="T0" fmla="*/ 15 w 46"/>
                <a:gd name="T1" fmla="*/ 10 h 48"/>
                <a:gd name="T2" fmla="*/ 38 w 46"/>
                <a:gd name="T3" fmla="*/ 14 h 48"/>
                <a:gd name="T4" fmla="*/ 31 w 46"/>
                <a:gd name="T5" fmla="*/ 37 h 48"/>
                <a:gd name="T6" fmla="*/ 8 w 46"/>
                <a:gd name="T7" fmla="*/ 33 h 48"/>
                <a:gd name="T8" fmla="*/ 15 w 46"/>
                <a:gd name="T9" fmla="*/ 10 h 48"/>
                <a:gd name="T10" fmla="*/ 8 w 46"/>
                <a:gd name="T11" fmla="*/ 0 h 48"/>
                <a:gd name="T12" fmla="*/ 0 w 46"/>
                <a:gd name="T13" fmla="*/ 39 h 48"/>
                <a:gd name="T14" fmla="*/ 38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8" y="33"/>
                  </a:lnTo>
                  <a:lnTo>
                    <a:pt x="15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8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şlïḋe">
              <a:extLst>
                <a:ext uri="{FF2B5EF4-FFF2-40B4-BE49-F238E27FC236}">
                  <a16:creationId xmlns:a16="http://schemas.microsoft.com/office/drawing/2014/main" id="{C67D2B4B-CA5E-44A3-929A-CA065B678E13}"/>
                </a:ext>
              </a:extLst>
            </p:cNvPr>
            <p:cNvSpPr/>
            <p:nvPr userDrawn="1"/>
          </p:nvSpPr>
          <p:spPr bwMode="auto">
            <a:xfrm>
              <a:off x="6866803" y="4731795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ṡľiḓè">
              <a:extLst>
                <a:ext uri="{FF2B5EF4-FFF2-40B4-BE49-F238E27FC236}">
                  <a16:creationId xmlns:a16="http://schemas.microsoft.com/office/drawing/2014/main" id="{739CAC6D-D7D0-4229-AE1B-0BDA74CC344E}"/>
                </a:ext>
              </a:extLst>
            </p:cNvPr>
            <p:cNvSpPr/>
            <p:nvPr userDrawn="1"/>
          </p:nvSpPr>
          <p:spPr bwMode="auto">
            <a:xfrm>
              <a:off x="6860986" y="4725977"/>
              <a:ext cx="68355" cy="68355"/>
            </a:xfrm>
            <a:custGeom>
              <a:avLst/>
              <a:gdLst>
                <a:gd name="T0" fmla="*/ 14 w 47"/>
                <a:gd name="T1" fmla="*/ 10 h 47"/>
                <a:gd name="T2" fmla="*/ 37 w 47"/>
                <a:gd name="T3" fmla="*/ 14 h 47"/>
                <a:gd name="T4" fmla="*/ 33 w 47"/>
                <a:gd name="T5" fmla="*/ 37 h 47"/>
                <a:gd name="T6" fmla="*/ 10 w 47"/>
                <a:gd name="T7" fmla="*/ 33 h 47"/>
                <a:gd name="T8" fmla="*/ 14 w 47"/>
                <a:gd name="T9" fmla="*/ 10 h 47"/>
                <a:gd name="T10" fmla="*/ 8 w 47"/>
                <a:gd name="T11" fmla="*/ 0 h 47"/>
                <a:gd name="T12" fmla="*/ 0 w 47"/>
                <a:gd name="T13" fmla="*/ 39 h 47"/>
                <a:gd name="T14" fmla="*/ 39 w 47"/>
                <a:gd name="T15" fmla="*/ 47 h 47"/>
                <a:gd name="T16" fmla="*/ 47 w 47"/>
                <a:gd name="T17" fmla="*/ 8 h 47"/>
                <a:gd name="T18" fmla="*/ 8 w 47"/>
                <a:gd name="T19" fmla="*/ 0 h 47"/>
                <a:gd name="T20" fmla="*/ 8 w 4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ṩḷîde">
              <a:extLst>
                <a:ext uri="{FF2B5EF4-FFF2-40B4-BE49-F238E27FC236}">
                  <a16:creationId xmlns:a16="http://schemas.microsoft.com/office/drawing/2014/main" id="{C71CED9B-E16D-4699-A477-B1FCB557988B}"/>
                </a:ext>
              </a:extLst>
            </p:cNvPr>
            <p:cNvSpPr/>
            <p:nvPr userDrawn="1"/>
          </p:nvSpPr>
          <p:spPr bwMode="auto">
            <a:xfrm>
              <a:off x="6860986" y="4725977"/>
              <a:ext cx="68355" cy="68355"/>
            </a:xfrm>
            <a:custGeom>
              <a:avLst/>
              <a:gdLst>
                <a:gd name="T0" fmla="*/ 14 w 47"/>
                <a:gd name="T1" fmla="*/ 10 h 47"/>
                <a:gd name="T2" fmla="*/ 37 w 47"/>
                <a:gd name="T3" fmla="*/ 14 h 47"/>
                <a:gd name="T4" fmla="*/ 33 w 47"/>
                <a:gd name="T5" fmla="*/ 37 h 47"/>
                <a:gd name="T6" fmla="*/ 10 w 47"/>
                <a:gd name="T7" fmla="*/ 33 h 47"/>
                <a:gd name="T8" fmla="*/ 14 w 47"/>
                <a:gd name="T9" fmla="*/ 10 h 47"/>
                <a:gd name="T10" fmla="*/ 8 w 47"/>
                <a:gd name="T11" fmla="*/ 0 h 47"/>
                <a:gd name="T12" fmla="*/ 0 w 47"/>
                <a:gd name="T13" fmla="*/ 39 h 47"/>
                <a:gd name="T14" fmla="*/ 39 w 47"/>
                <a:gd name="T15" fmla="*/ 47 h 47"/>
                <a:gd name="T16" fmla="*/ 47 w 47"/>
                <a:gd name="T17" fmla="*/ 8 h 47"/>
                <a:gd name="T18" fmla="*/ 8 w 47"/>
                <a:gd name="T19" fmla="*/ 0 h 47"/>
                <a:gd name="T20" fmla="*/ 8 w 4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şḷiḑè">
              <a:extLst>
                <a:ext uri="{FF2B5EF4-FFF2-40B4-BE49-F238E27FC236}">
                  <a16:creationId xmlns:a16="http://schemas.microsoft.com/office/drawing/2014/main" id="{DB7C0174-1053-4609-8904-36617A882DE6}"/>
                </a:ext>
              </a:extLst>
            </p:cNvPr>
            <p:cNvSpPr/>
            <p:nvPr userDrawn="1"/>
          </p:nvSpPr>
          <p:spPr bwMode="auto">
            <a:xfrm>
              <a:off x="6811538" y="4718705"/>
              <a:ext cx="52356" cy="55265"/>
            </a:xfrm>
            <a:custGeom>
              <a:avLst/>
              <a:gdLst>
                <a:gd name="T0" fmla="*/ 0 w 36"/>
                <a:gd name="T1" fmla="*/ 32 h 38"/>
                <a:gd name="T2" fmla="*/ 7 w 36"/>
                <a:gd name="T3" fmla="*/ 0 h 38"/>
                <a:gd name="T4" fmla="*/ 36 w 36"/>
                <a:gd name="T5" fmla="*/ 9 h 38"/>
                <a:gd name="T6" fmla="*/ 29 w 36"/>
                <a:gd name="T7" fmla="*/ 38 h 38"/>
                <a:gd name="T8" fmla="*/ 0 w 36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0" y="32"/>
                  </a:moveTo>
                  <a:lnTo>
                    <a:pt x="7" y="0"/>
                  </a:lnTo>
                  <a:lnTo>
                    <a:pt x="36" y="9"/>
                  </a:lnTo>
                  <a:lnTo>
                    <a:pt x="29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ṧļïdè">
              <a:extLst>
                <a:ext uri="{FF2B5EF4-FFF2-40B4-BE49-F238E27FC236}">
                  <a16:creationId xmlns:a16="http://schemas.microsoft.com/office/drawing/2014/main" id="{6D6939DE-277C-435E-96A4-1546AE272337}"/>
                </a:ext>
              </a:extLst>
            </p:cNvPr>
            <p:cNvSpPr/>
            <p:nvPr userDrawn="1"/>
          </p:nvSpPr>
          <p:spPr bwMode="auto">
            <a:xfrm>
              <a:off x="6802812" y="4712888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8 w 48"/>
                <a:gd name="T3" fmla="*/ 15 h 48"/>
                <a:gd name="T4" fmla="*/ 33 w 48"/>
                <a:gd name="T5" fmla="*/ 38 h 48"/>
                <a:gd name="T6" fmla="*/ 11 w 48"/>
                <a:gd name="T7" fmla="*/ 33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3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ṧľïḍê">
              <a:extLst>
                <a:ext uri="{FF2B5EF4-FFF2-40B4-BE49-F238E27FC236}">
                  <a16:creationId xmlns:a16="http://schemas.microsoft.com/office/drawing/2014/main" id="{71DE3C2F-A22A-4FD6-9963-8A599D623748}"/>
                </a:ext>
              </a:extLst>
            </p:cNvPr>
            <p:cNvSpPr/>
            <p:nvPr userDrawn="1"/>
          </p:nvSpPr>
          <p:spPr bwMode="auto">
            <a:xfrm>
              <a:off x="6802812" y="4712888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8 w 48"/>
                <a:gd name="T3" fmla="*/ 15 h 48"/>
                <a:gd name="T4" fmla="*/ 33 w 48"/>
                <a:gd name="T5" fmla="*/ 38 h 48"/>
                <a:gd name="T6" fmla="*/ 11 w 48"/>
                <a:gd name="T7" fmla="*/ 33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3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ļïḓè">
              <a:extLst>
                <a:ext uri="{FF2B5EF4-FFF2-40B4-BE49-F238E27FC236}">
                  <a16:creationId xmlns:a16="http://schemas.microsoft.com/office/drawing/2014/main" id="{6DEC593B-AA05-4F1E-8B7A-43D6B8CCD056}"/>
                </a:ext>
              </a:extLst>
            </p:cNvPr>
            <p:cNvSpPr/>
            <p:nvPr userDrawn="1"/>
          </p:nvSpPr>
          <p:spPr bwMode="auto">
            <a:xfrm>
              <a:off x="6754818" y="4709979"/>
              <a:ext cx="53811" cy="50903"/>
            </a:xfrm>
            <a:custGeom>
              <a:avLst/>
              <a:gdLst>
                <a:gd name="T0" fmla="*/ 0 w 37"/>
                <a:gd name="T1" fmla="*/ 29 h 35"/>
                <a:gd name="T2" fmla="*/ 6 w 37"/>
                <a:gd name="T3" fmla="*/ 0 h 35"/>
                <a:gd name="T4" fmla="*/ 37 w 37"/>
                <a:gd name="T5" fmla="*/ 6 h 35"/>
                <a:gd name="T6" fmla="*/ 31 w 37"/>
                <a:gd name="T7" fmla="*/ 35 h 35"/>
                <a:gd name="T8" fmla="*/ 0 w 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0" y="29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šḷiḑé">
              <a:extLst>
                <a:ext uri="{FF2B5EF4-FFF2-40B4-BE49-F238E27FC236}">
                  <a16:creationId xmlns:a16="http://schemas.microsoft.com/office/drawing/2014/main" id="{F2794869-2C28-4435-88D0-BA3615233465}"/>
                </a:ext>
              </a:extLst>
            </p:cNvPr>
            <p:cNvSpPr/>
            <p:nvPr userDrawn="1"/>
          </p:nvSpPr>
          <p:spPr bwMode="auto">
            <a:xfrm>
              <a:off x="6746092" y="4701253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Slîḑê">
              <a:extLst>
                <a:ext uri="{FF2B5EF4-FFF2-40B4-BE49-F238E27FC236}">
                  <a16:creationId xmlns:a16="http://schemas.microsoft.com/office/drawing/2014/main" id="{F9614F1B-6CE0-49B9-980B-8B6C0662AEF8}"/>
                </a:ext>
              </a:extLst>
            </p:cNvPr>
            <p:cNvSpPr/>
            <p:nvPr userDrawn="1"/>
          </p:nvSpPr>
          <p:spPr bwMode="auto">
            <a:xfrm>
              <a:off x="6746092" y="4701253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şľïḍè">
              <a:extLst>
                <a:ext uri="{FF2B5EF4-FFF2-40B4-BE49-F238E27FC236}">
                  <a16:creationId xmlns:a16="http://schemas.microsoft.com/office/drawing/2014/main" id="{52CA3270-1757-4941-BAE6-3ECF5DCF572B}"/>
                </a:ext>
              </a:extLst>
            </p:cNvPr>
            <p:cNvSpPr/>
            <p:nvPr userDrawn="1"/>
          </p:nvSpPr>
          <p:spPr bwMode="auto">
            <a:xfrm>
              <a:off x="6696645" y="4698344"/>
              <a:ext cx="55265" cy="53811"/>
            </a:xfrm>
            <a:custGeom>
              <a:avLst/>
              <a:gdLst>
                <a:gd name="T0" fmla="*/ 0 w 38"/>
                <a:gd name="T1" fmla="*/ 29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29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ľiḓê">
              <a:extLst>
                <a:ext uri="{FF2B5EF4-FFF2-40B4-BE49-F238E27FC236}">
                  <a16:creationId xmlns:a16="http://schemas.microsoft.com/office/drawing/2014/main" id="{BF8F8567-C9EA-41C3-B701-A6B306D0A045}"/>
                </a:ext>
              </a:extLst>
            </p:cNvPr>
            <p:cNvSpPr/>
            <p:nvPr userDrawn="1"/>
          </p:nvSpPr>
          <p:spPr bwMode="auto">
            <a:xfrm>
              <a:off x="6690827" y="4689618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1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9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ṡḻïḑè">
              <a:extLst>
                <a:ext uri="{FF2B5EF4-FFF2-40B4-BE49-F238E27FC236}">
                  <a16:creationId xmlns:a16="http://schemas.microsoft.com/office/drawing/2014/main" id="{156FEB26-C534-46DB-93E7-EC37E70A81D5}"/>
                </a:ext>
              </a:extLst>
            </p:cNvPr>
            <p:cNvSpPr/>
            <p:nvPr userDrawn="1"/>
          </p:nvSpPr>
          <p:spPr bwMode="auto">
            <a:xfrm>
              <a:off x="6690827" y="4689618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1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9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šlîḍé">
              <a:extLst>
                <a:ext uri="{FF2B5EF4-FFF2-40B4-BE49-F238E27FC236}">
                  <a16:creationId xmlns:a16="http://schemas.microsoft.com/office/drawing/2014/main" id="{B6FFDAED-4C2E-41CF-A30C-A0BBA4402B73}"/>
                </a:ext>
              </a:extLst>
            </p:cNvPr>
            <p:cNvSpPr/>
            <p:nvPr userDrawn="1"/>
          </p:nvSpPr>
          <p:spPr bwMode="auto">
            <a:xfrm>
              <a:off x="6639926" y="4686710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ṥlïḍê">
              <a:extLst>
                <a:ext uri="{FF2B5EF4-FFF2-40B4-BE49-F238E27FC236}">
                  <a16:creationId xmlns:a16="http://schemas.microsoft.com/office/drawing/2014/main" id="{3643FD0C-EE27-417D-8F67-D092BC3D2CE9}"/>
                </a:ext>
              </a:extLst>
            </p:cNvPr>
            <p:cNvSpPr/>
            <p:nvPr userDrawn="1"/>
          </p:nvSpPr>
          <p:spPr bwMode="auto">
            <a:xfrm>
              <a:off x="6634108" y="467653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ṧlîḋè">
              <a:extLst>
                <a:ext uri="{FF2B5EF4-FFF2-40B4-BE49-F238E27FC236}">
                  <a16:creationId xmlns:a16="http://schemas.microsoft.com/office/drawing/2014/main" id="{9DCAB146-4D2D-40A5-81B8-D7F0022B86F3}"/>
                </a:ext>
              </a:extLst>
            </p:cNvPr>
            <p:cNvSpPr/>
            <p:nvPr userDrawn="1"/>
          </p:nvSpPr>
          <p:spPr bwMode="auto">
            <a:xfrm>
              <a:off x="6634108" y="467653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şľiḍé">
              <a:extLst>
                <a:ext uri="{FF2B5EF4-FFF2-40B4-BE49-F238E27FC236}">
                  <a16:creationId xmlns:a16="http://schemas.microsoft.com/office/drawing/2014/main" id="{154E1F6B-AF4B-4B88-99C3-49DA6A07D281}"/>
                </a:ext>
              </a:extLst>
            </p:cNvPr>
            <p:cNvSpPr/>
            <p:nvPr userDrawn="1"/>
          </p:nvSpPr>
          <p:spPr bwMode="auto">
            <a:xfrm>
              <a:off x="6527941" y="4661986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ṧ1îḋe">
              <a:extLst>
                <a:ext uri="{FF2B5EF4-FFF2-40B4-BE49-F238E27FC236}">
                  <a16:creationId xmlns:a16="http://schemas.microsoft.com/office/drawing/2014/main" id="{AA9F9B86-F3B7-4776-A715-63258723B5A7}"/>
                </a:ext>
              </a:extLst>
            </p:cNvPr>
            <p:cNvSpPr/>
            <p:nvPr userDrawn="1"/>
          </p:nvSpPr>
          <p:spPr bwMode="auto">
            <a:xfrm>
              <a:off x="6519214" y="4656169"/>
              <a:ext cx="69809" cy="65446"/>
            </a:xfrm>
            <a:custGeom>
              <a:avLst/>
              <a:gdLst>
                <a:gd name="T0" fmla="*/ 14 w 48"/>
                <a:gd name="T1" fmla="*/ 8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8 h 45"/>
                <a:gd name="T10" fmla="*/ 8 w 48"/>
                <a:gd name="T11" fmla="*/ 0 h 45"/>
                <a:gd name="T12" fmla="*/ 0 w 48"/>
                <a:gd name="T13" fmla="*/ 37 h 45"/>
                <a:gd name="T14" fmla="*/ 39 w 48"/>
                <a:gd name="T15" fmla="*/ 45 h 45"/>
                <a:gd name="T16" fmla="*/ 48 w 48"/>
                <a:gd name="T17" fmla="*/ 6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8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8"/>
                  </a:lnTo>
                  <a:close/>
                  <a:moveTo>
                    <a:pt x="8" y="0"/>
                  </a:moveTo>
                  <a:lnTo>
                    <a:pt x="0" y="37"/>
                  </a:lnTo>
                  <a:lnTo>
                    <a:pt x="39" y="45"/>
                  </a:lnTo>
                  <a:lnTo>
                    <a:pt x="48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ṣľïdé">
              <a:extLst>
                <a:ext uri="{FF2B5EF4-FFF2-40B4-BE49-F238E27FC236}">
                  <a16:creationId xmlns:a16="http://schemas.microsoft.com/office/drawing/2014/main" id="{FB3EE6D4-BAB1-430F-8842-3B7C59F72722}"/>
                </a:ext>
              </a:extLst>
            </p:cNvPr>
            <p:cNvSpPr/>
            <p:nvPr userDrawn="1"/>
          </p:nvSpPr>
          <p:spPr bwMode="auto">
            <a:xfrm>
              <a:off x="6519214" y="4656169"/>
              <a:ext cx="69809" cy="65446"/>
            </a:xfrm>
            <a:custGeom>
              <a:avLst/>
              <a:gdLst>
                <a:gd name="T0" fmla="*/ 14 w 48"/>
                <a:gd name="T1" fmla="*/ 8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8 h 45"/>
                <a:gd name="T10" fmla="*/ 8 w 48"/>
                <a:gd name="T11" fmla="*/ 0 h 45"/>
                <a:gd name="T12" fmla="*/ 0 w 48"/>
                <a:gd name="T13" fmla="*/ 37 h 45"/>
                <a:gd name="T14" fmla="*/ 39 w 48"/>
                <a:gd name="T15" fmla="*/ 45 h 45"/>
                <a:gd name="T16" fmla="*/ 48 w 48"/>
                <a:gd name="T17" fmla="*/ 6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8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8"/>
                  </a:lnTo>
                  <a:moveTo>
                    <a:pt x="8" y="0"/>
                  </a:moveTo>
                  <a:lnTo>
                    <a:pt x="0" y="37"/>
                  </a:lnTo>
                  <a:lnTo>
                    <a:pt x="39" y="45"/>
                  </a:lnTo>
                  <a:lnTo>
                    <a:pt x="48" y="6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sļîḋê">
              <a:extLst>
                <a:ext uri="{FF2B5EF4-FFF2-40B4-BE49-F238E27FC236}">
                  <a16:creationId xmlns:a16="http://schemas.microsoft.com/office/drawing/2014/main" id="{873F9A2C-BA2E-446E-BAAE-EAEB7A99C8E5}"/>
                </a:ext>
              </a:extLst>
            </p:cNvPr>
            <p:cNvSpPr/>
            <p:nvPr userDrawn="1"/>
          </p:nvSpPr>
          <p:spPr bwMode="auto">
            <a:xfrm>
              <a:off x="7105316" y="4721614"/>
              <a:ext cx="53811" cy="55265"/>
            </a:xfrm>
            <a:custGeom>
              <a:avLst/>
              <a:gdLst>
                <a:gd name="T0" fmla="*/ 0 w 37"/>
                <a:gd name="T1" fmla="*/ 32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2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ŝḷíḓê">
              <a:extLst>
                <a:ext uri="{FF2B5EF4-FFF2-40B4-BE49-F238E27FC236}">
                  <a16:creationId xmlns:a16="http://schemas.microsoft.com/office/drawing/2014/main" id="{146064A7-06AF-47B8-A5E0-FCFA0CC92100}"/>
                </a:ext>
              </a:extLst>
            </p:cNvPr>
            <p:cNvSpPr/>
            <p:nvPr userDrawn="1"/>
          </p:nvSpPr>
          <p:spPr bwMode="auto">
            <a:xfrm>
              <a:off x="7099499" y="4715796"/>
              <a:ext cx="65446" cy="66900"/>
            </a:xfrm>
            <a:custGeom>
              <a:avLst/>
              <a:gdLst>
                <a:gd name="T0" fmla="*/ 14 w 45"/>
                <a:gd name="T1" fmla="*/ 11 h 46"/>
                <a:gd name="T2" fmla="*/ 37 w 45"/>
                <a:gd name="T3" fmla="*/ 15 h 46"/>
                <a:gd name="T4" fmla="*/ 31 w 45"/>
                <a:gd name="T5" fmla="*/ 38 h 46"/>
                <a:gd name="T6" fmla="*/ 10 w 45"/>
                <a:gd name="T7" fmla="*/ 31 h 46"/>
                <a:gd name="T8" fmla="*/ 14 w 45"/>
                <a:gd name="T9" fmla="*/ 11 h 46"/>
                <a:gd name="T10" fmla="*/ 8 w 45"/>
                <a:gd name="T11" fmla="*/ 0 h 46"/>
                <a:gd name="T12" fmla="*/ 0 w 45"/>
                <a:gd name="T13" fmla="*/ 40 h 46"/>
                <a:gd name="T14" fmla="*/ 39 w 45"/>
                <a:gd name="T15" fmla="*/ 46 h 46"/>
                <a:gd name="T16" fmla="*/ 45 w 45"/>
                <a:gd name="T17" fmla="*/ 9 h 46"/>
                <a:gd name="T18" fmla="*/ 8 w 45"/>
                <a:gd name="T19" fmla="*/ 0 h 46"/>
                <a:gd name="T20" fmla="*/ 8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11"/>
                  </a:moveTo>
                  <a:lnTo>
                    <a:pt x="37" y="15"/>
                  </a:lnTo>
                  <a:lnTo>
                    <a:pt x="31" y="38"/>
                  </a:lnTo>
                  <a:lnTo>
                    <a:pt x="10" y="31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5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ṡ1íḋé">
              <a:extLst>
                <a:ext uri="{FF2B5EF4-FFF2-40B4-BE49-F238E27FC236}">
                  <a16:creationId xmlns:a16="http://schemas.microsoft.com/office/drawing/2014/main" id="{3E0692B1-28E1-49E9-A1D4-8F45BA59930E}"/>
                </a:ext>
              </a:extLst>
            </p:cNvPr>
            <p:cNvSpPr/>
            <p:nvPr userDrawn="1"/>
          </p:nvSpPr>
          <p:spPr bwMode="auto">
            <a:xfrm>
              <a:off x="7099499" y="4715796"/>
              <a:ext cx="65446" cy="66900"/>
            </a:xfrm>
            <a:custGeom>
              <a:avLst/>
              <a:gdLst>
                <a:gd name="T0" fmla="*/ 14 w 45"/>
                <a:gd name="T1" fmla="*/ 11 h 46"/>
                <a:gd name="T2" fmla="*/ 37 w 45"/>
                <a:gd name="T3" fmla="*/ 15 h 46"/>
                <a:gd name="T4" fmla="*/ 31 w 45"/>
                <a:gd name="T5" fmla="*/ 38 h 46"/>
                <a:gd name="T6" fmla="*/ 10 w 45"/>
                <a:gd name="T7" fmla="*/ 31 h 46"/>
                <a:gd name="T8" fmla="*/ 14 w 45"/>
                <a:gd name="T9" fmla="*/ 11 h 46"/>
                <a:gd name="T10" fmla="*/ 8 w 45"/>
                <a:gd name="T11" fmla="*/ 0 h 46"/>
                <a:gd name="T12" fmla="*/ 0 w 45"/>
                <a:gd name="T13" fmla="*/ 40 h 46"/>
                <a:gd name="T14" fmla="*/ 39 w 45"/>
                <a:gd name="T15" fmla="*/ 46 h 46"/>
                <a:gd name="T16" fmla="*/ 45 w 45"/>
                <a:gd name="T17" fmla="*/ 9 h 46"/>
                <a:gd name="T18" fmla="*/ 8 w 45"/>
                <a:gd name="T19" fmla="*/ 0 h 46"/>
                <a:gd name="T20" fmla="*/ 8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11"/>
                  </a:moveTo>
                  <a:lnTo>
                    <a:pt x="37" y="15"/>
                  </a:lnTo>
                  <a:lnTo>
                    <a:pt x="31" y="38"/>
                  </a:lnTo>
                  <a:lnTo>
                    <a:pt x="10" y="31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5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ṩľîḑé">
              <a:extLst>
                <a:ext uri="{FF2B5EF4-FFF2-40B4-BE49-F238E27FC236}">
                  <a16:creationId xmlns:a16="http://schemas.microsoft.com/office/drawing/2014/main" id="{68B71037-334C-42D6-AD66-BA4BF010C6E7}"/>
                </a:ext>
              </a:extLst>
            </p:cNvPr>
            <p:cNvSpPr/>
            <p:nvPr userDrawn="1"/>
          </p:nvSpPr>
          <p:spPr bwMode="auto">
            <a:xfrm>
              <a:off x="7047142" y="4709979"/>
              <a:ext cx="55265" cy="55265"/>
            </a:xfrm>
            <a:custGeom>
              <a:avLst/>
              <a:gdLst>
                <a:gd name="T0" fmla="*/ 0 w 38"/>
                <a:gd name="T1" fmla="*/ 31 h 38"/>
                <a:gd name="T2" fmla="*/ 9 w 38"/>
                <a:gd name="T3" fmla="*/ 0 h 38"/>
                <a:gd name="T4" fmla="*/ 38 w 38"/>
                <a:gd name="T5" fmla="*/ 6 h 38"/>
                <a:gd name="T6" fmla="*/ 32 w 38"/>
                <a:gd name="T7" fmla="*/ 38 h 38"/>
                <a:gd name="T8" fmla="*/ 0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31"/>
                  </a:moveTo>
                  <a:lnTo>
                    <a:pt x="9" y="0"/>
                  </a:lnTo>
                  <a:lnTo>
                    <a:pt x="38" y="6"/>
                  </a:lnTo>
                  <a:lnTo>
                    <a:pt x="32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şlidê">
              <a:extLst>
                <a:ext uri="{FF2B5EF4-FFF2-40B4-BE49-F238E27FC236}">
                  <a16:creationId xmlns:a16="http://schemas.microsoft.com/office/drawing/2014/main" id="{BC4ED52A-0E48-43F9-9A1D-B24101B53A6E}"/>
                </a:ext>
              </a:extLst>
            </p:cNvPr>
            <p:cNvSpPr/>
            <p:nvPr userDrawn="1"/>
          </p:nvSpPr>
          <p:spPr bwMode="auto">
            <a:xfrm>
              <a:off x="7041325" y="4704162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$ḷíďe">
              <a:extLst>
                <a:ext uri="{FF2B5EF4-FFF2-40B4-BE49-F238E27FC236}">
                  <a16:creationId xmlns:a16="http://schemas.microsoft.com/office/drawing/2014/main" id="{DBD35E74-A1D7-45C0-B9F3-EE4B832ACFFC}"/>
                </a:ext>
              </a:extLst>
            </p:cNvPr>
            <p:cNvSpPr/>
            <p:nvPr userDrawn="1"/>
          </p:nvSpPr>
          <p:spPr bwMode="auto">
            <a:xfrm>
              <a:off x="7041325" y="4704162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şḷíďé">
              <a:extLst>
                <a:ext uri="{FF2B5EF4-FFF2-40B4-BE49-F238E27FC236}">
                  <a16:creationId xmlns:a16="http://schemas.microsoft.com/office/drawing/2014/main" id="{DE5E02E0-4CA9-469C-B3C8-D45AD219DF90}"/>
                </a:ext>
              </a:extLst>
            </p:cNvPr>
            <p:cNvSpPr/>
            <p:nvPr userDrawn="1"/>
          </p:nvSpPr>
          <p:spPr bwMode="auto">
            <a:xfrm>
              <a:off x="6993331" y="4698344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ṣḻíďê">
              <a:extLst>
                <a:ext uri="{FF2B5EF4-FFF2-40B4-BE49-F238E27FC236}">
                  <a16:creationId xmlns:a16="http://schemas.microsoft.com/office/drawing/2014/main" id="{A61F1913-ECB9-4D89-A19E-A7C648EBD7A3}"/>
                </a:ext>
              </a:extLst>
            </p:cNvPr>
            <p:cNvSpPr/>
            <p:nvPr userDrawn="1"/>
          </p:nvSpPr>
          <p:spPr bwMode="auto">
            <a:xfrm>
              <a:off x="6984605" y="4692527"/>
              <a:ext cx="69809" cy="68355"/>
            </a:xfrm>
            <a:custGeom>
              <a:avLst/>
              <a:gdLst>
                <a:gd name="T0" fmla="*/ 14 w 48"/>
                <a:gd name="T1" fmla="*/ 10 h 47"/>
                <a:gd name="T2" fmla="*/ 37 w 48"/>
                <a:gd name="T3" fmla="*/ 14 h 47"/>
                <a:gd name="T4" fmla="*/ 33 w 48"/>
                <a:gd name="T5" fmla="*/ 37 h 47"/>
                <a:gd name="T6" fmla="*/ 10 w 48"/>
                <a:gd name="T7" fmla="*/ 33 h 47"/>
                <a:gd name="T8" fmla="*/ 14 w 48"/>
                <a:gd name="T9" fmla="*/ 10 h 47"/>
                <a:gd name="T10" fmla="*/ 8 w 48"/>
                <a:gd name="T11" fmla="*/ 0 h 47"/>
                <a:gd name="T12" fmla="*/ 0 w 48"/>
                <a:gd name="T13" fmla="*/ 39 h 47"/>
                <a:gd name="T14" fmla="*/ 39 w 48"/>
                <a:gd name="T15" fmla="*/ 47 h 47"/>
                <a:gd name="T16" fmla="*/ 48 w 48"/>
                <a:gd name="T17" fmla="*/ 8 h 47"/>
                <a:gd name="T18" fmla="*/ 8 w 48"/>
                <a:gd name="T19" fmla="*/ 0 h 47"/>
                <a:gd name="T20" fmla="*/ 8 w 48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śľîdé">
              <a:extLst>
                <a:ext uri="{FF2B5EF4-FFF2-40B4-BE49-F238E27FC236}">
                  <a16:creationId xmlns:a16="http://schemas.microsoft.com/office/drawing/2014/main" id="{CE2FC552-EC82-42D1-9ADF-BE454505FD1A}"/>
                </a:ext>
              </a:extLst>
            </p:cNvPr>
            <p:cNvSpPr/>
            <p:nvPr userDrawn="1"/>
          </p:nvSpPr>
          <p:spPr bwMode="auto">
            <a:xfrm>
              <a:off x="6984605" y="4692527"/>
              <a:ext cx="69809" cy="68355"/>
            </a:xfrm>
            <a:custGeom>
              <a:avLst/>
              <a:gdLst>
                <a:gd name="T0" fmla="*/ 14 w 48"/>
                <a:gd name="T1" fmla="*/ 10 h 47"/>
                <a:gd name="T2" fmla="*/ 37 w 48"/>
                <a:gd name="T3" fmla="*/ 14 h 47"/>
                <a:gd name="T4" fmla="*/ 33 w 48"/>
                <a:gd name="T5" fmla="*/ 37 h 47"/>
                <a:gd name="T6" fmla="*/ 10 w 48"/>
                <a:gd name="T7" fmla="*/ 33 h 47"/>
                <a:gd name="T8" fmla="*/ 14 w 48"/>
                <a:gd name="T9" fmla="*/ 10 h 47"/>
                <a:gd name="T10" fmla="*/ 8 w 48"/>
                <a:gd name="T11" fmla="*/ 0 h 47"/>
                <a:gd name="T12" fmla="*/ 0 w 48"/>
                <a:gd name="T13" fmla="*/ 39 h 47"/>
                <a:gd name="T14" fmla="*/ 39 w 48"/>
                <a:gd name="T15" fmla="*/ 47 h 47"/>
                <a:gd name="T16" fmla="*/ 48 w 48"/>
                <a:gd name="T17" fmla="*/ 8 h 47"/>
                <a:gd name="T18" fmla="*/ 8 w 48"/>
                <a:gd name="T19" fmla="*/ 0 h 47"/>
                <a:gd name="T20" fmla="*/ 8 w 48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šļïde">
              <a:extLst>
                <a:ext uri="{FF2B5EF4-FFF2-40B4-BE49-F238E27FC236}">
                  <a16:creationId xmlns:a16="http://schemas.microsoft.com/office/drawing/2014/main" id="{E7ABF6A8-2EBD-4CDB-BB54-88E43D30F4FD}"/>
                </a:ext>
              </a:extLst>
            </p:cNvPr>
            <p:cNvSpPr/>
            <p:nvPr userDrawn="1"/>
          </p:nvSpPr>
          <p:spPr bwMode="auto">
            <a:xfrm>
              <a:off x="6936612" y="4689618"/>
              <a:ext cx="53811" cy="50903"/>
            </a:xfrm>
            <a:custGeom>
              <a:avLst/>
              <a:gdLst>
                <a:gd name="T0" fmla="*/ 0 w 37"/>
                <a:gd name="T1" fmla="*/ 29 h 35"/>
                <a:gd name="T2" fmla="*/ 6 w 37"/>
                <a:gd name="T3" fmla="*/ 0 h 35"/>
                <a:gd name="T4" fmla="*/ 37 w 37"/>
                <a:gd name="T5" fmla="*/ 6 h 35"/>
                <a:gd name="T6" fmla="*/ 31 w 37"/>
                <a:gd name="T7" fmla="*/ 35 h 35"/>
                <a:gd name="T8" fmla="*/ 0 w 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0" y="29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ḷïḓé">
              <a:extLst>
                <a:ext uri="{FF2B5EF4-FFF2-40B4-BE49-F238E27FC236}">
                  <a16:creationId xmlns:a16="http://schemas.microsoft.com/office/drawing/2014/main" id="{00F1D65B-6B13-457F-A545-CF996F5C3101}"/>
                </a:ext>
              </a:extLst>
            </p:cNvPr>
            <p:cNvSpPr/>
            <p:nvPr userDrawn="1"/>
          </p:nvSpPr>
          <p:spPr bwMode="auto">
            <a:xfrm>
              <a:off x="6929340" y="4679438"/>
              <a:ext cx="66900" cy="69809"/>
            </a:xfrm>
            <a:custGeom>
              <a:avLst/>
              <a:gdLst>
                <a:gd name="T0" fmla="*/ 15 w 46"/>
                <a:gd name="T1" fmla="*/ 11 h 48"/>
                <a:gd name="T2" fmla="*/ 36 w 46"/>
                <a:gd name="T3" fmla="*/ 15 h 48"/>
                <a:gd name="T4" fmla="*/ 32 w 46"/>
                <a:gd name="T5" fmla="*/ 38 h 48"/>
                <a:gd name="T6" fmla="*/ 9 w 46"/>
                <a:gd name="T7" fmla="*/ 34 h 48"/>
                <a:gd name="T8" fmla="*/ 15 w 46"/>
                <a:gd name="T9" fmla="*/ 11 h 48"/>
                <a:gd name="T10" fmla="*/ 7 w 46"/>
                <a:gd name="T11" fmla="*/ 0 h 48"/>
                <a:gd name="T12" fmla="*/ 0 w 46"/>
                <a:gd name="T13" fmla="*/ 40 h 48"/>
                <a:gd name="T14" fmla="*/ 38 w 46"/>
                <a:gd name="T15" fmla="*/ 48 h 48"/>
                <a:gd name="T16" fmla="*/ 46 w 46"/>
                <a:gd name="T17" fmla="*/ 9 h 48"/>
                <a:gd name="T18" fmla="*/ 7 w 46"/>
                <a:gd name="T19" fmla="*/ 0 h 48"/>
                <a:gd name="T20" fmla="*/ 7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1"/>
                  </a:moveTo>
                  <a:lnTo>
                    <a:pt x="36" y="15"/>
                  </a:lnTo>
                  <a:lnTo>
                    <a:pt x="32" y="38"/>
                  </a:lnTo>
                  <a:lnTo>
                    <a:pt x="9" y="34"/>
                  </a:lnTo>
                  <a:lnTo>
                    <a:pt x="15" y="11"/>
                  </a:lnTo>
                  <a:close/>
                  <a:moveTo>
                    <a:pt x="7" y="0"/>
                  </a:moveTo>
                  <a:lnTo>
                    <a:pt x="0" y="40"/>
                  </a:lnTo>
                  <a:lnTo>
                    <a:pt x="38" y="48"/>
                  </a:lnTo>
                  <a:lnTo>
                    <a:pt x="46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ṡľïḑè">
              <a:extLst>
                <a:ext uri="{FF2B5EF4-FFF2-40B4-BE49-F238E27FC236}">
                  <a16:creationId xmlns:a16="http://schemas.microsoft.com/office/drawing/2014/main" id="{3CA4E98E-B52C-4FFB-B12C-487177C301C2}"/>
                </a:ext>
              </a:extLst>
            </p:cNvPr>
            <p:cNvSpPr/>
            <p:nvPr userDrawn="1"/>
          </p:nvSpPr>
          <p:spPr bwMode="auto">
            <a:xfrm>
              <a:off x="6929340" y="4679438"/>
              <a:ext cx="66900" cy="69809"/>
            </a:xfrm>
            <a:custGeom>
              <a:avLst/>
              <a:gdLst>
                <a:gd name="T0" fmla="*/ 15 w 46"/>
                <a:gd name="T1" fmla="*/ 11 h 48"/>
                <a:gd name="T2" fmla="*/ 36 w 46"/>
                <a:gd name="T3" fmla="*/ 15 h 48"/>
                <a:gd name="T4" fmla="*/ 32 w 46"/>
                <a:gd name="T5" fmla="*/ 38 h 48"/>
                <a:gd name="T6" fmla="*/ 9 w 46"/>
                <a:gd name="T7" fmla="*/ 34 h 48"/>
                <a:gd name="T8" fmla="*/ 15 w 46"/>
                <a:gd name="T9" fmla="*/ 11 h 48"/>
                <a:gd name="T10" fmla="*/ 7 w 46"/>
                <a:gd name="T11" fmla="*/ 0 h 48"/>
                <a:gd name="T12" fmla="*/ 0 w 46"/>
                <a:gd name="T13" fmla="*/ 40 h 48"/>
                <a:gd name="T14" fmla="*/ 38 w 46"/>
                <a:gd name="T15" fmla="*/ 48 h 48"/>
                <a:gd name="T16" fmla="*/ 46 w 46"/>
                <a:gd name="T17" fmla="*/ 9 h 48"/>
                <a:gd name="T18" fmla="*/ 7 w 46"/>
                <a:gd name="T19" fmla="*/ 0 h 48"/>
                <a:gd name="T20" fmla="*/ 7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1"/>
                  </a:moveTo>
                  <a:lnTo>
                    <a:pt x="36" y="15"/>
                  </a:lnTo>
                  <a:lnTo>
                    <a:pt x="32" y="38"/>
                  </a:lnTo>
                  <a:lnTo>
                    <a:pt x="9" y="34"/>
                  </a:lnTo>
                  <a:lnTo>
                    <a:pt x="15" y="11"/>
                  </a:lnTo>
                  <a:moveTo>
                    <a:pt x="7" y="0"/>
                  </a:moveTo>
                  <a:lnTo>
                    <a:pt x="0" y="40"/>
                  </a:lnTo>
                  <a:lnTo>
                    <a:pt x="38" y="48"/>
                  </a:lnTo>
                  <a:lnTo>
                    <a:pt x="46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ṩļïďê">
              <a:extLst>
                <a:ext uri="{FF2B5EF4-FFF2-40B4-BE49-F238E27FC236}">
                  <a16:creationId xmlns:a16="http://schemas.microsoft.com/office/drawing/2014/main" id="{415C60AC-A791-4415-B0C0-4DBF44267B3A}"/>
                </a:ext>
              </a:extLst>
            </p:cNvPr>
            <p:cNvSpPr/>
            <p:nvPr userDrawn="1"/>
          </p:nvSpPr>
          <p:spPr bwMode="auto">
            <a:xfrm>
              <a:off x="6878438" y="4676530"/>
              <a:ext cx="55265" cy="55265"/>
            </a:xfrm>
            <a:custGeom>
              <a:avLst/>
              <a:gdLst>
                <a:gd name="T0" fmla="*/ 0 w 38"/>
                <a:gd name="T1" fmla="*/ 29 h 38"/>
                <a:gd name="T2" fmla="*/ 6 w 38"/>
                <a:gd name="T3" fmla="*/ 0 h 38"/>
                <a:gd name="T4" fmla="*/ 38 w 38"/>
                <a:gd name="T5" fmla="*/ 7 h 38"/>
                <a:gd name="T6" fmla="*/ 31 w 38"/>
                <a:gd name="T7" fmla="*/ 38 h 38"/>
                <a:gd name="T8" fmla="*/ 0 w 38"/>
                <a:gd name="T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29"/>
                  </a:moveTo>
                  <a:lnTo>
                    <a:pt x="6" y="0"/>
                  </a:lnTo>
                  <a:lnTo>
                    <a:pt x="38" y="7"/>
                  </a:lnTo>
                  <a:lnTo>
                    <a:pt x="31" y="3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ś1íďé">
              <a:extLst>
                <a:ext uri="{FF2B5EF4-FFF2-40B4-BE49-F238E27FC236}">
                  <a16:creationId xmlns:a16="http://schemas.microsoft.com/office/drawing/2014/main" id="{5288DD78-C1FD-40EC-ACD3-7B14070F6CC3}"/>
                </a:ext>
              </a:extLst>
            </p:cNvPr>
            <p:cNvSpPr/>
            <p:nvPr userDrawn="1"/>
          </p:nvSpPr>
          <p:spPr bwMode="auto">
            <a:xfrm>
              <a:off x="6872621" y="4667804"/>
              <a:ext cx="66900" cy="69809"/>
            </a:xfrm>
            <a:custGeom>
              <a:avLst/>
              <a:gdLst>
                <a:gd name="T0" fmla="*/ 14 w 46"/>
                <a:gd name="T1" fmla="*/ 10 h 48"/>
                <a:gd name="T2" fmla="*/ 37 w 46"/>
                <a:gd name="T3" fmla="*/ 15 h 48"/>
                <a:gd name="T4" fmla="*/ 31 w 46"/>
                <a:gd name="T5" fmla="*/ 37 h 48"/>
                <a:gd name="T6" fmla="*/ 10 w 46"/>
                <a:gd name="T7" fmla="*/ 33 h 48"/>
                <a:gd name="T8" fmla="*/ 14 w 46"/>
                <a:gd name="T9" fmla="*/ 10 h 48"/>
                <a:gd name="T10" fmla="*/ 8 w 46"/>
                <a:gd name="T11" fmla="*/ 0 h 48"/>
                <a:gd name="T12" fmla="*/ 0 w 46"/>
                <a:gd name="T13" fmla="*/ 40 h 48"/>
                <a:gd name="T14" fmla="*/ 39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4" y="10"/>
                  </a:moveTo>
                  <a:lnTo>
                    <a:pt x="37" y="15"/>
                  </a:lnTo>
                  <a:lnTo>
                    <a:pt x="31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šliḋe">
              <a:extLst>
                <a:ext uri="{FF2B5EF4-FFF2-40B4-BE49-F238E27FC236}">
                  <a16:creationId xmlns:a16="http://schemas.microsoft.com/office/drawing/2014/main" id="{FA76F307-DEF9-48D6-903B-318EA40E8A19}"/>
                </a:ext>
              </a:extLst>
            </p:cNvPr>
            <p:cNvSpPr/>
            <p:nvPr userDrawn="1"/>
          </p:nvSpPr>
          <p:spPr bwMode="auto">
            <a:xfrm>
              <a:off x="6872621" y="4667804"/>
              <a:ext cx="66900" cy="69809"/>
            </a:xfrm>
            <a:custGeom>
              <a:avLst/>
              <a:gdLst>
                <a:gd name="T0" fmla="*/ 14 w 46"/>
                <a:gd name="T1" fmla="*/ 10 h 48"/>
                <a:gd name="T2" fmla="*/ 37 w 46"/>
                <a:gd name="T3" fmla="*/ 15 h 48"/>
                <a:gd name="T4" fmla="*/ 31 w 46"/>
                <a:gd name="T5" fmla="*/ 37 h 48"/>
                <a:gd name="T6" fmla="*/ 10 w 46"/>
                <a:gd name="T7" fmla="*/ 33 h 48"/>
                <a:gd name="T8" fmla="*/ 14 w 46"/>
                <a:gd name="T9" fmla="*/ 10 h 48"/>
                <a:gd name="T10" fmla="*/ 8 w 46"/>
                <a:gd name="T11" fmla="*/ 0 h 48"/>
                <a:gd name="T12" fmla="*/ 0 w 46"/>
                <a:gd name="T13" fmla="*/ 40 h 48"/>
                <a:gd name="T14" fmla="*/ 39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4" y="10"/>
                  </a:moveTo>
                  <a:lnTo>
                    <a:pt x="37" y="15"/>
                  </a:lnTo>
                  <a:lnTo>
                    <a:pt x="31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ḷîďê">
              <a:extLst>
                <a:ext uri="{FF2B5EF4-FFF2-40B4-BE49-F238E27FC236}">
                  <a16:creationId xmlns:a16="http://schemas.microsoft.com/office/drawing/2014/main" id="{0E88A565-CAAC-4AA1-BD34-9E37E12D5A82}"/>
                </a:ext>
              </a:extLst>
            </p:cNvPr>
            <p:cNvSpPr/>
            <p:nvPr userDrawn="1"/>
          </p:nvSpPr>
          <p:spPr bwMode="auto">
            <a:xfrm>
              <a:off x="6821718" y="4664895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8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8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šḻídé">
              <a:extLst>
                <a:ext uri="{FF2B5EF4-FFF2-40B4-BE49-F238E27FC236}">
                  <a16:creationId xmlns:a16="http://schemas.microsoft.com/office/drawing/2014/main" id="{C3EABA4B-976C-4399-B1DB-DA8D3D5F0758}"/>
                </a:ext>
              </a:extLst>
            </p:cNvPr>
            <p:cNvSpPr/>
            <p:nvPr userDrawn="1"/>
          </p:nvSpPr>
          <p:spPr bwMode="auto">
            <a:xfrm>
              <a:off x="6814447" y="4656169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$ḷiḓé">
              <a:extLst>
                <a:ext uri="{FF2B5EF4-FFF2-40B4-BE49-F238E27FC236}">
                  <a16:creationId xmlns:a16="http://schemas.microsoft.com/office/drawing/2014/main" id="{359D0000-BF8D-421C-AFCA-F353773F5AC2}"/>
                </a:ext>
              </a:extLst>
            </p:cNvPr>
            <p:cNvSpPr/>
            <p:nvPr userDrawn="1"/>
          </p:nvSpPr>
          <p:spPr bwMode="auto">
            <a:xfrm>
              <a:off x="6814447" y="4656169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ṡ1îdê">
              <a:extLst>
                <a:ext uri="{FF2B5EF4-FFF2-40B4-BE49-F238E27FC236}">
                  <a16:creationId xmlns:a16="http://schemas.microsoft.com/office/drawing/2014/main" id="{60B3C0B4-5018-436F-B35B-312B36D7AEA6}"/>
                </a:ext>
              </a:extLst>
            </p:cNvPr>
            <p:cNvSpPr/>
            <p:nvPr userDrawn="1"/>
          </p:nvSpPr>
          <p:spPr bwMode="auto">
            <a:xfrm>
              <a:off x="6766453" y="4653260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6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6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S1ïḑê">
              <a:extLst>
                <a:ext uri="{FF2B5EF4-FFF2-40B4-BE49-F238E27FC236}">
                  <a16:creationId xmlns:a16="http://schemas.microsoft.com/office/drawing/2014/main" id="{5E52F772-7FF8-4A82-B7E8-11C0B69DC843}"/>
                </a:ext>
              </a:extLst>
            </p:cNvPr>
            <p:cNvSpPr/>
            <p:nvPr userDrawn="1"/>
          </p:nvSpPr>
          <p:spPr bwMode="auto">
            <a:xfrm>
              <a:off x="6757727" y="4643079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S1íḍè">
              <a:extLst>
                <a:ext uri="{FF2B5EF4-FFF2-40B4-BE49-F238E27FC236}">
                  <a16:creationId xmlns:a16="http://schemas.microsoft.com/office/drawing/2014/main" id="{C42A4F38-1FF6-438D-AAF6-245461877B17}"/>
                </a:ext>
              </a:extLst>
            </p:cNvPr>
            <p:cNvSpPr/>
            <p:nvPr userDrawn="1"/>
          </p:nvSpPr>
          <p:spPr bwMode="auto">
            <a:xfrm>
              <a:off x="6757727" y="4643079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ṡļïďê">
              <a:extLst>
                <a:ext uri="{FF2B5EF4-FFF2-40B4-BE49-F238E27FC236}">
                  <a16:creationId xmlns:a16="http://schemas.microsoft.com/office/drawing/2014/main" id="{CD312A10-9744-42D3-8E2A-45F6CC849BD4}"/>
                </a:ext>
              </a:extLst>
            </p:cNvPr>
            <p:cNvSpPr/>
            <p:nvPr userDrawn="1"/>
          </p:nvSpPr>
          <p:spPr bwMode="auto">
            <a:xfrm>
              <a:off x="6709734" y="4640170"/>
              <a:ext cx="53811" cy="55265"/>
            </a:xfrm>
            <a:custGeom>
              <a:avLst/>
              <a:gdLst>
                <a:gd name="T0" fmla="*/ 0 w 37"/>
                <a:gd name="T1" fmla="*/ 32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2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ṩlîdê">
              <a:extLst>
                <a:ext uri="{FF2B5EF4-FFF2-40B4-BE49-F238E27FC236}">
                  <a16:creationId xmlns:a16="http://schemas.microsoft.com/office/drawing/2014/main" id="{3C610F01-F065-4E42-9A49-06F01C0DF1ED}"/>
                </a:ext>
              </a:extLst>
            </p:cNvPr>
            <p:cNvSpPr/>
            <p:nvPr userDrawn="1"/>
          </p:nvSpPr>
          <p:spPr bwMode="auto">
            <a:xfrm>
              <a:off x="6703917" y="4634353"/>
              <a:ext cx="65446" cy="66900"/>
            </a:xfrm>
            <a:custGeom>
              <a:avLst/>
              <a:gdLst>
                <a:gd name="T0" fmla="*/ 14 w 45"/>
                <a:gd name="T1" fmla="*/ 9 h 46"/>
                <a:gd name="T2" fmla="*/ 37 w 45"/>
                <a:gd name="T3" fmla="*/ 15 h 46"/>
                <a:gd name="T4" fmla="*/ 31 w 45"/>
                <a:gd name="T5" fmla="*/ 36 h 46"/>
                <a:gd name="T6" fmla="*/ 8 w 45"/>
                <a:gd name="T7" fmla="*/ 31 h 46"/>
                <a:gd name="T8" fmla="*/ 14 w 45"/>
                <a:gd name="T9" fmla="*/ 9 h 46"/>
                <a:gd name="T10" fmla="*/ 6 w 45"/>
                <a:gd name="T11" fmla="*/ 0 h 46"/>
                <a:gd name="T12" fmla="*/ 0 w 45"/>
                <a:gd name="T13" fmla="*/ 38 h 46"/>
                <a:gd name="T14" fmla="*/ 37 w 45"/>
                <a:gd name="T15" fmla="*/ 46 h 46"/>
                <a:gd name="T16" fmla="*/ 45 w 45"/>
                <a:gd name="T17" fmla="*/ 6 h 46"/>
                <a:gd name="T18" fmla="*/ 6 w 45"/>
                <a:gd name="T19" fmla="*/ 0 h 46"/>
                <a:gd name="T20" fmla="*/ 6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9"/>
                  </a:moveTo>
                  <a:lnTo>
                    <a:pt x="37" y="15"/>
                  </a:lnTo>
                  <a:lnTo>
                    <a:pt x="31" y="36"/>
                  </a:lnTo>
                  <a:lnTo>
                    <a:pt x="8" y="31"/>
                  </a:lnTo>
                  <a:lnTo>
                    <a:pt x="14" y="9"/>
                  </a:lnTo>
                  <a:close/>
                  <a:moveTo>
                    <a:pt x="6" y="0"/>
                  </a:moveTo>
                  <a:lnTo>
                    <a:pt x="0" y="38"/>
                  </a:lnTo>
                  <a:lnTo>
                    <a:pt x="37" y="46"/>
                  </a:lnTo>
                  <a:lnTo>
                    <a:pt x="45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$1îḋê">
              <a:extLst>
                <a:ext uri="{FF2B5EF4-FFF2-40B4-BE49-F238E27FC236}">
                  <a16:creationId xmlns:a16="http://schemas.microsoft.com/office/drawing/2014/main" id="{2D7F2F8C-0397-47EC-A5F7-3CEE9478CE37}"/>
                </a:ext>
              </a:extLst>
            </p:cNvPr>
            <p:cNvSpPr/>
            <p:nvPr userDrawn="1"/>
          </p:nvSpPr>
          <p:spPr bwMode="auto">
            <a:xfrm>
              <a:off x="6703917" y="4634353"/>
              <a:ext cx="65446" cy="66900"/>
            </a:xfrm>
            <a:custGeom>
              <a:avLst/>
              <a:gdLst>
                <a:gd name="T0" fmla="*/ 14 w 45"/>
                <a:gd name="T1" fmla="*/ 9 h 46"/>
                <a:gd name="T2" fmla="*/ 37 w 45"/>
                <a:gd name="T3" fmla="*/ 15 h 46"/>
                <a:gd name="T4" fmla="*/ 31 w 45"/>
                <a:gd name="T5" fmla="*/ 36 h 46"/>
                <a:gd name="T6" fmla="*/ 8 w 45"/>
                <a:gd name="T7" fmla="*/ 31 h 46"/>
                <a:gd name="T8" fmla="*/ 14 w 45"/>
                <a:gd name="T9" fmla="*/ 9 h 46"/>
                <a:gd name="T10" fmla="*/ 6 w 45"/>
                <a:gd name="T11" fmla="*/ 0 h 46"/>
                <a:gd name="T12" fmla="*/ 0 w 45"/>
                <a:gd name="T13" fmla="*/ 38 h 46"/>
                <a:gd name="T14" fmla="*/ 37 w 45"/>
                <a:gd name="T15" fmla="*/ 46 h 46"/>
                <a:gd name="T16" fmla="*/ 45 w 45"/>
                <a:gd name="T17" fmla="*/ 6 h 46"/>
                <a:gd name="T18" fmla="*/ 6 w 45"/>
                <a:gd name="T19" fmla="*/ 0 h 46"/>
                <a:gd name="T20" fmla="*/ 6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9"/>
                  </a:moveTo>
                  <a:lnTo>
                    <a:pt x="37" y="15"/>
                  </a:lnTo>
                  <a:lnTo>
                    <a:pt x="31" y="36"/>
                  </a:lnTo>
                  <a:lnTo>
                    <a:pt x="8" y="31"/>
                  </a:lnTo>
                  <a:lnTo>
                    <a:pt x="14" y="9"/>
                  </a:lnTo>
                  <a:moveTo>
                    <a:pt x="6" y="0"/>
                  </a:moveTo>
                  <a:lnTo>
                    <a:pt x="0" y="38"/>
                  </a:lnTo>
                  <a:lnTo>
                    <a:pt x="37" y="46"/>
                  </a:lnTo>
                  <a:lnTo>
                    <a:pt x="45" y="6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ş1iḍê">
              <a:extLst>
                <a:ext uri="{FF2B5EF4-FFF2-40B4-BE49-F238E27FC236}">
                  <a16:creationId xmlns:a16="http://schemas.microsoft.com/office/drawing/2014/main" id="{D1B0F4EB-A4FD-4DC3-89F9-1DEED1ECFC59}"/>
                </a:ext>
              </a:extLst>
            </p:cNvPr>
            <p:cNvSpPr/>
            <p:nvPr userDrawn="1"/>
          </p:nvSpPr>
          <p:spPr bwMode="auto">
            <a:xfrm>
              <a:off x="6651560" y="4628536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Sliďe">
              <a:extLst>
                <a:ext uri="{FF2B5EF4-FFF2-40B4-BE49-F238E27FC236}">
                  <a16:creationId xmlns:a16="http://schemas.microsoft.com/office/drawing/2014/main" id="{72770CD1-CFA5-4AD1-AFE8-640DC3DAEF94}"/>
                </a:ext>
              </a:extLst>
            </p:cNvPr>
            <p:cNvSpPr/>
            <p:nvPr userDrawn="1"/>
          </p:nvSpPr>
          <p:spPr bwMode="auto">
            <a:xfrm>
              <a:off x="6645743" y="4622718"/>
              <a:ext cx="66900" cy="66900"/>
            </a:xfrm>
            <a:custGeom>
              <a:avLst/>
              <a:gdLst>
                <a:gd name="T0" fmla="*/ 15 w 46"/>
                <a:gd name="T1" fmla="*/ 8 h 46"/>
                <a:gd name="T2" fmla="*/ 38 w 46"/>
                <a:gd name="T3" fmla="*/ 14 h 46"/>
                <a:gd name="T4" fmla="*/ 31 w 46"/>
                <a:gd name="T5" fmla="*/ 37 h 46"/>
                <a:gd name="T6" fmla="*/ 11 w 46"/>
                <a:gd name="T7" fmla="*/ 31 h 46"/>
                <a:gd name="T8" fmla="*/ 15 w 46"/>
                <a:gd name="T9" fmla="*/ 8 h 46"/>
                <a:gd name="T10" fmla="*/ 8 w 46"/>
                <a:gd name="T11" fmla="*/ 0 h 46"/>
                <a:gd name="T12" fmla="*/ 0 w 46"/>
                <a:gd name="T13" fmla="*/ 37 h 46"/>
                <a:gd name="T14" fmla="*/ 40 w 46"/>
                <a:gd name="T15" fmla="*/ 46 h 46"/>
                <a:gd name="T16" fmla="*/ 46 w 46"/>
                <a:gd name="T17" fmla="*/ 8 h 46"/>
                <a:gd name="T18" fmla="*/ 8 w 46"/>
                <a:gd name="T19" fmla="*/ 0 h 46"/>
                <a:gd name="T20" fmla="*/ 8 w 46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6">
                  <a:moveTo>
                    <a:pt x="15" y="8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11" y="31"/>
                  </a:lnTo>
                  <a:lnTo>
                    <a:pt x="15" y="8"/>
                  </a:lnTo>
                  <a:close/>
                  <a:moveTo>
                    <a:pt x="8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ḻíḓè">
              <a:extLst>
                <a:ext uri="{FF2B5EF4-FFF2-40B4-BE49-F238E27FC236}">
                  <a16:creationId xmlns:a16="http://schemas.microsoft.com/office/drawing/2014/main" id="{A7203892-EA07-4064-B923-311CB5B0FA9A}"/>
                </a:ext>
              </a:extLst>
            </p:cNvPr>
            <p:cNvSpPr/>
            <p:nvPr userDrawn="1"/>
          </p:nvSpPr>
          <p:spPr bwMode="auto">
            <a:xfrm>
              <a:off x="6645743" y="4622718"/>
              <a:ext cx="66900" cy="66900"/>
            </a:xfrm>
            <a:custGeom>
              <a:avLst/>
              <a:gdLst>
                <a:gd name="T0" fmla="*/ 15 w 46"/>
                <a:gd name="T1" fmla="*/ 8 h 46"/>
                <a:gd name="T2" fmla="*/ 38 w 46"/>
                <a:gd name="T3" fmla="*/ 14 h 46"/>
                <a:gd name="T4" fmla="*/ 31 w 46"/>
                <a:gd name="T5" fmla="*/ 37 h 46"/>
                <a:gd name="T6" fmla="*/ 11 w 46"/>
                <a:gd name="T7" fmla="*/ 31 h 46"/>
                <a:gd name="T8" fmla="*/ 15 w 46"/>
                <a:gd name="T9" fmla="*/ 8 h 46"/>
                <a:gd name="T10" fmla="*/ 8 w 46"/>
                <a:gd name="T11" fmla="*/ 0 h 46"/>
                <a:gd name="T12" fmla="*/ 0 w 46"/>
                <a:gd name="T13" fmla="*/ 37 h 46"/>
                <a:gd name="T14" fmla="*/ 40 w 46"/>
                <a:gd name="T15" fmla="*/ 46 h 46"/>
                <a:gd name="T16" fmla="*/ 46 w 46"/>
                <a:gd name="T17" fmla="*/ 8 h 46"/>
                <a:gd name="T18" fmla="*/ 8 w 46"/>
                <a:gd name="T19" fmla="*/ 0 h 46"/>
                <a:gd name="T20" fmla="*/ 8 w 46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6">
                  <a:moveTo>
                    <a:pt x="15" y="8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11" y="31"/>
                  </a:lnTo>
                  <a:lnTo>
                    <a:pt x="15" y="8"/>
                  </a:lnTo>
                  <a:moveTo>
                    <a:pt x="8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$ļiḑé">
              <a:extLst>
                <a:ext uri="{FF2B5EF4-FFF2-40B4-BE49-F238E27FC236}">
                  <a16:creationId xmlns:a16="http://schemas.microsoft.com/office/drawing/2014/main" id="{E3DB108E-C28C-4A39-AD98-E11105357293}"/>
                </a:ext>
              </a:extLst>
            </p:cNvPr>
            <p:cNvSpPr/>
            <p:nvPr userDrawn="1"/>
          </p:nvSpPr>
          <p:spPr bwMode="auto">
            <a:xfrm>
              <a:off x="6586114" y="4616901"/>
              <a:ext cx="62537" cy="111985"/>
            </a:xfrm>
            <a:custGeom>
              <a:avLst/>
              <a:gdLst>
                <a:gd name="T0" fmla="*/ 0 w 43"/>
                <a:gd name="T1" fmla="*/ 70 h 77"/>
                <a:gd name="T2" fmla="*/ 14 w 43"/>
                <a:gd name="T3" fmla="*/ 0 h 77"/>
                <a:gd name="T4" fmla="*/ 43 w 43"/>
                <a:gd name="T5" fmla="*/ 6 h 77"/>
                <a:gd name="T6" fmla="*/ 29 w 43"/>
                <a:gd name="T7" fmla="*/ 77 h 77"/>
                <a:gd name="T8" fmla="*/ 0 w 43"/>
                <a:gd name="T9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">
                  <a:moveTo>
                    <a:pt x="0" y="70"/>
                  </a:moveTo>
                  <a:lnTo>
                    <a:pt x="14" y="0"/>
                  </a:lnTo>
                  <a:lnTo>
                    <a:pt x="43" y="6"/>
                  </a:lnTo>
                  <a:lnTo>
                    <a:pt x="29" y="7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ŝḻídè">
              <a:extLst>
                <a:ext uri="{FF2B5EF4-FFF2-40B4-BE49-F238E27FC236}">
                  <a16:creationId xmlns:a16="http://schemas.microsoft.com/office/drawing/2014/main" id="{0A8001BE-FEBE-4D0B-998E-59E3C82B0DBC}"/>
                </a:ext>
              </a:extLst>
            </p:cNvPr>
            <p:cNvSpPr/>
            <p:nvPr userDrawn="1"/>
          </p:nvSpPr>
          <p:spPr bwMode="auto">
            <a:xfrm>
              <a:off x="6575934" y="4611084"/>
              <a:ext cx="81443" cy="123620"/>
            </a:xfrm>
            <a:custGeom>
              <a:avLst/>
              <a:gdLst>
                <a:gd name="T0" fmla="*/ 23 w 56"/>
                <a:gd name="T1" fmla="*/ 8 h 85"/>
                <a:gd name="T2" fmla="*/ 46 w 56"/>
                <a:gd name="T3" fmla="*/ 14 h 85"/>
                <a:gd name="T4" fmla="*/ 40 w 56"/>
                <a:gd name="T5" fmla="*/ 45 h 85"/>
                <a:gd name="T6" fmla="*/ 34 w 56"/>
                <a:gd name="T7" fmla="*/ 74 h 85"/>
                <a:gd name="T8" fmla="*/ 11 w 56"/>
                <a:gd name="T9" fmla="*/ 70 h 85"/>
                <a:gd name="T10" fmla="*/ 17 w 56"/>
                <a:gd name="T11" fmla="*/ 39 h 85"/>
                <a:gd name="T12" fmla="*/ 23 w 56"/>
                <a:gd name="T13" fmla="*/ 8 h 85"/>
                <a:gd name="T14" fmla="*/ 17 w 56"/>
                <a:gd name="T15" fmla="*/ 0 h 85"/>
                <a:gd name="T16" fmla="*/ 9 w 56"/>
                <a:gd name="T17" fmla="*/ 37 h 85"/>
                <a:gd name="T18" fmla="*/ 0 w 56"/>
                <a:gd name="T19" fmla="*/ 76 h 85"/>
                <a:gd name="T20" fmla="*/ 40 w 56"/>
                <a:gd name="T21" fmla="*/ 85 h 85"/>
                <a:gd name="T22" fmla="*/ 48 w 56"/>
                <a:gd name="T23" fmla="*/ 45 h 85"/>
                <a:gd name="T24" fmla="*/ 56 w 56"/>
                <a:gd name="T25" fmla="*/ 8 h 85"/>
                <a:gd name="T26" fmla="*/ 17 w 56"/>
                <a:gd name="T27" fmla="*/ 0 h 85"/>
                <a:gd name="T28" fmla="*/ 17 w 56"/>
                <a:gd name="T2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85">
                  <a:moveTo>
                    <a:pt x="23" y="8"/>
                  </a:moveTo>
                  <a:lnTo>
                    <a:pt x="46" y="14"/>
                  </a:lnTo>
                  <a:lnTo>
                    <a:pt x="40" y="45"/>
                  </a:lnTo>
                  <a:lnTo>
                    <a:pt x="34" y="74"/>
                  </a:lnTo>
                  <a:lnTo>
                    <a:pt x="11" y="70"/>
                  </a:lnTo>
                  <a:lnTo>
                    <a:pt x="17" y="39"/>
                  </a:lnTo>
                  <a:lnTo>
                    <a:pt x="23" y="8"/>
                  </a:lnTo>
                  <a:close/>
                  <a:moveTo>
                    <a:pt x="17" y="0"/>
                  </a:moveTo>
                  <a:lnTo>
                    <a:pt x="9" y="37"/>
                  </a:lnTo>
                  <a:lnTo>
                    <a:pt x="0" y="76"/>
                  </a:lnTo>
                  <a:lnTo>
                    <a:pt x="40" y="85"/>
                  </a:lnTo>
                  <a:lnTo>
                    <a:pt x="48" y="45"/>
                  </a:lnTo>
                  <a:lnTo>
                    <a:pt x="56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ŝḻíḍè">
              <a:extLst>
                <a:ext uri="{FF2B5EF4-FFF2-40B4-BE49-F238E27FC236}">
                  <a16:creationId xmlns:a16="http://schemas.microsoft.com/office/drawing/2014/main" id="{55D56F3A-20A7-4FE8-8A02-14D9F6430028}"/>
                </a:ext>
              </a:extLst>
            </p:cNvPr>
            <p:cNvSpPr/>
            <p:nvPr userDrawn="1"/>
          </p:nvSpPr>
          <p:spPr bwMode="auto">
            <a:xfrm>
              <a:off x="6575934" y="4611084"/>
              <a:ext cx="81443" cy="123620"/>
            </a:xfrm>
            <a:custGeom>
              <a:avLst/>
              <a:gdLst>
                <a:gd name="T0" fmla="*/ 23 w 56"/>
                <a:gd name="T1" fmla="*/ 8 h 85"/>
                <a:gd name="T2" fmla="*/ 46 w 56"/>
                <a:gd name="T3" fmla="*/ 14 h 85"/>
                <a:gd name="T4" fmla="*/ 40 w 56"/>
                <a:gd name="T5" fmla="*/ 45 h 85"/>
                <a:gd name="T6" fmla="*/ 34 w 56"/>
                <a:gd name="T7" fmla="*/ 74 h 85"/>
                <a:gd name="T8" fmla="*/ 11 w 56"/>
                <a:gd name="T9" fmla="*/ 70 h 85"/>
                <a:gd name="T10" fmla="*/ 17 w 56"/>
                <a:gd name="T11" fmla="*/ 39 h 85"/>
                <a:gd name="T12" fmla="*/ 23 w 56"/>
                <a:gd name="T13" fmla="*/ 8 h 85"/>
                <a:gd name="T14" fmla="*/ 17 w 56"/>
                <a:gd name="T15" fmla="*/ 0 h 85"/>
                <a:gd name="T16" fmla="*/ 9 w 56"/>
                <a:gd name="T17" fmla="*/ 37 h 85"/>
                <a:gd name="T18" fmla="*/ 0 w 56"/>
                <a:gd name="T19" fmla="*/ 76 h 85"/>
                <a:gd name="T20" fmla="*/ 40 w 56"/>
                <a:gd name="T21" fmla="*/ 85 h 85"/>
                <a:gd name="T22" fmla="*/ 48 w 56"/>
                <a:gd name="T23" fmla="*/ 45 h 85"/>
                <a:gd name="T24" fmla="*/ 56 w 56"/>
                <a:gd name="T25" fmla="*/ 8 h 85"/>
                <a:gd name="T26" fmla="*/ 17 w 56"/>
                <a:gd name="T27" fmla="*/ 0 h 85"/>
                <a:gd name="T28" fmla="*/ 17 w 56"/>
                <a:gd name="T2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85">
                  <a:moveTo>
                    <a:pt x="23" y="8"/>
                  </a:moveTo>
                  <a:lnTo>
                    <a:pt x="46" y="14"/>
                  </a:lnTo>
                  <a:lnTo>
                    <a:pt x="40" y="45"/>
                  </a:lnTo>
                  <a:lnTo>
                    <a:pt x="34" y="74"/>
                  </a:lnTo>
                  <a:lnTo>
                    <a:pt x="11" y="70"/>
                  </a:lnTo>
                  <a:lnTo>
                    <a:pt x="17" y="39"/>
                  </a:lnTo>
                  <a:lnTo>
                    <a:pt x="23" y="8"/>
                  </a:lnTo>
                  <a:moveTo>
                    <a:pt x="17" y="0"/>
                  </a:moveTo>
                  <a:lnTo>
                    <a:pt x="9" y="37"/>
                  </a:lnTo>
                  <a:lnTo>
                    <a:pt x="0" y="76"/>
                  </a:lnTo>
                  <a:lnTo>
                    <a:pt x="40" y="85"/>
                  </a:lnTo>
                  <a:lnTo>
                    <a:pt x="48" y="45"/>
                  </a:lnTo>
                  <a:lnTo>
                    <a:pt x="56" y="8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ṩ1îdê">
              <a:extLst>
                <a:ext uri="{FF2B5EF4-FFF2-40B4-BE49-F238E27FC236}">
                  <a16:creationId xmlns:a16="http://schemas.microsoft.com/office/drawing/2014/main" id="{A8CEC2DB-AAA1-4C10-9F08-8813E95C8706}"/>
                </a:ext>
              </a:extLst>
            </p:cNvPr>
            <p:cNvSpPr/>
            <p:nvPr userDrawn="1"/>
          </p:nvSpPr>
          <p:spPr bwMode="auto">
            <a:xfrm>
              <a:off x="6539575" y="4605266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şļide">
              <a:extLst>
                <a:ext uri="{FF2B5EF4-FFF2-40B4-BE49-F238E27FC236}">
                  <a16:creationId xmlns:a16="http://schemas.microsoft.com/office/drawing/2014/main" id="{396325D0-5C12-4408-84A9-45CB03AF6247}"/>
                </a:ext>
              </a:extLst>
            </p:cNvPr>
            <p:cNvSpPr/>
            <p:nvPr userDrawn="1"/>
          </p:nvSpPr>
          <p:spPr bwMode="auto">
            <a:xfrm>
              <a:off x="6530849" y="4597995"/>
              <a:ext cx="69809" cy="66900"/>
            </a:xfrm>
            <a:custGeom>
              <a:avLst/>
              <a:gdLst>
                <a:gd name="T0" fmla="*/ 15 w 48"/>
                <a:gd name="T1" fmla="*/ 11 h 46"/>
                <a:gd name="T2" fmla="*/ 38 w 48"/>
                <a:gd name="T3" fmla="*/ 15 h 46"/>
                <a:gd name="T4" fmla="*/ 33 w 48"/>
                <a:gd name="T5" fmla="*/ 38 h 46"/>
                <a:gd name="T6" fmla="*/ 11 w 48"/>
                <a:gd name="T7" fmla="*/ 31 h 46"/>
                <a:gd name="T8" fmla="*/ 15 w 48"/>
                <a:gd name="T9" fmla="*/ 11 h 46"/>
                <a:gd name="T10" fmla="*/ 8 w 48"/>
                <a:gd name="T11" fmla="*/ 0 h 46"/>
                <a:gd name="T12" fmla="*/ 0 w 48"/>
                <a:gd name="T13" fmla="*/ 40 h 46"/>
                <a:gd name="T14" fmla="*/ 40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1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ṥľïḓê">
              <a:extLst>
                <a:ext uri="{FF2B5EF4-FFF2-40B4-BE49-F238E27FC236}">
                  <a16:creationId xmlns:a16="http://schemas.microsoft.com/office/drawing/2014/main" id="{8A2644D3-514C-409A-8530-A8704751F2F6}"/>
                </a:ext>
              </a:extLst>
            </p:cNvPr>
            <p:cNvSpPr/>
            <p:nvPr userDrawn="1"/>
          </p:nvSpPr>
          <p:spPr bwMode="auto">
            <a:xfrm>
              <a:off x="6530849" y="4597995"/>
              <a:ext cx="69809" cy="66900"/>
            </a:xfrm>
            <a:custGeom>
              <a:avLst/>
              <a:gdLst>
                <a:gd name="T0" fmla="*/ 15 w 48"/>
                <a:gd name="T1" fmla="*/ 11 h 46"/>
                <a:gd name="T2" fmla="*/ 38 w 48"/>
                <a:gd name="T3" fmla="*/ 15 h 46"/>
                <a:gd name="T4" fmla="*/ 33 w 48"/>
                <a:gd name="T5" fmla="*/ 38 h 46"/>
                <a:gd name="T6" fmla="*/ 11 w 48"/>
                <a:gd name="T7" fmla="*/ 31 h 46"/>
                <a:gd name="T8" fmla="*/ 15 w 48"/>
                <a:gd name="T9" fmla="*/ 11 h 46"/>
                <a:gd name="T10" fmla="*/ 8 w 48"/>
                <a:gd name="T11" fmla="*/ 0 h 46"/>
                <a:gd name="T12" fmla="*/ 0 w 48"/>
                <a:gd name="T13" fmla="*/ 40 h 46"/>
                <a:gd name="T14" fmla="*/ 40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1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şľíḍé">
              <a:extLst>
                <a:ext uri="{FF2B5EF4-FFF2-40B4-BE49-F238E27FC236}">
                  <a16:creationId xmlns:a16="http://schemas.microsoft.com/office/drawing/2014/main" id="{269ED39F-3414-43D3-81B6-AC10D993C9F5}"/>
                </a:ext>
              </a:extLst>
            </p:cNvPr>
            <p:cNvSpPr/>
            <p:nvPr userDrawn="1"/>
          </p:nvSpPr>
          <p:spPr bwMode="auto">
            <a:xfrm>
              <a:off x="7004966" y="4643079"/>
              <a:ext cx="167250" cy="75626"/>
            </a:xfrm>
            <a:custGeom>
              <a:avLst/>
              <a:gdLst>
                <a:gd name="T0" fmla="*/ 0 w 115"/>
                <a:gd name="T1" fmla="*/ 30 h 52"/>
                <a:gd name="T2" fmla="*/ 7 w 115"/>
                <a:gd name="T3" fmla="*/ 0 h 52"/>
                <a:gd name="T4" fmla="*/ 115 w 115"/>
                <a:gd name="T5" fmla="*/ 23 h 52"/>
                <a:gd name="T6" fmla="*/ 108 w 115"/>
                <a:gd name="T7" fmla="*/ 52 h 52"/>
                <a:gd name="T8" fmla="*/ 0 w 115"/>
                <a:gd name="T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2">
                  <a:moveTo>
                    <a:pt x="0" y="30"/>
                  </a:moveTo>
                  <a:lnTo>
                    <a:pt x="7" y="0"/>
                  </a:lnTo>
                  <a:lnTo>
                    <a:pt x="115" y="23"/>
                  </a:lnTo>
                  <a:lnTo>
                    <a:pt x="108" y="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ṡ1ïḍe">
              <a:extLst>
                <a:ext uri="{FF2B5EF4-FFF2-40B4-BE49-F238E27FC236}">
                  <a16:creationId xmlns:a16="http://schemas.microsoft.com/office/drawing/2014/main" id="{6C0203AE-7CB5-42C4-A691-EFA5A30F2ED1}"/>
                </a:ext>
              </a:extLst>
            </p:cNvPr>
            <p:cNvSpPr/>
            <p:nvPr userDrawn="1"/>
          </p:nvSpPr>
          <p:spPr bwMode="auto">
            <a:xfrm>
              <a:off x="6996240" y="4634353"/>
              <a:ext cx="181794" cy="94533"/>
            </a:xfrm>
            <a:custGeom>
              <a:avLst/>
              <a:gdLst>
                <a:gd name="T0" fmla="*/ 15 w 125"/>
                <a:gd name="T1" fmla="*/ 11 h 65"/>
                <a:gd name="T2" fmla="*/ 46 w 125"/>
                <a:gd name="T3" fmla="*/ 17 h 65"/>
                <a:gd name="T4" fmla="*/ 85 w 125"/>
                <a:gd name="T5" fmla="*/ 25 h 65"/>
                <a:gd name="T6" fmla="*/ 116 w 125"/>
                <a:gd name="T7" fmla="*/ 31 h 65"/>
                <a:gd name="T8" fmla="*/ 110 w 125"/>
                <a:gd name="T9" fmla="*/ 54 h 65"/>
                <a:gd name="T10" fmla="*/ 81 w 125"/>
                <a:gd name="T11" fmla="*/ 48 h 65"/>
                <a:gd name="T12" fmla="*/ 42 w 125"/>
                <a:gd name="T13" fmla="*/ 40 h 65"/>
                <a:gd name="T14" fmla="*/ 11 w 125"/>
                <a:gd name="T15" fmla="*/ 33 h 65"/>
                <a:gd name="T16" fmla="*/ 15 w 125"/>
                <a:gd name="T17" fmla="*/ 11 h 65"/>
                <a:gd name="T18" fmla="*/ 8 w 125"/>
                <a:gd name="T19" fmla="*/ 0 h 65"/>
                <a:gd name="T20" fmla="*/ 0 w 125"/>
                <a:gd name="T21" fmla="*/ 40 h 65"/>
                <a:gd name="T22" fmla="*/ 40 w 125"/>
                <a:gd name="T23" fmla="*/ 48 h 65"/>
                <a:gd name="T24" fmla="*/ 79 w 125"/>
                <a:gd name="T25" fmla="*/ 56 h 65"/>
                <a:gd name="T26" fmla="*/ 116 w 125"/>
                <a:gd name="T27" fmla="*/ 65 h 65"/>
                <a:gd name="T28" fmla="*/ 125 w 125"/>
                <a:gd name="T29" fmla="*/ 25 h 65"/>
                <a:gd name="T30" fmla="*/ 87 w 125"/>
                <a:gd name="T31" fmla="*/ 17 h 65"/>
                <a:gd name="T32" fmla="*/ 48 w 125"/>
                <a:gd name="T33" fmla="*/ 9 h 65"/>
                <a:gd name="T34" fmla="*/ 8 w 125"/>
                <a:gd name="T35" fmla="*/ 0 h 65"/>
                <a:gd name="T36" fmla="*/ 8 w 125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65">
                  <a:moveTo>
                    <a:pt x="15" y="11"/>
                  </a:moveTo>
                  <a:lnTo>
                    <a:pt x="46" y="17"/>
                  </a:lnTo>
                  <a:lnTo>
                    <a:pt x="85" y="25"/>
                  </a:lnTo>
                  <a:lnTo>
                    <a:pt x="116" y="31"/>
                  </a:lnTo>
                  <a:lnTo>
                    <a:pt x="110" y="54"/>
                  </a:lnTo>
                  <a:lnTo>
                    <a:pt x="81" y="48"/>
                  </a:lnTo>
                  <a:lnTo>
                    <a:pt x="42" y="40"/>
                  </a:lnTo>
                  <a:lnTo>
                    <a:pt x="11" y="33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79" y="56"/>
                  </a:lnTo>
                  <a:lnTo>
                    <a:pt x="116" y="65"/>
                  </a:lnTo>
                  <a:lnTo>
                    <a:pt x="125" y="25"/>
                  </a:lnTo>
                  <a:lnTo>
                    <a:pt x="87" y="17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$ļíde">
              <a:extLst>
                <a:ext uri="{FF2B5EF4-FFF2-40B4-BE49-F238E27FC236}">
                  <a16:creationId xmlns:a16="http://schemas.microsoft.com/office/drawing/2014/main" id="{31950681-EAF7-440B-971F-9BAD60BCE912}"/>
                </a:ext>
              </a:extLst>
            </p:cNvPr>
            <p:cNvSpPr/>
            <p:nvPr userDrawn="1"/>
          </p:nvSpPr>
          <p:spPr bwMode="auto">
            <a:xfrm>
              <a:off x="6996240" y="4634353"/>
              <a:ext cx="181794" cy="94533"/>
            </a:xfrm>
            <a:custGeom>
              <a:avLst/>
              <a:gdLst>
                <a:gd name="T0" fmla="*/ 15 w 125"/>
                <a:gd name="T1" fmla="*/ 11 h 65"/>
                <a:gd name="T2" fmla="*/ 46 w 125"/>
                <a:gd name="T3" fmla="*/ 17 h 65"/>
                <a:gd name="T4" fmla="*/ 85 w 125"/>
                <a:gd name="T5" fmla="*/ 25 h 65"/>
                <a:gd name="T6" fmla="*/ 116 w 125"/>
                <a:gd name="T7" fmla="*/ 31 h 65"/>
                <a:gd name="T8" fmla="*/ 110 w 125"/>
                <a:gd name="T9" fmla="*/ 54 h 65"/>
                <a:gd name="T10" fmla="*/ 81 w 125"/>
                <a:gd name="T11" fmla="*/ 48 h 65"/>
                <a:gd name="T12" fmla="*/ 42 w 125"/>
                <a:gd name="T13" fmla="*/ 40 h 65"/>
                <a:gd name="T14" fmla="*/ 11 w 125"/>
                <a:gd name="T15" fmla="*/ 33 h 65"/>
                <a:gd name="T16" fmla="*/ 15 w 125"/>
                <a:gd name="T17" fmla="*/ 11 h 65"/>
                <a:gd name="T18" fmla="*/ 8 w 125"/>
                <a:gd name="T19" fmla="*/ 0 h 65"/>
                <a:gd name="T20" fmla="*/ 0 w 125"/>
                <a:gd name="T21" fmla="*/ 40 h 65"/>
                <a:gd name="T22" fmla="*/ 40 w 125"/>
                <a:gd name="T23" fmla="*/ 48 h 65"/>
                <a:gd name="T24" fmla="*/ 79 w 125"/>
                <a:gd name="T25" fmla="*/ 56 h 65"/>
                <a:gd name="T26" fmla="*/ 116 w 125"/>
                <a:gd name="T27" fmla="*/ 65 h 65"/>
                <a:gd name="T28" fmla="*/ 125 w 125"/>
                <a:gd name="T29" fmla="*/ 25 h 65"/>
                <a:gd name="T30" fmla="*/ 87 w 125"/>
                <a:gd name="T31" fmla="*/ 17 h 65"/>
                <a:gd name="T32" fmla="*/ 48 w 125"/>
                <a:gd name="T33" fmla="*/ 9 h 65"/>
                <a:gd name="T34" fmla="*/ 8 w 125"/>
                <a:gd name="T35" fmla="*/ 0 h 65"/>
                <a:gd name="T36" fmla="*/ 8 w 125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65">
                  <a:moveTo>
                    <a:pt x="15" y="11"/>
                  </a:moveTo>
                  <a:lnTo>
                    <a:pt x="46" y="17"/>
                  </a:lnTo>
                  <a:lnTo>
                    <a:pt x="85" y="25"/>
                  </a:lnTo>
                  <a:lnTo>
                    <a:pt x="116" y="31"/>
                  </a:lnTo>
                  <a:lnTo>
                    <a:pt x="110" y="54"/>
                  </a:lnTo>
                  <a:lnTo>
                    <a:pt x="81" y="48"/>
                  </a:lnTo>
                  <a:lnTo>
                    <a:pt x="42" y="40"/>
                  </a:lnTo>
                  <a:lnTo>
                    <a:pt x="11" y="33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79" y="56"/>
                  </a:lnTo>
                  <a:lnTo>
                    <a:pt x="116" y="65"/>
                  </a:lnTo>
                  <a:lnTo>
                    <a:pt x="125" y="25"/>
                  </a:lnTo>
                  <a:lnTo>
                    <a:pt x="87" y="17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ś1ïḍé">
              <a:extLst>
                <a:ext uri="{FF2B5EF4-FFF2-40B4-BE49-F238E27FC236}">
                  <a16:creationId xmlns:a16="http://schemas.microsoft.com/office/drawing/2014/main" id="{62C56CD8-A4EC-4DED-BBFD-7621A35A28DC}"/>
                </a:ext>
              </a:extLst>
            </p:cNvPr>
            <p:cNvSpPr/>
            <p:nvPr userDrawn="1"/>
          </p:nvSpPr>
          <p:spPr bwMode="auto">
            <a:xfrm>
              <a:off x="6948247" y="4631444"/>
              <a:ext cx="53811" cy="55265"/>
            </a:xfrm>
            <a:custGeom>
              <a:avLst/>
              <a:gdLst>
                <a:gd name="T0" fmla="*/ 0 w 37"/>
                <a:gd name="T1" fmla="*/ 31 h 38"/>
                <a:gd name="T2" fmla="*/ 6 w 37"/>
                <a:gd name="T3" fmla="*/ 0 h 38"/>
                <a:gd name="T4" fmla="*/ 37 w 37"/>
                <a:gd name="T5" fmla="*/ 6 h 38"/>
                <a:gd name="T6" fmla="*/ 31 w 37"/>
                <a:gd name="T7" fmla="*/ 38 h 38"/>
                <a:gd name="T8" fmla="*/ 0 w 37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ṩļïḍè">
              <a:extLst>
                <a:ext uri="{FF2B5EF4-FFF2-40B4-BE49-F238E27FC236}">
                  <a16:creationId xmlns:a16="http://schemas.microsoft.com/office/drawing/2014/main" id="{8967ADB3-D2B8-46A9-B9B1-5319A58B08DF}"/>
                </a:ext>
              </a:extLst>
            </p:cNvPr>
            <p:cNvSpPr/>
            <p:nvPr userDrawn="1"/>
          </p:nvSpPr>
          <p:spPr bwMode="auto">
            <a:xfrm>
              <a:off x="6939521" y="4622718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šḻïďè">
              <a:extLst>
                <a:ext uri="{FF2B5EF4-FFF2-40B4-BE49-F238E27FC236}">
                  <a16:creationId xmlns:a16="http://schemas.microsoft.com/office/drawing/2014/main" id="{6C3DCADC-B1C8-4F0B-B0C4-8EBEEB4B27C2}"/>
                </a:ext>
              </a:extLst>
            </p:cNvPr>
            <p:cNvSpPr/>
            <p:nvPr userDrawn="1"/>
          </p:nvSpPr>
          <p:spPr bwMode="auto">
            <a:xfrm>
              <a:off x="6939521" y="4622718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1íďé">
              <a:extLst>
                <a:ext uri="{FF2B5EF4-FFF2-40B4-BE49-F238E27FC236}">
                  <a16:creationId xmlns:a16="http://schemas.microsoft.com/office/drawing/2014/main" id="{7CD300C9-40A6-4D6F-B6CA-45BBD5219E8D}"/>
                </a:ext>
              </a:extLst>
            </p:cNvPr>
            <p:cNvSpPr/>
            <p:nvPr userDrawn="1"/>
          </p:nvSpPr>
          <p:spPr bwMode="auto">
            <a:xfrm>
              <a:off x="6890073" y="4619810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ṧļíďê">
              <a:extLst>
                <a:ext uri="{FF2B5EF4-FFF2-40B4-BE49-F238E27FC236}">
                  <a16:creationId xmlns:a16="http://schemas.microsoft.com/office/drawing/2014/main" id="{A022F2AA-B5BD-4ADF-B0A7-8370778C5E71}"/>
                </a:ext>
              </a:extLst>
            </p:cNvPr>
            <p:cNvSpPr/>
            <p:nvPr userDrawn="1"/>
          </p:nvSpPr>
          <p:spPr bwMode="auto">
            <a:xfrm>
              <a:off x="6884256" y="4613992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8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9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9 w 46"/>
                <a:gd name="T19" fmla="*/ 0 h 45"/>
                <a:gd name="T20" fmla="*/ 9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8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close/>
                  <a:moveTo>
                    <a:pt x="9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ṩļiḍè">
              <a:extLst>
                <a:ext uri="{FF2B5EF4-FFF2-40B4-BE49-F238E27FC236}">
                  <a16:creationId xmlns:a16="http://schemas.microsoft.com/office/drawing/2014/main" id="{CAA88F87-64AB-409D-834C-51ABD8B482DC}"/>
                </a:ext>
              </a:extLst>
            </p:cNvPr>
            <p:cNvSpPr/>
            <p:nvPr userDrawn="1"/>
          </p:nvSpPr>
          <p:spPr bwMode="auto">
            <a:xfrm>
              <a:off x="6884256" y="4613992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8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9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9 w 46"/>
                <a:gd name="T19" fmla="*/ 0 h 45"/>
                <a:gd name="T20" fmla="*/ 9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8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moveTo>
                    <a:pt x="9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ṥļïḋê">
              <a:extLst>
                <a:ext uri="{FF2B5EF4-FFF2-40B4-BE49-F238E27FC236}">
                  <a16:creationId xmlns:a16="http://schemas.microsoft.com/office/drawing/2014/main" id="{7EEEDD4F-D61D-4B94-9927-6576D2067B96}"/>
                </a:ext>
              </a:extLst>
            </p:cNvPr>
            <p:cNvSpPr/>
            <p:nvPr userDrawn="1"/>
          </p:nvSpPr>
          <p:spPr bwMode="auto">
            <a:xfrm>
              <a:off x="6833353" y="4608175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şḻîďé">
              <a:extLst>
                <a:ext uri="{FF2B5EF4-FFF2-40B4-BE49-F238E27FC236}">
                  <a16:creationId xmlns:a16="http://schemas.microsoft.com/office/drawing/2014/main" id="{167E1316-0C39-4DDE-9138-EAC824F8ABFA}"/>
                </a:ext>
              </a:extLst>
            </p:cNvPr>
            <p:cNvSpPr/>
            <p:nvPr userDrawn="1"/>
          </p:nvSpPr>
          <p:spPr bwMode="auto">
            <a:xfrm>
              <a:off x="6827536" y="4600904"/>
              <a:ext cx="69809" cy="66900"/>
            </a:xfrm>
            <a:custGeom>
              <a:avLst/>
              <a:gdLst>
                <a:gd name="T0" fmla="*/ 14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4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4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4" y="9"/>
                  </a:lnTo>
                  <a:close/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ṡliḍê">
              <a:extLst>
                <a:ext uri="{FF2B5EF4-FFF2-40B4-BE49-F238E27FC236}">
                  <a16:creationId xmlns:a16="http://schemas.microsoft.com/office/drawing/2014/main" id="{74F35916-3AE7-4CFF-B05F-DD2A6C30532F}"/>
                </a:ext>
              </a:extLst>
            </p:cNvPr>
            <p:cNvSpPr/>
            <p:nvPr userDrawn="1"/>
          </p:nvSpPr>
          <p:spPr bwMode="auto">
            <a:xfrm>
              <a:off x="6827536" y="4600904"/>
              <a:ext cx="69809" cy="66900"/>
            </a:xfrm>
            <a:custGeom>
              <a:avLst/>
              <a:gdLst>
                <a:gd name="T0" fmla="*/ 14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4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4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4" y="9"/>
                  </a:lnTo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šľíďé">
              <a:extLst>
                <a:ext uri="{FF2B5EF4-FFF2-40B4-BE49-F238E27FC236}">
                  <a16:creationId xmlns:a16="http://schemas.microsoft.com/office/drawing/2014/main" id="{A5C33604-BCC0-4957-A200-1AA3EA8E57E7}"/>
                </a:ext>
              </a:extLst>
            </p:cNvPr>
            <p:cNvSpPr/>
            <p:nvPr userDrawn="1"/>
          </p:nvSpPr>
          <p:spPr bwMode="auto">
            <a:xfrm>
              <a:off x="6779543" y="4595086"/>
              <a:ext cx="53811" cy="55265"/>
            </a:xfrm>
            <a:custGeom>
              <a:avLst/>
              <a:gdLst>
                <a:gd name="T0" fmla="*/ 0 w 37"/>
                <a:gd name="T1" fmla="*/ 31 h 38"/>
                <a:gd name="T2" fmla="*/ 6 w 37"/>
                <a:gd name="T3" fmla="*/ 0 h 38"/>
                <a:gd name="T4" fmla="*/ 37 w 37"/>
                <a:gd name="T5" fmla="*/ 7 h 38"/>
                <a:gd name="T6" fmla="*/ 29 w 37"/>
                <a:gd name="T7" fmla="*/ 38 h 38"/>
                <a:gd name="T8" fmla="*/ 0 w 37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1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29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ṧļîḍê">
              <a:extLst>
                <a:ext uri="{FF2B5EF4-FFF2-40B4-BE49-F238E27FC236}">
                  <a16:creationId xmlns:a16="http://schemas.microsoft.com/office/drawing/2014/main" id="{14DEDF06-7892-45B9-A383-822329EDD90B}"/>
                </a:ext>
              </a:extLst>
            </p:cNvPr>
            <p:cNvSpPr/>
            <p:nvPr userDrawn="1"/>
          </p:nvSpPr>
          <p:spPr bwMode="auto">
            <a:xfrm>
              <a:off x="6769362" y="4589269"/>
              <a:ext cx="69809" cy="66900"/>
            </a:xfrm>
            <a:custGeom>
              <a:avLst/>
              <a:gdLst>
                <a:gd name="T0" fmla="*/ 15 w 48"/>
                <a:gd name="T1" fmla="*/ 8 h 46"/>
                <a:gd name="T2" fmla="*/ 38 w 48"/>
                <a:gd name="T3" fmla="*/ 15 h 46"/>
                <a:gd name="T4" fmla="*/ 34 w 48"/>
                <a:gd name="T5" fmla="*/ 37 h 46"/>
                <a:gd name="T6" fmla="*/ 11 w 48"/>
                <a:gd name="T7" fmla="*/ 31 h 46"/>
                <a:gd name="T8" fmla="*/ 15 w 48"/>
                <a:gd name="T9" fmla="*/ 8 h 46"/>
                <a:gd name="T10" fmla="*/ 9 w 48"/>
                <a:gd name="T11" fmla="*/ 0 h 46"/>
                <a:gd name="T12" fmla="*/ 0 w 48"/>
                <a:gd name="T13" fmla="*/ 37 h 46"/>
                <a:gd name="T14" fmla="*/ 40 w 48"/>
                <a:gd name="T15" fmla="*/ 46 h 46"/>
                <a:gd name="T16" fmla="*/ 48 w 48"/>
                <a:gd name="T17" fmla="*/ 8 h 46"/>
                <a:gd name="T18" fmla="*/ 9 w 48"/>
                <a:gd name="T19" fmla="*/ 0 h 46"/>
                <a:gd name="T20" fmla="*/ 9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8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1"/>
                  </a:lnTo>
                  <a:lnTo>
                    <a:pt x="15" y="8"/>
                  </a:lnTo>
                  <a:close/>
                  <a:moveTo>
                    <a:pt x="9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ṣľîďè">
              <a:extLst>
                <a:ext uri="{FF2B5EF4-FFF2-40B4-BE49-F238E27FC236}">
                  <a16:creationId xmlns:a16="http://schemas.microsoft.com/office/drawing/2014/main" id="{2B8E65B0-C638-4CF1-B5DF-ECF9B8F114C7}"/>
                </a:ext>
              </a:extLst>
            </p:cNvPr>
            <p:cNvSpPr/>
            <p:nvPr userDrawn="1"/>
          </p:nvSpPr>
          <p:spPr bwMode="auto">
            <a:xfrm>
              <a:off x="6769362" y="4589269"/>
              <a:ext cx="69809" cy="66900"/>
            </a:xfrm>
            <a:custGeom>
              <a:avLst/>
              <a:gdLst>
                <a:gd name="T0" fmla="*/ 15 w 48"/>
                <a:gd name="T1" fmla="*/ 8 h 46"/>
                <a:gd name="T2" fmla="*/ 38 w 48"/>
                <a:gd name="T3" fmla="*/ 15 h 46"/>
                <a:gd name="T4" fmla="*/ 34 w 48"/>
                <a:gd name="T5" fmla="*/ 37 h 46"/>
                <a:gd name="T6" fmla="*/ 11 w 48"/>
                <a:gd name="T7" fmla="*/ 31 h 46"/>
                <a:gd name="T8" fmla="*/ 15 w 48"/>
                <a:gd name="T9" fmla="*/ 8 h 46"/>
                <a:gd name="T10" fmla="*/ 9 w 48"/>
                <a:gd name="T11" fmla="*/ 0 h 46"/>
                <a:gd name="T12" fmla="*/ 0 w 48"/>
                <a:gd name="T13" fmla="*/ 37 h 46"/>
                <a:gd name="T14" fmla="*/ 40 w 48"/>
                <a:gd name="T15" fmla="*/ 46 h 46"/>
                <a:gd name="T16" fmla="*/ 48 w 48"/>
                <a:gd name="T17" fmla="*/ 8 h 46"/>
                <a:gd name="T18" fmla="*/ 9 w 48"/>
                <a:gd name="T19" fmla="*/ 0 h 46"/>
                <a:gd name="T20" fmla="*/ 9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8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1"/>
                  </a:lnTo>
                  <a:lnTo>
                    <a:pt x="15" y="8"/>
                  </a:lnTo>
                  <a:moveTo>
                    <a:pt x="9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ḷiḋê">
              <a:extLst>
                <a:ext uri="{FF2B5EF4-FFF2-40B4-BE49-F238E27FC236}">
                  <a16:creationId xmlns:a16="http://schemas.microsoft.com/office/drawing/2014/main" id="{5F980A5E-B01C-40DA-B3CE-E075F120BEAA}"/>
                </a:ext>
              </a:extLst>
            </p:cNvPr>
            <p:cNvSpPr/>
            <p:nvPr userDrawn="1"/>
          </p:nvSpPr>
          <p:spPr bwMode="auto">
            <a:xfrm>
              <a:off x="6721369" y="4583451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$ḷidé">
              <a:extLst>
                <a:ext uri="{FF2B5EF4-FFF2-40B4-BE49-F238E27FC236}">
                  <a16:creationId xmlns:a16="http://schemas.microsoft.com/office/drawing/2014/main" id="{793895DC-4213-4E96-85D9-0D5334566192}"/>
                </a:ext>
              </a:extLst>
            </p:cNvPr>
            <p:cNvSpPr/>
            <p:nvPr userDrawn="1"/>
          </p:nvSpPr>
          <p:spPr bwMode="auto">
            <a:xfrm>
              <a:off x="6712643" y="4577634"/>
              <a:ext cx="69809" cy="65446"/>
            </a:xfrm>
            <a:custGeom>
              <a:avLst/>
              <a:gdLst>
                <a:gd name="T0" fmla="*/ 14 w 48"/>
                <a:gd name="T1" fmla="*/ 10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10 h 45"/>
                <a:gd name="T10" fmla="*/ 8 w 48"/>
                <a:gd name="T11" fmla="*/ 0 h 45"/>
                <a:gd name="T12" fmla="*/ 0 w 48"/>
                <a:gd name="T13" fmla="*/ 39 h 45"/>
                <a:gd name="T14" fmla="*/ 39 w 48"/>
                <a:gd name="T15" fmla="*/ 45 h 45"/>
                <a:gd name="T16" fmla="*/ 48 w 48"/>
                <a:gd name="T17" fmla="*/ 8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5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ṡ1îdé">
              <a:extLst>
                <a:ext uri="{FF2B5EF4-FFF2-40B4-BE49-F238E27FC236}">
                  <a16:creationId xmlns:a16="http://schemas.microsoft.com/office/drawing/2014/main" id="{F15973D0-2D42-4675-97F6-D0A50B75D435}"/>
                </a:ext>
              </a:extLst>
            </p:cNvPr>
            <p:cNvSpPr/>
            <p:nvPr userDrawn="1"/>
          </p:nvSpPr>
          <p:spPr bwMode="auto">
            <a:xfrm>
              <a:off x="6712643" y="4577634"/>
              <a:ext cx="69809" cy="65446"/>
            </a:xfrm>
            <a:custGeom>
              <a:avLst/>
              <a:gdLst>
                <a:gd name="T0" fmla="*/ 14 w 48"/>
                <a:gd name="T1" fmla="*/ 10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10 h 45"/>
                <a:gd name="T10" fmla="*/ 8 w 48"/>
                <a:gd name="T11" fmla="*/ 0 h 45"/>
                <a:gd name="T12" fmla="*/ 0 w 48"/>
                <a:gd name="T13" fmla="*/ 39 h 45"/>
                <a:gd name="T14" fmla="*/ 39 w 48"/>
                <a:gd name="T15" fmla="*/ 45 h 45"/>
                <a:gd name="T16" fmla="*/ 48 w 48"/>
                <a:gd name="T17" fmla="*/ 8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5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ṥļïḓè">
              <a:extLst>
                <a:ext uri="{FF2B5EF4-FFF2-40B4-BE49-F238E27FC236}">
                  <a16:creationId xmlns:a16="http://schemas.microsoft.com/office/drawing/2014/main" id="{136ED6CF-8536-451A-A16F-4555103A80B7}"/>
                </a:ext>
              </a:extLst>
            </p:cNvPr>
            <p:cNvSpPr/>
            <p:nvPr userDrawn="1"/>
          </p:nvSpPr>
          <p:spPr bwMode="auto">
            <a:xfrm>
              <a:off x="6664649" y="4571817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śļiḑè">
              <a:extLst>
                <a:ext uri="{FF2B5EF4-FFF2-40B4-BE49-F238E27FC236}">
                  <a16:creationId xmlns:a16="http://schemas.microsoft.com/office/drawing/2014/main" id="{A7AE83DE-FEDF-4C7F-A206-7F39C80EF78D}"/>
                </a:ext>
              </a:extLst>
            </p:cNvPr>
            <p:cNvSpPr/>
            <p:nvPr userDrawn="1"/>
          </p:nvSpPr>
          <p:spPr bwMode="auto">
            <a:xfrm>
              <a:off x="6657378" y="4565999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2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2" y="37"/>
                  </a:lnTo>
                  <a:lnTo>
                    <a:pt x="9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ŝľïḋe">
              <a:extLst>
                <a:ext uri="{FF2B5EF4-FFF2-40B4-BE49-F238E27FC236}">
                  <a16:creationId xmlns:a16="http://schemas.microsoft.com/office/drawing/2014/main" id="{E507148A-4771-438C-A260-5A1616FB6BFC}"/>
                </a:ext>
              </a:extLst>
            </p:cNvPr>
            <p:cNvSpPr/>
            <p:nvPr userDrawn="1"/>
          </p:nvSpPr>
          <p:spPr bwMode="auto">
            <a:xfrm>
              <a:off x="6657378" y="4565999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2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2" y="37"/>
                  </a:lnTo>
                  <a:lnTo>
                    <a:pt x="9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Sļíḑê">
              <a:extLst>
                <a:ext uri="{FF2B5EF4-FFF2-40B4-BE49-F238E27FC236}">
                  <a16:creationId xmlns:a16="http://schemas.microsoft.com/office/drawing/2014/main" id="{DF01A5A5-64B3-4CA8-8E61-744287359282}"/>
                </a:ext>
              </a:extLst>
            </p:cNvPr>
            <p:cNvSpPr/>
            <p:nvPr userDrawn="1"/>
          </p:nvSpPr>
          <p:spPr bwMode="auto">
            <a:xfrm>
              <a:off x="6606475" y="4558727"/>
              <a:ext cx="55265" cy="55265"/>
            </a:xfrm>
            <a:custGeom>
              <a:avLst/>
              <a:gdLst>
                <a:gd name="T0" fmla="*/ 0 w 38"/>
                <a:gd name="T1" fmla="*/ 32 h 38"/>
                <a:gd name="T2" fmla="*/ 6 w 38"/>
                <a:gd name="T3" fmla="*/ 0 h 38"/>
                <a:gd name="T4" fmla="*/ 38 w 38"/>
                <a:gd name="T5" fmla="*/ 7 h 38"/>
                <a:gd name="T6" fmla="*/ 31 w 38"/>
                <a:gd name="T7" fmla="*/ 38 h 38"/>
                <a:gd name="T8" fmla="*/ 0 w 38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32"/>
                  </a:moveTo>
                  <a:lnTo>
                    <a:pt x="6" y="0"/>
                  </a:lnTo>
                  <a:lnTo>
                    <a:pt x="38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šḷidê">
              <a:extLst>
                <a:ext uri="{FF2B5EF4-FFF2-40B4-BE49-F238E27FC236}">
                  <a16:creationId xmlns:a16="http://schemas.microsoft.com/office/drawing/2014/main" id="{FD8430D1-2432-442B-B465-83366EA28D2B}"/>
                </a:ext>
              </a:extLst>
            </p:cNvPr>
            <p:cNvSpPr/>
            <p:nvPr userDrawn="1"/>
          </p:nvSpPr>
          <p:spPr bwMode="auto">
            <a:xfrm>
              <a:off x="6600658" y="455291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3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3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ṡļïḍè">
              <a:extLst>
                <a:ext uri="{FF2B5EF4-FFF2-40B4-BE49-F238E27FC236}">
                  <a16:creationId xmlns:a16="http://schemas.microsoft.com/office/drawing/2014/main" id="{06495A1F-6165-48C4-AE31-CFDD16A1FD9F}"/>
                </a:ext>
              </a:extLst>
            </p:cNvPr>
            <p:cNvSpPr/>
            <p:nvPr userDrawn="1"/>
          </p:nvSpPr>
          <p:spPr bwMode="auto">
            <a:xfrm>
              <a:off x="6600658" y="455291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3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3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şļíḓê">
              <a:extLst>
                <a:ext uri="{FF2B5EF4-FFF2-40B4-BE49-F238E27FC236}">
                  <a16:creationId xmlns:a16="http://schemas.microsoft.com/office/drawing/2014/main" id="{64A43F95-7B8E-484E-A01B-33F299A83800}"/>
                </a:ext>
              </a:extLst>
            </p:cNvPr>
            <p:cNvSpPr/>
            <p:nvPr userDrawn="1"/>
          </p:nvSpPr>
          <p:spPr bwMode="auto">
            <a:xfrm>
              <a:off x="6552665" y="4547092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8 h 37"/>
                <a:gd name="T6" fmla="*/ 29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8"/>
                  </a:lnTo>
                  <a:lnTo>
                    <a:pt x="29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ŝļíďè">
              <a:extLst>
                <a:ext uri="{FF2B5EF4-FFF2-40B4-BE49-F238E27FC236}">
                  <a16:creationId xmlns:a16="http://schemas.microsoft.com/office/drawing/2014/main" id="{EA1517EF-35D0-479F-88B3-20DAD218BF38}"/>
                </a:ext>
              </a:extLst>
            </p:cNvPr>
            <p:cNvSpPr/>
            <p:nvPr userDrawn="1"/>
          </p:nvSpPr>
          <p:spPr bwMode="auto">
            <a:xfrm>
              <a:off x="6542484" y="4541275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š1iḋe">
              <a:extLst>
                <a:ext uri="{FF2B5EF4-FFF2-40B4-BE49-F238E27FC236}">
                  <a16:creationId xmlns:a16="http://schemas.microsoft.com/office/drawing/2014/main" id="{A8E7C196-F1FA-4260-944D-8E0EFB735640}"/>
                </a:ext>
              </a:extLst>
            </p:cNvPr>
            <p:cNvSpPr/>
            <p:nvPr userDrawn="1"/>
          </p:nvSpPr>
          <p:spPr bwMode="auto">
            <a:xfrm>
              <a:off x="6542484" y="4541275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ṥḻïdê">
              <a:extLst>
                <a:ext uri="{FF2B5EF4-FFF2-40B4-BE49-F238E27FC236}">
                  <a16:creationId xmlns:a16="http://schemas.microsoft.com/office/drawing/2014/main" id="{2ED15F7B-59D8-4D79-8CE5-1687CB929EF5}"/>
                </a:ext>
              </a:extLst>
            </p:cNvPr>
            <p:cNvSpPr/>
            <p:nvPr userDrawn="1"/>
          </p:nvSpPr>
          <p:spPr bwMode="auto">
            <a:xfrm>
              <a:off x="4327517" y="4196595"/>
              <a:ext cx="381038" cy="495932"/>
            </a:xfrm>
            <a:custGeom>
              <a:avLst/>
              <a:gdLst>
                <a:gd name="T0" fmla="*/ 116 w 126"/>
                <a:gd name="T1" fmla="*/ 164 h 164"/>
                <a:gd name="T2" fmla="*/ 11 w 126"/>
                <a:gd name="T3" fmla="*/ 164 h 164"/>
                <a:gd name="T4" fmla="*/ 0 w 126"/>
                <a:gd name="T5" fmla="*/ 154 h 164"/>
                <a:gd name="T6" fmla="*/ 0 w 126"/>
                <a:gd name="T7" fmla="*/ 10 h 164"/>
                <a:gd name="T8" fmla="*/ 11 w 126"/>
                <a:gd name="T9" fmla="*/ 0 h 164"/>
                <a:gd name="T10" fmla="*/ 116 w 126"/>
                <a:gd name="T11" fmla="*/ 0 h 164"/>
                <a:gd name="T12" fmla="*/ 126 w 126"/>
                <a:gd name="T13" fmla="*/ 10 h 164"/>
                <a:gd name="T14" fmla="*/ 126 w 126"/>
                <a:gd name="T15" fmla="*/ 154 h 164"/>
                <a:gd name="T16" fmla="*/ 116 w 126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64">
                  <a:moveTo>
                    <a:pt x="116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5" y="164"/>
                    <a:pt x="0" y="160"/>
                    <a:pt x="0" y="15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2" y="0"/>
                    <a:pt x="126" y="4"/>
                    <a:pt x="126" y="10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60"/>
                    <a:pt x="122" y="164"/>
                    <a:pt x="116" y="164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ślîḋè">
              <a:extLst>
                <a:ext uri="{FF2B5EF4-FFF2-40B4-BE49-F238E27FC236}">
                  <a16:creationId xmlns:a16="http://schemas.microsoft.com/office/drawing/2014/main" id="{C7EDA1AB-E043-4653-A626-5399192D04EE}"/>
                </a:ext>
              </a:extLst>
            </p:cNvPr>
            <p:cNvSpPr/>
            <p:nvPr userDrawn="1"/>
          </p:nvSpPr>
          <p:spPr bwMode="auto">
            <a:xfrm>
              <a:off x="4388599" y="4235863"/>
              <a:ext cx="277780" cy="420306"/>
            </a:xfrm>
            <a:custGeom>
              <a:avLst/>
              <a:gdLst>
                <a:gd name="T0" fmla="*/ 84 w 92"/>
                <a:gd name="T1" fmla="*/ 139 h 139"/>
                <a:gd name="T2" fmla="*/ 8 w 92"/>
                <a:gd name="T3" fmla="*/ 139 h 139"/>
                <a:gd name="T4" fmla="*/ 0 w 92"/>
                <a:gd name="T5" fmla="*/ 131 h 139"/>
                <a:gd name="T6" fmla="*/ 0 w 92"/>
                <a:gd name="T7" fmla="*/ 8 h 139"/>
                <a:gd name="T8" fmla="*/ 8 w 92"/>
                <a:gd name="T9" fmla="*/ 0 h 139"/>
                <a:gd name="T10" fmla="*/ 84 w 92"/>
                <a:gd name="T11" fmla="*/ 0 h 139"/>
                <a:gd name="T12" fmla="*/ 92 w 92"/>
                <a:gd name="T13" fmla="*/ 8 h 139"/>
                <a:gd name="T14" fmla="*/ 92 w 92"/>
                <a:gd name="T15" fmla="*/ 131 h 139"/>
                <a:gd name="T16" fmla="*/ 84 w 92"/>
                <a:gd name="T1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39">
                  <a:moveTo>
                    <a:pt x="84" y="139"/>
                  </a:moveTo>
                  <a:cubicBezTo>
                    <a:pt x="8" y="139"/>
                    <a:pt x="8" y="139"/>
                    <a:pt x="8" y="139"/>
                  </a:cubicBezTo>
                  <a:cubicBezTo>
                    <a:pt x="3" y="139"/>
                    <a:pt x="0" y="135"/>
                    <a:pt x="0" y="1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92" y="3"/>
                    <a:pt x="92" y="8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2" y="135"/>
                    <a:pt x="89" y="139"/>
                    <a:pt x="84" y="139"/>
                  </a:cubicBezTo>
                  <a:close/>
                </a:path>
              </a:pathLst>
            </a:custGeom>
            <a:solidFill>
              <a:srgbClr val="111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ṡliďè">
              <a:extLst>
                <a:ext uri="{FF2B5EF4-FFF2-40B4-BE49-F238E27FC236}">
                  <a16:creationId xmlns:a16="http://schemas.microsoft.com/office/drawing/2014/main" id="{A56E3284-E788-448A-8093-9FF7256227EA}"/>
                </a:ext>
              </a:extLst>
            </p:cNvPr>
            <p:cNvSpPr/>
            <p:nvPr userDrawn="1"/>
          </p:nvSpPr>
          <p:spPr bwMode="auto">
            <a:xfrm>
              <a:off x="4394416" y="4241680"/>
              <a:ext cx="266146" cy="405763"/>
            </a:xfrm>
            <a:custGeom>
              <a:avLst/>
              <a:gdLst>
                <a:gd name="T0" fmla="*/ 80 w 88"/>
                <a:gd name="T1" fmla="*/ 134 h 134"/>
                <a:gd name="T2" fmla="*/ 8 w 88"/>
                <a:gd name="T3" fmla="*/ 134 h 134"/>
                <a:gd name="T4" fmla="*/ 0 w 88"/>
                <a:gd name="T5" fmla="*/ 127 h 134"/>
                <a:gd name="T6" fmla="*/ 0 w 88"/>
                <a:gd name="T7" fmla="*/ 8 h 134"/>
                <a:gd name="T8" fmla="*/ 8 w 88"/>
                <a:gd name="T9" fmla="*/ 0 h 134"/>
                <a:gd name="T10" fmla="*/ 80 w 88"/>
                <a:gd name="T11" fmla="*/ 0 h 134"/>
                <a:gd name="T12" fmla="*/ 88 w 88"/>
                <a:gd name="T13" fmla="*/ 8 h 134"/>
                <a:gd name="T14" fmla="*/ 88 w 88"/>
                <a:gd name="T15" fmla="*/ 127 h 134"/>
                <a:gd name="T16" fmla="*/ 80 w 88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34">
                  <a:moveTo>
                    <a:pt x="80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3" y="134"/>
                    <a:pt x="0" y="131"/>
                    <a:pt x="0" y="12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1"/>
                    <a:pt x="84" y="134"/>
                    <a:pt x="80" y="134"/>
                  </a:cubicBez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lîḋê">
              <a:extLst>
                <a:ext uri="{FF2B5EF4-FFF2-40B4-BE49-F238E27FC236}">
                  <a16:creationId xmlns:a16="http://schemas.microsoft.com/office/drawing/2014/main" id="{3242CCF1-661C-4DF3-8563-4AAEE5E23FA4}"/>
                </a:ext>
              </a:extLst>
            </p:cNvPr>
            <p:cNvSpPr/>
            <p:nvPr userDrawn="1"/>
          </p:nvSpPr>
          <p:spPr bwMode="auto">
            <a:xfrm>
              <a:off x="4394416" y="4241680"/>
              <a:ext cx="66900" cy="66900"/>
            </a:xfrm>
            <a:custGeom>
              <a:avLst/>
              <a:gdLst>
                <a:gd name="T0" fmla="*/ 22 w 22"/>
                <a:gd name="T1" fmla="*/ 0 h 22"/>
                <a:gd name="T2" fmla="*/ 8 w 22"/>
                <a:gd name="T3" fmla="*/ 0 h 22"/>
                <a:gd name="T4" fmla="*/ 0 w 22"/>
                <a:gd name="T5" fmla="*/ 8 h 22"/>
                <a:gd name="T6" fmla="*/ 0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15"/>
                    <a:pt x="15" y="7"/>
                    <a:pt x="22" y="0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śḻíďe">
              <a:extLst>
                <a:ext uri="{FF2B5EF4-FFF2-40B4-BE49-F238E27FC236}">
                  <a16:creationId xmlns:a16="http://schemas.microsoft.com/office/drawing/2014/main" id="{251EC218-0DED-43A4-A449-5272C49A2376}"/>
                </a:ext>
              </a:extLst>
            </p:cNvPr>
            <p:cNvSpPr/>
            <p:nvPr userDrawn="1"/>
          </p:nvSpPr>
          <p:spPr bwMode="auto">
            <a:xfrm>
              <a:off x="4394416" y="4254769"/>
              <a:ext cx="266146" cy="359224"/>
            </a:xfrm>
            <a:custGeom>
              <a:avLst/>
              <a:gdLst>
                <a:gd name="T0" fmla="*/ 88 w 88"/>
                <a:gd name="T1" fmla="*/ 31 h 119"/>
                <a:gd name="T2" fmla="*/ 88 w 88"/>
                <a:gd name="T3" fmla="*/ 4 h 119"/>
                <a:gd name="T4" fmla="*/ 87 w 88"/>
                <a:gd name="T5" fmla="*/ 0 h 119"/>
                <a:gd name="T6" fmla="*/ 0 w 88"/>
                <a:gd name="T7" fmla="*/ 86 h 119"/>
                <a:gd name="T8" fmla="*/ 0 w 88"/>
                <a:gd name="T9" fmla="*/ 119 h 119"/>
                <a:gd name="T10" fmla="*/ 88 w 88"/>
                <a:gd name="T11" fmla="*/ 3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19">
                  <a:moveTo>
                    <a:pt x="88" y="31"/>
                  </a:move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7" y="1"/>
                    <a:pt x="87" y="0"/>
                  </a:cubicBezTo>
                  <a:cubicBezTo>
                    <a:pt x="58" y="28"/>
                    <a:pt x="29" y="57"/>
                    <a:pt x="0" y="8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89"/>
                    <a:pt x="59" y="60"/>
                    <a:pt x="88" y="31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ṣ1îḓê">
              <a:extLst>
                <a:ext uri="{FF2B5EF4-FFF2-40B4-BE49-F238E27FC236}">
                  <a16:creationId xmlns:a16="http://schemas.microsoft.com/office/drawing/2014/main" id="{144119F8-6CF2-4122-904F-52E009001476}"/>
                </a:ext>
              </a:extLst>
            </p:cNvPr>
            <p:cNvSpPr/>
            <p:nvPr userDrawn="1"/>
          </p:nvSpPr>
          <p:spPr bwMode="auto">
            <a:xfrm>
              <a:off x="4564574" y="4552910"/>
              <a:ext cx="95987" cy="94533"/>
            </a:xfrm>
            <a:custGeom>
              <a:avLst/>
              <a:gdLst>
                <a:gd name="T0" fmla="*/ 0 w 32"/>
                <a:gd name="T1" fmla="*/ 31 h 31"/>
                <a:gd name="T2" fmla="*/ 24 w 32"/>
                <a:gd name="T3" fmla="*/ 31 h 31"/>
                <a:gd name="T4" fmla="*/ 32 w 32"/>
                <a:gd name="T5" fmla="*/ 24 h 31"/>
                <a:gd name="T6" fmla="*/ 32 w 32"/>
                <a:gd name="T7" fmla="*/ 0 h 31"/>
                <a:gd name="T8" fmla="*/ 0 w 3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0" y="31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28"/>
                    <a:pt x="32" y="2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10"/>
                    <a:pt x="11" y="21"/>
                    <a:pt x="0" y="31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Sḷîḑé">
              <a:extLst>
                <a:ext uri="{FF2B5EF4-FFF2-40B4-BE49-F238E27FC236}">
                  <a16:creationId xmlns:a16="http://schemas.microsoft.com/office/drawing/2014/main" id="{FDBDAA77-C62B-4FE2-AD10-CF3CCFB9C4FF}"/>
                </a:ext>
              </a:extLst>
            </p:cNvPr>
            <p:cNvSpPr/>
            <p:nvPr userDrawn="1"/>
          </p:nvSpPr>
          <p:spPr bwMode="auto">
            <a:xfrm>
              <a:off x="4340605" y="4426381"/>
              <a:ext cx="36359" cy="36359"/>
            </a:xfrm>
            <a:prstGeom prst="ellipse">
              <a:avLst/>
            </a:pr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ṣľíḓé">
              <a:extLst>
                <a:ext uri="{FF2B5EF4-FFF2-40B4-BE49-F238E27FC236}">
                  <a16:creationId xmlns:a16="http://schemas.microsoft.com/office/drawing/2014/main" id="{ECFF37BC-FE84-4E87-B6BA-7DF5B3D97466}"/>
                </a:ext>
              </a:extLst>
            </p:cNvPr>
            <p:cNvSpPr/>
            <p:nvPr userDrawn="1"/>
          </p:nvSpPr>
          <p:spPr bwMode="auto">
            <a:xfrm>
              <a:off x="4349331" y="4435107"/>
              <a:ext cx="21816" cy="21816"/>
            </a:xfrm>
            <a:prstGeom prst="ellipse">
              <a:avLst/>
            </a:pr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S1ïḑè">
              <a:extLst>
                <a:ext uri="{FF2B5EF4-FFF2-40B4-BE49-F238E27FC236}">
                  <a16:creationId xmlns:a16="http://schemas.microsoft.com/office/drawing/2014/main" id="{A7F03A00-9A2D-4EC9-866F-D59139627E5A}"/>
                </a:ext>
              </a:extLst>
            </p:cNvPr>
            <p:cNvSpPr/>
            <p:nvPr userDrawn="1"/>
          </p:nvSpPr>
          <p:spPr bwMode="auto">
            <a:xfrm>
              <a:off x="6796995" y="2164875"/>
              <a:ext cx="751897" cy="453756"/>
            </a:xfrm>
            <a:custGeom>
              <a:avLst/>
              <a:gdLst>
                <a:gd name="T0" fmla="*/ 233 w 249"/>
                <a:gd name="T1" fmla="*/ 150 h 150"/>
                <a:gd name="T2" fmla="*/ 15 w 249"/>
                <a:gd name="T3" fmla="*/ 150 h 150"/>
                <a:gd name="T4" fmla="*/ 0 w 249"/>
                <a:gd name="T5" fmla="*/ 135 h 150"/>
                <a:gd name="T6" fmla="*/ 0 w 249"/>
                <a:gd name="T7" fmla="*/ 15 h 150"/>
                <a:gd name="T8" fmla="*/ 15 w 249"/>
                <a:gd name="T9" fmla="*/ 0 h 150"/>
                <a:gd name="T10" fmla="*/ 233 w 249"/>
                <a:gd name="T11" fmla="*/ 0 h 150"/>
                <a:gd name="T12" fmla="*/ 249 w 249"/>
                <a:gd name="T13" fmla="*/ 15 h 150"/>
                <a:gd name="T14" fmla="*/ 249 w 249"/>
                <a:gd name="T15" fmla="*/ 135 h 150"/>
                <a:gd name="T16" fmla="*/ 233 w 249"/>
                <a:gd name="T1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150">
                  <a:moveTo>
                    <a:pt x="233" y="150"/>
                  </a:moveTo>
                  <a:cubicBezTo>
                    <a:pt x="15" y="150"/>
                    <a:pt x="15" y="150"/>
                    <a:pt x="15" y="150"/>
                  </a:cubicBezTo>
                  <a:cubicBezTo>
                    <a:pt x="7" y="150"/>
                    <a:pt x="0" y="144"/>
                    <a:pt x="0" y="13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2" y="0"/>
                    <a:pt x="249" y="7"/>
                    <a:pt x="249" y="15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49" y="144"/>
                    <a:pt x="242" y="150"/>
                    <a:pt x="233" y="15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ṡľiḑê">
              <a:extLst>
                <a:ext uri="{FF2B5EF4-FFF2-40B4-BE49-F238E27FC236}">
                  <a16:creationId xmlns:a16="http://schemas.microsoft.com/office/drawing/2014/main" id="{1290ED96-D958-477D-95C2-288CB2F698B5}"/>
                </a:ext>
              </a:extLst>
            </p:cNvPr>
            <p:cNvSpPr/>
            <p:nvPr userDrawn="1"/>
          </p:nvSpPr>
          <p:spPr bwMode="auto">
            <a:xfrm>
              <a:off x="6796995" y="2593906"/>
              <a:ext cx="751897" cy="187611"/>
            </a:xfrm>
            <a:custGeom>
              <a:avLst/>
              <a:gdLst>
                <a:gd name="T0" fmla="*/ 239 w 249"/>
                <a:gd name="T1" fmla="*/ 62 h 62"/>
                <a:gd name="T2" fmla="*/ 10 w 249"/>
                <a:gd name="T3" fmla="*/ 62 h 62"/>
                <a:gd name="T4" fmla="*/ 0 w 249"/>
                <a:gd name="T5" fmla="*/ 52 h 62"/>
                <a:gd name="T6" fmla="*/ 0 w 249"/>
                <a:gd name="T7" fmla="*/ 10 h 62"/>
                <a:gd name="T8" fmla="*/ 10 w 249"/>
                <a:gd name="T9" fmla="*/ 0 h 62"/>
                <a:gd name="T10" fmla="*/ 239 w 249"/>
                <a:gd name="T11" fmla="*/ 0 h 62"/>
                <a:gd name="T12" fmla="*/ 249 w 249"/>
                <a:gd name="T13" fmla="*/ 10 h 62"/>
                <a:gd name="T14" fmla="*/ 249 w 249"/>
                <a:gd name="T15" fmla="*/ 52 h 62"/>
                <a:gd name="T16" fmla="*/ 239 w 249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62">
                  <a:moveTo>
                    <a:pt x="239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4" y="0"/>
                    <a:pt x="249" y="4"/>
                    <a:pt x="249" y="10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49" y="58"/>
                    <a:pt x="244" y="62"/>
                    <a:pt x="239" y="62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$ľiḓé">
              <a:extLst>
                <a:ext uri="{FF2B5EF4-FFF2-40B4-BE49-F238E27FC236}">
                  <a16:creationId xmlns:a16="http://schemas.microsoft.com/office/drawing/2014/main" id="{31D7A84B-411F-432F-B4CF-EA465E445886}"/>
                </a:ext>
              </a:extLst>
            </p:cNvPr>
            <p:cNvSpPr/>
            <p:nvPr userDrawn="1"/>
          </p:nvSpPr>
          <p:spPr bwMode="auto">
            <a:xfrm>
              <a:off x="6796995" y="2570637"/>
              <a:ext cx="751897" cy="189065"/>
            </a:xfrm>
            <a:custGeom>
              <a:avLst/>
              <a:gdLst>
                <a:gd name="T0" fmla="*/ 239 w 249"/>
                <a:gd name="T1" fmla="*/ 63 h 63"/>
                <a:gd name="T2" fmla="*/ 10 w 249"/>
                <a:gd name="T3" fmla="*/ 63 h 63"/>
                <a:gd name="T4" fmla="*/ 0 w 249"/>
                <a:gd name="T5" fmla="*/ 53 h 63"/>
                <a:gd name="T6" fmla="*/ 0 w 249"/>
                <a:gd name="T7" fmla="*/ 10 h 63"/>
                <a:gd name="T8" fmla="*/ 10 w 249"/>
                <a:gd name="T9" fmla="*/ 0 h 63"/>
                <a:gd name="T10" fmla="*/ 239 w 249"/>
                <a:gd name="T11" fmla="*/ 0 h 63"/>
                <a:gd name="T12" fmla="*/ 249 w 249"/>
                <a:gd name="T13" fmla="*/ 10 h 63"/>
                <a:gd name="T14" fmla="*/ 249 w 249"/>
                <a:gd name="T15" fmla="*/ 53 h 63"/>
                <a:gd name="T16" fmla="*/ 239 w 249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63">
                  <a:moveTo>
                    <a:pt x="239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9"/>
                    <a:pt x="0" y="5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4" y="0"/>
                    <a:pt x="249" y="5"/>
                    <a:pt x="249" y="10"/>
                  </a:cubicBezTo>
                  <a:cubicBezTo>
                    <a:pt x="249" y="53"/>
                    <a:pt x="249" y="53"/>
                    <a:pt x="249" y="53"/>
                  </a:cubicBezTo>
                  <a:cubicBezTo>
                    <a:pt x="249" y="59"/>
                    <a:pt x="244" y="63"/>
                    <a:pt x="239" y="63"/>
                  </a:cubicBez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$ļíḑê">
              <a:extLst>
                <a:ext uri="{FF2B5EF4-FFF2-40B4-BE49-F238E27FC236}">
                  <a16:creationId xmlns:a16="http://schemas.microsoft.com/office/drawing/2014/main" id="{62F12864-FCCA-42C0-B1EC-7C2DB5877353}"/>
                </a:ext>
              </a:extLst>
            </p:cNvPr>
            <p:cNvSpPr/>
            <p:nvPr userDrawn="1"/>
          </p:nvSpPr>
          <p:spPr bwMode="auto">
            <a:xfrm>
              <a:off x="6824627" y="2593906"/>
              <a:ext cx="695177" cy="145435"/>
            </a:xfrm>
            <a:custGeom>
              <a:avLst/>
              <a:gdLst>
                <a:gd name="T0" fmla="*/ 222 w 230"/>
                <a:gd name="T1" fmla="*/ 48 h 48"/>
                <a:gd name="T2" fmla="*/ 8 w 230"/>
                <a:gd name="T3" fmla="*/ 48 h 48"/>
                <a:gd name="T4" fmla="*/ 0 w 230"/>
                <a:gd name="T5" fmla="*/ 39 h 48"/>
                <a:gd name="T6" fmla="*/ 0 w 230"/>
                <a:gd name="T7" fmla="*/ 8 h 48"/>
                <a:gd name="T8" fmla="*/ 8 w 230"/>
                <a:gd name="T9" fmla="*/ 0 h 48"/>
                <a:gd name="T10" fmla="*/ 222 w 230"/>
                <a:gd name="T11" fmla="*/ 0 h 48"/>
                <a:gd name="T12" fmla="*/ 230 w 230"/>
                <a:gd name="T13" fmla="*/ 8 h 48"/>
                <a:gd name="T14" fmla="*/ 230 w 230"/>
                <a:gd name="T15" fmla="*/ 39 h 48"/>
                <a:gd name="T16" fmla="*/ 222 w 230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48">
                  <a:moveTo>
                    <a:pt x="222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7" y="0"/>
                    <a:pt x="230" y="3"/>
                    <a:pt x="230" y="8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30" y="44"/>
                    <a:pt x="227" y="48"/>
                    <a:pt x="222" y="48"/>
                  </a:cubicBez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šľîďé">
              <a:extLst>
                <a:ext uri="{FF2B5EF4-FFF2-40B4-BE49-F238E27FC236}">
                  <a16:creationId xmlns:a16="http://schemas.microsoft.com/office/drawing/2014/main" id="{98DFF080-E9A6-45DB-A3E9-A7E6ED3EE487}"/>
                </a:ext>
              </a:extLst>
            </p:cNvPr>
            <p:cNvSpPr/>
            <p:nvPr userDrawn="1"/>
          </p:nvSpPr>
          <p:spPr bwMode="auto">
            <a:xfrm>
              <a:off x="6984605" y="2593906"/>
              <a:ext cx="338863" cy="145435"/>
            </a:xfrm>
            <a:custGeom>
              <a:avLst/>
              <a:gdLst>
                <a:gd name="T0" fmla="*/ 233 w 233"/>
                <a:gd name="T1" fmla="*/ 0 h 100"/>
                <a:gd name="T2" fmla="*/ 100 w 233"/>
                <a:gd name="T3" fmla="*/ 0 h 100"/>
                <a:gd name="T4" fmla="*/ 0 w 233"/>
                <a:gd name="T5" fmla="*/ 100 h 100"/>
                <a:gd name="T6" fmla="*/ 133 w 233"/>
                <a:gd name="T7" fmla="*/ 100 h 100"/>
                <a:gd name="T8" fmla="*/ 233 w 23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00">
                  <a:moveTo>
                    <a:pt x="233" y="0"/>
                  </a:moveTo>
                  <a:lnTo>
                    <a:pt x="100" y="0"/>
                  </a:lnTo>
                  <a:lnTo>
                    <a:pt x="0" y="100"/>
                  </a:lnTo>
                  <a:lnTo>
                    <a:pt x="133" y="10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2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šļíḋê">
              <a:extLst>
                <a:ext uri="{FF2B5EF4-FFF2-40B4-BE49-F238E27FC236}">
                  <a16:creationId xmlns:a16="http://schemas.microsoft.com/office/drawing/2014/main" id="{AFBBBEFD-7A2E-48C7-92B4-447E3F824BB2}"/>
                </a:ext>
              </a:extLst>
            </p:cNvPr>
            <p:cNvSpPr/>
            <p:nvPr userDrawn="1"/>
          </p:nvSpPr>
          <p:spPr bwMode="auto">
            <a:xfrm>
              <a:off x="7383096" y="2602632"/>
              <a:ext cx="136708" cy="136708"/>
            </a:xfrm>
            <a:custGeom>
              <a:avLst/>
              <a:gdLst>
                <a:gd name="T0" fmla="*/ 0 w 45"/>
                <a:gd name="T1" fmla="*/ 45 h 45"/>
                <a:gd name="T2" fmla="*/ 37 w 45"/>
                <a:gd name="T3" fmla="*/ 45 h 45"/>
                <a:gd name="T4" fmla="*/ 45 w 45"/>
                <a:gd name="T5" fmla="*/ 36 h 45"/>
                <a:gd name="T6" fmla="*/ 45 w 45"/>
                <a:gd name="T7" fmla="*/ 5 h 45"/>
                <a:gd name="T8" fmla="*/ 44 w 45"/>
                <a:gd name="T9" fmla="*/ 0 h 45"/>
                <a:gd name="T10" fmla="*/ 0 w 45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0" y="45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42" y="45"/>
                    <a:pt x="45" y="41"/>
                    <a:pt x="45" y="3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3"/>
                    <a:pt x="45" y="2"/>
                    <a:pt x="44" y="0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42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ş1ïḓè">
              <a:extLst>
                <a:ext uri="{FF2B5EF4-FFF2-40B4-BE49-F238E27FC236}">
                  <a16:creationId xmlns:a16="http://schemas.microsoft.com/office/drawing/2014/main" id="{FAAA12F1-AD88-4438-920E-D56FD72951FC}"/>
                </a:ext>
              </a:extLst>
            </p:cNvPr>
            <p:cNvSpPr/>
            <p:nvPr userDrawn="1"/>
          </p:nvSpPr>
          <p:spPr bwMode="auto">
            <a:xfrm>
              <a:off x="6824627" y="2593906"/>
              <a:ext cx="98895" cy="100350"/>
            </a:xfrm>
            <a:custGeom>
              <a:avLst/>
              <a:gdLst>
                <a:gd name="T0" fmla="*/ 33 w 33"/>
                <a:gd name="T1" fmla="*/ 0 h 33"/>
                <a:gd name="T2" fmla="*/ 8 w 33"/>
                <a:gd name="T3" fmla="*/ 0 h 33"/>
                <a:gd name="T4" fmla="*/ 0 w 33"/>
                <a:gd name="T5" fmla="*/ 8 h 33"/>
                <a:gd name="T6" fmla="*/ 0 w 33"/>
                <a:gd name="T7" fmla="*/ 33 h 33"/>
                <a:gd name="T8" fmla="*/ 33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42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śľïḓè">
              <a:extLst>
                <a:ext uri="{FF2B5EF4-FFF2-40B4-BE49-F238E27FC236}">
                  <a16:creationId xmlns:a16="http://schemas.microsoft.com/office/drawing/2014/main" id="{78DCD724-B17A-424F-B1FC-04E4564630E8}"/>
                </a:ext>
              </a:extLst>
            </p:cNvPr>
            <p:cNvSpPr/>
            <p:nvPr userDrawn="1"/>
          </p:nvSpPr>
          <p:spPr bwMode="auto">
            <a:xfrm>
              <a:off x="7099499" y="2223049"/>
              <a:ext cx="145435" cy="62537"/>
            </a:xfrm>
            <a:prstGeom prst="rect">
              <a:avLst/>
            </a:prstGeom>
            <a:solidFill>
              <a:srgbClr val="386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ṣḻïdé">
              <a:extLst>
                <a:ext uri="{FF2B5EF4-FFF2-40B4-BE49-F238E27FC236}">
                  <a16:creationId xmlns:a16="http://schemas.microsoft.com/office/drawing/2014/main" id="{6D77B066-01FF-48E0-BBB9-31B068D9C4D6}"/>
                </a:ext>
              </a:extLst>
            </p:cNvPr>
            <p:cNvSpPr/>
            <p:nvPr userDrawn="1"/>
          </p:nvSpPr>
          <p:spPr bwMode="auto">
            <a:xfrm>
              <a:off x="7099499" y="2195416"/>
              <a:ext cx="72717" cy="27633"/>
            </a:xfrm>
            <a:prstGeom prst="rect">
              <a:avLst/>
            </a:pr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ľiḍê">
              <a:extLst>
                <a:ext uri="{FF2B5EF4-FFF2-40B4-BE49-F238E27FC236}">
                  <a16:creationId xmlns:a16="http://schemas.microsoft.com/office/drawing/2014/main" id="{ED3CC3AA-7917-45D6-95D7-F45A798E60C1}"/>
                </a:ext>
              </a:extLst>
            </p:cNvPr>
            <p:cNvSpPr/>
            <p:nvPr userDrawn="1"/>
          </p:nvSpPr>
          <p:spPr bwMode="auto">
            <a:xfrm>
              <a:off x="7172216" y="2195416"/>
              <a:ext cx="72717" cy="27633"/>
            </a:xfrm>
            <a:prstGeom prst="rect">
              <a:avLst/>
            </a:pr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sľïḓé">
              <a:extLst>
                <a:ext uri="{FF2B5EF4-FFF2-40B4-BE49-F238E27FC236}">
                  <a16:creationId xmlns:a16="http://schemas.microsoft.com/office/drawing/2014/main" id="{15B7B905-0AA9-4179-801E-8BC349DBB363}"/>
                </a:ext>
              </a:extLst>
            </p:cNvPr>
            <p:cNvSpPr/>
            <p:nvPr userDrawn="1"/>
          </p:nvSpPr>
          <p:spPr bwMode="auto">
            <a:xfrm>
              <a:off x="6860986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ṥḻîďê">
              <a:extLst>
                <a:ext uri="{FF2B5EF4-FFF2-40B4-BE49-F238E27FC236}">
                  <a16:creationId xmlns:a16="http://schemas.microsoft.com/office/drawing/2014/main" id="{C0FAB09F-58C8-4E37-A05A-A51B95CCF41D}"/>
                </a:ext>
              </a:extLst>
            </p:cNvPr>
            <p:cNvSpPr/>
            <p:nvPr userDrawn="1"/>
          </p:nvSpPr>
          <p:spPr bwMode="auto">
            <a:xfrm>
              <a:off x="6853714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śľiḓè">
              <a:extLst>
                <a:ext uri="{FF2B5EF4-FFF2-40B4-BE49-F238E27FC236}">
                  <a16:creationId xmlns:a16="http://schemas.microsoft.com/office/drawing/2014/main" id="{D823B856-F3F5-47D5-AD17-2AD651C72A00}"/>
                </a:ext>
              </a:extLst>
            </p:cNvPr>
            <p:cNvSpPr/>
            <p:nvPr userDrawn="1"/>
          </p:nvSpPr>
          <p:spPr bwMode="auto">
            <a:xfrm>
              <a:off x="6853714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ṣ1iḑe">
              <a:extLst>
                <a:ext uri="{FF2B5EF4-FFF2-40B4-BE49-F238E27FC236}">
                  <a16:creationId xmlns:a16="http://schemas.microsoft.com/office/drawing/2014/main" id="{835D74C0-3FF6-437C-8CA2-3AC437300501}"/>
                </a:ext>
              </a:extLst>
            </p:cNvPr>
            <p:cNvSpPr/>
            <p:nvPr userDrawn="1"/>
          </p:nvSpPr>
          <p:spPr bwMode="auto">
            <a:xfrm>
              <a:off x="6917705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ṥḷïḍè">
              <a:extLst>
                <a:ext uri="{FF2B5EF4-FFF2-40B4-BE49-F238E27FC236}">
                  <a16:creationId xmlns:a16="http://schemas.microsoft.com/office/drawing/2014/main" id="{132EDB94-33A3-4656-A6FA-EC1C4C3B97C1}"/>
                </a:ext>
              </a:extLst>
            </p:cNvPr>
            <p:cNvSpPr/>
            <p:nvPr userDrawn="1"/>
          </p:nvSpPr>
          <p:spPr bwMode="auto">
            <a:xfrm>
              <a:off x="6911888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şļidé">
              <a:extLst>
                <a:ext uri="{FF2B5EF4-FFF2-40B4-BE49-F238E27FC236}">
                  <a16:creationId xmlns:a16="http://schemas.microsoft.com/office/drawing/2014/main" id="{96ADA50D-3E1D-4DF5-9138-E47C7CA28958}"/>
                </a:ext>
              </a:extLst>
            </p:cNvPr>
            <p:cNvSpPr/>
            <p:nvPr userDrawn="1"/>
          </p:nvSpPr>
          <p:spPr bwMode="auto">
            <a:xfrm>
              <a:off x="6911888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ŝļîḑe">
              <a:extLst>
                <a:ext uri="{FF2B5EF4-FFF2-40B4-BE49-F238E27FC236}">
                  <a16:creationId xmlns:a16="http://schemas.microsoft.com/office/drawing/2014/main" id="{8BBE7B9B-A756-4594-8D1A-08B5E78F66BB}"/>
                </a:ext>
              </a:extLst>
            </p:cNvPr>
            <p:cNvSpPr/>
            <p:nvPr userDrawn="1"/>
          </p:nvSpPr>
          <p:spPr bwMode="auto">
            <a:xfrm>
              <a:off x="6975879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ṥḷiḋê">
              <a:extLst>
                <a:ext uri="{FF2B5EF4-FFF2-40B4-BE49-F238E27FC236}">
                  <a16:creationId xmlns:a16="http://schemas.microsoft.com/office/drawing/2014/main" id="{4872C569-2C9A-4590-B151-B3BED95D50E5}"/>
                </a:ext>
              </a:extLst>
            </p:cNvPr>
            <p:cNvSpPr/>
            <p:nvPr userDrawn="1"/>
          </p:nvSpPr>
          <p:spPr bwMode="auto">
            <a:xfrm>
              <a:off x="6968608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š1iďê">
              <a:extLst>
                <a:ext uri="{FF2B5EF4-FFF2-40B4-BE49-F238E27FC236}">
                  <a16:creationId xmlns:a16="http://schemas.microsoft.com/office/drawing/2014/main" id="{B078DFDF-6BD7-4DF9-A1B2-174920CA3E40}"/>
                </a:ext>
              </a:extLst>
            </p:cNvPr>
            <p:cNvSpPr/>
            <p:nvPr userDrawn="1"/>
          </p:nvSpPr>
          <p:spPr bwMode="auto">
            <a:xfrm>
              <a:off x="6968608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ṧļide">
              <a:extLst>
                <a:ext uri="{FF2B5EF4-FFF2-40B4-BE49-F238E27FC236}">
                  <a16:creationId xmlns:a16="http://schemas.microsoft.com/office/drawing/2014/main" id="{172D69D5-3539-4FE8-8668-92AF84A9497F}"/>
                </a:ext>
              </a:extLst>
            </p:cNvPr>
            <p:cNvSpPr/>
            <p:nvPr userDrawn="1"/>
          </p:nvSpPr>
          <p:spPr bwMode="auto">
            <a:xfrm>
              <a:off x="7032599" y="2327762"/>
              <a:ext cx="277780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ślídê">
              <a:extLst>
                <a:ext uri="{FF2B5EF4-FFF2-40B4-BE49-F238E27FC236}">
                  <a16:creationId xmlns:a16="http://schemas.microsoft.com/office/drawing/2014/main" id="{C211CE15-F9FB-40D7-8C08-F87426F272C8}"/>
                </a:ext>
              </a:extLst>
            </p:cNvPr>
            <p:cNvSpPr/>
            <p:nvPr userDrawn="1"/>
          </p:nvSpPr>
          <p:spPr bwMode="auto">
            <a:xfrm>
              <a:off x="7026781" y="2321944"/>
              <a:ext cx="289415" cy="58174"/>
            </a:xfrm>
            <a:custGeom>
              <a:avLst/>
              <a:gdLst>
                <a:gd name="T0" fmla="*/ 191 w 199"/>
                <a:gd name="T1" fmla="*/ 9 h 40"/>
                <a:gd name="T2" fmla="*/ 191 w 199"/>
                <a:gd name="T3" fmla="*/ 31 h 40"/>
                <a:gd name="T4" fmla="*/ 160 w 199"/>
                <a:gd name="T5" fmla="*/ 31 h 40"/>
                <a:gd name="T6" fmla="*/ 120 w 199"/>
                <a:gd name="T7" fmla="*/ 31 h 40"/>
                <a:gd name="T8" fmla="*/ 81 w 199"/>
                <a:gd name="T9" fmla="*/ 31 h 40"/>
                <a:gd name="T10" fmla="*/ 41 w 199"/>
                <a:gd name="T11" fmla="*/ 31 h 40"/>
                <a:gd name="T12" fmla="*/ 8 w 199"/>
                <a:gd name="T13" fmla="*/ 31 h 40"/>
                <a:gd name="T14" fmla="*/ 8 w 199"/>
                <a:gd name="T15" fmla="*/ 9 h 40"/>
                <a:gd name="T16" fmla="*/ 41 w 199"/>
                <a:gd name="T17" fmla="*/ 9 h 40"/>
                <a:gd name="T18" fmla="*/ 81 w 199"/>
                <a:gd name="T19" fmla="*/ 9 h 40"/>
                <a:gd name="T20" fmla="*/ 120 w 199"/>
                <a:gd name="T21" fmla="*/ 9 h 40"/>
                <a:gd name="T22" fmla="*/ 160 w 199"/>
                <a:gd name="T23" fmla="*/ 9 h 40"/>
                <a:gd name="T24" fmla="*/ 191 w 199"/>
                <a:gd name="T25" fmla="*/ 9 h 40"/>
                <a:gd name="T26" fmla="*/ 199 w 199"/>
                <a:gd name="T27" fmla="*/ 0 h 40"/>
                <a:gd name="T28" fmla="*/ 160 w 199"/>
                <a:gd name="T29" fmla="*/ 0 h 40"/>
                <a:gd name="T30" fmla="*/ 120 w 199"/>
                <a:gd name="T31" fmla="*/ 0 h 40"/>
                <a:gd name="T32" fmla="*/ 81 w 199"/>
                <a:gd name="T33" fmla="*/ 0 h 40"/>
                <a:gd name="T34" fmla="*/ 41 w 199"/>
                <a:gd name="T35" fmla="*/ 0 h 40"/>
                <a:gd name="T36" fmla="*/ 0 w 199"/>
                <a:gd name="T37" fmla="*/ 0 h 40"/>
                <a:gd name="T38" fmla="*/ 0 w 199"/>
                <a:gd name="T39" fmla="*/ 40 h 40"/>
                <a:gd name="T40" fmla="*/ 41 w 199"/>
                <a:gd name="T41" fmla="*/ 40 h 40"/>
                <a:gd name="T42" fmla="*/ 81 w 199"/>
                <a:gd name="T43" fmla="*/ 40 h 40"/>
                <a:gd name="T44" fmla="*/ 120 w 199"/>
                <a:gd name="T45" fmla="*/ 40 h 40"/>
                <a:gd name="T46" fmla="*/ 160 w 199"/>
                <a:gd name="T47" fmla="*/ 40 h 40"/>
                <a:gd name="T48" fmla="*/ 199 w 199"/>
                <a:gd name="T49" fmla="*/ 40 h 40"/>
                <a:gd name="T50" fmla="*/ 199 w 199"/>
                <a:gd name="T51" fmla="*/ 0 h 40"/>
                <a:gd name="T52" fmla="*/ 199 w 19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40">
                  <a:moveTo>
                    <a:pt x="191" y="9"/>
                  </a:moveTo>
                  <a:lnTo>
                    <a:pt x="191" y="31"/>
                  </a:lnTo>
                  <a:lnTo>
                    <a:pt x="160" y="31"/>
                  </a:lnTo>
                  <a:lnTo>
                    <a:pt x="120" y="31"/>
                  </a:lnTo>
                  <a:lnTo>
                    <a:pt x="81" y="31"/>
                  </a:lnTo>
                  <a:lnTo>
                    <a:pt x="4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41" y="9"/>
                  </a:lnTo>
                  <a:lnTo>
                    <a:pt x="81" y="9"/>
                  </a:lnTo>
                  <a:lnTo>
                    <a:pt x="120" y="9"/>
                  </a:lnTo>
                  <a:lnTo>
                    <a:pt x="160" y="9"/>
                  </a:lnTo>
                  <a:lnTo>
                    <a:pt x="191" y="9"/>
                  </a:lnTo>
                  <a:close/>
                  <a:moveTo>
                    <a:pt x="199" y="0"/>
                  </a:moveTo>
                  <a:lnTo>
                    <a:pt x="160" y="0"/>
                  </a:lnTo>
                  <a:lnTo>
                    <a:pt x="120" y="0"/>
                  </a:lnTo>
                  <a:lnTo>
                    <a:pt x="8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81" y="40"/>
                  </a:lnTo>
                  <a:lnTo>
                    <a:pt x="120" y="40"/>
                  </a:lnTo>
                  <a:lnTo>
                    <a:pt x="160" y="40"/>
                  </a:lnTo>
                  <a:lnTo>
                    <a:pt x="199" y="40"/>
                  </a:lnTo>
                  <a:lnTo>
                    <a:pt x="199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ṡlïde">
              <a:extLst>
                <a:ext uri="{FF2B5EF4-FFF2-40B4-BE49-F238E27FC236}">
                  <a16:creationId xmlns:a16="http://schemas.microsoft.com/office/drawing/2014/main" id="{75C9CD7D-E44C-4FCC-B3E5-44574F2215D4}"/>
                </a:ext>
              </a:extLst>
            </p:cNvPr>
            <p:cNvSpPr/>
            <p:nvPr userDrawn="1"/>
          </p:nvSpPr>
          <p:spPr bwMode="auto">
            <a:xfrm>
              <a:off x="7026781" y="2321944"/>
              <a:ext cx="289415" cy="58174"/>
            </a:xfrm>
            <a:custGeom>
              <a:avLst/>
              <a:gdLst>
                <a:gd name="T0" fmla="*/ 191 w 199"/>
                <a:gd name="T1" fmla="*/ 9 h 40"/>
                <a:gd name="T2" fmla="*/ 191 w 199"/>
                <a:gd name="T3" fmla="*/ 31 h 40"/>
                <a:gd name="T4" fmla="*/ 160 w 199"/>
                <a:gd name="T5" fmla="*/ 31 h 40"/>
                <a:gd name="T6" fmla="*/ 120 w 199"/>
                <a:gd name="T7" fmla="*/ 31 h 40"/>
                <a:gd name="T8" fmla="*/ 81 w 199"/>
                <a:gd name="T9" fmla="*/ 31 h 40"/>
                <a:gd name="T10" fmla="*/ 41 w 199"/>
                <a:gd name="T11" fmla="*/ 31 h 40"/>
                <a:gd name="T12" fmla="*/ 8 w 199"/>
                <a:gd name="T13" fmla="*/ 31 h 40"/>
                <a:gd name="T14" fmla="*/ 8 w 199"/>
                <a:gd name="T15" fmla="*/ 9 h 40"/>
                <a:gd name="T16" fmla="*/ 41 w 199"/>
                <a:gd name="T17" fmla="*/ 9 h 40"/>
                <a:gd name="T18" fmla="*/ 81 w 199"/>
                <a:gd name="T19" fmla="*/ 9 h 40"/>
                <a:gd name="T20" fmla="*/ 120 w 199"/>
                <a:gd name="T21" fmla="*/ 9 h 40"/>
                <a:gd name="T22" fmla="*/ 160 w 199"/>
                <a:gd name="T23" fmla="*/ 9 h 40"/>
                <a:gd name="T24" fmla="*/ 191 w 199"/>
                <a:gd name="T25" fmla="*/ 9 h 40"/>
                <a:gd name="T26" fmla="*/ 199 w 199"/>
                <a:gd name="T27" fmla="*/ 0 h 40"/>
                <a:gd name="T28" fmla="*/ 160 w 199"/>
                <a:gd name="T29" fmla="*/ 0 h 40"/>
                <a:gd name="T30" fmla="*/ 120 w 199"/>
                <a:gd name="T31" fmla="*/ 0 h 40"/>
                <a:gd name="T32" fmla="*/ 81 w 199"/>
                <a:gd name="T33" fmla="*/ 0 h 40"/>
                <a:gd name="T34" fmla="*/ 41 w 199"/>
                <a:gd name="T35" fmla="*/ 0 h 40"/>
                <a:gd name="T36" fmla="*/ 0 w 199"/>
                <a:gd name="T37" fmla="*/ 0 h 40"/>
                <a:gd name="T38" fmla="*/ 0 w 199"/>
                <a:gd name="T39" fmla="*/ 40 h 40"/>
                <a:gd name="T40" fmla="*/ 41 w 199"/>
                <a:gd name="T41" fmla="*/ 40 h 40"/>
                <a:gd name="T42" fmla="*/ 81 w 199"/>
                <a:gd name="T43" fmla="*/ 40 h 40"/>
                <a:gd name="T44" fmla="*/ 120 w 199"/>
                <a:gd name="T45" fmla="*/ 40 h 40"/>
                <a:gd name="T46" fmla="*/ 160 w 199"/>
                <a:gd name="T47" fmla="*/ 40 h 40"/>
                <a:gd name="T48" fmla="*/ 199 w 199"/>
                <a:gd name="T49" fmla="*/ 40 h 40"/>
                <a:gd name="T50" fmla="*/ 199 w 199"/>
                <a:gd name="T51" fmla="*/ 0 h 40"/>
                <a:gd name="T52" fmla="*/ 199 w 19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40">
                  <a:moveTo>
                    <a:pt x="191" y="9"/>
                  </a:moveTo>
                  <a:lnTo>
                    <a:pt x="191" y="31"/>
                  </a:lnTo>
                  <a:lnTo>
                    <a:pt x="160" y="31"/>
                  </a:lnTo>
                  <a:lnTo>
                    <a:pt x="120" y="31"/>
                  </a:lnTo>
                  <a:lnTo>
                    <a:pt x="81" y="31"/>
                  </a:lnTo>
                  <a:lnTo>
                    <a:pt x="4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41" y="9"/>
                  </a:lnTo>
                  <a:lnTo>
                    <a:pt x="81" y="9"/>
                  </a:lnTo>
                  <a:lnTo>
                    <a:pt x="120" y="9"/>
                  </a:lnTo>
                  <a:lnTo>
                    <a:pt x="160" y="9"/>
                  </a:lnTo>
                  <a:lnTo>
                    <a:pt x="191" y="9"/>
                  </a:lnTo>
                  <a:moveTo>
                    <a:pt x="199" y="0"/>
                  </a:moveTo>
                  <a:lnTo>
                    <a:pt x="160" y="0"/>
                  </a:lnTo>
                  <a:lnTo>
                    <a:pt x="120" y="0"/>
                  </a:lnTo>
                  <a:lnTo>
                    <a:pt x="8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81" y="40"/>
                  </a:lnTo>
                  <a:lnTo>
                    <a:pt x="120" y="40"/>
                  </a:lnTo>
                  <a:lnTo>
                    <a:pt x="160" y="40"/>
                  </a:lnTo>
                  <a:lnTo>
                    <a:pt x="199" y="40"/>
                  </a:lnTo>
                  <a:lnTo>
                    <a:pt x="199" y="0"/>
                  </a:lnTo>
                  <a:lnTo>
                    <a:pt x="1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ṣḻiḑe">
              <a:extLst>
                <a:ext uri="{FF2B5EF4-FFF2-40B4-BE49-F238E27FC236}">
                  <a16:creationId xmlns:a16="http://schemas.microsoft.com/office/drawing/2014/main" id="{914FE75B-598A-45FA-9493-3D5FBCD481E7}"/>
                </a:ext>
              </a:extLst>
            </p:cNvPr>
            <p:cNvSpPr/>
            <p:nvPr userDrawn="1"/>
          </p:nvSpPr>
          <p:spPr bwMode="auto">
            <a:xfrm>
              <a:off x="7323468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ṣliďè">
              <a:extLst>
                <a:ext uri="{FF2B5EF4-FFF2-40B4-BE49-F238E27FC236}">
                  <a16:creationId xmlns:a16="http://schemas.microsoft.com/office/drawing/2014/main" id="{773EAB66-CFBD-4420-A895-C19E5F4FB11F}"/>
                </a:ext>
              </a:extLst>
            </p:cNvPr>
            <p:cNvSpPr/>
            <p:nvPr userDrawn="1"/>
          </p:nvSpPr>
          <p:spPr bwMode="auto">
            <a:xfrm>
              <a:off x="7316196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ṩ1ïḑe">
              <a:extLst>
                <a:ext uri="{FF2B5EF4-FFF2-40B4-BE49-F238E27FC236}">
                  <a16:creationId xmlns:a16="http://schemas.microsoft.com/office/drawing/2014/main" id="{53F4E26C-FAD3-4AF6-BD71-B7F3933F62B1}"/>
                </a:ext>
              </a:extLst>
            </p:cNvPr>
            <p:cNvSpPr/>
            <p:nvPr userDrawn="1"/>
          </p:nvSpPr>
          <p:spPr bwMode="auto">
            <a:xfrm>
              <a:off x="7316196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ŝļíďè">
              <a:extLst>
                <a:ext uri="{FF2B5EF4-FFF2-40B4-BE49-F238E27FC236}">
                  <a16:creationId xmlns:a16="http://schemas.microsoft.com/office/drawing/2014/main" id="{48FBBE20-3F0F-4589-BC66-9B321CBB2B28}"/>
                </a:ext>
              </a:extLst>
            </p:cNvPr>
            <p:cNvSpPr/>
            <p:nvPr userDrawn="1"/>
          </p:nvSpPr>
          <p:spPr bwMode="auto">
            <a:xfrm>
              <a:off x="7380187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şļîḓê">
              <a:extLst>
                <a:ext uri="{FF2B5EF4-FFF2-40B4-BE49-F238E27FC236}">
                  <a16:creationId xmlns:a16="http://schemas.microsoft.com/office/drawing/2014/main" id="{327F3CA9-1299-4DDF-A114-B3106BBD1F45}"/>
                </a:ext>
              </a:extLst>
            </p:cNvPr>
            <p:cNvSpPr/>
            <p:nvPr userDrawn="1"/>
          </p:nvSpPr>
          <p:spPr bwMode="auto">
            <a:xfrm>
              <a:off x="7374370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$ḷiḋè">
              <a:extLst>
                <a:ext uri="{FF2B5EF4-FFF2-40B4-BE49-F238E27FC236}">
                  <a16:creationId xmlns:a16="http://schemas.microsoft.com/office/drawing/2014/main" id="{A94AA9A6-B1CE-457C-9319-A3F19DCB5C8D}"/>
                </a:ext>
              </a:extLst>
            </p:cNvPr>
            <p:cNvSpPr/>
            <p:nvPr userDrawn="1"/>
          </p:nvSpPr>
          <p:spPr bwMode="auto">
            <a:xfrm>
              <a:off x="7374370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ṣlîḓé">
              <a:extLst>
                <a:ext uri="{FF2B5EF4-FFF2-40B4-BE49-F238E27FC236}">
                  <a16:creationId xmlns:a16="http://schemas.microsoft.com/office/drawing/2014/main" id="{5BE599E1-B1A3-4118-9F47-8A5EA14A0BCC}"/>
                </a:ext>
              </a:extLst>
            </p:cNvPr>
            <p:cNvSpPr/>
            <p:nvPr userDrawn="1"/>
          </p:nvSpPr>
          <p:spPr bwMode="auto">
            <a:xfrm>
              <a:off x="7436907" y="2327762"/>
              <a:ext cx="49448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šľîḋé">
              <a:extLst>
                <a:ext uri="{FF2B5EF4-FFF2-40B4-BE49-F238E27FC236}">
                  <a16:creationId xmlns:a16="http://schemas.microsoft.com/office/drawing/2014/main" id="{03868EF4-5DBB-490D-AE8F-812E09B3A31A}"/>
                </a:ext>
              </a:extLst>
            </p:cNvPr>
            <p:cNvSpPr/>
            <p:nvPr userDrawn="1"/>
          </p:nvSpPr>
          <p:spPr bwMode="auto">
            <a:xfrm>
              <a:off x="7431089" y="2321944"/>
              <a:ext cx="61083" cy="58174"/>
            </a:xfrm>
            <a:custGeom>
              <a:avLst/>
              <a:gdLst>
                <a:gd name="T0" fmla="*/ 34 w 42"/>
                <a:gd name="T1" fmla="*/ 9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9 h 40"/>
                <a:gd name="T8" fmla="*/ 34 w 42"/>
                <a:gd name="T9" fmla="*/ 9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9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4" y="9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ṡḷiďè">
              <a:extLst>
                <a:ext uri="{FF2B5EF4-FFF2-40B4-BE49-F238E27FC236}">
                  <a16:creationId xmlns:a16="http://schemas.microsoft.com/office/drawing/2014/main" id="{5F213997-C980-464E-B639-A77AE21286EC}"/>
                </a:ext>
              </a:extLst>
            </p:cNvPr>
            <p:cNvSpPr/>
            <p:nvPr userDrawn="1"/>
          </p:nvSpPr>
          <p:spPr bwMode="auto">
            <a:xfrm>
              <a:off x="7431089" y="2321944"/>
              <a:ext cx="61083" cy="58174"/>
            </a:xfrm>
            <a:custGeom>
              <a:avLst/>
              <a:gdLst>
                <a:gd name="T0" fmla="*/ 34 w 42"/>
                <a:gd name="T1" fmla="*/ 9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9 h 40"/>
                <a:gd name="T8" fmla="*/ 34 w 42"/>
                <a:gd name="T9" fmla="*/ 9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9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4" y="9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ṡḷîdé">
              <a:extLst>
                <a:ext uri="{FF2B5EF4-FFF2-40B4-BE49-F238E27FC236}">
                  <a16:creationId xmlns:a16="http://schemas.microsoft.com/office/drawing/2014/main" id="{05145DCC-45A0-443A-BD39-B5C30AE17D8A}"/>
                </a:ext>
              </a:extLst>
            </p:cNvPr>
            <p:cNvSpPr/>
            <p:nvPr userDrawn="1"/>
          </p:nvSpPr>
          <p:spPr bwMode="auto">
            <a:xfrm>
              <a:off x="6860986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ṧḻíḑé">
              <a:extLst>
                <a:ext uri="{FF2B5EF4-FFF2-40B4-BE49-F238E27FC236}">
                  <a16:creationId xmlns:a16="http://schemas.microsoft.com/office/drawing/2014/main" id="{95AD5C35-8873-44A7-85DF-9E8228F0AE70}"/>
                </a:ext>
              </a:extLst>
            </p:cNvPr>
            <p:cNvSpPr/>
            <p:nvPr userDrawn="1"/>
          </p:nvSpPr>
          <p:spPr bwMode="auto">
            <a:xfrm>
              <a:off x="6853714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slïdê">
              <a:extLst>
                <a:ext uri="{FF2B5EF4-FFF2-40B4-BE49-F238E27FC236}">
                  <a16:creationId xmlns:a16="http://schemas.microsoft.com/office/drawing/2014/main" id="{F8AB4FB6-991A-40B4-B9AF-AC04ECFD1A0C}"/>
                </a:ext>
              </a:extLst>
            </p:cNvPr>
            <p:cNvSpPr/>
            <p:nvPr userDrawn="1"/>
          </p:nvSpPr>
          <p:spPr bwMode="auto">
            <a:xfrm>
              <a:off x="6853714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ṩ1iḍê">
              <a:extLst>
                <a:ext uri="{FF2B5EF4-FFF2-40B4-BE49-F238E27FC236}">
                  <a16:creationId xmlns:a16="http://schemas.microsoft.com/office/drawing/2014/main" id="{1FF837E1-C1E2-4D4A-874B-53E086F77F82}"/>
                </a:ext>
              </a:extLst>
            </p:cNvPr>
            <p:cNvSpPr/>
            <p:nvPr userDrawn="1"/>
          </p:nvSpPr>
          <p:spPr bwMode="auto">
            <a:xfrm>
              <a:off x="6917705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$ḷïḓè">
              <a:extLst>
                <a:ext uri="{FF2B5EF4-FFF2-40B4-BE49-F238E27FC236}">
                  <a16:creationId xmlns:a16="http://schemas.microsoft.com/office/drawing/2014/main" id="{ADE4817D-BCCA-4D1A-95C8-0A233D77199F}"/>
                </a:ext>
              </a:extLst>
            </p:cNvPr>
            <p:cNvSpPr/>
            <p:nvPr userDrawn="1"/>
          </p:nvSpPr>
          <p:spPr bwMode="auto">
            <a:xfrm>
              <a:off x="6911888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ṡlíḓê">
              <a:extLst>
                <a:ext uri="{FF2B5EF4-FFF2-40B4-BE49-F238E27FC236}">
                  <a16:creationId xmlns:a16="http://schemas.microsoft.com/office/drawing/2014/main" id="{09380E3F-38F7-40E7-AB33-D7E841548DA1}"/>
                </a:ext>
              </a:extLst>
            </p:cNvPr>
            <p:cNvSpPr/>
            <p:nvPr userDrawn="1"/>
          </p:nvSpPr>
          <p:spPr bwMode="auto">
            <a:xfrm>
              <a:off x="6911888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sļîdê">
              <a:extLst>
                <a:ext uri="{FF2B5EF4-FFF2-40B4-BE49-F238E27FC236}">
                  <a16:creationId xmlns:a16="http://schemas.microsoft.com/office/drawing/2014/main" id="{E9F5A1B0-9325-4942-8621-071BD2029431}"/>
                </a:ext>
              </a:extLst>
            </p:cNvPr>
            <p:cNvSpPr/>
            <p:nvPr userDrawn="1"/>
          </p:nvSpPr>
          <p:spPr bwMode="auto">
            <a:xfrm>
              <a:off x="6975879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ŝlïde">
              <a:extLst>
                <a:ext uri="{FF2B5EF4-FFF2-40B4-BE49-F238E27FC236}">
                  <a16:creationId xmlns:a16="http://schemas.microsoft.com/office/drawing/2014/main" id="{D7E03045-B246-476B-8BF8-AC3B681CFCC8}"/>
                </a:ext>
              </a:extLst>
            </p:cNvPr>
            <p:cNvSpPr/>
            <p:nvPr userDrawn="1"/>
          </p:nvSpPr>
          <p:spPr bwMode="auto">
            <a:xfrm>
              <a:off x="6968608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Sľïdè">
              <a:extLst>
                <a:ext uri="{FF2B5EF4-FFF2-40B4-BE49-F238E27FC236}">
                  <a16:creationId xmlns:a16="http://schemas.microsoft.com/office/drawing/2014/main" id="{1699B616-B3E5-46E6-9457-7948A85B35EE}"/>
                </a:ext>
              </a:extLst>
            </p:cNvPr>
            <p:cNvSpPr/>
            <p:nvPr userDrawn="1"/>
          </p:nvSpPr>
          <p:spPr bwMode="auto">
            <a:xfrm>
              <a:off x="6968608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ṩḻïḓê">
              <a:extLst>
                <a:ext uri="{FF2B5EF4-FFF2-40B4-BE49-F238E27FC236}">
                  <a16:creationId xmlns:a16="http://schemas.microsoft.com/office/drawing/2014/main" id="{220D6551-C2DF-4EC5-B1BC-98876EE204FD}"/>
                </a:ext>
              </a:extLst>
            </p:cNvPr>
            <p:cNvSpPr/>
            <p:nvPr userDrawn="1"/>
          </p:nvSpPr>
          <p:spPr bwMode="auto">
            <a:xfrm>
              <a:off x="7032599" y="2385935"/>
              <a:ext cx="47994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ïṩ1íḋe">
              <a:extLst>
                <a:ext uri="{FF2B5EF4-FFF2-40B4-BE49-F238E27FC236}">
                  <a16:creationId xmlns:a16="http://schemas.microsoft.com/office/drawing/2014/main" id="{4F496263-A95B-4AC1-B3CA-D56AF64A4228}"/>
                </a:ext>
              </a:extLst>
            </p:cNvPr>
            <p:cNvSpPr/>
            <p:nvPr userDrawn="1"/>
          </p:nvSpPr>
          <p:spPr bwMode="auto">
            <a:xfrm>
              <a:off x="7026781" y="2380118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śľíḋê">
              <a:extLst>
                <a:ext uri="{FF2B5EF4-FFF2-40B4-BE49-F238E27FC236}">
                  <a16:creationId xmlns:a16="http://schemas.microsoft.com/office/drawing/2014/main" id="{075993DE-E9DF-451D-B86D-442D8B8A9552}"/>
                </a:ext>
              </a:extLst>
            </p:cNvPr>
            <p:cNvSpPr/>
            <p:nvPr userDrawn="1"/>
          </p:nvSpPr>
          <p:spPr bwMode="auto">
            <a:xfrm>
              <a:off x="7026781" y="2380118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ṡľiḍé">
              <a:extLst>
                <a:ext uri="{FF2B5EF4-FFF2-40B4-BE49-F238E27FC236}">
                  <a16:creationId xmlns:a16="http://schemas.microsoft.com/office/drawing/2014/main" id="{F95F34C8-07D7-4395-81ED-427AD5834AEA}"/>
                </a:ext>
              </a:extLst>
            </p:cNvPr>
            <p:cNvSpPr/>
            <p:nvPr userDrawn="1"/>
          </p:nvSpPr>
          <p:spPr bwMode="auto">
            <a:xfrm>
              <a:off x="7093681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Slîḑé">
              <a:extLst>
                <a:ext uri="{FF2B5EF4-FFF2-40B4-BE49-F238E27FC236}">
                  <a16:creationId xmlns:a16="http://schemas.microsoft.com/office/drawing/2014/main" id="{626FCC94-EF04-4F3E-A783-CF6FE0D18C63}"/>
                </a:ext>
              </a:extLst>
            </p:cNvPr>
            <p:cNvSpPr/>
            <p:nvPr userDrawn="1"/>
          </p:nvSpPr>
          <p:spPr bwMode="auto">
            <a:xfrm>
              <a:off x="7086409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ślïdè">
              <a:extLst>
                <a:ext uri="{FF2B5EF4-FFF2-40B4-BE49-F238E27FC236}">
                  <a16:creationId xmlns:a16="http://schemas.microsoft.com/office/drawing/2014/main" id="{56D310B2-1EBC-4633-85A6-05B91FADEDD2}"/>
                </a:ext>
              </a:extLst>
            </p:cNvPr>
            <p:cNvSpPr/>
            <p:nvPr userDrawn="1"/>
          </p:nvSpPr>
          <p:spPr bwMode="auto">
            <a:xfrm>
              <a:off x="7086409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ŝľîḓé">
              <a:extLst>
                <a:ext uri="{FF2B5EF4-FFF2-40B4-BE49-F238E27FC236}">
                  <a16:creationId xmlns:a16="http://schemas.microsoft.com/office/drawing/2014/main" id="{C937FBBA-5203-4B15-A568-2024D1AF472C}"/>
                </a:ext>
              </a:extLst>
            </p:cNvPr>
            <p:cNvSpPr/>
            <p:nvPr userDrawn="1"/>
          </p:nvSpPr>
          <p:spPr bwMode="auto">
            <a:xfrm>
              <a:off x="7150400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$ļiḍé">
              <a:extLst>
                <a:ext uri="{FF2B5EF4-FFF2-40B4-BE49-F238E27FC236}">
                  <a16:creationId xmlns:a16="http://schemas.microsoft.com/office/drawing/2014/main" id="{BE78C426-60B5-4D85-829B-0C22AB6030B1}"/>
                </a:ext>
              </a:extLst>
            </p:cNvPr>
            <p:cNvSpPr/>
            <p:nvPr userDrawn="1"/>
          </p:nvSpPr>
          <p:spPr bwMode="auto">
            <a:xfrm>
              <a:off x="7144583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ḷîḍé">
              <a:extLst>
                <a:ext uri="{FF2B5EF4-FFF2-40B4-BE49-F238E27FC236}">
                  <a16:creationId xmlns:a16="http://schemas.microsoft.com/office/drawing/2014/main" id="{51583EFF-A7B7-4708-9B7C-91248D592FE3}"/>
                </a:ext>
              </a:extLst>
            </p:cNvPr>
            <p:cNvSpPr/>
            <p:nvPr userDrawn="1"/>
          </p:nvSpPr>
          <p:spPr bwMode="auto">
            <a:xfrm>
              <a:off x="7144583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s1idé">
              <a:extLst>
                <a:ext uri="{FF2B5EF4-FFF2-40B4-BE49-F238E27FC236}">
                  <a16:creationId xmlns:a16="http://schemas.microsoft.com/office/drawing/2014/main" id="{D4A98240-21D3-4A41-A0FC-23D2C683A0E9}"/>
                </a:ext>
              </a:extLst>
            </p:cNvPr>
            <p:cNvSpPr/>
            <p:nvPr userDrawn="1"/>
          </p:nvSpPr>
          <p:spPr bwMode="auto">
            <a:xfrm>
              <a:off x="7208574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śḻíḍê">
              <a:extLst>
                <a:ext uri="{FF2B5EF4-FFF2-40B4-BE49-F238E27FC236}">
                  <a16:creationId xmlns:a16="http://schemas.microsoft.com/office/drawing/2014/main" id="{C3A8D8A7-151F-4B08-9310-4006249583CB}"/>
                </a:ext>
              </a:extLst>
            </p:cNvPr>
            <p:cNvSpPr/>
            <p:nvPr userDrawn="1"/>
          </p:nvSpPr>
          <p:spPr bwMode="auto">
            <a:xfrm>
              <a:off x="7201303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ṩliḋé">
              <a:extLst>
                <a:ext uri="{FF2B5EF4-FFF2-40B4-BE49-F238E27FC236}">
                  <a16:creationId xmlns:a16="http://schemas.microsoft.com/office/drawing/2014/main" id="{9E411F3F-38BF-414F-94CC-E9C318C80DB9}"/>
                </a:ext>
              </a:extLst>
            </p:cNvPr>
            <p:cNvSpPr/>
            <p:nvPr userDrawn="1"/>
          </p:nvSpPr>
          <p:spPr bwMode="auto">
            <a:xfrm>
              <a:off x="7201303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ŝļïḍe">
              <a:extLst>
                <a:ext uri="{FF2B5EF4-FFF2-40B4-BE49-F238E27FC236}">
                  <a16:creationId xmlns:a16="http://schemas.microsoft.com/office/drawing/2014/main" id="{A8DC2038-29C6-4F6F-BC6E-6BCB9A8CC79B}"/>
                </a:ext>
              </a:extLst>
            </p:cNvPr>
            <p:cNvSpPr/>
            <p:nvPr userDrawn="1"/>
          </p:nvSpPr>
          <p:spPr bwMode="auto">
            <a:xfrm>
              <a:off x="7265294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iṥļíďé">
              <a:extLst>
                <a:ext uri="{FF2B5EF4-FFF2-40B4-BE49-F238E27FC236}">
                  <a16:creationId xmlns:a16="http://schemas.microsoft.com/office/drawing/2014/main" id="{706C169A-2FBF-4679-817F-0A16BAAF2AAA}"/>
                </a:ext>
              </a:extLst>
            </p:cNvPr>
            <p:cNvSpPr/>
            <p:nvPr userDrawn="1"/>
          </p:nvSpPr>
          <p:spPr bwMode="auto">
            <a:xfrm>
              <a:off x="7259477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ṥḻîḓê">
              <a:extLst>
                <a:ext uri="{FF2B5EF4-FFF2-40B4-BE49-F238E27FC236}">
                  <a16:creationId xmlns:a16="http://schemas.microsoft.com/office/drawing/2014/main" id="{8F16B105-F622-4C69-94E9-FD064A1CFADC}"/>
                </a:ext>
              </a:extLst>
            </p:cNvPr>
            <p:cNvSpPr/>
            <p:nvPr userDrawn="1"/>
          </p:nvSpPr>
          <p:spPr bwMode="auto">
            <a:xfrm>
              <a:off x="7259477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ṧļîďé">
              <a:extLst>
                <a:ext uri="{FF2B5EF4-FFF2-40B4-BE49-F238E27FC236}">
                  <a16:creationId xmlns:a16="http://schemas.microsoft.com/office/drawing/2014/main" id="{B2E9298F-5031-47E7-9B87-674F69BAE2A5}"/>
                </a:ext>
              </a:extLst>
            </p:cNvPr>
            <p:cNvSpPr/>
            <p:nvPr userDrawn="1"/>
          </p:nvSpPr>
          <p:spPr bwMode="auto">
            <a:xfrm>
              <a:off x="7323468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ṣḷîḋê">
              <a:extLst>
                <a:ext uri="{FF2B5EF4-FFF2-40B4-BE49-F238E27FC236}">
                  <a16:creationId xmlns:a16="http://schemas.microsoft.com/office/drawing/2014/main" id="{D75C6876-CB29-42C7-B429-7AABF312F56A}"/>
                </a:ext>
              </a:extLst>
            </p:cNvPr>
            <p:cNvSpPr/>
            <p:nvPr userDrawn="1"/>
          </p:nvSpPr>
          <p:spPr bwMode="auto">
            <a:xfrm>
              <a:off x="7316196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ṣḷidé">
              <a:extLst>
                <a:ext uri="{FF2B5EF4-FFF2-40B4-BE49-F238E27FC236}">
                  <a16:creationId xmlns:a16="http://schemas.microsoft.com/office/drawing/2014/main" id="{E128524A-6B5F-4778-9C54-0E05544E93D2}"/>
                </a:ext>
              </a:extLst>
            </p:cNvPr>
            <p:cNvSpPr/>
            <p:nvPr userDrawn="1"/>
          </p:nvSpPr>
          <p:spPr bwMode="auto">
            <a:xfrm>
              <a:off x="7316196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$ḷïdé">
              <a:extLst>
                <a:ext uri="{FF2B5EF4-FFF2-40B4-BE49-F238E27FC236}">
                  <a16:creationId xmlns:a16="http://schemas.microsoft.com/office/drawing/2014/main" id="{95599423-2185-43B5-8FFA-7EB124675BDD}"/>
                </a:ext>
              </a:extLst>
            </p:cNvPr>
            <p:cNvSpPr/>
            <p:nvPr userDrawn="1"/>
          </p:nvSpPr>
          <p:spPr bwMode="auto">
            <a:xfrm>
              <a:off x="7436907" y="2385935"/>
              <a:ext cx="4944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$ľíḋê">
              <a:extLst>
                <a:ext uri="{FF2B5EF4-FFF2-40B4-BE49-F238E27FC236}">
                  <a16:creationId xmlns:a16="http://schemas.microsoft.com/office/drawing/2014/main" id="{1CA6DDF6-4A36-4E4F-95F4-F1F950EF5D0C}"/>
                </a:ext>
              </a:extLst>
            </p:cNvPr>
            <p:cNvSpPr/>
            <p:nvPr userDrawn="1"/>
          </p:nvSpPr>
          <p:spPr bwMode="auto">
            <a:xfrm>
              <a:off x="7431089" y="238011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ṡḷíďé">
              <a:extLst>
                <a:ext uri="{FF2B5EF4-FFF2-40B4-BE49-F238E27FC236}">
                  <a16:creationId xmlns:a16="http://schemas.microsoft.com/office/drawing/2014/main" id="{47900ED3-2B02-4AB9-B1A1-DE41689C7D98}"/>
                </a:ext>
              </a:extLst>
            </p:cNvPr>
            <p:cNvSpPr/>
            <p:nvPr userDrawn="1"/>
          </p:nvSpPr>
          <p:spPr bwMode="auto">
            <a:xfrm>
              <a:off x="7431089" y="238011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ṧḷidê">
              <a:extLst>
                <a:ext uri="{FF2B5EF4-FFF2-40B4-BE49-F238E27FC236}">
                  <a16:creationId xmlns:a16="http://schemas.microsoft.com/office/drawing/2014/main" id="{EAD23CAC-73D0-489B-84DC-B0C2EBEF9C9E}"/>
                </a:ext>
              </a:extLst>
            </p:cNvPr>
            <p:cNvSpPr/>
            <p:nvPr userDrawn="1"/>
          </p:nvSpPr>
          <p:spPr bwMode="auto">
            <a:xfrm>
              <a:off x="6860986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ṥľîde">
              <a:extLst>
                <a:ext uri="{FF2B5EF4-FFF2-40B4-BE49-F238E27FC236}">
                  <a16:creationId xmlns:a16="http://schemas.microsoft.com/office/drawing/2014/main" id="{0027917D-A447-43CD-BBC8-BD0314E99D16}"/>
                </a:ext>
              </a:extLst>
            </p:cNvPr>
            <p:cNvSpPr/>
            <p:nvPr userDrawn="1"/>
          </p:nvSpPr>
          <p:spPr bwMode="auto">
            <a:xfrm>
              <a:off x="6853714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šľiḍé">
              <a:extLst>
                <a:ext uri="{FF2B5EF4-FFF2-40B4-BE49-F238E27FC236}">
                  <a16:creationId xmlns:a16="http://schemas.microsoft.com/office/drawing/2014/main" id="{331F505B-208B-47D5-936B-29198A3F493B}"/>
                </a:ext>
              </a:extLst>
            </p:cNvPr>
            <p:cNvSpPr/>
            <p:nvPr userDrawn="1"/>
          </p:nvSpPr>
          <p:spPr bwMode="auto">
            <a:xfrm>
              <a:off x="6853714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śḷiḑê">
              <a:extLst>
                <a:ext uri="{FF2B5EF4-FFF2-40B4-BE49-F238E27FC236}">
                  <a16:creationId xmlns:a16="http://schemas.microsoft.com/office/drawing/2014/main" id="{F87ED007-4454-4AE3-A6AA-545E4D75B352}"/>
                </a:ext>
              </a:extLst>
            </p:cNvPr>
            <p:cNvSpPr/>
            <p:nvPr userDrawn="1"/>
          </p:nvSpPr>
          <p:spPr bwMode="auto">
            <a:xfrm>
              <a:off x="6917705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ṡlïḑê">
              <a:extLst>
                <a:ext uri="{FF2B5EF4-FFF2-40B4-BE49-F238E27FC236}">
                  <a16:creationId xmlns:a16="http://schemas.microsoft.com/office/drawing/2014/main" id="{D233FEB0-B690-4FF5-A51C-35370008772B}"/>
                </a:ext>
              </a:extLst>
            </p:cNvPr>
            <p:cNvSpPr/>
            <p:nvPr userDrawn="1"/>
          </p:nvSpPr>
          <p:spPr bwMode="auto">
            <a:xfrm>
              <a:off x="6911888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Sḷide">
              <a:extLst>
                <a:ext uri="{FF2B5EF4-FFF2-40B4-BE49-F238E27FC236}">
                  <a16:creationId xmlns:a16="http://schemas.microsoft.com/office/drawing/2014/main" id="{53A51D36-4760-40D7-B770-6447BEE704BE}"/>
                </a:ext>
              </a:extLst>
            </p:cNvPr>
            <p:cNvSpPr/>
            <p:nvPr userDrawn="1"/>
          </p:nvSpPr>
          <p:spPr bwMode="auto">
            <a:xfrm>
              <a:off x="6911888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S1iḑè">
              <a:extLst>
                <a:ext uri="{FF2B5EF4-FFF2-40B4-BE49-F238E27FC236}">
                  <a16:creationId xmlns:a16="http://schemas.microsoft.com/office/drawing/2014/main" id="{AE3E5B92-CB3E-432E-9A10-D74432BB4CD4}"/>
                </a:ext>
              </a:extLst>
            </p:cNvPr>
            <p:cNvSpPr/>
            <p:nvPr userDrawn="1"/>
          </p:nvSpPr>
          <p:spPr bwMode="auto">
            <a:xfrm>
              <a:off x="6975879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ṩ1iḍè">
              <a:extLst>
                <a:ext uri="{FF2B5EF4-FFF2-40B4-BE49-F238E27FC236}">
                  <a16:creationId xmlns:a16="http://schemas.microsoft.com/office/drawing/2014/main" id="{2C797B75-4784-4C88-846C-DB347D0904CA}"/>
                </a:ext>
              </a:extLst>
            </p:cNvPr>
            <p:cNvSpPr/>
            <p:nvPr userDrawn="1"/>
          </p:nvSpPr>
          <p:spPr bwMode="auto">
            <a:xfrm>
              <a:off x="6968608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şḻiḋé">
              <a:extLst>
                <a:ext uri="{FF2B5EF4-FFF2-40B4-BE49-F238E27FC236}">
                  <a16:creationId xmlns:a16="http://schemas.microsoft.com/office/drawing/2014/main" id="{03141437-1579-472F-B252-0DF85C85491B}"/>
                </a:ext>
              </a:extLst>
            </p:cNvPr>
            <p:cNvSpPr/>
            <p:nvPr userDrawn="1"/>
          </p:nvSpPr>
          <p:spPr bwMode="auto">
            <a:xfrm>
              <a:off x="6968608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şlïďé">
              <a:extLst>
                <a:ext uri="{FF2B5EF4-FFF2-40B4-BE49-F238E27FC236}">
                  <a16:creationId xmlns:a16="http://schemas.microsoft.com/office/drawing/2014/main" id="{F1FD8A3D-8D1C-4308-BE19-FE71B777FC1A}"/>
                </a:ext>
              </a:extLst>
            </p:cNvPr>
            <p:cNvSpPr/>
            <p:nvPr userDrawn="1"/>
          </p:nvSpPr>
          <p:spPr bwMode="auto">
            <a:xfrm>
              <a:off x="7032599" y="2442654"/>
              <a:ext cx="47994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ṡḻîḍe">
              <a:extLst>
                <a:ext uri="{FF2B5EF4-FFF2-40B4-BE49-F238E27FC236}">
                  <a16:creationId xmlns:a16="http://schemas.microsoft.com/office/drawing/2014/main" id="{68DF3D99-FE0D-409C-B4E8-DADA7DB31EDF}"/>
                </a:ext>
              </a:extLst>
            </p:cNvPr>
            <p:cNvSpPr/>
            <p:nvPr userDrawn="1"/>
          </p:nvSpPr>
          <p:spPr bwMode="auto">
            <a:xfrm>
              <a:off x="7026781" y="2436837"/>
              <a:ext cx="59629" cy="58174"/>
            </a:xfrm>
            <a:custGeom>
              <a:avLst/>
              <a:gdLst>
                <a:gd name="T0" fmla="*/ 33 w 41"/>
                <a:gd name="T1" fmla="*/ 8 h 40"/>
                <a:gd name="T2" fmla="*/ 33 w 41"/>
                <a:gd name="T3" fmla="*/ 31 h 40"/>
                <a:gd name="T4" fmla="*/ 8 w 41"/>
                <a:gd name="T5" fmla="*/ 31 h 40"/>
                <a:gd name="T6" fmla="*/ 8 w 41"/>
                <a:gd name="T7" fmla="*/ 8 h 40"/>
                <a:gd name="T8" fmla="*/ 33 w 41"/>
                <a:gd name="T9" fmla="*/ 8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  <a:gd name="T20" fmla="*/ 41 w 41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0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ṣḷíḋè">
              <a:extLst>
                <a:ext uri="{FF2B5EF4-FFF2-40B4-BE49-F238E27FC236}">
                  <a16:creationId xmlns:a16="http://schemas.microsoft.com/office/drawing/2014/main" id="{FF111B86-9B3C-450B-B1B9-34B422A21CBB}"/>
                </a:ext>
              </a:extLst>
            </p:cNvPr>
            <p:cNvSpPr/>
            <p:nvPr userDrawn="1"/>
          </p:nvSpPr>
          <p:spPr bwMode="auto">
            <a:xfrm>
              <a:off x="7026781" y="2436837"/>
              <a:ext cx="59629" cy="58174"/>
            </a:xfrm>
            <a:custGeom>
              <a:avLst/>
              <a:gdLst>
                <a:gd name="T0" fmla="*/ 33 w 41"/>
                <a:gd name="T1" fmla="*/ 8 h 40"/>
                <a:gd name="T2" fmla="*/ 33 w 41"/>
                <a:gd name="T3" fmla="*/ 31 h 40"/>
                <a:gd name="T4" fmla="*/ 8 w 41"/>
                <a:gd name="T5" fmla="*/ 31 h 40"/>
                <a:gd name="T6" fmla="*/ 8 w 41"/>
                <a:gd name="T7" fmla="*/ 8 h 40"/>
                <a:gd name="T8" fmla="*/ 33 w 41"/>
                <a:gd name="T9" fmla="*/ 8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  <a:gd name="T20" fmla="*/ 41 w 41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0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sļiďe">
              <a:extLst>
                <a:ext uri="{FF2B5EF4-FFF2-40B4-BE49-F238E27FC236}">
                  <a16:creationId xmlns:a16="http://schemas.microsoft.com/office/drawing/2014/main" id="{2091067B-B9BF-4280-A10C-96DB21C45308}"/>
                </a:ext>
              </a:extLst>
            </p:cNvPr>
            <p:cNvSpPr/>
            <p:nvPr userDrawn="1"/>
          </p:nvSpPr>
          <p:spPr bwMode="auto">
            <a:xfrm>
              <a:off x="7093681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şḻïḑé">
              <a:extLst>
                <a:ext uri="{FF2B5EF4-FFF2-40B4-BE49-F238E27FC236}">
                  <a16:creationId xmlns:a16="http://schemas.microsoft.com/office/drawing/2014/main" id="{D14A761F-48A9-4C54-9E14-0F8D0F309AF4}"/>
                </a:ext>
              </a:extLst>
            </p:cNvPr>
            <p:cNvSpPr/>
            <p:nvPr userDrawn="1"/>
          </p:nvSpPr>
          <p:spPr bwMode="auto">
            <a:xfrm>
              <a:off x="7086409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ḷiḍe">
              <a:extLst>
                <a:ext uri="{FF2B5EF4-FFF2-40B4-BE49-F238E27FC236}">
                  <a16:creationId xmlns:a16="http://schemas.microsoft.com/office/drawing/2014/main" id="{EF79A539-E153-4866-89D7-B2BF390E4CEC}"/>
                </a:ext>
              </a:extLst>
            </p:cNvPr>
            <p:cNvSpPr/>
            <p:nvPr userDrawn="1"/>
          </p:nvSpPr>
          <p:spPr bwMode="auto">
            <a:xfrm>
              <a:off x="7086409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ş1íḑe">
              <a:extLst>
                <a:ext uri="{FF2B5EF4-FFF2-40B4-BE49-F238E27FC236}">
                  <a16:creationId xmlns:a16="http://schemas.microsoft.com/office/drawing/2014/main" id="{E6E7A88F-A72C-4485-A7D4-5B358070FDEF}"/>
                </a:ext>
              </a:extLst>
            </p:cNvPr>
            <p:cNvSpPr/>
            <p:nvPr userDrawn="1"/>
          </p:nvSpPr>
          <p:spPr bwMode="auto">
            <a:xfrm>
              <a:off x="7150400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ṣ1iḑê">
              <a:extLst>
                <a:ext uri="{FF2B5EF4-FFF2-40B4-BE49-F238E27FC236}">
                  <a16:creationId xmlns:a16="http://schemas.microsoft.com/office/drawing/2014/main" id="{8D3FB0B1-1E0A-47D6-A123-8AB18C6C3A8E}"/>
                </a:ext>
              </a:extLst>
            </p:cNvPr>
            <p:cNvSpPr/>
            <p:nvPr userDrawn="1"/>
          </p:nvSpPr>
          <p:spPr bwMode="auto">
            <a:xfrm>
              <a:off x="7144583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sḷîḓe">
              <a:extLst>
                <a:ext uri="{FF2B5EF4-FFF2-40B4-BE49-F238E27FC236}">
                  <a16:creationId xmlns:a16="http://schemas.microsoft.com/office/drawing/2014/main" id="{C9F344A2-110A-400E-B95E-73140346CF69}"/>
                </a:ext>
              </a:extLst>
            </p:cNvPr>
            <p:cNvSpPr/>
            <p:nvPr userDrawn="1"/>
          </p:nvSpPr>
          <p:spPr bwMode="auto">
            <a:xfrm>
              <a:off x="7144583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ṣ1iḍe">
              <a:extLst>
                <a:ext uri="{FF2B5EF4-FFF2-40B4-BE49-F238E27FC236}">
                  <a16:creationId xmlns:a16="http://schemas.microsoft.com/office/drawing/2014/main" id="{F60FB36B-CCF6-4309-975C-452298A44181}"/>
                </a:ext>
              </a:extLst>
            </p:cNvPr>
            <p:cNvSpPr/>
            <p:nvPr userDrawn="1"/>
          </p:nvSpPr>
          <p:spPr bwMode="auto">
            <a:xfrm>
              <a:off x="7208574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ṣḻíḑè">
              <a:extLst>
                <a:ext uri="{FF2B5EF4-FFF2-40B4-BE49-F238E27FC236}">
                  <a16:creationId xmlns:a16="http://schemas.microsoft.com/office/drawing/2014/main" id="{4F388C8A-6412-4855-92F2-A00775080411}"/>
                </a:ext>
              </a:extLst>
            </p:cNvPr>
            <p:cNvSpPr/>
            <p:nvPr userDrawn="1"/>
          </p:nvSpPr>
          <p:spPr bwMode="auto">
            <a:xfrm>
              <a:off x="7201303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ṥlîḋe">
              <a:extLst>
                <a:ext uri="{FF2B5EF4-FFF2-40B4-BE49-F238E27FC236}">
                  <a16:creationId xmlns:a16="http://schemas.microsoft.com/office/drawing/2014/main" id="{D925D152-642A-4C60-B583-61873E8C84CC}"/>
                </a:ext>
              </a:extLst>
            </p:cNvPr>
            <p:cNvSpPr/>
            <p:nvPr userDrawn="1"/>
          </p:nvSpPr>
          <p:spPr bwMode="auto">
            <a:xfrm>
              <a:off x="7201303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Sļíḓè">
              <a:extLst>
                <a:ext uri="{FF2B5EF4-FFF2-40B4-BE49-F238E27FC236}">
                  <a16:creationId xmlns:a16="http://schemas.microsoft.com/office/drawing/2014/main" id="{2EFA2FAE-D930-4228-B85E-1FE01C2DB8CF}"/>
                </a:ext>
              </a:extLst>
            </p:cNvPr>
            <p:cNvSpPr/>
            <p:nvPr userDrawn="1"/>
          </p:nvSpPr>
          <p:spPr bwMode="auto">
            <a:xfrm>
              <a:off x="7265294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ṥľidè">
              <a:extLst>
                <a:ext uri="{FF2B5EF4-FFF2-40B4-BE49-F238E27FC236}">
                  <a16:creationId xmlns:a16="http://schemas.microsoft.com/office/drawing/2014/main" id="{0961B7DC-CAB5-41CE-9DE9-8D9623478026}"/>
                </a:ext>
              </a:extLst>
            </p:cNvPr>
            <p:cNvSpPr/>
            <p:nvPr userDrawn="1"/>
          </p:nvSpPr>
          <p:spPr bwMode="auto">
            <a:xfrm>
              <a:off x="7259477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ṩľîďé">
              <a:extLst>
                <a:ext uri="{FF2B5EF4-FFF2-40B4-BE49-F238E27FC236}">
                  <a16:creationId xmlns:a16="http://schemas.microsoft.com/office/drawing/2014/main" id="{91891797-C6C1-418D-AAC4-793A9CEFF083}"/>
                </a:ext>
              </a:extLst>
            </p:cNvPr>
            <p:cNvSpPr/>
            <p:nvPr userDrawn="1"/>
          </p:nvSpPr>
          <p:spPr bwMode="auto">
            <a:xfrm>
              <a:off x="7259477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şļïḑê">
              <a:extLst>
                <a:ext uri="{FF2B5EF4-FFF2-40B4-BE49-F238E27FC236}">
                  <a16:creationId xmlns:a16="http://schemas.microsoft.com/office/drawing/2014/main" id="{854C39F4-2DE2-4A08-A206-4B07380984C9}"/>
                </a:ext>
              </a:extLst>
            </p:cNvPr>
            <p:cNvSpPr/>
            <p:nvPr userDrawn="1"/>
          </p:nvSpPr>
          <p:spPr bwMode="auto">
            <a:xfrm>
              <a:off x="7323468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$1îďe">
              <a:extLst>
                <a:ext uri="{FF2B5EF4-FFF2-40B4-BE49-F238E27FC236}">
                  <a16:creationId xmlns:a16="http://schemas.microsoft.com/office/drawing/2014/main" id="{093EEA20-932C-4BE6-84A9-5EBB4FC2C277}"/>
                </a:ext>
              </a:extLst>
            </p:cNvPr>
            <p:cNvSpPr/>
            <p:nvPr userDrawn="1"/>
          </p:nvSpPr>
          <p:spPr bwMode="auto">
            <a:xfrm>
              <a:off x="7316196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$ḻîdé">
              <a:extLst>
                <a:ext uri="{FF2B5EF4-FFF2-40B4-BE49-F238E27FC236}">
                  <a16:creationId xmlns:a16="http://schemas.microsoft.com/office/drawing/2014/main" id="{815FF2FD-9857-4D77-A690-6B84F9B10BA9}"/>
                </a:ext>
              </a:extLst>
            </p:cNvPr>
            <p:cNvSpPr/>
            <p:nvPr userDrawn="1"/>
          </p:nvSpPr>
          <p:spPr bwMode="auto">
            <a:xfrm>
              <a:off x="7316196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ŝḻïďê">
              <a:extLst>
                <a:ext uri="{FF2B5EF4-FFF2-40B4-BE49-F238E27FC236}">
                  <a16:creationId xmlns:a16="http://schemas.microsoft.com/office/drawing/2014/main" id="{F047E7A3-E976-4E63-9C93-937AE7C4ACEA}"/>
                </a:ext>
              </a:extLst>
            </p:cNvPr>
            <p:cNvSpPr/>
            <p:nvPr userDrawn="1"/>
          </p:nvSpPr>
          <p:spPr bwMode="auto">
            <a:xfrm>
              <a:off x="7380187" y="2385935"/>
              <a:ext cx="45085" cy="101804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ṧľîḍe">
              <a:extLst>
                <a:ext uri="{FF2B5EF4-FFF2-40B4-BE49-F238E27FC236}">
                  <a16:creationId xmlns:a16="http://schemas.microsoft.com/office/drawing/2014/main" id="{EBCAEB9B-E1FD-491C-A11B-6107E3FD0FA0}"/>
                </a:ext>
              </a:extLst>
            </p:cNvPr>
            <p:cNvSpPr/>
            <p:nvPr userDrawn="1"/>
          </p:nvSpPr>
          <p:spPr bwMode="auto">
            <a:xfrm>
              <a:off x="7374370" y="2380118"/>
              <a:ext cx="56720" cy="114894"/>
            </a:xfrm>
            <a:custGeom>
              <a:avLst/>
              <a:gdLst>
                <a:gd name="T0" fmla="*/ 31 w 39"/>
                <a:gd name="T1" fmla="*/ 8 h 79"/>
                <a:gd name="T2" fmla="*/ 31 w 39"/>
                <a:gd name="T3" fmla="*/ 39 h 79"/>
                <a:gd name="T4" fmla="*/ 31 w 39"/>
                <a:gd name="T5" fmla="*/ 70 h 79"/>
                <a:gd name="T6" fmla="*/ 8 w 39"/>
                <a:gd name="T7" fmla="*/ 70 h 79"/>
                <a:gd name="T8" fmla="*/ 8 w 39"/>
                <a:gd name="T9" fmla="*/ 39 h 79"/>
                <a:gd name="T10" fmla="*/ 8 w 39"/>
                <a:gd name="T11" fmla="*/ 8 h 79"/>
                <a:gd name="T12" fmla="*/ 31 w 39"/>
                <a:gd name="T13" fmla="*/ 8 h 79"/>
                <a:gd name="T14" fmla="*/ 39 w 39"/>
                <a:gd name="T15" fmla="*/ 0 h 79"/>
                <a:gd name="T16" fmla="*/ 0 w 39"/>
                <a:gd name="T17" fmla="*/ 0 h 79"/>
                <a:gd name="T18" fmla="*/ 0 w 39"/>
                <a:gd name="T19" fmla="*/ 39 h 79"/>
                <a:gd name="T20" fmla="*/ 0 w 39"/>
                <a:gd name="T21" fmla="*/ 79 h 79"/>
                <a:gd name="T22" fmla="*/ 39 w 39"/>
                <a:gd name="T23" fmla="*/ 79 h 79"/>
                <a:gd name="T24" fmla="*/ 39 w 39"/>
                <a:gd name="T25" fmla="*/ 39 h 79"/>
                <a:gd name="T26" fmla="*/ 39 w 39"/>
                <a:gd name="T27" fmla="*/ 0 h 79"/>
                <a:gd name="T28" fmla="*/ 39 w 39"/>
                <a:gd name="T2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79">
                  <a:moveTo>
                    <a:pt x="31" y="8"/>
                  </a:moveTo>
                  <a:lnTo>
                    <a:pt x="31" y="39"/>
                  </a:lnTo>
                  <a:lnTo>
                    <a:pt x="31" y="70"/>
                  </a:lnTo>
                  <a:lnTo>
                    <a:pt x="8" y="70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79"/>
                  </a:lnTo>
                  <a:lnTo>
                    <a:pt x="39" y="7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ṥļîḍè">
              <a:extLst>
                <a:ext uri="{FF2B5EF4-FFF2-40B4-BE49-F238E27FC236}">
                  <a16:creationId xmlns:a16="http://schemas.microsoft.com/office/drawing/2014/main" id="{6FADE284-360B-474B-ABFA-D6039E47E691}"/>
                </a:ext>
              </a:extLst>
            </p:cNvPr>
            <p:cNvSpPr/>
            <p:nvPr userDrawn="1"/>
          </p:nvSpPr>
          <p:spPr bwMode="auto">
            <a:xfrm>
              <a:off x="7374370" y="2380118"/>
              <a:ext cx="56720" cy="114894"/>
            </a:xfrm>
            <a:custGeom>
              <a:avLst/>
              <a:gdLst>
                <a:gd name="T0" fmla="*/ 31 w 39"/>
                <a:gd name="T1" fmla="*/ 8 h 79"/>
                <a:gd name="T2" fmla="*/ 31 w 39"/>
                <a:gd name="T3" fmla="*/ 39 h 79"/>
                <a:gd name="T4" fmla="*/ 31 w 39"/>
                <a:gd name="T5" fmla="*/ 70 h 79"/>
                <a:gd name="T6" fmla="*/ 8 w 39"/>
                <a:gd name="T7" fmla="*/ 70 h 79"/>
                <a:gd name="T8" fmla="*/ 8 w 39"/>
                <a:gd name="T9" fmla="*/ 39 h 79"/>
                <a:gd name="T10" fmla="*/ 8 w 39"/>
                <a:gd name="T11" fmla="*/ 8 h 79"/>
                <a:gd name="T12" fmla="*/ 31 w 39"/>
                <a:gd name="T13" fmla="*/ 8 h 79"/>
                <a:gd name="T14" fmla="*/ 39 w 39"/>
                <a:gd name="T15" fmla="*/ 0 h 79"/>
                <a:gd name="T16" fmla="*/ 0 w 39"/>
                <a:gd name="T17" fmla="*/ 0 h 79"/>
                <a:gd name="T18" fmla="*/ 0 w 39"/>
                <a:gd name="T19" fmla="*/ 39 h 79"/>
                <a:gd name="T20" fmla="*/ 0 w 39"/>
                <a:gd name="T21" fmla="*/ 79 h 79"/>
                <a:gd name="T22" fmla="*/ 39 w 39"/>
                <a:gd name="T23" fmla="*/ 79 h 79"/>
                <a:gd name="T24" fmla="*/ 39 w 39"/>
                <a:gd name="T25" fmla="*/ 39 h 79"/>
                <a:gd name="T26" fmla="*/ 39 w 39"/>
                <a:gd name="T27" fmla="*/ 0 h 79"/>
                <a:gd name="T28" fmla="*/ 39 w 39"/>
                <a:gd name="T2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79">
                  <a:moveTo>
                    <a:pt x="31" y="8"/>
                  </a:moveTo>
                  <a:lnTo>
                    <a:pt x="31" y="39"/>
                  </a:lnTo>
                  <a:lnTo>
                    <a:pt x="31" y="70"/>
                  </a:lnTo>
                  <a:lnTo>
                    <a:pt x="8" y="70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79"/>
                  </a:lnTo>
                  <a:lnTo>
                    <a:pt x="39" y="7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ṡļîdé">
              <a:extLst>
                <a:ext uri="{FF2B5EF4-FFF2-40B4-BE49-F238E27FC236}">
                  <a16:creationId xmlns:a16="http://schemas.microsoft.com/office/drawing/2014/main" id="{B3B07035-A6BA-4F61-90C1-B44CC0D104B8}"/>
                </a:ext>
              </a:extLst>
            </p:cNvPr>
            <p:cNvSpPr/>
            <p:nvPr userDrawn="1"/>
          </p:nvSpPr>
          <p:spPr bwMode="auto">
            <a:xfrm>
              <a:off x="7436907" y="2442654"/>
              <a:ext cx="4944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ṩļíḑê">
              <a:extLst>
                <a:ext uri="{FF2B5EF4-FFF2-40B4-BE49-F238E27FC236}">
                  <a16:creationId xmlns:a16="http://schemas.microsoft.com/office/drawing/2014/main" id="{4954423E-E867-435B-84BF-31860D266926}"/>
                </a:ext>
              </a:extLst>
            </p:cNvPr>
            <p:cNvSpPr/>
            <p:nvPr userDrawn="1"/>
          </p:nvSpPr>
          <p:spPr bwMode="auto">
            <a:xfrm>
              <a:off x="7431089" y="2436837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ṡlîdè">
              <a:extLst>
                <a:ext uri="{FF2B5EF4-FFF2-40B4-BE49-F238E27FC236}">
                  <a16:creationId xmlns:a16="http://schemas.microsoft.com/office/drawing/2014/main" id="{5355100B-F99E-4E8C-AF5C-7324F42970C6}"/>
                </a:ext>
              </a:extLst>
            </p:cNvPr>
            <p:cNvSpPr/>
            <p:nvPr userDrawn="1"/>
          </p:nvSpPr>
          <p:spPr bwMode="auto">
            <a:xfrm>
              <a:off x="7431089" y="2436837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ṡ1ïḋé">
              <a:extLst>
                <a:ext uri="{FF2B5EF4-FFF2-40B4-BE49-F238E27FC236}">
                  <a16:creationId xmlns:a16="http://schemas.microsoft.com/office/drawing/2014/main" id="{1F33153D-9ED1-450D-83E5-02375A848154}"/>
                </a:ext>
              </a:extLst>
            </p:cNvPr>
            <p:cNvSpPr/>
            <p:nvPr userDrawn="1"/>
          </p:nvSpPr>
          <p:spPr bwMode="auto">
            <a:xfrm>
              <a:off x="6860986" y="2500828"/>
              <a:ext cx="15997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îšḻïḓè">
              <a:extLst>
                <a:ext uri="{FF2B5EF4-FFF2-40B4-BE49-F238E27FC236}">
                  <a16:creationId xmlns:a16="http://schemas.microsoft.com/office/drawing/2014/main" id="{BE303C34-A9D5-49B3-89E1-C51A2BCCFBDB}"/>
                </a:ext>
              </a:extLst>
            </p:cNvPr>
            <p:cNvSpPr/>
            <p:nvPr userDrawn="1"/>
          </p:nvSpPr>
          <p:spPr bwMode="auto">
            <a:xfrm>
              <a:off x="6853714" y="2495011"/>
              <a:ext cx="173068" cy="56720"/>
            </a:xfrm>
            <a:custGeom>
              <a:avLst/>
              <a:gdLst>
                <a:gd name="T0" fmla="*/ 111 w 119"/>
                <a:gd name="T1" fmla="*/ 8 h 39"/>
                <a:gd name="T2" fmla="*/ 111 w 119"/>
                <a:gd name="T3" fmla="*/ 31 h 39"/>
                <a:gd name="T4" fmla="*/ 79 w 119"/>
                <a:gd name="T5" fmla="*/ 31 h 39"/>
                <a:gd name="T6" fmla="*/ 40 w 119"/>
                <a:gd name="T7" fmla="*/ 31 h 39"/>
                <a:gd name="T8" fmla="*/ 9 w 119"/>
                <a:gd name="T9" fmla="*/ 31 h 39"/>
                <a:gd name="T10" fmla="*/ 9 w 119"/>
                <a:gd name="T11" fmla="*/ 8 h 39"/>
                <a:gd name="T12" fmla="*/ 40 w 119"/>
                <a:gd name="T13" fmla="*/ 8 h 39"/>
                <a:gd name="T14" fmla="*/ 79 w 119"/>
                <a:gd name="T15" fmla="*/ 8 h 39"/>
                <a:gd name="T16" fmla="*/ 111 w 119"/>
                <a:gd name="T17" fmla="*/ 8 h 39"/>
                <a:gd name="T18" fmla="*/ 119 w 119"/>
                <a:gd name="T19" fmla="*/ 0 h 39"/>
                <a:gd name="T20" fmla="*/ 79 w 119"/>
                <a:gd name="T21" fmla="*/ 0 h 39"/>
                <a:gd name="T22" fmla="*/ 40 w 119"/>
                <a:gd name="T23" fmla="*/ 0 h 39"/>
                <a:gd name="T24" fmla="*/ 0 w 119"/>
                <a:gd name="T25" fmla="*/ 0 h 39"/>
                <a:gd name="T26" fmla="*/ 0 w 119"/>
                <a:gd name="T27" fmla="*/ 39 h 39"/>
                <a:gd name="T28" fmla="*/ 40 w 119"/>
                <a:gd name="T29" fmla="*/ 39 h 39"/>
                <a:gd name="T30" fmla="*/ 79 w 119"/>
                <a:gd name="T31" fmla="*/ 39 h 39"/>
                <a:gd name="T32" fmla="*/ 119 w 119"/>
                <a:gd name="T33" fmla="*/ 39 h 39"/>
                <a:gd name="T34" fmla="*/ 119 w 119"/>
                <a:gd name="T35" fmla="*/ 0 h 39"/>
                <a:gd name="T36" fmla="*/ 119 w 119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9">
                  <a:moveTo>
                    <a:pt x="111" y="8"/>
                  </a:moveTo>
                  <a:lnTo>
                    <a:pt x="111" y="31"/>
                  </a:lnTo>
                  <a:lnTo>
                    <a:pt x="79" y="31"/>
                  </a:lnTo>
                  <a:lnTo>
                    <a:pt x="40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40" y="8"/>
                  </a:lnTo>
                  <a:lnTo>
                    <a:pt x="79" y="8"/>
                  </a:lnTo>
                  <a:lnTo>
                    <a:pt x="111" y="8"/>
                  </a:lnTo>
                  <a:close/>
                  <a:moveTo>
                    <a:pt x="119" y="0"/>
                  </a:moveTo>
                  <a:lnTo>
                    <a:pt x="79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79" y="39"/>
                  </a:lnTo>
                  <a:lnTo>
                    <a:pt x="119" y="39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şḷîďê">
              <a:extLst>
                <a:ext uri="{FF2B5EF4-FFF2-40B4-BE49-F238E27FC236}">
                  <a16:creationId xmlns:a16="http://schemas.microsoft.com/office/drawing/2014/main" id="{F6225F82-F1E1-413C-B0A2-07A35FE9B8ED}"/>
                </a:ext>
              </a:extLst>
            </p:cNvPr>
            <p:cNvSpPr/>
            <p:nvPr userDrawn="1"/>
          </p:nvSpPr>
          <p:spPr bwMode="auto">
            <a:xfrm>
              <a:off x="6853714" y="2495011"/>
              <a:ext cx="173068" cy="56720"/>
            </a:xfrm>
            <a:custGeom>
              <a:avLst/>
              <a:gdLst>
                <a:gd name="T0" fmla="*/ 111 w 119"/>
                <a:gd name="T1" fmla="*/ 8 h 39"/>
                <a:gd name="T2" fmla="*/ 111 w 119"/>
                <a:gd name="T3" fmla="*/ 31 h 39"/>
                <a:gd name="T4" fmla="*/ 79 w 119"/>
                <a:gd name="T5" fmla="*/ 31 h 39"/>
                <a:gd name="T6" fmla="*/ 40 w 119"/>
                <a:gd name="T7" fmla="*/ 31 h 39"/>
                <a:gd name="T8" fmla="*/ 9 w 119"/>
                <a:gd name="T9" fmla="*/ 31 h 39"/>
                <a:gd name="T10" fmla="*/ 9 w 119"/>
                <a:gd name="T11" fmla="*/ 8 h 39"/>
                <a:gd name="T12" fmla="*/ 40 w 119"/>
                <a:gd name="T13" fmla="*/ 8 h 39"/>
                <a:gd name="T14" fmla="*/ 79 w 119"/>
                <a:gd name="T15" fmla="*/ 8 h 39"/>
                <a:gd name="T16" fmla="*/ 111 w 119"/>
                <a:gd name="T17" fmla="*/ 8 h 39"/>
                <a:gd name="T18" fmla="*/ 119 w 119"/>
                <a:gd name="T19" fmla="*/ 0 h 39"/>
                <a:gd name="T20" fmla="*/ 79 w 119"/>
                <a:gd name="T21" fmla="*/ 0 h 39"/>
                <a:gd name="T22" fmla="*/ 40 w 119"/>
                <a:gd name="T23" fmla="*/ 0 h 39"/>
                <a:gd name="T24" fmla="*/ 0 w 119"/>
                <a:gd name="T25" fmla="*/ 0 h 39"/>
                <a:gd name="T26" fmla="*/ 0 w 119"/>
                <a:gd name="T27" fmla="*/ 39 h 39"/>
                <a:gd name="T28" fmla="*/ 40 w 119"/>
                <a:gd name="T29" fmla="*/ 39 h 39"/>
                <a:gd name="T30" fmla="*/ 79 w 119"/>
                <a:gd name="T31" fmla="*/ 39 h 39"/>
                <a:gd name="T32" fmla="*/ 119 w 119"/>
                <a:gd name="T33" fmla="*/ 39 h 39"/>
                <a:gd name="T34" fmla="*/ 119 w 119"/>
                <a:gd name="T35" fmla="*/ 0 h 39"/>
                <a:gd name="T36" fmla="*/ 119 w 119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9">
                  <a:moveTo>
                    <a:pt x="111" y="8"/>
                  </a:moveTo>
                  <a:lnTo>
                    <a:pt x="111" y="31"/>
                  </a:lnTo>
                  <a:lnTo>
                    <a:pt x="79" y="31"/>
                  </a:lnTo>
                  <a:lnTo>
                    <a:pt x="40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40" y="8"/>
                  </a:lnTo>
                  <a:lnTo>
                    <a:pt x="79" y="8"/>
                  </a:lnTo>
                  <a:lnTo>
                    <a:pt x="111" y="8"/>
                  </a:lnTo>
                  <a:moveTo>
                    <a:pt x="119" y="0"/>
                  </a:moveTo>
                  <a:lnTo>
                    <a:pt x="79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79" y="39"/>
                  </a:lnTo>
                  <a:lnTo>
                    <a:pt x="119" y="39"/>
                  </a:lnTo>
                  <a:lnTo>
                    <a:pt x="119" y="0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işḷíḑè">
              <a:extLst>
                <a:ext uri="{FF2B5EF4-FFF2-40B4-BE49-F238E27FC236}">
                  <a16:creationId xmlns:a16="http://schemas.microsoft.com/office/drawing/2014/main" id="{9339E8BB-FB6E-40EE-A294-8E035E5618E9}"/>
                </a:ext>
              </a:extLst>
            </p:cNvPr>
            <p:cNvSpPr/>
            <p:nvPr userDrawn="1"/>
          </p:nvSpPr>
          <p:spPr bwMode="auto">
            <a:xfrm>
              <a:off x="7032599" y="2500828"/>
              <a:ext cx="47994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ṩlídê">
              <a:extLst>
                <a:ext uri="{FF2B5EF4-FFF2-40B4-BE49-F238E27FC236}">
                  <a16:creationId xmlns:a16="http://schemas.microsoft.com/office/drawing/2014/main" id="{82B06586-8A31-4B3E-B6FD-0EA26D0F3ED6}"/>
                </a:ext>
              </a:extLst>
            </p:cNvPr>
            <p:cNvSpPr/>
            <p:nvPr userDrawn="1"/>
          </p:nvSpPr>
          <p:spPr bwMode="auto">
            <a:xfrm>
              <a:off x="7026781" y="2495011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śľiḓê">
              <a:extLst>
                <a:ext uri="{FF2B5EF4-FFF2-40B4-BE49-F238E27FC236}">
                  <a16:creationId xmlns:a16="http://schemas.microsoft.com/office/drawing/2014/main" id="{F9A95BA6-F0CD-4F78-B1D8-55C160D21395}"/>
                </a:ext>
              </a:extLst>
            </p:cNvPr>
            <p:cNvSpPr/>
            <p:nvPr userDrawn="1"/>
          </p:nvSpPr>
          <p:spPr bwMode="auto">
            <a:xfrm>
              <a:off x="7026781" y="2495011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ŝ1ïde">
              <a:extLst>
                <a:ext uri="{FF2B5EF4-FFF2-40B4-BE49-F238E27FC236}">
                  <a16:creationId xmlns:a16="http://schemas.microsoft.com/office/drawing/2014/main" id="{4272328A-652A-4C16-BF06-9686E1EBA45F}"/>
                </a:ext>
              </a:extLst>
            </p:cNvPr>
            <p:cNvSpPr/>
            <p:nvPr userDrawn="1"/>
          </p:nvSpPr>
          <p:spPr bwMode="auto">
            <a:xfrm>
              <a:off x="7093681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śḷiḓé">
              <a:extLst>
                <a:ext uri="{FF2B5EF4-FFF2-40B4-BE49-F238E27FC236}">
                  <a16:creationId xmlns:a16="http://schemas.microsoft.com/office/drawing/2014/main" id="{D4D5A2A7-7636-4173-9052-9DDE71A777B0}"/>
                </a:ext>
              </a:extLst>
            </p:cNvPr>
            <p:cNvSpPr/>
            <p:nvPr userDrawn="1"/>
          </p:nvSpPr>
          <p:spPr bwMode="auto">
            <a:xfrm>
              <a:off x="7086409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šľîḍe">
              <a:extLst>
                <a:ext uri="{FF2B5EF4-FFF2-40B4-BE49-F238E27FC236}">
                  <a16:creationId xmlns:a16="http://schemas.microsoft.com/office/drawing/2014/main" id="{1A8E8C2A-66A4-40F7-B00C-70CC09AB2521}"/>
                </a:ext>
              </a:extLst>
            </p:cNvPr>
            <p:cNvSpPr/>
            <p:nvPr userDrawn="1"/>
          </p:nvSpPr>
          <p:spPr bwMode="auto">
            <a:xfrm>
              <a:off x="7086409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ṥḻîḑê">
              <a:extLst>
                <a:ext uri="{FF2B5EF4-FFF2-40B4-BE49-F238E27FC236}">
                  <a16:creationId xmlns:a16="http://schemas.microsoft.com/office/drawing/2014/main" id="{B9D7940B-706B-478B-9C4B-454D4F7885A9}"/>
                </a:ext>
              </a:extLst>
            </p:cNvPr>
            <p:cNvSpPr/>
            <p:nvPr userDrawn="1"/>
          </p:nvSpPr>
          <p:spPr bwMode="auto">
            <a:xfrm>
              <a:off x="7150400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Sḷïdè">
              <a:extLst>
                <a:ext uri="{FF2B5EF4-FFF2-40B4-BE49-F238E27FC236}">
                  <a16:creationId xmlns:a16="http://schemas.microsoft.com/office/drawing/2014/main" id="{385BB55A-76C4-4331-8A0A-195C23DCB605}"/>
                </a:ext>
              </a:extLst>
            </p:cNvPr>
            <p:cNvSpPr/>
            <p:nvPr userDrawn="1"/>
          </p:nvSpPr>
          <p:spPr bwMode="auto">
            <a:xfrm>
              <a:off x="7144583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ṡlïḍe">
              <a:extLst>
                <a:ext uri="{FF2B5EF4-FFF2-40B4-BE49-F238E27FC236}">
                  <a16:creationId xmlns:a16="http://schemas.microsoft.com/office/drawing/2014/main" id="{FAF472E8-B832-4806-BD0B-BC9C9F9EC286}"/>
                </a:ext>
              </a:extLst>
            </p:cNvPr>
            <p:cNvSpPr/>
            <p:nvPr userDrawn="1"/>
          </p:nvSpPr>
          <p:spPr bwMode="auto">
            <a:xfrm>
              <a:off x="7144583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ṩḷîḓe">
              <a:extLst>
                <a:ext uri="{FF2B5EF4-FFF2-40B4-BE49-F238E27FC236}">
                  <a16:creationId xmlns:a16="http://schemas.microsoft.com/office/drawing/2014/main" id="{01D925D0-E6A7-47F1-B7BF-BE48A1A8D2D3}"/>
                </a:ext>
              </a:extLst>
            </p:cNvPr>
            <p:cNvSpPr/>
            <p:nvPr userDrawn="1"/>
          </p:nvSpPr>
          <p:spPr bwMode="auto">
            <a:xfrm>
              <a:off x="7208574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şḷîḋe">
              <a:extLst>
                <a:ext uri="{FF2B5EF4-FFF2-40B4-BE49-F238E27FC236}">
                  <a16:creationId xmlns:a16="http://schemas.microsoft.com/office/drawing/2014/main" id="{874ED6CA-E920-427D-A980-A86727E8A4A8}"/>
                </a:ext>
              </a:extLst>
            </p:cNvPr>
            <p:cNvSpPr/>
            <p:nvPr userDrawn="1"/>
          </p:nvSpPr>
          <p:spPr bwMode="auto">
            <a:xfrm>
              <a:off x="7201303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śḻiḑe">
              <a:extLst>
                <a:ext uri="{FF2B5EF4-FFF2-40B4-BE49-F238E27FC236}">
                  <a16:creationId xmlns:a16="http://schemas.microsoft.com/office/drawing/2014/main" id="{BCF3E03D-DEB7-4B1D-BD68-AD30CC7FCFF3}"/>
                </a:ext>
              </a:extLst>
            </p:cNvPr>
            <p:cNvSpPr/>
            <p:nvPr userDrawn="1"/>
          </p:nvSpPr>
          <p:spPr bwMode="auto">
            <a:xfrm>
              <a:off x="7201303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ṣ1iḋe">
              <a:extLst>
                <a:ext uri="{FF2B5EF4-FFF2-40B4-BE49-F238E27FC236}">
                  <a16:creationId xmlns:a16="http://schemas.microsoft.com/office/drawing/2014/main" id="{982AD3F7-A05F-42F3-93A3-DE6EFCEDED8D}"/>
                </a:ext>
              </a:extLst>
            </p:cNvPr>
            <p:cNvSpPr/>
            <p:nvPr userDrawn="1"/>
          </p:nvSpPr>
          <p:spPr bwMode="auto">
            <a:xfrm>
              <a:off x="7265294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ṧlídè">
              <a:extLst>
                <a:ext uri="{FF2B5EF4-FFF2-40B4-BE49-F238E27FC236}">
                  <a16:creationId xmlns:a16="http://schemas.microsoft.com/office/drawing/2014/main" id="{94849BDB-75B3-4C8B-B493-6B41792BFEA2}"/>
                </a:ext>
              </a:extLst>
            </p:cNvPr>
            <p:cNvSpPr/>
            <p:nvPr userDrawn="1"/>
          </p:nvSpPr>
          <p:spPr bwMode="auto">
            <a:xfrm>
              <a:off x="7259477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śļiḓe">
              <a:extLst>
                <a:ext uri="{FF2B5EF4-FFF2-40B4-BE49-F238E27FC236}">
                  <a16:creationId xmlns:a16="http://schemas.microsoft.com/office/drawing/2014/main" id="{783817A3-5B33-4E24-9430-7473430D8E0D}"/>
                </a:ext>
              </a:extLst>
            </p:cNvPr>
            <p:cNvSpPr/>
            <p:nvPr userDrawn="1"/>
          </p:nvSpPr>
          <p:spPr bwMode="auto">
            <a:xfrm>
              <a:off x="7259477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Sḷîďé">
              <a:extLst>
                <a:ext uri="{FF2B5EF4-FFF2-40B4-BE49-F238E27FC236}">
                  <a16:creationId xmlns:a16="http://schemas.microsoft.com/office/drawing/2014/main" id="{8D5D4B6B-4F33-4BEB-8FA2-C3DAF17A5A86}"/>
                </a:ext>
              </a:extLst>
            </p:cNvPr>
            <p:cNvSpPr/>
            <p:nvPr userDrawn="1"/>
          </p:nvSpPr>
          <p:spPr bwMode="auto">
            <a:xfrm>
              <a:off x="7323468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ṧḷîḍé">
              <a:extLst>
                <a:ext uri="{FF2B5EF4-FFF2-40B4-BE49-F238E27FC236}">
                  <a16:creationId xmlns:a16="http://schemas.microsoft.com/office/drawing/2014/main" id="{A3BA3C00-1DF4-4B92-B13E-B15DFB51F25A}"/>
                </a:ext>
              </a:extLst>
            </p:cNvPr>
            <p:cNvSpPr/>
            <p:nvPr userDrawn="1"/>
          </p:nvSpPr>
          <p:spPr bwMode="auto">
            <a:xfrm>
              <a:off x="7316196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şḷiḓé">
              <a:extLst>
                <a:ext uri="{FF2B5EF4-FFF2-40B4-BE49-F238E27FC236}">
                  <a16:creationId xmlns:a16="http://schemas.microsoft.com/office/drawing/2014/main" id="{319B8B53-99BC-42F7-BCEF-7759607439D1}"/>
                </a:ext>
              </a:extLst>
            </p:cNvPr>
            <p:cNvSpPr/>
            <p:nvPr userDrawn="1"/>
          </p:nvSpPr>
          <p:spPr bwMode="auto">
            <a:xfrm>
              <a:off x="7316196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ṩ1îdê">
              <a:extLst>
                <a:ext uri="{FF2B5EF4-FFF2-40B4-BE49-F238E27FC236}">
                  <a16:creationId xmlns:a16="http://schemas.microsoft.com/office/drawing/2014/main" id="{F24B8760-13B1-4C11-BEB5-187C69820919}"/>
                </a:ext>
              </a:extLst>
            </p:cNvPr>
            <p:cNvSpPr/>
            <p:nvPr userDrawn="1"/>
          </p:nvSpPr>
          <p:spPr bwMode="auto">
            <a:xfrm>
              <a:off x="7380187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ṡḻíḋê">
              <a:extLst>
                <a:ext uri="{FF2B5EF4-FFF2-40B4-BE49-F238E27FC236}">
                  <a16:creationId xmlns:a16="http://schemas.microsoft.com/office/drawing/2014/main" id="{60FDE7A3-41FD-4CD6-B497-F0A8C63599E1}"/>
                </a:ext>
              </a:extLst>
            </p:cNvPr>
            <p:cNvSpPr/>
            <p:nvPr userDrawn="1"/>
          </p:nvSpPr>
          <p:spPr bwMode="auto">
            <a:xfrm>
              <a:off x="7374370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śľïḓé">
              <a:extLst>
                <a:ext uri="{FF2B5EF4-FFF2-40B4-BE49-F238E27FC236}">
                  <a16:creationId xmlns:a16="http://schemas.microsoft.com/office/drawing/2014/main" id="{4B868B8D-C850-40AD-B6F2-D94534F28DEF}"/>
                </a:ext>
              </a:extLst>
            </p:cNvPr>
            <p:cNvSpPr/>
            <p:nvPr userDrawn="1"/>
          </p:nvSpPr>
          <p:spPr bwMode="auto">
            <a:xfrm>
              <a:off x="7374370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ṥḷídé">
              <a:extLst>
                <a:ext uri="{FF2B5EF4-FFF2-40B4-BE49-F238E27FC236}">
                  <a16:creationId xmlns:a16="http://schemas.microsoft.com/office/drawing/2014/main" id="{310EF581-23CF-4F8F-8F67-0FA2DDD1F04E}"/>
                </a:ext>
              </a:extLst>
            </p:cNvPr>
            <p:cNvSpPr/>
            <p:nvPr userDrawn="1"/>
          </p:nvSpPr>
          <p:spPr bwMode="auto">
            <a:xfrm>
              <a:off x="7436907" y="2500828"/>
              <a:ext cx="4944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ŝľîḓe">
              <a:extLst>
                <a:ext uri="{FF2B5EF4-FFF2-40B4-BE49-F238E27FC236}">
                  <a16:creationId xmlns:a16="http://schemas.microsoft.com/office/drawing/2014/main" id="{CCAC0AA8-579F-4E6A-97E1-E2A4B9E223A2}"/>
                </a:ext>
              </a:extLst>
            </p:cNvPr>
            <p:cNvSpPr/>
            <p:nvPr userDrawn="1"/>
          </p:nvSpPr>
          <p:spPr bwMode="auto">
            <a:xfrm>
              <a:off x="7431089" y="2495011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śļïdè">
              <a:extLst>
                <a:ext uri="{FF2B5EF4-FFF2-40B4-BE49-F238E27FC236}">
                  <a16:creationId xmlns:a16="http://schemas.microsoft.com/office/drawing/2014/main" id="{D758775F-F355-4304-B7E1-F5370461DDA8}"/>
                </a:ext>
              </a:extLst>
            </p:cNvPr>
            <p:cNvSpPr/>
            <p:nvPr userDrawn="1"/>
          </p:nvSpPr>
          <p:spPr bwMode="auto">
            <a:xfrm>
              <a:off x="7431089" y="2495011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ïŝḻïḑé">
              <a:extLst>
                <a:ext uri="{FF2B5EF4-FFF2-40B4-BE49-F238E27FC236}">
                  <a16:creationId xmlns:a16="http://schemas.microsoft.com/office/drawing/2014/main" id="{F5A86D35-4A9A-4384-8428-251645C1F6AA}"/>
                </a:ext>
              </a:extLst>
            </p:cNvPr>
            <p:cNvSpPr/>
            <p:nvPr userDrawn="1"/>
          </p:nvSpPr>
          <p:spPr bwMode="auto">
            <a:xfrm>
              <a:off x="5204486" y="2116881"/>
              <a:ext cx="658819" cy="655910"/>
            </a:xfrm>
            <a:custGeom>
              <a:avLst/>
              <a:gdLst>
                <a:gd name="T0" fmla="*/ 0 w 453"/>
                <a:gd name="T1" fmla="*/ 197 h 451"/>
                <a:gd name="T2" fmla="*/ 197 w 453"/>
                <a:gd name="T3" fmla="*/ 0 h 451"/>
                <a:gd name="T4" fmla="*/ 453 w 453"/>
                <a:gd name="T5" fmla="*/ 255 h 451"/>
                <a:gd name="T6" fmla="*/ 256 w 453"/>
                <a:gd name="T7" fmla="*/ 451 h 451"/>
                <a:gd name="T8" fmla="*/ 0 w 453"/>
                <a:gd name="T9" fmla="*/ 19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51">
                  <a:moveTo>
                    <a:pt x="0" y="197"/>
                  </a:moveTo>
                  <a:lnTo>
                    <a:pt x="197" y="0"/>
                  </a:lnTo>
                  <a:lnTo>
                    <a:pt x="453" y="255"/>
                  </a:lnTo>
                  <a:lnTo>
                    <a:pt x="256" y="451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ŝľîde">
              <a:extLst>
                <a:ext uri="{FF2B5EF4-FFF2-40B4-BE49-F238E27FC236}">
                  <a16:creationId xmlns:a16="http://schemas.microsoft.com/office/drawing/2014/main" id="{6B274475-8D40-4B57-BD1B-39877E684CB5}"/>
                </a:ext>
              </a:extLst>
            </p:cNvPr>
            <p:cNvSpPr/>
            <p:nvPr userDrawn="1"/>
          </p:nvSpPr>
          <p:spPr bwMode="auto">
            <a:xfrm>
              <a:off x="5533168" y="2445563"/>
              <a:ext cx="229787" cy="226878"/>
            </a:xfrm>
            <a:custGeom>
              <a:avLst/>
              <a:gdLst>
                <a:gd name="T0" fmla="*/ 0 w 158"/>
                <a:gd name="T1" fmla="*/ 144 h 156"/>
                <a:gd name="T2" fmla="*/ 144 w 158"/>
                <a:gd name="T3" fmla="*/ 0 h 156"/>
                <a:gd name="T4" fmla="*/ 158 w 158"/>
                <a:gd name="T5" fmla="*/ 13 h 156"/>
                <a:gd name="T6" fmla="*/ 15 w 158"/>
                <a:gd name="T7" fmla="*/ 156 h 156"/>
                <a:gd name="T8" fmla="*/ 0 w 158"/>
                <a:gd name="T9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6">
                  <a:moveTo>
                    <a:pt x="0" y="144"/>
                  </a:moveTo>
                  <a:lnTo>
                    <a:pt x="144" y="0"/>
                  </a:lnTo>
                  <a:lnTo>
                    <a:pt x="158" y="13"/>
                  </a:lnTo>
                  <a:lnTo>
                    <a:pt x="15" y="15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ṧliḓe">
              <a:extLst>
                <a:ext uri="{FF2B5EF4-FFF2-40B4-BE49-F238E27FC236}">
                  <a16:creationId xmlns:a16="http://schemas.microsoft.com/office/drawing/2014/main" id="{9444277B-038E-49B3-8B41-F3E7E2431F29}"/>
                </a:ext>
              </a:extLst>
            </p:cNvPr>
            <p:cNvSpPr/>
            <p:nvPr userDrawn="1"/>
          </p:nvSpPr>
          <p:spPr bwMode="auto">
            <a:xfrm>
              <a:off x="5527351" y="2394661"/>
              <a:ext cx="184702" cy="187611"/>
            </a:xfrm>
            <a:custGeom>
              <a:avLst/>
              <a:gdLst>
                <a:gd name="T0" fmla="*/ 0 w 127"/>
                <a:gd name="T1" fmla="*/ 114 h 129"/>
                <a:gd name="T2" fmla="*/ 115 w 127"/>
                <a:gd name="T3" fmla="*/ 0 h 129"/>
                <a:gd name="T4" fmla="*/ 127 w 127"/>
                <a:gd name="T5" fmla="*/ 15 h 129"/>
                <a:gd name="T6" fmla="*/ 15 w 127"/>
                <a:gd name="T7" fmla="*/ 129 h 129"/>
                <a:gd name="T8" fmla="*/ 0 w 127"/>
                <a:gd name="T9" fmla="*/ 1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9">
                  <a:moveTo>
                    <a:pt x="0" y="114"/>
                  </a:moveTo>
                  <a:lnTo>
                    <a:pt x="115" y="0"/>
                  </a:lnTo>
                  <a:lnTo>
                    <a:pt x="127" y="15"/>
                  </a:lnTo>
                  <a:lnTo>
                    <a:pt x="15" y="129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iṣľîḍè">
              <a:extLst>
                <a:ext uri="{FF2B5EF4-FFF2-40B4-BE49-F238E27FC236}">
                  <a16:creationId xmlns:a16="http://schemas.microsoft.com/office/drawing/2014/main" id="{EBC757FD-ED84-422B-BECD-41D081BABEAF}"/>
                </a:ext>
              </a:extLst>
            </p:cNvPr>
            <p:cNvSpPr/>
            <p:nvPr userDrawn="1"/>
          </p:nvSpPr>
          <p:spPr bwMode="auto">
            <a:xfrm>
              <a:off x="5434273" y="2346668"/>
              <a:ext cx="229787" cy="229787"/>
            </a:xfrm>
            <a:custGeom>
              <a:avLst/>
              <a:gdLst>
                <a:gd name="T0" fmla="*/ 0 w 158"/>
                <a:gd name="T1" fmla="*/ 143 h 158"/>
                <a:gd name="T2" fmla="*/ 143 w 158"/>
                <a:gd name="T3" fmla="*/ 0 h 158"/>
                <a:gd name="T4" fmla="*/ 158 w 158"/>
                <a:gd name="T5" fmla="*/ 12 h 158"/>
                <a:gd name="T6" fmla="*/ 14 w 158"/>
                <a:gd name="T7" fmla="*/ 158 h 158"/>
                <a:gd name="T8" fmla="*/ 0 w 158"/>
                <a:gd name="T9" fmla="*/ 1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0" y="143"/>
                  </a:moveTo>
                  <a:lnTo>
                    <a:pt x="143" y="0"/>
                  </a:lnTo>
                  <a:lnTo>
                    <a:pt x="158" y="12"/>
                  </a:lnTo>
                  <a:lnTo>
                    <a:pt x="14" y="158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îṩḷîḓe">
              <a:extLst>
                <a:ext uri="{FF2B5EF4-FFF2-40B4-BE49-F238E27FC236}">
                  <a16:creationId xmlns:a16="http://schemas.microsoft.com/office/drawing/2014/main" id="{CDA9D9B4-2F96-42F4-8F68-E0F053BB0422}"/>
                </a:ext>
              </a:extLst>
            </p:cNvPr>
            <p:cNvSpPr/>
            <p:nvPr userDrawn="1"/>
          </p:nvSpPr>
          <p:spPr bwMode="auto">
            <a:xfrm>
              <a:off x="5428456" y="2298675"/>
              <a:ext cx="184702" cy="183248"/>
            </a:xfrm>
            <a:custGeom>
              <a:avLst/>
              <a:gdLst>
                <a:gd name="T0" fmla="*/ 0 w 127"/>
                <a:gd name="T1" fmla="*/ 112 h 126"/>
                <a:gd name="T2" fmla="*/ 114 w 127"/>
                <a:gd name="T3" fmla="*/ 0 h 126"/>
                <a:gd name="T4" fmla="*/ 127 w 127"/>
                <a:gd name="T5" fmla="*/ 12 h 126"/>
                <a:gd name="T6" fmla="*/ 14 w 127"/>
                <a:gd name="T7" fmla="*/ 126 h 126"/>
                <a:gd name="T8" fmla="*/ 0 w 127"/>
                <a:gd name="T9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4" y="126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íṧliďe">
              <a:extLst>
                <a:ext uri="{FF2B5EF4-FFF2-40B4-BE49-F238E27FC236}">
                  <a16:creationId xmlns:a16="http://schemas.microsoft.com/office/drawing/2014/main" id="{B6C104B7-7272-4EFE-8EB5-1FC20EF4905E}"/>
                </a:ext>
              </a:extLst>
            </p:cNvPr>
            <p:cNvSpPr/>
            <p:nvPr userDrawn="1"/>
          </p:nvSpPr>
          <p:spPr bwMode="auto">
            <a:xfrm>
              <a:off x="5972381" y="2481922"/>
              <a:ext cx="530836" cy="613734"/>
            </a:xfrm>
            <a:custGeom>
              <a:avLst/>
              <a:gdLst>
                <a:gd name="T0" fmla="*/ 0 w 365"/>
                <a:gd name="T1" fmla="*/ 75 h 422"/>
                <a:gd name="T2" fmla="*/ 268 w 365"/>
                <a:gd name="T3" fmla="*/ 0 h 422"/>
                <a:gd name="T4" fmla="*/ 365 w 365"/>
                <a:gd name="T5" fmla="*/ 347 h 422"/>
                <a:gd name="T6" fmla="*/ 100 w 365"/>
                <a:gd name="T7" fmla="*/ 422 h 422"/>
                <a:gd name="T8" fmla="*/ 0 w 365"/>
                <a:gd name="T9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2">
                  <a:moveTo>
                    <a:pt x="0" y="75"/>
                  </a:moveTo>
                  <a:lnTo>
                    <a:pt x="268" y="0"/>
                  </a:lnTo>
                  <a:lnTo>
                    <a:pt x="365" y="347"/>
                  </a:lnTo>
                  <a:lnTo>
                    <a:pt x="100" y="42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ṩḻiḓè">
              <a:extLst>
                <a:ext uri="{FF2B5EF4-FFF2-40B4-BE49-F238E27FC236}">
                  <a16:creationId xmlns:a16="http://schemas.microsoft.com/office/drawing/2014/main" id="{C90007DE-CC1E-4ECF-A752-497E89489A9F}"/>
                </a:ext>
              </a:extLst>
            </p:cNvPr>
            <p:cNvSpPr/>
            <p:nvPr userDrawn="1"/>
          </p:nvSpPr>
          <p:spPr bwMode="auto">
            <a:xfrm>
              <a:off x="6138176" y="2890593"/>
              <a:ext cx="290869" cy="107622"/>
            </a:xfrm>
            <a:custGeom>
              <a:avLst/>
              <a:gdLst>
                <a:gd name="T0" fmla="*/ 0 w 200"/>
                <a:gd name="T1" fmla="*/ 56 h 74"/>
                <a:gd name="T2" fmla="*/ 195 w 200"/>
                <a:gd name="T3" fmla="*/ 0 h 74"/>
                <a:gd name="T4" fmla="*/ 200 w 200"/>
                <a:gd name="T5" fmla="*/ 18 h 74"/>
                <a:gd name="T6" fmla="*/ 4 w 200"/>
                <a:gd name="T7" fmla="*/ 74 h 74"/>
                <a:gd name="T8" fmla="*/ 0 w 200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4">
                  <a:moveTo>
                    <a:pt x="0" y="56"/>
                  </a:moveTo>
                  <a:lnTo>
                    <a:pt x="195" y="0"/>
                  </a:lnTo>
                  <a:lnTo>
                    <a:pt x="200" y="18"/>
                  </a:lnTo>
                  <a:lnTo>
                    <a:pt x="4" y="7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ṣļíḋê">
              <a:extLst>
                <a:ext uri="{FF2B5EF4-FFF2-40B4-BE49-F238E27FC236}">
                  <a16:creationId xmlns:a16="http://schemas.microsoft.com/office/drawing/2014/main" id="{D15FA589-7065-4EE6-962C-0428334B3452}"/>
                </a:ext>
              </a:extLst>
            </p:cNvPr>
            <p:cNvSpPr/>
            <p:nvPr userDrawn="1"/>
          </p:nvSpPr>
          <p:spPr bwMode="auto">
            <a:xfrm>
              <a:off x="6177444" y="2823693"/>
              <a:ext cx="232695" cy="90169"/>
            </a:xfrm>
            <a:custGeom>
              <a:avLst/>
              <a:gdLst>
                <a:gd name="T0" fmla="*/ 0 w 160"/>
                <a:gd name="T1" fmla="*/ 43 h 62"/>
                <a:gd name="T2" fmla="*/ 154 w 160"/>
                <a:gd name="T3" fmla="*/ 0 h 62"/>
                <a:gd name="T4" fmla="*/ 160 w 160"/>
                <a:gd name="T5" fmla="*/ 19 h 62"/>
                <a:gd name="T6" fmla="*/ 4 w 160"/>
                <a:gd name="T7" fmla="*/ 62 h 62"/>
                <a:gd name="T8" fmla="*/ 0 w 160"/>
                <a:gd name="T9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62">
                  <a:moveTo>
                    <a:pt x="0" y="43"/>
                  </a:moveTo>
                  <a:lnTo>
                    <a:pt x="154" y="0"/>
                  </a:lnTo>
                  <a:lnTo>
                    <a:pt x="160" y="19"/>
                  </a:lnTo>
                  <a:lnTo>
                    <a:pt x="4" y="6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ïṩļíḓè">
              <a:extLst>
                <a:ext uri="{FF2B5EF4-FFF2-40B4-BE49-F238E27FC236}">
                  <a16:creationId xmlns:a16="http://schemas.microsoft.com/office/drawing/2014/main" id="{8F55B7B8-5315-49F4-9819-125D7A368791}"/>
                </a:ext>
              </a:extLst>
            </p:cNvPr>
            <p:cNvSpPr/>
            <p:nvPr userDrawn="1"/>
          </p:nvSpPr>
          <p:spPr bwMode="auto">
            <a:xfrm>
              <a:off x="6098909" y="2756793"/>
              <a:ext cx="290869" cy="106168"/>
            </a:xfrm>
            <a:custGeom>
              <a:avLst/>
              <a:gdLst>
                <a:gd name="T0" fmla="*/ 0 w 200"/>
                <a:gd name="T1" fmla="*/ 54 h 73"/>
                <a:gd name="T2" fmla="*/ 195 w 200"/>
                <a:gd name="T3" fmla="*/ 0 h 73"/>
                <a:gd name="T4" fmla="*/ 200 w 200"/>
                <a:gd name="T5" fmla="*/ 17 h 73"/>
                <a:gd name="T6" fmla="*/ 4 w 200"/>
                <a:gd name="T7" fmla="*/ 73 h 73"/>
                <a:gd name="T8" fmla="*/ 0 w 200"/>
                <a:gd name="T9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3">
                  <a:moveTo>
                    <a:pt x="0" y="54"/>
                  </a:moveTo>
                  <a:lnTo>
                    <a:pt x="195" y="0"/>
                  </a:lnTo>
                  <a:lnTo>
                    <a:pt x="200" y="17"/>
                  </a:lnTo>
                  <a:lnTo>
                    <a:pt x="4" y="7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ṡlíḋe">
              <a:extLst>
                <a:ext uri="{FF2B5EF4-FFF2-40B4-BE49-F238E27FC236}">
                  <a16:creationId xmlns:a16="http://schemas.microsoft.com/office/drawing/2014/main" id="{FF88D281-ABF3-4198-BAC5-83A11A0720BE}"/>
                </a:ext>
              </a:extLst>
            </p:cNvPr>
            <p:cNvSpPr/>
            <p:nvPr userDrawn="1"/>
          </p:nvSpPr>
          <p:spPr bwMode="auto">
            <a:xfrm>
              <a:off x="6138176" y="2686984"/>
              <a:ext cx="232695" cy="91624"/>
            </a:xfrm>
            <a:custGeom>
              <a:avLst/>
              <a:gdLst>
                <a:gd name="T0" fmla="*/ 0 w 160"/>
                <a:gd name="T1" fmla="*/ 44 h 63"/>
                <a:gd name="T2" fmla="*/ 156 w 160"/>
                <a:gd name="T3" fmla="*/ 0 h 63"/>
                <a:gd name="T4" fmla="*/ 160 w 160"/>
                <a:gd name="T5" fmla="*/ 19 h 63"/>
                <a:gd name="T6" fmla="*/ 6 w 160"/>
                <a:gd name="T7" fmla="*/ 63 h 63"/>
                <a:gd name="T8" fmla="*/ 0 w 160"/>
                <a:gd name="T9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63">
                  <a:moveTo>
                    <a:pt x="0" y="44"/>
                  </a:moveTo>
                  <a:lnTo>
                    <a:pt x="156" y="0"/>
                  </a:lnTo>
                  <a:lnTo>
                    <a:pt x="160" y="19"/>
                  </a:lnTo>
                  <a:lnTo>
                    <a:pt x="6" y="63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sḻíḍè">
              <a:extLst>
                <a:ext uri="{FF2B5EF4-FFF2-40B4-BE49-F238E27FC236}">
                  <a16:creationId xmlns:a16="http://schemas.microsoft.com/office/drawing/2014/main" id="{B4291639-8697-417A-94AC-7E26C9AF5F3E}"/>
                </a:ext>
              </a:extLst>
            </p:cNvPr>
            <p:cNvSpPr/>
            <p:nvPr userDrawn="1"/>
          </p:nvSpPr>
          <p:spPr bwMode="auto">
            <a:xfrm>
              <a:off x="4116636" y="2801878"/>
              <a:ext cx="653002" cy="603554"/>
            </a:xfrm>
            <a:custGeom>
              <a:avLst/>
              <a:gdLst>
                <a:gd name="T0" fmla="*/ 0 w 449"/>
                <a:gd name="T1" fmla="*/ 245 h 415"/>
                <a:gd name="T2" fmla="*/ 131 w 449"/>
                <a:gd name="T3" fmla="*/ 0 h 415"/>
                <a:gd name="T4" fmla="*/ 449 w 449"/>
                <a:gd name="T5" fmla="*/ 168 h 415"/>
                <a:gd name="T6" fmla="*/ 318 w 449"/>
                <a:gd name="T7" fmla="*/ 415 h 415"/>
                <a:gd name="T8" fmla="*/ 0 w 449"/>
                <a:gd name="T9" fmla="*/ 2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415">
                  <a:moveTo>
                    <a:pt x="0" y="245"/>
                  </a:moveTo>
                  <a:lnTo>
                    <a:pt x="131" y="0"/>
                  </a:lnTo>
                  <a:lnTo>
                    <a:pt x="449" y="168"/>
                  </a:lnTo>
                  <a:lnTo>
                    <a:pt x="318" y="415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sḻiḑè">
              <a:extLst>
                <a:ext uri="{FF2B5EF4-FFF2-40B4-BE49-F238E27FC236}">
                  <a16:creationId xmlns:a16="http://schemas.microsoft.com/office/drawing/2014/main" id="{ACEB6EF1-14A2-4559-93BF-2D15FE28EA41}"/>
                </a:ext>
              </a:extLst>
            </p:cNvPr>
            <p:cNvSpPr/>
            <p:nvPr userDrawn="1"/>
          </p:nvSpPr>
          <p:spPr bwMode="auto">
            <a:xfrm>
              <a:off x="4503492" y="3043299"/>
              <a:ext cx="162887" cy="271963"/>
            </a:xfrm>
            <a:custGeom>
              <a:avLst/>
              <a:gdLst>
                <a:gd name="T0" fmla="*/ 0 w 112"/>
                <a:gd name="T1" fmla="*/ 179 h 187"/>
                <a:gd name="T2" fmla="*/ 96 w 112"/>
                <a:gd name="T3" fmla="*/ 0 h 187"/>
                <a:gd name="T4" fmla="*/ 112 w 112"/>
                <a:gd name="T5" fmla="*/ 9 h 187"/>
                <a:gd name="T6" fmla="*/ 17 w 112"/>
                <a:gd name="T7" fmla="*/ 187 h 187"/>
                <a:gd name="T8" fmla="*/ 0 w 112"/>
                <a:gd name="T9" fmla="*/ 17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87">
                  <a:moveTo>
                    <a:pt x="0" y="179"/>
                  </a:moveTo>
                  <a:lnTo>
                    <a:pt x="96" y="0"/>
                  </a:lnTo>
                  <a:lnTo>
                    <a:pt x="112" y="9"/>
                  </a:lnTo>
                  <a:lnTo>
                    <a:pt x="17" y="187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şḻïḑé">
              <a:extLst>
                <a:ext uri="{FF2B5EF4-FFF2-40B4-BE49-F238E27FC236}">
                  <a16:creationId xmlns:a16="http://schemas.microsoft.com/office/drawing/2014/main" id="{9508E025-1971-4EB1-AFAC-102FAC8B6229}"/>
                </a:ext>
              </a:extLst>
            </p:cNvPr>
            <p:cNvSpPr/>
            <p:nvPr userDrawn="1"/>
          </p:nvSpPr>
          <p:spPr bwMode="auto">
            <a:xfrm>
              <a:off x="4470042" y="3011304"/>
              <a:ext cx="136708" cy="216698"/>
            </a:xfrm>
            <a:custGeom>
              <a:avLst/>
              <a:gdLst>
                <a:gd name="T0" fmla="*/ 0 w 94"/>
                <a:gd name="T1" fmla="*/ 141 h 149"/>
                <a:gd name="T2" fmla="*/ 77 w 94"/>
                <a:gd name="T3" fmla="*/ 0 h 149"/>
                <a:gd name="T4" fmla="*/ 94 w 94"/>
                <a:gd name="T5" fmla="*/ 8 h 149"/>
                <a:gd name="T6" fmla="*/ 17 w 94"/>
                <a:gd name="T7" fmla="*/ 149 h 149"/>
                <a:gd name="T8" fmla="*/ 0 w 94"/>
                <a:gd name="T9" fmla="*/ 14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9">
                  <a:moveTo>
                    <a:pt x="0" y="141"/>
                  </a:moveTo>
                  <a:lnTo>
                    <a:pt x="77" y="0"/>
                  </a:lnTo>
                  <a:lnTo>
                    <a:pt x="94" y="8"/>
                  </a:lnTo>
                  <a:lnTo>
                    <a:pt x="17" y="149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ś1îḓè">
              <a:extLst>
                <a:ext uri="{FF2B5EF4-FFF2-40B4-BE49-F238E27FC236}">
                  <a16:creationId xmlns:a16="http://schemas.microsoft.com/office/drawing/2014/main" id="{FD12969B-B1A9-4569-A7BA-94DAE421D9BD}"/>
                </a:ext>
              </a:extLst>
            </p:cNvPr>
            <p:cNvSpPr/>
            <p:nvPr userDrawn="1"/>
          </p:nvSpPr>
          <p:spPr bwMode="auto">
            <a:xfrm>
              <a:off x="4379873" y="2977853"/>
              <a:ext cx="162887" cy="271963"/>
            </a:xfrm>
            <a:custGeom>
              <a:avLst/>
              <a:gdLst>
                <a:gd name="T0" fmla="*/ 0 w 112"/>
                <a:gd name="T1" fmla="*/ 178 h 187"/>
                <a:gd name="T2" fmla="*/ 95 w 112"/>
                <a:gd name="T3" fmla="*/ 0 h 187"/>
                <a:gd name="T4" fmla="*/ 112 w 112"/>
                <a:gd name="T5" fmla="*/ 8 h 187"/>
                <a:gd name="T6" fmla="*/ 16 w 112"/>
                <a:gd name="T7" fmla="*/ 187 h 187"/>
                <a:gd name="T8" fmla="*/ 0 w 112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87">
                  <a:moveTo>
                    <a:pt x="0" y="178"/>
                  </a:moveTo>
                  <a:lnTo>
                    <a:pt x="95" y="0"/>
                  </a:lnTo>
                  <a:lnTo>
                    <a:pt x="112" y="8"/>
                  </a:lnTo>
                  <a:lnTo>
                    <a:pt x="16" y="187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š1ïdé">
              <a:extLst>
                <a:ext uri="{FF2B5EF4-FFF2-40B4-BE49-F238E27FC236}">
                  <a16:creationId xmlns:a16="http://schemas.microsoft.com/office/drawing/2014/main" id="{85A7ED60-8035-49B6-A44E-27CC57768E3D}"/>
                </a:ext>
              </a:extLst>
            </p:cNvPr>
            <p:cNvSpPr/>
            <p:nvPr userDrawn="1"/>
          </p:nvSpPr>
          <p:spPr bwMode="auto">
            <a:xfrm>
              <a:off x="4346423" y="2944404"/>
              <a:ext cx="135255" cy="216698"/>
            </a:xfrm>
            <a:custGeom>
              <a:avLst/>
              <a:gdLst>
                <a:gd name="T0" fmla="*/ 0 w 93"/>
                <a:gd name="T1" fmla="*/ 141 h 149"/>
                <a:gd name="T2" fmla="*/ 77 w 93"/>
                <a:gd name="T3" fmla="*/ 0 h 149"/>
                <a:gd name="T4" fmla="*/ 93 w 93"/>
                <a:gd name="T5" fmla="*/ 8 h 149"/>
                <a:gd name="T6" fmla="*/ 17 w 93"/>
                <a:gd name="T7" fmla="*/ 149 h 149"/>
                <a:gd name="T8" fmla="*/ 0 w 93"/>
                <a:gd name="T9" fmla="*/ 14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49">
                  <a:moveTo>
                    <a:pt x="0" y="141"/>
                  </a:moveTo>
                  <a:lnTo>
                    <a:pt x="77" y="0"/>
                  </a:lnTo>
                  <a:lnTo>
                    <a:pt x="93" y="8"/>
                  </a:lnTo>
                  <a:lnTo>
                    <a:pt x="17" y="149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îs1îḋé">
              <a:extLst>
                <a:ext uri="{FF2B5EF4-FFF2-40B4-BE49-F238E27FC236}">
                  <a16:creationId xmlns:a16="http://schemas.microsoft.com/office/drawing/2014/main" id="{9E8EF1DD-AAD1-4F6C-B402-9C569F9BD611}"/>
                </a:ext>
              </a:extLst>
            </p:cNvPr>
            <p:cNvSpPr/>
            <p:nvPr userDrawn="1"/>
          </p:nvSpPr>
          <p:spPr bwMode="auto">
            <a:xfrm>
              <a:off x="7220209" y="2860052"/>
              <a:ext cx="628277" cy="552651"/>
            </a:xfrm>
            <a:custGeom>
              <a:avLst/>
              <a:gdLst>
                <a:gd name="T0" fmla="*/ 432 w 432"/>
                <a:gd name="T1" fmla="*/ 118 h 380"/>
                <a:gd name="T2" fmla="*/ 341 w 432"/>
                <a:gd name="T3" fmla="*/ 380 h 380"/>
                <a:gd name="T4" fmla="*/ 0 w 432"/>
                <a:gd name="T5" fmla="*/ 261 h 380"/>
                <a:gd name="T6" fmla="*/ 91 w 432"/>
                <a:gd name="T7" fmla="*/ 0 h 380"/>
                <a:gd name="T8" fmla="*/ 432 w 432"/>
                <a:gd name="T9" fmla="*/ 1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380">
                  <a:moveTo>
                    <a:pt x="432" y="118"/>
                  </a:moveTo>
                  <a:lnTo>
                    <a:pt x="341" y="380"/>
                  </a:lnTo>
                  <a:lnTo>
                    <a:pt x="0" y="261"/>
                  </a:lnTo>
                  <a:lnTo>
                    <a:pt x="91" y="0"/>
                  </a:lnTo>
                  <a:lnTo>
                    <a:pt x="432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ṣlíḍe">
              <a:extLst>
                <a:ext uri="{FF2B5EF4-FFF2-40B4-BE49-F238E27FC236}">
                  <a16:creationId xmlns:a16="http://schemas.microsoft.com/office/drawing/2014/main" id="{3A0C63CA-8C0B-4354-B092-877E1CEAE885}"/>
                </a:ext>
              </a:extLst>
            </p:cNvPr>
            <p:cNvSpPr/>
            <p:nvPr userDrawn="1"/>
          </p:nvSpPr>
          <p:spPr bwMode="auto">
            <a:xfrm>
              <a:off x="7319104" y="2938587"/>
              <a:ext cx="125074" cy="286506"/>
            </a:xfrm>
            <a:custGeom>
              <a:avLst/>
              <a:gdLst>
                <a:gd name="T0" fmla="*/ 86 w 86"/>
                <a:gd name="T1" fmla="*/ 6 h 197"/>
                <a:gd name="T2" fmla="*/ 19 w 86"/>
                <a:gd name="T3" fmla="*/ 197 h 197"/>
                <a:gd name="T4" fmla="*/ 0 w 86"/>
                <a:gd name="T5" fmla="*/ 191 h 197"/>
                <a:gd name="T6" fmla="*/ 67 w 86"/>
                <a:gd name="T7" fmla="*/ 0 h 197"/>
                <a:gd name="T8" fmla="*/ 86 w 86"/>
                <a:gd name="T9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7">
                  <a:moveTo>
                    <a:pt x="86" y="6"/>
                  </a:moveTo>
                  <a:lnTo>
                    <a:pt x="19" y="197"/>
                  </a:lnTo>
                  <a:lnTo>
                    <a:pt x="0" y="191"/>
                  </a:lnTo>
                  <a:lnTo>
                    <a:pt x="67" y="0"/>
                  </a:lnTo>
                  <a:lnTo>
                    <a:pt x="86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iŝḻidê">
              <a:extLst>
                <a:ext uri="{FF2B5EF4-FFF2-40B4-BE49-F238E27FC236}">
                  <a16:creationId xmlns:a16="http://schemas.microsoft.com/office/drawing/2014/main" id="{7AD225A0-F197-4315-A7CC-9212A8A26DB9}"/>
                </a:ext>
              </a:extLst>
            </p:cNvPr>
            <p:cNvSpPr/>
            <p:nvPr userDrawn="1"/>
          </p:nvSpPr>
          <p:spPr bwMode="auto">
            <a:xfrm>
              <a:off x="7386004" y="3020030"/>
              <a:ext cx="103259" cy="229787"/>
            </a:xfrm>
            <a:custGeom>
              <a:avLst/>
              <a:gdLst>
                <a:gd name="T0" fmla="*/ 71 w 71"/>
                <a:gd name="T1" fmla="*/ 6 h 158"/>
                <a:gd name="T2" fmla="*/ 19 w 71"/>
                <a:gd name="T3" fmla="*/ 158 h 158"/>
                <a:gd name="T4" fmla="*/ 0 w 71"/>
                <a:gd name="T5" fmla="*/ 151 h 158"/>
                <a:gd name="T6" fmla="*/ 54 w 71"/>
                <a:gd name="T7" fmla="*/ 0 h 158"/>
                <a:gd name="T8" fmla="*/ 71 w 71"/>
                <a:gd name="T9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8">
                  <a:moveTo>
                    <a:pt x="71" y="6"/>
                  </a:moveTo>
                  <a:lnTo>
                    <a:pt x="19" y="158"/>
                  </a:lnTo>
                  <a:lnTo>
                    <a:pt x="0" y="151"/>
                  </a:lnTo>
                  <a:lnTo>
                    <a:pt x="54" y="0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sḻîḓê">
              <a:extLst>
                <a:ext uri="{FF2B5EF4-FFF2-40B4-BE49-F238E27FC236}">
                  <a16:creationId xmlns:a16="http://schemas.microsoft.com/office/drawing/2014/main" id="{AA0E14CE-0200-49B2-AEB0-84770E4077B9}"/>
                </a:ext>
              </a:extLst>
            </p:cNvPr>
            <p:cNvSpPr/>
            <p:nvPr userDrawn="1"/>
          </p:nvSpPr>
          <p:spPr bwMode="auto">
            <a:xfrm>
              <a:off x="7452904" y="2986579"/>
              <a:ext cx="123620" cy="286506"/>
            </a:xfrm>
            <a:custGeom>
              <a:avLst/>
              <a:gdLst>
                <a:gd name="T0" fmla="*/ 85 w 85"/>
                <a:gd name="T1" fmla="*/ 6 h 197"/>
                <a:gd name="T2" fmla="*/ 19 w 85"/>
                <a:gd name="T3" fmla="*/ 197 h 197"/>
                <a:gd name="T4" fmla="*/ 0 w 85"/>
                <a:gd name="T5" fmla="*/ 191 h 197"/>
                <a:gd name="T6" fmla="*/ 66 w 85"/>
                <a:gd name="T7" fmla="*/ 0 h 197"/>
                <a:gd name="T8" fmla="*/ 85 w 85"/>
                <a:gd name="T9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7">
                  <a:moveTo>
                    <a:pt x="85" y="6"/>
                  </a:moveTo>
                  <a:lnTo>
                    <a:pt x="19" y="197"/>
                  </a:lnTo>
                  <a:lnTo>
                    <a:pt x="0" y="191"/>
                  </a:lnTo>
                  <a:lnTo>
                    <a:pt x="66" y="0"/>
                  </a:lnTo>
                  <a:lnTo>
                    <a:pt x="85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sľîďè">
              <a:extLst>
                <a:ext uri="{FF2B5EF4-FFF2-40B4-BE49-F238E27FC236}">
                  <a16:creationId xmlns:a16="http://schemas.microsoft.com/office/drawing/2014/main" id="{2D6858B1-A797-4E3C-A51A-D5C693F7890F}"/>
                </a:ext>
              </a:extLst>
            </p:cNvPr>
            <p:cNvSpPr/>
            <p:nvPr userDrawn="1"/>
          </p:nvSpPr>
          <p:spPr bwMode="auto">
            <a:xfrm>
              <a:off x="7519804" y="3068023"/>
              <a:ext cx="101804" cy="226878"/>
            </a:xfrm>
            <a:custGeom>
              <a:avLst/>
              <a:gdLst>
                <a:gd name="T0" fmla="*/ 70 w 70"/>
                <a:gd name="T1" fmla="*/ 6 h 156"/>
                <a:gd name="T2" fmla="*/ 18 w 70"/>
                <a:gd name="T3" fmla="*/ 156 h 156"/>
                <a:gd name="T4" fmla="*/ 0 w 70"/>
                <a:gd name="T5" fmla="*/ 149 h 156"/>
                <a:gd name="T6" fmla="*/ 54 w 70"/>
                <a:gd name="T7" fmla="*/ 0 h 156"/>
                <a:gd name="T8" fmla="*/ 70 w 70"/>
                <a:gd name="T9" fmla="*/ 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6">
                  <a:moveTo>
                    <a:pt x="70" y="6"/>
                  </a:moveTo>
                  <a:lnTo>
                    <a:pt x="18" y="156"/>
                  </a:lnTo>
                  <a:lnTo>
                    <a:pt x="0" y="149"/>
                  </a:lnTo>
                  <a:lnTo>
                    <a:pt x="54" y="0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S1íḑè">
              <a:extLst>
                <a:ext uri="{FF2B5EF4-FFF2-40B4-BE49-F238E27FC236}">
                  <a16:creationId xmlns:a16="http://schemas.microsoft.com/office/drawing/2014/main" id="{6EE2DFB8-E301-43A5-BC42-ABB4A035E639}"/>
                </a:ext>
              </a:extLst>
            </p:cNvPr>
            <p:cNvSpPr/>
            <p:nvPr userDrawn="1"/>
          </p:nvSpPr>
          <p:spPr bwMode="auto">
            <a:xfrm>
              <a:off x="6084366" y="2054345"/>
              <a:ext cx="59629" cy="78535"/>
            </a:xfrm>
            <a:custGeom>
              <a:avLst/>
              <a:gdLst>
                <a:gd name="T0" fmla="*/ 4 w 20"/>
                <a:gd name="T1" fmla="*/ 24 h 26"/>
                <a:gd name="T2" fmla="*/ 4 w 20"/>
                <a:gd name="T3" fmla="*/ 24 h 26"/>
                <a:gd name="T4" fmla="*/ 1 w 20"/>
                <a:gd name="T5" fmla="*/ 15 h 26"/>
                <a:gd name="T6" fmla="*/ 7 w 20"/>
                <a:gd name="T7" fmla="*/ 4 h 26"/>
                <a:gd name="T8" fmla="*/ 16 w 20"/>
                <a:gd name="T9" fmla="*/ 2 h 26"/>
                <a:gd name="T10" fmla="*/ 16 w 20"/>
                <a:gd name="T11" fmla="*/ 2 h 26"/>
                <a:gd name="T12" fmla="*/ 18 w 20"/>
                <a:gd name="T13" fmla="*/ 10 h 26"/>
                <a:gd name="T14" fmla="*/ 13 w 20"/>
                <a:gd name="T15" fmla="*/ 21 h 26"/>
                <a:gd name="T16" fmla="*/ 4 w 20"/>
                <a:gd name="T1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6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2"/>
                    <a:pt x="0" y="18"/>
                    <a:pt x="1" y="1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1"/>
                    <a:pt x="12" y="0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9" y="3"/>
                    <a:pt x="20" y="7"/>
                    <a:pt x="18" y="1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4"/>
                    <a:pt x="8" y="26"/>
                    <a:pt x="4" y="2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ŝḷíḍê">
              <a:extLst>
                <a:ext uri="{FF2B5EF4-FFF2-40B4-BE49-F238E27FC236}">
                  <a16:creationId xmlns:a16="http://schemas.microsoft.com/office/drawing/2014/main" id="{0E631F1F-FECA-49B3-A6A8-4872B1F494B8}"/>
                </a:ext>
              </a:extLst>
            </p:cNvPr>
            <p:cNvSpPr/>
            <p:nvPr userDrawn="1"/>
          </p:nvSpPr>
          <p:spPr bwMode="auto">
            <a:xfrm>
              <a:off x="5313563" y="1471152"/>
              <a:ext cx="459573" cy="687906"/>
            </a:xfrm>
            <a:custGeom>
              <a:avLst/>
              <a:gdLst>
                <a:gd name="T0" fmla="*/ 127 w 152"/>
                <a:gd name="T1" fmla="*/ 0 h 228"/>
                <a:gd name="T2" fmla="*/ 38 w 152"/>
                <a:gd name="T3" fmla="*/ 72 h 228"/>
                <a:gd name="T4" fmla="*/ 24 w 152"/>
                <a:gd name="T5" fmla="*/ 228 h 228"/>
                <a:gd name="T6" fmla="*/ 63 w 152"/>
                <a:gd name="T7" fmla="*/ 221 h 228"/>
                <a:gd name="T8" fmla="*/ 72 w 152"/>
                <a:gd name="T9" fmla="*/ 110 h 228"/>
                <a:gd name="T10" fmla="*/ 152 w 152"/>
                <a:gd name="T11" fmla="*/ 68 h 228"/>
                <a:gd name="T12" fmla="*/ 127 w 152"/>
                <a:gd name="T1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228">
                  <a:moveTo>
                    <a:pt x="127" y="0"/>
                  </a:moveTo>
                  <a:cubicBezTo>
                    <a:pt x="127" y="0"/>
                    <a:pt x="76" y="22"/>
                    <a:pt x="38" y="72"/>
                  </a:cubicBezTo>
                  <a:cubicBezTo>
                    <a:pt x="0" y="122"/>
                    <a:pt x="24" y="228"/>
                    <a:pt x="24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63" y="221"/>
                    <a:pt x="59" y="132"/>
                    <a:pt x="72" y="110"/>
                  </a:cubicBezTo>
                  <a:cubicBezTo>
                    <a:pt x="90" y="82"/>
                    <a:pt x="152" y="68"/>
                    <a:pt x="152" y="68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ṡḻïḑe">
              <a:extLst>
                <a:ext uri="{FF2B5EF4-FFF2-40B4-BE49-F238E27FC236}">
                  <a16:creationId xmlns:a16="http://schemas.microsoft.com/office/drawing/2014/main" id="{CA5EDC13-D9C1-4056-AA13-4763B6A5DC50}"/>
                </a:ext>
              </a:extLst>
            </p:cNvPr>
            <p:cNvSpPr/>
            <p:nvPr userDrawn="1"/>
          </p:nvSpPr>
          <p:spPr bwMode="auto">
            <a:xfrm>
              <a:off x="6101818" y="2004897"/>
              <a:ext cx="66900" cy="72717"/>
            </a:xfrm>
            <a:custGeom>
              <a:avLst/>
              <a:gdLst>
                <a:gd name="T0" fmla="*/ 3 w 22"/>
                <a:gd name="T1" fmla="*/ 22 h 24"/>
                <a:gd name="T2" fmla="*/ 3 w 22"/>
                <a:gd name="T3" fmla="*/ 22 h 24"/>
                <a:gd name="T4" fmla="*/ 2 w 22"/>
                <a:gd name="T5" fmla="*/ 13 h 24"/>
                <a:gd name="T6" fmla="*/ 9 w 22"/>
                <a:gd name="T7" fmla="*/ 3 h 24"/>
                <a:gd name="T8" fmla="*/ 18 w 22"/>
                <a:gd name="T9" fmla="*/ 2 h 24"/>
                <a:gd name="T10" fmla="*/ 18 w 22"/>
                <a:gd name="T11" fmla="*/ 2 h 24"/>
                <a:gd name="T12" fmla="*/ 20 w 22"/>
                <a:gd name="T13" fmla="*/ 11 h 24"/>
                <a:gd name="T14" fmla="*/ 13 w 22"/>
                <a:gd name="T15" fmla="*/ 20 h 24"/>
                <a:gd name="T16" fmla="*/ 3 w 22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0"/>
                    <a:pt x="15" y="0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4"/>
                    <a:pt x="22" y="8"/>
                    <a:pt x="20" y="1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3"/>
                    <a:pt x="6" y="24"/>
                    <a:pt x="3" y="2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śḷiḍê">
              <a:extLst>
                <a:ext uri="{FF2B5EF4-FFF2-40B4-BE49-F238E27FC236}">
                  <a16:creationId xmlns:a16="http://schemas.microsoft.com/office/drawing/2014/main" id="{6342CE9E-A40A-4246-88D7-9271EE119DB5}"/>
                </a:ext>
              </a:extLst>
            </p:cNvPr>
            <p:cNvSpPr/>
            <p:nvPr userDrawn="1"/>
          </p:nvSpPr>
          <p:spPr bwMode="auto">
            <a:xfrm>
              <a:off x="6101818" y="2035438"/>
              <a:ext cx="63991" cy="75626"/>
            </a:xfrm>
            <a:custGeom>
              <a:avLst/>
              <a:gdLst>
                <a:gd name="T0" fmla="*/ 17 w 21"/>
                <a:gd name="T1" fmla="*/ 23 h 25"/>
                <a:gd name="T2" fmla="*/ 17 w 21"/>
                <a:gd name="T3" fmla="*/ 23 h 25"/>
                <a:gd name="T4" fmla="*/ 8 w 21"/>
                <a:gd name="T5" fmla="*/ 21 h 25"/>
                <a:gd name="T6" fmla="*/ 1 w 21"/>
                <a:gd name="T7" fmla="*/ 11 h 25"/>
                <a:gd name="T8" fmla="*/ 3 w 21"/>
                <a:gd name="T9" fmla="*/ 2 h 25"/>
                <a:gd name="T10" fmla="*/ 3 w 21"/>
                <a:gd name="T11" fmla="*/ 2 h 25"/>
                <a:gd name="T12" fmla="*/ 12 w 21"/>
                <a:gd name="T13" fmla="*/ 4 h 25"/>
                <a:gd name="T14" fmla="*/ 19 w 21"/>
                <a:gd name="T15" fmla="*/ 14 h 25"/>
                <a:gd name="T16" fmla="*/ 17 w 2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">
                  <a:moveTo>
                    <a:pt x="17" y="23"/>
                  </a:move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0" y="24"/>
                    <a:pt x="8" y="2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0" y="21"/>
                    <a:pt x="17" y="2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$ľiḍe">
              <a:extLst>
                <a:ext uri="{FF2B5EF4-FFF2-40B4-BE49-F238E27FC236}">
                  <a16:creationId xmlns:a16="http://schemas.microsoft.com/office/drawing/2014/main" id="{AE65025D-5669-4B5F-AC95-5A493538EEC6}"/>
                </a:ext>
              </a:extLst>
            </p:cNvPr>
            <p:cNvSpPr/>
            <p:nvPr userDrawn="1"/>
          </p:nvSpPr>
          <p:spPr bwMode="auto">
            <a:xfrm>
              <a:off x="6090183" y="2068888"/>
              <a:ext cx="132346" cy="84352"/>
            </a:xfrm>
            <a:custGeom>
              <a:avLst/>
              <a:gdLst>
                <a:gd name="T0" fmla="*/ 38 w 44"/>
                <a:gd name="T1" fmla="*/ 14 h 28"/>
                <a:gd name="T2" fmla="*/ 11 w 44"/>
                <a:gd name="T3" fmla="*/ 26 h 28"/>
                <a:gd name="T4" fmla="*/ 2 w 44"/>
                <a:gd name="T5" fmla="*/ 23 h 28"/>
                <a:gd name="T6" fmla="*/ 2 w 44"/>
                <a:gd name="T7" fmla="*/ 23 h 28"/>
                <a:gd name="T8" fmla="*/ 5 w 44"/>
                <a:gd name="T9" fmla="*/ 14 h 28"/>
                <a:gd name="T10" fmla="*/ 33 w 44"/>
                <a:gd name="T11" fmla="*/ 2 h 28"/>
                <a:gd name="T12" fmla="*/ 42 w 44"/>
                <a:gd name="T13" fmla="*/ 5 h 28"/>
                <a:gd name="T14" fmla="*/ 42 w 44"/>
                <a:gd name="T15" fmla="*/ 5 h 28"/>
                <a:gd name="T16" fmla="*/ 38 w 44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8">
                  <a:moveTo>
                    <a:pt x="38" y="14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7" y="28"/>
                    <a:pt x="3" y="26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2" y="15"/>
                    <a:pt x="5" y="1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7" y="0"/>
                    <a:pt x="41" y="2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9"/>
                    <a:pt x="42" y="13"/>
                    <a:pt x="38" y="1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işḷïdè">
              <a:extLst>
                <a:ext uri="{FF2B5EF4-FFF2-40B4-BE49-F238E27FC236}">
                  <a16:creationId xmlns:a16="http://schemas.microsoft.com/office/drawing/2014/main" id="{EBA1BEC1-C039-41D7-A5DC-4A2F5497B798}"/>
                </a:ext>
              </a:extLst>
            </p:cNvPr>
            <p:cNvSpPr/>
            <p:nvPr userDrawn="1"/>
          </p:nvSpPr>
          <p:spPr bwMode="auto">
            <a:xfrm>
              <a:off x="6113453" y="1965629"/>
              <a:ext cx="170159" cy="157069"/>
            </a:xfrm>
            <a:custGeom>
              <a:avLst/>
              <a:gdLst>
                <a:gd name="T0" fmla="*/ 43 w 56"/>
                <a:gd name="T1" fmla="*/ 41 h 52"/>
                <a:gd name="T2" fmla="*/ 34 w 56"/>
                <a:gd name="T3" fmla="*/ 47 h 52"/>
                <a:gd name="T4" fmla="*/ 6 w 56"/>
                <a:gd name="T5" fmla="*/ 39 h 52"/>
                <a:gd name="T6" fmla="*/ 6 w 56"/>
                <a:gd name="T7" fmla="*/ 39 h 52"/>
                <a:gd name="T8" fmla="*/ 13 w 56"/>
                <a:gd name="T9" fmla="*/ 11 h 52"/>
                <a:gd name="T10" fmla="*/ 23 w 56"/>
                <a:gd name="T11" fmla="*/ 6 h 52"/>
                <a:gd name="T12" fmla="*/ 51 w 56"/>
                <a:gd name="T13" fmla="*/ 13 h 52"/>
                <a:gd name="T14" fmla="*/ 51 w 56"/>
                <a:gd name="T15" fmla="*/ 13 h 52"/>
                <a:gd name="T16" fmla="*/ 43 w 56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43" y="41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24" y="52"/>
                    <a:pt x="11" y="4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0"/>
                    <a:pt x="3" y="17"/>
                    <a:pt x="13" y="1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2" y="0"/>
                    <a:pt x="45" y="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6" y="23"/>
                    <a:pt x="53" y="36"/>
                    <a:pt x="43" y="4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š1ídè">
              <a:extLst>
                <a:ext uri="{FF2B5EF4-FFF2-40B4-BE49-F238E27FC236}">
                  <a16:creationId xmlns:a16="http://schemas.microsoft.com/office/drawing/2014/main" id="{CCC82F4F-CB97-436A-BF61-475E1D7AB645}"/>
                </a:ext>
              </a:extLst>
            </p:cNvPr>
            <p:cNvSpPr/>
            <p:nvPr userDrawn="1"/>
          </p:nvSpPr>
          <p:spPr bwMode="auto">
            <a:xfrm>
              <a:off x="5700419" y="1482786"/>
              <a:ext cx="564286" cy="383947"/>
            </a:xfrm>
            <a:custGeom>
              <a:avLst/>
              <a:gdLst>
                <a:gd name="T0" fmla="*/ 187 w 187"/>
                <a:gd name="T1" fmla="*/ 68 h 127"/>
                <a:gd name="T2" fmla="*/ 96 w 187"/>
                <a:gd name="T3" fmla="*/ 127 h 127"/>
                <a:gd name="T4" fmla="*/ 0 w 187"/>
                <a:gd name="T5" fmla="*/ 65 h 127"/>
                <a:gd name="T6" fmla="*/ 96 w 187"/>
                <a:gd name="T7" fmla="*/ 0 h 127"/>
                <a:gd name="T8" fmla="*/ 187 w 187"/>
                <a:gd name="T9" fmla="*/ 6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187" y="68"/>
                  </a:moveTo>
                  <a:cubicBezTo>
                    <a:pt x="187" y="103"/>
                    <a:pt x="144" y="127"/>
                    <a:pt x="96" y="127"/>
                  </a:cubicBezTo>
                  <a:cubicBezTo>
                    <a:pt x="47" y="127"/>
                    <a:pt x="0" y="100"/>
                    <a:pt x="0" y="65"/>
                  </a:cubicBezTo>
                  <a:cubicBezTo>
                    <a:pt x="0" y="30"/>
                    <a:pt x="47" y="0"/>
                    <a:pt x="96" y="0"/>
                  </a:cubicBezTo>
                  <a:cubicBezTo>
                    <a:pt x="144" y="0"/>
                    <a:pt x="187" y="33"/>
                    <a:pt x="187" y="68"/>
                  </a:cubicBezTo>
                  <a:close/>
                </a:path>
              </a:pathLst>
            </a:custGeom>
            <a:solidFill>
              <a:srgbClr val="172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Sḷïdè">
              <a:extLst>
                <a:ext uri="{FF2B5EF4-FFF2-40B4-BE49-F238E27FC236}">
                  <a16:creationId xmlns:a16="http://schemas.microsoft.com/office/drawing/2014/main" id="{5480CEC3-9163-4C44-9924-9D5B6FCB4C07}"/>
                </a:ext>
              </a:extLst>
            </p:cNvPr>
            <p:cNvSpPr/>
            <p:nvPr userDrawn="1"/>
          </p:nvSpPr>
          <p:spPr bwMode="auto">
            <a:xfrm>
              <a:off x="6189079" y="1471152"/>
              <a:ext cx="459573" cy="612280"/>
            </a:xfrm>
            <a:custGeom>
              <a:avLst/>
              <a:gdLst>
                <a:gd name="T0" fmla="*/ 25 w 152"/>
                <a:gd name="T1" fmla="*/ 0 h 203"/>
                <a:gd name="T2" fmla="*/ 114 w 152"/>
                <a:gd name="T3" fmla="*/ 72 h 203"/>
                <a:gd name="T4" fmla="*/ 26 w 152"/>
                <a:gd name="T5" fmla="*/ 203 h 203"/>
                <a:gd name="T6" fmla="*/ 4 w 152"/>
                <a:gd name="T7" fmla="*/ 162 h 203"/>
                <a:gd name="T8" fmla="*/ 56 w 152"/>
                <a:gd name="T9" fmla="*/ 110 h 203"/>
                <a:gd name="T10" fmla="*/ 0 w 152"/>
                <a:gd name="T11" fmla="*/ 68 h 203"/>
                <a:gd name="T12" fmla="*/ 25 w 15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203">
                  <a:moveTo>
                    <a:pt x="25" y="0"/>
                  </a:moveTo>
                  <a:cubicBezTo>
                    <a:pt x="25" y="0"/>
                    <a:pt x="76" y="22"/>
                    <a:pt x="114" y="72"/>
                  </a:cubicBezTo>
                  <a:cubicBezTo>
                    <a:pt x="152" y="122"/>
                    <a:pt x="26" y="203"/>
                    <a:pt x="26" y="203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4" y="162"/>
                    <a:pt x="51" y="129"/>
                    <a:pt x="56" y="110"/>
                  </a:cubicBezTo>
                  <a:cubicBezTo>
                    <a:pt x="62" y="92"/>
                    <a:pt x="0" y="68"/>
                    <a:pt x="0" y="68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sļíḋé">
              <a:extLst>
                <a:ext uri="{FF2B5EF4-FFF2-40B4-BE49-F238E27FC236}">
                  <a16:creationId xmlns:a16="http://schemas.microsoft.com/office/drawing/2014/main" id="{DB21A484-4F5B-43AA-ADCE-7A104E9FB9C3}"/>
                </a:ext>
              </a:extLst>
            </p:cNvPr>
            <p:cNvSpPr/>
            <p:nvPr userDrawn="1"/>
          </p:nvSpPr>
          <p:spPr bwMode="auto">
            <a:xfrm>
              <a:off x="5706236" y="1606406"/>
              <a:ext cx="308321" cy="215243"/>
            </a:xfrm>
            <a:custGeom>
              <a:avLst/>
              <a:gdLst>
                <a:gd name="T0" fmla="*/ 97 w 102"/>
                <a:gd name="T1" fmla="*/ 47 h 71"/>
                <a:gd name="T2" fmla="*/ 42 w 102"/>
                <a:gd name="T3" fmla="*/ 65 h 71"/>
                <a:gd name="T4" fmla="*/ 5 w 102"/>
                <a:gd name="T5" fmla="*/ 25 h 71"/>
                <a:gd name="T6" fmla="*/ 60 w 102"/>
                <a:gd name="T7" fmla="*/ 6 h 71"/>
                <a:gd name="T8" fmla="*/ 97 w 102"/>
                <a:gd name="T9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97" y="47"/>
                  </a:moveTo>
                  <a:cubicBezTo>
                    <a:pt x="92" y="63"/>
                    <a:pt x="67" y="71"/>
                    <a:pt x="42" y="65"/>
                  </a:cubicBezTo>
                  <a:cubicBezTo>
                    <a:pt x="16" y="59"/>
                    <a:pt x="0" y="41"/>
                    <a:pt x="5" y="25"/>
                  </a:cubicBezTo>
                  <a:cubicBezTo>
                    <a:pt x="10" y="9"/>
                    <a:pt x="34" y="0"/>
                    <a:pt x="60" y="6"/>
                  </a:cubicBezTo>
                  <a:cubicBezTo>
                    <a:pt x="85" y="12"/>
                    <a:pt x="102" y="30"/>
                    <a:pt x="97" y="47"/>
                  </a:cubicBez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Sļiḑè">
              <a:extLst>
                <a:ext uri="{FF2B5EF4-FFF2-40B4-BE49-F238E27FC236}">
                  <a16:creationId xmlns:a16="http://schemas.microsoft.com/office/drawing/2014/main" id="{08CED172-3EAC-498C-A738-1C7D1A9C6B3C}"/>
                </a:ext>
              </a:extLst>
            </p:cNvPr>
            <p:cNvSpPr/>
            <p:nvPr userDrawn="1"/>
          </p:nvSpPr>
          <p:spPr bwMode="auto">
            <a:xfrm>
              <a:off x="5947657" y="1606406"/>
              <a:ext cx="308321" cy="215243"/>
            </a:xfrm>
            <a:custGeom>
              <a:avLst/>
              <a:gdLst>
                <a:gd name="T0" fmla="*/ 5 w 102"/>
                <a:gd name="T1" fmla="*/ 47 h 71"/>
                <a:gd name="T2" fmla="*/ 60 w 102"/>
                <a:gd name="T3" fmla="*/ 65 h 71"/>
                <a:gd name="T4" fmla="*/ 97 w 102"/>
                <a:gd name="T5" fmla="*/ 25 h 71"/>
                <a:gd name="T6" fmla="*/ 42 w 102"/>
                <a:gd name="T7" fmla="*/ 6 h 71"/>
                <a:gd name="T8" fmla="*/ 5 w 102"/>
                <a:gd name="T9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5" y="47"/>
                  </a:moveTo>
                  <a:cubicBezTo>
                    <a:pt x="10" y="63"/>
                    <a:pt x="35" y="71"/>
                    <a:pt x="60" y="65"/>
                  </a:cubicBezTo>
                  <a:cubicBezTo>
                    <a:pt x="86" y="59"/>
                    <a:pt x="102" y="41"/>
                    <a:pt x="97" y="25"/>
                  </a:cubicBezTo>
                  <a:cubicBezTo>
                    <a:pt x="92" y="9"/>
                    <a:pt x="67" y="0"/>
                    <a:pt x="42" y="6"/>
                  </a:cubicBezTo>
                  <a:cubicBezTo>
                    <a:pt x="17" y="12"/>
                    <a:pt x="0" y="30"/>
                    <a:pt x="5" y="47"/>
                  </a:cubicBez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işlîḋè">
              <a:extLst>
                <a:ext uri="{FF2B5EF4-FFF2-40B4-BE49-F238E27FC236}">
                  <a16:creationId xmlns:a16="http://schemas.microsoft.com/office/drawing/2014/main" id="{701D09FC-AF33-4AA4-B4EE-73A4A0FE7962}"/>
                </a:ext>
              </a:extLst>
            </p:cNvPr>
            <p:cNvSpPr/>
            <p:nvPr userDrawn="1"/>
          </p:nvSpPr>
          <p:spPr bwMode="auto">
            <a:xfrm>
              <a:off x="5613158" y="1398434"/>
              <a:ext cx="735899" cy="367950"/>
            </a:xfrm>
            <a:prstGeom prst="ellipse">
              <a:avLst/>
            </a:pr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ŝlîḓé">
              <a:extLst>
                <a:ext uri="{FF2B5EF4-FFF2-40B4-BE49-F238E27FC236}">
                  <a16:creationId xmlns:a16="http://schemas.microsoft.com/office/drawing/2014/main" id="{11D33D42-7B36-43E2-9B5B-AB9639EBA454}"/>
                </a:ext>
              </a:extLst>
            </p:cNvPr>
            <p:cNvSpPr/>
            <p:nvPr userDrawn="1"/>
          </p:nvSpPr>
          <p:spPr bwMode="auto">
            <a:xfrm>
              <a:off x="5941840" y="1715482"/>
              <a:ext cx="78535" cy="78535"/>
            </a:xfrm>
            <a:custGeom>
              <a:avLst/>
              <a:gdLst>
                <a:gd name="T0" fmla="*/ 13 w 26"/>
                <a:gd name="T1" fmla="*/ 26 h 26"/>
                <a:gd name="T2" fmla="*/ 13 w 26"/>
                <a:gd name="T3" fmla="*/ 26 h 26"/>
                <a:gd name="T4" fmla="*/ 0 w 26"/>
                <a:gd name="T5" fmla="*/ 13 h 26"/>
                <a:gd name="T6" fmla="*/ 0 w 26"/>
                <a:gd name="T7" fmla="*/ 13 h 26"/>
                <a:gd name="T8" fmla="*/ 13 w 26"/>
                <a:gd name="T9" fmla="*/ 0 h 26"/>
                <a:gd name="T10" fmla="*/ 13 w 26"/>
                <a:gd name="T11" fmla="*/ 0 h 26"/>
                <a:gd name="T12" fmla="*/ 26 w 26"/>
                <a:gd name="T13" fmla="*/ 13 h 26"/>
                <a:gd name="T14" fmla="*/ 26 w 26"/>
                <a:gd name="T15" fmla="*/ 13 h 26"/>
                <a:gd name="T16" fmla="*/ 13 w 2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şlídè">
              <a:extLst>
                <a:ext uri="{FF2B5EF4-FFF2-40B4-BE49-F238E27FC236}">
                  <a16:creationId xmlns:a16="http://schemas.microsoft.com/office/drawing/2014/main" id="{80674B77-6FD6-472B-88C7-1DB2E00E7FED}"/>
                </a:ext>
              </a:extLst>
            </p:cNvPr>
            <p:cNvSpPr/>
            <p:nvPr userDrawn="1"/>
          </p:nvSpPr>
          <p:spPr bwMode="auto">
            <a:xfrm>
              <a:off x="5745503" y="1513328"/>
              <a:ext cx="69809" cy="103259"/>
            </a:xfrm>
            <a:custGeom>
              <a:avLst/>
              <a:gdLst>
                <a:gd name="T0" fmla="*/ 16 w 23"/>
                <a:gd name="T1" fmla="*/ 33 h 34"/>
                <a:gd name="T2" fmla="*/ 16 w 23"/>
                <a:gd name="T3" fmla="*/ 33 h 34"/>
                <a:gd name="T4" fmla="*/ 5 w 23"/>
                <a:gd name="T5" fmla="*/ 27 h 34"/>
                <a:gd name="T6" fmla="*/ 1 w 23"/>
                <a:gd name="T7" fmla="*/ 12 h 34"/>
                <a:gd name="T8" fmla="*/ 7 w 23"/>
                <a:gd name="T9" fmla="*/ 2 h 34"/>
                <a:gd name="T10" fmla="*/ 7 w 23"/>
                <a:gd name="T11" fmla="*/ 2 h 34"/>
                <a:gd name="T12" fmla="*/ 18 w 23"/>
                <a:gd name="T13" fmla="*/ 8 h 34"/>
                <a:gd name="T14" fmla="*/ 22 w 23"/>
                <a:gd name="T15" fmla="*/ 22 h 34"/>
                <a:gd name="T16" fmla="*/ 16 w 2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2" y="34"/>
                    <a:pt x="7" y="32"/>
                    <a:pt x="5" y="2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2" y="0"/>
                    <a:pt x="16" y="3"/>
                    <a:pt x="18" y="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1" y="32"/>
                    <a:pt x="16" y="3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ṧ1idè">
              <a:extLst>
                <a:ext uri="{FF2B5EF4-FFF2-40B4-BE49-F238E27FC236}">
                  <a16:creationId xmlns:a16="http://schemas.microsoft.com/office/drawing/2014/main" id="{AD1EE84B-9A00-4158-A5D5-368CC78EE6B0}"/>
                </a:ext>
              </a:extLst>
            </p:cNvPr>
            <p:cNvSpPr/>
            <p:nvPr userDrawn="1"/>
          </p:nvSpPr>
          <p:spPr bwMode="auto">
            <a:xfrm>
              <a:off x="6146902" y="1513328"/>
              <a:ext cx="69809" cy="103259"/>
            </a:xfrm>
            <a:custGeom>
              <a:avLst/>
              <a:gdLst>
                <a:gd name="T0" fmla="*/ 16 w 23"/>
                <a:gd name="T1" fmla="*/ 2 h 34"/>
                <a:gd name="T2" fmla="*/ 16 w 23"/>
                <a:gd name="T3" fmla="*/ 2 h 34"/>
                <a:gd name="T4" fmla="*/ 5 w 23"/>
                <a:gd name="T5" fmla="*/ 8 h 34"/>
                <a:gd name="T6" fmla="*/ 1 w 23"/>
                <a:gd name="T7" fmla="*/ 22 h 34"/>
                <a:gd name="T8" fmla="*/ 7 w 23"/>
                <a:gd name="T9" fmla="*/ 33 h 34"/>
                <a:gd name="T10" fmla="*/ 7 w 23"/>
                <a:gd name="T11" fmla="*/ 33 h 34"/>
                <a:gd name="T12" fmla="*/ 18 w 23"/>
                <a:gd name="T13" fmla="*/ 27 h 34"/>
                <a:gd name="T14" fmla="*/ 22 w 23"/>
                <a:gd name="T15" fmla="*/ 12 h 34"/>
                <a:gd name="T16" fmla="*/ 16 w 23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2" y="0"/>
                    <a:pt x="7" y="3"/>
                    <a:pt x="5" y="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4"/>
                    <a:pt x="16" y="32"/>
                    <a:pt x="18" y="2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8"/>
                    <a:pt x="21" y="3"/>
                    <a:pt x="16" y="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îṧḷide">
              <a:extLst>
                <a:ext uri="{FF2B5EF4-FFF2-40B4-BE49-F238E27FC236}">
                  <a16:creationId xmlns:a16="http://schemas.microsoft.com/office/drawing/2014/main" id="{B6B83ACA-104C-41B3-B6B5-8ED5C1A98A38}"/>
                </a:ext>
              </a:extLst>
            </p:cNvPr>
            <p:cNvSpPr/>
            <p:nvPr userDrawn="1"/>
          </p:nvSpPr>
          <p:spPr bwMode="auto">
            <a:xfrm>
              <a:off x="5787679" y="1325717"/>
              <a:ext cx="386856" cy="440667"/>
            </a:xfrm>
            <a:custGeom>
              <a:avLst/>
              <a:gdLst>
                <a:gd name="T0" fmla="*/ 68 w 128"/>
                <a:gd name="T1" fmla="*/ 146 h 146"/>
                <a:gd name="T2" fmla="*/ 60 w 128"/>
                <a:gd name="T3" fmla="*/ 146 h 146"/>
                <a:gd name="T4" fmla="*/ 0 w 128"/>
                <a:gd name="T5" fmla="*/ 85 h 146"/>
                <a:gd name="T6" fmla="*/ 0 w 128"/>
                <a:gd name="T7" fmla="*/ 60 h 146"/>
                <a:gd name="T8" fmla="*/ 60 w 128"/>
                <a:gd name="T9" fmla="*/ 0 h 146"/>
                <a:gd name="T10" fmla="*/ 68 w 128"/>
                <a:gd name="T11" fmla="*/ 0 h 146"/>
                <a:gd name="T12" fmla="*/ 128 w 128"/>
                <a:gd name="T13" fmla="*/ 60 h 146"/>
                <a:gd name="T14" fmla="*/ 128 w 128"/>
                <a:gd name="T15" fmla="*/ 85 h 146"/>
                <a:gd name="T16" fmla="*/ 68 w 128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8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27" y="146"/>
                    <a:pt x="0" y="119"/>
                    <a:pt x="0" y="8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1" y="0"/>
                    <a:pt x="128" y="27"/>
                    <a:pt x="128" y="6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9"/>
                    <a:pt x="101" y="146"/>
                    <a:pt x="68" y="14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slïḍe">
              <a:extLst>
                <a:ext uri="{FF2B5EF4-FFF2-40B4-BE49-F238E27FC236}">
                  <a16:creationId xmlns:a16="http://schemas.microsoft.com/office/drawing/2014/main" id="{5AF49E26-ED3B-4E03-99FC-1052DB623604}"/>
                </a:ext>
              </a:extLst>
            </p:cNvPr>
            <p:cNvSpPr/>
            <p:nvPr userDrawn="1"/>
          </p:nvSpPr>
          <p:spPr bwMode="auto">
            <a:xfrm>
              <a:off x="5857488" y="1151196"/>
              <a:ext cx="247239" cy="247239"/>
            </a:xfrm>
            <a:prstGeom prst="ellipse">
              <a:avLst/>
            </a:prstGeom>
            <a:solidFill>
              <a:srgbClr val="876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ṩḷíďè">
              <a:extLst>
                <a:ext uri="{FF2B5EF4-FFF2-40B4-BE49-F238E27FC236}">
                  <a16:creationId xmlns:a16="http://schemas.microsoft.com/office/drawing/2014/main" id="{6E2E88A2-74F6-4597-9F84-0840EE069A68}"/>
                </a:ext>
              </a:extLst>
            </p:cNvPr>
            <p:cNvSpPr/>
            <p:nvPr userDrawn="1"/>
          </p:nvSpPr>
          <p:spPr bwMode="auto">
            <a:xfrm>
              <a:off x="5773136" y="1325717"/>
              <a:ext cx="415943" cy="378130"/>
            </a:xfrm>
            <a:custGeom>
              <a:avLst/>
              <a:gdLst>
                <a:gd name="T0" fmla="*/ 71 w 138"/>
                <a:gd name="T1" fmla="*/ 125 h 125"/>
                <a:gd name="T2" fmla="*/ 67 w 138"/>
                <a:gd name="T3" fmla="*/ 125 h 125"/>
                <a:gd name="T4" fmla="*/ 0 w 138"/>
                <a:gd name="T5" fmla="*/ 65 h 125"/>
                <a:gd name="T6" fmla="*/ 0 w 138"/>
                <a:gd name="T7" fmla="*/ 63 h 125"/>
                <a:gd name="T8" fmla="*/ 67 w 138"/>
                <a:gd name="T9" fmla="*/ 0 h 125"/>
                <a:gd name="T10" fmla="*/ 71 w 138"/>
                <a:gd name="T11" fmla="*/ 0 h 125"/>
                <a:gd name="T12" fmla="*/ 138 w 138"/>
                <a:gd name="T13" fmla="*/ 63 h 125"/>
                <a:gd name="T14" fmla="*/ 138 w 138"/>
                <a:gd name="T15" fmla="*/ 65 h 125"/>
                <a:gd name="T16" fmla="*/ 71 w 138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5">
                  <a:moveTo>
                    <a:pt x="71" y="125"/>
                  </a:moveTo>
                  <a:cubicBezTo>
                    <a:pt x="67" y="125"/>
                    <a:pt x="67" y="125"/>
                    <a:pt x="67" y="125"/>
                  </a:cubicBezTo>
                  <a:cubicBezTo>
                    <a:pt x="31" y="125"/>
                    <a:pt x="0" y="100"/>
                    <a:pt x="0" y="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31" y="0"/>
                    <a:pt x="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7" y="0"/>
                    <a:pt x="138" y="28"/>
                    <a:pt x="138" y="63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8" y="100"/>
                    <a:pt x="107" y="125"/>
                    <a:pt x="71" y="125"/>
                  </a:cubicBezTo>
                  <a:close/>
                </a:path>
              </a:pathLst>
            </a:custGeom>
            <a:solidFill>
              <a:srgbClr val="A67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ṩľïḍe">
              <a:extLst>
                <a:ext uri="{FF2B5EF4-FFF2-40B4-BE49-F238E27FC236}">
                  <a16:creationId xmlns:a16="http://schemas.microsoft.com/office/drawing/2014/main" id="{8CEB2740-2EFA-441A-A30D-AAA99826E0AD}"/>
                </a:ext>
              </a:extLst>
            </p:cNvPr>
            <p:cNvSpPr/>
            <p:nvPr userDrawn="1"/>
          </p:nvSpPr>
          <p:spPr bwMode="auto">
            <a:xfrm>
              <a:off x="5380463" y="2161966"/>
              <a:ext cx="62537" cy="159978"/>
            </a:xfrm>
            <a:custGeom>
              <a:avLst/>
              <a:gdLst>
                <a:gd name="T0" fmla="*/ 17 w 21"/>
                <a:gd name="T1" fmla="*/ 52 h 53"/>
                <a:gd name="T2" fmla="*/ 17 w 21"/>
                <a:gd name="T3" fmla="*/ 52 h 53"/>
                <a:gd name="T4" fmla="*/ 11 w 21"/>
                <a:gd name="T5" fmla="*/ 48 h 53"/>
                <a:gd name="T6" fmla="*/ 1 w 21"/>
                <a:gd name="T7" fmla="*/ 7 h 53"/>
                <a:gd name="T8" fmla="*/ 5 w 21"/>
                <a:gd name="T9" fmla="*/ 1 h 53"/>
                <a:gd name="T10" fmla="*/ 5 w 21"/>
                <a:gd name="T11" fmla="*/ 1 h 53"/>
                <a:gd name="T12" fmla="*/ 11 w 21"/>
                <a:gd name="T13" fmla="*/ 4 h 53"/>
                <a:gd name="T14" fmla="*/ 21 w 21"/>
                <a:gd name="T15" fmla="*/ 46 h 53"/>
                <a:gd name="T16" fmla="*/ 17 w 21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4" y="53"/>
                    <a:pt x="12" y="51"/>
                    <a:pt x="11" y="4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19" y="52"/>
                    <a:pt x="17" y="5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ṡḻíḓê">
              <a:extLst>
                <a:ext uri="{FF2B5EF4-FFF2-40B4-BE49-F238E27FC236}">
                  <a16:creationId xmlns:a16="http://schemas.microsoft.com/office/drawing/2014/main" id="{44801E7B-FDCC-47ED-A97E-220824DD172B}"/>
                </a:ext>
              </a:extLst>
            </p:cNvPr>
            <p:cNvSpPr/>
            <p:nvPr userDrawn="1"/>
          </p:nvSpPr>
          <p:spPr bwMode="auto">
            <a:xfrm>
              <a:off x="5425547" y="2175055"/>
              <a:ext cx="59629" cy="159978"/>
            </a:xfrm>
            <a:custGeom>
              <a:avLst/>
              <a:gdLst>
                <a:gd name="T0" fmla="*/ 16 w 20"/>
                <a:gd name="T1" fmla="*/ 52 h 53"/>
                <a:gd name="T2" fmla="*/ 16 w 20"/>
                <a:gd name="T3" fmla="*/ 52 h 53"/>
                <a:gd name="T4" fmla="*/ 10 w 20"/>
                <a:gd name="T5" fmla="*/ 48 h 53"/>
                <a:gd name="T6" fmla="*/ 0 w 20"/>
                <a:gd name="T7" fmla="*/ 6 h 53"/>
                <a:gd name="T8" fmla="*/ 4 w 20"/>
                <a:gd name="T9" fmla="*/ 1 h 53"/>
                <a:gd name="T10" fmla="*/ 4 w 20"/>
                <a:gd name="T11" fmla="*/ 1 h 53"/>
                <a:gd name="T12" fmla="*/ 10 w 20"/>
                <a:gd name="T13" fmla="*/ 4 h 53"/>
                <a:gd name="T14" fmla="*/ 20 w 20"/>
                <a:gd name="T15" fmla="*/ 46 h 53"/>
                <a:gd name="T16" fmla="*/ 16 w 20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1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0" y="4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9"/>
                    <a:pt x="19" y="51"/>
                    <a:pt x="16" y="5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išḷïdè">
              <a:extLst>
                <a:ext uri="{FF2B5EF4-FFF2-40B4-BE49-F238E27FC236}">
                  <a16:creationId xmlns:a16="http://schemas.microsoft.com/office/drawing/2014/main" id="{03F1AB2B-1236-4ABC-AF3B-D9E92F94E475}"/>
                </a:ext>
              </a:extLst>
            </p:cNvPr>
            <p:cNvSpPr/>
            <p:nvPr userDrawn="1"/>
          </p:nvSpPr>
          <p:spPr bwMode="auto">
            <a:xfrm>
              <a:off x="5464815" y="2175055"/>
              <a:ext cx="62537" cy="157069"/>
            </a:xfrm>
            <a:custGeom>
              <a:avLst/>
              <a:gdLst>
                <a:gd name="T0" fmla="*/ 16 w 21"/>
                <a:gd name="T1" fmla="*/ 52 h 52"/>
                <a:gd name="T2" fmla="*/ 16 w 21"/>
                <a:gd name="T3" fmla="*/ 52 h 52"/>
                <a:gd name="T4" fmla="*/ 11 w 21"/>
                <a:gd name="T5" fmla="*/ 48 h 52"/>
                <a:gd name="T6" fmla="*/ 1 w 21"/>
                <a:gd name="T7" fmla="*/ 6 h 52"/>
                <a:gd name="T8" fmla="*/ 4 w 21"/>
                <a:gd name="T9" fmla="*/ 0 h 52"/>
                <a:gd name="T10" fmla="*/ 4 w 21"/>
                <a:gd name="T11" fmla="*/ 0 h 52"/>
                <a:gd name="T12" fmla="*/ 10 w 21"/>
                <a:gd name="T13" fmla="*/ 4 h 52"/>
                <a:gd name="T14" fmla="*/ 20 w 21"/>
                <a:gd name="T15" fmla="*/ 46 h 52"/>
                <a:gd name="T16" fmla="*/ 16 w 2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2">
                  <a:moveTo>
                    <a:pt x="1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4" y="52"/>
                    <a:pt x="11" y="51"/>
                    <a:pt x="11" y="4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10" y="1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1"/>
                    <a:pt x="16" y="5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şḷiḓé">
              <a:extLst>
                <a:ext uri="{FF2B5EF4-FFF2-40B4-BE49-F238E27FC236}">
                  <a16:creationId xmlns:a16="http://schemas.microsoft.com/office/drawing/2014/main" id="{3F559F42-E75D-42EC-A3FF-A5F6C676FDAC}"/>
                </a:ext>
              </a:extLst>
            </p:cNvPr>
            <p:cNvSpPr/>
            <p:nvPr userDrawn="1"/>
          </p:nvSpPr>
          <p:spPr bwMode="auto">
            <a:xfrm>
              <a:off x="5498264" y="2144514"/>
              <a:ext cx="62537" cy="159978"/>
            </a:xfrm>
            <a:custGeom>
              <a:avLst/>
              <a:gdLst>
                <a:gd name="T0" fmla="*/ 17 w 21"/>
                <a:gd name="T1" fmla="*/ 53 h 53"/>
                <a:gd name="T2" fmla="*/ 17 w 21"/>
                <a:gd name="T3" fmla="*/ 53 h 53"/>
                <a:gd name="T4" fmla="*/ 11 w 21"/>
                <a:gd name="T5" fmla="*/ 49 h 53"/>
                <a:gd name="T6" fmla="*/ 1 w 21"/>
                <a:gd name="T7" fmla="*/ 7 h 53"/>
                <a:gd name="T8" fmla="*/ 4 w 21"/>
                <a:gd name="T9" fmla="*/ 1 h 53"/>
                <a:gd name="T10" fmla="*/ 4 w 21"/>
                <a:gd name="T11" fmla="*/ 1 h 53"/>
                <a:gd name="T12" fmla="*/ 10 w 21"/>
                <a:gd name="T13" fmla="*/ 5 h 53"/>
                <a:gd name="T14" fmla="*/ 20 w 21"/>
                <a:gd name="T15" fmla="*/ 47 h 53"/>
                <a:gd name="T16" fmla="*/ 17 w 21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3"/>
                  </a:move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1" y="52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9"/>
                    <a:pt x="19" y="52"/>
                    <a:pt x="17" y="5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Sļiḋé">
              <a:extLst>
                <a:ext uri="{FF2B5EF4-FFF2-40B4-BE49-F238E27FC236}">
                  <a16:creationId xmlns:a16="http://schemas.microsoft.com/office/drawing/2014/main" id="{89924778-D161-4B19-8C4C-6D0E2A08D26E}"/>
                </a:ext>
              </a:extLst>
            </p:cNvPr>
            <p:cNvSpPr/>
            <p:nvPr userDrawn="1"/>
          </p:nvSpPr>
          <p:spPr bwMode="auto">
            <a:xfrm>
              <a:off x="5485175" y="2102338"/>
              <a:ext cx="91624" cy="72717"/>
            </a:xfrm>
            <a:custGeom>
              <a:avLst/>
              <a:gdLst>
                <a:gd name="T0" fmla="*/ 29 w 30"/>
                <a:gd name="T1" fmla="*/ 20 h 24"/>
                <a:gd name="T2" fmla="*/ 29 w 30"/>
                <a:gd name="T3" fmla="*/ 20 h 24"/>
                <a:gd name="T4" fmla="*/ 20 w 30"/>
                <a:gd name="T5" fmla="*/ 22 h 24"/>
                <a:gd name="T6" fmla="*/ 4 w 30"/>
                <a:gd name="T7" fmla="*/ 12 h 24"/>
                <a:gd name="T8" fmla="*/ 2 w 30"/>
                <a:gd name="T9" fmla="*/ 4 h 24"/>
                <a:gd name="T10" fmla="*/ 2 w 30"/>
                <a:gd name="T11" fmla="*/ 4 h 24"/>
                <a:gd name="T12" fmla="*/ 10 w 30"/>
                <a:gd name="T13" fmla="*/ 2 h 24"/>
                <a:gd name="T14" fmla="*/ 27 w 30"/>
                <a:gd name="T15" fmla="*/ 12 h 24"/>
                <a:gd name="T16" fmla="*/ 29 w 30"/>
                <a:gd name="T1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2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7" y="23"/>
                    <a:pt x="23" y="24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3"/>
                    <a:pt x="30" y="17"/>
                    <a:pt x="29" y="2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îşḻïdé">
              <a:extLst>
                <a:ext uri="{FF2B5EF4-FFF2-40B4-BE49-F238E27FC236}">
                  <a16:creationId xmlns:a16="http://schemas.microsoft.com/office/drawing/2014/main" id="{49D2D340-BEB0-4604-A3DF-32AD9A58A20C}"/>
                </a:ext>
              </a:extLst>
            </p:cNvPr>
            <p:cNvSpPr/>
            <p:nvPr userDrawn="1"/>
          </p:nvSpPr>
          <p:spPr bwMode="auto">
            <a:xfrm>
              <a:off x="5367373" y="2068888"/>
              <a:ext cx="165795" cy="171613"/>
            </a:xfrm>
            <a:custGeom>
              <a:avLst/>
              <a:gdLst>
                <a:gd name="T0" fmla="*/ 24 w 55"/>
                <a:gd name="T1" fmla="*/ 3 h 57"/>
                <a:gd name="T2" fmla="*/ 20 w 55"/>
                <a:gd name="T3" fmla="*/ 3 h 57"/>
                <a:gd name="T4" fmla="*/ 3 w 55"/>
                <a:gd name="T5" fmla="*/ 30 h 57"/>
                <a:gd name="T6" fmla="*/ 5 w 55"/>
                <a:gd name="T7" fmla="*/ 38 h 57"/>
                <a:gd name="T8" fmla="*/ 32 w 55"/>
                <a:gd name="T9" fmla="*/ 54 h 57"/>
                <a:gd name="T10" fmla="*/ 36 w 55"/>
                <a:gd name="T11" fmla="*/ 53 h 57"/>
                <a:gd name="T12" fmla="*/ 53 w 55"/>
                <a:gd name="T13" fmla="*/ 26 h 57"/>
                <a:gd name="T14" fmla="*/ 51 w 55"/>
                <a:gd name="T15" fmla="*/ 19 h 57"/>
                <a:gd name="T16" fmla="*/ 24 w 55"/>
                <a:gd name="T17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7">
                  <a:moveTo>
                    <a:pt x="24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8" y="6"/>
                    <a:pt x="0" y="18"/>
                    <a:pt x="3" y="3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8" y="50"/>
                    <a:pt x="20" y="57"/>
                    <a:pt x="32" y="5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48" y="51"/>
                    <a:pt x="55" y="38"/>
                    <a:pt x="53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7"/>
                    <a:pt x="36" y="0"/>
                    <a:pt x="24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ŝľîďé">
              <a:extLst>
                <a:ext uri="{FF2B5EF4-FFF2-40B4-BE49-F238E27FC236}">
                  <a16:creationId xmlns:a16="http://schemas.microsoft.com/office/drawing/2014/main" id="{328B4194-0997-43AE-A5C5-67568E224F63}"/>
                </a:ext>
              </a:extLst>
            </p:cNvPr>
            <p:cNvSpPr/>
            <p:nvPr userDrawn="1"/>
          </p:nvSpPr>
          <p:spPr bwMode="auto">
            <a:xfrm>
              <a:off x="6050915" y="2086340"/>
              <a:ext cx="84352" cy="61083"/>
            </a:xfrm>
            <a:custGeom>
              <a:avLst/>
              <a:gdLst>
                <a:gd name="T0" fmla="*/ 24 w 28"/>
                <a:gd name="T1" fmla="*/ 11 h 20"/>
                <a:gd name="T2" fmla="*/ 9 w 28"/>
                <a:gd name="T3" fmla="*/ 18 h 20"/>
                <a:gd name="T4" fmla="*/ 2 w 28"/>
                <a:gd name="T5" fmla="*/ 16 h 20"/>
                <a:gd name="T6" fmla="*/ 2 w 28"/>
                <a:gd name="T7" fmla="*/ 16 h 20"/>
                <a:gd name="T8" fmla="*/ 4 w 28"/>
                <a:gd name="T9" fmla="*/ 8 h 20"/>
                <a:gd name="T10" fmla="*/ 19 w 28"/>
                <a:gd name="T11" fmla="*/ 1 h 20"/>
                <a:gd name="T12" fmla="*/ 26 w 28"/>
                <a:gd name="T13" fmla="*/ 4 h 20"/>
                <a:gd name="T14" fmla="*/ 26 w 28"/>
                <a:gd name="T15" fmla="*/ 4 h 20"/>
                <a:gd name="T16" fmla="*/ 24 w 28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4" y="11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6" y="20"/>
                    <a:pt x="3" y="18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0"/>
                    <a:pt x="25" y="1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7"/>
                    <a:pt x="26" y="10"/>
                    <a:pt x="24" y="11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ṩľîḑé">
              <a:extLst>
                <a:ext uri="{FF2B5EF4-FFF2-40B4-BE49-F238E27FC236}">
                  <a16:creationId xmlns:a16="http://schemas.microsoft.com/office/drawing/2014/main" id="{948A9100-230B-4E1E-8782-E2CE4EA029E9}"/>
                </a:ext>
              </a:extLst>
            </p:cNvPr>
            <p:cNvSpPr/>
            <p:nvPr userDrawn="1"/>
          </p:nvSpPr>
          <p:spPr bwMode="auto">
            <a:xfrm>
              <a:off x="5896755" y="2051436"/>
              <a:ext cx="207972" cy="207972"/>
            </a:xfrm>
            <a:custGeom>
              <a:avLst/>
              <a:gdLst>
                <a:gd name="T0" fmla="*/ 63 w 69"/>
                <a:gd name="T1" fmla="*/ 45 h 69"/>
                <a:gd name="T2" fmla="*/ 24 w 69"/>
                <a:gd name="T3" fmla="*/ 63 h 69"/>
                <a:gd name="T4" fmla="*/ 5 w 69"/>
                <a:gd name="T5" fmla="*/ 24 h 69"/>
                <a:gd name="T6" fmla="*/ 44 w 69"/>
                <a:gd name="T7" fmla="*/ 5 h 69"/>
                <a:gd name="T8" fmla="*/ 63 w 69"/>
                <a:gd name="T9" fmla="*/ 4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3" y="45"/>
                  </a:moveTo>
                  <a:cubicBezTo>
                    <a:pt x="57" y="61"/>
                    <a:pt x="40" y="69"/>
                    <a:pt x="24" y="63"/>
                  </a:cubicBezTo>
                  <a:cubicBezTo>
                    <a:pt x="8" y="57"/>
                    <a:pt x="0" y="40"/>
                    <a:pt x="5" y="24"/>
                  </a:cubicBezTo>
                  <a:cubicBezTo>
                    <a:pt x="11" y="8"/>
                    <a:pt x="29" y="0"/>
                    <a:pt x="44" y="5"/>
                  </a:cubicBezTo>
                  <a:cubicBezTo>
                    <a:pt x="60" y="11"/>
                    <a:pt x="69" y="29"/>
                    <a:pt x="6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śľíḑê">
              <a:extLst>
                <a:ext uri="{FF2B5EF4-FFF2-40B4-BE49-F238E27FC236}">
                  <a16:creationId xmlns:a16="http://schemas.microsoft.com/office/drawing/2014/main" id="{42C1861C-4AAC-452E-AAD2-DD0B067211DE}"/>
                </a:ext>
              </a:extLst>
            </p:cNvPr>
            <p:cNvSpPr/>
            <p:nvPr userDrawn="1"/>
          </p:nvSpPr>
          <p:spPr bwMode="auto">
            <a:xfrm>
              <a:off x="5924388" y="2077614"/>
              <a:ext cx="149798" cy="151252"/>
            </a:xfrm>
            <a:custGeom>
              <a:avLst/>
              <a:gdLst>
                <a:gd name="T0" fmla="*/ 46 w 50"/>
                <a:gd name="T1" fmla="*/ 33 h 50"/>
                <a:gd name="T2" fmla="*/ 18 w 50"/>
                <a:gd name="T3" fmla="*/ 46 h 50"/>
                <a:gd name="T4" fmla="*/ 4 w 50"/>
                <a:gd name="T5" fmla="*/ 18 h 50"/>
                <a:gd name="T6" fmla="*/ 33 w 50"/>
                <a:gd name="T7" fmla="*/ 4 h 50"/>
                <a:gd name="T8" fmla="*/ 46 w 50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6" y="33"/>
                  </a:moveTo>
                  <a:cubicBezTo>
                    <a:pt x="42" y="44"/>
                    <a:pt x="29" y="50"/>
                    <a:pt x="18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8" y="6"/>
                    <a:pt x="21" y="0"/>
                    <a:pt x="33" y="4"/>
                  </a:cubicBezTo>
                  <a:cubicBezTo>
                    <a:pt x="44" y="8"/>
                    <a:pt x="50" y="21"/>
                    <a:pt x="46" y="33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ṧļîḍè">
              <a:extLst>
                <a:ext uri="{FF2B5EF4-FFF2-40B4-BE49-F238E27FC236}">
                  <a16:creationId xmlns:a16="http://schemas.microsoft.com/office/drawing/2014/main" id="{58B76FFF-7D71-4DC5-B0AF-4D947A619555}"/>
                </a:ext>
              </a:extLst>
            </p:cNvPr>
            <p:cNvSpPr/>
            <p:nvPr userDrawn="1"/>
          </p:nvSpPr>
          <p:spPr bwMode="auto">
            <a:xfrm>
              <a:off x="6244344" y="4864140"/>
              <a:ext cx="42176" cy="78535"/>
            </a:xfrm>
            <a:custGeom>
              <a:avLst/>
              <a:gdLst>
                <a:gd name="T0" fmla="*/ 8 w 14"/>
                <a:gd name="T1" fmla="*/ 0 h 26"/>
                <a:gd name="T2" fmla="*/ 8 w 14"/>
                <a:gd name="T3" fmla="*/ 0 h 26"/>
                <a:gd name="T4" fmla="*/ 14 w 14"/>
                <a:gd name="T5" fmla="*/ 7 h 26"/>
                <a:gd name="T6" fmla="*/ 14 w 14"/>
                <a:gd name="T7" fmla="*/ 19 h 26"/>
                <a:gd name="T8" fmla="*/ 7 w 14"/>
                <a:gd name="T9" fmla="*/ 25 h 26"/>
                <a:gd name="T10" fmla="*/ 7 w 14"/>
                <a:gd name="T11" fmla="*/ 25 h 26"/>
                <a:gd name="T12" fmla="*/ 1 w 14"/>
                <a:gd name="T13" fmla="*/ 18 h 26"/>
                <a:gd name="T14" fmla="*/ 1 w 14"/>
                <a:gd name="T15" fmla="*/ 7 h 26"/>
                <a:gd name="T16" fmla="*/ 8 w 1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6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2" y="1"/>
                    <a:pt x="14" y="4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23"/>
                    <a:pt x="10" y="26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ś1íḓê">
              <a:extLst>
                <a:ext uri="{FF2B5EF4-FFF2-40B4-BE49-F238E27FC236}">
                  <a16:creationId xmlns:a16="http://schemas.microsoft.com/office/drawing/2014/main" id="{0228A618-4BDA-41D5-9155-981C8535B8D1}"/>
                </a:ext>
              </a:extLst>
            </p:cNvPr>
            <p:cNvSpPr/>
            <p:nvPr userDrawn="1"/>
          </p:nvSpPr>
          <p:spPr bwMode="auto">
            <a:xfrm>
              <a:off x="6709734" y="4967398"/>
              <a:ext cx="462482" cy="687906"/>
            </a:xfrm>
            <a:custGeom>
              <a:avLst/>
              <a:gdLst>
                <a:gd name="T0" fmla="*/ 25 w 153"/>
                <a:gd name="T1" fmla="*/ 228 h 228"/>
                <a:gd name="T2" fmla="*/ 114 w 153"/>
                <a:gd name="T3" fmla="*/ 156 h 228"/>
                <a:gd name="T4" fmla="*/ 128 w 153"/>
                <a:gd name="T5" fmla="*/ 0 h 228"/>
                <a:gd name="T6" fmla="*/ 89 w 153"/>
                <a:gd name="T7" fmla="*/ 7 h 228"/>
                <a:gd name="T8" fmla="*/ 80 w 153"/>
                <a:gd name="T9" fmla="*/ 118 h 228"/>
                <a:gd name="T10" fmla="*/ 0 w 153"/>
                <a:gd name="T11" fmla="*/ 160 h 228"/>
                <a:gd name="T12" fmla="*/ 25 w 153"/>
                <a:gd name="T1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28">
                  <a:moveTo>
                    <a:pt x="25" y="228"/>
                  </a:moveTo>
                  <a:cubicBezTo>
                    <a:pt x="25" y="228"/>
                    <a:pt x="76" y="206"/>
                    <a:pt x="114" y="156"/>
                  </a:cubicBezTo>
                  <a:cubicBezTo>
                    <a:pt x="153" y="106"/>
                    <a:pt x="128" y="0"/>
                    <a:pt x="128" y="0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93" y="96"/>
                    <a:pt x="80" y="118"/>
                  </a:cubicBezTo>
                  <a:cubicBezTo>
                    <a:pt x="63" y="146"/>
                    <a:pt x="0" y="160"/>
                    <a:pt x="0" y="160"/>
                  </a:cubicBezTo>
                  <a:lnTo>
                    <a:pt x="25" y="228"/>
                  </a:ln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ṡḷiďè">
              <a:extLst>
                <a:ext uri="{FF2B5EF4-FFF2-40B4-BE49-F238E27FC236}">
                  <a16:creationId xmlns:a16="http://schemas.microsoft.com/office/drawing/2014/main" id="{C8DEFB0D-E9B3-450C-9D9F-AC3AFCD52C3A}"/>
                </a:ext>
              </a:extLst>
            </p:cNvPr>
            <p:cNvSpPr/>
            <p:nvPr userDrawn="1"/>
          </p:nvSpPr>
          <p:spPr bwMode="auto">
            <a:xfrm>
              <a:off x="6241435" y="4917950"/>
              <a:ext cx="50903" cy="78535"/>
            </a:xfrm>
            <a:custGeom>
              <a:avLst/>
              <a:gdLst>
                <a:gd name="T0" fmla="*/ 12 w 17"/>
                <a:gd name="T1" fmla="*/ 1 h 26"/>
                <a:gd name="T2" fmla="*/ 12 w 17"/>
                <a:gd name="T3" fmla="*/ 1 h 26"/>
                <a:gd name="T4" fmla="*/ 17 w 17"/>
                <a:gd name="T5" fmla="*/ 9 h 26"/>
                <a:gd name="T6" fmla="*/ 14 w 17"/>
                <a:gd name="T7" fmla="*/ 20 h 26"/>
                <a:gd name="T8" fmla="*/ 6 w 17"/>
                <a:gd name="T9" fmla="*/ 25 h 26"/>
                <a:gd name="T10" fmla="*/ 6 w 17"/>
                <a:gd name="T11" fmla="*/ 25 h 26"/>
                <a:gd name="T12" fmla="*/ 1 w 17"/>
                <a:gd name="T13" fmla="*/ 18 h 26"/>
                <a:gd name="T14" fmla="*/ 4 w 17"/>
                <a:gd name="T15" fmla="*/ 6 h 26"/>
                <a:gd name="T16" fmla="*/ 12 w 17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5" y="2"/>
                    <a:pt x="17" y="5"/>
                    <a:pt x="17" y="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4"/>
                    <a:pt x="10" y="26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1"/>
                    <a:pt x="1" y="1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8" y="0"/>
                    <a:pt x="12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$1idè">
              <a:extLst>
                <a:ext uri="{FF2B5EF4-FFF2-40B4-BE49-F238E27FC236}">
                  <a16:creationId xmlns:a16="http://schemas.microsoft.com/office/drawing/2014/main" id="{944439B6-012F-43CE-9082-3B1E6C460F0E}"/>
                </a:ext>
              </a:extLst>
            </p:cNvPr>
            <p:cNvSpPr/>
            <p:nvPr userDrawn="1"/>
          </p:nvSpPr>
          <p:spPr bwMode="auto">
            <a:xfrm>
              <a:off x="6219619" y="4894680"/>
              <a:ext cx="72717" cy="65446"/>
            </a:xfrm>
            <a:custGeom>
              <a:avLst/>
              <a:gdLst>
                <a:gd name="T0" fmla="*/ 2 w 24"/>
                <a:gd name="T1" fmla="*/ 4 h 22"/>
                <a:gd name="T2" fmla="*/ 2 w 24"/>
                <a:gd name="T3" fmla="*/ 4 h 22"/>
                <a:gd name="T4" fmla="*/ 11 w 24"/>
                <a:gd name="T5" fmla="*/ 2 h 22"/>
                <a:gd name="T6" fmla="*/ 21 w 24"/>
                <a:gd name="T7" fmla="*/ 9 h 22"/>
                <a:gd name="T8" fmla="*/ 22 w 24"/>
                <a:gd name="T9" fmla="*/ 18 h 22"/>
                <a:gd name="T10" fmla="*/ 22 w 24"/>
                <a:gd name="T11" fmla="*/ 18 h 22"/>
                <a:gd name="T12" fmla="*/ 13 w 24"/>
                <a:gd name="T13" fmla="*/ 20 h 22"/>
                <a:gd name="T14" fmla="*/ 3 w 24"/>
                <a:gd name="T15" fmla="*/ 13 h 22"/>
                <a:gd name="T16" fmla="*/ 2 w 24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8" y="0"/>
                    <a:pt x="11" y="2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4" y="11"/>
                    <a:pt x="24" y="15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21"/>
                    <a:pt x="16" y="22"/>
                    <a:pt x="13" y="2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1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išľïḑê">
              <a:extLst>
                <a:ext uri="{FF2B5EF4-FFF2-40B4-BE49-F238E27FC236}">
                  <a16:creationId xmlns:a16="http://schemas.microsoft.com/office/drawing/2014/main" id="{97E06F00-7A1F-46E5-9C91-D3E04040F836}"/>
                </a:ext>
              </a:extLst>
            </p:cNvPr>
            <p:cNvSpPr/>
            <p:nvPr userDrawn="1"/>
          </p:nvSpPr>
          <p:spPr bwMode="auto">
            <a:xfrm>
              <a:off x="6165809" y="4846688"/>
              <a:ext cx="109076" cy="110530"/>
            </a:xfrm>
            <a:custGeom>
              <a:avLst/>
              <a:gdLst>
                <a:gd name="T0" fmla="*/ 3 w 36"/>
                <a:gd name="T1" fmla="*/ 25 h 37"/>
                <a:gd name="T2" fmla="*/ 24 w 36"/>
                <a:gd name="T3" fmla="*/ 3 h 37"/>
                <a:gd name="T4" fmla="*/ 33 w 36"/>
                <a:gd name="T5" fmla="*/ 3 h 37"/>
                <a:gd name="T6" fmla="*/ 33 w 36"/>
                <a:gd name="T7" fmla="*/ 3 h 37"/>
                <a:gd name="T8" fmla="*/ 33 w 36"/>
                <a:gd name="T9" fmla="*/ 12 h 37"/>
                <a:gd name="T10" fmla="*/ 13 w 36"/>
                <a:gd name="T11" fmla="*/ 34 h 37"/>
                <a:gd name="T12" fmla="*/ 3 w 36"/>
                <a:gd name="T13" fmla="*/ 35 h 37"/>
                <a:gd name="T14" fmla="*/ 3 w 36"/>
                <a:gd name="T15" fmla="*/ 35 h 37"/>
                <a:gd name="T16" fmla="*/ 3 w 36"/>
                <a:gd name="T17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7">
                  <a:moveTo>
                    <a:pt x="3" y="25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6" y="0"/>
                    <a:pt x="31" y="0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6" y="5"/>
                    <a:pt x="36" y="10"/>
                    <a:pt x="33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7"/>
                    <a:pt x="6" y="37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2"/>
                    <a:pt x="0" y="28"/>
                    <a:pt x="3" y="2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$lïḋè">
              <a:extLst>
                <a:ext uri="{FF2B5EF4-FFF2-40B4-BE49-F238E27FC236}">
                  <a16:creationId xmlns:a16="http://schemas.microsoft.com/office/drawing/2014/main" id="{9AE7347D-978C-43FF-9B74-5FFBEC139256}"/>
                </a:ext>
              </a:extLst>
            </p:cNvPr>
            <p:cNvSpPr/>
            <p:nvPr userDrawn="1"/>
          </p:nvSpPr>
          <p:spPr bwMode="auto">
            <a:xfrm>
              <a:off x="6126541" y="4897589"/>
              <a:ext cx="159978" cy="165795"/>
            </a:xfrm>
            <a:custGeom>
              <a:avLst/>
              <a:gdLst>
                <a:gd name="T0" fmla="*/ 7 w 53"/>
                <a:gd name="T1" fmla="*/ 19 h 55"/>
                <a:gd name="T2" fmla="*/ 14 w 53"/>
                <a:gd name="T3" fmla="*/ 11 h 55"/>
                <a:gd name="T4" fmla="*/ 42 w 53"/>
                <a:gd name="T5" fmla="*/ 6 h 55"/>
                <a:gd name="T6" fmla="*/ 42 w 53"/>
                <a:gd name="T7" fmla="*/ 6 h 55"/>
                <a:gd name="T8" fmla="*/ 46 w 53"/>
                <a:gd name="T9" fmla="*/ 35 h 55"/>
                <a:gd name="T10" fmla="*/ 40 w 53"/>
                <a:gd name="T11" fmla="*/ 44 h 55"/>
                <a:gd name="T12" fmla="*/ 11 w 53"/>
                <a:gd name="T13" fmla="*/ 48 h 55"/>
                <a:gd name="T14" fmla="*/ 11 w 53"/>
                <a:gd name="T15" fmla="*/ 48 h 55"/>
                <a:gd name="T16" fmla="*/ 7 w 5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5">
                  <a:moveTo>
                    <a:pt x="7" y="1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20" y="2"/>
                    <a:pt x="33" y="0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51" y="13"/>
                    <a:pt x="53" y="26"/>
                    <a:pt x="46" y="3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3" y="53"/>
                    <a:pt x="20" y="55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2" y="41"/>
                    <a:pt x="0" y="28"/>
                    <a:pt x="7" y="1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ślïḓé">
              <a:extLst>
                <a:ext uri="{FF2B5EF4-FFF2-40B4-BE49-F238E27FC236}">
                  <a16:creationId xmlns:a16="http://schemas.microsoft.com/office/drawing/2014/main" id="{4955438C-ADC1-4637-B784-892C3918C3AD}"/>
                </a:ext>
              </a:extLst>
            </p:cNvPr>
            <p:cNvSpPr/>
            <p:nvPr userDrawn="1"/>
          </p:nvSpPr>
          <p:spPr bwMode="auto">
            <a:xfrm>
              <a:off x="6216711" y="5268448"/>
              <a:ext cx="589010" cy="383947"/>
            </a:xfrm>
            <a:custGeom>
              <a:avLst/>
              <a:gdLst>
                <a:gd name="T0" fmla="*/ 0 w 195"/>
                <a:gd name="T1" fmla="*/ 60 h 127"/>
                <a:gd name="T2" fmla="*/ 96 w 195"/>
                <a:gd name="T3" fmla="*/ 0 h 127"/>
                <a:gd name="T4" fmla="*/ 195 w 195"/>
                <a:gd name="T5" fmla="*/ 62 h 127"/>
                <a:gd name="T6" fmla="*/ 96 w 195"/>
                <a:gd name="T7" fmla="*/ 127 h 127"/>
                <a:gd name="T8" fmla="*/ 0 w 195"/>
                <a:gd name="T9" fmla="*/ 6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27">
                  <a:moveTo>
                    <a:pt x="0" y="60"/>
                  </a:moveTo>
                  <a:cubicBezTo>
                    <a:pt x="0" y="25"/>
                    <a:pt x="45" y="0"/>
                    <a:pt x="96" y="0"/>
                  </a:cubicBezTo>
                  <a:cubicBezTo>
                    <a:pt x="146" y="0"/>
                    <a:pt x="195" y="27"/>
                    <a:pt x="195" y="62"/>
                  </a:cubicBezTo>
                  <a:cubicBezTo>
                    <a:pt x="195" y="97"/>
                    <a:pt x="146" y="127"/>
                    <a:pt x="96" y="127"/>
                  </a:cubicBezTo>
                  <a:cubicBezTo>
                    <a:pt x="45" y="127"/>
                    <a:pt x="0" y="95"/>
                    <a:pt x="0" y="60"/>
                  </a:cubicBezTo>
                  <a:close/>
                </a:path>
              </a:pathLst>
            </a:custGeom>
            <a:solidFill>
              <a:srgbClr val="613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šḷîḑè">
              <a:extLst>
                <a:ext uri="{FF2B5EF4-FFF2-40B4-BE49-F238E27FC236}">
                  <a16:creationId xmlns:a16="http://schemas.microsoft.com/office/drawing/2014/main" id="{93A830C4-6CCB-46B0-A342-463227EC5D1D}"/>
                </a:ext>
              </a:extLst>
            </p:cNvPr>
            <p:cNvSpPr/>
            <p:nvPr userDrawn="1"/>
          </p:nvSpPr>
          <p:spPr bwMode="auto">
            <a:xfrm>
              <a:off x="5832763" y="4973215"/>
              <a:ext cx="462482" cy="682088"/>
            </a:xfrm>
            <a:custGeom>
              <a:avLst/>
              <a:gdLst>
                <a:gd name="T0" fmla="*/ 127 w 153"/>
                <a:gd name="T1" fmla="*/ 226 h 226"/>
                <a:gd name="T2" fmla="*/ 38 w 153"/>
                <a:gd name="T3" fmla="*/ 154 h 226"/>
                <a:gd name="T4" fmla="*/ 97 w 153"/>
                <a:gd name="T5" fmla="*/ 0 h 226"/>
                <a:gd name="T6" fmla="*/ 134 w 153"/>
                <a:gd name="T7" fmla="*/ 28 h 226"/>
                <a:gd name="T8" fmla="*/ 94 w 153"/>
                <a:gd name="T9" fmla="*/ 108 h 226"/>
                <a:gd name="T10" fmla="*/ 153 w 153"/>
                <a:gd name="T11" fmla="*/ 158 h 226"/>
                <a:gd name="T12" fmla="*/ 127 w 153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26">
                  <a:moveTo>
                    <a:pt x="127" y="226"/>
                  </a:moveTo>
                  <a:cubicBezTo>
                    <a:pt x="127" y="226"/>
                    <a:pt x="76" y="204"/>
                    <a:pt x="38" y="154"/>
                  </a:cubicBezTo>
                  <a:cubicBezTo>
                    <a:pt x="0" y="104"/>
                    <a:pt x="97" y="0"/>
                    <a:pt x="97" y="0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28"/>
                    <a:pt x="95" y="87"/>
                    <a:pt x="94" y="108"/>
                  </a:cubicBezTo>
                  <a:cubicBezTo>
                    <a:pt x="93" y="127"/>
                    <a:pt x="153" y="158"/>
                    <a:pt x="153" y="158"/>
                  </a:cubicBezTo>
                  <a:lnTo>
                    <a:pt x="127" y="226"/>
                  </a:ln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ïśľiḋè">
              <a:extLst>
                <a:ext uri="{FF2B5EF4-FFF2-40B4-BE49-F238E27FC236}">
                  <a16:creationId xmlns:a16="http://schemas.microsoft.com/office/drawing/2014/main" id="{DA81332D-7A2A-4751-924C-70C1ED15FDB6}"/>
                </a:ext>
              </a:extLst>
            </p:cNvPr>
            <p:cNvSpPr/>
            <p:nvPr userDrawn="1"/>
          </p:nvSpPr>
          <p:spPr bwMode="auto">
            <a:xfrm>
              <a:off x="6468313" y="5304806"/>
              <a:ext cx="306867" cy="210881"/>
            </a:xfrm>
            <a:custGeom>
              <a:avLst/>
              <a:gdLst>
                <a:gd name="T0" fmla="*/ 5 w 102"/>
                <a:gd name="T1" fmla="*/ 24 h 70"/>
                <a:gd name="T2" fmla="*/ 60 w 102"/>
                <a:gd name="T3" fmla="*/ 6 h 70"/>
                <a:gd name="T4" fmla="*/ 97 w 102"/>
                <a:gd name="T5" fmla="*/ 46 h 70"/>
                <a:gd name="T6" fmla="*/ 42 w 102"/>
                <a:gd name="T7" fmla="*/ 64 h 70"/>
                <a:gd name="T8" fmla="*/ 5 w 102"/>
                <a:gd name="T9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5" y="24"/>
                  </a:moveTo>
                  <a:cubicBezTo>
                    <a:pt x="10" y="8"/>
                    <a:pt x="35" y="0"/>
                    <a:pt x="60" y="6"/>
                  </a:cubicBezTo>
                  <a:cubicBezTo>
                    <a:pt x="86" y="12"/>
                    <a:pt x="102" y="30"/>
                    <a:pt x="97" y="46"/>
                  </a:cubicBezTo>
                  <a:cubicBezTo>
                    <a:pt x="92" y="62"/>
                    <a:pt x="68" y="70"/>
                    <a:pt x="42" y="64"/>
                  </a:cubicBezTo>
                  <a:cubicBezTo>
                    <a:pt x="17" y="58"/>
                    <a:pt x="0" y="40"/>
                    <a:pt x="5" y="24"/>
                  </a:cubicBez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ïṥḷíḍè">
              <a:extLst>
                <a:ext uri="{FF2B5EF4-FFF2-40B4-BE49-F238E27FC236}">
                  <a16:creationId xmlns:a16="http://schemas.microsoft.com/office/drawing/2014/main" id="{52FC09FB-E3F0-4D93-87CF-4D2F3394A394}"/>
                </a:ext>
              </a:extLst>
            </p:cNvPr>
            <p:cNvSpPr/>
            <p:nvPr userDrawn="1"/>
          </p:nvSpPr>
          <p:spPr bwMode="auto">
            <a:xfrm>
              <a:off x="6225437" y="5304806"/>
              <a:ext cx="308321" cy="210881"/>
            </a:xfrm>
            <a:custGeom>
              <a:avLst/>
              <a:gdLst>
                <a:gd name="T0" fmla="*/ 97 w 102"/>
                <a:gd name="T1" fmla="*/ 24 h 70"/>
                <a:gd name="T2" fmla="*/ 42 w 102"/>
                <a:gd name="T3" fmla="*/ 6 h 70"/>
                <a:gd name="T4" fmla="*/ 5 w 102"/>
                <a:gd name="T5" fmla="*/ 46 h 70"/>
                <a:gd name="T6" fmla="*/ 60 w 102"/>
                <a:gd name="T7" fmla="*/ 64 h 70"/>
                <a:gd name="T8" fmla="*/ 97 w 102"/>
                <a:gd name="T9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97" y="24"/>
                  </a:moveTo>
                  <a:cubicBezTo>
                    <a:pt x="92" y="8"/>
                    <a:pt x="67" y="0"/>
                    <a:pt x="42" y="6"/>
                  </a:cubicBezTo>
                  <a:cubicBezTo>
                    <a:pt x="17" y="12"/>
                    <a:pt x="0" y="30"/>
                    <a:pt x="5" y="46"/>
                  </a:cubicBezTo>
                  <a:cubicBezTo>
                    <a:pt x="10" y="62"/>
                    <a:pt x="35" y="70"/>
                    <a:pt x="60" y="64"/>
                  </a:cubicBezTo>
                  <a:cubicBezTo>
                    <a:pt x="85" y="58"/>
                    <a:pt x="102" y="40"/>
                    <a:pt x="97" y="24"/>
                  </a:cubicBez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ŝļídè">
              <a:extLst>
                <a:ext uri="{FF2B5EF4-FFF2-40B4-BE49-F238E27FC236}">
                  <a16:creationId xmlns:a16="http://schemas.microsoft.com/office/drawing/2014/main" id="{AA08756F-059E-4052-A3DD-B69A5012BC60}"/>
                </a:ext>
              </a:extLst>
            </p:cNvPr>
            <p:cNvSpPr/>
            <p:nvPr userDrawn="1"/>
          </p:nvSpPr>
          <p:spPr bwMode="auto">
            <a:xfrm>
              <a:off x="6132359" y="5358617"/>
              <a:ext cx="737354" cy="369404"/>
            </a:xfrm>
            <a:prstGeom prst="ellipse">
              <a:avLst/>
            </a:pr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ş1ídé">
              <a:extLst>
                <a:ext uri="{FF2B5EF4-FFF2-40B4-BE49-F238E27FC236}">
                  <a16:creationId xmlns:a16="http://schemas.microsoft.com/office/drawing/2014/main" id="{B2EE79A5-89DA-4F3B-B797-6ECE60D032CF}"/>
                </a:ext>
              </a:extLst>
            </p:cNvPr>
            <p:cNvSpPr/>
            <p:nvPr userDrawn="1"/>
          </p:nvSpPr>
          <p:spPr bwMode="auto">
            <a:xfrm>
              <a:off x="6461041" y="5332439"/>
              <a:ext cx="78535" cy="78535"/>
            </a:xfrm>
            <a:custGeom>
              <a:avLst/>
              <a:gdLst>
                <a:gd name="T0" fmla="*/ 13 w 26"/>
                <a:gd name="T1" fmla="*/ 0 h 26"/>
                <a:gd name="T2" fmla="*/ 13 w 26"/>
                <a:gd name="T3" fmla="*/ 0 h 26"/>
                <a:gd name="T4" fmla="*/ 26 w 26"/>
                <a:gd name="T5" fmla="*/ 13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26 h 26"/>
                <a:gd name="T12" fmla="*/ 0 w 26"/>
                <a:gd name="T13" fmla="*/ 13 h 26"/>
                <a:gd name="T14" fmla="*/ 0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Sľîḑe">
              <a:extLst>
                <a:ext uri="{FF2B5EF4-FFF2-40B4-BE49-F238E27FC236}">
                  <a16:creationId xmlns:a16="http://schemas.microsoft.com/office/drawing/2014/main" id="{88264C1A-EE3D-4EBA-91B6-623C69C059DB}"/>
                </a:ext>
              </a:extLst>
            </p:cNvPr>
            <p:cNvSpPr/>
            <p:nvPr userDrawn="1"/>
          </p:nvSpPr>
          <p:spPr bwMode="auto">
            <a:xfrm>
              <a:off x="6667558" y="5506960"/>
              <a:ext cx="68355" cy="106168"/>
            </a:xfrm>
            <a:custGeom>
              <a:avLst/>
              <a:gdLst>
                <a:gd name="T0" fmla="*/ 7 w 23"/>
                <a:gd name="T1" fmla="*/ 2 h 35"/>
                <a:gd name="T2" fmla="*/ 7 w 23"/>
                <a:gd name="T3" fmla="*/ 2 h 35"/>
                <a:gd name="T4" fmla="*/ 18 w 23"/>
                <a:gd name="T5" fmla="*/ 8 h 35"/>
                <a:gd name="T6" fmla="*/ 22 w 23"/>
                <a:gd name="T7" fmla="*/ 22 h 35"/>
                <a:gd name="T8" fmla="*/ 16 w 23"/>
                <a:gd name="T9" fmla="*/ 33 h 35"/>
                <a:gd name="T10" fmla="*/ 16 w 23"/>
                <a:gd name="T11" fmla="*/ 33 h 35"/>
                <a:gd name="T12" fmla="*/ 5 w 23"/>
                <a:gd name="T13" fmla="*/ 27 h 35"/>
                <a:gd name="T14" fmla="*/ 1 w 23"/>
                <a:gd name="T15" fmla="*/ 13 h 35"/>
                <a:gd name="T16" fmla="*/ 7 w 23"/>
                <a:gd name="T1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5"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2" y="0"/>
                    <a:pt x="16" y="3"/>
                    <a:pt x="18" y="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1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2" y="35"/>
                    <a:pt x="7" y="32"/>
                    <a:pt x="5" y="2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8"/>
                    <a:pt x="2" y="3"/>
                    <a:pt x="7" y="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ŝlidè">
              <a:extLst>
                <a:ext uri="{FF2B5EF4-FFF2-40B4-BE49-F238E27FC236}">
                  <a16:creationId xmlns:a16="http://schemas.microsoft.com/office/drawing/2014/main" id="{68439F90-A5E5-4964-AAC7-CA262F7DE357}"/>
                </a:ext>
              </a:extLst>
            </p:cNvPr>
            <p:cNvSpPr/>
            <p:nvPr userDrawn="1"/>
          </p:nvSpPr>
          <p:spPr bwMode="auto">
            <a:xfrm>
              <a:off x="6264705" y="5506960"/>
              <a:ext cx="69809" cy="106168"/>
            </a:xfrm>
            <a:custGeom>
              <a:avLst/>
              <a:gdLst>
                <a:gd name="T0" fmla="*/ 7 w 23"/>
                <a:gd name="T1" fmla="*/ 33 h 35"/>
                <a:gd name="T2" fmla="*/ 7 w 23"/>
                <a:gd name="T3" fmla="*/ 33 h 35"/>
                <a:gd name="T4" fmla="*/ 18 w 23"/>
                <a:gd name="T5" fmla="*/ 27 h 35"/>
                <a:gd name="T6" fmla="*/ 22 w 23"/>
                <a:gd name="T7" fmla="*/ 13 h 35"/>
                <a:gd name="T8" fmla="*/ 16 w 23"/>
                <a:gd name="T9" fmla="*/ 2 h 35"/>
                <a:gd name="T10" fmla="*/ 16 w 23"/>
                <a:gd name="T11" fmla="*/ 2 h 35"/>
                <a:gd name="T12" fmla="*/ 5 w 23"/>
                <a:gd name="T13" fmla="*/ 8 h 35"/>
                <a:gd name="T14" fmla="*/ 1 w 23"/>
                <a:gd name="T15" fmla="*/ 22 h 35"/>
                <a:gd name="T16" fmla="*/ 7 w 23"/>
                <a:gd name="T1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5">
                  <a:moveTo>
                    <a:pt x="7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6" y="32"/>
                    <a:pt x="18" y="2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8"/>
                    <a:pt x="21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0"/>
                    <a:pt x="7" y="3"/>
                    <a:pt x="5" y="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$ḻïdé">
              <a:extLst>
                <a:ext uri="{FF2B5EF4-FFF2-40B4-BE49-F238E27FC236}">
                  <a16:creationId xmlns:a16="http://schemas.microsoft.com/office/drawing/2014/main" id="{228333AF-9286-428B-B7D5-5E262E322A32}"/>
                </a:ext>
              </a:extLst>
            </p:cNvPr>
            <p:cNvSpPr/>
            <p:nvPr userDrawn="1"/>
          </p:nvSpPr>
          <p:spPr bwMode="auto">
            <a:xfrm>
              <a:off x="6306880" y="5358617"/>
              <a:ext cx="386856" cy="440667"/>
            </a:xfrm>
            <a:custGeom>
              <a:avLst/>
              <a:gdLst>
                <a:gd name="T0" fmla="*/ 61 w 128"/>
                <a:gd name="T1" fmla="*/ 0 h 146"/>
                <a:gd name="T2" fmla="*/ 68 w 128"/>
                <a:gd name="T3" fmla="*/ 0 h 146"/>
                <a:gd name="T4" fmla="*/ 128 w 128"/>
                <a:gd name="T5" fmla="*/ 61 h 146"/>
                <a:gd name="T6" fmla="*/ 128 w 128"/>
                <a:gd name="T7" fmla="*/ 85 h 146"/>
                <a:gd name="T8" fmla="*/ 68 w 128"/>
                <a:gd name="T9" fmla="*/ 146 h 146"/>
                <a:gd name="T10" fmla="*/ 61 w 128"/>
                <a:gd name="T11" fmla="*/ 146 h 146"/>
                <a:gd name="T12" fmla="*/ 0 w 128"/>
                <a:gd name="T13" fmla="*/ 85 h 146"/>
                <a:gd name="T14" fmla="*/ 0 w 128"/>
                <a:gd name="T15" fmla="*/ 61 h 146"/>
                <a:gd name="T16" fmla="*/ 61 w 12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101" y="0"/>
                    <a:pt x="128" y="27"/>
                    <a:pt x="128" y="61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9"/>
                    <a:pt x="101" y="146"/>
                    <a:pt x="68" y="146"/>
                  </a:cubicBezTo>
                  <a:cubicBezTo>
                    <a:pt x="61" y="146"/>
                    <a:pt x="61" y="146"/>
                    <a:pt x="61" y="146"/>
                  </a:cubicBezTo>
                  <a:cubicBezTo>
                    <a:pt x="27" y="146"/>
                    <a:pt x="0" y="119"/>
                    <a:pt x="0" y="8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îŝḻïďe">
              <a:extLst>
                <a:ext uri="{FF2B5EF4-FFF2-40B4-BE49-F238E27FC236}">
                  <a16:creationId xmlns:a16="http://schemas.microsoft.com/office/drawing/2014/main" id="{76A435E4-392D-479C-816B-03D987EA06B4}"/>
                </a:ext>
              </a:extLst>
            </p:cNvPr>
            <p:cNvSpPr/>
            <p:nvPr userDrawn="1"/>
          </p:nvSpPr>
          <p:spPr bwMode="auto">
            <a:xfrm>
              <a:off x="6376689" y="5728021"/>
              <a:ext cx="248694" cy="247239"/>
            </a:xfrm>
            <a:prstGeom prst="ellipse">
              <a:avLst/>
            </a:pr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śḷídé">
              <a:extLst>
                <a:ext uri="{FF2B5EF4-FFF2-40B4-BE49-F238E27FC236}">
                  <a16:creationId xmlns:a16="http://schemas.microsoft.com/office/drawing/2014/main" id="{1EBA6817-8F0F-41CE-9119-795A5A67C345}"/>
                </a:ext>
              </a:extLst>
            </p:cNvPr>
            <p:cNvSpPr/>
            <p:nvPr userDrawn="1"/>
          </p:nvSpPr>
          <p:spPr bwMode="auto">
            <a:xfrm>
              <a:off x="6295245" y="5410973"/>
              <a:ext cx="414489" cy="398491"/>
            </a:xfrm>
            <a:custGeom>
              <a:avLst/>
              <a:gdLst>
                <a:gd name="T0" fmla="*/ 67 w 137"/>
                <a:gd name="T1" fmla="*/ 0 h 132"/>
                <a:gd name="T2" fmla="*/ 70 w 137"/>
                <a:gd name="T3" fmla="*/ 0 h 132"/>
                <a:gd name="T4" fmla="*/ 137 w 137"/>
                <a:gd name="T5" fmla="*/ 63 h 132"/>
                <a:gd name="T6" fmla="*/ 137 w 137"/>
                <a:gd name="T7" fmla="*/ 66 h 132"/>
                <a:gd name="T8" fmla="*/ 70 w 137"/>
                <a:gd name="T9" fmla="*/ 132 h 132"/>
                <a:gd name="T10" fmla="*/ 67 w 137"/>
                <a:gd name="T11" fmla="*/ 132 h 132"/>
                <a:gd name="T12" fmla="*/ 0 w 137"/>
                <a:gd name="T13" fmla="*/ 66 h 132"/>
                <a:gd name="T14" fmla="*/ 0 w 137"/>
                <a:gd name="T15" fmla="*/ 63 h 132"/>
                <a:gd name="T16" fmla="*/ 67 w 137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2">
                  <a:moveTo>
                    <a:pt x="6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07" y="0"/>
                    <a:pt x="137" y="27"/>
                    <a:pt x="137" y="63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102"/>
                    <a:pt x="107" y="132"/>
                    <a:pt x="70" y="132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0" y="132"/>
                    <a:pt x="0" y="102"/>
                    <a:pt x="0" y="6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0" y="0"/>
                    <a:pt x="67" y="0"/>
                  </a:cubicBez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ṥlïďè">
              <a:extLst>
                <a:ext uri="{FF2B5EF4-FFF2-40B4-BE49-F238E27FC236}">
                  <a16:creationId xmlns:a16="http://schemas.microsoft.com/office/drawing/2014/main" id="{5D26032F-2309-4C70-A68E-DA55FB1CF934}"/>
                </a:ext>
              </a:extLst>
            </p:cNvPr>
            <p:cNvSpPr/>
            <p:nvPr userDrawn="1"/>
          </p:nvSpPr>
          <p:spPr bwMode="auto">
            <a:xfrm>
              <a:off x="7038416" y="4804511"/>
              <a:ext cx="63991" cy="159978"/>
            </a:xfrm>
            <a:custGeom>
              <a:avLst/>
              <a:gdLst>
                <a:gd name="T0" fmla="*/ 4 w 21"/>
                <a:gd name="T1" fmla="*/ 1 h 53"/>
                <a:gd name="T2" fmla="*/ 4 w 21"/>
                <a:gd name="T3" fmla="*/ 1 h 53"/>
                <a:gd name="T4" fmla="*/ 10 w 21"/>
                <a:gd name="T5" fmla="*/ 4 h 53"/>
                <a:gd name="T6" fmla="*/ 20 w 21"/>
                <a:gd name="T7" fmla="*/ 46 h 53"/>
                <a:gd name="T8" fmla="*/ 16 w 21"/>
                <a:gd name="T9" fmla="*/ 52 h 53"/>
                <a:gd name="T10" fmla="*/ 16 w 21"/>
                <a:gd name="T11" fmla="*/ 52 h 53"/>
                <a:gd name="T12" fmla="*/ 11 w 21"/>
                <a:gd name="T13" fmla="*/ 49 h 53"/>
                <a:gd name="T14" fmla="*/ 1 w 21"/>
                <a:gd name="T15" fmla="*/ 7 h 53"/>
                <a:gd name="T16" fmla="*/ 4 w 21"/>
                <a:gd name="T1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ś1îḓê">
              <a:extLst>
                <a:ext uri="{FF2B5EF4-FFF2-40B4-BE49-F238E27FC236}">
                  <a16:creationId xmlns:a16="http://schemas.microsoft.com/office/drawing/2014/main" id="{893C11AE-D510-46C5-B8E6-534832E8A9BA}"/>
                </a:ext>
              </a:extLst>
            </p:cNvPr>
            <p:cNvSpPr/>
            <p:nvPr userDrawn="1"/>
          </p:nvSpPr>
          <p:spPr bwMode="auto">
            <a:xfrm>
              <a:off x="6996240" y="4791422"/>
              <a:ext cx="61083" cy="159978"/>
            </a:xfrm>
            <a:custGeom>
              <a:avLst/>
              <a:gdLst>
                <a:gd name="T0" fmla="*/ 4 w 20"/>
                <a:gd name="T1" fmla="*/ 1 h 53"/>
                <a:gd name="T2" fmla="*/ 4 w 20"/>
                <a:gd name="T3" fmla="*/ 1 h 53"/>
                <a:gd name="T4" fmla="*/ 10 w 20"/>
                <a:gd name="T5" fmla="*/ 4 h 53"/>
                <a:gd name="T6" fmla="*/ 20 w 20"/>
                <a:gd name="T7" fmla="*/ 46 h 53"/>
                <a:gd name="T8" fmla="*/ 16 w 20"/>
                <a:gd name="T9" fmla="*/ 52 h 53"/>
                <a:gd name="T10" fmla="*/ 16 w 20"/>
                <a:gd name="T11" fmla="*/ 52 h 53"/>
                <a:gd name="T12" fmla="*/ 10 w 20"/>
                <a:gd name="T13" fmla="*/ 49 h 53"/>
                <a:gd name="T14" fmla="*/ 0 w 20"/>
                <a:gd name="T15" fmla="*/ 7 h 53"/>
                <a:gd name="T16" fmla="*/ 4 w 20"/>
                <a:gd name="T1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9"/>
                    <a:pt x="19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1"/>
                    <a:pt x="4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išļíḓê">
              <a:extLst>
                <a:ext uri="{FF2B5EF4-FFF2-40B4-BE49-F238E27FC236}">
                  <a16:creationId xmlns:a16="http://schemas.microsoft.com/office/drawing/2014/main" id="{0349EC95-5B05-4955-9180-6ABB8842D976}"/>
                </a:ext>
              </a:extLst>
            </p:cNvPr>
            <p:cNvSpPr/>
            <p:nvPr userDrawn="1"/>
          </p:nvSpPr>
          <p:spPr bwMode="auto">
            <a:xfrm>
              <a:off x="6954064" y="4791422"/>
              <a:ext cx="63991" cy="159978"/>
            </a:xfrm>
            <a:custGeom>
              <a:avLst/>
              <a:gdLst>
                <a:gd name="T0" fmla="*/ 5 w 21"/>
                <a:gd name="T1" fmla="*/ 1 h 53"/>
                <a:gd name="T2" fmla="*/ 5 w 21"/>
                <a:gd name="T3" fmla="*/ 1 h 53"/>
                <a:gd name="T4" fmla="*/ 11 w 21"/>
                <a:gd name="T5" fmla="*/ 5 h 53"/>
                <a:gd name="T6" fmla="*/ 21 w 21"/>
                <a:gd name="T7" fmla="*/ 47 h 53"/>
                <a:gd name="T8" fmla="*/ 17 w 21"/>
                <a:gd name="T9" fmla="*/ 53 h 53"/>
                <a:gd name="T10" fmla="*/ 17 w 21"/>
                <a:gd name="T11" fmla="*/ 53 h 53"/>
                <a:gd name="T12" fmla="*/ 11 w 21"/>
                <a:gd name="T13" fmla="*/ 49 h 53"/>
                <a:gd name="T14" fmla="*/ 1 w 21"/>
                <a:gd name="T15" fmla="*/ 7 h 53"/>
                <a:gd name="T16" fmla="*/ 5 w 21"/>
                <a:gd name="T1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2"/>
                    <a:pt x="11" y="5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9"/>
                    <a:pt x="19" y="52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2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ṣḻíḑè">
              <a:extLst>
                <a:ext uri="{FF2B5EF4-FFF2-40B4-BE49-F238E27FC236}">
                  <a16:creationId xmlns:a16="http://schemas.microsoft.com/office/drawing/2014/main" id="{5D8EA278-A26C-4A91-AF95-E67D1883B419}"/>
                </a:ext>
              </a:extLst>
            </p:cNvPr>
            <p:cNvSpPr/>
            <p:nvPr userDrawn="1"/>
          </p:nvSpPr>
          <p:spPr bwMode="auto">
            <a:xfrm>
              <a:off x="6920614" y="4821963"/>
              <a:ext cx="63991" cy="157069"/>
            </a:xfrm>
            <a:custGeom>
              <a:avLst/>
              <a:gdLst>
                <a:gd name="T0" fmla="*/ 4 w 21"/>
                <a:gd name="T1" fmla="*/ 0 h 52"/>
                <a:gd name="T2" fmla="*/ 4 w 21"/>
                <a:gd name="T3" fmla="*/ 0 h 52"/>
                <a:gd name="T4" fmla="*/ 10 w 21"/>
                <a:gd name="T5" fmla="*/ 4 h 52"/>
                <a:gd name="T6" fmla="*/ 20 w 21"/>
                <a:gd name="T7" fmla="*/ 46 h 52"/>
                <a:gd name="T8" fmla="*/ 17 w 21"/>
                <a:gd name="T9" fmla="*/ 52 h 52"/>
                <a:gd name="T10" fmla="*/ 17 w 21"/>
                <a:gd name="T11" fmla="*/ 52 h 52"/>
                <a:gd name="T12" fmla="*/ 11 w 21"/>
                <a:gd name="T13" fmla="*/ 48 h 52"/>
                <a:gd name="T14" fmla="*/ 1 w 21"/>
                <a:gd name="T15" fmla="*/ 6 h 52"/>
                <a:gd name="T16" fmla="*/ 4 w 21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10" y="1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2"/>
                    <a:pt x="11" y="51"/>
                    <a:pt x="11" y="4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ś1iḑè">
              <a:extLst>
                <a:ext uri="{FF2B5EF4-FFF2-40B4-BE49-F238E27FC236}">
                  <a16:creationId xmlns:a16="http://schemas.microsoft.com/office/drawing/2014/main" id="{7FA2C017-326E-4D5E-85FF-822077B20C16}"/>
                </a:ext>
              </a:extLst>
            </p:cNvPr>
            <p:cNvSpPr/>
            <p:nvPr userDrawn="1"/>
          </p:nvSpPr>
          <p:spPr bwMode="auto">
            <a:xfrm>
              <a:off x="6906070" y="4951400"/>
              <a:ext cx="90169" cy="72717"/>
            </a:xfrm>
            <a:custGeom>
              <a:avLst/>
              <a:gdLst>
                <a:gd name="T0" fmla="*/ 2 w 30"/>
                <a:gd name="T1" fmla="*/ 4 h 24"/>
                <a:gd name="T2" fmla="*/ 2 w 30"/>
                <a:gd name="T3" fmla="*/ 4 h 24"/>
                <a:gd name="T4" fmla="*/ 10 w 30"/>
                <a:gd name="T5" fmla="*/ 2 h 24"/>
                <a:gd name="T6" fmla="*/ 26 w 30"/>
                <a:gd name="T7" fmla="*/ 12 h 24"/>
                <a:gd name="T8" fmla="*/ 28 w 30"/>
                <a:gd name="T9" fmla="*/ 20 h 24"/>
                <a:gd name="T10" fmla="*/ 28 w 30"/>
                <a:gd name="T11" fmla="*/ 20 h 24"/>
                <a:gd name="T12" fmla="*/ 20 w 30"/>
                <a:gd name="T13" fmla="*/ 22 h 24"/>
                <a:gd name="T14" fmla="*/ 4 w 30"/>
                <a:gd name="T15" fmla="*/ 12 h 24"/>
                <a:gd name="T16" fmla="*/ 2 w 30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9" y="14"/>
                    <a:pt x="30" y="17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3"/>
                    <a:pt x="23" y="24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$ļîďé">
              <a:extLst>
                <a:ext uri="{FF2B5EF4-FFF2-40B4-BE49-F238E27FC236}">
                  <a16:creationId xmlns:a16="http://schemas.microsoft.com/office/drawing/2014/main" id="{FAEC361B-6268-46A9-97FB-6F40456E2F04}"/>
                </a:ext>
              </a:extLst>
            </p:cNvPr>
            <p:cNvSpPr/>
            <p:nvPr userDrawn="1"/>
          </p:nvSpPr>
          <p:spPr bwMode="auto">
            <a:xfrm>
              <a:off x="6948247" y="4885954"/>
              <a:ext cx="165795" cy="171613"/>
            </a:xfrm>
            <a:custGeom>
              <a:avLst/>
              <a:gdLst>
                <a:gd name="T0" fmla="*/ 31 w 55"/>
                <a:gd name="T1" fmla="*/ 54 h 57"/>
                <a:gd name="T2" fmla="*/ 35 w 55"/>
                <a:gd name="T3" fmla="*/ 53 h 57"/>
                <a:gd name="T4" fmla="*/ 52 w 55"/>
                <a:gd name="T5" fmla="*/ 26 h 57"/>
                <a:gd name="T6" fmla="*/ 50 w 55"/>
                <a:gd name="T7" fmla="*/ 19 h 57"/>
                <a:gd name="T8" fmla="*/ 23 w 55"/>
                <a:gd name="T9" fmla="*/ 3 h 57"/>
                <a:gd name="T10" fmla="*/ 19 w 55"/>
                <a:gd name="T11" fmla="*/ 4 h 57"/>
                <a:gd name="T12" fmla="*/ 2 w 55"/>
                <a:gd name="T13" fmla="*/ 30 h 57"/>
                <a:gd name="T14" fmla="*/ 4 w 55"/>
                <a:gd name="T15" fmla="*/ 38 h 57"/>
                <a:gd name="T16" fmla="*/ 31 w 55"/>
                <a:gd name="T17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7">
                  <a:moveTo>
                    <a:pt x="31" y="54"/>
                  </a:moveTo>
                  <a:cubicBezTo>
                    <a:pt x="35" y="53"/>
                    <a:pt x="35" y="53"/>
                    <a:pt x="35" y="53"/>
                  </a:cubicBezTo>
                  <a:cubicBezTo>
                    <a:pt x="47" y="51"/>
                    <a:pt x="55" y="38"/>
                    <a:pt x="52" y="26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7" y="7"/>
                    <a:pt x="35" y="0"/>
                    <a:pt x="23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7" y="6"/>
                    <a:pt x="0" y="19"/>
                    <a:pt x="2" y="3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7" y="50"/>
                    <a:pt x="19" y="57"/>
                    <a:pt x="31" y="5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iŝlîďê">
              <a:extLst>
                <a:ext uri="{FF2B5EF4-FFF2-40B4-BE49-F238E27FC236}">
                  <a16:creationId xmlns:a16="http://schemas.microsoft.com/office/drawing/2014/main" id="{C380FBA4-4D21-44DA-8099-D9A4C5123C8F}"/>
                </a:ext>
              </a:extLst>
            </p:cNvPr>
            <p:cNvSpPr/>
            <p:nvPr userDrawn="1"/>
          </p:nvSpPr>
          <p:spPr bwMode="auto">
            <a:xfrm>
              <a:off x="6241435" y="4833598"/>
              <a:ext cx="68355" cy="75626"/>
            </a:xfrm>
            <a:custGeom>
              <a:avLst/>
              <a:gdLst>
                <a:gd name="T0" fmla="*/ 2 w 23"/>
                <a:gd name="T1" fmla="*/ 15 h 25"/>
                <a:gd name="T2" fmla="*/ 13 w 23"/>
                <a:gd name="T3" fmla="*/ 3 h 25"/>
                <a:gd name="T4" fmla="*/ 21 w 23"/>
                <a:gd name="T5" fmla="*/ 2 h 25"/>
                <a:gd name="T6" fmla="*/ 21 w 23"/>
                <a:gd name="T7" fmla="*/ 2 h 25"/>
                <a:gd name="T8" fmla="*/ 21 w 23"/>
                <a:gd name="T9" fmla="*/ 10 h 25"/>
                <a:gd name="T10" fmla="*/ 10 w 23"/>
                <a:gd name="T11" fmla="*/ 22 h 25"/>
                <a:gd name="T12" fmla="*/ 2 w 23"/>
                <a:gd name="T13" fmla="*/ 23 h 25"/>
                <a:gd name="T14" fmla="*/ 2 w 23"/>
                <a:gd name="T15" fmla="*/ 23 h 25"/>
                <a:gd name="T16" fmla="*/ 2 w 23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5">
                  <a:moveTo>
                    <a:pt x="2" y="1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5" y="1"/>
                    <a:pt x="18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4"/>
                    <a:pt x="23" y="8"/>
                    <a:pt x="21" y="1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5"/>
                    <a:pt x="5" y="25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sḻiḑe">
              <a:extLst>
                <a:ext uri="{FF2B5EF4-FFF2-40B4-BE49-F238E27FC236}">
                  <a16:creationId xmlns:a16="http://schemas.microsoft.com/office/drawing/2014/main" id="{16C4EF54-1282-407F-9523-D9D7653AB268}"/>
                </a:ext>
              </a:extLst>
            </p:cNvPr>
            <p:cNvSpPr/>
            <p:nvPr userDrawn="1"/>
          </p:nvSpPr>
          <p:spPr bwMode="auto">
            <a:xfrm>
              <a:off x="6261796" y="4715796"/>
              <a:ext cx="170159" cy="170159"/>
            </a:xfrm>
            <a:custGeom>
              <a:avLst/>
              <a:gdLst>
                <a:gd name="T0" fmla="*/ 1 w 56"/>
                <a:gd name="T1" fmla="*/ 30 h 56"/>
                <a:gd name="T2" fmla="*/ 26 w 56"/>
                <a:gd name="T3" fmla="*/ 1 h 56"/>
                <a:gd name="T4" fmla="*/ 55 w 56"/>
                <a:gd name="T5" fmla="*/ 26 h 56"/>
                <a:gd name="T6" fmla="*/ 30 w 56"/>
                <a:gd name="T7" fmla="*/ 55 h 56"/>
                <a:gd name="T8" fmla="*/ 1 w 56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0"/>
                  </a:moveTo>
                  <a:cubicBezTo>
                    <a:pt x="0" y="15"/>
                    <a:pt x="11" y="2"/>
                    <a:pt x="26" y="1"/>
                  </a:cubicBezTo>
                  <a:cubicBezTo>
                    <a:pt x="41" y="0"/>
                    <a:pt x="54" y="11"/>
                    <a:pt x="55" y="26"/>
                  </a:cubicBezTo>
                  <a:cubicBezTo>
                    <a:pt x="56" y="41"/>
                    <a:pt x="45" y="54"/>
                    <a:pt x="30" y="55"/>
                  </a:cubicBezTo>
                  <a:cubicBezTo>
                    <a:pt x="15" y="56"/>
                    <a:pt x="2" y="45"/>
                    <a:pt x="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îṣļïḓè">
              <a:extLst>
                <a:ext uri="{FF2B5EF4-FFF2-40B4-BE49-F238E27FC236}">
                  <a16:creationId xmlns:a16="http://schemas.microsoft.com/office/drawing/2014/main" id="{E6739C28-05AB-437B-B8BC-E44DF443F998}"/>
                </a:ext>
              </a:extLst>
            </p:cNvPr>
            <p:cNvSpPr/>
            <p:nvPr userDrawn="1"/>
          </p:nvSpPr>
          <p:spPr bwMode="auto">
            <a:xfrm>
              <a:off x="6286519" y="4740520"/>
              <a:ext cx="120711" cy="120711"/>
            </a:xfrm>
            <a:custGeom>
              <a:avLst/>
              <a:gdLst>
                <a:gd name="T0" fmla="*/ 0 w 40"/>
                <a:gd name="T1" fmla="*/ 21 h 40"/>
                <a:gd name="T2" fmla="*/ 19 w 40"/>
                <a:gd name="T3" fmla="*/ 1 h 40"/>
                <a:gd name="T4" fmla="*/ 39 w 40"/>
                <a:gd name="T5" fmla="*/ 19 h 40"/>
                <a:gd name="T6" fmla="*/ 21 w 40"/>
                <a:gd name="T7" fmla="*/ 39 h 40"/>
                <a:gd name="T8" fmla="*/ 0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21"/>
                  </a:moveTo>
                  <a:cubicBezTo>
                    <a:pt x="0" y="10"/>
                    <a:pt x="8" y="1"/>
                    <a:pt x="19" y="1"/>
                  </a:cubicBezTo>
                  <a:cubicBezTo>
                    <a:pt x="29" y="0"/>
                    <a:pt x="39" y="8"/>
                    <a:pt x="39" y="19"/>
                  </a:cubicBezTo>
                  <a:cubicBezTo>
                    <a:pt x="40" y="30"/>
                    <a:pt x="32" y="39"/>
                    <a:pt x="21" y="39"/>
                  </a:cubicBezTo>
                  <a:cubicBezTo>
                    <a:pt x="10" y="40"/>
                    <a:pt x="1" y="32"/>
                    <a:pt x="0" y="21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ṧḻïdé">
              <a:extLst>
                <a:ext uri="{FF2B5EF4-FFF2-40B4-BE49-F238E27FC236}">
                  <a16:creationId xmlns:a16="http://schemas.microsoft.com/office/drawing/2014/main" id="{3B1281D4-1224-456D-B392-9A066971E90F}"/>
                </a:ext>
              </a:extLst>
            </p:cNvPr>
            <p:cNvSpPr/>
            <p:nvPr userDrawn="1"/>
          </p:nvSpPr>
          <p:spPr bwMode="auto">
            <a:xfrm>
              <a:off x="6990422" y="1456608"/>
              <a:ext cx="571558" cy="382493"/>
            </a:xfrm>
            <a:custGeom>
              <a:avLst/>
              <a:gdLst>
                <a:gd name="T0" fmla="*/ 189 w 189"/>
                <a:gd name="T1" fmla="*/ 68 h 127"/>
                <a:gd name="T2" fmla="*/ 97 w 189"/>
                <a:gd name="T3" fmla="*/ 127 h 127"/>
                <a:gd name="T4" fmla="*/ 0 w 189"/>
                <a:gd name="T5" fmla="*/ 65 h 127"/>
                <a:gd name="T6" fmla="*/ 97 w 189"/>
                <a:gd name="T7" fmla="*/ 0 h 127"/>
                <a:gd name="T8" fmla="*/ 189 w 189"/>
                <a:gd name="T9" fmla="*/ 6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7">
                  <a:moveTo>
                    <a:pt x="189" y="68"/>
                  </a:moveTo>
                  <a:cubicBezTo>
                    <a:pt x="189" y="103"/>
                    <a:pt x="146" y="127"/>
                    <a:pt x="97" y="127"/>
                  </a:cubicBezTo>
                  <a:cubicBezTo>
                    <a:pt x="47" y="127"/>
                    <a:pt x="0" y="100"/>
                    <a:pt x="0" y="65"/>
                  </a:cubicBezTo>
                  <a:cubicBezTo>
                    <a:pt x="0" y="30"/>
                    <a:pt x="47" y="0"/>
                    <a:pt x="97" y="0"/>
                  </a:cubicBezTo>
                  <a:cubicBezTo>
                    <a:pt x="146" y="0"/>
                    <a:pt x="189" y="33"/>
                    <a:pt x="189" y="68"/>
                  </a:cubicBez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ṧḷïdé">
              <a:extLst>
                <a:ext uri="{FF2B5EF4-FFF2-40B4-BE49-F238E27FC236}">
                  <a16:creationId xmlns:a16="http://schemas.microsoft.com/office/drawing/2014/main" id="{4522A6FC-E36E-4589-826F-C6F6250FE8A4}"/>
                </a:ext>
              </a:extLst>
            </p:cNvPr>
            <p:cNvSpPr/>
            <p:nvPr userDrawn="1"/>
          </p:nvSpPr>
          <p:spPr bwMode="auto">
            <a:xfrm>
              <a:off x="6740275" y="1532234"/>
              <a:ext cx="328682" cy="674816"/>
            </a:xfrm>
            <a:custGeom>
              <a:avLst/>
              <a:gdLst>
                <a:gd name="T0" fmla="*/ 62 w 109"/>
                <a:gd name="T1" fmla="*/ 0 h 224"/>
                <a:gd name="T2" fmla="*/ 19 w 109"/>
                <a:gd name="T3" fmla="*/ 90 h 224"/>
                <a:gd name="T4" fmla="*/ 19 w 109"/>
                <a:gd name="T5" fmla="*/ 224 h 224"/>
                <a:gd name="T6" fmla="*/ 58 w 109"/>
                <a:gd name="T7" fmla="*/ 218 h 224"/>
                <a:gd name="T8" fmla="*/ 58 w 109"/>
                <a:gd name="T9" fmla="*/ 112 h 224"/>
                <a:gd name="T10" fmla="*/ 109 w 109"/>
                <a:gd name="T11" fmla="*/ 48 h 224"/>
                <a:gd name="T12" fmla="*/ 62 w 109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24">
                  <a:moveTo>
                    <a:pt x="62" y="0"/>
                  </a:moveTo>
                  <a:cubicBezTo>
                    <a:pt x="62" y="0"/>
                    <a:pt x="41" y="19"/>
                    <a:pt x="19" y="90"/>
                  </a:cubicBezTo>
                  <a:cubicBezTo>
                    <a:pt x="0" y="151"/>
                    <a:pt x="19" y="224"/>
                    <a:pt x="19" y="224"/>
                  </a:cubicBezTo>
                  <a:cubicBezTo>
                    <a:pt x="58" y="218"/>
                    <a:pt x="58" y="218"/>
                    <a:pt x="58" y="218"/>
                  </a:cubicBezTo>
                  <a:cubicBezTo>
                    <a:pt x="58" y="218"/>
                    <a:pt x="49" y="135"/>
                    <a:pt x="58" y="112"/>
                  </a:cubicBezTo>
                  <a:cubicBezTo>
                    <a:pt x="77" y="67"/>
                    <a:pt x="109" y="48"/>
                    <a:pt x="109" y="48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ṥ1iḋe">
              <a:extLst>
                <a:ext uri="{FF2B5EF4-FFF2-40B4-BE49-F238E27FC236}">
                  <a16:creationId xmlns:a16="http://schemas.microsoft.com/office/drawing/2014/main" id="{9EFEC34F-3E7A-49D6-9CAB-725F8949B938}"/>
                </a:ext>
              </a:extLst>
            </p:cNvPr>
            <p:cNvSpPr/>
            <p:nvPr userDrawn="1"/>
          </p:nvSpPr>
          <p:spPr bwMode="auto">
            <a:xfrm>
              <a:off x="6802812" y="1532234"/>
              <a:ext cx="266146" cy="306867"/>
            </a:xfrm>
            <a:custGeom>
              <a:avLst/>
              <a:gdLst>
                <a:gd name="T0" fmla="*/ 1 w 88"/>
                <a:gd name="T1" fmla="*/ 70 h 102"/>
                <a:gd name="T2" fmla="*/ 46 w 88"/>
                <a:gd name="T3" fmla="*/ 102 h 102"/>
                <a:gd name="T4" fmla="*/ 88 w 88"/>
                <a:gd name="T5" fmla="*/ 48 h 102"/>
                <a:gd name="T6" fmla="*/ 41 w 88"/>
                <a:gd name="T7" fmla="*/ 0 h 102"/>
                <a:gd name="T8" fmla="*/ 0 w 88"/>
                <a:gd name="T9" fmla="*/ 68 h 102"/>
                <a:gd name="T10" fmla="*/ 1 w 88"/>
                <a:gd name="T11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02">
                  <a:moveTo>
                    <a:pt x="1" y="70"/>
                  </a:moveTo>
                  <a:cubicBezTo>
                    <a:pt x="14" y="83"/>
                    <a:pt x="30" y="92"/>
                    <a:pt x="46" y="102"/>
                  </a:cubicBezTo>
                  <a:cubicBezTo>
                    <a:pt x="64" y="64"/>
                    <a:pt x="88" y="48"/>
                    <a:pt x="88" y="4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0" y="12"/>
                    <a:pt x="0" y="68"/>
                  </a:cubicBezTo>
                  <a:cubicBezTo>
                    <a:pt x="0" y="69"/>
                    <a:pt x="1" y="69"/>
                    <a:pt x="1" y="7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îşḷiďè">
              <a:extLst>
                <a:ext uri="{FF2B5EF4-FFF2-40B4-BE49-F238E27FC236}">
                  <a16:creationId xmlns:a16="http://schemas.microsoft.com/office/drawing/2014/main" id="{C0655001-8ABE-4BC5-9720-15324925EC47}"/>
                </a:ext>
              </a:extLst>
            </p:cNvPr>
            <p:cNvSpPr/>
            <p:nvPr userDrawn="1"/>
          </p:nvSpPr>
          <p:spPr bwMode="auto">
            <a:xfrm>
              <a:off x="7419455" y="1507511"/>
              <a:ext cx="344680" cy="721355"/>
            </a:xfrm>
            <a:custGeom>
              <a:avLst/>
              <a:gdLst>
                <a:gd name="T0" fmla="*/ 63 w 114"/>
                <a:gd name="T1" fmla="*/ 0 h 239"/>
                <a:gd name="T2" fmla="*/ 114 w 114"/>
                <a:gd name="T3" fmla="*/ 114 h 239"/>
                <a:gd name="T4" fmla="*/ 35 w 114"/>
                <a:gd name="T5" fmla="*/ 239 h 239"/>
                <a:gd name="T6" fmla="*/ 0 w 114"/>
                <a:gd name="T7" fmla="*/ 222 h 239"/>
                <a:gd name="T8" fmla="*/ 69 w 114"/>
                <a:gd name="T9" fmla="*/ 120 h 239"/>
                <a:gd name="T10" fmla="*/ 30 w 114"/>
                <a:gd name="T11" fmla="*/ 52 h 239"/>
                <a:gd name="T12" fmla="*/ 63 w 114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39">
                  <a:moveTo>
                    <a:pt x="63" y="0"/>
                  </a:moveTo>
                  <a:cubicBezTo>
                    <a:pt x="63" y="0"/>
                    <a:pt x="114" y="39"/>
                    <a:pt x="114" y="114"/>
                  </a:cubicBezTo>
                  <a:cubicBezTo>
                    <a:pt x="114" y="177"/>
                    <a:pt x="35" y="239"/>
                    <a:pt x="35" y="239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22"/>
                    <a:pt x="72" y="145"/>
                    <a:pt x="69" y="120"/>
                  </a:cubicBezTo>
                  <a:cubicBezTo>
                    <a:pt x="65" y="72"/>
                    <a:pt x="30" y="52"/>
                    <a:pt x="30" y="52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ŝļïḓê">
              <a:extLst>
                <a:ext uri="{FF2B5EF4-FFF2-40B4-BE49-F238E27FC236}">
                  <a16:creationId xmlns:a16="http://schemas.microsoft.com/office/drawing/2014/main" id="{2F6BD0B0-1E0A-4154-9B86-B7C4D553F422}"/>
                </a:ext>
              </a:extLst>
            </p:cNvPr>
            <p:cNvSpPr/>
            <p:nvPr userDrawn="1"/>
          </p:nvSpPr>
          <p:spPr bwMode="auto">
            <a:xfrm>
              <a:off x="7509624" y="1507511"/>
              <a:ext cx="245785" cy="301050"/>
            </a:xfrm>
            <a:custGeom>
              <a:avLst/>
              <a:gdLst>
                <a:gd name="T0" fmla="*/ 30 w 81"/>
                <a:gd name="T1" fmla="*/ 100 h 100"/>
                <a:gd name="T2" fmla="*/ 81 w 81"/>
                <a:gd name="T3" fmla="*/ 70 h 100"/>
                <a:gd name="T4" fmla="*/ 33 w 81"/>
                <a:gd name="T5" fmla="*/ 0 h 100"/>
                <a:gd name="T6" fmla="*/ 0 w 81"/>
                <a:gd name="T7" fmla="*/ 52 h 100"/>
                <a:gd name="T8" fmla="*/ 30 w 81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00">
                  <a:moveTo>
                    <a:pt x="30" y="100"/>
                  </a:moveTo>
                  <a:cubicBezTo>
                    <a:pt x="47" y="89"/>
                    <a:pt x="64" y="79"/>
                    <a:pt x="81" y="70"/>
                  </a:cubicBezTo>
                  <a:cubicBezTo>
                    <a:pt x="67" y="24"/>
                    <a:pt x="33" y="0"/>
                    <a:pt x="33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20" y="68"/>
                    <a:pt x="30" y="10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ṥľíḓe">
              <a:extLst>
                <a:ext uri="{FF2B5EF4-FFF2-40B4-BE49-F238E27FC236}">
                  <a16:creationId xmlns:a16="http://schemas.microsoft.com/office/drawing/2014/main" id="{39BE0DB0-84D9-46CC-96AC-8609C4665613}"/>
                </a:ext>
              </a:extLst>
            </p:cNvPr>
            <p:cNvSpPr/>
            <p:nvPr userDrawn="1"/>
          </p:nvSpPr>
          <p:spPr bwMode="auto">
            <a:xfrm>
              <a:off x="7428181" y="2228866"/>
              <a:ext cx="100350" cy="145435"/>
            </a:xfrm>
            <a:custGeom>
              <a:avLst/>
              <a:gdLst>
                <a:gd name="T0" fmla="*/ 3 w 33"/>
                <a:gd name="T1" fmla="*/ 47 h 48"/>
                <a:gd name="T2" fmla="*/ 3 w 33"/>
                <a:gd name="T3" fmla="*/ 47 h 48"/>
                <a:gd name="T4" fmla="*/ 9 w 33"/>
                <a:gd name="T5" fmla="*/ 45 h 48"/>
                <a:gd name="T6" fmla="*/ 31 w 33"/>
                <a:gd name="T7" fmla="*/ 8 h 48"/>
                <a:gd name="T8" fmla="*/ 29 w 33"/>
                <a:gd name="T9" fmla="*/ 1 h 48"/>
                <a:gd name="T10" fmla="*/ 29 w 33"/>
                <a:gd name="T11" fmla="*/ 1 h 48"/>
                <a:gd name="T12" fmla="*/ 23 w 33"/>
                <a:gd name="T13" fmla="*/ 3 h 48"/>
                <a:gd name="T14" fmla="*/ 1 w 33"/>
                <a:gd name="T15" fmla="*/ 40 h 48"/>
                <a:gd name="T16" fmla="*/ 3 w 33"/>
                <a:gd name="T1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8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5" y="48"/>
                    <a:pt x="8" y="47"/>
                    <a:pt x="9" y="4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6"/>
                    <a:pt x="32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4" y="1"/>
                    <a:pt x="23" y="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2"/>
                    <a:pt x="0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$ļîḍe">
              <a:extLst>
                <a:ext uri="{FF2B5EF4-FFF2-40B4-BE49-F238E27FC236}">
                  <a16:creationId xmlns:a16="http://schemas.microsoft.com/office/drawing/2014/main" id="{5B4EF4C4-EDD6-4FBC-B6C5-03A456E0EFBE}"/>
                </a:ext>
              </a:extLst>
            </p:cNvPr>
            <p:cNvSpPr/>
            <p:nvPr userDrawn="1"/>
          </p:nvSpPr>
          <p:spPr bwMode="auto">
            <a:xfrm>
              <a:off x="7383096" y="2225957"/>
              <a:ext cx="100350" cy="148343"/>
            </a:xfrm>
            <a:custGeom>
              <a:avLst/>
              <a:gdLst>
                <a:gd name="T0" fmla="*/ 3 w 33"/>
                <a:gd name="T1" fmla="*/ 47 h 49"/>
                <a:gd name="T2" fmla="*/ 3 w 33"/>
                <a:gd name="T3" fmla="*/ 47 h 49"/>
                <a:gd name="T4" fmla="*/ 10 w 33"/>
                <a:gd name="T5" fmla="*/ 46 h 49"/>
                <a:gd name="T6" fmla="*/ 31 w 33"/>
                <a:gd name="T7" fmla="*/ 8 h 49"/>
                <a:gd name="T8" fmla="*/ 30 w 33"/>
                <a:gd name="T9" fmla="*/ 2 h 49"/>
                <a:gd name="T10" fmla="*/ 30 w 33"/>
                <a:gd name="T11" fmla="*/ 2 h 49"/>
                <a:gd name="T12" fmla="*/ 23 w 33"/>
                <a:gd name="T13" fmla="*/ 4 h 49"/>
                <a:gd name="T14" fmla="*/ 1 w 33"/>
                <a:gd name="T15" fmla="*/ 41 h 49"/>
                <a:gd name="T16" fmla="*/ 3 w 33"/>
                <a:gd name="T17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5" y="49"/>
                    <a:pt x="8" y="48"/>
                    <a:pt x="10" y="4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6"/>
                    <a:pt x="32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0"/>
                    <a:pt x="24" y="1"/>
                    <a:pt x="23" y="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1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ṧ1íďe">
              <a:extLst>
                <a:ext uri="{FF2B5EF4-FFF2-40B4-BE49-F238E27FC236}">
                  <a16:creationId xmlns:a16="http://schemas.microsoft.com/office/drawing/2014/main" id="{A852537C-9881-4E35-8747-B8869D29FBE5}"/>
                </a:ext>
              </a:extLst>
            </p:cNvPr>
            <p:cNvSpPr/>
            <p:nvPr userDrawn="1"/>
          </p:nvSpPr>
          <p:spPr bwMode="auto">
            <a:xfrm>
              <a:off x="7343829" y="2214323"/>
              <a:ext cx="100350" cy="146889"/>
            </a:xfrm>
            <a:custGeom>
              <a:avLst/>
              <a:gdLst>
                <a:gd name="T0" fmla="*/ 3 w 33"/>
                <a:gd name="T1" fmla="*/ 47 h 49"/>
                <a:gd name="T2" fmla="*/ 3 w 33"/>
                <a:gd name="T3" fmla="*/ 47 h 49"/>
                <a:gd name="T4" fmla="*/ 10 w 33"/>
                <a:gd name="T5" fmla="*/ 46 h 49"/>
                <a:gd name="T6" fmla="*/ 32 w 33"/>
                <a:gd name="T7" fmla="*/ 8 h 49"/>
                <a:gd name="T8" fmla="*/ 30 w 33"/>
                <a:gd name="T9" fmla="*/ 2 h 49"/>
                <a:gd name="T10" fmla="*/ 30 w 33"/>
                <a:gd name="T11" fmla="*/ 2 h 49"/>
                <a:gd name="T12" fmla="*/ 23 w 33"/>
                <a:gd name="T13" fmla="*/ 3 h 49"/>
                <a:gd name="T14" fmla="*/ 1 w 33"/>
                <a:gd name="T15" fmla="*/ 41 h 49"/>
                <a:gd name="T16" fmla="*/ 3 w 33"/>
                <a:gd name="T17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6" y="49"/>
                    <a:pt x="9" y="48"/>
                    <a:pt x="10" y="4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2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0"/>
                    <a:pt x="25" y="1"/>
                    <a:pt x="23" y="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1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iṥľíḋê">
              <a:extLst>
                <a:ext uri="{FF2B5EF4-FFF2-40B4-BE49-F238E27FC236}">
                  <a16:creationId xmlns:a16="http://schemas.microsoft.com/office/drawing/2014/main" id="{00369752-683A-4792-B9BD-6917E4F0D9AC}"/>
                </a:ext>
              </a:extLst>
            </p:cNvPr>
            <p:cNvSpPr/>
            <p:nvPr userDrawn="1"/>
          </p:nvSpPr>
          <p:spPr bwMode="auto">
            <a:xfrm>
              <a:off x="7319104" y="2177963"/>
              <a:ext cx="100350" cy="146889"/>
            </a:xfrm>
            <a:custGeom>
              <a:avLst/>
              <a:gdLst>
                <a:gd name="T0" fmla="*/ 3 w 33"/>
                <a:gd name="T1" fmla="*/ 47 h 49"/>
                <a:gd name="T2" fmla="*/ 3 w 33"/>
                <a:gd name="T3" fmla="*/ 47 h 49"/>
                <a:gd name="T4" fmla="*/ 10 w 33"/>
                <a:gd name="T5" fmla="*/ 45 h 49"/>
                <a:gd name="T6" fmla="*/ 32 w 33"/>
                <a:gd name="T7" fmla="*/ 8 h 49"/>
                <a:gd name="T8" fmla="*/ 30 w 33"/>
                <a:gd name="T9" fmla="*/ 1 h 49"/>
                <a:gd name="T10" fmla="*/ 30 w 33"/>
                <a:gd name="T11" fmla="*/ 1 h 49"/>
                <a:gd name="T12" fmla="*/ 23 w 33"/>
                <a:gd name="T13" fmla="*/ 3 h 49"/>
                <a:gd name="T14" fmla="*/ 1 w 33"/>
                <a:gd name="T15" fmla="*/ 40 h 49"/>
                <a:gd name="T16" fmla="*/ 3 w 33"/>
                <a:gd name="T17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6" y="49"/>
                    <a:pt x="9" y="48"/>
                    <a:pt x="10" y="4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2" y="3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5" y="1"/>
                    <a:pt x="23" y="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3"/>
                    <a:pt x="1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ṧḻíḍè">
              <a:extLst>
                <a:ext uri="{FF2B5EF4-FFF2-40B4-BE49-F238E27FC236}">
                  <a16:creationId xmlns:a16="http://schemas.microsoft.com/office/drawing/2014/main" id="{B8591CFD-AD41-4FB4-84A3-6A1DB3102F43}"/>
                </a:ext>
              </a:extLst>
            </p:cNvPr>
            <p:cNvSpPr/>
            <p:nvPr userDrawn="1"/>
          </p:nvSpPr>
          <p:spPr bwMode="auto">
            <a:xfrm>
              <a:off x="7343829" y="2138697"/>
              <a:ext cx="100350" cy="56720"/>
            </a:xfrm>
            <a:custGeom>
              <a:avLst/>
              <a:gdLst>
                <a:gd name="T0" fmla="*/ 1 w 33"/>
                <a:gd name="T1" fmla="*/ 13 h 19"/>
                <a:gd name="T2" fmla="*/ 1 w 33"/>
                <a:gd name="T3" fmla="*/ 13 h 19"/>
                <a:gd name="T4" fmla="*/ 9 w 33"/>
                <a:gd name="T5" fmla="*/ 18 h 19"/>
                <a:gd name="T6" fmla="*/ 27 w 33"/>
                <a:gd name="T7" fmla="*/ 13 h 19"/>
                <a:gd name="T8" fmla="*/ 32 w 33"/>
                <a:gd name="T9" fmla="*/ 5 h 19"/>
                <a:gd name="T10" fmla="*/ 32 w 33"/>
                <a:gd name="T11" fmla="*/ 5 h 19"/>
                <a:gd name="T12" fmla="*/ 24 w 33"/>
                <a:gd name="T13" fmla="*/ 1 h 19"/>
                <a:gd name="T14" fmla="*/ 6 w 33"/>
                <a:gd name="T15" fmla="*/ 6 h 19"/>
                <a:gd name="T16" fmla="*/ 1 w 33"/>
                <a:gd name="T17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2" y="17"/>
                    <a:pt x="6" y="19"/>
                    <a:pt x="9" y="1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1" y="12"/>
                    <a:pt x="33" y="9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2"/>
                    <a:pt x="27" y="0"/>
                    <a:pt x="24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" y="7"/>
                    <a:pt x="0" y="10"/>
                    <a:pt x="1" y="1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$1îdé">
              <a:extLst>
                <a:ext uri="{FF2B5EF4-FFF2-40B4-BE49-F238E27FC236}">
                  <a16:creationId xmlns:a16="http://schemas.microsoft.com/office/drawing/2014/main" id="{7BF79EEC-BDD7-467D-A439-C391B10609F3}"/>
                </a:ext>
              </a:extLst>
            </p:cNvPr>
            <p:cNvSpPr/>
            <p:nvPr userDrawn="1"/>
          </p:nvSpPr>
          <p:spPr bwMode="auto">
            <a:xfrm>
              <a:off x="7377278" y="2116881"/>
              <a:ext cx="174521" cy="178885"/>
            </a:xfrm>
            <a:custGeom>
              <a:avLst/>
              <a:gdLst>
                <a:gd name="T0" fmla="*/ 40 w 58"/>
                <a:gd name="T1" fmla="*/ 6 h 59"/>
                <a:gd name="T2" fmla="*/ 44 w 58"/>
                <a:gd name="T3" fmla="*/ 8 h 59"/>
                <a:gd name="T4" fmla="*/ 52 w 58"/>
                <a:gd name="T5" fmla="*/ 39 h 59"/>
                <a:gd name="T6" fmla="*/ 48 w 58"/>
                <a:gd name="T7" fmla="*/ 45 h 59"/>
                <a:gd name="T8" fmla="*/ 18 w 58"/>
                <a:gd name="T9" fmla="*/ 53 h 59"/>
                <a:gd name="T10" fmla="*/ 14 w 58"/>
                <a:gd name="T11" fmla="*/ 51 h 59"/>
                <a:gd name="T12" fmla="*/ 6 w 58"/>
                <a:gd name="T13" fmla="*/ 20 h 59"/>
                <a:gd name="T14" fmla="*/ 10 w 58"/>
                <a:gd name="T15" fmla="*/ 14 h 59"/>
                <a:gd name="T16" fmla="*/ 40 w 58"/>
                <a:gd name="T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40" y="6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55" y="14"/>
                    <a:pt x="58" y="28"/>
                    <a:pt x="52" y="39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2" y="56"/>
                    <a:pt x="28" y="59"/>
                    <a:pt x="18" y="53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45"/>
                    <a:pt x="0" y="31"/>
                    <a:pt x="6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6" y="3"/>
                    <a:pt x="30" y="0"/>
                    <a:pt x="40" y="6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šḷïḍê">
              <a:extLst>
                <a:ext uri="{FF2B5EF4-FFF2-40B4-BE49-F238E27FC236}">
                  <a16:creationId xmlns:a16="http://schemas.microsoft.com/office/drawing/2014/main" id="{BE4561E6-422C-4B13-800A-9EAEAB6359CF}"/>
                </a:ext>
              </a:extLst>
            </p:cNvPr>
            <p:cNvSpPr/>
            <p:nvPr userDrawn="1"/>
          </p:nvSpPr>
          <p:spPr bwMode="auto">
            <a:xfrm>
              <a:off x="6908979" y="1398434"/>
              <a:ext cx="737354" cy="383947"/>
            </a:xfrm>
            <a:prstGeom prst="ellipse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şľîďe">
              <a:extLst>
                <a:ext uri="{FF2B5EF4-FFF2-40B4-BE49-F238E27FC236}">
                  <a16:creationId xmlns:a16="http://schemas.microsoft.com/office/drawing/2014/main" id="{0F65ABB6-2B6B-4992-9C5C-97D3A121D2F3}"/>
                </a:ext>
              </a:extLst>
            </p:cNvPr>
            <p:cNvSpPr/>
            <p:nvPr userDrawn="1"/>
          </p:nvSpPr>
          <p:spPr bwMode="auto">
            <a:xfrm>
              <a:off x="7234752" y="1715482"/>
              <a:ext cx="81443" cy="78535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0 w 27"/>
                <a:gd name="T5" fmla="*/ 13 h 26"/>
                <a:gd name="T6" fmla="*/ 0 w 27"/>
                <a:gd name="T7" fmla="*/ 13 h 26"/>
                <a:gd name="T8" fmla="*/ 14 w 27"/>
                <a:gd name="T9" fmla="*/ 0 h 26"/>
                <a:gd name="T10" fmla="*/ 14 w 27"/>
                <a:gd name="T11" fmla="*/ 0 h 26"/>
                <a:gd name="T12" fmla="*/ 27 w 27"/>
                <a:gd name="T13" fmla="*/ 13 h 26"/>
                <a:gd name="T14" fmla="*/ 27 w 27"/>
                <a:gd name="T15" fmla="*/ 13 h 26"/>
                <a:gd name="T16" fmla="*/ 14 w 27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0"/>
                    <a:pt x="21" y="26"/>
                    <a:pt x="14" y="26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sḷîďe">
              <a:extLst>
                <a:ext uri="{FF2B5EF4-FFF2-40B4-BE49-F238E27FC236}">
                  <a16:creationId xmlns:a16="http://schemas.microsoft.com/office/drawing/2014/main" id="{597B2537-C02C-43D4-9E29-0DBD5B744F65}"/>
                </a:ext>
              </a:extLst>
            </p:cNvPr>
            <p:cNvSpPr/>
            <p:nvPr userDrawn="1"/>
          </p:nvSpPr>
          <p:spPr bwMode="auto">
            <a:xfrm>
              <a:off x="7083500" y="1325717"/>
              <a:ext cx="386856" cy="440667"/>
            </a:xfrm>
            <a:custGeom>
              <a:avLst/>
              <a:gdLst>
                <a:gd name="T0" fmla="*/ 68 w 128"/>
                <a:gd name="T1" fmla="*/ 146 h 146"/>
                <a:gd name="T2" fmla="*/ 61 w 128"/>
                <a:gd name="T3" fmla="*/ 146 h 146"/>
                <a:gd name="T4" fmla="*/ 0 w 128"/>
                <a:gd name="T5" fmla="*/ 85 h 146"/>
                <a:gd name="T6" fmla="*/ 0 w 128"/>
                <a:gd name="T7" fmla="*/ 60 h 146"/>
                <a:gd name="T8" fmla="*/ 61 w 128"/>
                <a:gd name="T9" fmla="*/ 0 h 146"/>
                <a:gd name="T10" fmla="*/ 68 w 128"/>
                <a:gd name="T11" fmla="*/ 0 h 146"/>
                <a:gd name="T12" fmla="*/ 128 w 128"/>
                <a:gd name="T13" fmla="*/ 60 h 146"/>
                <a:gd name="T14" fmla="*/ 128 w 128"/>
                <a:gd name="T15" fmla="*/ 85 h 146"/>
                <a:gd name="T16" fmla="*/ 68 w 128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8" y="146"/>
                  </a:moveTo>
                  <a:cubicBezTo>
                    <a:pt x="61" y="146"/>
                    <a:pt x="61" y="146"/>
                    <a:pt x="61" y="146"/>
                  </a:cubicBezTo>
                  <a:cubicBezTo>
                    <a:pt x="27" y="146"/>
                    <a:pt x="0" y="119"/>
                    <a:pt x="0" y="8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1" y="0"/>
                    <a:pt x="128" y="27"/>
                    <a:pt x="128" y="6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9"/>
                    <a:pt x="101" y="146"/>
                    <a:pt x="68" y="146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íślíḑê">
              <a:extLst>
                <a:ext uri="{FF2B5EF4-FFF2-40B4-BE49-F238E27FC236}">
                  <a16:creationId xmlns:a16="http://schemas.microsoft.com/office/drawing/2014/main" id="{6F9D6803-5792-4788-9505-5C55EADF76A1}"/>
                </a:ext>
              </a:extLst>
            </p:cNvPr>
            <p:cNvSpPr/>
            <p:nvPr userDrawn="1"/>
          </p:nvSpPr>
          <p:spPr bwMode="auto">
            <a:xfrm>
              <a:off x="7041325" y="1513328"/>
              <a:ext cx="69809" cy="103259"/>
            </a:xfrm>
            <a:custGeom>
              <a:avLst/>
              <a:gdLst>
                <a:gd name="T0" fmla="*/ 16 w 23"/>
                <a:gd name="T1" fmla="*/ 33 h 34"/>
                <a:gd name="T2" fmla="*/ 16 w 23"/>
                <a:gd name="T3" fmla="*/ 33 h 34"/>
                <a:gd name="T4" fmla="*/ 5 w 23"/>
                <a:gd name="T5" fmla="*/ 27 h 34"/>
                <a:gd name="T6" fmla="*/ 1 w 23"/>
                <a:gd name="T7" fmla="*/ 12 h 34"/>
                <a:gd name="T8" fmla="*/ 7 w 23"/>
                <a:gd name="T9" fmla="*/ 2 h 34"/>
                <a:gd name="T10" fmla="*/ 7 w 23"/>
                <a:gd name="T11" fmla="*/ 2 h 34"/>
                <a:gd name="T12" fmla="*/ 18 w 23"/>
                <a:gd name="T13" fmla="*/ 8 h 34"/>
                <a:gd name="T14" fmla="*/ 22 w 23"/>
                <a:gd name="T15" fmla="*/ 22 h 34"/>
                <a:gd name="T16" fmla="*/ 16 w 2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2" y="34"/>
                    <a:pt x="7" y="32"/>
                    <a:pt x="5" y="2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2" y="0"/>
                    <a:pt x="16" y="3"/>
                    <a:pt x="18" y="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1" y="32"/>
                    <a:pt x="16" y="3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$ḷíḑe">
              <a:extLst>
                <a:ext uri="{FF2B5EF4-FFF2-40B4-BE49-F238E27FC236}">
                  <a16:creationId xmlns:a16="http://schemas.microsoft.com/office/drawing/2014/main" id="{45E93CB1-DCF7-431C-9BBF-67067CC026F8}"/>
                </a:ext>
              </a:extLst>
            </p:cNvPr>
            <p:cNvSpPr/>
            <p:nvPr userDrawn="1"/>
          </p:nvSpPr>
          <p:spPr bwMode="auto">
            <a:xfrm>
              <a:off x="7444178" y="1513328"/>
              <a:ext cx="68355" cy="103259"/>
            </a:xfrm>
            <a:custGeom>
              <a:avLst/>
              <a:gdLst>
                <a:gd name="T0" fmla="*/ 16 w 23"/>
                <a:gd name="T1" fmla="*/ 2 h 34"/>
                <a:gd name="T2" fmla="*/ 16 w 23"/>
                <a:gd name="T3" fmla="*/ 2 h 34"/>
                <a:gd name="T4" fmla="*/ 5 w 23"/>
                <a:gd name="T5" fmla="*/ 8 h 34"/>
                <a:gd name="T6" fmla="*/ 1 w 23"/>
                <a:gd name="T7" fmla="*/ 22 h 34"/>
                <a:gd name="T8" fmla="*/ 7 w 23"/>
                <a:gd name="T9" fmla="*/ 33 h 34"/>
                <a:gd name="T10" fmla="*/ 7 w 23"/>
                <a:gd name="T11" fmla="*/ 33 h 34"/>
                <a:gd name="T12" fmla="*/ 18 w 23"/>
                <a:gd name="T13" fmla="*/ 27 h 34"/>
                <a:gd name="T14" fmla="*/ 22 w 23"/>
                <a:gd name="T15" fmla="*/ 12 h 34"/>
                <a:gd name="T16" fmla="*/ 16 w 23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2" y="0"/>
                    <a:pt x="7" y="3"/>
                    <a:pt x="5" y="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4"/>
                    <a:pt x="16" y="32"/>
                    <a:pt x="18" y="2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8"/>
                    <a:pt x="21" y="3"/>
                    <a:pt x="16" y="2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ṡḷíde">
              <a:extLst>
                <a:ext uri="{FF2B5EF4-FFF2-40B4-BE49-F238E27FC236}">
                  <a16:creationId xmlns:a16="http://schemas.microsoft.com/office/drawing/2014/main" id="{54B69C5F-43DE-4C37-BD8C-9E900A007F29}"/>
                </a:ext>
              </a:extLst>
            </p:cNvPr>
            <p:cNvSpPr/>
            <p:nvPr userDrawn="1"/>
          </p:nvSpPr>
          <p:spPr bwMode="auto">
            <a:xfrm>
              <a:off x="7083500" y="1308265"/>
              <a:ext cx="386856" cy="415943"/>
            </a:xfrm>
            <a:custGeom>
              <a:avLst/>
              <a:gdLst>
                <a:gd name="T0" fmla="*/ 66 w 128"/>
                <a:gd name="T1" fmla="*/ 138 h 138"/>
                <a:gd name="T2" fmla="*/ 63 w 128"/>
                <a:gd name="T3" fmla="*/ 138 h 138"/>
                <a:gd name="T4" fmla="*/ 0 w 128"/>
                <a:gd name="T5" fmla="*/ 82 h 138"/>
                <a:gd name="T6" fmla="*/ 0 w 128"/>
                <a:gd name="T7" fmla="*/ 65 h 138"/>
                <a:gd name="T8" fmla="*/ 63 w 128"/>
                <a:gd name="T9" fmla="*/ 0 h 138"/>
                <a:gd name="T10" fmla="*/ 66 w 128"/>
                <a:gd name="T11" fmla="*/ 0 h 138"/>
                <a:gd name="T12" fmla="*/ 128 w 128"/>
                <a:gd name="T13" fmla="*/ 65 h 138"/>
                <a:gd name="T14" fmla="*/ 128 w 128"/>
                <a:gd name="T15" fmla="*/ 82 h 138"/>
                <a:gd name="T16" fmla="*/ 66 w 128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38">
                  <a:moveTo>
                    <a:pt x="66" y="138"/>
                  </a:moveTo>
                  <a:cubicBezTo>
                    <a:pt x="63" y="138"/>
                    <a:pt x="63" y="138"/>
                    <a:pt x="63" y="138"/>
                  </a:cubicBezTo>
                  <a:cubicBezTo>
                    <a:pt x="28" y="138"/>
                    <a:pt x="0" y="119"/>
                    <a:pt x="0" y="8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0" y="0"/>
                    <a:pt x="128" y="29"/>
                    <a:pt x="128" y="65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119"/>
                    <a:pt x="100" y="138"/>
                    <a:pt x="66" y="138"/>
                  </a:cubicBezTo>
                  <a:close/>
                </a:path>
              </a:pathLst>
            </a:custGeom>
            <a:solidFill>
              <a:srgbClr val="A67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slídè">
              <a:extLst>
                <a:ext uri="{FF2B5EF4-FFF2-40B4-BE49-F238E27FC236}">
                  <a16:creationId xmlns:a16="http://schemas.microsoft.com/office/drawing/2014/main" id="{0B7FE9F3-0429-4B8D-B8EF-FF9C50DFF79A}"/>
                </a:ext>
              </a:extLst>
            </p:cNvPr>
            <p:cNvSpPr/>
            <p:nvPr userDrawn="1"/>
          </p:nvSpPr>
          <p:spPr bwMode="auto">
            <a:xfrm>
              <a:off x="6791178" y="2211414"/>
              <a:ext cx="62537" cy="159978"/>
            </a:xfrm>
            <a:custGeom>
              <a:avLst/>
              <a:gdLst>
                <a:gd name="T0" fmla="*/ 17 w 21"/>
                <a:gd name="T1" fmla="*/ 53 h 53"/>
                <a:gd name="T2" fmla="*/ 17 w 21"/>
                <a:gd name="T3" fmla="*/ 53 h 53"/>
                <a:gd name="T4" fmla="*/ 11 w 21"/>
                <a:gd name="T5" fmla="*/ 49 h 53"/>
                <a:gd name="T6" fmla="*/ 1 w 21"/>
                <a:gd name="T7" fmla="*/ 7 h 53"/>
                <a:gd name="T8" fmla="*/ 5 w 21"/>
                <a:gd name="T9" fmla="*/ 1 h 53"/>
                <a:gd name="T10" fmla="*/ 5 w 21"/>
                <a:gd name="T11" fmla="*/ 1 h 53"/>
                <a:gd name="T12" fmla="*/ 11 w 21"/>
                <a:gd name="T13" fmla="*/ 5 h 53"/>
                <a:gd name="T14" fmla="*/ 20 w 21"/>
                <a:gd name="T15" fmla="*/ 47 h 53"/>
                <a:gd name="T16" fmla="*/ 17 w 21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3"/>
                  </a:move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2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2"/>
                    <a:pt x="11" y="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9"/>
                    <a:pt x="19" y="52"/>
                    <a:pt x="17" y="5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şḻïdè">
              <a:extLst>
                <a:ext uri="{FF2B5EF4-FFF2-40B4-BE49-F238E27FC236}">
                  <a16:creationId xmlns:a16="http://schemas.microsoft.com/office/drawing/2014/main" id="{576F7B4A-1E5B-41A8-9B05-9144A758D261}"/>
                </a:ext>
              </a:extLst>
            </p:cNvPr>
            <p:cNvSpPr/>
            <p:nvPr userDrawn="1"/>
          </p:nvSpPr>
          <p:spPr bwMode="auto">
            <a:xfrm>
              <a:off x="6836262" y="2223049"/>
              <a:ext cx="61083" cy="159978"/>
            </a:xfrm>
            <a:custGeom>
              <a:avLst/>
              <a:gdLst>
                <a:gd name="T0" fmla="*/ 16 w 20"/>
                <a:gd name="T1" fmla="*/ 53 h 53"/>
                <a:gd name="T2" fmla="*/ 16 w 20"/>
                <a:gd name="T3" fmla="*/ 53 h 53"/>
                <a:gd name="T4" fmla="*/ 10 w 20"/>
                <a:gd name="T5" fmla="*/ 49 h 53"/>
                <a:gd name="T6" fmla="*/ 0 w 20"/>
                <a:gd name="T7" fmla="*/ 7 h 53"/>
                <a:gd name="T8" fmla="*/ 4 w 20"/>
                <a:gd name="T9" fmla="*/ 1 h 53"/>
                <a:gd name="T10" fmla="*/ 4 w 20"/>
                <a:gd name="T11" fmla="*/ 1 h 53"/>
                <a:gd name="T12" fmla="*/ 10 w 20"/>
                <a:gd name="T13" fmla="*/ 5 h 53"/>
                <a:gd name="T14" fmla="*/ 20 w 20"/>
                <a:gd name="T15" fmla="*/ 47 h 53"/>
                <a:gd name="T16" fmla="*/ 16 w 20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16" y="53"/>
                  </a:moveTo>
                  <a:cubicBezTo>
                    <a:pt x="16" y="53"/>
                    <a:pt x="16" y="53"/>
                    <a:pt x="16" y="53"/>
                  </a:cubicBezTo>
                  <a:cubicBezTo>
                    <a:pt x="13" y="53"/>
                    <a:pt x="11" y="52"/>
                    <a:pt x="1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9" y="2"/>
                    <a:pt x="10" y="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9"/>
                    <a:pt x="19" y="52"/>
                    <a:pt x="16" y="5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ṩlïḋê">
              <a:extLst>
                <a:ext uri="{FF2B5EF4-FFF2-40B4-BE49-F238E27FC236}">
                  <a16:creationId xmlns:a16="http://schemas.microsoft.com/office/drawing/2014/main" id="{D2395D12-7BB4-4F62-B333-87DF9F4197C5}"/>
                </a:ext>
              </a:extLst>
            </p:cNvPr>
            <p:cNvSpPr/>
            <p:nvPr userDrawn="1"/>
          </p:nvSpPr>
          <p:spPr bwMode="auto">
            <a:xfrm>
              <a:off x="6875530" y="2223049"/>
              <a:ext cx="63991" cy="159978"/>
            </a:xfrm>
            <a:custGeom>
              <a:avLst/>
              <a:gdLst>
                <a:gd name="T0" fmla="*/ 16 w 21"/>
                <a:gd name="T1" fmla="*/ 52 h 53"/>
                <a:gd name="T2" fmla="*/ 16 w 21"/>
                <a:gd name="T3" fmla="*/ 52 h 53"/>
                <a:gd name="T4" fmla="*/ 10 w 21"/>
                <a:gd name="T5" fmla="*/ 49 h 53"/>
                <a:gd name="T6" fmla="*/ 1 w 21"/>
                <a:gd name="T7" fmla="*/ 7 h 53"/>
                <a:gd name="T8" fmla="*/ 4 w 21"/>
                <a:gd name="T9" fmla="*/ 1 h 53"/>
                <a:gd name="T10" fmla="*/ 4 w 21"/>
                <a:gd name="T11" fmla="*/ 1 h 53"/>
                <a:gd name="T12" fmla="*/ 10 w 21"/>
                <a:gd name="T13" fmla="*/ 4 h 53"/>
                <a:gd name="T14" fmla="*/ 20 w 21"/>
                <a:gd name="T15" fmla="*/ 46 h 53"/>
                <a:gd name="T16" fmla="*/ 16 w 21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0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2"/>
                    <a:pt x="16" y="52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ŝlîďe">
              <a:extLst>
                <a:ext uri="{FF2B5EF4-FFF2-40B4-BE49-F238E27FC236}">
                  <a16:creationId xmlns:a16="http://schemas.microsoft.com/office/drawing/2014/main" id="{BE831E18-5456-44D5-B9C6-CACC54956A0D}"/>
                </a:ext>
              </a:extLst>
            </p:cNvPr>
            <p:cNvSpPr/>
            <p:nvPr userDrawn="1"/>
          </p:nvSpPr>
          <p:spPr bwMode="auto">
            <a:xfrm>
              <a:off x="6908979" y="2195416"/>
              <a:ext cx="63991" cy="159978"/>
            </a:xfrm>
            <a:custGeom>
              <a:avLst/>
              <a:gdLst>
                <a:gd name="T0" fmla="*/ 17 w 21"/>
                <a:gd name="T1" fmla="*/ 52 h 53"/>
                <a:gd name="T2" fmla="*/ 17 w 21"/>
                <a:gd name="T3" fmla="*/ 52 h 53"/>
                <a:gd name="T4" fmla="*/ 11 w 21"/>
                <a:gd name="T5" fmla="*/ 48 h 53"/>
                <a:gd name="T6" fmla="*/ 1 w 21"/>
                <a:gd name="T7" fmla="*/ 6 h 53"/>
                <a:gd name="T8" fmla="*/ 4 w 21"/>
                <a:gd name="T9" fmla="*/ 0 h 53"/>
                <a:gd name="T10" fmla="*/ 4 w 21"/>
                <a:gd name="T11" fmla="*/ 0 h 53"/>
                <a:gd name="T12" fmla="*/ 10 w 21"/>
                <a:gd name="T13" fmla="*/ 4 h 53"/>
                <a:gd name="T14" fmla="*/ 20 w 21"/>
                <a:gd name="T15" fmla="*/ 46 h 53"/>
                <a:gd name="T16" fmla="*/ 17 w 21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4" y="53"/>
                    <a:pt x="11" y="51"/>
                    <a:pt x="11" y="4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10" y="1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1"/>
                    <a:pt x="17" y="52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Slíḓé">
              <a:extLst>
                <a:ext uri="{FF2B5EF4-FFF2-40B4-BE49-F238E27FC236}">
                  <a16:creationId xmlns:a16="http://schemas.microsoft.com/office/drawing/2014/main" id="{2F485724-DED6-4BD2-9770-BAE6E6D4F64F}"/>
                </a:ext>
              </a:extLst>
            </p:cNvPr>
            <p:cNvSpPr/>
            <p:nvPr userDrawn="1"/>
          </p:nvSpPr>
          <p:spPr bwMode="auto">
            <a:xfrm>
              <a:off x="6897344" y="2150331"/>
              <a:ext cx="90169" cy="72717"/>
            </a:xfrm>
            <a:custGeom>
              <a:avLst/>
              <a:gdLst>
                <a:gd name="T0" fmla="*/ 29 w 30"/>
                <a:gd name="T1" fmla="*/ 21 h 24"/>
                <a:gd name="T2" fmla="*/ 29 w 30"/>
                <a:gd name="T3" fmla="*/ 21 h 24"/>
                <a:gd name="T4" fmla="*/ 20 w 30"/>
                <a:gd name="T5" fmla="*/ 23 h 24"/>
                <a:gd name="T6" fmla="*/ 4 w 30"/>
                <a:gd name="T7" fmla="*/ 12 h 24"/>
                <a:gd name="T8" fmla="*/ 2 w 30"/>
                <a:gd name="T9" fmla="*/ 4 h 24"/>
                <a:gd name="T10" fmla="*/ 2 w 30"/>
                <a:gd name="T11" fmla="*/ 4 h 24"/>
                <a:gd name="T12" fmla="*/ 10 w 30"/>
                <a:gd name="T13" fmla="*/ 2 h 24"/>
                <a:gd name="T14" fmla="*/ 27 w 30"/>
                <a:gd name="T15" fmla="*/ 12 h 24"/>
                <a:gd name="T16" fmla="*/ 29 w 30"/>
                <a:gd name="T1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29" y="21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7" y="23"/>
                    <a:pt x="23" y="24"/>
                    <a:pt x="20" y="2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4"/>
                    <a:pt x="30" y="18"/>
                    <a:pt x="29" y="2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íş1îḋê">
              <a:extLst>
                <a:ext uri="{FF2B5EF4-FFF2-40B4-BE49-F238E27FC236}">
                  <a16:creationId xmlns:a16="http://schemas.microsoft.com/office/drawing/2014/main" id="{ECECDA3E-24B2-4FB4-99D7-54C794CD60B9}"/>
                </a:ext>
              </a:extLst>
            </p:cNvPr>
            <p:cNvSpPr/>
            <p:nvPr userDrawn="1"/>
          </p:nvSpPr>
          <p:spPr bwMode="auto">
            <a:xfrm>
              <a:off x="6779543" y="2116881"/>
              <a:ext cx="165795" cy="175976"/>
            </a:xfrm>
            <a:custGeom>
              <a:avLst/>
              <a:gdLst>
                <a:gd name="T0" fmla="*/ 24 w 55"/>
                <a:gd name="T1" fmla="*/ 3 h 58"/>
                <a:gd name="T2" fmla="*/ 20 w 55"/>
                <a:gd name="T3" fmla="*/ 4 h 58"/>
                <a:gd name="T4" fmla="*/ 3 w 55"/>
                <a:gd name="T5" fmla="*/ 31 h 58"/>
                <a:gd name="T6" fmla="*/ 5 w 55"/>
                <a:gd name="T7" fmla="*/ 38 h 58"/>
                <a:gd name="T8" fmla="*/ 32 w 55"/>
                <a:gd name="T9" fmla="*/ 55 h 58"/>
                <a:gd name="T10" fmla="*/ 36 w 55"/>
                <a:gd name="T11" fmla="*/ 54 h 58"/>
                <a:gd name="T12" fmla="*/ 53 w 55"/>
                <a:gd name="T13" fmla="*/ 27 h 58"/>
                <a:gd name="T14" fmla="*/ 51 w 55"/>
                <a:gd name="T15" fmla="*/ 20 h 58"/>
                <a:gd name="T16" fmla="*/ 24 w 55"/>
                <a:gd name="T1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8">
                  <a:moveTo>
                    <a:pt x="24" y="3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8" y="7"/>
                    <a:pt x="0" y="19"/>
                    <a:pt x="3" y="3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8" y="50"/>
                    <a:pt x="20" y="58"/>
                    <a:pt x="32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8" y="51"/>
                    <a:pt x="55" y="39"/>
                    <a:pt x="53" y="2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8" y="8"/>
                    <a:pt x="36" y="0"/>
                    <a:pt x="24" y="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ş1ïdé">
              <a:extLst>
                <a:ext uri="{FF2B5EF4-FFF2-40B4-BE49-F238E27FC236}">
                  <a16:creationId xmlns:a16="http://schemas.microsoft.com/office/drawing/2014/main" id="{F4A2FC40-BD60-4B85-A511-48E0092A2A75}"/>
                </a:ext>
              </a:extLst>
            </p:cNvPr>
            <p:cNvSpPr/>
            <p:nvPr userDrawn="1"/>
          </p:nvSpPr>
          <p:spPr bwMode="auto">
            <a:xfrm>
              <a:off x="7447087" y="3867913"/>
              <a:ext cx="455211" cy="751897"/>
            </a:xfrm>
            <a:custGeom>
              <a:avLst/>
              <a:gdLst>
                <a:gd name="T0" fmla="*/ 0 w 151"/>
                <a:gd name="T1" fmla="*/ 233 h 249"/>
                <a:gd name="T2" fmla="*/ 0 w 151"/>
                <a:gd name="T3" fmla="*/ 15 h 249"/>
                <a:gd name="T4" fmla="*/ 16 w 151"/>
                <a:gd name="T5" fmla="*/ 0 h 249"/>
                <a:gd name="T6" fmla="*/ 135 w 151"/>
                <a:gd name="T7" fmla="*/ 0 h 249"/>
                <a:gd name="T8" fmla="*/ 151 w 151"/>
                <a:gd name="T9" fmla="*/ 15 h 249"/>
                <a:gd name="T10" fmla="*/ 151 w 151"/>
                <a:gd name="T11" fmla="*/ 233 h 249"/>
                <a:gd name="T12" fmla="*/ 135 w 151"/>
                <a:gd name="T13" fmla="*/ 249 h 249"/>
                <a:gd name="T14" fmla="*/ 16 w 151"/>
                <a:gd name="T15" fmla="*/ 249 h 249"/>
                <a:gd name="T16" fmla="*/ 0 w 151"/>
                <a:gd name="T17" fmla="*/ 23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233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0"/>
                    <a:pt x="151" y="7"/>
                    <a:pt x="151" y="15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42"/>
                    <a:pt x="144" y="249"/>
                    <a:pt x="13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$1íḑe">
              <a:extLst>
                <a:ext uri="{FF2B5EF4-FFF2-40B4-BE49-F238E27FC236}">
                  <a16:creationId xmlns:a16="http://schemas.microsoft.com/office/drawing/2014/main" id="{47A0AF45-8497-41DD-8B16-7C0055E88586}"/>
                </a:ext>
              </a:extLst>
            </p:cNvPr>
            <p:cNvSpPr/>
            <p:nvPr userDrawn="1"/>
          </p:nvSpPr>
          <p:spPr bwMode="auto">
            <a:xfrm>
              <a:off x="7287109" y="3867913"/>
              <a:ext cx="186156" cy="751897"/>
            </a:xfrm>
            <a:custGeom>
              <a:avLst/>
              <a:gdLst>
                <a:gd name="T0" fmla="*/ 0 w 62"/>
                <a:gd name="T1" fmla="*/ 239 h 249"/>
                <a:gd name="T2" fmla="*/ 0 w 62"/>
                <a:gd name="T3" fmla="*/ 10 h 249"/>
                <a:gd name="T4" fmla="*/ 10 w 62"/>
                <a:gd name="T5" fmla="*/ 0 h 249"/>
                <a:gd name="T6" fmla="*/ 52 w 62"/>
                <a:gd name="T7" fmla="*/ 0 h 249"/>
                <a:gd name="T8" fmla="*/ 62 w 62"/>
                <a:gd name="T9" fmla="*/ 10 h 249"/>
                <a:gd name="T10" fmla="*/ 62 w 62"/>
                <a:gd name="T11" fmla="*/ 239 h 249"/>
                <a:gd name="T12" fmla="*/ 52 w 62"/>
                <a:gd name="T13" fmla="*/ 249 h 249"/>
                <a:gd name="T14" fmla="*/ 10 w 62"/>
                <a:gd name="T15" fmla="*/ 249 h 249"/>
                <a:gd name="T16" fmla="*/ 0 w 62"/>
                <a:gd name="T17" fmla="*/ 2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49">
                  <a:moveTo>
                    <a:pt x="0" y="23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2" y="4"/>
                    <a:pt x="62" y="10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4"/>
                    <a:pt x="58" y="249"/>
                    <a:pt x="52" y="249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9"/>
                    <a:pt x="0" y="244"/>
                    <a:pt x="0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S1ïdè">
              <a:extLst>
                <a:ext uri="{FF2B5EF4-FFF2-40B4-BE49-F238E27FC236}">
                  <a16:creationId xmlns:a16="http://schemas.microsoft.com/office/drawing/2014/main" id="{6D825B7F-50FD-43AE-B614-B9F3CF86CF6F}"/>
                </a:ext>
              </a:extLst>
            </p:cNvPr>
            <p:cNvSpPr/>
            <p:nvPr userDrawn="1"/>
          </p:nvSpPr>
          <p:spPr bwMode="auto">
            <a:xfrm>
              <a:off x="7307470" y="3867913"/>
              <a:ext cx="187611" cy="751897"/>
            </a:xfrm>
            <a:custGeom>
              <a:avLst/>
              <a:gdLst>
                <a:gd name="T0" fmla="*/ 0 w 62"/>
                <a:gd name="T1" fmla="*/ 239 h 249"/>
                <a:gd name="T2" fmla="*/ 0 w 62"/>
                <a:gd name="T3" fmla="*/ 10 h 249"/>
                <a:gd name="T4" fmla="*/ 10 w 62"/>
                <a:gd name="T5" fmla="*/ 0 h 249"/>
                <a:gd name="T6" fmla="*/ 52 w 62"/>
                <a:gd name="T7" fmla="*/ 0 h 249"/>
                <a:gd name="T8" fmla="*/ 62 w 62"/>
                <a:gd name="T9" fmla="*/ 10 h 249"/>
                <a:gd name="T10" fmla="*/ 62 w 62"/>
                <a:gd name="T11" fmla="*/ 239 h 249"/>
                <a:gd name="T12" fmla="*/ 52 w 62"/>
                <a:gd name="T13" fmla="*/ 249 h 249"/>
                <a:gd name="T14" fmla="*/ 10 w 62"/>
                <a:gd name="T15" fmla="*/ 249 h 249"/>
                <a:gd name="T16" fmla="*/ 0 w 62"/>
                <a:gd name="T17" fmla="*/ 2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49">
                  <a:moveTo>
                    <a:pt x="0" y="23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2" y="4"/>
                    <a:pt x="62" y="10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4"/>
                    <a:pt x="58" y="249"/>
                    <a:pt x="52" y="249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9"/>
                    <a:pt x="0" y="244"/>
                    <a:pt x="0" y="23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ïṣlïḋe">
              <a:extLst>
                <a:ext uri="{FF2B5EF4-FFF2-40B4-BE49-F238E27FC236}">
                  <a16:creationId xmlns:a16="http://schemas.microsoft.com/office/drawing/2014/main" id="{60D143AF-5B30-45F2-B502-385870D7CDB0}"/>
                </a:ext>
              </a:extLst>
            </p:cNvPr>
            <p:cNvSpPr/>
            <p:nvPr userDrawn="1"/>
          </p:nvSpPr>
          <p:spPr bwMode="auto">
            <a:xfrm>
              <a:off x="7329285" y="3895546"/>
              <a:ext cx="143981" cy="693723"/>
            </a:xfrm>
            <a:custGeom>
              <a:avLst/>
              <a:gdLst>
                <a:gd name="T0" fmla="*/ 0 w 48"/>
                <a:gd name="T1" fmla="*/ 222 h 230"/>
                <a:gd name="T2" fmla="*/ 0 w 48"/>
                <a:gd name="T3" fmla="*/ 8 h 230"/>
                <a:gd name="T4" fmla="*/ 8 w 48"/>
                <a:gd name="T5" fmla="*/ 0 h 230"/>
                <a:gd name="T6" fmla="*/ 40 w 48"/>
                <a:gd name="T7" fmla="*/ 0 h 230"/>
                <a:gd name="T8" fmla="*/ 48 w 48"/>
                <a:gd name="T9" fmla="*/ 8 h 230"/>
                <a:gd name="T10" fmla="*/ 48 w 48"/>
                <a:gd name="T11" fmla="*/ 222 h 230"/>
                <a:gd name="T12" fmla="*/ 40 w 48"/>
                <a:gd name="T13" fmla="*/ 230 h 230"/>
                <a:gd name="T14" fmla="*/ 8 w 48"/>
                <a:gd name="T15" fmla="*/ 230 h 230"/>
                <a:gd name="T16" fmla="*/ 0 w 48"/>
                <a:gd name="T17" fmla="*/ 22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30">
                  <a:moveTo>
                    <a:pt x="0" y="22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ubicBezTo>
                    <a:pt x="48" y="222"/>
                    <a:pt x="48" y="222"/>
                    <a:pt x="48" y="222"/>
                  </a:cubicBezTo>
                  <a:cubicBezTo>
                    <a:pt x="48" y="227"/>
                    <a:pt x="44" y="230"/>
                    <a:pt x="40" y="230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4" y="230"/>
                    <a:pt x="0" y="227"/>
                    <a:pt x="0" y="222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slíḑe">
              <a:extLst>
                <a:ext uri="{FF2B5EF4-FFF2-40B4-BE49-F238E27FC236}">
                  <a16:creationId xmlns:a16="http://schemas.microsoft.com/office/drawing/2014/main" id="{13D375AE-54E8-487F-B057-8D79DCA7AF79}"/>
                </a:ext>
              </a:extLst>
            </p:cNvPr>
            <p:cNvSpPr/>
            <p:nvPr userDrawn="1"/>
          </p:nvSpPr>
          <p:spPr bwMode="auto">
            <a:xfrm>
              <a:off x="7329285" y="4055524"/>
              <a:ext cx="143981" cy="337408"/>
            </a:xfrm>
            <a:custGeom>
              <a:avLst/>
              <a:gdLst>
                <a:gd name="T0" fmla="*/ 99 w 99"/>
                <a:gd name="T1" fmla="*/ 232 h 232"/>
                <a:gd name="T2" fmla="*/ 99 w 99"/>
                <a:gd name="T3" fmla="*/ 99 h 232"/>
                <a:gd name="T4" fmla="*/ 0 w 99"/>
                <a:gd name="T5" fmla="*/ 0 h 232"/>
                <a:gd name="T6" fmla="*/ 0 w 99"/>
                <a:gd name="T7" fmla="*/ 133 h 232"/>
                <a:gd name="T8" fmla="*/ 99 w 99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32">
                  <a:moveTo>
                    <a:pt x="99" y="232"/>
                  </a:moveTo>
                  <a:lnTo>
                    <a:pt x="99" y="9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9" y="232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lîďè">
              <a:extLst>
                <a:ext uri="{FF2B5EF4-FFF2-40B4-BE49-F238E27FC236}">
                  <a16:creationId xmlns:a16="http://schemas.microsoft.com/office/drawing/2014/main" id="{F1339627-A516-49DF-9573-8BE5BD997332}"/>
                </a:ext>
              </a:extLst>
            </p:cNvPr>
            <p:cNvSpPr/>
            <p:nvPr userDrawn="1"/>
          </p:nvSpPr>
          <p:spPr bwMode="auto">
            <a:xfrm>
              <a:off x="7329285" y="4454014"/>
              <a:ext cx="132346" cy="135255"/>
            </a:xfrm>
            <a:custGeom>
              <a:avLst/>
              <a:gdLst>
                <a:gd name="T0" fmla="*/ 0 w 44"/>
                <a:gd name="T1" fmla="*/ 0 h 45"/>
                <a:gd name="T2" fmla="*/ 0 w 44"/>
                <a:gd name="T3" fmla="*/ 37 h 45"/>
                <a:gd name="T4" fmla="*/ 8 w 44"/>
                <a:gd name="T5" fmla="*/ 45 h 45"/>
                <a:gd name="T6" fmla="*/ 40 w 44"/>
                <a:gd name="T7" fmla="*/ 45 h 45"/>
                <a:gd name="T8" fmla="*/ 44 w 44"/>
                <a:gd name="T9" fmla="*/ 44 h 45"/>
                <a:gd name="T10" fmla="*/ 0 w 44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5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5"/>
                    <a:pt x="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3" y="45"/>
                    <a:pt x="44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ṩļîḑé">
              <a:extLst>
                <a:ext uri="{FF2B5EF4-FFF2-40B4-BE49-F238E27FC236}">
                  <a16:creationId xmlns:a16="http://schemas.microsoft.com/office/drawing/2014/main" id="{57CC250D-2C38-4CC8-B4B8-0C631BAF4437}"/>
                </a:ext>
              </a:extLst>
            </p:cNvPr>
            <p:cNvSpPr/>
            <p:nvPr userDrawn="1"/>
          </p:nvSpPr>
          <p:spPr bwMode="auto">
            <a:xfrm>
              <a:off x="7374370" y="3895546"/>
              <a:ext cx="98895" cy="98895"/>
            </a:xfrm>
            <a:custGeom>
              <a:avLst/>
              <a:gdLst>
                <a:gd name="T0" fmla="*/ 33 w 33"/>
                <a:gd name="T1" fmla="*/ 33 h 33"/>
                <a:gd name="T2" fmla="*/ 33 w 33"/>
                <a:gd name="T3" fmla="*/ 8 h 33"/>
                <a:gd name="T4" fmla="*/ 25 w 33"/>
                <a:gd name="T5" fmla="*/ 0 h 33"/>
                <a:gd name="T6" fmla="*/ 0 w 33"/>
                <a:gd name="T7" fmla="*/ 0 h 33"/>
                <a:gd name="T8" fmla="*/ 33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3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3" y="4"/>
                    <a:pt x="29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šľiḍé">
              <a:extLst>
                <a:ext uri="{FF2B5EF4-FFF2-40B4-BE49-F238E27FC236}">
                  <a16:creationId xmlns:a16="http://schemas.microsoft.com/office/drawing/2014/main" id="{ED6B8377-97F6-40E0-927E-E0DF21D3C264}"/>
                </a:ext>
              </a:extLst>
            </p:cNvPr>
            <p:cNvSpPr/>
            <p:nvPr userDrawn="1"/>
          </p:nvSpPr>
          <p:spPr bwMode="auto">
            <a:xfrm>
              <a:off x="7781586" y="4170417"/>
              <a:ext cx="63991" cy="14398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íṩḻïḓé">
              <a:extLst>
                <a:ext uri="{FF2B5EF4-FFF2-40B4-BE49-F238E27FC236}">
                  <a16:creationId xmlns:a16="http://schemas.microsoft.com/office/drawing/2014/main" id="{94A4FAD1-BC4C-47B1-83FF-035164FE24CB}"/>
                </a:ext>
              </a:extLst>
            </p:cNvPr>
            <p:cNvSpPr/>
            <p:nvPr userDrawn="1"/>
          </p:nvSpPr>
          <p:spPr bwMode="auto">
            <a:xfrm>
              <a:off x="7845577" y="4170417"/>
              <a:ext cx="27633" cy="7126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şḷiďê">
              <a:extLst>
                <a:ext uri="{FF2B5EF4-FFF2-40B4-BE49-F238E27FC236}">
                  <a16:creationId xmlns:a16="http://schemas.microsoft.com/office/drawing/2014/main" id="{90BCE23B-17BE-4596-B04D-576BDF496241}"/>
                </a:ext>
              </a:extLst>
            </p:cNvPr>
            <p:cNvSpPr/>
            <p:nvPr userDrawn="1"/>
          </p:nvSpPr>
          <p:spPr bwMode="auto">
            <a:xfrm>
              <a:off x="7845577" y="4241680"/>
              <a:ext cx="27633" cy="7271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íŝḷidé">
              <a:extLst>
                <a:ext uri="{FF2B5EF4-FFF2-40B4-BE49-F238E27FC236}">
                  <a16:creationId xmlns:a16="http://schemas.microsoft.com/office/drawing/2014/main" id="{CAEE1970-82F7-4A03-B963-C01439BA8939}"/>
                </a:ext>
              </a:extLst>
            </p:cNvPr>
            <p:cNvSpPr/>
            <p:nvPr userDrawn="1"/>
          </p:nvSpPr>
          <p:spPr bwMode="auto">
            <a:xfrm>
              <a:off x="7694325" y="393190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ṡ1îḋé">
              <a:extLst>
                <a:ext uri="{FF2B5EF4-FFF2-40B4-BE49-F238E27FC236}">
                  <a16:creationId xmlns:a16="http://schemas.microsoft.com/office/drawing/2014/main" id="{D9B0AB4D-0F5C-4B1D-82EC-62D0AA72BC01}"/>
                </a:ext>
              </a:extLst>
            </p:cNvPr>
            <p:cNvSpPr/>
            <p:nvPr userDrawn="1"/>
          </p:nvSpPr>
          <p:spPr bwMode="auto">
            <a:xfrm>
              <a:off x="7688508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śḻîďè">
              <a:extLst>
                <a:ext uri="{FF2B5EF4-FFF2-40B4-BE49-F238E27FC236}">
                  <a16:creationId xmlns:a16="http://schemas.microsoft.com/office/drawing/2014/main" id="{B173A2E1-349B-4023-AEBE-F6BECD252423}"/>
                </a:ext>
              </a:extLst>
            </p:cNvPr>
            <p:cNvSpPr/>
            <p:nvPr userDrawn="1"/>
          </p:nvSpPr>
          <p:spPr bwMode="auto">
            <a:xfrm>
              <a:off x="7688508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ṧḷîďe">
              <a:extLst>
                <a:ext uri="{FF2B5EF4-FFF2-40B4-BE49-F238E27FC236}">
                  <a16:creationId xmlns:a16="http://schemas.microsoft.com/office/drawing/2014/main" id="{B06B7E59-BEC2-40A7-A98C-7E2D5EEEC02E}"/>
                </a:ext>
              </a:extLst>
            </p:cNvPr>
            <p:cNvSpPr/>
            <p:nvPr userDrawn="1"/>
          </p:nvSpPr>
          <p:spPr bwMode="auto">
            <a:xfrm>
              <a:off x="7694325" y="398862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ṩľïdê">
              <a:extLst>
                <a:ext uri="{FF2B5EF4-FFF2-40B4-BE49-F238E27FC236}">
                  <a16:creationId xmlns:a16="http://schemas.microsoft.com/office/drawing/2014/main" id="{470A108B-0014-4710-9001-24A394420A42}"/>
                </a:ext>
              </a:extLst>
            </p:cNvPr>
            <p:cNvSpPr/>
            <p:nvPr userDrawn="1"/>
          </p:nvSpPr>
          <p:spPr bwMode="auto">
            <a:xfrm>
              <a:off x="7688508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ṥļîḋê">
              <a:extLst>
                <a:ext uri="{FF2B5EF4-FFF2-40B4-BE49-F238E27FC236}">
                  <a16:creationId xmlns:a16="http://schemas.microsoft.com/office/drawing/2014/main" id="{AE8E6787-18DF-47D9-B630-7131E5367FAD}"/>
                </a:ext>
              </a:extLst>
            </p:cNvPr>
            <p:cNvSpPr/>
            <p:nvPr userDrawn="1"/>
          </p:nvSpPr>
          <p:spPr bwMode="auto">
            <a:xfrm>
              <a:off x="7688508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şḷïḋe">
              <a:extLst>
                <a:ext uri="{FF2B5EF4-FFF2-40B4-BE49-F238E27FC236}">
                  <a16:creationId xmlns:a16="http://schemas.microsoft.com/office/drawing/2014/main" id="{A7FFD9E0-49FD-4783-9DDD-B0670DA4EAAA}"/>
                </a:ext>
              </a:extLst>
            </p:cNvPr>
            <p:cNvSpPr/>
            <p:nvPr userDrawn="1"/>
          </p:nvSpPr>
          <p:spPr bwMode="auto">
            <a:xfrm>
              <a:off x="7694325" y="404679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ŝlídè">
              <a:extLst>
                <a:ext uri="{FF2B5EF4-FFF2-40B4-BE49-F238E27FC236}">
                  <a16:creationId xmlns:a16="http://schemas.microsoft.com/office/drawing/2014/main" id="{E18B2A24-EA7F-4989-82D3-6E554FAF47AB}"/>
                </a:ext>
              </a:extLst>
            </p:cNvPr>
            <p:cNvSpPr/>
            <p:nvPr userDrawn="1"/>
          </p:nvSpPr>
          <p:spPr bwMode="auto">
            <a:xfrm>
              <a:off x="7688508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îš1íḑe">
              <a:extLst>
                <a:ext uri="{FF2B5EF4-FFF2-40B4-BE49-F238E27FC236}">
                  <a16:creationId xmlns:a16="http://schemas.microsoft.com/office/drawing/2014/main" id="{C19D4CF9-BA7C-4775-BD98-3DAB2C28C1D9}"/>
                </a:ext>
              </a:extLst>
            </p:cNvPr>
            <p:cNvSpPr/>
            <p:nvPr userDrawn="1"/>
          </p:nvSpPr>
          <p:spPr bwMode="auto">
            <a:xfrm>
              <a:off x="7688508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ŝḷîďé">
              <a:extLst>
                <a:ext uri="{FF2B5EF4-FFF2-40B4-BE49-F238E27FC236}">
                  <a16:creationId xmlns:a16="http://schemas.microsoft.com/office/drawing/2014/main" id="{0CCEAB91-2505-49A9-9A6A-18580320AB45}"/>
                </a:ext>
              </a:extLst>
            </p:cNvPr>
            <p:cNvSpPr/>
            <p:nvPr userDrawn="1"/>
          </p:nvSpPr>
          <p:spPr bwMode="auto">
            <a:xfrm>
              <a:off x="7694325" y="4103517"/>
              <a:ext cx="45085" cy="277780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slidé">
              <a:extLst>
                <a:ext uri="{FF2B5EF4-FFF2-40B4-BE49-F238E27FC236}">
                  <a16:creationId xmlns:a16="http://schemas.microsoft.com/office/drawing/2014/main" id="{0B82E596-412D-49A8-A88F-EC8E9F5B2AA0}"/>
                </a:ext>
              </a:extLst>
            </p:cNvPr>
            <p:cNvSpPr/>
            <p:nvPr userDrawn="1"/>
          </p:nvSpPr>
          <p:spPr bwMode="auto">
            <a:xfrm>
              <a:off x="7688508" y="4097699"/>
              <a:ext cx="56720" cy="289415"/>
            </a:xfrm>
            <a:custGeom>
              <a:avLst/>
              <a:gdLst>
                <a:gd name="T0" fmla="*/ 31 w 39"/>
                <a:gd name="T1" fmla="*/ 8 h 199"/>
                <a:gd name="T2" fmla="*/ 31 w 39"/>
                <a:gd name="T3" fmla="*/ 39 h 199"/>
                <a:gd name="T4" fmla="*/ 31 w 39"/>
                <a:gd name="T5" fmla="*/ 81 h 199"/>
                <a:gd name="T6" fmla="*/ 31 w 39"/>
                <a:gd name="T7" fmla="*/ 120 h 199"/>
                <a:gd name="T8" fmla="*/ 31 w 39"/>
                <a:gd name="T9" fmla="*/ 160 h 199"/>
                <a:gd name="T10" fmla="*/ 31 w 39"/>
                <a:gd name="T11" fmla="*/ 191 h 199"/>
                <a:gd name="T12" fmla="*/ 8 w 39"/>
                <a:gd name="T13" fmla="*/ 191 h 199"/>
                <a:gd name="T14" fmla="*/ 8 w 39"/>
                <a:gd name="T15" fmla="*/ 160 h 199"/>
                <a:gd name="T16" fmla="*/ 8 w 39"/>
                <a:gd name="T17" fmla="*/ 120 h 199"/>
                <a:gd name="T18" fmla="*/ 8 w 39"/>
                <a:gd name="T19" fmla="*/ 81 h 199"/>
                <a:gd name="T20" fmla="*/ 8 w 39"/>
                <a:gd name="T21" fmla="*/ 39 h 199"/>
                <a:gd name="T22" fmla="*/ 8 w 39"/>
                <a:gd name="T23" fmla="*/ 8 h 199"/>
                <a:gd name="T24" fmla="*/ 31 w 39"/>
                <a:gd name="T25" fmla="*/ 8 h 199"/>
                <a:gd name="T26" fmla="*/ 39 w 39"/>
                <a:gd name="T27" fmla="*/ 0 h 199"/>
                <a:gd name="T28" fmla="*/ 0 w 39"/>
                <a:gd name="T29" fmla="*/ 0 h 199"/>
                <a:gd name="T30" fmla="*/ 0 w 39"/>
                <a:gd name="T31" fmla="*/ 39 h 199"/>
                <a:gd name="T32" fmla="*/ 0 w 39"/>
                <a:gd name="T33" fmla="*/ 81 h 199"/>
                <a:gd name="T34" fmla="*/ 0 w 39"/>
                <a:gd name="T35" fmla="*/ 120 h 199"/>
                <a:gd name="T36" fmla="*/ 0 w 39"/>
                <a:gd name="T37" fmla="*/ 160 h 199"/>
                <a:gd name="T38" fmla="*/ 0 w 39"/>
                <a:gd name="T39" fmla="*/ 199 h 199"/>
                <a:gd name="T40" fmla="*/ 39 w 39"/>
                <a:gd name="T41" fmla="*/ 199 h 199"/>
                <a:gd name="T42" fmla="*/ 39 w 39"/>
                <a:gd name="T43" fmla="*/ 160 h 199"/>
                <a:gd name="T44" fmla="*/ 39 w 39"/>
                <a:gd name="T45" fmla="*/ 120 h 199"/>
                <a:gd name="T46" fmla="*/ 39 w 39"/>
                <a:gd name="T47" fmla="*/ 81 h 199"/>
                <a:gd name="T48" fmla="*/ 39 w 39"/>
                <a:gd name="T49" fmla="*/ 39 h 199"/>
                <a:gd name="T50" fmla="*/ 39 w 39"/>
                <a:gd name="T51" fmla="*/ 0 h 199"/>
                <a:gd name="T52" fmla="*/ 39 w 39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199">
                  <a:moveTo>
                    <a:pt x="31" y="8"/>
                  </a:moveTo>
                  <a:lnTo>
                    <a:pt x="31" y="39"/>
                  </a:lnTo>
                  <a:lnTo>
                    <a:pt x="31" y="81"/>
                  </a:lnTo>
                  <a:lnTo>
                    <a:pt x="31" y="120"/>
                  </a:lnTo>
                  <a:lnTo>
                    <a:pt x="31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8" y="160"/>
                  </a:lnTo>
                  <a:lnTo>
                    <a:pt x="8" y="120"/>
                  </a:lnTo>
                  <a:lnTo>
                    <a:pt x="8" y="81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81"/>
                  </a:lnTo>
                  <a:lnTo>
                    <a:pt x="0" y="120"/>
                  </a:lnTo>
                  <a:lnTo>
                    <a:pt x="0" y="16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60"/>
                  </a:lnTo>
                  <a:lnTo>
                    <a:pt x="39" y="120"/>
                  </a:lnTo>
                  <a:lnTo>
                    <a:pt x="39" y="81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iSḻïḓê">
              <a:extLst>
                <a:ext uri="{FF2B5EF4-FFF2-40B4-BE49-F238E27FC236}">
                  <a16:creationId xmlns:a16="http://schemas.microsoft.com/office/drawing/2014/main" id="{101195D7-0638-4037-BF47-4C2EFCEBE404}"/>
                </a:ext>
              </a:extLst>
            </p:cNvPr>
            <p:cNvSpPr/>
            <p:nvPr userDrawn="1"/>
          </p:nvSpPr>
          <p:spPr bwMode="auto">
            <a:xfrm>
              <a:off x="7688508" y="4097699"/>
              <a:ext cx="56720" cy="289415"/>
            </a:xfrm>
            <a:custGeom>
              <a:avLst/>
              <a:gdLst>
                <a:gd name="T0" fmla="*/ 31 w 39"/>
                <a:gd name="T1" fmla="*/ 8 h 199"/>
                <a:gd name="T2" fmla="*/ 31 w 39"/>
                <a:gd name="T3" fmla="*/ 39 h 199"/>
                <a:gd name="T4" fmla="*/ 31 w 39"/>
                <a:gd name="T5" fmla="*/ 81 h 199"/>
                <a:gd name="T6" fmla="*/ 31 w 39"/>
                <a:gd name="T7" fmla="*/ 120 h 199"/>
                <a:gd name="T8" fmla="*/ 31 w 39"/>
                <a:gd name="T9" fmla="*/ 160 h 199"/>
                <a:gd name="T10" fmla="*/ 31 w 39"/>
                <a:gd name="T11" fmla="*/ 191 h 199"/>
                <a:gd name="T12" fmla="*/ 8 w 39"/>
                <a:gd name="T13" fmla="*/ 191 h 199"/>
                <a:gd name="T14" fmla="*/ 8 w 39"/>
                <a:gd name="T15" fmla="*/ 160 h 199"/>
                <a:gd name="T16" fmla="*/ 8 w 39"/>
                <a:gd name="T17" fmla="*/ 120 h 199"/>
                <a:gd name="T18" fmla="*/ 8 w 39"/>
                <a:gd name="T19" fmla="*/ 81 h 199"/>
                <a:gd name="T20" fmla="*/ 8 w 39"/>
                <a:gd name="T21" fmla="*/ 39 h 199"/>
                <a:gd name="T22" fmla="*/ 8 w 39"/>
                <a:gd name="T23" fmla="*/ 8 h 199"/>
                <a:gd name="T24" fmla="*/ 31 w 39"/>
                <a:gd name="T25" fmla="*/ 8 h 199"/>
                <a:gd name="T26" fmla="*/ 39 w 39"/>
                <a:gd name="T27" fmla="*/ 0 h 199"/>
                <a:gd name="T28" fmla="*/ 0 w 39"/>
                <a:gd name="T29" fmla="*/ 0 h 199"/>
                <a:gd name="T30" fmla="*/ 0 w 39"/>
                <a:gd name="T31" fmla="*/ 39 h 199"/>
                <a:gd name="T32" fmla="*/ 0 w 39"/>
                <a:gd name="T33" fmla="*/ 81 h 199"/>
                <a:gd name="T34" fmla="*/ 0 w 39"/>
                <a:gd name="T35" fmla="*/ 120 h 199"/>
                <a:gd name="T36" fmla="*/ 0 w 39"/>
                <a:gd name="T37" fmla="*/ 160 h 199"/>
                <a:gd name="T38" fmla="*/ 0 w 39"/>
                <a:gd name="T39" fmla="*/ 199 h 199"/>
                <a:gd name="T40" fmla="*/ 39 w 39"/>
                <a:gd name="T41" fmla="*/ 199 h 199"/>
                <a:gd name="T42" fmla="*/ 39 w 39"/>
                <a:gd name="T43" fmla="*/ 160 h 199"/>
                <a:gd name="T44" fmla="*/ 39 w 39"/>
                <a:gd name="T45" fmla="*/ 120 h 199"/>
                <a:gd name="T46" fmla="*/ 39 w 39"/>
                <a:gd name="T47" fmla="*/ 81 h 199"/>
                <a:gd name="T48" fmla="*/ 39 w 39"/>
                <a:gd name="T49" fmla="*/ 39 h 199"/>
                <a:gd name="T50" fmla="*/ 39 w 39"/>
                <a:gd name="T51" fmla="*/ 0 h 199"/>
                <a:gd name="T52" fmla="*/ 39 w 39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199">
                  <a:moveTo>
                    <a:pt x="31" y="8"/>
                  </a:moveTo>
                  <a:lnTo>
                    <a:pt x="31" y="39"/>
                  </a:lnTo>
                  <a:lnTo>
                    <a:pt x="31" y="81"/>
                  </a:lnTo>
                  <a:lnTo>
                    <a:pt x="31" y="120"/>
                  </a:lnTo>
                  <a:lnTo>
                    <a:pt x="31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8" y="160"/>
                  </a:lnTo>
                  <a:lnTo>
                    <a:pt x="8" y="120"/>
                  </a:lnTo>
                  <a:lnTo>
                    <a:pt x="8" y="81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81"/>
                  </a:lnTo>
                  <a:lnTo>
                    <a:pt x="0" y="120"/>
                  </a:lnTo>
                  <a:lnTo>
                    <a:pt x="0" y="16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60"/>
                  </a:lnTo>
                  <a:lnTo>
                    <a:pt x="39" y="120"/>
                  </a:lnTo>
                  <a:lnTo>
                    <a:pt x="39" y="81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ŝļîďè">
              <a:extLst>
                <a:ext uri="{FF2B5EF4-FFF2-40B4-BE49-F238E27FC236}">
                  <a16:creationId xmlns:a16="http://schemas.microsoft.com/office/drawing/2014/main" id="{7324D9BC-F1E1-4E6D-B9D0-3D9CD8CD6E35}"/>
                </a:ext>
              </a:extLst>
            </p:cNvPr>
            <p:cNvSpPr/>
            <p:nvPr userDrawn="1"/>
          </p:nvSpPr>
          <p:spPr bwMode="auto">
            <a:xfrm>
              <a:off x="7694325" y="439293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ïšľide">
              <a:extLst>
                <a:ext uri="{FF2B5EF4-FFF2-40B4-BE49-F238E27FC236}">
                  <a16:creationId xmlns:a16="http://schemas.microsoft.com/office/drawing/2014/main" id="{D0BAE5B0-99DF-4A2E-BA8D-E2EC78977195}"/>
                </a:ext>
              </a:extLst>
            </p:cNvPr>
            <p:cNvSpPr/>
            <p:nvPr userDrawn="1"/>
          </p:nvSpPr>
          <p:spPr bwMode="auto">
            <a:xfrm>
              <a:off x="7688508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$1íḍé">
              <a:extLst>
                <a:ext uri="{FF2B5EF4-FFF2-40B4-BE49-F238E27FC236}">
                  <a16:creationId xmlns:a16="http://schemas.microsoft.com/office/drawing/2014/main" id="{1F783A28-19BA-4738-8D25-9A4EF74A1B74}"/>
                </a:ext>
              </a:extLst>
            </p:cNvPr>
            <p:cNvSpPr/>
            <p:nvPr userDrawn="1"/>
          </p:nvSpPr>
          <p:spPr bwMode="auto">
            <a:xfrm>
              <a:off x="7688508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$ḻiḓe">
              <a:extLst>
                <a:ext uri="{FF2B5EF4-FFF2-40B4-BE49-F238E27FC236}">
                  <a16:creationId xmlns:a16="http://schemas.microsoft.com/office/drawing/2014/main" id="{56DDDFFB-FDA4-483E-AAED-2799F131947C}"/>
                </a:ext>
              </a:extLst>
            </p:cNvPr>
            <p:cNvSpPr/>
            <p:nvPr userDrawn="1"/>
          </p:nvSpPr>
          <p:spPr bwMode="auto">
            <a:xfrm>
              <a:off x="7694325" y="4451106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ṥļíḋe">
              <a:extLst>
                <a:ext uri="{FF2B5EF4-FFF2-40B4-BE49-F238E27FC236}">
                  <a16:creationId xmlns:a16="http://schemas.microsoft.com/office/drawing/2014/main" id="{F4A55F86-FD1A-4F77-8125-3F24F2521858}"/>
                </a:ext>
              </a:extLst>
            </p:cNvPr>
            <p:cNvSpPr/>
            <p:nvPr userDrawn="1"/>
          </p:nvSpPr>
          <p:spPr bwMode="auto">
            <a:xfrm>
              <a:off x="7688508" y="444528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ṣ1iďê">
              <a:extLst>
                <a:ext uri="{FF2B5EF4-FFF2-40B4-BE49-F238E27FC236}">
                  <a16:creationId xmlns:a16="http://schemas.microsoft.com/office/drawing/2014/main" id="{097C25D2-0932-4E0F-9A5C-F369282AD08A}"/>
                </a:ext>
              </a:extLst>
            </p:cNvPr>
            <p:cNvSpPr/>
            <p:nvPr userDrawn="1"/>
          </p:nvSpPr>
          <p:spPr bwMode="auto">
            <a:xfrm>
              <a:off x="7688508" y="444528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ṥḷíḓe">
              <a:extLst>
                <a:ext uri="{FF2B5EF4-FFF2-40B4-BE49-F238E27FC236}">
                  <a16:creationId xmlns:a16="http://schemas.microsoft.com/office/drawing/2014/main" id="{BCCB7ADB-7B21-4E44-9C2F-8C3A074751E7}"/>
                </a:ext>
              </a:extLst>
            </p:cNvPr>
            <p:cNvSpPr/>
            <p:nvPr userDrawn="1"/>
          </p:nvSpPr>
          <p:spPr bwMode="auto">
            <a:xfrm>
              <a:off x="7694325" y="4507825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isḻiḋê">
              <a:extLst>
                <a:ext uri="{FF2B5EF4-FFF2-40B4-BE49-F238E27FC236}">
                  <a16:creationId xmlns:a16="http://schemas.microsoft.com/office/drawing/2014/main" id="{0C5B2789-FF3C-4940-8F71-EE0641D0C7A4}"/>
                </a:ext>
              </a:extLst>
            </p:cNvPr>
            <p:cNvSpPr/>
            <p:nvPr userDrawn="1"/>
          </p:nvSpPr>
          <p:spPr bwMode="auto">
            <a:xfrm>
              <a:off x="7688508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îṣļíḓé">
              <a:extLst>
                <a:ext uri="{FF2B5EF4-FFF2-40B4-BE49-F238E27FC236}">
                  <a16:creationId xmlns:a16="http://schemas.microsoft.com/office/drawing/2014/main" id="{64B815B8-5314-497A-B8E0-2384443283E5}"/>
                </a:ext>
              </a:extLst>
            </p:cNvPr>
            <p:cNvSpPr/>
            <p:nvPr userDrawn="1"/>
          </p:nvSpPr>
          <p:spPr bwMode="auto">
            <a:xfrm>
              <a:off x="7688508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ṡ1íďè">
              <a:extLst>
                <a:ext uri="{FF2B5EF4-FFF2-40B4-BE49-F238E27FC236}">
                  <a16:creationId xmlns:a16="http://schemas.microsoft.com/office/drawing/2014/main" id="{54D35765-EE47-4E39-8338-A77CFAE75D26}"/>
                </a:ext>
              </a:extLst>
            </p:cNvPr>
            <p:cNvSpPr/>
            <p:nvPr userDrawn="1"/>
          </p:nvSpPr>
          <p:spPr bwMode="auto">
            <a:xfrm>
              <a:off x="7637606" y="393190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ṥļíḑé">
              <a:extLst>
                <a:ext uri="{FF2B5EF4-FFF2-40B4-BE49-F238E27FC236}">
                  <a16:creationId xmlns:a16="http://schemas.microsoft.com/office/drawing/2014/main" id="{25AA674A-7782-4A61-88CD-A477345B5C3B}"/>
                </a:ext>
              </a:extLst>
            </p:cNvPr>
            <p:cNvSpPr/>
            <p:nvPr userDrawn="1"/>
          </p:nvSpPr>
          <p:spPr bwMode="auto">
            <a:xfrm>
              <a:off x="7630334" y="3924633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2 h 40"/>
                <a:gd name="T4" fmla="*/ 9 w 40"/>
                <a:gd name="T5" fmla="*/ 32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2"/>
                  </a:lnTo>
                  <a:lnTo>
                    <a:pt x="9" y="32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iṧľiďê">
              <a:extLst>
                <a:ext uri="{FF2B5EF4-FFF2-40B4-BE49-F238E27FC236}">
                  <a16:creationId xmlns:a16="http://schemas.microsoft.com/office/drawing/2014/main" id="{A0385568-0602-42C7-9C39-C0690A76241D}"/>
                </a:ext>
              </a:extLst>
            </p:cNvPr>
            <p:cNvSpPr/>
            <p:nvPr userDrawn="1"/>
          </p:nvSpPr>
          <p:spPr bwMode="auto">
            <a:xfrm>
              <a:off x="7630334" y="3924633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2 h 40"/>
                <a:gd name="T4" fmla="*/ 9 w 40"/>
                <a:gd name="T5" fmla="*/ 32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2"/>
                  </a:lnTo>
                  <a:lnTo>
                    <a:pt x="9" y="32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šļïďé">
              <a:extLst>
                <a:ext uri="{FF2B5EF4-FFF2-40B4-BE49-F238E27FC236}">
                  <a16:creationId xmlns:a16="http://schemas.microsoft.com/office/drawing/2014/main" id="{3BE3782A-1E38-4E4D-A348-1A54465574A3}"/>
                </a:ext>
              </a:extLst>
            </p:cNvPr>
            <p:cNvSpPr/>
            <p:nvPr userDrawn="1"/>
          </p:nvSpPr>
          <p:spPr bwMode="auto">
            <a:xfrm>
              <a:off x="7637606" y="398862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ṥľîḓé">
              <a:extLst>
                <a:ext uri="{FF2B5EF4-FFF2-40B4-BE49-F238E27FC236}">
                  <a16:creationId xmlns:a16="http://schemas.microsoft.com/office/drawing/2014/main" id="{C4D2D8A7-76E5-4AF1-81BF-2E1C3D773DF6}"/>
                </a:ext>
              </a:extLst>
            </p:cNvPr>
            <p:cNvSpPr/>
            <p:nvPr userDrawn="1"/>
          </p:nvSpPr>
          <p:spPr bwMode="auto">
            <a:xfrm>
              <a:off x="7630334" y="3982806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Sḻídè">
              <a:extLst>
                <a:ext uri="{FF2B5EF4-FFF2-40B4-BE49-F238E27FC236}">
                  <a16:creationId xmlns:a16="http://schemas.microsoft.com/office/drawing/2014/main" id="{794AE1E4-BE59-4501-B440-E3C811FF9FE1}"/>
                </a:ext>
              </a:extLst>
            </p:cNvPr>
            <p:cNvSpPr/>
            <p:nvPr userDrawn="1"/>
          </p:nvSpPr>
          <p:spPr bwMode="auto">
            <a:xfrm>
              <a:off x="7630334" y="3982806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îśļíḓe">
              <a:extLst>
                <a:ext uri="{FF2B5EF4-FFF2-40B4-BE49-F238E27FC236}">
                  <a16:creationId xmlns:a16="http://schemas.microsoft.com/office/drawing/2014/main" id="{3A07C894-69FD-415A-BEFE-EABA3412DAC5}"/>
                </a:ext>
              </a:extLst>
            </p:cNvPr>
            <p:cNvSpPr/>
            <p:nvPr userDrawn="1"/>
          </p:nvSpPr>
          <p:spPr bwMode="auto">
            <a:xfrm>
              <a:off x="7637606" y="404679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íšļídè">
              <a:extLst>
                <a:ext uri="{FF2B5EF4-FFF2-40B4-BE49-F238E27FC236}">
                  <a16:creationId xmlns:a16="http://schemas.microsoft.com/office/drawing/2014/main" id="{07EDD2E7-26BE-4549-BCF7-49C75EE2D2DE}"/>
                </a:ext>
              </a:extLst>
            </p:cNvPr>
            <p:cNvSpPr/>
            <p:nvPr userDrawn="1"/>
          </p:nvSpPr>
          <p:spPr bwMode="auto">
            <a:xfrm>
              <a:off x="7630334" y="4039525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îṥḷïḑê">
              <a:extLst>
                <a:ext uri="{FF2B5EF4-FFF2-40B4-BE49-F238E27FC236}">
                  <a16:creationId xmlns:a16="http://schemas.microsoft.com/office/drawing/2014/main" id="{5F8C764F-5D89-434C-BF0D-5A75A40D4F49}"/>
                </a:ext>
              </a:extLst>
            </p:cNvPr>
            <p:cNvSpPr/>
            <p:nvPr userDrawn="1"/>
          </p:nvSpPr>
          <p:spPr bwMode="auto">
            <a:xfrm>
              <a:off x="7630334" y="4039525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isľíďè">
              <a:extLst>
                <a:ext uri="{FF2B5EF4-FFF2-40B4-BE49-F238E27FC236}">
                  <a16:creationId xmlns:a16="http://schemas.microsoft.com/office/drawing/2014/main" id="{6E307D75-4F22-46B4-BEB9-0789C27BAD59}"/>
                </a:ext>
              </a:extLst>
            </p:cNvPr>
            <p:cNvSpPr/>
            <p:nvPr userDrawn="1"/>
          </p:nvSpPr>
          <p:spPr bwMode="auto">
            <a:xfrm>
              <a:off x="7637606" y="4103517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Sḻiďé">
              <a:extLst>
                <a:ext uri="{FF2B5EF4-FFF2-40B4-BE49-F238E27FC236}">
                  <a16:creationId xmlns:a16="http://schemas.microsoft.com/office/drawing/2014/main" id="{4D5765AE-F2AF-45FA-A20F-7A576B14A37B}"/>
                </a:ext>
              </a:extLst>
            </p:cNvPr>
            <p:cNvSpPr/>
            <p:nvPr userDrawn="1"/>
          </p:nvSpPr>
          <p:spPr bwMode="auto">
            <a:xfrm>
              <a:off x="7630334" y="4097699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ŝḷïḑé">
              <a:extLst>
                <a:ext uri="{FF2B5EF4-FFF2-40B4-BE49-F238E27FC236}">
                  <a16:creationId xmlns:a16="http://schemas.microsoft.com/office/drawing/2014/main" id="{50226310-36D9-49E6-A750-65C441AA3B48}"/>
                </a:ext>
              </a:extLst>
            </p:cNvPr>
            <p:cNvSpPr/>
            <p:nvPr userDrawn="1"/>
          </p:nvSpPr>
          <p:spPr bwMode="auto">
            <a:xfrm>
              <a:off x="7630334" y="4097699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ṥ1íḍe">
              <a:extLst>
                <a:ext uri="{FF2B5EF4-FFF2-40B4-BE49-F238E27FC236}">
                  <a16:creationId xmlns:a16="http://schemas.microsoft.com/office/drawing/2014/main" id="{ADA83BE3-7186-46A0-B471-02E71F86BF04}"/>
                </a:ext>
              </a:extLst>
            </p:cNvPr>
            <p:cNvSpPr/>
            <p:nvPr userDrawn="1"/>
          </p:nvSpPr>
          <p:spPr bwMode="auto">
            <a:xfrm>
              <a:off x="7637606" y="4160237"/>
              <a:ext cx="45085" cy="4944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šļide">
              <a:extLst>
                <a:ext uri="{FF2B5EF4-FFF2-40B4-BE49-F238E27FC236}">
                  <a16:creationId xmlns:a16="http://schemas.microsoft.com/office/drawing/2014/main" id="{BDEB7FF9-29FA-4008-BE5B-A0F9517B2CB2}"/>
                </a:ext>
              </a:extLst>
            </p:cNvPr>
            <p:cNvSpPr/>
            <p:nvPr userDrawn="1"/>
          </p:nvSpPr>
          <p:spPr bwMode="auto">
            <a:xfrm>
              <a:off x="7630334" y="4154419"/>
              <a:ext cx="58174" cy="61083"/>
            </a:xfrm>
            <a:custGeom>
              <a:avLst/>
              <a:gdLst>
                <a:gd name="T0" fmla="*/ 32 w 40"/>
                <a:gd name="T1" fmla="*/ 9 h 42"/>
                <a:gd name="T2" fmla="*/ 32 w 40"/>
                <a:gd name="T3" fmla="*/ 33 h 42"/>
                <a:gd name="T4" fmla="*/ 9 w 40"/>
                <a:gd name="T5" fmla="*/ 33 h 42"/>
                <a:gd name="T6" fmla="*/ 9 w 40"/>
                <a:gd name="T7" fmla="*/ 9 h 42"/>
                <a:gd name="T8" fmla="*/ 32 w 40"/>
                <a:gd name="T9" fmla="*/ 9 h 42"/>
                <a:gd name="T10" fmla="*/ 40 w 40"/>
                <a:gd name="T11" fmla="*/ 0 h 42"/>
                <a:gd name="T12" fmla="*/ 0 w 40"/>
                <a:gd name="T13" fmla="*/ 0 h 42"/>
                <a:gd name="T14" fmla="*/ 0 w 40"/>
                <a:gd name="T15" fmla="*/ 42 h 42"/>
                <a:gd name="T16" fmla="*/ 40 w 40"/>
                <a:gd name="T17" fmla="*/ 42 h 42"/>
                <a:gd name="T18" fmla="*/ 40 w 40"/>
                <a:gd name="T19" fmla="*/ 0 h 42"/>
                <a:gd name="T20" fmla="*/ 40 w 40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2">
                  <a:moveTo>
                    <a:pt x="32" y="9"/>
                  </a:moveTo>
                  <a:lnTo>
                    <a:pt x="32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0" y="4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ïṥľiḍê">
              <a:extLst>
                <a:ext uri="{FF2B5EF4-FFF2-40B4-BE49-F238E27FC236}">
                  <a16:creationId xmlns:a16="http://schemas.microsoft.com/office/drawing/2014/main" id="{3321758A-C526-4A45-814D-EB681C3B831A}"/>
                </a:ext>
              </a:extLst>
            </p:cNvPr>
            <p:cNvSpPr/>
            <p:nvPr userDrawn="1"/>
          </p:nvSpPr>
          <p:spPr bwMode="auto">
            <a:xfrm>
              <a:off x="7630334" y="4154419"/>
              <a:ext cx="58174" cy="61083"/>
            </a:xfrm>
            <a:custGeom>
              <a:avLst/>
              <a:gdLst>
                <a:gd name="T0" fmla="*/ 32 w 40"/>
                <a:gd name="T1" fmla="*/ 9 h 42"/>
                <a:gd name="T2" fmla="*/ 32 w 40"/>
                <a:gd name="T3" fmla="*/ 33 h 42"/>
                <a:gd name="T4" fmla="*/ 9 w 40"/>
                <a:gd name="T5" fmla="*/ 33 h 42"/>
                <a:gd name="T6" fmla="*/ 9 w 40"/>
                <a:gd name="T7" fmla="*/ 9 h 42"/>
                <a:gd name="T8" fmla="*/ 32 w 40"/>
                <a:gd name="T9" fmla="*/ 9 h 42"/>
                <a:gd name="T10" fmla="*/ 40 w 40"/>
                <a:gd name="T11" fmla="*/ 0 h 42"/>
                <a:gd name="T12" fmla="*/ 0 w 40"/>
                <a:gd name="T13" fmla="*/ 0 h 42"/>
                <a:gd name="T14" fmla="*/ 0 w 40"/>
                <a:gd name="T15" fmla="*/ 42 h 42"/>
                <a:gd name="T16" fmla="*/ 40 w 40"/>
                <a:gd name="T17" fmla="*/ 42 h 42"/>
                <a:gd name="T18" fmla="*/ 40 w 40"/>
                <a:gd name="T19" fmla="*/ 0 h 42"/>
                <a:gd name="T20" fmla="*/ 40 w 40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2">
                  <a:moveTo>
                    <a:pt x="32" y="9"/>
                  </a:moveTo>
                  <a:lnTo>
                    <a:pt x="32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0" y="42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$liḋé">
              <a:extLst>
                <a:ext uri="{FF2B5EF4-FFF2-40B4-BE49-F238E27FC236}">
                  <a16:creationId xmlns:a16="http://schemas.microsoft.com/office/drawing/2014/main" id="{480FC79B-AC2E-4D4E-BFFE-36D2AD5E893A}"/>
                </a:ext>
              </a:extLst>
            </p:cNvPr>
            <p:cNvSpPr/>
            <p:nvPr userDrawn="1"/>
          </p:nvSpPr>
          <p:spPr bwMode="auto">
            <a:xfrm>
              <a:off x="7637606" y="4221319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íṡḻïḓè">
              <a:extLst>
                <a:ext uri="{FF2B5EF4-FFF2-40B4-BE49-F238E27FC236}">
                  <a16:creationId xmlns:a16="http://schemas.microsoft.com/office/drawing/2014/main" id="{5AA6D7A3-E577-49F4-8CCD-0F98CB1EC1E3}"/>
                </a:ext>
              </a:extLst>
            </p:cNvPr>
            <p:cNvSpPr/>
            <p:nvPr userDrawn="1"/>
          </p:nvSpPr>
          <p:spPr bwMode="auto">
            <a:xfrm>
              <a:off x="7630334" y="4215502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ṣḻiḑe">
              <a:extLst>
                <a:ext uri="{FF2B5EF4-FFF2-40B4-BE49-F238E27FC236}">
                  <a16:creationId xmlns:a16="http://schemas.microsoft.com/office/drawing/2014/main" id="{63B7C5A7-61C0-44E9-86D3-E9430FA7A865}"/>
                </a:ext>
              </a:extLst>
            </p:cNvPr>
            <p:cNvSpPr/>
            <p:nvPr userDrawn="1"/>
          </p:nvSpPr>
          <p:spPr bwMode="auto">
            <a:xfrm>
              <a:off x="7630334" y="4215502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ṣḷíḍe">
              <a:extLst>
                <a:ext uri="{FF2B5EF4-FFF2-40B4-BE49-F238E27FC236}">
                  <a16:creationId xmlns:a16="http://schemas.microsoft.com/office/drawing/2014/main" id="{E95BA026-5F41-4126-9220-090F35D86863}"/>
                </a:ext>
              </a:extLst>
            </p:cNvPr>
            <p:cNvSpPr/>
            <p:nvPr userDrawn="1"/>
          </p:nvSpPr>
          <p:spPr bwMode="auto">
            <a:xfrm>
              <a:off x="7637606" y="427803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Sḻîḋè">
              <a:extLst>
                <a:ext uri="{FF2B5EF4-FFF2-40B4-BE49-F238E27FC236}">
                  <a16:creationId xmlns:a16="http://schemas.microsoft.com/office/drawing/2014/main" id="{2D78390E-3DBD-4E0E-B175-9E1623644A19}"/>
                </a:ext>
              </a:extLst>
            </p:cNvPr>
            <p:cNvSpPr/>
            <p:nvPr userDrawn="1"/>
          </p:nvSpPr>
          <p:spPr bwMode="auto">
            <a:xfrm>
              <a:off x="7630334" y="4272221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lïďè">
              <a:extLst>
                <a:ext uri="{FF2B5EF4-FFF2-40B4-BE49-F238E27FC236}">
                  <a16:creationId xmlns:a16="http://schemas.microsoft.com/office/drawing/2014/main" id="{B6ED897A-B1E5-493D-94D9-50589F831C76}"/>
                </a:ext>
              </a:extLst>
            </p:cNvPr>
            <p:cNvSpPr/>
            <p:nvPr userDrawn="1"/>
          </p:nvSpPr>
          <p:spPr bwMode="auto">
            <a:xfrm>
              <a:off x="7630334" y="4272221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líde">
              <a:extLst>
                <a:ext uri="{FF2B5EF4-FFF2-40B4-BE49-F238E27FC236}">
                  <a16:creationId xmlns:a16="http://schemas.microsoft.com/office/drawing/2014/main" id="{BB5D840C-CEF4-4ADE-814A-52A556E2B091}"/>
                </a:ext>
              </a:extLst>
            </p:cNvPr>
            <p:cNvSpPr/>
            <p:nvPr userDrawn="1"/>
          </p:nvSpPr>
          <p:spPr bwMode="auto">
            <a:xfrm>
              <a:off x="7637606" y="433621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Sliḍè">
              <a:extLst>
                <a:ext uri="{FF2B5EF4-FFF2-40B4-BE49-F238E27FC236}">
                  <a16:creationId xmlns:a16="http://schemas.microsoft.com/office/drawing/2014/main" id="{E4F50A01-930F-4A70-AAED-E956B2A3E672}"/>
                </a:ext>
              </a:extLst>
            </p:cNvPr>
            <p:cNvSpPr/>
            <p:nvPr userDrawn="1"/>
          </p:nvSpPr>
          <p:spPr bwMode="auto">
            <a:xfrm>
              <a:off x="7630334" y="4330394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iṣḻíḋê">
              <a:extLst>
                <a:ext uri="{FF2B5EF4-FFF2-40B4-BE49-F238E27FC236}">
                  <a16:creationId xmlns:a16="http://schemas.microsoft.com/office/drawing/2014/main" id="{FEB0F1AA-817A-4645-A199-6BC3C1F61674}"/>
                </a:ext>
              </a:extLst>
            </p:cNvPr>
            <p:cNvSpPr/>
            <p:nvPr userDrawn="1"/>
          </p:nvSpPr>
          <p:spPr bwMode="auto">
            <a:xfrm>
              <a:off x="7630334" y="4330394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iṣḷíḋe">
              <a:extLst>
                <a:ext uri="{FF2B5EF4-FFF2-40B4-BE49-F238E27FC236}">
                  <a16:creationId xmlns:a16="http://schemas.microsoft.com/office/drawing/2014/main" id="{26602366-5A1B-498F-A352-2FEBA7B87D48}"/>
                </a:ext>
              </a:extLst>
            </p:cNvPr>
            <p:cNvSpPr/>
            <p:nvPr userDrawn="1"/>
          </p:nvSpPr>
          <p:spPr bwMode="auto">
            <a:xfrm>
              <a:off x="7637606" y="439293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ïŝ1îďe">
              <a:extLst>
                <a:ext uri="{FF2B5EF4-FFF2-40B4-BE49-F238E27FC236}">
                  <a16:creationId xmlns:a16="http://schemas.microsoft.com/office/drawing/2014/main" id="{473D41A2-06C8-4195-88D1-87660F29A09F}"/>
                </a:ext>
              </a:extLst>
            </p:cNvPr>
            <p:cNvSpPr/>
            <p:nvPr userDrawn="1"/>
          </p:nvSpPr>
          <p:spPr bwMode="auto">
            <a:xfrm>
              <a:off x="7630334" y="4387114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iŝḷîďé">
              <a:extLst>
                <a:ext uri="{FF2B5EF4-FFF2-40B4-BE49-F238E27FC236}">
                  <a16:creationId xmlns:a16="http://schemas.microsoft.com/office/drawing/2014/main" id="{09F164A8-CB3B-46A3-896D-5B46F55D5283}"/>
                </a:ext>
              </a:extLst>
            </p:cNvPr>
            <p:cNvSpPr/>
            <p:nvPr userDrawn="1"/>
          </p:nvSpPr>
          <p:spPr bwMode="auto">
            <a:xfrm>
              <a:off x="7630334" y="4387114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ṡļîḋè">
              <a:extLst>
                <a:ext uri="{FF2B5EF4-FFF2-40B4-BE49-F238E27FC236}">
                  <a16:creationId xmlns:a16="http://schemas.microsoft.com/office/drawing/2014/main" id="{A3247F3B-51AB-4B33-A4C7-EE94FE26714B}"/>
                </a:ext>
              </a:extLst>
            </p:cNvPr>
            <p:cNvSpPr/>
            <p:nvPr userDrawn="1"/>
          </p:nvSpPr>
          <p:spPr bwMode="auto">
            <a:xfrm>
              <a:off x="7637606" y="4507825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ŝļíḍé">
              <a:extLst>
                <a:ext uri="{FF2B5EF4-FFF2-40B4-BE49-F238E27FC236}">
                  <a16:creationId xmlns:a16="http://schemas.microsoft.com/office/drawing/2014/main" id="{5928CC62-A58D-4001-9B54-27F857561F9C}"/>
                </a:ext>
              </a:extLst>
            </p:cNvPr>
            <p:cNvSpPr/>
            <p:nvPr userDrawn="1"/>
          </p:nvSpPr>
          <p:spPr bwMode="auto">
            <a:xfrm>
              <a:off x="7630334" y="4502007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ŝlíḓe">
              <a:extLst>
                <a:ext uri="{FF2B5EF4-FFF2-40B4-BE49-F238E27FC236}">
                  <a16:creationId xmlns:a16="http://schemas.microsoft.com/office/drawing/2014/main" id="{970D38E3-2A34-4456-A5B7-52E32FF2B286}"/>
                </a:ext>
              </a:extLst>
            </p:cNvPr>
            <p:cNvSpPr/>
            <p:nvPr userDrawn="1"/>
          </p:nvSpPr>
          <p:spPr bwMode="auto">
            <a:xfrm>
              <a:off x="7630334" y="4502007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şḷiḑè">
              <a:extLst>
                <a:ext uri="{FF2B5EF4-FFF2-40B4-BE49-F238E27FC236}">
                  <a16:creationId xmlns:a16="http://schemas.microsoft.com/office/drawing/2014/main" id="{2EC500C8-E604-490B-8D57-5445A8BCEAE2}"/>
                </a:ext>
              </a:extLst>
            </p:cNvPr>
            <p:cNvSpPr/>
            <p:nvPr userDrawn="1"/>
          </p:nvSpPr>
          <p:spPr bwMode="auto">
            <a:xfrm>
              <a:off x="7579433" y="393190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iṥ1ïdé">
              <a:extLst>
                <a:ext uri="{FF2B5EF4-FFF2-40B4-BE49-F238E27FC236}">
                  <a16:creationId xmlns:a16="http://schemas.microsoft.com/office/drawing/2014/main" id="{40FAF61D-A5EC-4F9A-BBCF-6069DD5B0386}"/>
                </a:ext>
              </a:extLst>
            </p:cNvPr>
            <p:cNvSpPr/>
            <p:nvPr userDrawn="1"/>
          </p:nvSpPr>
          <p:spPr bwMode="auto">
            <a:xfrm>
              <a:off x="7573615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îṩļíḓê">
              <a:extLst>
                <a:ext uri="{FF2B5EF4-FFF2-40B4-BE49-F238E27FC236}">
                  <a16:creationId xmlns:a16="http://schemas.microsoft.com/office/drawing/2014/main" id="{DF114129-7CAE-40A8-83E8-E2FAE72CEF35}"/>
                </a:ext>
              </a:extLst>
            </p:cNvPr>
            <p:cNvSpPr/>
            <p:nvPr userDrawn="1"/>
          </p:nvSpPr>
          <p:spPr bwMode="auto">
            <a:xfrm>
              <a:off x="7573615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iṩľíḍè">
              <a:extLst>
                <a:ext uri="{FF2B5EF4-FFF2-40B4-BE49-F238E27FC236}">
                  <a16:creationId xmlns:a16="http://schemas.microsoft.com/office/drawing/2014/main" id="{E295EEDA-E10D-4E86-A801-1EAACFC71821}"/>
                </a:ext>
              </a:extLst>
            </p:cNvPr>
            <p:cNvSpPr/>
            <p:nvPr userDrawn="1"/>
          </p:nvSpPr>
          <p:spPr bwMode="auto">
            <a:xfrm>
              <a:off x="7579433" y="398862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ṩlíde">
              <a:extLst>
                <a:ext uri="{FF2B5EF4-FFF2-40B4-BE49-F238E27FC236}">
                  <a16:creationId xmlns:a16="http://schemas.microsoft.com/office/drawing/2014/main" id="{4D449A7B-1B43-4307-B4A8-6BAA17FF1D99}"/>
                </a:ext>
              </a:extLst>
            </p:cNvPr>
            <p:cNvSpPr/>
            <p:nvPr userDrawn="1"/>
          </p:nvSpPr>
          <p:spPr bwMode="auto">
            <a:xfrm>
              <a:off x="7573615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ŝ1îḋê">
              <a:extLst>
                <a:ext uri="{FF2B5EF4-FFF2-40B4-BE49-F238E27FC236}">
                  <a16:creationId xmlns:a16="http://schemas.microsoft.com/office/drawing/2014/main" id="{9D0A78A9-15EA-4172-AA30-BD192141C229}"/>
                </a:ext>
              </a:extLst>
            </p:cNvPr>
            <p:cNvSpPr/>
            <p:nvPr userDrawn="1"/>
          </p:nvSpPr>
          <p:spPr bwMode="auto">
            <a:xfrm>
              <a:off x="7573615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îṣḷiḑé">
              <a:extLst>
                <a:ext uri="{FF2B5EF4-FFF2-40B4-BE49-F238E27FC236}">
                  <a16:creationId xmlns:a16="http://schemas.microsoft.com/office/drawing/2014/main" id="{4F8B3263-C6D6-4EE5-8DAF-94789C52B304}"/>
                </a:ext>
              </a:extLst>
            </p:cNvPr>
            <p:cNvSpPr/>
            <p:nvPr userDrawn="1"/>
          </p:nvSpPr>
          <p:spPr bwMode="auto">
            <a:xfrm>
              <a:off x="7579433" y="404679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šḷïḓe">
              <a:extLst>
                <a:ext uri="{FF2B5EF4-FFF2-40B4-BE49-F238E27FC236}">
                  <a16:creationId xmlns:a16="http://schemas.microsoft.com/office/drawing/2014/main" id="{A64BBAE5-0777-414E-BC29-E8B73889EBE3}"/>
                </a:ext>
              </a:extLst>
            </p:cNvPr>
            <p:cNvSpPr/>
            <p:nvPr userDrawn="1"/>
          </p:nvSpPr>
          <p:spPr bwMode="auto">
            <a:xfrm>
              <a:off x="7573615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S1íḋe">
              <a:extLst>
                <a:ext uri="{FF2B5EF4-FFF2-40B4-BE49-F238E27FC236}">
                  <a16:creationId xmlns:a16="http://schemas.microsoft.com/office/drawing/2014/main" id="{BC54F5BF-C1F0-42D1-A089-61E428FF920D}"/>
                </a:ext>
              </a:extLst>
            </p:cNvPr>
            <p:cNvSpPr/>
            <p:nvPr userDrawn="1"/>
          </p:nvSpPr>
          <p:spPr bwMode="auto">
            <a:xfrm>
              <a:off x="7573615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ļíḑe">
              <a:extLst>
                <a:ext uri="{FF2B5EF4-FFF2-40B4-BE49-F238E27FC236}">
                  <a16:creationId xmlns:a16="http://schemas.microsoft.com/office/drawing/2014/main" id="{FEC2EAE8-CD8A-4265-BA8E-0421AAC55023}"/>
                </a:ext>
              </a:extLst>
            </p:cNvPr>
            <p:cNvSpPr/>
            <p:nvPr userDrawn="1"/>
          </p:nvSpPr>
          <p:spPr bwMode="auto">
            <a:xfrm>
              <a:off x="7579433" y="4103517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iṧľïdè">
              <a:extLst>
                <a:ext uri="{FF2B5EF4-FFF2-40B4-BE49-F238E27FC236}">
                  <a16:creationId xmlns:a16="http://schemas.microsoft.com/office/drawing/2014/main" id="{6CFC1D37-C1F3-4D78-A3F5-E5E1EF07783C}"/>
                </a:ext>
              </a:extLst>
            </p:cNvPr>
            <p:cNvSpPr/>
            <p:nvPr userDrawn="1"/>
          </p:nvSpPr>
          <p:spPr bwMode="auto">
            <a:xfrm>
              <a:off x="7573615" y="4097699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slîḑe">
              <a:extLst>
                <a:ext uri="{FF2B5EF4-FFF2-40B4-BE49-F238E27FC236}">
                  <a16:creationId xmlns:a16="http://schemas.microsoft.com/office/drawing/2014/main" id="{9CCD0369-503A-44ED-9CA0-28971F97C623}"/>
                </a:ext>
              </a:extLst>
            </p:cNvPr>
            <p:cNvSpPr/>
            <p:nvPr userDrawn="1"/>
          </p:nvSpPr>
          <p:spPr bwMode="auto">
            <a:xfrm>
              <a:off x="7573615" y="4097699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şḻîďè">
              <a:extLst>
                <a:ext uri="{FF2B5EF4-FFF2-40B4-BE49-F238E27FC236}">
                  <a16:creationId xmlns:a16="http://schemas.microsoft.com/office/drawing/2014/main" id="{2EF40E12-B1A0-4EBE-B825-921041FCF4ED}"/>
                </a:ext>
              </a:extLst>
            </p:cNvPr>
            <p:cNvSpPr/>
            <p:nvPr userDrawn="1"/>
          </p:nvSpPr>
          <p:spPr bwMode="auto">
            <a:xfrm>
              <a:off x="7579433" y="4160237"/>
              <a:ext cx="45085" cy="4944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ṣḷiḋe">
              <a:extLst>
                <a:ext uri="{FF2B5EF4-FFF2-40B4-BE49-F238E27FC236}">
                  <a16:creationId xmlns:a16="http://schemas.microsoft.com/office/drawing/2014/main" id="{753D8D43-D1FE-4008-836B-4FC384D47E3A}"/>
                </a:ext>
              </a:extLst>
            </p:cNvPr>
            <p:cNvSpPr/>
            <p:nvPr userDrawn="1"/>
          </p:nvSpPr>
          <p:spPr bwMode="auto">
            <a:xfrm>
              <a:off x="7573615" y="4154419"/>
              <a:ext cx="56720" cy="61083"/>
            </a:xfrm>
            <a:custGeom>
              <a:avLst/>
              <a:gdLst>
                <a:gd name="T0" fmla="*/ 31 w 39"/>
                <a:gd name="T1" fmla="*/ 9 h 42"/>
                <a:gd name="T2" fmla="*/ 31 w 39"/>
                <a:gd name="T3" fmla="*/ 33 h 42"/>
                <a:gd name="T4" fmla="*/ 8 w 39"/>
                <a:gd name="T5" fmla="*/ 33 h 42"/>
                <a:gd name="T6" fmla="*/ 8 w 39"/>
                <a:gd name="T7" fmla="*/ 9 h 42"/>
                <a:gd name="T8" fmla="*/ 31 w 39"/>
                <a:gd name="T9" fmla="*/ 9 h 42"/>
                <a:gd name="T10" fmla="*/ 39 w 39"/>
                <a:gd name="T11" fmla="*/ 0 h 42"/>
                <a:gd name="T12" fmla="*/ 0 w 39"/>
                <a:gd name="T13" fmla="*/ 0 h 42"/>
                <a:gd name="T14" fmla="*/ 0 w 39"/>
                <a:gd name="T15" fmla="*/ 42 h 42"/>
                <a:gd name="T16" fmla="*/ 39 w 39"/>
                <a:gd name="T17" fmla="*/ 42 h 42"/>
                <a:gd name="T18" fmla="*/ 39 w 39"/>
                <a:gd name="T19" fmla="*/ 0 h 42"/>
                <a:gd name="T20" fmla="*/ 39 w 3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1" y="9"/>
                  </a:moveTo>
                  <a:lnTo>
                    <a:pt x="31" y="33"/>
                  </a:lnTo>
                  <a:lnTo>
                    <a:pt x="8" y="33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39" y="42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ŝļïḑe">
              <a:extLst>
                <a:ext uri="{FF2B5EF4-FFF2-40B4-BE49-F238E27FC236}">
                  <a16:creationId xmlns:a16="http://schemas.microsoft.com/office/drawing/2014/main" id="{BB1D84F0-0B8A-4851-AC7E-A18587A91102}"/>
                </a:ext>
              </a:extLst>
            </p:cNvPr>
            <p:cNvSpPr/>
            <p:nvPr userDrawn="1"/>
          </p:nvSpPr>
          <p:spPr bwMode="auto">
            <a:xfrm>
              <a:off x="7573615" y="4154419"/>
              <a:ext cx="56720" cy="61083"/>
            </a:xfrm>
            <a:custGeom>
              <a:avLst/>
              <a:gdLst>
                <a:gd name="T0" fmla="*/ 31 w 39"/>
                <a:gd name="T1" fmla="*/ 9 h 42"/>
                <a:gd name="T2" fmla="*/ 31 w 39"/>
                <a:gd name="T3" fmla="*/ 33 h 42"/>
                <a:gd name="T4" fmla="*/ 8 w 39"/>
                <a:gd name="T5" fmla="*/ 33 h 42"/>
                <a:gd name="T6" fmla="*/ 8 w 39"/>
                <a:gd name="T7" fmla="*/ 9 h 42"/>
                <a:gd name="T8" fmla="*/ 31 w 39"/>
                <a:gd name="T9" fmla="*/ 9 h 42"/>
                <a:gd name="T10" fmla="*/ 39 w 39"/>
                <a:gd name="T11" fmla="*/ 0 h 42"/>
                <a:gd name="T12" fmla="*/ 0 w 39"/>
                <a:gd name="T13" fmla="*/ 0 h 42"/>
                <a:gd name="T14" fmla="*/ 0 w 39"/>
                <a:gd name="T15" fmla="*/ 42 h 42"/>
                <a:gd name="T16" fmla="*/ 39 w 39"/>
                <a:gd name="T17" fmla="*/ 42 h 42"/>
                <a:gd name="T18" fmla="*/ 39 w 39"/>
                <a:gd name="T19" fmla="*/ 0 h 42"/>
                <a:gd name="T20" fmla="*/ 39 w 3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1" y="9"/>
                  </a:moveTo>
                  <a:lnTo>
                    <a:pt x="31" y="33"/>
                  </a:lnTo>
                  <a:lnTo>
                    <a:pt x="8" y="33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39" y="42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ṩ1îdê">
              <a:extLst>
                <a:ext uri="{FF2B5EF4-FFF2-40B4-BE49-F238E27FC236}">
                  <a16:creationId xmlns:a16="http://schemas.microsoft.com/office/drawing/2014/main" id="{9A3FBDCA-75F6-489F-A496-57DF365E535A}"/>
                </a:ext>
              </a:extLst>
            </p:cNvPr>
            <p:cNvSpPr/>
            <p:nvPr userDrawn="1"/>
          </p:nvSpPr>
          <p:spPr bwMode="auto">
            <a:xfrm>
              <a:off x="7579433" y="4221319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iṡḷíḋé">
              <a:extLst>
                <a:ext uri="{FF2B5EF4-FFF2-40B4-BE49-F238E27FC236}">
                  <a16:creationId xmlns:a16="http://schemas.microsoft.com/office/drawing/2014/main" id="{F215E239-5D8C-4F3E-B927-FC82F59127A8}"/>
                </a:ext>
              </a:extLst>
            </p:cNvPr>
            <p:cNvSpPr/>
            <p:nvPr userDrawn="1"/>
          </p:nvSpPr>
          <p:spPr bwMode="auto">
            <a:xfrm>
              <a:off x="7573615" y="4215502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ṡľïde">
              <a:extLst>
                <a:ext uri="{FF2B5EF4-FFF2-40B4-BE49-F238E27FC236}">
                  <a16:creationId xmlns:a16="http://schemas.microsoft.com/office/drawing/2014/main" id="{FAE32494-8361-4225-A12C-86492814A1A7}"/>
                </a:ext>
              </a:extLst>
            </p:cNvPr>
            <p:cNvSpPr/>
            <p:nvPr userDrawn="1"/>
          </p:nvSpPr>
          <p:spPr bwMode="auto">
            <a:xfrm>
              <a:off x="7573615" y="4215502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í$liḑê">
              <a:extLst>
                <a:ext uri="{FF2B5EF4-FFF2-40B4-BE49-F238E27FC236}">
                  <a16:creationId xmlns:a16="http://schemas.microsoft.com/office/drawing/2014/main" id="{747405B3-43A4-46DA-A08A-EFCBC834B7BF}"/>
                </a:ext>
              </a:extLst>
            </p:cNvPr>
            <p:cNvSpPr/>
            <p:nvPr userDrawn="1"/>
          </p:nvSpPr>
          <p:spPr bwMode="auto">
            <a:xfrm>
              <a:off x="7579433" y="427803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íSļíḓè">
              <a:extLst>
                <a:ext uri="{FF2B5EF4-FFF2-40B4-BE49-F238E27FC236}">
                  <a16:creationId xmlns:a16="http://schemas.microsoft.com/office/drawing/2014/main" id="{D2D85987-C33A-4788-9374-E285753ED545}"/>
                </a:ext>
              </a:extLst>
            </p:cNvPr>
            <p:cNvSpPr/>
            <p:nvPr userDrawn="1"/>
          </p:nvSpPr>
          <p:spPr bwMode="auto">
            <a:xfrm>
              <a:off x="7573615" y="4272221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îṧľiḍe">
              <a:extLst>
                <a:ext uri="{FF2B5EF4-FFF2-40B4-BE49-F238E27FC236}">
                  <a16:creationId xmlns:a16="http://schemas.microsoft.com/office/drawing/2014/main" id="{F55F0039-89EB-4C69-B34D-56AC7E4FA75C}"/>
                </a:ext>
              </a:extLst>
            </p:cNvPr>
            <p:cNvSpPr/>
            <p:nvPr userDrawn="1"/>
          </p:nvSpPr>
          <p:spPr bwMode="auto">
            <a:xfrm>
              <a:off x="7573615" y="4272221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iṡḻiḍé">
              <a:extLst>
                <a:ext uri="{FF2B5EF4-FFF2-40B4-BE49-F238E27FC236}">
                  <a16:creationId xmlns:a16="http://schemas.microsoft.com/office/drawing/2014/main" id="{518CF54E-705C-4201-847F-DBA382502129}"/>
                </a:ext>
              </a:extLst>
            </p:cNvPr>
            <p:cNvSpPr/>
            <p:nvPr userDrawn="1"/>
          </p:nvSpPr>
          <p:spPr bwMode="auto">
            <a:xfrm>
              <a:off x="7579433" y="433621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ṡľiḋê">
              <a:extLst>
                <a:ext uri="{FF2B5EF4-FFF2-40B4-BE49-F238E27FC236}">
                  <a16:creationId xmlns:a16="http://schemas.microsoft.com/office/drawing/2014/main" id="{320F2C04-D2C5-4D25-9F44-9C47520BFF00}"/>
                </a:ext>
              </a:extLst>
            </p:cNvPr>
            <p:cNvSpPr/>
            <p:nvPr userDrawn="1"/>
          </p:nvSpPr>
          <p:spPr bwMode="auto">
            <a:xfrm>
              <a:off x="7573615" y="4330394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î$ļíḍè">
              <a:extLst>
                <a:ext uri="{FF2B5EF4-FFF2-40B4-BE49-F238E27FC236}">
                  <a16:creationId xmlns:a16="http://schemas.microsoft.com/office/drawing/2014/main" id="{EE97AA65-3EAF-4F17-80FA-B57E2335B035}"/>
                </a:ext>
              </a:extLst>
            </p:cNvPr>
            <p:cNvSpPr/>
            <p:nvPr userDrawn="1"/>
          </p:nvSpPr>
          <p:spPr bwMode="auto">
            <a:xfrm>
              <a:off x="7573615" y="4330394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î$ḻiḋê">
              <a:extLst>
                <a:ext uri="{FF2B5EF4-FFF2-40B4-BE49-F238E27FC236}">
                  <a16:creationId xmlns:a16="http://schemas.microsoft.com/office/drawing/2014/main" id="{9A20274C-1A96-4F7B-84BE-58B38C02C723}"/>
                </a:ext>
              </a:extLst>
            </p:cNvPr>
            <p:cNvSpPr/>
            <p:nvPr userDrawn="1"/>
          </p:nvSpPr>
          <p:spPr bwMode="auto">
            <a:xfrm>
              <a:off x="7579433" y="439293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íšļíḑè">
              <a:extLst>
                <a:ext uri="{FF2B5EF4-FFF2-40B4-BE49-F238E27FC236}">
                  <a16:creationId xmlns:a16="http://schemas.microsoft.com/office/drawing/2014/main" id="{E2D5668A-221B-4616-848B-42BE8F1E4EEC}"/>
                </a:ext>
              </a:extLst>
            </p:cNvPr>
            <p:cNvSpPr/>
            <p:nvPr userDrawn="1"/>
          </p:nvSpPr>
          <p:spPr bwMode="auto">
            <a:xfrm>
              <a:off x="7573615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ṥ1iďé">
              <a:extLst>
                <a:ext uri="{FF2B5EF4-FFF2-40B4-BE49-F238E27FC236}">
                  <a16:creationId xmlns:a16="http://schemas.microsoft.com/office/drawing/2014/main" id="{9CF080A9-B3CB-4626-80CD-1457C62F0630}"/>
                </a:ext>
              </a:extLst>
            </p:cNvPr>
            <p:cNvSpPr/>
            <p:nvPr userDrawn="1"/>
          </p:nvSpPr>
          <p:spPr bwMode="auto">
            <a:xfrm>
              <a:off x="7573615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ṡḷîḍe">
              <a:extLst>
                <a:ext uri="{FF2B5EF4-FFF2-40B4-BE49-F238E27FC236}">
                  <a16:creationId xmlns:a16="http://schemas.microsoft.com/office/drawing/2014/main" id="{DCFADFEC-0D9D-4E29-A4E7-4547BD038014}"/>
                </a:ext>
              </a:extLst>
            </p:cNvPr>
            <p:cNvSpPr/>
            <p:nvPr userDrawn="1"/>
          </p:nvSpPr>
          <p:spPr bwMode="auto">
            <a:xfrm>
              <a:off x="7579433" y="4451106"/>
              <a:ext cx="103259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îśḷîḑé">
              <a:extLst>
                <a:ext uri="{FF2B5EF4-FFF2-40B4-BE49-F238E27FC236}">
                  <a16:creationId xmlns:a16="http://schemas.microsoft.com/office/drawing/2014/main" id="{310233E4-8DAD-40AA-A58D-3EA3C36797C0}"/>
                </a:ext>
              </a:extLst>
            </p:cNvPr>
            <p:cNvSpPr/>
            <p:nvPr userDrawn="1"/>
          </p:nvSpPr>
          <p:spPr bwMode="auto">
            <a:xfrm>
              <a:off x="7573615" y="4445288"/>
              <a:ext cx="114894" cy="56720"/>
            </a:xfrm>
            <a:custGeom>
              <a:avLst/>
              <a:gdLst>
                <a:gd name="T0" fmla="*/ 71 w 79"/>
                <a:gd name="T1" fmla="*/ 8 h 39"/>
                <a:gd name="T2" fmla="*/ 71 w 79"/>
                <a:gd name="T3" fmla="*/ 31 h 39"/>
                <a:gd name="T4" fmla="*/ 39 w 79"/>
                <a:gd name="T5" fmla="*/ 31 h 39"/>
                <a:gd name="T6" fmla="*/ 8 w 79"/>
                <a:gd name="T7" fmla="*/ 31 h 39"/>
                <a:gd name="T8" fmla="*/ 8 w 79"/>
                <a:gd name="T9" fmla="*/ 8 h 39"/>
                <a:gd name="T10" fmla="*/ 39 w 79"/>
                <a:gd name="T11" fmla="*/ 8 h 39"/>
                <a:gd name="T12" fmla="*/ 71 w 79"/>
                <a:gd name="T13" fmla="*/ 8 h 39"/>
                <a:gd name="T14" fmla="*/ 79 w 79"/>
                <a:gd name="T15" fmla="*/ 0 h 39"/>
                <a:gd name="T16" fmla="*/ 39 w 79"/>
                <a:gd name="T17" fmla="*/ 0 h 39"/>
                <a:gd name="T18" fmla="*/ 0 w 79"/>
                <a:gd name="T19" fmla="*/ 0 h 39"/>
                <a:gd name="T20" fmla="*/ 0 w 79"/>
                <a:gd name="T21" fmla="*/ 39 h 39"/>
                <a:gd name="T22" fmla="*/ 39 w 79"/>
                <a:gd name="T23" fmla="*/ 39 h 39"/>
                <a:gd name="T24" fmla="*/ 79 w 79"/>
                <a:gd name="T25" fmla="*/ 39 h 39"/>
                <a:gd name="T26" fmla="*/ 79 w 79"/>
                <a:gd name="T27" fmla="*/ 0 h 39"/>
                <a:gd name="T28" fmla="*/ 79 w 79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39">
                  <a:moveTo>
                    <a:pt x="71" y="8"/>
                  </a:moveTo>
                  <a:lnTo>
                    <a:pt x="71" y="31"/>
                  </a:lnTo>
                  <a:lnTo>
                    <a:pt x="39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9" y="8"/>
                  </a:lnTo>
                  <a:lnTo>
                    <a:pt x="71" y="8"/>
                  </a:lnTo>
                  <a:close/>
                  <a:moveTo>
                    <a:pt x="79" y="0"/>
                  </a:moveTo>
                  <a:lnTo>
                    <a:pt x="3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ïṡlïḍe">
              <a:extLst>
                <a:ext uri="{FF2B5EF4-FFF2-40B4-BE49-F238E27FC236}">
                  <a16:creationId xmlns:a16="http://schemas.microsoft.com/office/drawing/2014/main" id="{BA4F3AC9-AC88-4ADA-8F0D-73750B5FEE6C}"/>
                </a:ext>
              </a:extLst>
            </p:cNvPr>
            <p:cNvSpPr/>
            <p:nvPr userDrawn="1"/>
          </p:nvSpPr>
          <p:spPr bwMode="auto">
            <a:xfrm>
              <a:off x="7573615" y="4445288"/>
              <a:ext cx="114894" cy="56720"/>
            </a:xfrm>
            <a:custGeom>
              <a:avLst/>
              <a:gdLst>
                <a:gd name="T0" fmla="*/ 71 w 79"/>
                <a:gd name="T1" fmla="*/ 8 h 39"/>
                <a:gd name="T2" fmla="*/ 71 w 79"/>
                <a:gd name="T3" fmla="*/ 31 h 39"/>
                <a:gd name="T4" fmla="*/ 39 w 79"/>
                <a:gd name="T5" fmla="*/ 31 h 39"/>
                <a:gd name="T6" fmla="*/ 8 w 79"/>
                <a:gd name="T7" fmla="*/ 31 h 39"/>
                <a:gd name="T8" fmla="*/ 8 w 79"/>
                <a:gd name="T9" fmla="*/ 8 h 39"/>
                <a:gd name="T10" fmla="*/ 39 w 79"/>
                <a:gd name="T11" fmla="*/ 8 h 39"/>
                <a:gd name="T12" fmla="*/ 71 w 79"/>
                <a:gd name="T13" fmla="*/ 8 h 39"/>
                <a:gd name="T14" fmla="*/ 79 w 79"/>
                <a:gd name="T15" fmla="*/ 0 h 39"/>
                <a:gd name="T16" fmla="*/ 39 w 79"/>
                <a:gd name="T17" fmla="*/ 0 h 39"/>
                <a:gd name="T18" fmla="*/ 0 w 79"/>
                <a:gd name="T19" fmla="*/ 0 h 39"/>
                <a:gd name="T20" fmla="*/ 0 w 79"/>
                <a:gd name="T21" fmla="*/ 39 h 39"/>
                <a:gd name="T22" fmla="*/ 39 w 79"/>
                <a:gd name="T23" fmla="*/ 39 h 39"/>
                <a:gd name="T24" fmla="*/ 79 w 79"/>
                <a:gd name="T25" fmla="*/ 39 h 39"/>
                <a:gd name="T26" fmla="*/ 79 w 79"/>
                <a:gd name="T27" fmla="*/ 0 h 39"/>
                <a:gd name="T28" fmla="*/ 79 w 79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39">
                  <a:moveTo>
                    <a:pt x="71" y="8"/>
                  </a:moveTo>
                  <a:lnTo>
                    <a:pt x="71" y="31"/>
                  </a:lnTo>
                  <a:lnTo>
                    <a:pt x="39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9" y="8"/>
                  </a:lnTo>
                  <a:lnTo>
                    <a:pt x="71" y="8"/>
                  </a:lnTo>
                  <a:moveTo>
                    <a:pt x="79" y="0"/>
                  </a:moveTo>
                  <a:lnTo>
                    <a:pt x="3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íS1iḓé">
              <a:extLst>
                <a:ext uri="{FF2B5EF4-FFF2-40B4-BE49-F238E27FC236}">
                  <a16:creationId xmlns:a16="http://schemas.microsoft.com/office/drawing/2014/main" id="{A720FBA0-86F3-44AF-84B2-825B458E5C3F}"/>
                </a:ext>
              </a:extLst>
            </p:cNvPr>
            <p:cNvSpPr/>
            <p:nvPr userDrawn="1"/>
          </p:nvSpPr>
          <p:spPr bwMode="auto">
            <a:xfrm>
              <a:off x="7579433" y="4507825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ḷïďê">
              <a:extLst>
                <a:ext uri="{FF2B5EF4-FFF2-40B4-BE49-F238E27FC236}">
                  <a16:creationId xmlns:a16="http://schemas.microsoft.com/office/drawing/2014/main" id="{648595C2-11DC-4C3F-AD24-8B9F5843E118}"/>
                </a:ext>
              </a:extLst>
            </p:cNvPr>
            <p:cNvSpPr/>
            <p:nvPr userDrawn="1"/>
          </p:nvSpPr>
          <p:spPr bwMode="auto">
            <a:xfrm>
              <a:off x="7573615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ïṥľïḋe">
              <a:extLst>
                <a:ext uri="{FF2B5EF4-FFF2-40B4-BE49-F238E27FC236}">
                  <a16:creationId xmlns:a16="http://schemas.microsoft.com/office/drawing/2014/main" id="{55C7E6D7-6DC7-4A62-A999-CB9968E02D3F}"/>
                </a:ext>
              </a:extLst>
            </p:cNvPr>
            <p:cNvSpPr/>
            <p:nvPr userDrawn="1"/>
          </p:nvSpPr>
          <p:spPr bwMode="auto">
            <a:xfrm>
              <a:off x="7573615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Sḷïḍê">
              <a:extLst>
                <a:ext uri="{FF2B5EF4-FFF2-40B4-BE49-F238E27FC236}">
                  <a16:creationId xmlns:a16="http://schemas.microsoft.com/office/drawing/2014/main" id="{FB98A560-75DE-448F-982E-152C41357978}"/>
                </a:ext>
              </a:extLst>
            </p:cNvPr>
            <p:cNvSpPr/>
            <p:nvPr userDrawn="1"/>
          </p:nvSpPr>
          <p:spPr bwMode="auto">
            <a:xfrm>
              <a:off x="7519804" y="3931904"/>
              <a:ext cx="47994" cy="15997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iṥliḑè">
              <a:extLst>
                <a:ext uri="{FF2B5EF4-FFF2-40B4-BE49-F238E27FC236}">
                  <a16:creationId xmlns:a16="http://schemas.microsoft.com/office/drawing/2014/main" id="{50B0F966-AE8A-404C-8DC9-09A03AC16358}"/>
                </a:ext>
              </a:extLst>
            </p:cNvPr>
            <p:cNvSpPr/>
            <p:nvPr userDrawn="1"/>
          </p:nvSpPr>
          <p:spPr bwMode="auto">
            <a:xfrm>
              <a:off x="7512533" y="3924633"/>
              <a:ext cx="61083" cy="173068"/>
            </a:xfrm>
            <a:custGeom>
              <a:avLst/>
              <a:gdLst>
                <a:gd name="T0" fmla="*/ 34 w 42"/>
                <a:gd name="T1" fmla="*/ 9 h 119"/>
                <a:gd name="T2" fmla="*/ 34 w 42"/>
                <a:gd name="T3" fmla="*/ 40 h 119"/>
                <a:gd name="T4" fmla="*/ 34 w 42"/>
                <a:gd name="T5" fmla="*/ 79 h 119"/>
                <a:gd name="T6" fmla="*/ 34 w 42"/>
                <a:gd name="T7" fmla="*/ 110 h 119"/>
                <a:gd name="T8" fmla="*/ 9 w 42"/>
                <a:gd name="T9" fmla="*/ 110 h 119"/>
                <a:gd name="T10" fmla="*/ 9 w 42"/>
                <a:gd name="T11" fmla="*/ 79 h 119"/>
                <a:gd name="T12" fmla="*/ 9 w 42"/>
                <a:gd name="T13" fmla="*/ 40 h 119"/>
                <a:gd name="T14" fmla="*/ 9 w 42"/>
                <a:gd name="T15" fmla="*/ 9 h 119"/>
                <a:gd name="T16" fmla="*/ 34 w 42"/>
                <a:gd name="T17" fmla="*/ 9 h 119"/>
                <a:gd name="T18" fmla="*/ 42 w 42"/>
                <a:gd name="T19" fmla="*/ 0 h 119"/>
                <a:gd name="T20" fmla="*/ 0 w 42"/>
                <a:gd name="T21" fmla="*/ 0 h 119"/>
                <a:gd name="T22" fmla="*/ 0 w 42"/>
                <a:gd name="T23" fmla="*/ 40 h 119"/>
                <a:gd name="T24" fmla="*/ 0 w 42"/>
                <a:gd name="T25" fmla="*/ 79 h 119"/>
                <a:gd name="T26" fmla="*/ 0 w 42"/>
                <a:gd name="T27" fmla="*/ 119 h 119"/>
                <a:gd name="T28" fmla="*/ 42 w 42"/>
                <a:gd name="T29" fmla="*/ 119 h 119"/>
                <a:gd name="T30" fmla="*/ 42 w 42"/>
                <a:gd name="T31" fmla="*/ 79 h 119"/>
                <a:gd name="T32" fmla="*/ 42 w 42"/>
                <a:gd name="T33" fmla="*/ 40 h 119"/>
                <a:gd name="T34" fmla="*/ 42 w 42"/>
                <a:gd name="T35" fmla="*/ 0 h 119"/>
                <a:gd name="T36" fmla="*/ 42 w 42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119">
                  <a:moveTo>
                    <a:pt x="34" y="9"/>
                  </a:moveTo>
                  <a:lnTo>
                    <a:pt x="34" y="40"/>
                  </a:lnTo>
                  <a:lnTo>
                    <a:pt x="34" y="79"/>
                  </a:lnTo>
                  <a:lnTo>
                    <a:pt x="34" y="110"/>
                  </a:lnTo>
                  <a:lnTo>
                    <a:pt x="9" y="110"/>
                  </a:lnTo>
                  <a:lnTo>
                    <a:pt x="9" y="79"/>
                  </a:lnTo>
                  <a:lnTo>
                    <a:pt x="9" y="40"/>
                  </a:lnTo>
                  <a:lnTo>
                    <a:pt x="9" y="9"/>
                  </a:lnTo>
                  <a:lnTo>
                    <a:pt x="34" y="9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119"/>
                  </a:lnTo>
                  <a:lnTo>
                    <a:pt x="42" y="119"/>
                  </a:lnTo>
                  <a:lnTo>
                    <a:pt x="42" y="79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is1ïďê">
              <a:extLst>
                <a:ext uri="{FF2B5EF4-FFF2-40B4-BE49-F238E27FC236}">
                  <a16:creationId xmlns:a16="http://schemas.microsoft.com/office/drawing/2014/main" id="{EE1982A0-BA78-49A8-A2C3-E151C53B1A90}"/>
                </a:ext>
              </a:extLst>
            </p:cNvPr>
            <p:cNvSpPr/>
            <p:nvPr userDrawn="1"/>
          </p:nvSpPr>
          <p:spPr bwMode="auto">
            <a:xfrm>
              <a:off x="7512533" y="3924633"/>
              <a:ext cx="61083" cy="173068"/>
            </a:xfrm>
            <a:custGeom>
              <a:avLst/>
              <a:gdLst>
                <a:gd name="T0" fmla="*/ 34 w 42"/>
                <a:gd name="T1" fmla="*/ 9 h 119"/>
                <a:gd name="T2" fmla="*/ 34 w 42"/>
                <a:gd name="T3" fmla="*/ 40 h 119"/>
                <a:gd name="T4" fmla="*/ 34 w 42"/>
                <a:gd name="T5" fmla="*/ 79 h 119"/>
                <a:gd name="T6" fmla="*/ 34 w 42"/>
                <a:gd name="T7" fmla="*/ 110 h 119"/>
                <a:gd name="T8" fmla="*/ 9 w 42"/>
                <a:gd name="T9" fmla="*/ 110 h 119"/>
                <a:gd name="T10" fmla="*/ 9 w 42"/>
                <a:gd name="T11" fmla="*/ 79 h 119"/>
                <a:gd name="T12" fmla="*/ 9 w 42"/>
                <a:gd name="T13" fmla="*/ 40 h 119"/>
                <a:gd name="T14" fmla="*/ 9 w 42"/>
                <a:gd name="T15" fmla="*/ 9 h 119"/>
                <a:gd name="T16" fmla="*/ 34 w 42"/>
                <a:gd name="T17" fmla="*/ 9 h 119"/>
                <a:gd name="T18" fmla="*/ 42 w 42"/>
                <a:gd name="T19" fmla="*/ 0 h 119"/>
                <a:gd name="T20" fmla="*/ 0 w 42"/>
                <a:gd name="T21" fmla="*/ 0 h 119"/>
                <a:gd name="T22" fmla="*/ 0 w 42"/>
                <a:gd name="T23" fmla="*/ 40 h 119"/>
                <a:gd name="T24" fmla="*/ 0 w 42"/>
                <a:gd name="T25" fmla="*/ 79 h 119"/>
                <a:gd name="T26" fmla="*/ 0 w 42"/>
                <a:gd name="T27" fmla="*/ 119 h 119"/>
                <a:gd name="T28" fmla="*/ 42 w 42"/>
                <a:gd name="T29" fmla="*/ 119 h 119"/>
                <a:gd name="T30" fmla="*/ 42 w 42"/>
                <a:gd name="T31" fmla="*/ 79 h 119"/>
                <a:gd name="T32" fmla="*/ 42 w 42"/>
                <a:gd name="T33" fmla="*/ 40 h 119"/>
                <a:gd name="T34" fmla="*/ 42 w 42"/>
                <a:gd name="T35" fmla="*/ 0 h 119"/>
                <a:gd name="T36" fmla="*/ 42 w 42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119">
                  <a:moveTo>
                    <a:pt x="34" y="9"/>
                  </a:moveTo>
                  <a:lnTo>
                    <a:pt x="34" y="40"/>
                  </a:lnTo>
                  <a:lnTo>
                    <a:pt x="34" y="79"/>
                  </a:lnTo>
                  <a:lnTo>
                    <a:pt x="34" y="110"/>
                  </a:lnTo>
                  <a:lnTo>
                    <a:pt x="9" y="110"/>
                  </a:lnTo>
                  <a:lnTo>
                    <a:pt x="9" y="79"/>
                  </a:lnTo>
                  <a:lnTo>
                    <a:pt x="9" y="40"/>
                  </a:lnTo>
                  <a:lnTo>
                    <a:pt x="9" y="9"/>
                  </a:lnTo>
                  <a:lnTo>
                    <a:pt x="34" y="9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119"/>
                  </a:lnTo>
                  <a:lnTo>
                    <a:pt x="42" y="119"/>
                  </a:lnTo>
                  <a:lnTo>
                    <a:pt x="42" y="79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î$ļiḓè">
              <a:extLst>
                <a:ext uri="{FF2B5EF4-FFF2-40B4-BE49-F238E27FC236}">
                  <a16:creationId xmlns:a16="http://schemas.microsoft.com/office/drawing/2014/main" id="{A9CDEF5B-550B-4C14-96E5-0A97208E1B4E}"/>
                </a:ext>
              </a:extLst>
            </p:cNvPr>
            <p:cNvSpPr/>
            <p:nvPr userDrawn="1"/>
          </p:nvSpPr>
          <p:spPr bwMode="auto">
            <a:xfrm>
              <a:off x="7519804" y="4103517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íṧľïďe">
              <a:extLst>
                <a:ext uri="{FF2B5EF4-FFF2-40B4-BE49-F238E27FC236}">
                  <a16:creationId xmlns:a16="http://schemas.microsoft.com/office/drawing/2014/main" id="{AEB964CC-4B05-4793-A6CA-FA5C3593DC20}"/>
                </a:ext>
              </a:extLst>
            </p:cNvPr>
            <p:cNvSpPr/>
            <p:nvPr userDrawn="1"/>
          </p:nvSpPr>
          <p:spPr bwMode="auto">
            <a:xfrm>
              <a:off x="7512533" y="4097699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işliḋè">
              <a:extLst>
                <a:ext uri="{FF2B5EF4-FFF2-40B4-BE49-F238E27FC236}">
                  <a16:creationId xmlns:a16="http://schemas.microsoft.com/office/drawing/2014/main" id="{5B5EA402-1672-4FA2-9AD3-028AA9E7728B}"/>
                </a:ext>
              </a:extLst>
            </p:cNvPr>
            <p:cNvSpPr/>
            <p:nvPr userDrawn="1"/>
          </p:nvSpPr>
          <p:spPr bwMode="auto">
            <a:xfrm>
              <a:off x="7512533" y="4097699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ṥļiḓe">
              <a:extLst>
                <a:ext uri="{FF2B5EF4-FFF2-40B4-BE49-F238E27FC236}">
                  <a16:creationId xmlns:a16="http://schemas.microsoft.com/office/drawing/2014/main" id="{563A85CC-D173-470A-B35F-081B34E21D8C}"/>
                </a:ext>
              </a:extLst>
            </p:cNvPr>
            <p:cNvSpPr/>
            <p:nvPr userDrawn="1"/>
          </p:nvSpPr>
          <p:spPr bwMode="auto">
            <a:xfrm>
              <a:off x="7519804" y="4160237"/>
              <a:ext cx="47994" cy="4944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íşļíḓê">
              <a:extLst>
                <a:ext uri="{FF2B5EF4-FFF2-40B4-BE49-F238E27FC236}">
                  <a16:creationId xmlns:a16="http://schemas.microsoft.com/office/drawing/2014/main" id="{24D1B448-46CC-4602-8F56-77AA1C8E61AD}"/>
                </a:ext>
              </a:extLst>
            </p:cNvPr>
            <p:cNvSpPr/>
            <p:nvPr userDrawn="1"/>
          </p:nvSpPr>
          <p:spPr bwMode="auto">
            <a:xfrm>
              <a:off x="7512533" y="4154419"/>
              <a:ext cx="61083" cy="61083"/>
            </a:xfrm>
            <a:custGeom>
              <a:avLst/>
              <a:gdLst>
                <a:gd name="T0" fmla="*/ 34 w 42"/>
                <a:gd name="T1" fmla="*/ 9 h 42"/>
                <a:gd name="T2" fmla="*/ 34 w 42"/>
                <a:gd name="T3" fmla="*/ 33 h 42"/>
                <a:gd name="T4" fmla="*/ 9 w 42"/>
                <a:gd name="T5" fmla="*/ 33 h 42"/>
                <a:gd name="T6" fmla="*/ 9 w 42"/>
                <a:gd name="T7" fmla="*/ 9 h 42"/>
                <a:gd name="T8" fmla="*/ 34 w 42"/>
                <a:gd name="T9" fmla="*/ 9 h 42"/>
                <a:gd name="T10" fmla="*/ 42 w 42"/>
                <a:gd name="T11" fmla="*/ 0 h 42"/>
                <a:gd name="T12" fmla="*/ 0 w 42"/>
                <a:gd name="T13" fmla="*/ 0 h 42"/>
                <a:gd name="T14" fmla="*/ 0 w 42"/>
                <a:gd name="T15" fmla="*/ 42 h 42"/>
                <a:gd name="T16" fmla="*/ 42 w 42"/>
                <a:gd name="T17" fmla="*/ 42 h 42"/>
                <a:gd name="T18" fmla="*/ 42 w 42"/>
                <a:gd name="T19" fmla="*/ 0 h 42"/>
                <a:gd name="T20" fmla="*/ 4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4" y="9"/>
                  </a:moveTo>
                  <a:lnTo>
                    <a:pt x="34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4" y="9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îşļîḋê">
              <a:extLst>
                <a:ext uri="{FF2B5EF4-FFF2-40B4-BE49-F238E27FC236}">
                  <a16:creationId xmlns:a16="http://schemas.microsoft.com/office/drawing/2014/main" id="{8A6F1E31-0479-41ED-BD5D-84D44B69EC18}"/>
                </a:ext>
              </a:extLst>
            </p:cNvPr>
            <p:cNvSpPr/>
            <p:nvPr userDrawn="1"/>
          </p:nvSpPr>
          <p:spPr bwMode="auto">
            <a:xfrm>
              <a:off x="7512533" y="4154419"/>
              <a:ext cx="61083" cy="61083"/>
            </a:xfrm>
            <a:custGeom>
              <a:avLst/>
              <a:gdLst>
                <a:gd name="T0" fmla="*/ 34 w 42"/>
                <a:gd name="T1" fmla="*/ 9 h 42"/>
                <a:gd name="T2" fmla="*/ 34 w 42"/>
                <a:gd name="T3" fmla="*/ 33 h 42"/>
                <a:gd name="T4" fmla="*/ 9 w 42"/>
                <a:gd name="T5" fmla="*/ 33 h 42"/>
                <a:gd name="T6" fmla="*/ 9 w 42"/>
                <a:gd name="T7" fmla="*/ 9 h 42"/>
                <a:gd name="T8" fmla="*/ 34 w 42"/>
                <a:gd name="T9" fmla="*/ 9 h 42"/>
                <a:gd name="T10" fmla="*/ 42 w 42"/>
                <a:gd name="T11" fmla="*/ 0 h 42"/>
                <a:gd name="T12" fmla="*/ 0 w 42"/>
                <a:gd name="T13" fmla="*/ 0 h 42"/>
                <a:gd name="T14" fmla="*/ 0 w 42"/>
                <a:gd name="T15" fmla="*/ 42 h 42"/>
                <a:gd name="T16" fmla="*/ 42 w 42"/>
                <a:gd name="T17" fmla="*/ 42 h 42"/>
                <a:gd name="T18" fmla="*/ 42 w 42"/>
                <a:gd name="T19" fmla="*/ 0 h 42"/>
                <a:gd name="T20" fmla="*/ 4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4" y="9"/>
                  </a:moveTo>
                  <a:lnTo>
                    <a:pt x="34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4" y="9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îṥľîḍé">
              <a:extLst>
                <a:ext uri="{FF2B5EF4-FFF2-40B4-BE49-F238E27FC236}">
                  <a16:creationId xmlns:a16="http://schemas.microsoft.com/office/drawing/2014/main" id="{7409E192-D703-45A0-BD4D-43A16DE12BE8}"/>
                </a:ext>
              </a:extLst>
            </p:cNvPr>
            <p:cNvSpPr/>
            <p:nvPr userDrawn="1"/>
          </p:nvSpPr>
          <p:spPr bwMode="auto">
            <a:xfrm>
              <a:off x="7519804" y="4221319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śḷiďé">
              <a:extLst>
                <a:ext uri="{FF2B5EF4-FFF2-40B4-BE49-F238E27FC236}">
                  <a16:creationId xmlns:a16="http://schemas.microsoft.com/office/drawing/2014/main" id="{7EA90FED-9585-47A3-AAD0-0B3551B0E455}"/>
                </a:ext>
              </a:extLst>
            </p:cNvPr>
            <p:cNvSpPr/>
            <p:nvPr userDrawn="1"/>
          </p:nvSpPr>
          <p:spPr bwMode="auto">
            <a:xfrm>
              <a:off x="7512533" y="4215502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şḻîḑè">
              <a:extLst>
                <a:ext uri="{FF2B5EF4-FFF2-40B4-BE49-F238E27FC236}">
                  <a16:creationId xmlns:a16="http://schemas.microsoft.com/office/drawing/2014/main" id="{0164E913-77CC-4D1E-A2CF-997449E0C860}"/>
                </a:ext>
              </a:extLst>
            </p:cNvPr>
            <p:cNvSpPr/>
            <p:nvPr userDrawn="1"/>
          </p:nvSpPr>
          <p:spPr bwMode="auto">
            <a:xfrm>
              <a:off x="7512533" y="4215502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iṥľíďê">
              <a:extLst>
                <a:ext uri="{FF2B5EF4-FFF2-40B4-BE49-F238E27FC236}">
                  <a16:creationId xmlns:a16="http://schemas.microsoft.com/office/drawing/2014/main" id="{278EF5DE-C7E5-4071-B010-6D3E80354A30}"/>
                </a:ext>
              </a:extLst>
            </p:cNvPr>
            <p:cNvSpPr/>
            <p:nvPr userDrawn="1"/>
          </p:nvSpPr>
          <p:spPr bwMode="auto">
            <a:xfrm>
              <a:off x="7519804" y="4278038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îş1îḋê">
              <a:extLst>
                <a:ext uri="{FF2B5EF4-FFF2-40B4-BE49-F238E27FC236}">
                  <a16:creationId xmlns:a16="http://schemas.microsoft.com/office/drawing/2014/main" id="{E3CE33C9-7272-4043-8EED-49EE02FFCEDC}"/>
                </a:ext>
              </a:extLst>
            </p:cNvPr>
            <p:cNvSpPr/>
            <p:nvPr userDrawn="1"/>
          </p:nvSpPr>
          <p:spPr bwMode="auto">
            <a:xfrm>
              <a:off x="7512533" y="4272221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ṥḷiḑé">
              <a:extLst>
                <a:ext uri="{FF2B5EF4-FFF2-40B4-BE49-F238E27FC236}">
                  <a16:creationId xmlns:a16="http://schemas.microsoft.com/office/drawing/2014/main" id="{AD8546F0-6F1A-4F24-9A22-8F009B315717}"/>
                </a:ext>
              </a:extLst>
            </p:cNvPr>
            <p:cNvSpPr/>
            <p:nvPr userDrawn="1"/>
          </p:nvSpPr>
          <p:spPr bwMode="auto">
            <a:xfrm>
              <a:off x="7512533" y="4272221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š1ïḍé">
              <a:extLst>
                <a:ext uri="{FF2B5EF4-FFF2-40B4-BE49-F238E27FC236}">
                  <a16:creationId xmlns:a16="http://schemas.microsoft.com/office/drawing/2014/main" id="{B7958F6C-EB5A-42E7-B14D-6FEB5C439443}"/>
                </a:ext>
              </a:extLst>
            </p:cNvPr>
            <p:cNvSpPr/>
            <p:nvPr userDrawn="1"/>
          </p:nvSpPr>
          <p:spPr bwMode="auto">
            <a:xfrm>
              <a:off x="7519804" y="4336212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í$1ïḍé">
              <a:extLst>
                <a:ext uri="{FF2B5EF4-FFF2-40B4-BE49-F238E27FC236}">
                  <a16:creationId xmlns:a16="http://schemas.microsoft.com/office/drawing/2014/main" id="{5D4848FF-E3BC-473F-BFB5-4D90654C8A0D}"/>
                </a:ext>
              </a:extLst>
            </p:cNvPr>
            <p:cNvSpPr/>
            <p:nvPr userDrawn="1"/>
          </p:nvSpPr>
          <p:spPr bwMode="auto">
            <a:xfrm>
              <a:off x="7512533" y="4330394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Sľíḍé">
              <a:extLst>
                <a:ext uri="{FF2B5EF4-FFF2-40B4-BE49-F238E27FC236}">
                  <a16:creationId xmlns:a16="http://schemas.microsoft.com/office/drawing/2014/main" id="{588AAF87-BC6F-415F-A769-837B5A43F8E8}"/>
                </a:ext>
              </a:extLst>
            </p:cNvPr>
            <p:cNvSpPr/>
            <p:nvPr userDrawn="1"/>
          </p:nvSpPr>
          <p:spPr bwMode="auto">
            <a:xfrm>
              <a:off x="7512533" y="4330394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îSḷîďè">
              <a:extLst>
                <a:ext uri="{FF2B5EF4-FFF2-40B4-BE49-F238E27FC236}">
                  <a16:creationId xmlns:a16="http://schemas.microsoft.com/office/drawing/2014/main" id="{8C7D76EC-E610-45DC-A35C-CB216AF1FF12}"/>
                </a:ext>
              </a:extLst>
            </p:cNvPr>
            <p:cNvSpPr/>
            <p:nvPr userDrawn="1"/>
          </p:nvSpPr>
          <p:spPr bwMode="auto">
            <a:xfrm>
              <a:off x="7519804" y="4392932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îS1îḑè">
              <a:extLst>
                <a:ext uri="{FF2B5EF4-FFF2-40B4-BE49-F238E27FC236}">
                  <a16:creationId xmlns:a16="http://schemas.microsoft.com/office/drawing/2014/main" id="{9AE24A51-72CB-4A71-8026-E0C8E1487769}"/>
                </a:ext>
              </a:extLst>
            </p:cNvPr>
            <p:cNvSpPr/>
            <p:nvPr userDrawn="1"/>
          </p:nvSpPr>
          <p:spPr bwMode="auto">
            <a:xfrm>
              <a:off x="7512533" y="4387114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šliḑé">
              <a:extLst>
                <a:ext uri="{FF2B5EF4-FFF2-40B4-BE49-F238E27FC236}">
                  <a16:creationId xmlns:a16="http://schemas.microsoft.com/office/drawing/2014/main" id="{71C8BE33-91D2-437E-93C7-613C71DC1AA4}"/>
                </a:ext>
              </a:extLst>
            </p:cNvPr>
            <p:cNvSpPr/>
            <p:nvPr userDrawn="1"/>
          </p:nvSpPr>
          <p:spPr bwMode="auto">
            <a:xfrm>
              <a:off x="7512533" y="4387114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$1ïďé">
              <a:extLst>
                <a:ext uri="{FF2B5EF4-FFF2-40B4-BE49-F238E27FC236}">
                  <a16:creationId xmlns:a16="http://schemas.microsoft.com/office/drawing/2014/main" id="{06D403CF-D32C-40B9-BD5F-30A9574A19A4}"/>
                </a:ext>
              </a:extLst>
            </p:cNvPr>
            <p:cNvSpPr/>
            <p:nvPr userDrawn="1"/>
          </p:nvSpPr>
          <p:spPr bwMode="auto">
            <a:xfrm>
              <a:off x="7519804" y="4451106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îŝļíḓe">
              <a:extLst>
                <a:ext uri="{FF2B5EF4-FFF2-40B4-BE49-F238E27FC236}">
                  <a16:creationId xmlns:a16="http://schemas.microsoft.com/office/drawing/2014/main" id="{8013FD89-0F2A-4694-BE59-18474B13E4A9}"/>
                </a:ext>
              </a:extLst>
            </p:cNvPr>
            <p:cNvSpPr/>
            <p:nvPr userDrawn="1"/>
          </p:nvSpPr>
          <p:spPr bwMode="auto">
            <a:xfrm>
              <a:off x="7512533" y="444528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s1ïḑé">
              <a:extLst>
                <a:ext uri="{FF2B5EF4-FFF2-40B4-BE49-F238E27FC236}">
                  <a16:creationId xmlns:a16="http://schemas.microsoft.com/office/drawing/2014/main" id="{17588913-EAA6-4046-9223-6DDB304F74E3}"/>
                </a:ext>
              </a:extLst>
            </p:cNvPr>
            <p:cNvSpPr/>
            <p:nvPr userDrawn="1"/>
          </p:nvSpPr>
          <p:spPr bwMode="auto">
            <a:xfrm>
              <a:off x="7512533" y="444528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ïṩ1îḍè">
              <a:extLst>
                <a:ext uri="{FF2B5EF4-FFF2-40B4-BE49-F238E27FC236}">
                  <a16:creationId xmlns:a16="http://schemas.microsoft.com/office/drawing/2014/main" id="{526FC84B-9403-407D-95A6-307C1E712C66}"/>
                </a:ext>
              </a:extLst>
            </p:cNvPr>
            <p:cNvSpPr/>
            <p:nvPr userDrawn="1"/>
          </p:nvSpPr>
          <p:spPr bwMode="auto">
            <a:xfrm>
              <a:off x="7519804" y="4507825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ṧļïdè">
              <a:extLst>
                <a:ext uri="{FF2B5EF4-FFF2-40B4-BE49-F238E27FC236}">
                  <a16:creationId xmlns:a16="http://schemas.microsoft.com/office/drawing/2014/main" id="{A1937094-A821-4B26-A72E-A5252AFF6C7F}"/>
                </a:ext>
              </a:extLst>
            </p:cNvPr>
            <p:cNvSpPr/>
            <p:nvPr userDrawn="1"/>
          </p:nvSpPr>
          <p:spPr bwMode="auto">
            <a:xfrm>
              <a:off x="7512533" y="4502007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íṣľîḋe">
              <a:extLst>
                <a:ext uri="{FF2B5EF4-FFF2-40B4-BE49-F238E27FC236}">
                  <a16:creationId xmlns:a16="http://schemas.microsoft.com/office/drawing/2014/main" id="{E8628C5D-A780-42FB-B804-D638D3B9580A}"/>
                </a:ext>
              </a:extLst>
            </p:cNvPr>
            <p:cNvSpPr/>
            <p:nvPr userDrawn="1"/>
          </p:nvSpPr>
          <p:spPr bwMode="auto">
            <a:xfrm>
              <a:off x="7512533" y="4502007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ŝ1iďe">
              <a:extLst>
                <a:ext uri="{FF2B5EF4-FFF2-40B4-BE49-F238E27FC236}">
                  <a16:creationId xmlns:a16="http://schemas.microsoft.com/office/drawing/2014/main" id="{F96354D7-A6EA-4869-BB9D-EE84372ED471}"/>
                </a:ext>
              </a:extLst>
            </p:cNvPr>
            <p:cNvSpPr/>
            <p:nvPr userDrawn="1"/>
          </p:nvSpPr>
          <p:spPr bwMode="auto">
            <a:xfrm>
              <a:off x="4724552" y="2905136"/>
              <a:ext cx="485751" cy="772258"/>
            </a:xfrm>
            <a:custGeom>
              <a:avLst/>
              <a:gdLst>
                <a:gd name="T0" fmla="*/ 161 w 161"/>
                <a:gd name="T1" fmla="*/ 23 h 256"/>
                <a:gd name="T2" fmla="*/ 150 w 161"/>
                <a:gd name="T3" fmla="*/ 241 h 256"/>
                <a:gd name="T4" fmla="*/ 134 w 161"/>
                <a:gd name="T5" fmla="*/ 255 h 256"/>
                <a:gd name="T6" fmla="*/ 15 w 161"/>
                <a:gd name="T7" fmla="*/ 249 h 256"/>
                <a:gd name="T8" fmla="*/ 0 w 161"/>
                <a:gd name="T9" fmla="*/ 233 h 256"/>
                <a:gd name="T10" fmla="*/ 11 w 161"/>
                <a:gd name="T11" fmla="*/ 16 h 256"/>
                <a:gd name="T12" fmla="*/ 27 w 161"/>
                <a:gd name="T13" fmla="*/ 1 h 256"/>
                <a:gd name="T14" fmla="*/ 146 w 161"/>
                <a:gd name="T15" fmla="*/ 7 h 256"/>
                <a:gd name="T16" fmla="*/ 161 w 161"/>
                <a:gd name="T17" fmla="*/ 2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6">
                  <a:moveTo>
                    <a:pt x="161" y="23"/>
                  </a:moveTo>
                  <a:cubicBezTo>
                    <a:pt x="150" y="241"/>
                    <a:pt x="150" y="241"/>
                    <a:pt x="150" y="241"/>
                  </a:cubicBezTo>
                  <a:cubicBezTo>
                    <a:pt x="150" y="249"/>
                    <a:pt x="143" y="256"/>
                    <a:pt x="134" y="255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6" y="249"/>
                    <a:pt x="0" y="242"/>
                    <a:pt x="0" y="233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8" y="0"/>
                    <a:pt x="27" y="1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55" y="7"/>
                    <a:pt x="161" y="14"/>
                    <a:pt x="161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ïsľïdè">
              <a:extLst>
                <a:ext uri="{FF2B5EF4-FFF2-40B4-BE49-F238E27FC236}">
                  <a16:creationId xmlns:a16="http://schemas.microsoft.com/office/drawing/2014/main" id="{1B56D6CB-6F40-4D84-8E6C-3D84BE5E15DE}"/>
                </a:ext>
              </a:extLst>
            </p:cNvPr>
            <p:cNvSpPr/>
            <p:nvPr userDrawn="1"/>
          </p:nvSpPr>
          <p:spPr bwMode="auto">
            <a:xfrm>
              <a:off x="5150676" y="2925497"/>
              <a:ext cx="222515" cy="757714"/>
            </a:xfrm>
            <a:custGeom>
              <a:avLst/>
              <a:gdLst>
                <a:gd name="T0" fmla="*/ 74 w 74"/>
                <a:gd name="T1" fmla="*/ 13 h 251"/>
                <a:gd name="T2" fmla="*/ 63 w 74"/>
                <a:gd name="T3" fmla="*/ 242 h 251"/>
                <a:gd name="T4" fmla="*/ 52 w 74"/>
                <a:gd name="T5" fmla="*/ 251 h 251"/>
                <a:gd name="T6" fmla="*/ 10 w 74"/>
                <a:gd name="T7" fmla="*/ 249 h 251"/>
                <a:gd name="T8" fmla="*/ 0 w 74"/>
                <a:gd name="T9" fmla="*/ 239 h 251"/>
                <a:gd name="T10" fmla="*/ 11 w 74"/>
                <a:gd name="T11" fmla="*/ 10 h 251"/>
                <a:gd name="T12" fmla="*/ 22 w 74"/>
                <a:gd name="T13" fmla="*/ 0 h 251"/>
                <a:gd name="T14" fmla="*/ 64 w 74"/>
                <a:gd name="T15" fmla="*/ 2 h 251"/>
                <a:gd name="T16" fmla="*/ 74 w 74"/>
                <a:gd name="T17" fmla="*/ 1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51">
                  <a:moveTo>
                    <a:pt x="74" y="13"/>
                  </a:moveTo>
                  <a:cubicBezTo>
                    <a:pt x="63" y="242"/>
                    <a:pt x="63" y="242"/>
                    <a:pt x="63" y="242"/>
                  </a:cubicBezTo>
                  <a:cubicBezTo>
                    <a:pt x="63" y="247"/>
                    <a:pt x="58" y="251"/>
                    <a:pt x="52" y="251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9"/>
                    <a:pt x="0" y="244"/>
                    <a:pt x="0" y="23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4"/>
                    <a:pt x="16" y="0"/>
                    <a:pt x="22" y="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70" y="3"/>
                    <a:pt x="74" y="7"/>
                    <a:pt x="7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šlîḋe">
              <a:extLst>
                <a:ext uri="{FF2B5EF4-FFF2-40B4-BE49-F238E27FC236}">
                  <a16:creationId xmlns:a16="http://schemas.microsoft.com/office/drawing/2014/main" id="{A931E1DF-C125-4D47-8118-C686B9EEFE96}"/>
                </a:ext>
              </a:extLst>
            </p:cNvPr>
            <p:cNvSpPr/>
            <p:nvPr userDrawn="1"/>
          </p:nvSpPr>
          <p:spPr bwMode="auto">
            <a:xfrm>
              <a:off x="5128860" y="2925497"/>
              <a:ext cx="223969" cy="757714"/>
            </a:xfrm>
            <a:custGeom>
              <a:avLst/>
              <a:gdLst>
                <a:gd name="T0" fmla="*/ 74 w 74"/>
                <a:gd name="T1" fmla="*/ 12 h 251"/>
                <a:gd name="T2" fmla="*/ 63 w 74"/>
                <a:gd name="T3" fmla="*/ 241 h 251"/>
                <a:gd name="T4" fmla="*/ 52 w 74"/>
                <a:gd name="T5" fmla="*/ 251 h 251"/>
                <a:gd name="T6" fmla="*/ 10 w 74"/>
                <a:gd name="T7" fmla="*/ 249 h 251"/>
                <a:gd name="T8" fmla="*/ 0 w 74"/>
                <a:gd name="T9" fmla="*/ 238 h 251"/>
                <a:gd name="T10" fmla="*/ 11 w 74"/>
                <a:gd name="T11" fmla="*/ 9 h 251"/>
                <a:gd name="T12" fmla="*/ 22 w 74"/>
                <a:gd name="T13" fmla="*/ 0 h 251"/>
                <a:gd name="T14" fmla="*/ 64 w 74"/>
                <a:gd name="T15" fmla="*/ 2 h 251"/>
                <a:gd name="T16" fmla="*/ 74 w 74"/>
                <a:gd name="T17" fmla="*/ 1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51">
                  <a:moveTo>
                    <a:pt x="74" y="12"/>
                  </a:moveTo>
                  <a:cubicBezTo>
                    <a:pt x="63" y="241"/>
                    <a:pt x="63" y="241"/>
                    <a:pt x="63" y="241"/>
                  </a:cubicBezTo>
                  <a:cubicBezTo>
                    <a:pt x="62" y="247"/>
                    <a:pt x="58" y="251"/>
                    <a:pt x="52" y="251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8"/>
                    <a:pt x="0" y="244"/>
                    <a:pt x="0" y="23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4"/>
                    <a:pt x="16" y="0"/>
                    <a:pt x="22" y="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70" y="2"/>
                    <a:pt x="74" y="7"/>
                    <a:pt x="74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îṩḷîḋe">
              <a:extLst>
                <a:ext uri="{FF2B5EF4-FFF2-40B4-BE49-F238E27FC236}">
                  <a16:creationId xmlns:a16="http://schemas.microsoft.com/office/drawing/2014/main" id="{1D968AED-9753-4BCE-BEE1-DF06894F5F1C}"/>
                </a:ext>
              </a:extLst>
            </p:cNvPr>
            <p:cNvSpPr/>
            <p:nvPr userDrawn="1"/>
          </p:nvSpPr>
          <p:spPr bwMode="auto">
            <a:xfrm>
              <a:off x="5153585" y="2953130"/>
              <a:ext cx="174521" cy="700994"/>
            </a:xfrm>
            <a:custGeom>
              <a:avLst/>
              <a:gdLst>
                <a:gd name="T0" fmla="*/ 58 w 58"/>
                <a:gd name="T1" fmla="*/ 11 h 232"/>
                <a:gd name="T2" fmla="*/ 48 w 58"/>
                <a:gd name="T3" fmla="*/ 224 h 232"/>
                <a:gd name="T4" fmla="*/ 39 w 58"/>
                <a:gd name="T5" fmla="*/ 232 h 232"/>
                <a:gd name="T6" fmla="*/ 8 w 58"/>
                <a:gd name="T7" fmla="*/ 231 h 232"/>
                <a:gd name="T8" fmla="*/ 0 w 58"/>
                <a:gd name="T9" fmla="*/ 222 h 232"/>
                <a:gd name="T10" fmla="*/ 10 w 58"/>
                <a:gd name="T11" fmla="*/ 8 h 232"/>
                <a:gd name="T12" fmla="*/ 19 w 58"/>
                <a:gd name="T13" fmla="*/ 1 h 232"/>
                <a:gd name="T14" fmla="*/ 50 w 58"/>
                <a:gd name="T15" fmla="*/ 2 h 232"/>
                <a:gd name="T16" fmla="*/ 58 w 58"/>
                <a:gd name="T17" fmla="*/ 1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2">
                  <a:moveTo>
                    <a:pt x="58" y="11"/>
                  </a:moveTo>
                  <a:cubicBezTo>
                    <a:pt x="48" y="224"/>
                    <a:pt x="48" y="224"/>
                    <a:pt x="48" y="224"/>
                  </a:cubicBezTo>
                  <a:cubicBezTo>
                    <a:pt x="48" y="229"/>
                    <a:pt x="44" y="232"/>
                    <a:pt x="39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3" y="230"/>
                    <a:pt x="0" y="227"/>
                    <a:pt x="0" y="2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4" y="0"/>
                    <a:pt x="19" y="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5" y="2"/>
                    <a:pt x="58" y="6"/>
                    <a:pt x="58" y="11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šļide">
              <a:extLst>
                <a:ext uri="{FF2B5EF4-FFF2-40B4-BE49-F238E27FC236}">
                  <a16:creationId xmlns:a16="http://schemas.microsoft.com/office/drawing/2014/main" id="{E053BD80-827B-45FB-A264-36EDC69F11DE}"/>
                </a:ext>
              </a:extLst>
            </p:cNvPr>
            <p:cNvSpPr/>
            <p:nvPr userDrawn="1"/>
          </p:nvSpPr>
          <p:spPr bwMode="auto">
            <a:xfrm>
              <a:off x="5165219" y="3152375"/>
              <a:ext cx="148343" cy="344680"/>
            </a:xfrm>
            <a:custGeom>
              <a:avLst/>
              <a:gdLst>
                <a:gd name="T0" fmla="*/ 6 w 102"/>
                <a:gd name="T1" fmla="*/ 0 h 237"/>
                <a:gd name="T2" fmla="*/ 0 w 102"/>
                <a:gd name="T3" fmla="*/ 131 h 237"/>
                <a:gd name="T4" fmla="*/ 96 w 102"/>
                <a:gd name="T5" fmla="*/ 237 h 237"/>
                <a:gd name="T6" fmla="*/ 102 w 102"/>
                <a:gd name="T7" fmla="*/ 104 h 237"/>
                <a:gd name="T8" fmla="*/ 6 w 102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37">
                  <a:moveTo>
                    <a:pt x="6" y="0"/>
                  </a:moveTo>
                  <a:lnTo>
                    <a:pt x="0" y="131"/>
                  </a:lnTo>
                  <a:lnTo>
                    <a:pt x="96" y="237"/>
                  </a:lnTo>
                  <a:lnTo>
                    <a:pt x="102" y="10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îṧḻïḋê">
              <a:extLst>
                <a:ext uri="{FF2B5EF4-FFF2-40B4-BE49-F238E27FC236}">
                  <a16:creationId xmlns:a16="http://schemas.microsoft.com/office/drawing/2014/main" id="{1CE9349D-BB7E-4DE7-B049-2E4A36C46FBD}"/>
                </a:ext>
              </a:extLst>
            </p:cNvPr>
            <p:cNvSpPr/>
            <p:nvPr userDrawn="1"/>
          </p:nvSpPr>
          <p:spPr bwMode="auto">
            <a:xfrm>
              <a:off x="5195760" y="2953130"/>
              <a:ext cx="132346" cy="145435"/>
            </a:xfrm>
            <a:custGeom>
              <a:avLst/>
              <a:gdLst>
                <a:gd name="T0" fmla="*/ 42 w 44"/>
                <a:gd name="T1" fmla="*/ 48 h 48"/>
                <a:gd name="T2" fmla="*/ 44 w 44"/>
                <a:gd name="T3" fmla="*/ 11 h 48"/>
                <a:gd name="T4" fmla="*/ 36 w 44"/>
                <a:gd name="T5" fmla="*/ 2 h 48"/>
                <a:gd name="T6" fmla="*/ 5 w 44"/>
                <a:gd name="T7" fmla="*/ 1 h 48"/>
                <a:gd name="T8" fmla="*/ 0 w 44"/>
                <a:gd name="T9" fmla="*/ 2 h 48"/>
                <a:gd name="T10" fmla="*/ 42 w 44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8">
                  <a:moveTo>
                    <a:pt x="42" y="48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6"/>
                    <a:pt x="41" y="2"/>
                    <a:pt x="3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2"/>
                  </a:cubicBezTo>
                  <a:lnTo>
                    <a:pt x="42" y="48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šľïďè">
              <a:extLst>
                <a:ext uri="{FF2B5EF4-FFF2-40B4-BE49-F238E27FC236}">
                  <a16:creationId xmlns:a16="http://schemas.microsoft.com/office/drawing/2014/main" id="{1D9ECFD0-D43D-4A26-905A-BCB09BF16397}"/>
                </a:ext>
              </a:extLst>
            </p:cNvPr>
            <p:cNvSpPr/>
            <p:nvPr userDrawn="1"/>
          </p:nvSpPr>
          <p:spPr bwMode="auto">
            <a:xfrm>
              <a:off x="5153585" y="3547957"/>
              <a:ext cx="95987" cy="106168"/>
            </a:xfrm>
            <a:custGeom>
              <a:avLst/>
              <a:gdLst>
                <a:gd name="T0" fmla="*/ 1 w 32"/>
                <a:gd name="T1" fmla="*/ 0 h 35"/>
                <a:gd name="T2" fmla="*/ 0 w 32"/>
                <a:gd name="T3" fmla="*/ 25 h 35"/>
                <a:gd name="T4" fmla="*/ 8 w 32"/>
                <a:gd name="T5" fmla="*/ 34 h 35"/>
                <a:gd name="T6" fmla="*/ 32 w 32"/>
                <a:gd name="T7" fmla="*/ 35 h 35"/>
                <a:gd name="T8" fmla="*/ 1 w 3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1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3" y="33"/>
                    <a:pt x="8" y="34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iŝļiḑe">
              <a:extLst>
                <a:ext uri="{FF2B5EF4-FFF2-40B4-BE49-F238E27FC236}">
                  <a16:creationId xmlns:a16="http://schemas.microsoft.com/office/drawing/2014/main" id="{D32142CF-17EA-45D8-9345-24934AB220DB}"/>
                </a:ext>
              </a:extLst>
            </p:cNvPr>
            <p:cNvSpPr/>
            <p:nvPr userDrawn="1"/>
          </p:nvSpPr>
          <p:spPr bwMode="auto">
            <a:xfrm>
              <a:off x="4792907" y="3210549"/>
              <a:ext cx="69809" cy="146889"/>
            </a:xfrm>
            <a:custGeom>
              <a:avLst/>
              <a:gdLst>
                <a:gd name="T0" fmla="*/ 48 w 48"/>
                <a:gd name="T1" fmla="*/ 2 h 101"/>
                <a:gd name="T2" fmla="*/ 44 w 48"/>
                <a:gd name="T3" fmla="*/ 101 h 101"/>
                <a:gd name="T4" fmla="*/ 0 w 48"/>
                <a:gd name="T5" fmla="*/ 99 h 101"/>
                <a:gd name="T6" fmla="*/ 7 w 48"/>
                <a:gd name="T7" fmla="*/ 0 h 101"/>
                <a:gd name="T8" fmla="*/ 48 w 48"/>
                <a:gd name="T9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1">
                  <a:moveTo>
                    <a:pt x="48" y="2"/>
                  </a:moveTo>
                  <a:lnTo>
                    <a:pt x="44" y="101"/>
                  </a:lnTo>
                  <a:lnTo>
                    <a:pt x="0" y="99"/>
                  </a:lnTo>
                  <a:lnTo>
                    <a:pt x="7" y="0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ṣľídé">
              <a:extLst>
                <a:ext uri="{FF2B5EF4-FFF2-40B4-BE49-F238E27FC236}">
                  <a16:creationId xmlns:a16="http://schemas.microsoft.com/office/drawing/2014/main" id="{CD724414-D3B7-41B2-9C56-DAF9CDE615E0}"/>
                </a:ext>
              </a:extLst>
            </p:cNvPr>
            <p:cNvSpPr/>
            <p:nvPr userDrawn="1"/>
          </p:nvSpPr>
          <p:spPr bwMode="auto">
            <a:xfrm>
              <a:off x="4766729" y="3281812"/>
              <a:ext cx="33450" cy="72717"/>
            </a:xfrm>
            <a:custGeom>
              <a:avLst/>
              <a:gdLst>
                <a:gd name="T0" fmla="*/ 4 w 23"/>
                <a:gd name="T1" fmla="*/ 0 h 50"/>
                <a:gd name="T2" fmla="*/ 0 w 23"/>
                <a:gd name="T3" fmla="*/ 50 h 50"/>
                <a:gd name="T4" fmla="*/ 18 w 23"/>
                <a:gd name="T5" fmla="*/ 50 h 50"/>
                <a:gd name="T6" fmla="*/ 23 w 23"/>
                <a:gd name="T7" fmla="*/ 0 h 50"/>
                <a:gd name="T8" fmla="*/ 4 w 23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4" y="0"/>
                  </a:moveTo>
                  <a:lnTo>
                    <a:pt x="0" y="50"/>
                  </a:lnTo>
                  <a:lnTo>
                    <a:pt x="18" y="50"/>
                  </a:lnTo>
                  <a:lnTo>
                    <a:pt x="2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ísľïďe">
              <a:extLst>
                <a:ext uri="{FF2B5EF4-FFF2-40B4-BE49-F238E27FC236}">
                  <a16:creationId xmlns:a16="http://schemas.microsoft.com/office/drawing/2014/main" id="{356A33A9-59EF-4117-A9EA-2763015A7FD4}"/>
                </a:ext>
              </a:extLst>
            </p:cNvPr>
            <p:cNvSpPr/>
            <p:nvPr userDrawn="1"/>
          </p:nvSpPr>
          <p:spPr bwMode="auto">
            <a:xfrm>
              <a:off x="4772546" y="3210549"/>
              <a:ext cx="30542" cy="71263"/>
            </a:xfrm>
            <a:custGeom>
              <a:avLst/>
              <a:gdLst>
                <a:gd name="T0" fmla="*/ 2 w 21"/>
                <a:gd name="T1" fmla="*/ 0 h 49"/>
                <a:gd name="T2" fmla="*/ 0 w 21"/>
                <a:gd name="T3" fmla="*/ 49 h 49"/>
                <a:gd name="T4" fmla="*/ 19 w 21"/>
                <a:gd name="T5" fmla="*/ 49 h 49"/>
                <a:gd name="T6" fmla="*/ 21 w 21"/>
                <a:gd name="T7" fmla="*/ 0 h 49"/>
                <a:gd name="T8" fmla="*/ 2 w 2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9">
                  <a:moveTo>
                    <a:pt x="2" y="0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2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ŝ1íḋè">
              <a:extLst>
                <a:ext uri="{FF2B5EF4-FFF2-40B4-BE49-F238E27FC236}">
                  <a16:creationId xmlns:a16="http://schemas.microsoft.com/office/drawing/2014/main" id="{DAD8E286-E263-42AF-8027-FCE8921FB9C8}"/>
                </a:ext>
              </a:extLst>
            </p:cNvPr>
            <p:cNvSpPr/>
            <p:nvPr userDrawn="1"/>
          </p:nvSpPr>
          <p:spPr bwMode="auto">
            <a:xfrm>
              <a:off x="4887439" y="3553774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$ļíḋè">
              <a:extLst>
                <a:ext uri="{FF2B5EF4-FFF2-40B4-BE49-F238E27FC236}">
                  <a16:creationId xmlns:a16="http://schemas.microsoft.com/office/drawing/2014/main" id="{87FDBB9B-1A31-4270-BCF6-8C4E7E0142F8}"/>
                </a:ext>
              </a:extLst>
            </p:cNvPr>
            <p:cNvSpPr/>
            <p:nvPr userDrawn="1"/>
          </p:nvSpPr>
          <p:spPr bwMode="auto">
            <a:xfrm>
              <a:off x="4881622" y="3547957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îṧļíḍé">
              <a:extLst>
                <a:ext uri="{FF2B5EF4-FFF2-40B4-BE49-F238E27FC236}">
                  <a16:creationId xmlns:a16="http://schemas.microsoft.com/office/drawing/2014/main" id="{3A0B815C-BDD1-43E8-92AD-B61DEDACF8A0}"/>
                </a:ext>
              </a:extLst>
            </p:cNvPr>
            <p:cNvSpPr/>
            <p:nvPr userDrawn="1"/>
          </p:nvSpPr>
          <p:spPr bwMode="auto">
            <a:xfrm>
              <a:off x="4881622" y="3547957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îSlîdè">
              <a:extLst>
                <a:ext uri="{FF2B5EF4-FFF2-40B4-BE49-F238E27FC236}">
                  <a16:creationId xmlns:a16="http://schemas.microsoft.com/office/drawing/2014/main" id="{88C7F97E-9A5A-4BB2-91AA-BF16EEBD83AE}"/>
                </a:ext>
              </a:extLst>
            </p:cNvPr>
            <p:cNvSpPr/>
            <p:nvPr userDrawn="1"/>
          </p:nvSpPr>
          <p:spPr bwMode="auto">
            <a:xfrm>
              <a:off x="4890348" y="3497055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îṡḷiḍe">
              <a:extLst>
                <a:ext uri="{FF2B5EF4-FFF2-40B4-BE49-F238E27FC236}">
                  <a16:creationId xmlns:a16="http://schemas.microsoft.com/office/drawing/2014/main" id="{A87A7140-04E6-4776-BC33-1DEEABC724B5}"/>
                </a:ext>
              </a:extLst>
            </p:cNvPr>
            <p:cNvSpPr/>
            <p:nvPr userDrawn="1"/>
          </p:nvSpPr>
          <p:spPr bwMode="auto">
            <a:xfrm>
              <a:off x="4884530" y="3491238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ŝḻíḍe">
              <a:extLst>
                <a:ext uri="{FF2B5EF4-FFF2-40B4-BE49-F238E27FC236}">
                  <a16:creationId xmlns:a16="http://schemas.microsoft.com/office/drawing/2014/main" id="{DD76A0C9-5857-4CBC-B3B4-E99BE91D2B98}"/>
                </a:ext>
              </a:extLst>
            </p:cNvPr>
            <p:cNvSpPr/>
            <p:nvPr userDrawn="1"/>
          </p:nvSpPr>
          <p:spPr bwMode="auto">
            <a:xfrm>
              <a:off x="4884530" y="3491238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iŝļíḑè">
              <a:extLst>
                <a:ext uri="{FF2B5EF4-FFF2-40B4-BE49-F238E27FC236}">
                  <a16:creationId xmlns:a16="http://schemas.microsoft.com/office/drawing/2014/main" id="{223C71D9-4242-4E37-94D4-A5081C18E20E}"/>
                </a:ext>
              </a:extLst>
            </p:cNvPr>
            <p:cNvSpPr/>
            <p:nvPr userDrawn="1"/>
          </p:nvSpPr>
          <p:spPr bwMode="auto">
            <a:xfrm>
              <a:off x="4893256" y="3438881"/>
              <a:ext cx="47994" cy="49448"/>
            </a:xfrm>
            <a:custGeom>
              <a:avLst/>
              <a:gdLst>
                <a:gd name="T0" fmla="*/ 0 w 33"/>
                <a:gd name="T1" fmla="*/ 31 h 34"/>
                <a:gd name="T2" fmla="*/ 2 w 33"/>
                <a:gd name="T3" fmla="*/ 0 h 34"/>
                <a:gd name="T4" fmla="*/ 33 w 33"/>
                <a:gd name="T5" fmla="*/ 2 h 34"/>
                <a:gd name="T6" fmla="*/ 31 w 33"/>
                <a:gd name="T7" fmla="*/ 34 h 34"/>
                <a:gd name="T8" fmla="*/ 0 w 33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ŝľïḑè">
              <a:extLst>
                <a:ext uri="{FF2B5EF4-FFF2-40B4-BE49-F238E27FC236}">
                  <a16:creationId xmlns:a16="http://schemas.microsoft.com/office/drawing/2014/main" id="{416B79FD-BC22-4EC6-A6E7-F56953EC7678}"/>
                </a:ext>
              </a:extLst>
            </p:cNvPr>
            <p:cNvSpPr/>
            <p:nvPr userDrawn="1"/>
          </p:nvSpPr>
          <p:spPr bwMode="auto">
            <a:xfrm>
              <a:off x="4887439" y="3433064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şļïḋê">
              <a:extLst>
                <a:ext uri="{FF2B5EF4-FFF2-40B4-BE49-F238E27FC236}">
                  <a16:creationId xmlns:a16="http://schemas.microsoft.com/office/drawing/2014/main" id="{8D21E86C-842E-4482-9216-EBD40338A91E}"/>
                </a:ext>
              </a:extLst>
            </p:cNvPr>
            <p:cNvSpPr/>
            <p:nvPr userDrawn="1"/>
          </p:nvSpPr>
          <p:spPr bwMode="auto">
            <a:xfrm>
              <a:off x="4887439" y="3433064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şḷïḓê">
              <a:extLst>
                <a:ext uri="{FF2B5EF4-FFF2-40B4-BE49-F238E27FC236}">
                  <a16:creationId xmlns:a16="http://schemas.microsoft.com/office/drawing/2014/main" id="{20CBF4D9-BCBE-47F9-9553-BBDB80769D92}"/>
                </a:ext>
              </a:extLst>
            </p:cNvPr>
            <p:cNvSpPr/>
            <p:nvPr userDrawn="1"/>
          </p:nvSpPr>
          <p:spPr bwMode="auto">
            <a:xfrm>
              <a:off x="4896165" y="3149466"/>
              <a:ext cx="58174" cy="280689"/>
            </a:xfrm>
            <a:custGeom>
              <a:avLst/>
              <a:gdLst>
                <a:gd name="T0" fmla="*/ 0 w 40"/>
                <a:gd name="T1" fmla="*/ 191 h 193"/>
                <a:gd name="T2" fmla="*/ 8 w 40"/>
                <a:gd name="T3" fmla="*/ 0 h 193"/>
                <a:gd name="T4" fmla="*/ 40 w 40"/>
                <a:gd name="T5" fmla="*/ 2 h 193"/>
                <a:gd name="T6" fmla="*/ 31 w 40"/>
                <a:gd name="T7" fmla="*/ 193 h 193"/>
                <a:gd name="T8" fmla="*/ 0 w 40"/>
                <a:gd name="T9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3">
                  <a:moveTo>
                    <a:pt x="0" y="191"/>
                  </a:moveTo>
                  <a:lnTo>
                    <a:pt x="8" y="0"/>
                  </a:lnTo>
                  <a:lnTo>
                    <a:pt x="40" y="2"/>
                  </a:lnTo>
                  <a:lnTo>
                    <a:pt x="31" y="193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îśḷîďé">
              <a:extLst>
                <a:ext uri="{FF2B5EF4-FFF2-40B4-BE49-F238E27FC236}">
                  <a16:creationId xmlns:a16="http://schemas.microsoft.com/office/drawing/2014/main" id="{B4EA0FCD-1F5D-4CE4-9432-B5CC86F33B10}"/>
                </a:ext>
              </a:extLst>
            </p:cNvPr>
            <p:cNvSpPr/>
            <p:nvPr userDrawn="1"/>
          </p:nvSpPr>
          <p:spPr bwMode="auto">
            <a:xfrm>
              <a:off x="4890348" y="3143649"/>
              <a:ext cx="69809" cy="292324"/>
            </a:xfrm>
            <a:custGeom>
              <a:avLst/>
              <a:gdLst>
                <a:gd name="T0" fmla="*/ 17 w 48"/>
                <a:gd name="T1" fmla="*/ 8 h 201"/>
                <a:gd name="T2" fmla="*/ 39 w 48"/>
                <a:gd name="T3" fmla="*/ 10 h 201"/>
                <a:gd name="T4" fmla="*/ 39 w 48"/>
                <a:gd name="T5" fmla="*/ 41 h 201"/>
                <a:gd name="T6" fmla="*/ 37 w 48"/>
                <a:gd name="T7" fmla="*/ 81 h 201"/>
                <a:gd name="T8" fmla="*/ 35 w 48"/>
                <a:gd name="T9" fmla="*/ 120 h 201"/>
                <a:gd name="T10" fmla="*/ 33 w 48"/>
                <a:gd name="T11" fmla="*/ 160 h 201"/>
                <a:gd name="T12" fmla="*/ 31 w 48"/>
                <a:gd name="T13" fmla="*/ 191 h 201"/>
                <a:gd name="T14" fmla="*/ 8 w 48"/>
                <a:gd name="T15" fmla="*/ 191 h 201"/>
                <a:gd name="T16" fmla="*/ 10 w 48"/>
                <a:gd name="T17" fmla="*/ 160 h 201"/>
                <a:gd name="T18" fmla="*/ 12 w 48"/>
                <a:gd name="T19" fmla="*/ 120 h 201"/>
                <a:gd name="T20" fmla="*/ 14 w 48"/>
                <a:gd name="T21" fmla="*/ 81 h 201"/>
                <a:gd name="T22" fmla="*/ 14 w 48"/>
                <a:gd name="T23" fmla="*/ 39 h 201"/>
                <a:gd name="T24" fmla="*/ 17 w 48"/>
                <a:gd name="T25" fmla="*/ 8 h 201"/>
                <a:gd name="T26" fmla="*/ 8 w 48"/>
                <a:gd name="T27" fmla="*/ 0 h 201"/>
                <a:gd name="T28" fmla="*/ 6 w 48"/>
                <a:gd name="T29" fmla="*/ 39 h 201"/>
                <a:gd name="T30" fmla="*/ 6 w 48"/>
                <a:gd name="T31" fmla="*/ 79 h 201"/>
                <a:gd name="T32" fmla="*/ 4 w 48"/>
                <a:gd name="T33" fmla="*/ 118 h 201"/>
                <a:gd name="T34" fmla="*/ 2 w 48"/>
                <a:gd name="T35" fmla="*/ 160 h 201"/>
                <a:gd name="T36" fmla="*/ 0 w 48"/>
                <a:gd name="T37" fmla="*/ 199 h 201"/>
                <a:gd name="T38" fmla="*/ 39 w 48"/>
                <a:gd name="T39" fmla="*/ 201 h 201"/>
                <a:gd name="T40" fmla="*/ 41 w 48"/>
                <a:gd name="T41" fmla="*/ 160 h 201"/>
                <a:gd name="T42" fmla="*/ 44 w 48"/>
                <a:gd name="T43" fmla="*/ 120 h 201"/>
                <a:gd name="T44" fmla="*/ 46 w 48"/>
                <a:gd name="T45" fmla="*/ 81 h 201"/>
                <a:gd name="T46" fmla="*/ 48 w 48"/>
                <a:gd name="T47" fmla="*/ 41 h 201"/>
                <a:gd name="T48" fmla="*/ 48 w 48"/>
                <a:gd name="T49" fmla="*/ 2 h 201"/>
                <a:gd name="T50" fmla="*/ 8 w 48"/>
                <a:gd name="T51" fmla="*/ 0 h 201"/>
                <a:gd name="T52" fmla="*/ 8 w 48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201">
                  <a:moveTo>
                    <a:pt x="17" y="8"/>
                  </a:moveTo>
                  <a:lnTo>
                    <a:pt x="39" y="10"/>
                  </a:lnTo>
                  <a:lnTo>
                    <a:pt x="39" y="41"/>
                  </a:lnTo>
                  <a:lnTo>
                    <a:pt x="37" y="81"/>
                  </a:lnTo>
                  <a:lnTo>
                    <a:pt x="35" y="120"/>
                  </a:lnTo>
                  <a:lnTo>
                    <a:pt x="33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10" y="160"/>
                  </a:lnTo>
                  <a:lnTo>
                    <a:pt x="12" y="120"/>
                  </a:lnTo>
                  <a:lnTo>
                    <a:pt x="14" y="81"/>
                  </a:lnTo>
                  <a:lnTo>
                    <a:pt x="14" y="39"/>
                  </a:lnTo>
                  <a:lnTo>
                    <a:pt x="17" y="8"/>
                  </a:lnTo>
                  <a:close/>
                  <a:moveTo>
                    <a:pt x="8" y="0"/>
                  </a:moveTo>
                  <a:lnTo>
                    <a:pt x="6" y="39"/>
                  </a:lnTo>
                  <a:lnTo>
                    <a:pt x="6" y="79"/>
                  </a:lnTo>
                  <a:lnTo>
                    <a:pt x="4" y="118"/>
                  </a:lnTo>
                  <a:lnTo>
                    <a:pt x="2" y="160"/>
                  </a:lnTo>
                  <a:lnTo>
                    <a:pt x="0" y="199"/>
                  </a:lnTo>
                  <a:lnTo>
                    <a:pt x="39" y="201"/>
                  </a:lnTo>
                  <a:lnTo>
                    <a:pt x="41" y="160"/>
                  </a:lnTo>
                  <a:lnTo>
                    <a:pt x="44" y="120"/>
                  </a:lnTo>
                  <a:lnTo>
                    <a:pt x="46" y="81"/>
                  </a:lnTo>
                  <a:lnTo>
                    <a:pt x="48" y="41"/>
                  </a:lnTo>
                  <a:lnTo>
                    <a:pt x="48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íśľíḍê">
              <a:extLst>
                <a:ext uri="{FF2B5EF4-FFF2-40B4-BE49-F238E27FC236}">
                  <a16:creationId xmlns:a16="http://schemas.microsoft.com/office/drawing/2014/main" id="{6A5AD3C3-AE64-4898-AA1C-368A688BC25F}"/>
                </a:ext>
              </a:extLst>
            </p:cNvPr>
            <p:cNvSpPr/>
            <p:nvPr userDrawn="1"/>
          </p:nvSpPr>
          <p:spPr bwMode="auto">
            <a:xfrm>
              <a:off x="4890348" y="3143649"/>
              <a:ext cx="69809" cy="292324"/>
            </a:xfrm>
            <a:custGeom>
              <a:avLst/>
              <a:gdLst>
                <a:gd name="T0" fmla="*/ 17 w 48"/>
                <a:gd name="T1" fmla="*/ 8 h 201"/>
                <a:gd name="T2" fmla="*/ 39 w 48"/>
                <a:gd name="T3" fmla="*/ 10 h 201"/>
                <a:gd name="T4" fmla="*/ 39 w 48"/>
                <a:gd name="T5" fmla="*/ 41 h 201"/>
                <a:gd name="T6" fmla="*/ 37 w 48"/>
                <a:gd name="T7" fmla="*/ 81 h 201"/>
                <a:gd name="T8" fmla="*/ 35 w 48"/>
                <a:gd name="T9" fmla="*/ 120 h 201"/>
                <a:gd name="T10" fmla="*/ 33 w 48"/>
                <a:gd name="T11" fmla="*/ 160 h 201"/>
                <a:gd name="T12" fmla="*/ 31 w 48"/>
                <a:gd name="T13" fmla="*/ 191 h 201"/>
                <a:gd name="T14" fmla="*/ 8 w 48"/>
                <a:gd name="T15" fmla="*/ 191 h 201"/>
                <a:gd name="T16" fmla="*/ 10 w 48"/>
                <a:gd name="T17" fmla="*/ 160 h 201"/>
                <a:gd name="T18" fmla="*/ 12 w 48"/>
                <a:gd name="T19" fmla="*/ 120 h 201"/>
                <a:gd name="T20" fmla="*/ 14 w 48"/>
                <a:gd name="T21" fmla="*/ 81 h 201"/>
                <a:gd name="T22" fmla="*/ 14 w 48"/>
                <a:gd name="T23" fmla="*/ 39 h 201"/>
                <a:gd name="T24" fmla="*/ 17 w 48"/>
                <a:gd name="T25" fmla="*/ 8 h 201"/>
                <a:gd name="T26" fmla="*/ 8 w 48"/>
                <a:gd name="T27" fmla="*/ 0 h 201"/>
                <a:gd name="T28" fmla="*/ 6 w 48"/>
                <a:gd name="T29" fmla="*/ 39 h 201"/>
                <a:gd name="T30" fmla="*/ 6 w 48"/>
                <a:gd name="T31" fmla="*/ 79 h 201"/>
                <a:gd name="T32" fmla="*/ 4 w 48"/>
                <a:gd name="T33" fmla="*/ 118 h 201"/>
                <a:gd name="T34" fmla="*/ 2 w 48"/>
                <a:gd name="T35" fmla="*/ 160 h 201"/>
                <a:gd name="T36" fmla="*/ 0 w 48"/>
                <a:gd name="T37" fmla="*/ 199 h 201"/>
                <a:gd name="T38" fmla="*/ 39 w 48"/>
                <a:gd name="T39" fmla="*/ 201 h 201"/>
                <a:gd name="T40" fmla="*/ 41 w 48"/>
                <a:gd name="T41" fmla="*/ 160 h 201"/>
                <a:gd name="T42" fmla="*/ 44 w 48"/>
                <a:gd name="T43" fmla="*/ 120 h 201"/>
                <a:gd name="T44" fmla="*/ 46 w 48"/>
                <a:gd name="T45" fmla="*/ 81 h 201"/>
                <a:gd name="T46" fmla="*/ 48 w 48"/>
                <a:gd name="T47" fmla="*/ 41 h 201"/>
                <a:gd name="T48" fmla="*/ 48 w 48"/>
                <a:gd name="T49" fmla="*/ 2 h 201"/>
                <a:gd name="T50" fmla="*/ 8 w 48"/>
                <a:gd name="T51" fmla="*/ 0 h 201"/>
                <a:gd name="T52" fmla="*/ 8 w 48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201">
                  <a:moveTo>
                    <a:pt x="17" y="8"/>
                  </a:moveTo>
                  <a:lnTo>
                    <a:pt x="39" y="10"/>
                  </a:lnTo>
                  <a:lnTo>
                    <a:pt x="39" y="41"/>
                  </a:lnTo>
                  <a:lnTo>
                    <a:pt x="37" y="81"/>
                  </a:lnTo>
                  <a:lnTo>
                    <a:pt x="35" y="120"/>
                  </a:lnTo>
                  <a:lnTo>
                    <a:pt x="33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10" y="160"/>
                  </a:lnTo>
                  <a:lnTo>
                    <a:pt x="12" y="120"/>
                  </a:lnTo>
                  <a:lnTo>
                    <a:pt x="14" y="81"/>
                  </a:lnTo>
                  <a:lnTo>
                    <a:pt x="14" y="39"/>
                  </a:lnTo>
                  <a:lnTo>
                    <a:pt x="17" y="8"/>
                  </a:lnTo>
                  <a:moveTo>
                    <a:pt x="8" y="0"/>
                  </a:moveTo>
                  <a:lnTo>
                    <a:pt x="6" y="39"/>
                  </a:lnTo>
                  <a:lnTo>
                    <a:pt x="6" y="79"/>
                  </a:lnTo>
                  <a:lnTo>
                    <a:pt x="4" y="118"/>
                  </a:lnTo>
                  <a:lnTo>
                    <a:pt x="2" y="160"/>
                  </a:lnTo>
                  <a:lnTo>
                    <a:pt x="0" y="199"/>
                  </a:lnTo>
                  <a:lnTo>
                    <a:pt x="39" y="201"/>
                  </a:lnTo>
                  <a:lnTo>
                    <a:pt x="41" y="160"/>
                  </a:lnTo>
                  <a:lnTo>
                    <a:pt x="44" y="120"/>
                  </a:lnTo>
                  <a:lnTo>
                    <a:pt x="46" y="81"/>
                  </a:lnTo>
                  <a:lnTo>
                    <a:pt x="48" y="41"/>
                  </a:lnTo>
                  <a:lnTo>
                    <a:pt x="48" y="2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iṡľïdè">
              <a:extLst>
                <a:ext uri="{FF2B5EF4-FFF2-40B4-BE49-F238E27FC236}">
                  <a16:creationId xmlns:a16="http://schemas.microsoft.com/office/drawing/2014/main" id="{C888B77B-182D-44E0-9EF4-1D4979CF6C15}"/>
                </a:ext>
              </a:extLst>
            </p:cNvPr>
            <p:cNvSpPr/>
            <p:nvPr userDrawn="1"/>
          </p:nvSpPr>
          <p:spPr bwMode="auto">
            <a:xfrm>
              <a:off x="4907800" y="3092747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4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4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ïŝḷídè">
              <a:extLst>
                <a:ext uri="{FF2B5EF4-FFF2-40B4-BE49-F238E27FC236}">
                  <a16:creationId xmlns:a16="http://schemas.microsoft.com/office/drawing/2014/main" id="{9AEE14AF-E084-401F-81F4-C23675261521}"/>
                </a:ext>
              </a:extLst>
            </p:cNvPr>
            <p:cNvSpPr/>
            <p:nvPr userDrawn="1"/>
          </p:nvSpPr>
          <p:spPr bwMode="auto">
            <a:xfrm>
              <a:off x="4901983" y="3085475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3 w 42"/>
                <a:gd name="T3" fmla="*/ 11 h 42"/>
                <a:gd name="T4" fmla="*/ 33 w 42"/>
                <a:gd name="T5" fmla="*/ 34 h 42"/>
                <a:gd name="T6" fmla="*/ 11 w 42"/>
                <a:gd name="T7" fmla="*/ 32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3" y="11"/>
                  </a:lnTo>
                  <a:lnTo>
                    <a:pt x="33" y="34"/>
                  </a:lnTo>
                  <a:lnTo>
                    <a:pt x="11" y="32"/>
                  </a:lnTo>
                  <a:lnTo>
                    <a:pt x="11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íŝľiḑè">
              <a:extLst>
                <a:ext uri="{FF2B5EF4-FFF2-40B4-BE49-F238E27FC236}">
                  <a16:creationId xmlns:a16="http://schemas.microsoft.com/office/drawing/2014/main" id="{5AAF8CB3-63D7-4964-9D72-1FB5E531FFFC}"/>
                </a:ext>
              </a:extLst>
            </p:cNvPr>
            <p:cNvSpPr/>
            <p:nvPr userDrawn="1"/>
          </p:nvSpPr>
          <p:spPr bwMode="auto">
            <a:xfrm>
              <a:off x="4901983" y="3085475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3 w 42"/>
                <a:gd name="T3" fmla="*/ 11 h 42"/>
                <a:gd name="T4" fmla="*/ 33 w 42"/>
                <a:gd name="T5" fmla="*/ 34 h 42"/>
                <a:gd name="T6" fmla="*/ 11 w 42"/>
                <a:gd name="T7" fmla="*/ 32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3" y="11"/>
                  </a:lnTo>
                  <a:lnTo>
                    <a:pt x="33" y="34"/>
                  </a:lnTo>
                  <a:lnTo>
                    <a:pt x="11" y="32"/>
                  </a:lnTo>
                  <a:lnTo>
                    <a:pt x="11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íś1îḑè">
              <a:extLst>
                <a:ext uri="{FF2B5EF4-FFF2-40B4-BE49-F238E27FC236}">
                  <a16:creationId xmlns:a16="http://schemas.microsoft.com/office/drawing/2014/main" id="{178E6071-34C9-4D83-8F7C-835A9AB2245A}"/>
                </a:ext>
              </a:extLst>
            </p:cNvPr>
            <p:cNvSpPr/>
            <p:nvPr userDrawn="1"/>
          </p:nvSpPr>
          <p:spPr bwMode="auto">
            <a:xfrm>
              <a:off x="4910709" y="3034573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3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3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îşḷïḍè">
              <a:extLst>
                <a:ext uri="{FF2B5EF4-FFF2-40B4-BE49-F238E27FC236}">
                  <a16:creationId xmlns:a16="http://schemas.microsoft.com/office/drawing/2014/main" id="{F1243C07-4986-4B06-9541-7DAAE49E2F45}"/>
                </a:ext>
              </a:extLst>
            </p:cNvPr>
            <p:cNvSpPr/>
            <p:nvPr userDrawn="1"/>
          </p:nvSpPr>
          <p:spPr bwMode="auto">
            <a:xfrm>
              <a:off x="4904891" y="3028756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4 w 42"/>
                <a:gd name="T3" fmla="*/ 10 h 42"/>
                <a:gd name="T4" fmla="*/ 34 w 42"/>
                <a:gd name="T5" fmla="*/ 33 h 42"/>
                <a:gd name="T6" fmla="*/ 9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4" y="10"/>
                  </a:lnTo>
                  <a:lnTo>
                    <a:pt x="34" y="33"/>
                  </a:lnTo>
                  <a:lnTo>
                    <a:pt x="9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ïṣļïḑê">
              <a:extLst>
                <a:ext uri="{FF2B5EF4-FFF2-40B4-BE49-F238E27FC236}">
                  <a16:creationId xmlns:a16="http://schemas.microsoft.com/office/drawing/2014/main" id="{D3881E55-DA7F-4BBA-99A3-62F3DD061DD5}"/>
                </a:ext>
              </a:extLst>
            </p:cNvPr>
            <p:cNvSpPr/>
            <p:nvPr userDrawn="1"/>
          </p:nvSpPr>
          <p:spPr bwMode="auto">
            <a:xfrm>
              <a:off x="4904891" y="3028756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4 w 42"/>
                <a:gd name="T3" fmla="*/ 10 h 42"/>
                <a:gd name="T4" fmla="*/ 34 w 42"/>
                <a:gd name="T5" fmla="*/ 33 h 42"/>
                <a:gd name="T6" fmla="*/ 9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4" y="10"/>
                  </a:lnTo>
                  <a:lnTo>
                    <a:pt x="34" y="33"/>
                  </a:lnTo>
                  <a:lnTo>
                    <a:pt x="9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íSḻíďê">
              <a:extLst>
                <a:ext uri="{FF2B5EF4-FFF2-40B4-BE49-F238E27FC236}">
                  <a16:creationId xmlns:a16="http://schemas.microsoft.com/office/drawing/2014/main" id="{516BE66C-2894-4BAD-BE00-6F365A3B3FF7}"/>
                </a:ext>
              </a:extLst>
            </p:cNvPr>
            <p:cNvSpPr/>
            <p:nvPr userDrawn="1"/>
          </p:nvSpPr>
          <p:spPr bwMode="auto">
            <a:xfrm>
              <a:off x="4915072" y="297785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i$lidè">
              <a:extLst>
                <a:ext uri="{FF2B5EF4-FFF2-40B4-BE49-F238E27FC236}">
                  <a16:creationId xmlns:a16="http://schemas.microsoft.com/office/drawing/2014/main" id="{C58731AF-6556-4F3C-B2F9-A4DF34570932}"/>
                </a:ext>
              </a:extLst>
            </p:cNvPr>
            <p:cNvSpPr/>
            <p:nvPr userDrawn="1"/>
          </p:nvSpPr>
          <p:spPr bwMode="auto">
            <a:xfrm>
              <a:off x="4907800" y="297203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2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2" y="33"/>
                  </a:lnTo>
                  <a:lnTo>
                    <a:pt x="9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iṡļide">
              <a:extLst>
                <a:ext uri="{FF2B5EF4-FFF2-40B4-BE49-F238E27FC236}">
                  <a16:creationId xmlns:a16="http://schemas.microsoft.com/office/drawing/2014/main" id="{F1FAFBD0-8952-404E-86F6-67619D6C159A}"/>
                </a:ext>
              </a:extLst>
            </p:cNvPr>
            <p:cNvSpPr/>
            <p:nvPr userDrawn="1"/>
          </p:nvSpPr>
          <p:spPr bwMode="auto">
            <a:xfrm>
              <a:off x="4907800" y="297203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2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2" y="33"/>
                  </a:lnTo>
                  <a:lnTo>
                    <a:pt x="9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ïṩḷide">
              <a:extLst>
                <a:ext uri="{FF2B5EF4-FFF2-40B4-BE49-F238E27FC236}">
                  <a16:creationId xmlns:a16="http://schemas.microsoft.com/office/drawing/2014/main" id="{37864DC3-1DC1-4759-B2CF-C74D249A9211}"/>
                </a:ext>
              </a:extLst>
            </p:cNvPr>
            <p:cNvSpPr/>
            <p:nvPr userDrawn="1"/>
          </p:nvSpPr>
          <p:spPr bwMode="auto">
            <a:xfrm>
              <a:off x="4944159" y="3556683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1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îşlíḑè">
              <a:extLst>
                <a:ext uri="{FF2B5EF4-FFF2-40B4-BE49-F238E27FC236}">
                  <a16:creationId xmlns:a16="http://schemas.microsoft.com/office/drawing/2014/main" id="{67F7B0F9-0CC7-45EE-9400-94A5A9A1341E}"/>
                </a:ext>
              </a:extLst>
            </p:cNvPr>
            <p:cNvSpPr/>
            <p:nvPr userDrawn="1"/>
          </p:nvSpPr>
          <p:spPr bwMode="auto">
            <a:xfrm>
              <a:off x="4938342" y="3550865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8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ïṥ1îḑé">
              <a:extLst>
                <a:ext uri="{FF2B5EF4-FFF2-40B4-BE49-F238E27FC236}">
                  <a16:creationId xmlns:a16="http://schemas.microsoft.com/office/drawing/2014/main" id="{9C13D21D-A199-4E4C-BD6E-5A68D0317FB3}"/>
                </a:ext>
              </a:extLst>
            </p:cNvPr>
            <p:cNvSpPr/>
            <p:nvPr userDrawn="1"/>
          </p:nvSpPr>
          <p:spPr bwMode="auto">
            <a:xfrm>
              <a:off x="4938342" y="3550865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8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íşľiḑè">
              <a:extLst>
                <a:ext uri="{FF2B5EF4-FFF2-40B4-BE49-F238E27FC236}">
                  <a16:creationId xmlns:a16="http://schemas.microsoft.com/office/drawing/2014/main" id="{9F00843B-2AE4-4077-B257-001F4F49A37A}"/>
                </a:ext>
              </a:extLst>
            </p:cNvPr>
            <p:cNvSpPr/>
            <p:nvPr userDrawn="1"/>
          </p:nvSpPr>
          <p:spPr bwMode="auto">
            <a:xfrm>
              <a:off x="4947068" y="3499964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iṥḻíďe">
              <a:extLst>
                <a:ext uri="{FF2B5EF4-FFF2-40B4-BE49-F238E27FC236}">
                  <a16:creationId xmlns:a16="http://schemas.microsoft.com/office/drawing/2014/main" id="{9BE1ADDA-816C-4A6A-B4F7-2386666C8DBF}"/>
                </a:ext>
              </a:extLst>
            </p:cNvPr>
            <p:cNvSpPr/>
            <p:nvPr userDrawn="1"/>
          </p:nvSpPr>
          <p:spPr bwMode="auto">
            <a:xfrm>
              <a:off x="4941250" y="349414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3 w 42"/>
                <a:gd name="T3" fmla="*/ 8 h 41"/>
                <a:gd name="T4" fmla="*/ 31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ïšļîde">
              <a:extLst>
                <a:ext uri="{FF2B5EF4-FFF2-40B4-BE49-F238E27FC236}">
                  <a16:creationId xmlns:a16="http://schemas.microsoft.com/office/drawing/2014/main" id="{E1CD5F61-41EC-4E65-ACF2-BD8BE3752A2F}"/>
                </a:ext>
              </a:extLst>
            </p:cNvPr>
            <p:cNvSpPr/>
            <p:nvPr userDrawn="1"/>
          </p:nvSpPr>
          <p:spPr bwMode="auto">
            <a:xfrm>
              <a:off x="4941250" y="349414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3 w 42"/>
                <a:gd name="T3" fmla="*/ 8 h 41"/>
                <a:gd name="T4" fmla="*/ 31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i$ḻïḓê">
              <a:extLst>
                <a:ext uri="{FF2B5EF4-FFF2-40B4-BE49-F238E27FC236}">
                  <a16:creationId xmlns:a16="http://schemas.microsoft.com/office/drawing/2014/main" id="{1F9D6357-06AD-4820-A014-E42032F57489}"/>
                </a:ext>
              </a:extLst>
            </p:cNvPr>
            <p:cNvSpPr/>
            <p:nvPr userDrawn="1"/>
          </p:nvSpPr>
          <p:spPr bwMode="auto">
            <a:xfrm>
              <a:off x="4949976" y="3441790"/>
              <a:ext cx="49448" cy="49448"/>
            </a:xfrm>
            <a:custGeom>
              <a:avLst/>
              <a:gdLst>
                <a:gd name="T0" fmla="*/ 0 w 34"/>
                <a:gd name="T1" fmla="*/ 32 h 34"/>
                <a:gd name="T2" fmla="*/ 3 w 34"/>
                <a:gd name="T3" fmla="*/ 0 h 34"/>
                <a:gd name="T4" fmla="*/ 34 w 34"/>
                <a:gd name="T5" fmla="*/ 0 h 34"/>
                <a:gd name="T6" fmla="*/ 32 w 34"/>
                <a:gd name="T7" fmla="*/ 34 h 34"/>
                <a:gd name="T8" fmla="*/ 0 w 34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0" y="32"/>
                  </a:moveTo>
                  <a:lnTo>
                    <a:pt x="3" y="0"/>
                  </a:lnTo>
                  <a:lnTo>
                    <a:pt x="34" y="0"/>
                  </a:lnTo>
                  <a:lnTo>
                    <a:pt x="32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ïṧḷîḍé">
              <a:extLst>
                <a:ext uri="{FF2B5EF4-FFF2-40B4-BE49-F238E27FC236}">
                  <a16:creationId xmlns:a16="http://schemas.microsoft.com/office/drawing/2014/main" id="{5029F923-9D26-4A6E-83C3-89B4861AAADA}"/>
                </a:ext>
              </a:extLst>
            </p:cNvPr>
            <p:cNvSpPr/>
            <p:nvPr userDrawn="1"/>
          </p:nvSpPr>
          <p:spPr bwMode="auto">
            <a:xfrm>
              <a:off x="4944159" y="3435973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9 h 42"/>
                <a:gd name="T4" fmla="*/ 31 w 42"/>
                <a:gd name="T5" fmla="*/ 31 h 42"/>
                <a:gd name="T6" fmla="*/ 9 w 42"/>
                <a:gd name="T7" fmla="*/ 31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9"/>
                  </a:lnTo>
                  <a:lnTo>
                    <a:pt x="31" y="31"/>
                  </a:lnTo>
                  <a:lnTo>
                    <a:pt x="9" y="31"/>
                  </a:lnTo>
                  <a:lnTo>
                    <a:pt x="11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iṣḷiḑe">
              <a:extLst>
                <a:ext uri="{FF2B5EF4-FFF2-40B4-BE49-F238E27FC236}">
                  <a16:creationId xmlns:a16="http://schemas.microsoft.com/office/drawing/2014/main" id="{8D5B4999-CAE9-4397-9415-F9034C78EC10}"/>
                </a:ext>
              </a:extLst>
            </p:cNvPr>
            <p:cNvSpPr/>
            <p:nvPr userDrawn="1"/>
          </p:nvSpPr>
          <p:spPr bwMode="auto">
            <a:xfrm>
              <a:off x="4944159" y="3435973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9 h 42"/>
                <a:gd name="T4" fmla="*/ 31 w 42"/>
                <a:gd name="T5" fmla="*/ 31 h 42"/>
                <a:gd name="T6" fmla="*/ 9 w 42"/>
                <a:gd name="T7" fmla="*/ 31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9"/>
                  </a:lnTo>
                  <a:lnTo>
                    <a:pt x="31" y="31"/>
                  </a:lnTo>
                  <a:lnTo>
                    <a:pt x="9" y="31"/>
                  </a:lnTo>
                  <a:lnTo>
                    <a:pt x="11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îŝḻídé">
              <a:extLst>
                <a:ext uri="{FF2B5EF4-FFF2-40B4-BE49-F238E27FC236}">
                  <a16:creationId xmlns:a16="http://schemas.microsoft.com/office/drawing/2014/main" id="{E6130E81-679D-4455-B413-7BD4CD8DD081}"/>
                </a:ext>
              </a:extLst>
            </p:cNvPr>
            <p:cNvSpPr/>
            <p:nvPr userDrawn="1"/>
          </p:nvSpPr>
          <p:spPr bwMode="auto">
            <a:xfrm>
              <a:off x="4954339" y="3385070"/>
              <a:ext cx="47994" cy="45085"/>
            </a:xfrm>
            <a:custGeom>
              <a:avLst/>
              <a:gdLst>
                <a:gd name="T0" fmla="*/ 0 w 33"/>
                <a:gd name="T1" fmla="*/ 31 h 31"/>
                <a:gd name="T2" fmla="*/ 2 w 33"/>
                <a:gd name="T3" fmla="*/ 0 h 31"/>
                <a:gd name="T4" fmla="*/ 33 w 33"/>
                <a:gd name="T5" fmla="*/ 0 h 31"/>
                <a:gd name="T6" fmla="*/ 31 w 33"/>
                <a:gd name="T7" fmla="*/ 31 h 31"/>
                <a:gd name="T8" fmla="*/ 0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i$1iḑé">
              <a:extLst>
                <a:ext uri="{FF2B5EF4-FFF2-40B4-BE49-F238E27FC236}">
                  <a16:creationId xmlns:a16="http://schemas.microsoft.com/office/drawing/2014/main" id="{F9EF96D7-784C-4B90-B486-5BF3A3CC66BF}"/>
                </a:ext>
              </a:extLst>
            </p:cNvPr>
            <p:cNvSpPr/>
            <p:nvPr userDrawn="1"/>
          </p:nvSpPr>
          <p:spPr bwMode="auto">
            <a:xfrm>
              <a:off x="4947068" y="3376344"/>
              <a:ext cx="61083" cy="62537"/>
            </a:xfrm>
            <a:custGeom>
              <a:avLst/>
              <a:gdLst>
                <a:gd name="T0" fmla="*/ 11 w 42"/>
                <a:gd name="T1" fmla="*/ 10 h 43"/>
                <a:gd name="T2" fmla="*/ 34 w 42"/>
                <a:gd name="T3" fmla="*/ 10 h 43"/>
                <a:gd name="T4" fmla="*/ 32 w 42"/>
                <a:gd name="T5" fmla="*/ 33 h 43"/>
                <a:gd name="T6" fmla="*/ 9 w 42"/>
                <a:gd name="T7" fmla="*/ 33 h 43"/>
                <a:gd name="T8" fmla="*/ 11 w 42"/>
                <a:gd name="T9" fmla="*/ 10 h 43"/>
                <a:gd name="T10" fmla="*/ 2 w 42"/>
                <a:gd name="T11" fmla="*/ 0 h 43"/>
                <a:gd name="T12" fmla="*/ 0 w 42"/>
                <a:gd name="T13" fmla="*/ 41 h 43"/>
                <a:gd name="T14" fmla="*/ 40 w 42"/>
                <a:gd name="T15" fmla="*/ 43 h 43"/>
                <a:gd name="T16" fmla="*/ 42 w 42"/>
                <a:gd name="T17" fmla="*/ 2 h 43"/>
                <a:gd name="T18" fmla="*/ 2 w 42"/>
                <a:gd name="T19" fmla="*/ 0 h 43"/>
                <a:gd name="T20" fmla="*/ 2 w 4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close/>
                  <a:moveTo>
                    <a:pt x="2" y="0"/>
                  </a:moveTo>
                  <a:lnTo>
                    <a:pt x="0" y="41"/>
                  </a:lnTo>
                  <a:lnTo>
                    <a:pt x="40" y="43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ï$ľïḋè">
              <a:extLst>
                <a:ext uri="{FF2B5EF4-FFF2-40B4-BE49-F238E27FC236}">
                  <a16:creationId xmlns:a16="http://schemas.microsoft.com/office/drawing/2014/main" id="{EF4A6B5B-495D-4E2B-9B34-EB712EB163FD}"/>
                </a:ext>
              </a:extLst>
            </p:cNvPr>
            <p:cNvSpPr/>
            <p:nvPr userDrawn="1"/>
          </p:nvSpPr>
          <p:spPr bwMode="auto">
            <a:xfrm>
              <a:off x="4947068" y="3376344"/>
              <a:ext cx="61083" cy="62537"/>
            </a:xfrm>
            <a:custGeom>
              <a:avLst/>
              <a:gdLst>
                <a:gd name="T0" fmla="*/ 11 w 42"/>
                <a:gd name="T1" fmla="*/ 10 h 43"/>
                <a:gd name="T2" fmla="*/ 34 w 42"/>
                <a:gd name="T3" fmla="*/ 10 h 43"/>
                <a:gd name="T4" fmla="*/ 32 w 42"/>
                <a:gd name="T5" fmla="*/ 33 h 43"/>
                <a:gd name="T6" fmla="*/ 9 w 42"/>
                <a:gd name="T7" fmla="*/ 33 h 43"/>
                <a:gd name="T8" fmla="*/ 11 w 42"/>
                <a:gd name="T9" fmla="*/ 10 h 43"/>
                <a:gd name="T10" fmla="*/ 2 w 42"/>
                <a:gd name="T11" fmla="*/ 0 h 43"/>
                <a:gd name="T12" fmla="*/ 0 w 42"/>
                <a:gd name="T13" fmla="*/ 41 h 43"/>
                <a:gd name="T14" fmla="*/ 40 w 42"/>
                <a:gd name="T15" fmla="*/ 43 h 43"/>
                <a:gd name="T16" fmla="*/ 42 w 42"/>
                <a:gd name="T17" fmla="*/ 2 h 43"/>
                <a:gd name="T18" fmla="*/ 2 w 42"/>
                <a:gd name="T19" fmla="*/ 0 h 43"/>
                <a:gd name="T20" fmla="*/ 2 w 4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moveTo>
                    <a:pt x="2" y="0"/>
                  </a:moveTo>
                  <a:lnTo>
                    <a:pt x="0" y="41"/>
                  </a:lnTo>
                  <a:lnTo>
                    <a:pt x="40" y="43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îṥlîḋé">
              <a:extLst>
                <a:ext uri="{FF2B5EF4-FFF2-40B4-BE49-F238E27FC236}">
                  <a16:creationId xmlns:a16="http://schemas.microsoft.com/office/drawing/2014/main" id="{7A84549A-69B2-4C3C-B1A1-5878B82F2BD6}"/>
                </a:ext>
              </a:extLst>
            </p:cNvPr>
            <p:cNvSpPr/>
            <p:nvPr userDrawn="1"/>
          </p:nvSpPr>
          <p:spPr bwMode="auto">
            <a:xfrm>
              <a:off x="4957248" y="3323988"/>
              <a:ext cx="47994" cy="49448"/>
            </a:xfrm>
            <a:custGeom>
              <a:avLst/>
              <a:gdLst>
                <a:gd name="T0" fmla="*/ 0 w 33"/>
                <a:gd name="T1" fmla="*/ 34 h 34"/>
                <a:gd name="T2" fmla="*/ 2 w 33"/>
                <a:gd name="T3" fmla="*/ 0 h 34"/>
                <a:gd name="T4" fmla="*/ 33 w 33"/>
                <a:gd name="T5" fmla="*/ 3 h 34"/>
                <a:gd name="T6" fmla="*/ 31 w 33"/>
                <a:gd name="T7" fmla="*/ 34 h 34"/>
                <a:gd name="T8" fmla="*/ 0 w 3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4"/>
                  </a:moveTo>
                  <a:lnTo>
                    <a:pt x="2" y="0"/>
                  </a:lnTo>
                  <a:lnTo>
                    <a:pt x="33" y="3"/>
                  </a:lnTo>
                  <a:lnTo>
                    <a:pt x="31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ïṡ1íḋè">
              <a:extLst>
                <a:ext uri="{FF2B5EF4-FFF2-40B4-BE49-F238E27FC236}">
                  <a16:creationId xmlns:a16="http://schemas.microsoft.com/office/drawing/2014/main" id="{4CCE435E-6A59-4836-9AD2-7CFF4DA8C15E}"/>
                </a:ext>
              </a:extLst>
            </p:cNvPr>
            <p:cNvSpPr/>
            <p:nvPr userDrawn="1"/>
          </p:nvSpPr>
          <p:spPr bwMode="auto">
            <a:xfrm>
              <a:off x="4949976" y="3318170"/>
              <a:ext cx="61083" cy="61083"/>
            </a:xfrm>
            <a:custGeom>
              <a:avLst/>
              <a:gdLst>
                <a:gd name="T0" fmla="*/ 11 w 42"/>
                <a:gd name="T1" fmla="*/ 11 h 42"/>
                <a:gd name="T2" fmla="*/ 34 w 42"/>
                <a:gd name="T3" fmla="*/ 11 h 42"/>
                <a:gd name="T4" fmla="*/ 32 w 42"/>
                <a:gd name="T5" fmla="*/ 33 h 42"/>
                <a:gd name="T6" fmla="*/ 9 w 42"/>
                <a:gd name="T7" fmla="*/ 33 h 42"/>
                <a:gd name="T8" fmla="*/ 11 w 42"/>
                <a:gd name="T9" fmla="*/ 11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11"/>
                  </a:moveTo>
                  <a:lnTo>
                    <a:pt x="34" y="11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1"/>
                  </a:lnTo>
                  <a:close/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íŝlídè">
              <a:extLst>
                <a:ext uri="{FF2B5EF4-FFF2-40B4-BE49-F238E27FC236}">
                  <a16:creationId xmlns:a16="http://schemas.microsoft.com/office/drawing/2014/main" id="{4BD7794F-BFA7-4DA1-BC38-9B3AF3775861}"/>
                </a:ext>
              </a:extLst>
            </p:cNvPr>
            <p:cNvSpPr/>
            <p:nvPr userDrawn="1"/>
          </p:nvSpPr>
          <p:spPr bwMode="auto">
            <a:xfrm>
              <a:off x="4949976" y="3318170"/>
              <a:ext cx="61083" cy="61083"/>
            </a:xfrm>
            <a:custGeom>
              <a:avLst/>
              <a:gdLst>
                <a:gd name="T0" fmla="*/ 11 w 42"/>
                <a:gd name="T1" fmla="*/ 11 h 42"/>
                <a:gd name="T2" fmla="*/ 34 w 42"/>
                <a:gd name="T3" fmla="*/ 11 h 42"/>
                <a:gd name="T4" fmla="*/ 32 w 42"/>
                <a:gd name="T5" fmla="*/ 33 h 42"/>
                <a:gd name="T6" fmla="*/ 9 w 42"/>
                <a:gd name="T7" fmla="*/ 33 h 42"/>
                <a:gd name="T8" fmla="*/ 11 w 42"/>
                <a:gd name="T9" fmla="*/ 11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11"/>
                  </a:moveTo>
                  <a:lnTo>
                    <a:pt x="34" y="11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1"/>
                  </a:lnTo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íş1íḓé">
              <a:extLst>
                <a:ext uri="{FF2B5EF4-FFF2-40B4-BE49-F238E27FC236}">
                  <a16:creationId xmlns:a16="http://schemas.microsoft.com/office/drawing/2014/main" id="{C0FFC3C6-1AAA-47A3-8CFD-C612FCEB19BE}"/>
                </a:ext>
              </a:extLst>
            </p:cNvPr>
            <p:cNvSpPr/>
            <p:nvPr userDrawn="1"/>
          </p:nvSpPr>
          <p:spPr bwMode="auto">
            <a:xfrm>
              <a:off x="4960156" y="3267269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ïŝliḓe">
              <a:extLst>
                <a:ext uri="{FF2B5EF4-FFF2-40B4-BE49-F238E27FC236}">
                  <a16:creationId xmlns:a16="http://schemas.microsoft.com/office/drawing/2014/main" id="{7F4B1462-FFEB-440A-804C-E5344535A81A}"/>
                </a:ext>
              </a:extLst>
            </p:cNvPr>
            <p:cNvSpPr/>
            <p:nvPr userDrawn="1"/>
          </p:nvSpPr>
          <p:spPr bwMode="auto">
            <a:xfrm>
              <a:off x="4954339" y="3261451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iślíḍe">
              <a:extLst>
                <a:ext uri="{FF2B5EF4-FFF2-40B4-BE49-F238E27FC236}">
                  <a16:creationId xmlns:a16="http://schemas.microsoft.com/office/drawing/2014/main" id="{614C72DC-8BBA-46BD-AB6D-72AD871E0DB4}"/>
                </a:ext>
              </a:extLst>
            </p:cNvPr>
            <p:cNvSpPr/>
            <p:nvPr userDrawn="1"/>
          </p:nvSpPr>
          <p:spPr bwMode="auto">
            <a:xfrm>
              <a:off x="4954339" y="3261451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ïSľiḑê">
              <a:extLst>
                <a:ext uri="{FF2B5EF4-FFF2-40B4-BE49-F238E27FC236}">
                  <a16:creationId xmlns:a16="http://schemas.microsoft.com/office/drawing/2014/main" id="{9907C68C-0693-4579-8326-F69924E73227}"/>
                </a:ext>
              </a:extLst>
            </p:cNvPr>
            <p:cNvSpPr/>
            <p:nvPr userDrawn="1"/>
          </p:nvSpPr>
          <p:spPr bwMode="auto">
            <a:xfrm>
              <a:off x="4963065" y="3210549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0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0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íṧ1ïḓê">
              <a:extLst>
                <a:ext uri="{FF2B5EF4-FFF2-40B4-BE49-F238E27FC236}">
                  <a16:creationId xmlns:a16="http://schemas.microsoft.com/office/drawing/2014/main" id="{DDB2DD4B-5A9E-4D4E-88AC-A28475F65684}"/>
                </a:ext>
              </a:extLst>
            </p:cNvPr>
            <p:cNvSpPr/>
            <p:nvPr userDrawn="1"/>
          </p:nvSpPr>
          <p:spPr bwMode="auto">
            <a:xfrm>
              <a:off x="4957248" y="3203277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11 h 42"/>
                <a:gd name="T4" fmla="*/ 31 w 41"/>
                <a:gd name="T5" fmla="*/ 34 h 42"/>
                <a:gd name="T6" fmla="*/ 8 w 41"/>
                <a:gd name="T7" fmla="*/ 32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ṣ1iḑè">
              <a:extLst>
                <a:ext uri="{FF2B5EF4-FFF2-40B4-BE49-F238E27FC236}">
                  <a16:creationId xmlns:a16="http://schemas.microsoft.com/office/drawing/2014/main" id="{E79D4784-6AEA-4514-AF14-25E88D920166}"/>
                </a:ext>
              </a:extLst>
            </p:cNvPr>
            <p:cNvSpPr/>
            <p:nvPr userDrawn="1"/>
          </p:nvSpPr>
          <p:spPr bwMode="auto">
            <a:xfrm>
              <a:off x="4957248" y="3203277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11 h 42"/>
                <a:gd name="T4" fmla="*/ 31 w 41"/>
                <a:gd name="T5" fmla="*/ 34 h 42"/>
                <a:gd name="T6" fmla="*/ 8 w 41"/>
                <a:gd name="T7" fmla="*/ 32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ísḷîḓé">
              <a:extLst>
                <a:ext uri="{FF2B5EF4-FFF2-40B4-BE49-F238E27FC236}">
                  <a16:creationId xmlns:a16="http://schemas.microsoft.com/office/drawing/2014/main" id="{3B16B8FC-43E5-4750-8DF7-473E3E3410A8}"/>
                </a:ext>
              </a:extLst>
            </p:cNvPr>
            <p:cNvSpPr/>
            <p:nvPr userDrawn="1"/>
          </p:nvSpPr>
          <p:spPr bwMode="auto">
            <a:xfrm>
              <a:off x="4965974" y="3152376"/>
              <a:ext cx="45085" cy="47994"/>
            </a:xfrm>
            <a:custGeom>
              <a:avLst/>
              <a:gdLst>
                <a:gd name="T0" fmla="*/ 0 w 31"/>
                <a:gd name="T1" fmla="*/ 31 h 33"/>
                <a:gd name="T2" fmla="*/ 0 w 31"/>
                <a:gd name="T3" fmla="*/ 0 h 33"/>
                <a:gd name="T4" fmla="*/ 31 w 31"/>
                <a:gd name="T5" fmla="*/ 2 h 33"/>
                <a:gd name="T6" fmla="*/ 31 w 31"/>
                <a:gd name="T7" fmla="*/ 33 h 33"/>
                <a:gd name="T8" fmla="*/ 0 w 31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0" y="31"/>
                  </a:moveTo>
                  <a:lnTo>
                    <a:pt x="0" y="0"/>
                  </a:lnTo>
                  <a:lnTo>
                    <a:pt x="31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íŝļïḋê">
              <a:extLst>
                <a:ext uri="{FF2B5EF4-FFF2-40B4-BE49-F238E27FC236}">
                  <a16:creationId xmlns:a16="http://schemas.microsoft.com/office/drawing/2014/main" id="{EEB08052-E9E1-4165-93EE-0EAA4CB7C197}"/>
                </a:ext>
              </a:extLst>
            </p:cNvPr>
            <p:cNvSpPr/>
            <p:nvPr userDrawn="1"/>
          </p:nvSpPr>
          <p:spPr bwMode="auto">
            <a:xfrm>
              <a:off x="4960156" y="3146558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1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0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0 w 41"/>
                <a:gd name="T19" fmla="*/ 0 h 41"/>
                <a:gd name="T20" fmla="*/ 0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ïşlíḍe">
              <a:extLst>
                <a:ext uri="{FF2B5EF4-FFF2-40B4-BE49-F238E27FC236}">
                  <a16:creationId xmlns:a16="http://schemas.microsoft.com/office/drawing/2014/main" id="{1D0A41A7-4155-483E-BD56-AC278E06F9A3}"/>
                </a:ext>
              </a:extLst>
            </p:cNvPr>
            <p:cNvSpPr/>
            <p:nvPr userDrawn="1"/>
          </p:nvSpPr>
          <p:spPr bwMode="auto">
            <a:xfrm>
              <a:off x="4960156" y="3146558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1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0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0 w 41"/>
                <a:gd name="T19" fmla="*/ 0 h 41"/>
                <a:gd name="T20" fmla="*/ 0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moveTo>
                    <a:pt x="0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ïsľídê">
              <a:extLst>
                <a:ext uri="{FF2B5EF4-FFF2-40B4-BE49-F238E27FC236}">
                  <a16:creationId xmlns:a16="http://schemas.microsoft.com/office/drawing/2014/main" id="{C572FCE7-8091-498F-9DD2-529DD49F1414}"/>
                </a:ext>
              </a:extLst>
            </p:cNvPr>
            <p:cNvSpPr/>
            <p:nvPr userDrawn="1"/>
          </p:nvSpPr>
          <p:spPr bwMode="auto">
            <a:xfrm>
              <a:off x="4968882" y="3095656"/>
              <a:ext cx="45085" cy="47994"/>
            </a:xfrm>
            <a:custGeom>
              <a:avLst/>
              <a:gdLst>
                <a:gd name="T0" fmla="*/ 0 w 31"/>
                <a:gd name="T1" fmla="*/ 31 h 33"/>
                <a:gd name="T2" fmla="*/ 0 w 31"/>
                <a:gd name="T3" fmla="*/ 0 h 33"/>
                <a:gd name="T4" fmla="*/ 31 w 31"/>
                <a:gd name="T5" fmla="*/ 2 h 33"/>
                <a:gd name="T6" fmla="*/ 31 w 31"/>
                <a:gd name="T7" fmla="*/ 33 h 33"/>
                <a:gd name="T8" fmla="*/ 0 w 31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0" y="31"/>
                  </a:moveTo>
                  <a:lnTo>
                    <a:pt x="0" y="0"/>
                  </a:lnTo>
                  <a:lnTo>
                    <a:pt x="31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îšḻíḓe">
              <a:extLst>
                <a:ext uri="{FF2B5EF4-FFF2-40B4-BE49-F238E27FC236}">
                  <a16:creationId xmlns:a16="http://schemas.microsoft.com/office/drawing/2014/main" id="{9294E0AF-97EC-4658-95AB-385EDCCF5898}"/>
                </a:ext>
              </a:extLst>
            </p:cNvPr>
            <p:cNvSpPr/>
            <p:nvPr userDrawn="1"/>
          </p:nvSpPr>
          <p:spPr bwMode="auto">
            <a:xfrm>
              <a:off x="4960156" y="3089838"/>
              <a:ext cx="62537" cy="59629"/>
            </a:xfrm>
            <a:custGeom>
              <a:avLst/>
              <a:gdLst>
                <a:gd name="T0" fmla="*/ 10 w 43"/>
                <a:gd name="T1" fmla="*/ 8 h 41"/>
                <a:gd name="T2" fmla="*/ 33 w 43"/>
                <a:gd name="T3" fmla="*/ 10 h 41"/>
                <a:gd name="T4" fmla="*/ 33 w 43"/>
                <a:gd name="T5" fmla="*/ 33 h 41"/>
                <a:gd name="T6" fmla="*/ 10 w 43"/>
                <a:gd name="T7" fmla="*/ 31 h 41"/>
                <a:gd name="T8" fmla="*/ 10 w 43"/>
                <a:gd name="T9" fmla="*/ 8 h 41"/>
                <a:gd name="T10" fmla="*/ 2 w 43"/>
                <a:gd name="T11" fmla="*/ 0 h 41"/>
                <a:gd name="T12" fmla="*/ 0 w 43"/>
                <a:gd name="T13" fmla="*/ 39 h 41"/>
                <a:gd name="T14" fmla="*/ 41 w 43"/>
                <a:gd name="T15" fmla="*/ 41 h 41"/>
                <a:gd name="T16" fmla="*/ 43 w 43"/>
                <a:gd name="T17" fmla="*/ 2 h 41"/>
                <a:gd name="T18" fmla="*/ 2 w 43"/>
                <a:gd name="T19" fmla="*/ 0 h 41"/>
                <a:gd name="T20" fmla="*/ 2 w 43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1">
                  <a:moveTo>
                    <a:pt x="10" y="8"/>
                  </a:moveTo>
                  <a:lnTo>
                    <a:pt x="33" y="10"/>
                  </a:lnTo>
                  <a:lnTo>
                    <a:pt x="33" y="33"/>
                  </a:lnTo>
                  <a:lnTo>
                    <a:pt x="10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1" y="41"/>
                  </a:lnTo>
                  <a:lnTo>
                    <a:pt x="4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iSļïďè">
              <a:extLst>
                <a:ext uri="{FF2B5EF4-FFF2-40B4-BE49-F238E27FC236}">
                  <a16:creationId xmlns:a16="http://schemas.microsoft.com/office/drawing/2014/main" id="{E4417529-7804-4191-84FC-399C92AA15E8}"/>
                </a:ext>
              </a:extLst>
            </p:cNvPr>
            <p:cNvSpPr/>
            <p:nvPr userDrawn="1"/>
          </p:nvSpPr>
          <p:spPr bwMode="auto">
            <a:xfrm>
              <a:off x="4960156" y="3089838"/>
              <a:ext cx="62537" cy="59629"/>
            </a:xfrm>
            <a:custGeom>
              <a:avLst/>
              <a:gdLst>
                <a:gd name="T0" fmla="*/ 10 w 43"/>
                <a:gd name="T1" fmla="*/ 8 h 41"/>
                <a:gd name="T2" fmla="*/ 33 w 43"/>
                <a:gd name="T3" fmla="*/ 10 h 41"/>
                <a:gd name="T4" fmla="*/ 33 w 43"/>
                <a:gd name="T5" fmla="*/ 33 h 41"/>
                <a:gd name="T6" fmla="*/ 10 w 43"/>
                <a:gd name="T7" fmla="*/ 31 h 41"/>
                <a:gd name="T8" fmla="*/ 10 w 43"/>
                <a:gd name="T9" fmla="*/ 8 h 41"/>
                <a:gd name="T10" fmla="*/ 2 w 43"/>
                <a:gd name="T11" fmla="*/ 0 h 41"/>
                <a:gd name="T12" fmla="*/ 0 w 43"/>
                <a:gd name="T13" fmla="*/ 39 h 41"/>
                <a:gd name="T14" fmla="*/ 41 w 43"/>
                <a:gd name="T15" fmla="*/ 41 h 41"/>
                <a:gd name="T16" fmla="*/ 43 w 43"/>
                <a:gd name="T17" fmla="*/ 2 h 41"/>
                <a:gd name="T18" fmla="*/ 2 w 43"/>
                <a:gd name="T19" fmla="*/ 0 h 41"/>
                <a:gd name="T20" fmla="*/ 2 w 43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1">
                  <a:moveTo>
                    <a:pt x="10" y="8"/>
                  </a:moveTo>
                  <a:lnTo>
                    <a:pt x="33" y="10"/>
                  </a:lnTo>
                  <a:lnTo>
                    <a:pt x="33" y="33"/>
                  </a:lnTo>
                  <a:lnTo>
                    <a:pt x="10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1" y="41"/>
                  </a:lnTo>
                  <a:lnTo>
                    <a:pt x="43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iṡlïḓê">
              <a:extLst>
                <a:ext uri="{FF2B5EF4-FFF2-40B4-BE49-F238E27FC236}">
                  <a16:creationId xmlns:a16="http://schemas.microsoft.com/office/drawing/2014/main" id="{A567D4B2-80B6-4E2D-8C84-8CD92932BB23}"/>
                </a:ext>
              </a:extLst>
            </p:cNvPr>
            <p:cNvSpPr/>
            <p:nvPr userDrawn="1"/>
          </p:nvSpPr>
          <p:spPr bwMode="auto">
            <a:xfrm>
              <a:off x="4971791" y="298076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0 h 33"/>
                <a:gd name="T6" fmla="*/ 33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3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iṥľiďê">
              <a:extLst>
                <a:ext uri="{FF2B5EF4-FFF2-40B4-BE49-F238E27FC236}">
                  <a16:creationId xmlns:a16="http://schemas.microsoft.com/office/drawing/2014/main" id="{D5133CC1-7A66-46B0-91B8-C539D71D6D54}"/>
                </a:ext>
              </a:extLst>
            </p:cNvPr>
            <p:cNvSpPr/>
            <p:nvPr userDrawn="1"/>
          </p:nvSpPr>
          <p:spPr bwMode="auto">
            <a:xfrm>
              <a:off x="4965974" y="2974946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3 w 41"/>
                <a:gd name="T5" fmla="*/ 31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3" y="31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îSlidé">
              <a:extLst>
                <a:ext uri="{FF2B5EF4-FFF2-40B4-BE49-F238E27FC236}">
                  <a16:creationId xmlns:a16="http://schemas.microsoft.com/office/drawing/2014/main" id="{78971096-2CB2-4B2C-A141-F87886ADC305}"/>
                </a:ext>
              </a:extLst>
            </p:cNvPr>
            <p:cNvSpPr/>
            <p:nvPr userDrawn="1"/>
          </p:nvSpPr>
          <p:spPr bwMode="auto">
            <a:xfrm>
              <a:off x="4965974" y="2974946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3 w 41"/>
                <a:gd name="T5" fmla="*/ 31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3" y="31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ïS1ïdê">
              <a:extLst>
                <a:ext uri="{FF2B5EF4-FFF2-40B4-BE49-F238E27FC236}">
                  <a16:creationId xmlns:a16="http://schemas.microsoft.com/office/drawing/2014/main" id="{0475D83A-B6A4-4266-B080-2E886435DC51}"/>
                </a:ext>
              </a:extLst>
            </p:cNvPr>
            <p:cNvSpPr/>
            <p:nvPr userDrawn="1"/>
          </p:nvSpPr>
          <p:spPr bwMode="auto">
            <a:xfrm>
              <a:off x="5002333" y="3559592"/>
              <a:ext cx="47994" cy="49448"/>
            </a:xfrm>
            <a:custGeom>
              <a:avLst/>
              <a:gdLst>
                <a:gd name="T0" fmla="*/ 0 w 33"/>
                <a:gd name="T1" fmla="*/ 31 h 34"/>
                <a:gd name="T2" fmla="*/ 2 w 33"/>
                <a:gd name="T3" fmla="*/ 0 h 34"/>
                <a:gd name="T4" fmla="*/ 33 w 33"/>
                <a:gd name="T5" fmla="*/ 2 h 34"/>
                <a:gd name="T6" fmla="*/ 31 w 33"/>
                <a:gd name="T7" fmla="*/ 34 h 34"/>
                <a:gd name="T8" fmla="*/ 0 w 33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îş1íḓè">
              <a:extLst>
                <a:ext uri="{FF2B5EF4-FFF2-40B4-BE49-F238E27FC236}">
                  <a16:creationId xmlns:a16="http://schemas.microsoft.com/office/drawing/2014/main" id="{CC247FBB-1AC6-44B6-8258-E239F3444521}"/>
                </a:ext>
              </a:extLst>
            </p:cNvPr>
            <p:cNvSpPr/>
            <p:nvPr userDrawn="1"/>
          </p:nvSpPr>
          <p:spPr bwMode="auto">
            <a:xfrm>
              <a:off x="4996515" y="3553775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3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3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íS1ïde">
              <a:extLst>
                <a:ext uri="{FF2B5EF4-FFF2-40B4-BE49-F238E27FC236}">
                  <a16:creationId xmlns:a16="http://schemas.microsoft.com/office/drawing/2014/main" id="{215A3A7D-A9ED-4AC9-B5D8-52C997FCDF7F}"/>
                </a:ext>
              </a:extLst>
            </p:cNvPr>
            <p:cNvSpPr/>
            <p:nvPr userDrawn="1"/>
          </p:nvSpPr>
          <p:spPr bwMode="auto">
            <a:xfrm>
              <a:off x="4996515" y="3553775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3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3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îşľîḋé">
              <a:extLst>
                <a:ext uri="{FF2B5EF4-FFF2-40B4-BE49-F238E27FC236}">
                  <a16:creationId xmlns:a16="http://schemas.microsoft.com/office/drawing/2014/main" id="{E1ED779F-45BF-4DF4-ABFD-9B056FE7EF4D}"/>
                </a:ext>
              </a:extLst>
            </p:cNvPr>
            <p:cNvSpPr/>
            <p:nvPr userDrawn="1"/>
          </p:nvSpPr>
          <p:spPr bwMode="auto">
            <a:xfrm>
              <a:off x="5005241" y="3502872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0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îṩḻiďé">
              <a:extLst>
                <a:ext uri="{FF2B5EF4-FFF2-40B4-BE49-F238E27FC236}">
                  <a16:creationId xmlns:a16="http://schemas.microsoft.com/office/drawing/2014/main" id="{6D287352-F072-4D5D-86CB-3F1846E82DE7}"/>
                </a:ext>
              </a:extLst>
            </p:cNvPr>
            <p:cNvSpPr/>
            <p:nvPr userDrawn="1"/>
          </p:nvSpPr>
          <p:spPr bwMode="auto">
            <a:xfrm>
              <a:off x="4999424" y="3497055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ïşḻidê">
              <a:extLst>
                <a:ext uri="{FF2B5EF4-FFF2-40B4-BE49-F238E27FC236}">
                  <a16:creationId xmlns:a16="http://schemas.microsoft.com/office/drawing/2014/main" id="{78BFA6CE-9486-4A4E-96DE-6165E5AF99CB}"/>
                </a:ext>
              </a:extLst>
            </p:cNvPr>
            <p:cNvSpPr/>
            <p:nvPr userDrawn="1"/>
          </p:nvSpPr>
          <p:spPr bwMode="auto">
            <a:xfrm>
              <a:off x="4999424" y="3497055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íṩlíḋê">
              <a:extLst>
                <a:ext uri="{FF2B5EF4-FFF2-40B4-BE49-F238E27FC236}">
                  <a16:creationId xmlns:a16="http://schemas.microsoft.com/office/drawing/2014/main" id="{0EC4ED97-3943-40DD-A46B-3A5E5C5E9324}"/>
                </a:ext>
              </a:extLst>
            </p:cNvPr>
            <p:cNvSpPr/>
            <p:nvPr userDrawn="1"/>
          </p:nvSpPr>
          <p:spPr bwMode="auto">
            <a:xfrm>
              <a:off x="5008150" y="3444699"/>
              <a:ext cx="47994" cy="46539"/>
            </a:xfrm>
            <a:custGeom>
              <a:avLst/>
              <a:gdLst>
                <a:gd name="T0" fmla="*/ 0 w 33"/>
                <a:gd name="T1" fmla="*/ 32 h 32"/>
                <a:gd name="T2" fmla="*/ 2 w 33"/>
                <a:gd name="T3" fmla="*/ 0 h 32"/>
                <a:gd name="T4" fmla="*/ 33 w 33"/>
                <a:gd name="T5" fmla="*/ 0 h 32"/>
                <a:gd name="T6" fmla="*/ 31 w 33"/>
                <a:gd name="T7" fmla="*/ 32 h 32"/>
                <a:gd name="T8" fmla="*/ 0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ïṣḷiďê">
              <a:extLst>
                <a:ext uri="{FF2B5EF4-FFF2-40B4-BE49-F238E27FC236}">
                  <a16:creationId xmlns:a16="http://schemas.microsoft.com/office/drawing/2014/main" id="{7ED925B3-A0FC-429D-9762-B2E0EA494F13}"/>
                </a:ext>
              </a:extLst>
            </p:cNvPr>
            <p:cNvSpPr/>
            <p:nvPr userDrawn="1"/>
          </p:nvSpPr>
          <p:spPr bwMode="auto">
            <a:xfrm>
              <a:off x="5002333" y="3438881"/>
              <a:ext cx="59629" cy="61083"/>
            </a:xfrm>
            <a:custGeom>
              <a:avLst/>
              <a:gdLst>
                <a:gd name="T0" fmla="*/ 10 w 41"/>
                <a:gd name="T1" fmla="*/ 9 h 42"/>
                <a:gd name="T2" fmla="*/ 33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10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0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9"/>
                  </a:moveTo>
                  <a:lnTo>
                    <a:pt x="33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10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ïŝ1iḍe">
              <a:extLst>
                <a:ext uri="{FF2B5EF4-FFF2-40B4-BE49-F238E27FC236}">
                  <a16:creationId xmlns:a16="http://schemas.microsoft.com/office/drawing/2014/main" id="{60E4D4BA-3702-4D94-B365-4B8B637E694B}"/>
                </a:ext>
              </a:extLst>
            </p:cNvPr>
            <p:cNvSpPr/>
            <p:nvPr userDrawn="1"/>
          </p:nvSpPr>
          <p:spPr bwMode="auto">
            <a:xfrm>
              <a:off x="5002333" y="3438881"/>
              <a:ext cx="59629" cy="61083"/>
            </a:xfrm>
            <a:custGeom>
              <a:avLst/>
              <a:gdLst>
                <a:gd name="T0" fmla="*/ 10 w 41"/>
                <a:gd name="T1" fmla="*/ 9 h 42"/>
                <a:gd name="T2" fmla="*/ 33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10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0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9"/>
                  </a:moveTo>
                  <a:lnTo>
                    <a:pt x="33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10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iśḻîḋé">
              <a:extLst>
                <a:ext uri="{FF2B5EF4-FFF2-40B4-BE49-F238E27FC236}">
                  <a16:creationId xmlns:a16="http://schemas.microsoft.com/office/drawing/2014/main" id="{B3CE7DD0-3E69-438C-8B4C-3827A0A00E38}"/>
                </a:ext>
              </a:extLst>
            </p:cNvPr>
            <p:cNvSpPr/>
            <p:nvPr userDrawn="1"/>
          </p:nvSpPr>
          <p:spPr bwMode="auto">
            <a:xfrm>
              <a:off x="5011059" y="3387980"/>
              <a:ext cx="47994" cy="45085"/>
            </a:xfrm>
            <a:custGeom>
              <a:avLst/>
              <a:gdLst>
                <a:gd name="T0" fmla="*/ 0 w 33"/>
                <a:gd name="T1" fmla="*/ 31 h 31"/>
                <a:gd name="T2" fmla="*/ 2 w 33"/>
                <a:gd name="T3" fmla="*/ 0 h 31"/>
                <a:gd name="T4" fmla="*/ 33 w 33"/>
                <a:gd name="T5" fmla="*/ 0 h 31"/>
                <a:gd name="T6" fmla="*/ 31 w 33"/>
                <a:gd name="T7" fmla="*/ 31 h 31"/>
                <a:gd name="T8" fmla="*/ 0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ïṥ1íḑê">
              <a:extLst>
                <a:ext uri="{FF2B5EF4-FFF2-40B4-BE49-F238E27FC236}">
                  <a16:creationId xmlns:a16="http://schemas.microsoft.com/office/drawing/2014/main" id="{08499F87-58CE-4C23-A1E8-956290ACC46F}"/>
                </a:ext>
              </a:extLst>
            </p:cNvPr>
            <p:cNvSpPr/>
            <p:nvPr userDrawn="1"/>
          </p:nvSpPr>
          <p:spPr bwMode="auto">
            <a:xfrm>
              <a:off x="5005241" y="3379254"/>
              <a:ext cx="59629" cy="59629"/>
            </a:xfrm>
            <a:custGeom>
              <a:avLst/>
              <a:gdLst>
                <a:gd name="T0" fmla="*/ 10 w 41"/>
                <a:gd name="T1" fmla="*/ 10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10 w 41"/>
                <a:gd name="T9" fmla="*/ 10 h 41"/>
                <a:gd name="T10" fmla="*/ 2 w 41"/>
                <a:gd name="T11" fmla="*/ 0 h 41"/>
                <a:gd name="T12" fmla="*/ 0 w 41"/>
                <a:gd name="T13" fmla="*/ 41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10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10" y="10"/>
                  </a:lnTo>
                  <a:close/>
                  <a:moveTo>
                    <a:pt x="2" y="0"/>
                  </a:moveTo>
                  <a:lnTo>
                    <a:pt x="0" y="41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ísḻiḑé">
              <a:extLst>
                <a:ext uri="{FF2B5EF4-FFF2-40B4-BE49-F238E27FC236}">
                  <a16:creationId xmlns:a16="http://schemas.microsoft.com/office/drawing/2014/main" id="{8DCA06D4-A653-4A83-9AB7-DCA35D0B512B}"/>
                </a:ext>
              </a:extLst>
            </p:cNvPr>
            <p:cNvSpPr/>
            <p:nvPr userDrawn="1"/>
          </p:nvSpPr>
          <p:spPr bwMode="auto">
            <a:xfrm>
              <a:off x="5005241" y="3379254"/>
              <a:ext cx="59629" cy="59629"/>
            </a:xfrm>
            <a:custGeom>
              <a:avLst/>
              <a:gdLst>
                <a:gd name="T0" fmla="*/ 10 w 41"/>
                <a:gd name="T1" fmla="*/ 10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10 w 41"/>
                <a:gd name="T9" fmla="*/ 10 h 41"/>
                <a:gd name="T10" fmla="*/ 2 w 41"/>
                <a:gd name="T11" fmla="*/ 0 h 41"/>
                <a:gd name="T12" fmla="*/ 0 w 41"/>
                <a:gd name="T13" fmla="*/ 41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10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10" y="10"/>
                  </a:lnTo>
                  <a:moveTo>
                    <a:pt x="2" y="0"/>
                  </a:moveTo>
                  <a:lnTo>
                    <a:pt x="0" y="41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îśḷîďé">
              <a:extLst>
                <a:ext uri="{FF2B5EF4-FFF2-40B4-BE49-F238E27FC236}">
                  <a16:creationId xmlns:a16="http://schemas.microsoft.com/office/drawing/2014/main" id="{745D93FC-49ED-4C51-9EC3-9491BDEA565F}"/>
                </a:ext>
              </a:extLst>
            </p:cNvPr>
            <p:cNvSpPr/>
            <p:nvPr userDrawn="1"/>
          </p:nvSpPr>
          <p:spPr bwMode="auto">
            <a:xfrm>
              <a:off x="5013968" y="3328351"/>
              <a:ext cx="47994" cy="47994"/>
            </a:xfrm>
            <a:custGeom>
              <a:avLst/>
              <a:gdLst>
                <a:gd name="T0" fmla="*/ 0 w 33"/>
                <a:gd name="T1" fmla="*/ 33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ïṡļiḍe">
              <a:extLst>
                <a:ext uri="{FF2B5EF4-FFF2-40B4-BE49-F238E27FC236}">
                  <a16:creationId xmlns:a16="http://schemas.microsoft.com/office/drawing/2014/main" id="{072EDEB3-317B-4BB7-812B-2B8DFAD6DC5D}"/>
                </a:ext>
              </a:extLst>
            </p:cNvPr>
            <p:cNvSpPr/>
            <p:nvPr userDrawn="1"/>
          </p:nvSpPr>
          <p:spPr bwMode="auto">
            <a:xfrm>
              <a:off x="5008150" y="3321080"/>
              <a:ext cx="61083" cy="61083"/>
            </a:xfrm>
            <a:custGeom>
              <a:avLst/>
              <a:gdLst>
                <a:gd name="T0" fmla="*/ 10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4 h 42"/>
                <a:gd name="T8" fmla="*/ 10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39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0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4"/>
                  </a:lnTo>
                  <a:lnTo>
                    <a:pt x="10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îŝļïdé">
              <a:extLst>
                <a:ext uri="{FF2B5EF4-FFF2-40B4-BE49-F238E27FC236}">
                  <a16:creationId xmlns:a16="http://schemas.microsoft.com/office/drawing/2014/main" id="{469491DB-65FB-4104-88CB-3540944CCD07}"/>
                </a:ext>
              </a:extLst>
            </p:cNvPr>
            <p:cNvSpPr/>
            <p:nvPr userDrawn="1"/>
          </p:nvSpPr>
          <p:spPr bwMode="auto">
            <a:xfrm>
              <a:off x="5008150" y="3321080"/>
              <a:ext cx="61083" cy="61083"/>
            </a:xfrm>
            <a:custGeom>
              <a:avLst/>
              <a:gdLst>
                <a:gd name="T0" fmla="*/ 10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4 h 42"/>
                <a:gd name="T8" fmla="*/ 10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39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0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4"/>
                  </a:lnTo>
                  <a:lnTo>
                    <a:pt x="10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iṧlîḑé">
              <a:extLst>
                <a:ext uri="{FF2B5EF4-FFF2-40B4-BE49-F238E27FC236}">
                  <a16:creationId xmlns:a16="http://schemas.microsoft.com/office/drawing/2014/main" id="{852B32D4-510A-4D64-8367-607E03752C94}"/>
                </a:ext>
              </a:extLst>
            </p:cNvPr>
            <p:cNvSpPr/>
            <p:nvPr userDrawn="1"/>
          </p:nvSpPr>
          <p:spPr bwMode="auto">
            <a:xfrm>
              <a:off x="5016876" y="3270177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îṡ1ïďé">
              <a:extLst>
                <a:ext uri="{FF2B5EF4-FFF2-40B4-BE49-F238E27FC236}">
                  <a16:creationId xmlns:a16="http://schemas.microsoft.com/office/drawing/2014/main" id="{192C80C5-56B5-4C4A-9CD8-22FAF1387E6F}"/>
                </a:ext>
              </a:extLst>
            </p:cNvPr>
            <p:cNvSpPr/>
            <p:nvPr userDrawn="1"/>
          </p:nvSpPr>
          <p:spPr bwMode="auto">
            <a:xfrm>
              <a:off x="5011059" y="3264360"/>
              <a:ext cx="61083" cy="59629"/>
            </a:xfrm>
            <a:custGeom>
              <a:avLst/>
              <a:gdLst>
                <a:gd name="T0" fmla="*/ 10 w 42"/>
                <a:gd name="T1" fmla="*/ 8 h 41"/>
                <a:gd name="T2" fmla="*/ 33 w 42"/>
                <a:gd name="T3" fmla="*/ 10 h 41"/>
                <a:gd name="T4" fmla="*/ 31 w 42"/>
                <a:gd name="T5" fmla="*/ 33 h 41"/>
                <a:gd name="T6" fmla="*/ 8 w 42"/>
                <a:gd name="T7" fmla="*/ 31 h 41"/>
                <a:gd name="T8" fmla="*/ 10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ïṣ1íḍe">
              <a:extLst>
                <a:ext uri="{FF2B5EF4-FFF2-40B4-BE49-F238E27FC236}">
                  <a16:creationId xmlns:a16="http://schemas.microsoft.com/office/drawing/2014/main" id="{0EBEF45C-72E7-4A55-96C6-D5DFE2C7E73E}"/>
                </a:ext>
              </a:extLst>
            </p:cNvPr>
            <p:cNvSpPr/>
            <p:nvPr userDrawn="1"/>
          </p:nvSpPr>
          <p:spPr bwMode="auto">
            <a:xfrm>
              <a:off x="5011059" y="3264360"/>
              <a:ext cx="61083" cy="59629"/>
            </a:xfrm>
            <a:custGeom>
              <a:avLst/>
              <a:gdLst>
                <a:gd name="T0" fmla="*/ 10 w 42"/>
                <a:gd name="T1" fmla="*/ 8 h 41"/>
                <a:gd name="T2" fmla="*/ 33 w 42"/>
                <a:gd name="T3" fmla="*/ 10 h 41"/>
                <a:gd name="T4" fmla="*/ 31 w 42"/>
                <a:gd name="T5" fmla="*/ 33 h 41"/>
                <a:gd name="T6" fmla="*/ 8 w 42"/>
                <a:gd name="T7" fmla="*/ 31 h 41"/>
                <a:gd name="T8" fmla="*/ 10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íṩľíḓê">
              <a:extLst>
                <a:ext uri="{FF2B5EF4-FFF2-40B4-BE49-F238E27FC236}">
                  <a16:creationId xmlns:a16="http://schemas.microsoft.com/office/drawing/2014/main" id="{664816FA-2E92-4A9D-948C-7F6D302943C5}"/>
                </a:ext>
              </a:extLst>
            </p:cNvPr>
            <p:cNvSpPr/>
            <p:nvPr userDrawn="1"/>
          </p:nvSpPr>
          <p:spPr bwMode="auto">
            <a:xfrm>
              <a:off x="5019785" y="3213458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1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iṧlïḓê">
              <a:extLst>
                <a:ext uri="{FF2B5EF4-FFF2-40B4-BE49-F238E27FC236}">
                  <a16:creationId xmlns:a16="http://schemas.microsoft.com/office/drawing/2014/main" id="{E36E31E8-20A3-4414-A190-3B835D5F78CC}"/>
                </a:ext>
              </a:extLst>
            </p:cNvPr>
            <p:cNvSpPr/>
            <p:nvPr userDrawn="1"/>
          </p:nvSpPr>
          <p:spPr bwMode="auto">
            <a:xfrm>
              <a:off x="5013968" y="3206186"/>
              <a:ext cx="61083" cy="61083"/>
            </a:xfrm>
            <a:custGeom>
              <a:avLst/>
              <a:gdLst>
                <a:gd name="T0" fmla="*/ 8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2 h 42"/>
                <a:gd name="T8" fmla="*/ 8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8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íṥ1ídê">
              <a:extLst>
                <a:ext uri="{FF2B5EF4-FFF2-40B4-BE49-F238E27FC236}">
                  <a16:creationId xmlns:a16="http://schemas.microsoft.com/office/drawing/2014/main" id="{6D3047C8-9EEB-4D68-9E7C-E54CAB31FDF2}"/>
                </a:ext>
              </a:extLst>
            </p:cNvPr>
            <p:cNvSpPr/>
            <p:nvPr userDrawn="1"/>
          </p:nvSpPr>
          <p:spPr bwMode="auto">
            <a:xfrm>
              <a:off x="5013968" y="3206186"/>
              <a:ext cx="61083" cy="61083"/>
            </a:xfrm>
            <a:custGeom>
              <a:avLst/>
              <a:gdLst>
                <a:gd name="T0" fmla="*/ 8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2 h 42"/>
                <a:gd name="T8" fmla="*/ 8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8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íSļiďè">
              <a:extLst>
                <a:ext uri="{FF2B5EF4-FFF2-40B4-BE49-F238E27FC236}">
                  <a16:creationId xmlns:a16="http://schemas.microsoft.com/office/drawing/2014/main" id="{D0F5DB5C-E0B3-492B-A872-40B5AF441FDD}"/>
                </a:ext>
              </a:extLst>
            </p:cNvPr>
            <p:cNvSpPr/>
            <p:nvPr userDrawn="1"/>
          </p:nvSpPr>
          <p:spPr bwMode="auto">
            <a:xfrm>
              <a:off x="5022694" y="3155284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0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íşļïdé">
              <a:extLst>
                <a:ext uri="{FF2B5EF4-FFF2-40B4-BE49-F238E27FC236}">
                  <a16:creationId xmlns:a16="http://schemas.microsoft.com/office/drawing/2014/main" id="{51568869-3F99-4A5A-8439-E7F93DFEBE39}"/>
                </a:ext>
              </a:extLst>
            </p:cNvPr>
            <p:cNvSpPr/>
            <p:nvPr userDrawn="1"/>
          </p:nvSpPr>
          <p:spPr bwMode="auto">
            <a:xfrm>
              <a:off x="5016876" y="3149467"/>
              <a:ext cx="61083" cy="61083"/>
            </a:xfrm>
            <a:custGeom>
              <a:avLst/>
              <a:gdLst>
                <a:gd name="T0" fmla="*/ 9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9 w 42"/>
                <a:gd name="T7" fmla="*/ 31 h 42"/>
                <a:gd name="T8" fmla="*/ 9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9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i$líḍé">
              <a:extLst>
                <a:ext uri="{FF2B5EF4-FFF2-40B4-BE49-F238E27FC236}">
                  <a16:creationId xmlns:a16="http://schemas.microsoft.com/office/drawing/2014/main" id="{966E966D-10B7-41DE-8C41-AD2623B264AD}"/>
                </a:ext>
              </a:extLst>
            </p:cNvPr>
            <p:cNvSpPr/>
            <p:nvPr userDrawn="1"/>
          </p:nvSpPr>
          <p:spPr bwMode="auto">
            <a:xfrm>
              <a:off x="5016876" y="3149467"/>
              <a:ext cx="61083" cy="61083"/>
            </a:xfrm>
            <a:custGeom>
              <a:avLst/>
              <a:gdLst>
                <a:gd name="T0" fmla="*/ 9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9 w 42"/>
                <a:gd name="T7" fmla="*/ 31 h 42"/>
                <a:gd name="T8" fmla="*/ 9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9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iṣ1íḑê">
              <a:extLst>
                <a:ext uri="{FF2B5EF4-FFF2-40B4-BE49-F238E27FC236}">
                  <a16:creationId xmlns:a16="http://schemas.microsoft.com/office/drawing/2014/main" id="{EB9F0D57-B9A6-486D-8573-310C73F0A6E7}"/>
                </a:ext>
              </a:extLst>
            </p:cNvPr>
            <p:cNvSpPr/>
            <p:nvPr userDrawn="1"/>
          </p:nvSpPr>
          <p:spPr bwMode="auto">
            <a:xfrm>
              <a:off x="5025602" y="3098565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0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şļiḍè">
              <a:extLst>
                <a:ext uri="{FF2B5EF4-FFF2-40B4-BE49-F238E27FC236}">
                  <a16:creationId xmlns:a16="http://schemas.microsoft.com/office/drawing/2014/main" id="{6A350456-FE72-472A-8644-E61C4AAC1AFC}"/>
                </a:ext>
              </a:extLst>
            </p:cNvPr>
            <p:cNvSpPr/>
            <p:nvPr userDrawn="1"/>
          </p:nvSpPr>
          <p:spPr bwMode="auto">
            <a:xfrm>
              <a:off x="5019785" y="3092747"/>
              <a:ext cx="61083" cy="59629"/>
            </a:xfrm>
            <a:custGeom>
              <a:avLst/>
              <a:gdLst>
                <a:gd name="T0" fmla="*/ 9 w 42"/>
                <a:gd name="T1" fmla="*/ 8 h 41"/>
                <a:gd name="T2" fmla="*/ 31 w 42"/>
                <a:gd name="T3" fmla="*/ 10 h 41"/>
                <a:gd name="T4" fmla="*/ 31 w 42"/>
                <a:gd name="T5" fmla="*/ 33 h 41"/>
                <a:gd name="T6" fmla="*/ 9 w 42"/>
                <a:gd name="T7" fmla="*/ 31 h 41"/>
                <a:gd name="T8" fmla="*/ 9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9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îṣľídè">
              <a:extLst>
                <a:ext uri="{FF2B5EF4-FFF2-40B4-BE49-F238E27FC236}">
                  <a16:creationId xmlns:a16="http://schemas.microsoft.com/office/drawing/2014/main" id="{D212EE6C-1809-428B-B725-F7F005F099DB}"/>
                </a:ext>
              </a:extLst>
            </p:cNvPr>
            <p:cNvSpPr/>
            <p:nvPr userDrawn="1"/>
          </p:nvSpPr>
          <p:spPr bwMode="auto">
            <a:xfrm>
              <a:off x="5019785" y="3092747"/>
              <a:ext cx="61083" cy="59629"/>
            </a:xfrm>
            <a:custGeom>
              <a:avLst/>
              <a:gdLst>
                <a:gd name="T0" fmla="*/ 9 w 42"/>
                <a:gd name="T1" fmla="*/ 8 h 41"/>
                <a:gd name="T2" fmla="*/ 31 w 42"/>
                <a:gd name="T3" fmla="*/ 10 h 41"/>
                <a:gd name="T4" fmla="*/ 31 w 42"/>
                <a:gd name="T5" fmla="*/ 33 h 41"/>
                <a:gd name="T6" fmla="*/ 9 w 42"/>
                <a:gd name="T7" fmla="*/ 31 h 41"/>
                <a:gd name="T8" fmla="*/ 9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9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îṩľiďê">
              <a:extLst>
                <a:ext uri="{FF2B5EF4-FFF2-40B4-BE49-F238E27FC236}">
                  <a16:creationId xmlns:a16="http://schemas.microsoft.com/office/drawing/2014/main" id="{A3D718F4-AF69-4329-932A-C3C188F7E6A8}"/>
                </a:ext>
              </a:extLst>
            </p:cNvPr>
            <p:cNvSpPr/>
            <p:nvPr userDrawn="1"/>
          </p:nvSpPr>
          <p:spPr bwMode="auto">
            <a:xfrm>
              <a:off x="4968882" y="3037482"/>
              <a:ext cx="106168" cy="52356"/>
            </a:xfrm>
            <a:custGeom>
              <a:avLst/>
              <a:gdLst>
                <a:gd name="T0" fmla="*/ 0 w 73"/>
                <a:gd name="T1" fmla="*/ 31 h 36"/>
                <a:gd name="T2" fmla="*/ 2 w 73"/>
                <a:gd name="T3" fmla="*/ 0 h 36"/>
                <a:gd name="T4" fmla="*/ 73 w 73"/>
                <a:gd name="T5" fmla="*/ 2 h 36"/>
                <a:gd name="T6" fmla="*/ 73 w 73"/>
                <a:gd name="T7" fmla="*/ 36 h 36"/>
                <a:gd name="T8" fmla="*/ 0 w 73"/>
                <a:gd name="T9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6">
                  <a:moveTo>
                    <a:pt x="0" y="31"/>
                  </a:moveTo>
                  <a:lnTo>
                    <a:pt x="2" y="0"/>
                  </a:lnTo>
                  <a:lnTo>
                    <a:pt x="73" y="2"/>
                  </a:lnTo>
                  <a:lnTo>
                    <a:pt x="73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ísļíḑé">
              <a:extLst>
                <a:ext uri="{FF2B5EF4-FFF2-40B4-BE49-F238E27FC236}">
                  <a16:creationId xmlns:a16="http://schemas.microsoft.com/office/drawing/2014/main" id="{847ADCA0-A461-425F-B3B4-4082C2687B9C}"/>
                </a:ext>
              </a:extLst>
            </p:cNvPr>
            <p:cNvSpPr/>
            <p:nvPr userDrawn="1"/>
          </p:nvSpPr>
          <p:spPr bwMode="auto">
            <a:xfrm>
              <a:off x="4963065" y="3031665"/>
              <a:ext cx="120711" cy="63991"/>
            </a:xfrm>
            <a:custGeom>
              <a:avLst/>
              <a:gdLst>
                <a:gd name="T0" fmla="*/ 10 w 83"/>
                <a:gd name="T1" fmla="*/ 8 h 44"/>
                <a:gd name="T2" fmla="*/ 41 w 83"/>
                <a:gd name="T3" fmla="*/ 10 h 44"/>
                <a:gd name="T4" fmla="*/ 73 w 83"/>
                <a:gd name="T5" fmla="*/ 10 h 44"/>
                <a:gd name="T6" fmla="*/ 73 w 83"/>
                <a:gd name="T7" fmla="*/ 35 h 44"/>
                <a:gd name="T8" fmla="*/ 41 w 83"/>
                <a:gd name="T9" fmla="*/ 33 h 44"/>
                <a:gd name="T10" fmla="*/ 10 w 83"/>
                <a:gd name="T11" fmla="*/ 31 h 44"/>
                <a:gd name="T12" fmla="*/ 10 w 83"/>
                <a:gd name="T13" fmla="*/ 8 h 44"/>
                <a:gd name="T14" fmla="*/ 2 w 83"/>
                <a:gd name="T15" fmla="*/ 0 h 44"/>
                <a:gd name="T16" fmla="*/ 0 w 83"/>
                <a:gd name="T17" fmla="*/ 40 h 44"/>
                <a:gd name="T18" fmla="*/ 41 w 83"/>
                <a:gd name="T19" fmla="*/ 42 h 44"/>
                <a:gd name="T20" fmla="*/ 81 w 83"/>
                <a:gd name="T21" fmla="*/ 44 h 44"/>
                <a:gd name="T22" fmla="*/ 83 w 83"/>
                <a:gd name="T23" fmla="*/ 4 h 44"/>
                <a:gd name="T24" fmla="*/ 41 w 83"/>
                <a:gd name="T25" fmla="*/ 2 h 44"/>
                <a:gd name="T26" fmla="*/ 2 w 83"/>
                <a:gd name="T27" fmla="*/ 0 h 44"/>
                <a:gd name="T28" fmla="*/ 2 w 8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44">
                  <a:moveTo>
                    <a:pt x="10" y="8"/>
                  </a:moveTo>
                  <a:lnTo>
                    <a:pt x="41" y="10"/>
                  </a:lnTo>
                  <a:lnTo>
                    <a:pt x="73" y="10"/>
                  </a:lnTo>
                  <a:lnTo>
                    <a:pt x="73" y="35"/>
                  </a:lnTo>
                  <a:lnTo>
                    <a:pt x="41" y="33"/>
                  </a:lnTo>
                  <a:lnTo>
                    <a:pt x="10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1" y="42"/>
                  </a:lnTo>
                  <a:lnTo>
                    <a:pt x="81" y="44"/>
                  </a:lnTo>
                  <a:lnTo>
                    <a:pt x="83" y="4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îSlídé">
              <a:extLst>
                <a:ext uri="{FF2B5EF4-FFF2-40B4-BE49-F238E27FC236}">
                  <a16:creationId xmlns:a16="http://schemas.microsoft.com/office/drawing/2014/main" id="{1563F0D8-B845-4EA0-9BFE-A09C268ED5B4}"/>
                </a:ext>
              </a:extLst>
            </p:cNvPr>
            <p:cNvSpPr/>
            <p:nvPr userDrawn="1"/>
          </p:nvSpPr>
          <p:spPr bwMode="auto">
            <a:xfrm>
              <a:off x="4963065" y="3031665"/>
              <a:ext cx="120711" cy="63991"/>
            </a:xfrm>
            <a:custGeom>
              <a:avLst/>
              <a:gdLst>
                <a:gd name="T0" fmla="*/ 10 w 83"/>
                <a:gd name="T1" fmla="*/ 8 h 44"/>
                <a:gd name="T2" fmla="*/ 41 w 83"/>
                <a:gd name="T3" fmla="*/ 10 h 44"/>
                <a:gd name="T4" fmla="*/ 73 w 83"/>
                <a:gd name="T5" fmla="*/ 10 h 44"/>
                <a:gd name="T6" fmla="*/ 73 w 83"/>
                <a:gd name="T7" fmla="*/ 35 h 44"/>
                <a:gd name="T8" fmla="*/ 41 w 83"/>
                <a:gd name="T9" fmla="*/ 33 h 44"/>
                <a:gd name="T10" fmla="*/ 10 w 83"/>
                <a:gd name="T11" fmla="*/ 31 h 44"/>
                <a:gd name="T12" fmla="*/ 10 w 83"/>
                <a:gd name="T13" fmla="*/ 8 h 44"/>
                <a:gd name="T14" fmla="*/ 2 w 83"/>
                <a:gd name="T15" fmla="*/ 0 h 44"/>
                <a:gd name="T16" fmla="*/ 0 w 83"/>
                <a:gd name="T17" fmla="*/ 40 h 44"/>
                <a:gd name="T18" fmla="*/ 41 w 83"/>
                <a:gd name="T19" fmla="*/ 42 h 44"/>
                <a:gd name="T20" fmla="*/ 81 w 83"/>
                <a:gd name="T21" fmla="*/ 44 h 44"/>
                <a:gd name="T22" fmla="*/ 83 w 83"/>
                <a:gd name="T23" fmla="*/ 4 h 44"/>
                <a:gd name="T24" fmla="*/ 41 w 83"/>
                <a:gd name="T25" fmla="*/ 2 h 44"/>
                <a:gd name="T26" fmla="*/ 2 w 83"/>
                <a:gd name="T27" fmla="*/ 0 h 44"/>
                <a:gd name="T28" fmla="*/ 2 w 8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44">
                  <a:moveTo>
                    <a:pt x="10" y="8"/>
                  </a:moveTo>
                  <a:lnTo>
                    <a:pt x="41" y="10"/>
                  </a:lnTo>
                  <a:lnTo>
                    <a:pt x="73" y="10"/>
                  </a:lnTo>
                  <a:lnTo>
                    <a:pt x="73" y="35"/>
                  </a:lnTo>
                  <a:lnTo>
                    <a:pt x="41" y="33"/>
                  </a:lnTo>
                  <a:lnTo>
                    <a:pt x="10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1" y="42"/>
                  </a:lnTo>
                  <a:lnTo>
                    <a:pt x="81" y="44"/>
                  </a:lnTo>
                  <a:lnTo>
                    <a:pt x="83" y="4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sľïḑê">
              <a:extLst>
                <a:ext uri="{FF2B5EF4-FFF2-40B4-BE49-F238E27FC236}">
                  <a16:creationId xmlns:a16="http://schemas.microsoft.com/office/drawing/2014/main" id="{BDE40567-D5D9-4AE5-8564-1619CCC57C10}"/>
                </a:ext>
              </a:extLst>
            </p:cNvPr>
            <p:cNvSpPr/>
            <p:nvPr userDrawn="1"/>
          </p:nvSpPr>
          <p:spPr bwMode="auto">
            <a:xfrm>
              <a:off x="5032874" y="298367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ïśļíḋé">
              <a:extLst>
                <a:ext uri="{FF2B5EF4-FFF2-40B4-BE49-F238E27FC236}">
                  <a16:creationId xmlns:a16="http://schemas.microsoft.com/office/drawing/2014/main" id="{9C257EC5-6732-4B60-8019-ABF9A031C3AB}"/>
                </a:ext>
              </a:extLst>
            </p:cNvPr>
            <p:cNvSpPr/>
            <p:nvPr userDrawn="1"/>
          </p:nvSpPr>
          <p:spPr bwMode="auto">
            <a:xfrm>
              <a:off x="5022694" y="2977854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4 w 42"/>
                <a:gd name="T5" fmla="*/ 31 h 41"/>
                <a:gd name="T6" fmla="*/ 11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2 w 42"/>
                <a:gd name="T15" fmla="*/ 41 h 41"/>
                <a:gd name="T16" fmla="*/ 42 w 42"/>
                <a:gd name="T17" fmla="*/ 0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4" y="31"/>
                  </a:lnTo>
                  <a:lnTo>
                    <a:pt x="11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2" y="41"/>
                  </a:lnTo>
                  <a:lnTo>
                    <a:pt x="4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íšlïḓê">
              <a:extLst>
                <a:ext uri="{FF2B5EF4-FFF2-40B4-BE49-F238E27FC236}">
                  <a16:creationId xmlns:a16="http://schemas.microsoft.com/office/drawing/2014/main" id="{52D8A8C5-15A1-4294-80BA-3616F8421004}"/>
                </a:ext>
              </a:extLst>
            </p:cNvPr>
            <p:cNvSpPr/>
            <p:nvPr userDrawn="1"/>
          </p:nvSpPr>
          <p:spPr bwMode="auto">
            <a:xfrm>
              <a:off x="5022694" y="2977854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4 w 42"/>
                <a:gd name="T5" fmla="*/ 31 h 41"/>
                <a:gd name="T6" fmla="*/ 11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2 w 42"/>
                <a:gd name="T15" fmla="*/ 41 h 41"/>
                <a:gd name="T16" fmla="*/ 42 w 42"/>
                <a:gd name="T17" fmla="*/ 0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4" y="31"/>
                  </a:lnTo>
                  <a:lnTo>
                    <a:pt x="11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2" y="41"/>
                  </a:lnTo>
                  <a:lnTo>
                    <a:pt x="4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i$ḷíďè">
              <a:extLst>
                <a:ext uri="{FF2B5EF4-FFF2-40B4-BE49-F238E27FC236}">
                  <a16:creationId xmlns:a16="http://schemas.microsoft.com/office/drawing/2014/main" id="{7D0C93F1-05D0-443B-8C47-468C48A6053B}"/>
                </a:ext>
              </a:extLst>
            </p:cNvPr>
            <p:cNvSpPr/>
            <p:nvPr userDrawn="1"/>
          </p:nvSpPr>
          <p:spPr bwMode="auto">
            <a:xfrm>
              <a:off x="5059052" y="3449062"/>
              <a:ext cx="55265" cy="162887"/>
            </a:xfrm>
            <a:custGeom>
              <a:avLst/>
              <a:gdLst>
                <a:gd name="T0" fmla="*/ 0 w 38"/>
                <a:gd name="T1" fmla="*/ 110 h 112"/>
                <a:gd name="T2" fmla="*/ 7 w 38"/>
                <a:gd name="T3" fmla="*/ 0 h 112"/>
                <a:gd name="T4" fmla="*/ 38 w 38"/>
                <a:gd name="T5" fmla="*/ 0 h 112"/>
                <a:gd name="T6" fmla="*/ 34 w 38"/>
                <a:gd name="T7" fmla="*/ 112 h 112"/>
                <a:gd name="T8" fmla="*/ 0 w 38"/>
                <a:gd name="T9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12">
                  <a:moveTo>
                    <a:pt x="0" y="110"/>
                  </a:moveTo>
                  <a:lnTo>
                    <a:pt x="7" y="0"/>
                  </a:lnTo>
                  <a:lnTo>
                    <a:pt x="38" y="0"/>
                  </a:lnTo>
                  <a:lnTo>
                    <a:pt x="34" y="112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íşliḑè">
              <a:extLst>
                <a:ext uri="{FF2B5EF4-FFF2-40B4-BE49-F238E27FC236}">
                  <a16:creationId xmlns:a16="http://schemas.microsoft.com/office/drawing/2014/main" id="{7D1BA52B-9466-4449-AE95-40D4D0AD1C42}"/>
                </a:ext>
              </a:extLst>
            </p:cNvPr>
            <p:cNvSpPr/>
            <p:nvPr userDrawn="1"/>
          </p:nvSpPr>
          <p:spPr bwMode="auto">
            <a:xfrm>
              <a:off x="5053234" y="3438881"/>
              <a:ext cx="66900" cy="178885"/>
            </a:xfrm>
            <a:custGeom>
              <a:avLst/>
              <a:gdLst>
                <a:gd name="T0" fmla="*/ 15 w 46"/>
                <a:gd name="T1" fmla="*/ 11 h 123"/>
                <a:gd name="T2" fmla="*/ 38 w 46"/>
                <a:gd name="T3" fmla="*/ 11 h 123"/>
                <a:gd name="T4" fmla="*/ 35 w 46"/>
                <a:gd name="T5" fmla="*/ 42 h 123"/>
                <a:gd name="T6" fmla="*/ 33 w 46"/>
                <a:gd name="T7" fmla="*/ 81 h 123"/>
                <a:gd name="T8" fmla="*/ 33 w 46"/>
                <a:gd name="T9" fmla="*/ 114 h 123"/>
                <a:gd name="T10" fmla="*/ 11 w 46"/>
                <a:gd name="T11" fmla="*/ 112 h 123"/>
                <a:gd name="T12" fmla="*/ 11 w 46"/>
                <a:gd name="T13" fmla="*/ 81 h 123"/>
                <a:gd name="T14" fmla="*/ 13 w 46"/>
                <a:gd name="T15" fmla="*/ 42 h 123"/>
                <a:gd name="T16" fmla="*/ 15 w 46"/>
                <a:gd name="T17" fmla="*/ 11 h 123"/>
                <a:gd name="T18" fmla="*/ 6 w 46"/>
                <a:gd name="T19" fmla="*/ 0 h 123"/>
                <a:gd name="T20" fmla="*/ 4 w 46"/>
                <a:gd name="T21" fmla="*/ 42 h 123"/>
                <a:gd name="T22" fmla="*/ 2 w 46"/>
                <a:gd name="T23" fmla="*/ 81 h 123"/>
                <a:gd name="T24" fmla="*/ 0 w 46"/>
                <a:gd name="T25" fmla="*/ 121 h 123"/>
                <a:gd name="T26" fmla="*/ 42 w 46"/>
                <a:gd name="T27" fmla="*/ 123 h 123"/>
                <a:gd name="T28" fmla="*/ 42 w 46"/>
                <a:gd name="T29" fmla="*/ 83 h 123"/>
                <a:gd name="T30" fmla="*/ 44 w 46"/>
                <a:gd name="T31" fmla="*/ 42 h 123"/>
                <a:gd name="T32" fmla="*/ 46 w 46"/>
                <a:gd name="T33" fmla="*/ 2 h 123"/>
                <a:gd name="T34" fmla="*/ 6 w 46"/>
                <a:gd name="T35" fmla="*/ 0 h 123"/>
                <a:gd name="T36" fmla="*/ 6 w 46"/>
                <a:gd name="T3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23">
                  <a:moveTo>
                    <a:pt x="15" y="11"/>
                  </a:moveTo>
                  <a:lnTo>
                    <a:pt x="38" y="11"/>
                  </a:lnTo>
                  <a:lnTo>
                    <a:pt x="35" y="42"/>
                  </a:lnTo>
                  <a:lnTo>
                    <a:pt x="33" y="81"/>
                  </a:lnTo>
                  <a:lnTo>
                    <a:pt x="33" y="114"/>
                  </a:lnTo>
                  <a:lnTo>
                    <a:pt x="11" y="112"/>
                  </a:lnTo>
                  <a:lnTo>
                    <a:pt x="11" y="81"/>
                  </a:lnTo>
                  <a:lnTo>
                    <a:pt x="13" y="42"/>
                  </a:lnTo>
                  <a:lnTo>
                    <a:pt x="15" y="11"/>
                  </a:lnTo>
                  <a:close/>
                  <a:moveTo>
                    <a:pt x="6" y="0"/>
                  </a:moveTo>
                  <a:lnTo>
                    <a:pt x="4" y="42"/>
                  </a:lnTo>
                  <a:lnTo>
                    <a:pt x="2" y="81"/>
                  </a:lnTo>
                  <a:lnTo>
                    <a:pt x="0" y="121"/>
                  </a:lnTo>
                  <a:lnTo>
                    <a:pt x="42" y="123"/>
                  </a:lnTo>
                  <a:lnTo>
                    <a:pt x="42" y="83"/>
                  </a:lnTo>
                  <a:lnTo>
                    <a:pt x="44" y="42"/>
                  </a:lnTo>
                  <a:lnTo>
                    <a:pt x="4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śļïḍê">
              <a:extLst>
                <a:ext uri="{FF2B5EF4-FFF2-40B4-BE49-F238E27FC236}">
                  <a16:creationId xmlns:a16="http://schemas.microsoft.com/office/drawing/2014/main" id="{D8230D1A-31D5-4DD8-8D31-0B8E96403B60}"/>
                </a:ext>
              </a:extLst>
            </p:cNvPr>
            <p:cNvSpPr/>
            <p:nvPr userDrawn="1"/>
          </p:nvSpPr>
          <p:spPr bwMode="auto">
            <a:xfrm>
              <a:off x="5053234" y="3438881"/>
              <a:ext cx="66900" cy="178885"/>
            </a:xfrm>
            <a:custGeom>
              <a:avLst/>
              <a:gdLst>
                <a:gd name="T0" fmla="*/ 15 w 46"/>
                <a:gd name="T1" fmla="*/ 11 h 123"/>
                <a:gd name="T2" fmla="*/ 38 w 46"/>
                <a:gd name="T3" fmla="*/ 11 h 123"/>
                <a:gd name="T4" fmla="*/ 35 w 46"/>
                <a:gd name="T5" fmla="*/ 42 h 123"/>
                <a:gd name="T6" fmla="*/ 33 w 46"/>
                <a:gd name="T7" fmla="*/ 81 h 123"/>
                <a:gd name="T8" fmla="*/ 33 w 46"/>
                <a:gd name="T9" fmla="*/ 114 h 123"/>
                <a:gd name="T10" fmla="*/ 11 w 46"/>
                <a:gd name="T11" fmla="*/ 112 h 123"/>
                <a:gd name="T12" fmla="*/ 11 w 46"/>
                <a:gd name="T13" fmla="*/ 81 h 123"/>
                <a:gd name="T14" fmla="*/ 13 w 46"/>
                <a:gd name="T15" fmla="*/ 42 h 123"/>
                <a:gd name="T16" fmla="*/ 15 w 46"/>
                <a:gd name="T17" fmla="*/ 11 h 123"/>
                <a:gd name="T18" fmla="*/ 6 w 46"/>
                <a:gd name="T19" fmla="*/ 0 h 123"/>
                <a:gd name="T20" fmla="*/ 4 w 46"/>
                <a:gd name="T21" fmla="*/ 42 h 123"/>
                <a:gd name="T22" fmla="*/ 2 w 46"/>
                <a:gd name="T23" fmla="*/ 81 h 123"/>
                <a:gd name="T24" fmla="*/ 0 w 46"/>
                <a:gd name="T25" fmla="*/ 121 h 123"/>
                <a:gd name="T26" fmla="*/ 42 w 46"/>
                <a:gd name="T27" fmla="*/ 123 h 123"/>
                <a:gd name="T28" fmla="*/ 42 w 46"/>
                <a:gd name="T29" fmla="*/ 83 h 123"/>
                <a:gd name="T30" fmla="*/ 44 w 46"/>
                <a:gd name="T31" fmla="*/ 42 h 123"/>
                <a:gd name="T32" fmla="*/ 46 w 46"/>
                <a:gd name="T33" fmla="*/ 2 h 123"/>
                <a:gd name="T34" fmla="*/ 6 w 46"/>
                <a:gd name="T35" fmla="*/ 0 h 123"/>
                <a:gd name="T36" fmla="*/ 6 w 46"/>
                <a:gd name="T3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23">
                  <a:moveTo>
                    <a:pt x="15" y="11"/>
                  </a:moveTo>
                  <a:lnTo>
                    <a:pt x="38" y="11"/>
                  </a:lnTo>
                  <a:lnTo>
                    <a:pt x="35" y="42"/>
                  </a:lnTo>
                  <a:lnTo>
                    <a:pt x="33" y="81"/>
                  </a:lnTo>
                  <a:lnTo>
                    <a:pt x="33" y="114"/>
                  </a:lnTo>
                  <a:lnTo>
                    <a:pt x="11" y="112"/>
                  </a:lnTo>
                  <a:lnTo>
                    <a:pt x="11" y="81"/>
                  </a:lnTo>
                  <a:lnTo>
                    <a:pt x="13" y="42"/>
                  </a:lnTo>
                  <a:lnTo>
                    <a:pt x="15" y="11"/>
                  </a:lnTo>
                  <a:moveTo>
                    <a:pt x="6" y="0"/>
                  </a:moveTo>
                  <a:lnTo>
                    <a:pt x="4" y="42"/>
                  </a:lnTo>
                  <a:lnTo>
                    <a:pt x="2" y="81"/>
                  </a:lnTo>
                  <a:lnTo>
                    <a:pt x="0" y="121"/>
                  </a:lnTo>
                  <a:lnTo>
                    <a:pt x="42" y="123"/>
                  </a:lnTo>
                  <a:lnTo>
                    <a:pt x="42" y="83"/>
                  </a:lnTo>
                  <a:lnTo>
                    <a:pt x="44" y="42"/>
                  </a:lnTo>
                  <a:lnTo>
                    <a:pt x="46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ïṧḻíḋé">
              <a:extLst>
                <a:ext uri="{FF2B5EF4-FFF2-40B4-BE49-F238E27FC236}">
                  <a16:creationId xmlns:a16="http://schemas.microsoft.com/office/drawing/2014/main" id="{64AC3831-9369-470A-9F60-2D860E354719}"/>
                </a:ext>
              </a:extLst>
            </p:cNvPr>
            <p:cNvSpPr/>
            <p:nvPr userDrawn="1"/>
          </p:nvSpPr>
          <p:spPr bwMode="auto">
            <a:xfrm>
              <a:off x="5069233" y="3387980"/>
              <a:ext cx="47994" cy="47994"/>
            </a:xfrm>
            <a:custGeom>
              <a:avLst/>
              <a:gdLst>
                <a:gd name="T0" fmla="*/ 0 w 33"/>
                <a:gd name="T1" fmla="*/ 33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iSḻiḋê">
              <a:extLst>
                <a:ext uri="{FF2B5EF4-FFF2-40B4-BE49-F238E27FC236}">
                  <a16:creationId xmlns:a16="http://schemas.microsoft.com/office/drawing/2014/main" id="{20F843B7-26E6-4FB0-9D2A-53699CD42C55}"/>
                </a:ext>
              </a:extLst>
            </p:cNvPr>
            <p:cNvSpPr/>
            <p:nvPr userDrawn="1"/>
          </p:nvSpPr>
          <p:spPr bwMode="auto">
            <a:xfrm>
              <a:off x="5061960" y="3382162"/>
              <a:ext cx="61083" cy="59629"/>
            </a:xfrm>
            <a:custGeom>
              <a:avLst/>
              <a:gdLst>
                <a:gd name="T0" fmla="*/ 11 w 42"/>
                <a:gd name="T1" fmla="*/ 10 h 41"/>
                <a:gd name="T2" fmla="*/ 34 w 42"/>
                <a:gd name="T3" fmla="*/ 10 h 41"/>
                <a:gd name="T4" fmla="*/ 32 w 42"/>
                <a:gd name="T5" fmla="*/ 33 h 41"/>
                <a:gd name="T6" fmla="*/ 9 w 42"/>
                <a:gd name="T7" fmla="*/ 33 h 41"/>
                <a:gd name="T8" fmla="*/ 11 w 42"/>
                <a:gd name="T9" fmla="*/ 10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íṧlíḋê">
              <a:extLst>
                <a:ext uri="{FF2B5EF4-FFF2-40B4-BE49-F238E27FC236}">
                  <a16:creationId xmlns:a16="http://schemas.microsoft.com/office/drawing/2014/main" id="{B28089A7-6F04-4DD0-9820-DA7DF7DF264C}"/>
                </a:ext>
              </a:extLst>
            </p:cNvPr>
            <p:cNvSpPr/>
            <p:nvPr userDrawn="1"/>
          </p:nvSpPr>
          <p:spPr bwMode="auto">
            <a:xfrm>
              <a:off x="5061960" y="3382162"/>
              <a:ext cx="61083" cy="59629"/>
            </a:xfrm>
            <a:custGeom>
              <a:avLst/>
              <a:gdLst>
                <a:gd name="T0" fmla="*/ 11 w 42"/>
                <a:gd name="T1" fmla="*/ 10 h 41"/>
                <a:gd name="T2" fmla="*/ 34 w 42"/>
                <a:gd name="T3" fmla="*/ 10 h 41"/>
                <a:gd name="T4" fmla="*/ 32 w 42"/>
                <a:gd name="T5" fmla="*/ 33 h 41"/>
                <a:gd name="T6" fmla="*/ 9 w 42"/>
                <a:gd name="T7" fmla="*/ 33 h 41"/>
                <a:gd name="T8" fmla="*/ 11 w 42"/>
                <a:gd name="T9" fmla="*/ 10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ïṥ1ïḑé">
              <a:extLst>
                <a:ext uri="{FF2B5EF4-FFF2-40B4-BE49-F238E27FC236}">
                  <a16:creationId xmlns:a16="http://schemas.microsoft.com/office/drawing/2014/main" id="{E0DE52AE-DC60-4232-9A0C-92B10753AE0E}"/>
                </a:ext>
              </a:extLst>
            </p:cNvPr>
            <p:cNvSpPr/>
            <p:nvPr userDrawn="1"/>
          </p:nvSpPr>
          <p:spPr bwMode="auto">
            <a:xfrm>
              <a:off x="5072141" y="3331260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îŝḷiḋê">
              <a:extLst>
                <a:ext uri="{FF2B5EF4-FFF2-40B4-BE49-F238E27FC236}">
                  <a16:creationId xmlns:a16="http://schemas.microsoft.com/office/drawing/2014/main" id="{9BF34E38-AECA-4FBB-B0D5-340913AE9756}"/>
                </a:ext>
              </a:extLst>
            </p:cNvPr>
            <p:cNvSpPr/>
            <p:nvPr userDrawn="1"/>
          </p:nvSpPr>
          <p:spPr bwMode="auto">
            <a:xfrm>
              <a:off x="5064869" y="3323988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11 h 42"/>
                <a:gd name="T4" fmla="*/ 32 w 42"/>
                <a:gd name="T5" fmla="*/ 34 h 42"/>
                <a:gd name="T6" fmla="*/ 9 w 42"/>
                <a:gd name="T7" fmla="*/ 34 h 42"/>
                <a:gd name="T8" fmla="*/ 11 w 42"/>
                <a:gd name="T9" fmla="*/ 9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11"/>
                  </a:lnTo>
                  <a:lnTo>
                    <a:pt x="32" y="34"/>
                  </a:lnTo>
                  <a:lnTo>
                    <a:pt x="9" y="34"/>
                  </a:lnTo>
                  <a:lnTo>
                    <a:pt x="11" y="9"/>
                  </a:lnTo>
                  <a:close/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ïśľíďe">
              <a:extLst>
                <a:ext uri="{FF2B5EF4-FFF2-40B4-BE49-F238E27FC236}">
                  <a16:creationId xmlns:a16="http://schemas.microsoft.com/office/drawing/2014/main" id="{DE564B42-F8B2-4013-AACC-1CC29352906D}"/>
                </a:ext>
              </a:extLst>
            </p:cNvPr>
            <p:cNvSpPr/>
            <p:nvPr userDrawn="1"/>
          </p:nvSpPr>
          <p:spPr bwMode="auto">
            <a:xfrm>
              <a:off x="5064869" y="3323988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11 h 42"/>
                <a:gd name="T4" fmla="*/ 32 w 42"/>
                <a:gd name="T5" fmla="*/ 34 h 42"/>
                <a:gd name="T6" fmla="*/ 9 w 42"/>
                <a:gd name="T7" fmla="*/ 34 h 42"/>
                <a:gd name="T8" fmla="*/ 11 w 42"/>
                <a:gd name="T9" fmla="*/ 9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11"/>
                  </a:lnTo>
                  <a:lnTo>
                    <a:pt x="32" y="34"/>
                  </a:lnTo>
                  <a:lnTo>
                    <a:pt x="9" y="34"/>
                  </a:lnTo>
                  <a:lnTo>
                    <a:pt x="11" y="9"/>
                  </a:lnTo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ṣḻidê">
              <a:extLst>
                <a:ext uri="{FF2B5EF4-FFF2-40B4-BE49-F238E27FC236}">
                  <a16:creationId xmlns:a16="http://schemas.microsoft.com/office/drawing/2014/main" id="{5CADAB72-B4F9-40F5-B374-6B2C7E488DDD}"/>
                </a:ext>
              </a:extLst>
            </p:cNvPr>
            <p:cNvSpPr/>
            <p:nvPr userDrawn="1"/>
          </p:nvSpPr>
          <p:spPr bwMode="auto">
            <a:xfrm>
              <a:off x="5075050" y="3273086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î$ḷîḓé">
              <a:extLst>
                <a:ext uri="{FF2B5EF4-FFF2-40B4-BE49-F238E27FC236}">
                  <a16:creationId xmlns:a16="http://schemas.microsoft.com/office/drawing/2014/main" id="{C3DEC48B-A620-4851-B1E6-81652CC5F13F}"/>
                </a:ext>
              </a:extLst>
            </p:cNvPr>
            <p:cNvSpPr/>
            <p:nvPr userDrawn="1"/>
          </p:nvSpPr>
          <p:spPr bwMode="auto">
            <a:xfrm>
              <a:off x="5069233" y="3267269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iŝ1îḋê">
              <a:extLst>
                <a:ext uri="{FF2B5EF4-FFF2-40B4-BE49-F238E27FC236}">
                  <a16:creationId xmlns:a16="http://schemas.microsoft.com/office/drawing/2014/main" id="{14B06C61-F29E-4AA6-ADEA-D14526CF2F46}"/>
                </a:ext>
              </a:extLst>
            </p:cNvPr>
            <p:cNvSpPr/>
            <p:nvPr userDrawn="1"/>
          </p:nvSpPr>
          <p:spPr bwMode="auto">
            <a:xfrm>
              <a:off x="5069233" y="3267269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ïşlíḓè">
              <a:extLst>
                <a:ext uri="{FF2B5EF4-FFF2-40B4-BE49-F238E27FC236}">
                  <a16:creationId xmlns:a16="http://schemas.microsoft.com/office/drawing/2014/main" id="{F62A7920-E6A4-4FF0-B4ED-58EE599F95CB}"/>
                </a:ext>
              </a:extLst>
            </p:cNvPr>
            <p:cNvSpPr/>
            <p:nvPr userDrawn="1"/>
          </p:nvSpPr>
          <p:spPr bwMode="auto">
            <a:xfrm>
              <a:off x="5077959" y="3216367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ïSḻidê">
              <a:extLst>
                <a:ext uri="{FF2B5EF4-FFF2-40B4-BE49-F238E27FC236}">
                  <a16:creationId xmlns:a16="http://schemas.microsoft.com/office/drawing/2014/main" id="{F07F0122-AC2E-49A3-8B70-E570BB724E56}"/>
                </a:ext>
              </a:extLst>
            </p:cNvPr>
            <p:cNvSpPr/>
            <p:nvPr userDrawn="1"/>
          </p:nvSpPr>
          <p:spPr bwMode="auto">
            <a:xfrm>
              <a:off x="5072141" y="3210550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íSḻiḋé">
              <a:extLst>
                <a:ext uri="{FF2B5EF4-FFF2-40B4-BE49-F238E27FC236}">
                  <a16:creationId xmlns:a16="http://schemas.microsoft.com/office/drawing/2014/main" id="{E1655DF3-07B1-49FA-AD2B-0FBFC4E70C85}"/>
                </a:ext>
              </a:extLst>
            </p:cNvPr>
            <p:cNvSpPr/>
            <p:nvPr userDrawn="1"/>
          </p:nvSpPr>
          <p:spPr bwMode="auto">
            <a:xfrm>
              <a:off x="5072141" y="3210550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ïŝľiḍè">
              <a:extLst>
                <a:ext uri="{FF2B5EF4-FFF2-40B4-BE49-F238E27FC236}">
                  <a16:creationId xmlns:a16="http://schemas.microsoft.com/office/drawing/2014/main" id="{0B3AD60B-4F1C-47C1-AA45-73E9A3A262CD}"/>
                </a:ext>
              </a:extLst>
            </p:cNvPr>
            <p:cNvSpPr/>
            <p:nvPr userDrawn="1"/>
          </p:nvSpPr>
          <p:spPr bwMode="auto">
            <a:xfrm>
              <a:off x="5080867" y="315819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ï$1idè">
              <a:extLst>
                <a:ext uri="{FF2B5EF4-FFF2-40B4-BE49-F238E27FC236}">
                  <a16:creationId xmlns:a16="http://schemas.microsoft.com/office/drawing/2014/main" id="{575D2E8B-4E4B-44C2-9B32-EBD49B5DB7F2}"/>
                </a:ext>
              </a:extLst>
            </p:cNvPr>
            <p:cNvSpPr/>
            <p:nvPr userDrawn="1"/>
          </p:nvSpPr>
          <p:spPr bwMode="auto">
            <a:xfrm>
              <a:off x="5075050" y="3152376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1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1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ï$1íḍê">
              <a:extLst>
                <a:ext uri="{FF2B5EF4-FFF2-40B4-BE49-F238E27FC236}">
                  <a16:creationId xmlns:a16="http://schemas.microsoft.com/office/drawing/2014/main" id="{A00F61B2-CF6C-49A7-A9FE-FCD1F3F45943}"/>
                </a:ext>
              </a:extLst>
            </p:cNvPr>
            <p:cNvSpPr/>
            <p:nvPr userDrawn="1"/>
          </p:nvSpPr>
          <p:spPr bwMode="auto">
            <a:xfrm>
              <a:off x="5075050" y="3152376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1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1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ïŝḻíde">
              <a:extLst>
                <a:ext uri="{FF2B5EF4-FFF2-40B4-BE49-F238E27FC236}">
                  <a16:creationId xmlns:a16="http://schemas.microsoft.com/office/drawing/2014/main" id="{10D3CD4F-154E-48A3-BC75-D2290FFDD6A5}"/>
                </a:ext>
              </a:extLst>
            </p:cNvPr>
            <p:cNvSpPr/>
            <p:nvPr userDrawn="1"/>
          </p:nvSpPr>
          <p:spPr bwMode="auto">
            <a:xfrm>
              <a:off x="5083776" y="310147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iṩ1ïḋé">
              <a:extLst>
                <a:ext uri="{FF2B5EF4-FFF2-40B4-BE49-F238E27FC236}">
                  <a16:creationId xmlns:a16="http://schemas.microsoft.com/office/drawing/2014/main" id="{7BBABFAC-76BD-4C50-9111-F3FB1E6A4772}"/>
                </a:ext>
              </a:extLst>
            </p:cNvPr>
            <p:cNvSpPr/>
            <p:nvPr userDrawn="1"/>
          </p:nvSpPr>
          <p:spPr bwMode="auto">
            <a:xfrm>
              <a:off x="5077959" y="3095656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îSľîḓè">
              <a:extLst>
                <a:ext uri="{FF2B5EF4-FFF2-40B4-BE49-F238E27FC236}">
                  <a16:creationId xmlns:a16="http://schemas.microsoft.com/office/drawing/2014/main" id="{3469DC40-C8F6-4EC4-A1B1-3DC788E83FB3}"/>
                </a:ext>
              </a:extLst>
            </p:cNvPr>
            <p:cNvSpPr/>
            <p:nvPr userDrawn="1"/>
          </p:nvSpPr>
          <p:spPr bwMode="auto">
            <a:xfrm>
              <a:off x="5077959" y="3095656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íṣļïḑé">
              <a:extLst>
                <a:ext uri="{FF2B5EF4-FFF2-40B4-BE49-F238E27FC236}">
                  <a16:creationId xmlns:a16="http://schemas.microsoft.com/office/drawing/2014/main" id="{F0ABBA0E-A32C-48AF-96A3-656782CB56CB}"/>
                </a:ext>
              </a:extLst>
            </p:cNvPr>
            <p:cNvSpPr/>
            <p:nvPr userDrawn="1"/>
          </p:nvSpPr>
          <p:spPr bwMode="auto">
            <a:xfrm>
              <a:off x="5086685" y="3043299"/>
              <a:ext cx="47994" cy="49448"/>
            </a:xfrm>
            <a:custGeom>
              <a:avLst/>
              <a:gdLst>
                <a:gd name="T0" fmla="*/ 0 w 33"/>
                <a:gd name="T1" fmla="*/ 32 h 34"/>
                <a:gd name="T2" fmla="*/ 0 w 33"/>
                <a:gd name="T3" fmla="*/ 0 h 34"/>
                <a:gd name="T4" fmla="*/ 33 w 33"/>
                <a:gd name="T5" fmla="*/ 0 h 34"/>
                <a:gd name="T6" fmla="*/ 31 w 33"/>
                <a:gd name="T7" fmla="*/ 34 h 34"/>
                <a:gd name="T8" fmla="*/ 0 w 33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2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1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íşḻíḋê">
              <a:extLst>
                <a:ext uri="{FF2B5EF4-FFF2-40B4-BE49-F238E27FC236}">
                  <a16:creationId xmlns:a16="http://schemas.microsoft.com/office/drawing/2014/main" id="{77102E38-7B8D-4E83-BB79-4C6DA0885BA2}"/>
                </a:ext>
              </a:extLst>
            </p:cNvPr>
            <p:cNvSpPr/>
            <p:nvPr userDrawn="1"/>
          </p:nvSpPr>
          <p:spPr bwMode="auto">
            <a:xfrm>
              <a:off x="5080867" y="3037482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ïšļiḋé">
              <a:extLst>
                <a:ext uri="{FF2B5EF4-FFF2-40B4-BE49-F238E27FC236}">
                  <a16:creationId xmlns:a16="http://schemas.microsoft.com/office/drawing/2014/main" id="{C2EE6E01-F87D-4C2C-9958-DF969DC9593C}"/>
                </a:ext>
              </a:extLst>
            </p:cNvPr>
            <p:cNvSpPr/>
            <p:nvPr userDrawn="1"/>
          </p:nvSpPr>
          <p:spPr bwMode="auto">
            <a:xfrm>
              <a:off x="5080867" y="3037482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îṡļíde">
              <a:extLst>
                <a:ext uri="{FF2B5EF4-FFF2-40B4-BE49-F238E27FC236}">
                  <a16:creationId xmlns:a16="http://schemas.microsoft.com/office/drawing/2014/main" id="{492FD179-15D2-4048-B3CD-9828A15BCF93}"/>
                </a:ext>
              </a:extLst>
            </p:cNvPr>
            <p:cNvSpPr/>
            <p:nvPr userDrawn="1"/>
          </p:nvSpPr>
          <p:spPr bwMode="auto">
            <a:xfrm>
              <a:off x="5089594" y="2986580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šḻíḋe">
              <a:extLst>
                <a:ext uri="{FF2B5EF4-FFF2-40B4-BE49-F238E27FC236}">
                  <a16:creationId xmlns:a16="http://schemas.microsoft.com/office/drawing/2014/main" id="{D99FDCB4-800D-43BC-8205-61EE0359A4EF}"/>
                </a:ext>
              </a:extLst>
            </p:cNvPr>
            <p:cNvSpPr/>
            <p:nvPr userDrawn="1"/>
          </p:nvSpPr>
          <p:spPr bwMode="auto">
            <a:xfrm>
              <a:off x="5083776" y="2977854"/>
              <a:ext cx="59629" cy="62537"/>
            </a:xfrm>
            <a:custGeom>
              <a:avLst/>
              <a:gdLst>
                <a:gd name="T0" fmla="*/ 8 w 41"/>
                <a:gd name="T1" fmla="*/ 10 h 43"/>
                <a:gd name="T2" fmla="*/ 31 w 41"/>
                <a:gd name="T3" fmla="*/ 10 h 43"/>
                <a:gd name="T4" fmla="*/ 31 w 41"/>
                <a:gd name="T5" fmla="*/ 33 h 43"/>
                <a:gd name="T6" fmla="*/ 8 w 41"/>
                <a:gd name="T7" fmla="*/ 33 h 43"/>
                <a:gd name="T8" fmla="*/ 8 w 41"/>
                <a:gd name="T9" fmla="*/ 10 h 43"/>
                <a:gd name="T10" fmla="*/ 0 w 41"/>
                <a:gd name="T11" fmla="*/ 0 h 43"/>
                <a:gd name="T12" fmla="*/ 0 w 41"/>
                <a:gd name="T13" fmla="*/ 41 h 43"/>
                <a:gd name="T14" fmla="*/ 39 w 41"/>
                <a:gd name="T15" fmla="*/ 43 h 43"/>
                <a:gd name="T16" fmla="*/ 41 w 41"/>
                <a:gd name="T17" fmla="*/ 2 h 43"/>
                <a:gd name="T18" fmla="*/ 0 w 41"/>
                <a:gd name="T19" fmla="*/ 0 h 43"/>
                <a:gd name="T20" fmla="*/ 0 w 4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3">
                  <a:moveTo>
                    <a:pt x="8" y="10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10"/>
                  </a:lnTo>
                  <a:close/>
                  <a:moveTo>
                    <a:pt x="0" y="0"/>
                  </a:moveTo>
                  <a:lnTo>
                    <a:pt x="0" y="41"/>
                  </a:lnTo>
                  <a:lnTo>
                    <a:pt x="39" y="43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iśľîdê">
              <a:extLst>
                <a:ext uri="{FF2B5EF4-FFF2-40B4-BE49-F238E27FC236}">
                  <a16:creationId xmlns:a16="http://schemas.microsoft.com/office/drawing/2014/main" id="{1540F112-195E-40E2-AD35-83FC60AA106B}"/>
                </a:ext>
              </a:extLst>
            </p:cNvPr>
            <p:cNvSpPr/>
            <p:nvPr userDrawn="1"/>
          </p:nvSpPr>
          <p:spPr bwMode="auto">
            <a:xfrm>
              <a:off x="5083776" y="2977854"/>
              <a:ext cx="59629" cy="62537"/>
            </a:xfrm>
            <a:custGeom>
              <a:avLst/>
              <a:gdLst>
                <a:gd name="T0" fmla="*/ 8 w 41"/>
                <a:gd name="T1" fmla="*/ 10 h 43"/>
                <a:gd name="T2" fmla="*/ 31 w 41"/>
                <a:gd name="T3" fmla="*/ 10 h 43"/>
                <a:gd name="T4" fmla="*/ 31 w 41"/>
                <a:gd name="T5" fmla="*/ 33 h 43"/>
                <a:gd name="T6" fmla="*/ 8 w 41"/>
                <a:gd name="T7" fmla="*/ 33 h 43"/>
                <a:gd name="T8" fmla="*/ 8 w 41"/>
                <a:gd name="T9" fmla="*/ 10 h 43"/>
                <a:gd name="T10" fmla="*/ 0 w 41"/>
                <a:gd name="T11" fmla="*/ 0 h 43"/>
                <a:gd name="T12" fmla="*/ 0 w 41"/>
                <a:gd name="T13" fmla="*/ 41 h 43"/>
                <a:gd name="T14" fmla="*/ 39 w 41"/>
                <a:gd name="T15" fmla="*/ 43 h 43"/>
                <a:gd name="T16" fmla="*/ 41 w 41"/>
                <a:gd name="T17" fmla="*/ 2 h 43"/>
                <a:gd name="T18" fmla="*/ 0 w 41"/>
                <a:gd name="T19" fmla="*/ 0 h 43"/>
                <a:gd name="T20" fmla="*/ 0 w 4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3">
                  <a:moveTo>
                    <a:pt x="8" y="10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10"/>
                  </a:lnTo>
                  <a:moveTo>
                    <a:pt x="0" y="0"/>
                  </a:moveTo>
                  <a:lnTo>
                    <a:pt x="0" y="41"/>
                  </a:lnTo>
                  <a:lnTo>
                    <a:pt x="39" y="43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š1íde">
              <a:extLst>
                <a:ext uri="{FF2B5EF4-FFF2-40B4-BE49-F238E27FC236}">
                  <a16:creationId xmlns:a16="http://schemas.microsoft.com/office/drawing/2014/main" id="{84D654FD-3E9A-4C5C-850C-976334385246}"/>
                </a:ext>
              </a:extLst>
            </p:cNvPr>
            <p:cNvSpPr/>
            <p:nvPr userDrawn="1"/>
          </p:nvSpPr>
          <p:spPr bwMode="auto">
            <a:xfrm>
              <a:off x="8229525" y="4061341"/>
              <a:ext cx="383947" cy="570103"/>
            </a:xfrm>
            <a:custGeom>
              <a:avLst/>
              <a:gdLst>
                <a:gd name="T0" fmla="*/ 59 w 127"/>
                <a:gd name="T1" fmla="*/ 189 h 189"/>
                <a:gd name="T2" fmla="*/ 0 w 127"/>
                <a:gd name="T3" fmla="*/ 96 h 189"/>
                <a:gd name="T4" fmla="*/ 62 w 127"/>
                <a:gd name="T5" fmla="*/ 0 h 189"/>
                <a:gd name="T6" fmla="*/ 127 w 127"/>
                <a:gd name="T7" fmla="*/ 96 h 189"/>
                <a:gd name="T8" fmla="*/ 59 w 127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9">
                  <a:moveTo>
                    <a:pt x="59" y="189"/>
                  </a:moveTo>
                  <a:cubicBezTo>
                    <a:pt x="24" y="189"/>
                    <a:pt x="0" y="146"/>
                    <a:pt x="0" y="96"/>
                  </a:cubicBezTo>
                  <a:cubicBezTo>
                    <a:pt x="0" y="47"/>
                    <a:pt x="27" y="0"/>
                    <a:pt x="62" y="0"/>
                  </a:cubicBezTo>
                  <a:cubicBezTo>
                    <a:pt x="97" y="0"/>
                    <a:pt x="127" y="47"/>
                    <a:pt x="127" y="96"/>
                  </a:cubicBezTo>
                  <a:cubicBezTo>
                    <a:pt x="127" y="146"/>
                    <a:pt x="94" y="189"/>
                    <a:pt x="59" y="189"/>
                  </a:cubicBez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ŝ1idè">
              <a:extLst>
                <a:ext uri="{FF2B5EF4-FFF2-40B4-BE49-F238E27FC236}">
                  <a16:creationId xmlns:a16="http://schemas.microsoft.com/office/drawing/2014/main" id="{7C303AAD-FF65-4A31-A33F-6CAED9FCD69C}"/>
                </a:ext>
              </a:extLst>
            </p:cNvPr>
            <p:cNvSpPr/>
            <p:nvPr userDrawn="1"/>
          </p:nvSpPr>
          <p:spPr bwMode="auto">
            <a:xfrm>
              <a:off x="7860121" y="3798105"/>
              <a:ext cx="677725" cy="341772"/>
            </a:xfrm>
            <a:custGeom>
              <a:avLst/>
              <a:gdLst>
                <a:gd name="T0" fmla="*/ 224 w 224"/>
                <a:gd name="T1" fmla="*/ 65 h 113"/>
                <a:gd name="T2" fmla="*/ 138 w 224"/>
                <a:gd name="T3" fmla="*/ 19 h 113"/>
                <a:gd name="T4" fmla="*/ 0 w 224"/>
                <a:gd name="T5" fmla="*/ 23 h 113"/>
                <a:gd name="T6" fmla="*/ 6 w 224"/>
                <a:gd name="T7" fmla="*/ 62 h 113"/>
                <a:gd name="T8" fmla="*/ 112 w 224"/>
                <a:gd name="T9" fmla="*/ 66 h 113"/>
                <a:gd name="T10" fmla="*/ 176 w 224"/>
                <a:gd name="T11" fmla="*/ 113 h 113"/>
                <a:gd name="T12" fmla="*/ 224 w 224"/>
                <a:gd name="T13" fmla="*/ 6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3">
                  <a:moveTo>
                    <a:pt x="224" y="65"/>
                  </a:moveTo>
                  <a:cubicBezTo>
                    <a:pt x="224" y="65"/>
                    <a:pt x="209" y="41"/>
                    <a:pt x="138" y="19"/>
                  </a:cubicBezTo>
                  <a:cubicBezTo>
                    <a:pt x="77" y="0"/>
                    <a:pt x="0" y="23"/>
                    <a:pt x="0" y="23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89" y="56"/>
                    <a:pt x="112" y="66"/>
                  </a:cubicBezTo>
                  <a:cubicBezTo>
                    <a:pt x="157" y="85"/>
                    <a:pt x="176" y="113"/>
                    <a:pt x="176" y="113"/>
                  </a:cubicBezTo>
                  <a:lnTo>
                    <a:pt x="224" y="65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iŝḷïďè">
              <a:extLst>
                <a:ext uri="{FF2B5EF4-FFF2-40B4-BE49-F238E27FC236}">
                  <a16:creationId xmlns:a16="http://schemas.microsoft.com/office/drawing/2014/main" id="{BE9BDF39-E3E7-44EF-B643-B189A361B942}"/>
                </a:ext>
              </a:extLst>
            </p:cNvPr>
            <p:cNvSpPr/>
            <p:nvPr userDrawn="1"/>
          </p:nvSpPr>
          <p:spPr bwMode="auto">
            <a:xfrm>
              <a:off x="7839760" y="4490373"/>
              <a:ext cx="721355" cy="356315"/>
            </a:xfrm>
            <a:custGeom>
              <a:avLst/>
              <a:gdLst>
                <a:gd name="T0" fmla="*/ 239 w 239"/>
                <a:gd name="T1" fmla="*/ 63 h 118"/>
                <a:gd name="T2" fmla="*/ 125 w 239"/>
                <a:gd name="T3" fmla="*/ 118 h 118"/>
                <a:gd name="T4" fmla="*/ 0 w 239"/>
                <a:gd name="T5" fmla="*/ 35 h 118"/>
                <a:gd name="T6" fmla="*/ 17 w 239"/>
                <a:gd name="T7" fmla="*/ 0 h 118"/>
                <a:gd name="T8" fmla="*/ 114 w 239"/>
                <a:gd name="T9" fmla="*/ 65 h 118"/>
                <a:gd name="T10" fmla="*/ 186 w 239"/>
                <a:gd name="T11" fmla="*/ 30 h 118"/>
                <a:gd name="T12" fmla="*/ 239 w 239"/>
                <a:gd name="T13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18">
                  <a:moveTo>
                    <a:pt x="239" y="63"/>
                  </a:moveTo>
                  <a:cubicBezTo>
                    <a:pt x="239" y="63"/>
                    <a:pt x="200" y="118"/>
                    <a:pt x="125" y="118"/>
                  </a:cubicBezTo>
                  <a:cubicBezTo>
                    <a:pt x="62" y="118"/>
                    <a:pt x="0" y="35"/>
                    <a:pt x="0" y="3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0" y="68"/>
                    <a:pt x="114" y="65"/>
                  </a:cubicBezTo>
                  <a:cubicBezTo>
                    <a:pt x="163" y="60"/>
                    <a:pt x="186" y="30"/>
                    <a:pt x="186" y="30"/>
                  </a:cubicBezTo>
                  <a:lnTo>
                    <a:pt x="239" y="63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ïsļíḑé">
              <a:extLst>
                <a:ext uri="{FF2B5EF4-FFF2-40B4-BE49-F238E27FC236}">
                  <a16:creationId xmlns:a16="http://schemas.microsoft.com/office/drawing/2014/main" id="{EF44956E-7E1A-4C38-A20F-EB40A7C2606F}"/>
                </a:ext>
              </a:extLst>
            </p:cNvPr>
            <p:cNvSpPr/>
            <p:nvPr userDrawn="1"/>
          </p:nvSpPr>
          <p:spPr bwMode="auto">
            <a:xfrm>
              <a:off x="7694325" y="4496191"/>
              <a:ext cx="145435" cy="98895"/>
            </a:xfrm>
            <a:custGeom>
              <a:avLst/>
              <a:gdLst>
                <a:gd name="T0" fmla="*/ 1 w 48"/>
                <a:gd name="T1" fmla="*/ 4 h 33"/>
                <a:gd name="T2" fmla="*/ 1 w 48"/>
                <a:gd name="T3" fmla="*/ 4 h 33"/>
                <a:gd name="T4" fmla="*/ 3 w 48"/>
                <a:gd name="T5" fmla="*/ 10 h 33"/>
                <a:gd name="T6" fmla="*/ 40 w 48"/>
                <a:gd name="T7" fmla="*/ 32 h 33"/>
                <a:gd name="T8" fmla="*/ 47 w 48"/>
                <a:gd name="T9" fmla="*/ 30 h 33"/>
                <a:gd name="T10" fmla="*/ 47 w 48"/>
                <a:gd name="T11" fmla="*/ 30 h 33"/>
                <a:gd name="T12" fmla="*/ 45 w 48"/>
                <a:gd name="T13" fmla="*/ 24 h 33"/>
                <a:gd name="T14" fmla="*/ 8 w 48"/>
                <a:gd name="T15" fmla="*/ 2 h 33"/>
                <a:gd name="T16" fmla="*/ 1 w 48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3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9"/>
                    <a:pt x="3" y="1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3"/>
                    <a:pt x="45" y="33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8"/>
                    <a:pt x="47" y="25"/>
                    <a:pt x="45" y="2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2" y="1"/>
                    <a:pt x="1" y="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îsḷïḋe">
              <a:extLst>
                <a:ext uri="{FF2B5EF4-FFF2-40B4-BE49-F238E27FC236}">
                  <a16:creationId xmlns:a16="http://schemas.microsoft.com/office/drawing/2014/main" id="{217A4477-A518-40DE-AFB4-A098FD640E7B}"/>
                </a:ext>
              </a:extLst>
            </p:cNvPr>
            <p:cNvSpPr/>
            <p:nvPr userDrawn="1"/>
          </p:nvSpPr>
          <p:spPr bwMode="auto">
            <a:xfrm>
              <a:off x="7694325" y="4454014"/>
              <a:ext cx="148343" cy="98895"/>
            </a:xfrm>
            <a:custGeom>
              <a:avLst/>
              <a:gdLst>
                <a:gd name="T0" fmla="*/ 1 w 49"/>
                <a:gd name="T1" fmla="*/ 3 h 33"/>
                <a:gd name="T2" fmla="*/ 1 w 49"/>
                <a:gd name="T3" fmla="*/ 3 h 33"/>
                <a:gd name="T4" fmla="*/ 3 w 49"/>
                <a:gd name="T5" fmla="*/ 10 h 33"/>
                <a:gd name="T6" fmla="*/ 40 w 49"/>
                <a:gd name="T7" fmla="*/ 31 h 33"/>
                <a:gd name="T8" fmla="*/ 47 w 49"/>
                <a:gd name="T9" fmla="*/ 29 h 33"/>
                <a:gd name="T10" fmla="*/ 47 w 49"/>
                <a:gd name="T11" fmla="*/ 29 h 33"/>
                <a:gd name="T12" fmla="*/ 45 w 49"/>
                <a:gd name="T13" fmla="*/ 23 h 33"/>
                <a:gd name="T14" fmla="*/ 8 w 49"/>
                <a:gd name="T15" fmla="*/ 1 h 33"/>
                <a:gd name="T16" fmla="*/ 1 w 49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1" y="8"/>
                    <a:pt x="3" y="1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6" y="32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7"/>
                    <a:pt x="48" y="24"/>
                    <a:pt x="45" y="2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0"/>
                    <a:pt x="1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í$ḷîḓè">
              <a:extLst>
                <a:ext uri="{FF2B5EF4-FFF2-40B4-BE49-F238E27FC236}">
                  <a16:creationId xmlns:a16="http://schemas.microsoft.com/office/drawing/2014/main" id="{D496CCCD-170E-48A9-92AE-4165ED598B5A}"/>
                </a:ext>
              </a:extLst>
            </p:cNvPr>
            <p:cNvSpPr/>
            <p:nvPr userDrawn="1"/>
          </p:nvSpPr>
          <p:spPr bwMode="auto">
            <a:xfrm>
              <a:off x="7705960" y="4414747"/>
              <a:ext cx="148343" cy="98895"/>
            </a:xfrm>
            <a:custGeom>
              <a:avLst/>
              <a:gdLst>
                <a:gd name="T0" fmla="*/ 2 w 49"/>
                <a:gd name="T1" fmla="*/ 3 h 33"/>
                <a:gd name="T2" fmla="*/ 2 w 49"/>
                <a:gd name="T3" fmla="*/ 3 h 33"/>
                <a:gd name="T4" fmla="*/ 3 w 49"/>
                <a:gd name="T5" fmla="*/ 10 h 33"/>
                <a:gd name="T6" fmla="*/ 41 w 49"/>
                <a:gd name="T7" fmla="*/ 32 h 33"/>
                <a:gd name="T8" fmla="*/ 47 w 49"/>
                <a:gd name="T9" fmla="*/ 30 h 33"/>
                <a:gd name="T10" fmla="*/ 47 w 49"/>
                <a:gd name="T11" fmla="*/ 30 h 33"/>
                <a:gd name="T12" fmla="*/ 46 w 49"/>
                <a:gd name="T13" fmla="*/ 23 h 33"/>
                <a:gd name="T14" fmla="*/ 8 w 49"/>
                <a:gd name="T15" fmla="*/ 1 h 33"/>
                <a:gd name="T16" fmla="*/ 2 w 49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9"/>
                    <a:pt x="3" y="1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3"/>
                    <a:pt x="46" y="32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8"/>
                    <a:pt x="48" y="24"/>
                    <a:pt x="46" y="2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îṩľíḋè">
              <a:extLst>
                <a:ext uri="{FF2B5EF4-FFF2-40B4-BE49-F238E27FC236}">
                  <a16:creationId xmlns:a16="http://schemas.microsoft.com/office/drawing/2014/main" id="{81CBCC88-6194-418C-82A9-BA99D772AC1A}"/>
                </a:ext>
              </a:extLst>
            </p:cNvPr>
            <p:cNvSpPr/>
            <p:nvPr userDrawn="1"/>
          </p:nvSpPr>
          <p:spPr bwMode="auto">
            <a:xfrm>
              <a:off x="7742319" y="4390023"/>
              <a:ext cx="148343" cy="100350"/>
            </a:xfrm>
            <a:custGeom>
              <a:avLst/>
              <a:gdLst>
                <a:gd name="T0" fmla="*/ 2 w 49"/>
                <a:gd name="T1" fmla="*/ 3 h 33"/>
                <a:gd name="T2" fmla="*/ 2 w 49"/>
                <a:gd name="T3" fmla="*/ 3 h 33"/>
                <a:gd name="T4" fmla="*/ 3 w 49"/>
                <a:gd name="T5" fmla="*/ 10 h 33"/>
                <a:gd name="T6" fmla="*/ 41 w 49"/>
                <a:gd name="T7" fmla="*/ 32 h 33"/>
                <a:gd name="T8" fmla="*/ 47 w 49"/>
                <a:gd name="T9" fmla="*/ 30 h 33"/>
                <a:gd name="T10" fmla="*/ 47 w 49"/>
                <a:gd name="T11" fmla="*/ 30 h 33"/>
                <a:gd name="T12" fmla="*/ 46 w 49"/>
                <a:gd name="T13" fmla="*/ 23 h 33"/>
                <a:gd name="T14" fmla="*/ 8 w 49"/>
                <a:gd name="T15" fmla="*/ 1 h 33"/>
                <a:gd name="T16" fmla="*/ 2 w 49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8"/>
                    <a:pt x="3" y="1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3"/>
                    <a:pt x="46" y="32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8"/>
                    <a:pt x="48" y="24"/>
                    <a:pt x="46" y="2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ïsḻîḋé">
              <a:extLst>
                <a:ext uri="{FF2B5EF4-FFF2-40B4-BE49-F238E27FC236}">
                  <a16:creationId xmlns:a16="http://schemas.microsoft.com/office/drawing/2014/main" id="{5B1A2814-A4EB-4449-AA8D-52A158B5662A}"/>
                </a:ext>
              </a:extLst>
            </p:cNvPr>
            <p:cNvSpPr/>
            <p:nvPr userDrawn="1"/>
          </p:nvSpPr>
          <p:spPr bwMode="auto">
            <a:xfrm>
              <a:off x="7873210" y="4414747"/>
              <a:ext cx="56720" cy="95987"/>
            </a:xfrm>
            <a:custGeom>
              <a:avLst/>
              <a:gdLst>
                <a:gd name="T0" fmla="*/ 5 w 19"/>
                <a:gd name="T1" fmla="*/ 1 h 32"/>
                <a:gd name="T2" fmla="*/ 5 w 19"/>
                <a:gd name="T3" fmla="*/ 1 h 32"/>
                <a:gd name="T4" fmla="*/ 1 w 19"/>
                <a:gd name="T5" fmla="*/ 9 h 32"/>
                <a:gd name="T6" fmla="*/ 6 w 19"/>
                <a:gd name="T7" fmla="*/ 27 h 32"/>
                <a:gd name="T8" fmla="*/ 13 w 19"/>
                <a:gd name="T9" fmla="*/ 32 h 32"/>
                <a:gd name="T10" fmla="*/ 13 w 19"/>
                <a:gd name="T11" fmla="*/ 32 h 32"/>
                <a:gd name="T12" fmla="*/ 18 w 19"/>
                <a:gd name="T13" fmla="*/ 24 h 32"/>
                <a:gd name="T14" fmla="*/ 13 w 19"/>
                <a:gd name="T15" fmla="*/ 6 h 32"/>
                <a:gd name="T16" fmla="*/ 5 w 19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2"/>
                    <a:pt x="0" y="5"/>
                    <a:pt x="1" y="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30"/>
                    <a:pt x="10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7" y="31"/>
                    <a:pt x="19" y="27"/>
                    <a:pt x="18" y="2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í$ľiḓê">
              <a:extLst>
                <a:ext uri="{FF2B5EF4-FFF2-40B4-BE49-F238E27FC236}">
                  <a16:creationId xmlns:a16="http://schemas.microsoft.com/office/drawing/2014/main" id="{C837AF43-959B-4C73-9ECA-B4AB9EF537DA}"/>
                </a:ext>
              </a:extLst>
            </p:cNvPr>
            <p:cNvSpPr/>
            <p:nvPr userDrawn="1"/>
          </p:nvSpPr>
          <p:spPr bwMode="auto">
            <a:xfrm>
              <a:off x="7772860" y="4448197"/>
              <a:ext cx="178885" cy="174521"/>
            </a:xfrm>
            <a:custGeom>
              <a:avLst/>
              <a:gdLst>
                <a:gd name="T0" fmla="*/ 53 w 59"/>
                <a:gd name="T1" fmla="*/ 40 h 58"/>
                <a:gd name="T2" fmla="*/ 51 w 59"/>
                <a:gd name="T3" fmla="*/ 44 h 58"/>
                <a:gd name="T4" fmla="*/ 20 w 59"/>
                <a:gd name="T5" fmla="*/ 52 h 58"/>
                <a:gd name="T6" fmla="*/ 14 w 59"/>
                <a:gd name="T7" fmla="*/ 48 h 58"/>
                <a:gd name="T8" fmla="*/ 6 w 59"/>
                <a:gd name="T9" fmla="*/ 17 h 58"/>
                <a:gd name="T10" fmla="*/ 8 w 59"/>
                <a:gd name="T11" fmla="*/ 14 h 58"/>
                <a:gd name="T12" fmla="*/ 39 w 59"/>
                <a:gd name="T13" fmla="*/ 6 h 58"/>
                <a:gd name="T14" fmla="*/ 45 w 59"/>
                <a:gd name="T15" fmla="*/ 10 h 58"/>
                <a:gd name="T16" fmla="*/ 53 w 59"/>
                <a:gd name="T1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8">
                  <a:moveTo>
                    <a:pt x="53" y="40"/>
                  </a:moveTo>
                  <a:cubicBezTo>
                    <a:pt x="51" y="44"/>
                    <a:pt x="51" y="44"/>
                    <a:pt x="51" y="44"/>
                  </a:cubicBezTo>
                  <a:cubicBezTo>
                    <a:pt x="45" y="54"/>
                    <a:pt x="31" y="58"/>
                    <a:pt x="20" y="5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4" y="3"/>
                    <a:pt x="28" y="0"/>
                    <a:pt x="39" y="6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6" y="16"/>
                    <a:pt x="59" y="30"/>
                    <a:pt x="53" y="4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íšlíḑê">
              <a:extLst>
                <a:ext uri="{FF2B5EF4-FFF2-40B4-BE49-F238E27FC236}">
                  <a16:creationId xmlns:a16="http://schemas.microsoft.com/office/drawing/2014/main" id="{96256AFA-55C6-4665-8060-156CCA571177}"/>
                </a:ext>
              </a:extLst>
            </p:cNvPr>
            <p:cNvSpPr/>
            <p:nvPr userDrawn="1"/>
          </p:nvSpPr>
          <p:spPr bwMode="auto">
            <a:xfrm>
              <a:off x="8286244" y="3979898"/>
              <a:ext cx="383947" cy="735899"/>
            </a:xfrm>
            <a:prstGeom prst="ellipse">
              <a:avLst/>
            </a:pr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ísľiḓê">
              <a:extLst>
                <a:ext uri="{FF2B5EF4-FFF2-40B4-BE49-F238E27FC236}">
                  <a16:creationId xmlns:a16="http://schemas.microsoft.com/office/drawing/2014/main" id="{272F1664-5782-4CDE-8C5A-7E14963A8453}"/>
                </a:ext>
              </a:extLst>
            </p:cNvPr>
            <p:cNvSpPr/>
            <p:nvPr userDrawn="1"/>
          </p:nvSpPr>
          <p:spPr bwMode="auto">
            <a:xfrm>
              <a:off x="8274610" y="4305671"/>
              <a:ext cx="78535" cy="81443"/>
            </a:xfrm>
            <a:custGeom>
              <a:avLst/>
              <a:gdLst>
                <a:gd name="T0" fmla="*/ 0 w 26"/>
                <a:gd name="T1" fmla="*/ 13 h 27"/>
                <a:gd name="T2" fmla="*/ 0 w 26"/>
                <a:gd name="T3" fmla="*/ 13 h 27"/>
                <a:gd name="T4" fmla="*/ 13 w 26"/>
                <a:gd name="T5" fmla="*/ 0 h 27"/>
                <a:gd name="T6" fmla="*/ 13 w 26"/>
                <a:gd name="T7" fmla="*/ 0 h 27"/>
                <a:gd name="T8" fmla="*/ 26 w 26"/>
                <a:gd name="T9" fmla="*/ 13 h 27"/>
                <a:gd name="T10" fmla="*/ 26 w 26"/>
                <a:gd name="T11" fmla="*/ 13 h 27"/>
                <a:gd name="T12" fmla="*/ 13 w 26"/>
                <a:gd name="T13" fmla="*/ 27 h 27"/>
                <a:gd name="T14" fmla="*/ 13 w 26"/>
                <a:gd name="T15" fmla="*/ 27 h 27"/>
                <a:gd name="T16" fmla="*/ 0 w 26"/>
                <a:gd name="T1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îṩḻíḋè">
              <a:extLst>
                <a:ext uri="{FF2B5EF4-FFF2-40B4-BE49-F238E27FC236}">
                  <a16:creationId xmlns:a16="http://schemas.microsoft.com/office/drawing/2014/main" id="{2B70EC28-CF58-416D-84A7-957BA2FAFC5B}"/>
                </a:ext>
              </a:extLst>
            </p:cNvPr>
            <p:cNvSpPr/>
            <p:nvPr userDrawn="1"/>
          </p:nvSpPr>
          <p:spPr bwMode="auto">
            <a:xfrm>
              <a:off x="8302242" y="4154419"/>
              <a:ext cx="440667" cy="386856"/>
            </a:xfrm>
            <a:custGeom>
              <a:avLst/>
              <a:gdLst>
                <a:gd name="T0" fmla="*/ 0 w 146"/>
                <a:gd name="T1" fmla="*/ 67 h 128"/>
                <a:gd name="T2" fmla="*/ 0 w 146"/>
                <a:gd name="T3" fmla="*/ 60 h 128"/>
                <a:gd name="T4" fmla="*/ 61 w 146"/>
                <a:gd name="T5" fmla="*/ 0 h 128"/>
                <a:gd name="T6" fmla="*/ 85 w 146"/>
                <a:gd name="T7" fmla="*/ 0 h 128"/>
                <a:gd name="T8" fmla="*/ 146 w 146"/>
                <a:gd name="T9" fmla="*/ 60 h 128"/>
                <a:gd name="T10" fmla="*/ 146 w 146"/>
                <a:gd name="T11" fmla="*/ 67 h 128"/>
                <a:gd name="T12" fmla="*/ 85 w 146"/>
                <a:gd name="T13" fmla="*/ 128 h 128"/>
                <a:gd name="T14" fmla="*/ 61 w 146"/>
                <a:gd name="T15" fmla="*/ 128 h 128"/>
                <a:gd name="T16" fmla="*/ 0 w 146"/>
                <a:gd name="T17" fmla="*/ 6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28">
                  <a:moveTo>
                    <a:pt x="0" y="67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9" y="0"/>
                    <a:pt x="146" y="27"/>
                    <a:pt x="146" y="60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101"/>
                    <a:pt x="119" y="128"/>
                    <a:pt x="85" y="128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27" y="128"/>
                    <a:pt x="0" y="101"/>
                    <a:pt x="0" y="67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iṡḷiḑé">
              <a:extLst>
                <a:ext uri="{FF2B5EF4-FFF2-40B4-BE49-F238E27FC236}">
                  <a16:creationId xmlns:a16="http://schemas.microsoft.com/office/drawing/2014/main" id="{B463AF5C-C0FC-4E56-9CC5-8B3B01088769}"/>
                </a:ext>
              </a:extLst>
            </p:cNvPr>
            <p:cNvSpPr/>
            <p:nvPr userDrawn="1"/>
          </p:nvSpPr>
          <p:spPr bwMode="auto">
            <a:xfrm>
              <a:off x="8450585" y="4112244"/>
              <a:ext cx="104713" cy="69809"/>
            </a:xfrm>
            <a:custGeom>
              <a:avLst/>
              <a:gdLst>
                <a:gd name="T0" fmla="*/ 2 w 35"/>
                <a:gd name="T1" fmla="*/ 16 h 23"/>
                <a:gd name="T2" fmla="*/ 2 w 35"/>
                <a:gd name="T3" fmla="*/ 16 h 23"/>
                <a:gd name="T4" fmla="*/ 8 w 35"/>
                <a:gd name="T5" fmla="*/ 5 h 23"/>
                <a:gd name="T6" fmla="*/ 22 w 35"/>
                <a:gd name="T7" fmla="*/ 1 h 23"/>
                <a:gd name="T8" fmla="*/ 33 w 35"/>
                <a:gd name="T9" fmla="*/ 7 h 23"/>
                <a:gd name="T10" fmla="*/ 33 w 35"/>
                <a:gd name="T11" fmla="*/ 7 h 23"/>
                <a:gd name="T12" fmla="*/ 27 w 35"/>
                <a:gd name="T13" fmla="*/ 18 h 23"/>
                <a:gd name="T14" fmla="*/ 13 w 35"/>
                <a:gd name="T15" fmla="*/ 22 h 23"/>
                <a:gd name="T16" fmla="*/ 2 w 35"/>
                <a:gd name="T1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0" y="11"/>
                    <a:pt x="3" y="7"/>
                    <a:pt x="8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7" y="0"/>
                    <a:pt x="32" y="2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11"/>
                    <a:pt x="32" y="16"/>
                    <a:pt x="27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3"/>
                    <a:pt x="3" y="21"/>
                    <a:pt x="2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şḻiḑe">
              <a:extLst>
                <a:ext uri="{FF2B5EF4-FFF2-40B4-BE49-F238E27FC236}">
                  <a16:creationId xmlns:a16="http://schemas.microsoft.com/office/drawing/2014/main" id="{2DC42343-987F-49CD-95FE-6E3D9C53BEAF}"/>
                </a:ext>
              </a:extLst>
            </p:cNvPr>
            <p:cNvSpPr/>
            <p:nvPr userDrawn="1"/>
          </p:nvSpPr>
          <p:spPr bwMode="auto">
            <a:xfrm>
              <a:off x="8450585" y="4513643"/>
              <a:ext cx="104713" cy="69809"/>
            </a:xfrm>
            <a:custGeom>
              <a:avLst/>
              <a:gdLst>
                <a:gd name="T0" fmla="*/ 33 w 35"/>
                <a:gd name="T1" fmla="*/ 16 h 23"/>
                <a:gd name="T2" fmla="*/ 33 w 35"/>
                <a:gd name="T3" fmla="*/ 16 h 23"/>
                <a:gd name="T4" fmla="*/ 27 w 35"/>
                <a:gd name="T5" fmla="*/ 5 h 23"/>
                <a:gd name="T6" fmla="*/ 13 w 35"/>
                <a:gd name="T7" fmla="*/ 1 h 23"/>
                <a:gd name="T8" fmla="*/ 2 w 35"/>
                <a:gd name="T9" fmla="*/ 7 h 23"/>
                <a:gd name="T10" fmla="*/ 2 w 35"/>
                <a:gd name="T11" fmla="*/ 7 h 23"/>
                <a:gd name="T12" fmla="*/ 8 w 35"/>
                <a:gd name="T13" fmla="*/ 18 h 23"/>
                <a:gd name="T14" fmla="*/ 22 w 35"/>
                <a:gd name="T15" fmla="*/ 22 h 23"/>
                <a:gd name="T16" fmla="*/ 33 w 35"/>
                <a:gd name="T1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5" y="11"/>
                    <a:pt x="32" y="7"/>
                    <a:pt x="27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3" y="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11"/>
                    <a:pt x="3" y="16"/>
                    <a:pt x="8" y="1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7" y="23"/>
                    <a:pt x="32" y="21"/>
                    <a:pt x="33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îṩľïḍê">
              <a:extLst>
                <a:ext uri="{FF2B5EF4-FFF2-40B4-BE49-F238E27FC236}">
                  <a16:creationId xmlns:a16="http://schemas.microsoft.com/office/drawing/2014/main" id="{13E4FBDD-F46E-482A-929A-DF470770DD19}"/>
                </a:ext>
              </a:extLst>
            </p:cNvPr>
            <p:cNvSpPr/>
            <p:nvPr userDrawn="1"/>
          </p:nvSpPr>
          <p:spPr bwMode="auto">
            <a:xfrm>
              <a:off x="8344418" y="4154419"/>
              <a:ext cx="398491" cy="386856"/>
            </a:xfrm>
            <a:custGeom>
              <a:avLst/>
              <a:gdLst>
                <a:gd name="T0" fmla="*/ 0 w 132"/>
                <a:gd name="T1" fmla="*/ 65 h 128"/>
                <a:gd name="T2" fmla="*/ 0 w 132"/>
                <a:gd name="T3" fmla="*/ 62 h 128"/>
                <a:gd name="T4" fmla="*/ 53 w 132"/>
                <a:gd name="T5" fmla="*/ 0 h 128"/>
                <a:gd name="T6" fmla="*/ 69 w 132"/>
                <a:gd name="T7" fmla="*/ 0 h 128"/>
                <a:gd name="T8" fmla="*/ 132 w 132"/>
                <a:gd name="T9" fmla="*/ 62 h 128"/>
                <a:gd name="T10" fmla="*/ 132 w 132"/>
                <a:gd name="T11" fmla="*/ 65 h 128"/>
                <a:gd name="T12" fmla="*/ 69 w 132"/>
                <a:gd name="T13" fmla="*/ 128 h 128"/>
                <a:gd name="T14" fmla="*/ 53 w 132"/>
                <a:gd name="T15" fmla="*/ 128 h 128"/>
                <a:gd name="T16" fmla="*/ 0 w 132"/>
                <a:gd name="T17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28">
                  <a:moveTo>
                    <a:pt x="0" y="65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18" y="0"/>
                    <a:pt x="5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32" y="28"/>
                    <a:pt x="132" y="62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100"/>
                    <a:pt x="104" y="128"/>
                    <a:pt x="69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18" y="128"/>
                    <a:pt x="0" y="100"/>
                    <a:pt x="0" y="65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sḷíďe">
              <a:extLst>
                <a:ext uri="{FF2B5EF4-FFF2-40B4-BE49-F238E27FC236}">
                  <a16:creationId xmlns:a16="http://schemas.microsoft.com/office/drawing/2014/main" id="{0CB5215F-D97E-422D-A5F3-F656303FE655}"/>
                </a:ext>
              </a:extLst>
            </p:cNvPr>
            <p:cNvSpPr/>
            <p:nvPr userDrawn="1"/>
          </p:nvSpPr>
          <p:spPr bwMode="auto">
            <a:xfrm>
              <a:off x="7697234" y="3862096"/>
              <a:ext cx="157069" cy="62537"/>
            </a:xfrm>
            <a:custGeom>
              <a:avLst/>
              <a:gdLst>
                <a:gd name="T0" fmla="*/ 0 w 52"/>
                <a:gd name="T1" fmla="*/ 17 h 21"/>
                <a:gd name="T2" fmla="*/ 0 w 52"/>
                <a:gd name="T3" fmla="*/ 17 h 21"/>
                <a:gd name="T4" fmla="*/ 4 w 52"/>
                <a:gd name="T5" fmla="*/ 11 h 21"/>
                <a:gd name="T6" fmla="*/ 46 w 52"/>
                <a:gd name="T7" fmla="*/ 1 h 21"/>
                <a:gd name="T8" fmla="*/ 52 w 52"/>
                <a:gd name="T9" fmla="*/ 4 h 21"/>
                <a:gd name="T10" fmla="*/ 52 w 52"/>
                <a:gd name="T11" fmla="*/ 4 h 21"/>
                <a:gd name="T12" fmla="*/ 48 w 52"/>
                <a:gd name="T13" fmla="*/ 10 h 21"/>
                <a:gd name="T14" fmla="*/ 6 w 52"/>
                <a:gd name="T15" fmla="*/ 20 h 21"/>
                <a:gd name="T16" fmla="*/ 0 w 52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1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4" y="1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1" y="2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7"/>
                    <a:pt x="51" y="10"/>
                    <a:pt x="48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1" y="19"/>
                    <a:pt x="0" y="17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ṧľidê">
              <a:extLst>
                <a:ext uri="{FF2B5EF4-FFF2-40B4-BE49-F238E27FC236}">
                  <a16:creationId xmlns:a16="http://schemas.microsoft.com/office/drawing/2014/main" id="{5CDEA225-C647-4F46-B73E-630E1A4D1A9F}"/>
                </a:ext>
              </a:extLst>
            </p:cNvPr>
            <p:cNvSpPr/>
            <p:nvPr userDrawn="1"/>
          </p:nvSpPr>
          <p:spPr bwMode="auto">
            <a:xfrm>
              <a:off x="7685599" y="3907180"/>
              <a:ext cx="159978" cy="61083"/>
            </a:xfrm>
            <a:custGeom>
              <a:avLst/>
              <a:gdLst>
                <a:gd name="T0" fmla="*/ 0 w 53"/>
                <a:gd name="T1" fmla="*/ 16 h 20"/>
                <a:gd name="T2" fmla="*/ 0 w 53"/>
                <a:gd name="T3" fmla="*/ 16 h 20"/>
                <a:gd name="T4" fmla="*/ 4 w 53"/>
                <a:gd name="T5" fmla="*/ 10 h 20"/>
                <a:gd name="T6" fmla="*/ 46 w 53"/>
                <a:gd name="T7" fmla="*/ 0 h 20"/>
                <a:gd name="T8" fmla="*/ 52 w 53"/>
                <a:gd name="T9" fmla="*/ 4 h 20"/>
                <a:gd name="T10" fmla="*/ 52 w 53"/>
                <a:gd name="T11" fmla="*/ 4 h 20"/>
                <a:gd name="T12" fmla="*/ 48 w 53"/>
                <a:gd name="T13" fmla="*/ 10 h 20"/>
                <a:gd name="T14" fmla="*/ 6 w 53"/>
                <a:gd name="T15" fmla="*/ 20 h 20"/>
                <a:gd name="T16" fmla="*/ 0 w 53"/>
                <a:gd name="T1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0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1" y="1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6"/>
                    <a:pt x="51" y="9"/>
                    <a:pt x="48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1" y="19"/>
                    <a:pt x="0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îSḻiďè">
              <a:extLst>
                <a:ext uri="{FF2B5EF4-FFF2-40B4-BE49-F238E27FC236}">
                  <a16:creationId xmlns:a16="http://schemas.microsoft.com/office/drawing/2014/main" id="{9DB469CD-31BC-4F17-8D09-AEBF04E9C66A}"/>
                </a:ext>
              </a:extLst>
            </p:cNvPr>
            <p:cNvSpPr/>
            <p:nvPr userDrawn="1"/>
          </p:nvSpPr>
          <p:spPr bwMode="auto">
            <a:xfrm>
              <a:off x="7685599" y="3946448"/>
              <a:ext cx="159978" cy="63991"/>
            </a:xfrm>
            <a:custGeom>
              <a:avLst/>
              <a:gdLst>
                <a:gd name="T0" fmla="*/ 1 w 53"/>
                <a:gd name="T1" fmla="*/ 16 h 21"/>
                <a:gd name="T2" fmla="*/ 1 w 53"/>
                <a:gd name="T3" fmla="*/ 16 h 21"/>
                <a:gd name="T4" fmla="*/ 4 w 53"/>
                <a:gd name="T5" fmla="*/ 10 h 21"/>
                <a:gd name="T6" fmla="*/ 46 w 53"/>
                <a:gd name="T7" fmla="*/ 0 h 21"/>
                <a:gd name="T8" fmla="*/ 52 w 53"/>
                <a:gd name="T9" fmla="*/ 4 h 21"/>
                <a:gd name="T10" fmla="*/ 52 w 53"/>
                <a:gd name="T11" fmla="*/ 4 h 21"/>
                <a:gd name="T12" fmla="*/ 49 w 53"/>
                <a:gd name="T13" fmla="*/ 10 h 21"/>
                <a:gd name="T14" fmla="*/ 7 w 53"/>
                <a:gd name="T15" fmla="*/ 20 h 21"/>
                <a:gd name="T16" fmla="*/ 1 w 53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1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9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1" y="19"/>
                    <a:pt x="1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i$lîḑé">
              <a:extLst>
                <a:ext uri="{FF2B5EF4-FFF2-40B4-BE49-F238E27FC236}">
                  <a16:creationId xmlns:a16="http://schemas.microsoft.com/office/drawing/2014/main" id="{2272D2E9-1486-4EC9-85A3-E2CCC7A6F2F9}"/>
                </a:ext>
              </a:extLst>
            </p:cNvPr>
            <p:cNvSpPr/>
            <p:nvPr userDrawn="1"/>
          </p:nvSpPr>
          <p:spPr bwMode="auto">
            <a:xfrm>
              <a:off x="7713232" y="3979898"/>
              <a:ext cx="159978" cy="62537"/>
            </a:xfrm>
            <a:custGeom>
              <a:avLst/>
              <a:gdLst>
                <a:gd name="T0" fmla="*/ 1 w 53"/>
                <a:gd name="T1" fmla="*/ 16 h 21"/>
                <a:gd name="T2" fmla="*/ 1 w 53"/>
                <a:gd name="T3" fmla="*/ 16 h 21"/>
                <a:gd name="T4" fmla="*/ 5 w 53"/>
                <a:gd name="T5" fmla="*/ 11 h 21"/>
                <a:gd name="T6" fmla="*/ 46 w 53"/>
                <a:gd name="T7" fmla="*/ 1 h 21"/>
                <a:gd name="T8" fmla="*/ 52 w 53"/>
                <a:gd name="T9" fmla="*/ 4 h 21"/>
                <a:gd name="T10" fmla="*/ 52 w 53"/>
                <a:gd name="T11" fmla="*/ 4 h 21"/>
                <a:gd name="T12" fmla="*/ 49 w 53"/>
                <a:gd name="T13" fmla="*/ 10 h 21"/>
                <a:gd name="T14" fmla="*/ 7 w 53"/>
                <a:gd name="T15" fmla="*/ 20 h 21"/>
                <a:gd name="T16" fmla="*/ 1 w 53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5" y="1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10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1" y="19"/>
                    <a:pt x="1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ïṡľíḑè">
              <a:extLst>
                <a:ext uri="{FF2B5EF4-FFF2-40B4-BE49-F238E27FC236}">
                  <a16:creationId xmlns:a16="http://schemas.microsoft.com/office/drawing/2014/main" id="{04BEEC09-9E8F-44A8-97C2-EE94E627E14C}"/>
                </a:ext>
              </a:extLst>
            </p:cNvPr>
            <p:cNvSpPr/>
            <p:nvPr userDrawn="1"/>
          </p:nvSpPr>
          <p:spPr bwMode="auto">
            <a:xfrm>
              <a:off x="7845577" y="3968263"/>
              <a:ext cx="72717" cy="90169"/>
            </a:xfrm>
            <a:custGeom>
              <a:avLst/>
              <a:gdLst>
                <a:gd name="T0" fmla="*/ 3 w 24"/>
                <a:gd name="T1" fmla="*/ 28 h 30"/>
                <a:gd name="T2" fmla="*/ 3 w 24"/>
                <a:gd name="T3" fmla="*/ 28 h 30"/>
                <a:gd name="T4" fmla="*/ 1 w 24"/>
                <a:gd name="T5" fmla="*/ 20 h 30"/>
                <a:gd name="T6" fmla="*/ 11 w 24"/>
                <a:gd name="T7" fmla="*/ 4 h 30"/>
                <a:gd name="T8" fmla="*/ 20 w 24"/>
                <a:gd name="T9" fmla="*/ 2 h 30"/>
                <a:gd name="T10" fmla="*/ 20 w 24"/>
                <a:gd name="T11" fmla="*/ 2 h 30"/>
                <a:gd name="T12" fmla="*/ 22 w 24"/>
                <a:gd name="T13" fmla="*/ 10 h 30"/>
                <a:gd name="T14" fmla="*/ 12 w 24"/>
                <a:gd name="T15" fmla="*/ 26 h 30"/>
                <a:gd name="T16" fmla="*/ 3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1" y="2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1"/>
                    <a:pt x="17" y="0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3"/>
                    <a:pt x="24" y="7"/>
                    <a:pt x="22" y="10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0" y="29"/>
                    <a:pt x="6" y="30"/>
                    <a:pt x="3" y="28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íṣ1ide">
              <a:extLst>
                <a:ext uri="{FF2B5EF4-FFF2-40B4-BE49-F238E27FC236}">
                  <a16:creationId xmlns:a16="http://schemas.microsoft.com/office/drawing/2014/main" id="{CE67E26B-AAD8-4CD2-9D27-F62FC6A9E2C7}"/>
                </a:ext>
              </a:extLst>
            </p:cNvPr>
            <p:cNvSpPr/>
            <p:nvPr userDrawn="1"/>
          </p:nvSpPr>
          <p:spPr bwMode="auto">
            <a:xfrm>
              <a:off x="7775769" y="3850461"/>
              <a:ext cx="175976" cy="165795"/>
            </a:xfrm>
            <a:custGeom>
              <a:avLst/>
              <a:gdLst>
                <a:gd name="T0" fmla="*/ 55 w 58"/>
                <a:gd name="T1" fmla="*/ 24 h 55"/>
                <a:gd name="T2" fmla="*/ 54 w 58"/>
                <a:gd name="T3" fmla="*/ 20 h 55"/>
                <a:gd name="T4" fmla="*/ 27 w 58"/>
                <a:gd name="T5" fmla="*/ 3 h 55"/>
                <a:gd name="T6" fmla="*/ 20 w 58"/>
                <a:gd name="T7" fmla="*/ 5 h 55"/>
                <a:gd name="T8" fmla="*/ 3 w 58"/>
                <a:gd name="T9" fmla="*/ 32 h 55"/>
                <a:gd name="T10" fmla="*/ 4 w 58"/>
                <a:gd name="T11" fmla="*/ 36 h 55"/>
                <a:gd name="T12" fmla="*/ 31 w 58"/>
                <a:gd name="T13" fmla="*/ 52 h 55"/>
                <a:gd name="T14" fmla="*/ 38 w 58"/>
                <a:gd name="T15" fmla="*/ 51 h 55"/>
                <a:gd name="T16" fmla="*/ 55 w 58"/>
                <a:gd name="T17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5">
                  <a:moveTo>
                    <a:pt x="55" y="24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1" y="8"/>
                    <a:pt x="39" y="0"/>
                    <a:pt x="27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8" y="8"/>
                    <a:pt x="0" y="20"/>
                    <a:pt x="3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48"/>
                    <a:pt x="19" y="55"/>
                    <a:pt x="31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50" y="48"/>
                    <a:pt x="58" y="36"/>
                    <a:pt x="55" y="2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îṥľîḋê">
              <a:extLst>
                <a:ext uri="{FF2B5EF4-FFF2-40B4-BE49-F238E27FC236}">
                  <a16:creationId xmlns:a16="http://schemas.microsoft.com/office/drawing/2014/main" id="{61DFCD11-D3C1-4107-9EB9-4652804C60EB}"/>
                </a:ext>
              </a:extLst>
            </p:cNvPr>
            <p:cNvSpPr/>
            <p:nvPr userDrawn="1"/>
          </p:nvSpPr>
          <p:spPr bwMode="auto">
            <a:xfrm>
              <a:off x="3555259" y="3949357"/>
              <a:ext cx="382493" cy="573012"/>
            </a:xfrm>
            <a:custGeom>
              <a:avLst/>
              <a:gdLst>
                <a:gd name="T0" fmla="*/ 68 w 127"/>
                <a:gd name="T1" fmla="*/ 0 h 190"/>
                <a:gd name="T2" fmla="*/ 127 w 127"/>
                <a:gd name="T3" fmla="*/ 93 h 190"/>
                <a:gd name="T4" fmla="*/ 65 w 127"/>
                <a:gd name="T5" fmla="*/ 190 h 190"/>
                <a:gd name="T6" fmla="*/ 0 w 127"/>
                <a:gd name="T7" fmla="*/ 93 h 190"/>
                <a:gd name="T8" fmla="*/ 68 w 127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68" y="0"/>
                  </a:moveTo>
                  <a:cubicBezTo>
                    <a:pt x="103" y="0"/>
                    <a:pt x="127" y="44"/>
                    <a:pt x="127" y="93"/>
                  </a:cubicBezTo>
                  <a:cubicBezTo>
                    <a:pt x="127" y="142"/>
                    <a:pt x="100" y="190"/>
                    <a:pt x="65" y="190"/>
                  </a:cubicBezTo>
                  <a:cubicBezTo>
                    <a:pt x="30" y="190"/>
                    <a:pt x="0" y="142"/>
                    <a:pt x="0" y="93"/>
                  </a:cubicBezTo>
                  <a:cubicBezTo>
                    <a:pt x="0" y="44"/>
                    <a:pt x="33" y="0"/>
                    <a:pt x="68" y="0"/>
                  </a:cubicBezTo>
                  <a:close/>
                </a:path>
              </a:pathLst>
            </a:custGeom>
            <a:solidFill>
              <a:srgbClr val="694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ṣḻiḍé">
              <a:extLst>
                <a:ext uri="{FF2B5EF4-FFF2-40B4-BE49-F238E27FC236}">
                  <a16:creationId xmlns:a16="http://schemas.microsoft.com/office/drawing/2014/main" id="{79F79B1B-1AFB-4B86-8ED3-F2D8976E4849}"/>
                </a:ext>
              </a:extLst>
            </p:cNvPr>
            <p:cNvSpPr/>
            <p:nvPr userDrawn="1"/>
          </p:nvSpPr>
          <p:spPr bwMode="auto">
            <a:xfrm>
              <a:off x="3629431" y="4440926"/>
              <a:ext cx="680634" cy="344680"/>
            </a:xfrm>
            <a:custGeom>
              <a:avLst/>
              <a:gdLst>
                <a:gd name="T0" fmla="*/ 0 w 225"/>
                <a:gd name="T1" fmla="*/ 48 h 114"/>
                <a:gd name="T2" fmla="*/ 87 w 225"/>
                <a:gd name="T3" fmla="*/ 95 h 114"/>
                <a:gd name="T4" fmla="*/ 225 w 225"/>
                <a:gd name="T5" fmla="*/ 91 h 114"/>
                <a:gd name="T6" fmla="*/ 218 w 225"/>
                <a:gd name="T7" fmla="*/ 52 h 114"/>
                <a:gd name="T8" fmla="*/ 112 w 225"/>
                <a:gd name="T9" fmla="*/ 48 h 114"/>
                <a:gd name="T10" fmla="*/ 48 w 225"/>
                <a:gd name="T11" fmla="*/ 0 h 114"/>
                <a:gd name="T12" fmla="*/ 0 w 225"/>
                <a:gd name="T13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14">
                  <a:moveTo>
                    <a:pt x="0" y="48"/>
                  </a:moveTo>
                  <a:cubicBezTo>
                    <a:pt x="0" y="48"/>
                    <a:pt x="15" y="73"/>
                    <a:pt x="87" y="95"/>
                  </a:cubicBezTo>
                  <a:cubicBezTo>
                    <a:pt x="147" y="114"/>
                    <a:pt x="225" y="91"/>
                    <a:pt x="225" y="91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135" y="57"/>
                    <a:pt x="112" y="48"/>
                  </a:cubicBezTo>
                  <a:cubicBezTo>
                    <a:pt x="67" y="29"/>
                    <a:pt x="48" y="0"/>
                    <a:pt x="48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iṥľiḓe">
              <a:extLst>
                <a:ext uri="{FF2B5EF4-FFF2-40B4-BE49-F238E27FC236}">
                  <a16:creationId xmlns:a16="http://schemas.microsoft.com/office/drawing/2014/main" id="{163664B2-100E-4455-958A-276117501A84}"/>
                </a:ext>
              </a:extLst>
            </p:cNvPr>
            <p:cNvSpPr/>
            <p:nvPr userDrawn="1"/>
          </p:nvSpPr>
          <p:spPr bwMode="auto">
            <a:xfrm>
              <a:off x="3606161" y="3764655"/>
              <a:ext cx="779529" cy="429032"/>
            </a:xfrm>
            <a:custGeom>
              <a:avLst/>
              <a:gdLst>
                <a:gd name="T0" fmla="*/ 0 w 258"/>
                <a:gd name="T1" fmla="*/ 45 h 142"/>
                <a:gd name="T2" fmla="*/ 118 w 258"/>
                <a:gd name="T3" fmla="*/ 1 h 142"/>
                <a:gd name="T4" fmla="*/ 258 w 258"/>
                <a:gd name="T5" fmla="*/ 107 h 142"/>
                <a:gd name="T6" fmla="*/ 241 w 258"/>
                <a:gd name="T7" fmla="*/ 142 h 142"/>
                <a:gd name="T8" fmla="*/ 141 w 258"/>
                <a:gd name="T9" fmla="*/ 56 h 142"/>
                <a:gd name="T10" fmla="*/ 53 w 258"/>
                <a:gd name="T11" fmla="*/ 78 h 142"/>
                <a:gd name="T12" fmla="*/ 0 w 258"/>
                <a:gd name="T13" fmla="*/ 4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42">
                  <a:moveTo>
                    <a:pt x="0" y="45"/>
                  </a:moveTo>
                  <a:cubicBezTo>
                    <a:pt x="0" y="45"/>
                    <a:pt x="43" y="1"/>
                    <a:pt x="118" y="1"/>
                  </a:cubicBezTo>
                  <a:cubicBezTo>
                    <a:pt x="200" y="0"/>
                    <a:pt x="258" y="107"/>
                    <a:pt x="258" y="107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41" y="142"/>
                    <a:pt x="165" y="62"/>
                    <a:pt x="141" y="56"/>
                  </a:cubicBezTo>
                  <a:cubicBezTo>
                    <a:pt x="75" y="41"/>
                    <a:pt x="53" y="78"/>
                    <a:pt x="53" y="78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îṩľiḍé">
              <a:extLst>
                <a:ext uri="{FF2B5EF4-FFF2-40B4-BE49-F238E27FC236}">
                  <a16:creationId xmlns:a16="http://schemas.microsoft.com/office/drawing/2014/main" id="{9B5572B8-CA1F-4627-B415-A57A466561B2}"/>
                </a:ext>
              </a:extLst>
            </p:cNvPr>
            <p:cNvSpPr/>
            <p:nvPr userDrawn="1"/>
          </p:nvSpPr>
          <p:spPr bwMode="auto">
            <a:xfrm>
              <a:off x="4439501" y="4139876"/>
              <a:ext cx="58174" cy="69809"/>
            </a:xfrm>
            <a:custGeom>
              <a:avLst/>
              <a:gdLst>
                <a:gd name="T0" fmla="*/ 18 w 19"/>
                <a:gd name="T1" fmla="*/ 15 h 23"/>
                <a:gd name="T2" fmla="*/ 8 w 19"/>
                <a:gd name="T3" fmla="*/ 0 h 23"/>
                <a:gd name="T4" fmla="*/ 0 w 19"/>
                <a:gd name="T5" fmla="*/ 7 h 23"/>
                <a:gd name="T6" fmla="*/ 10 w 19"/>
                <a:gd name="T7" fmla="*/ 20 h 23"/>
                <a:gd name="T8" fmla="*/ 17 w 19"/>
                <a:gd name="T9" fmla="*/ 21 h 23"/>
                <a:gd name="T10" fmla="*/ 18 w 19"/>
                <a:gd name="T11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3">
                  <a:moveTo>
                    <a:pt x="18" y="1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2"/>
                    <a:pt x="14" y="23"/>
                    <a:pt x="17" y="21"/>
                  </a:cubicBezTo>
                  <a:cubicBezTo>
                    <a:pt x="19" y="20"/>
                    <a:pt x="19" y="17"/>
                    <a:pt x="18" y="1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ŝliḓé">
              <a:extLst>
                <a:ext uri="{FF2B5EF4-FFF2-40B4-BE49-F238E27FC236}">
                  <a16:creationId xmlns:a16="http://schemas.microsoft.com/office/drawing/2014/main" id="{F0BBE96D-630D-44D6-AAA6-50E8F7AEACBA}"/>
                </a:ext>
              </a:extLst>
            </p:cNvPr>
            <p:cNvSpPr/>
            <p:nvPr userDrawn="1"/>
          </p:nvSpPr>
          <p:spPr bwMode="auto">
            <a:xfrm>
              <a:off x="4410414" y="4167509"/>
              <a:ext cx="68355" cy="81443"/>
            </a:xfrm>
            <a:custGeom>
              <a:avLst/>
              <a:gdLst>
                <a:gd name="T0" fmla="*/ 21 w 23"/>
                <a:gd name="T1" fmla="*/ 19 h 27"/>
                <a:gd name="T2" fmla="*/ 8 w 23"/>
                <a:gd name="T3" fmla="*/ 0 h 27"/>
                <a:gd name="T4" fmla="*/ 0 w 23"/>
                <a:gd name="T5" fmla="*/ 5 h 27"/>
                <a:gd name="T6" fmla="*/ 13 w 23"/>
                <a:gd name="T7" fmla="*/ 25 h 27"/>
                <a:gd name="T8" fmla="*/ 20 w 23"/>
                <a:gd name="T9" fmla="*/ 26 h 27"/>
                <a:gd name="T10" fmla="*/ 21 w 23"/>
                <a:gd name="T1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7">
                  <a:moveTo>
                    <a:pt x="21" y="1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2" y="4"/>
                    <a:pt x="0" y="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5" y="27"/>
                    <a:pt x="18" y="27"/>
                    <a:pt x="20" y="26"/>
                  </a:cubicBezTo>
                  <a:cubicBezTo>
                    <a:pt x="22" y="24"/>
                    <a:pt x="23" y="21"/>
                    <a:pt x="21" y="1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ṩḻîḍè">
              <a:extLst>
                <a:ext uri="{FF2B5EF4-FFF2-40B4-BE49-F238E27FC236}">
                  <a16:creationId xmlns:a16="http://schemas.microsoft.com/office/drawing/2014/main" id="{9B0D08F5-BE86-49DA-86FF-52F79BA03412}"/>
                </a:ext>
              </a:extLst>
            </p:cNvPr>
            <p:cNvSpPr/>
            <p:nvPr userDrawn="1"/>
          </p:nvSpPr>
          <p:spPr bwMode="auto">
            <a:xfrm>
              <a:off x="4346423" y="4139876"/>
              <a:ext cx="109076" cy="141072"/>
            </a:xfrm>
            <a:custGeom>
              <a:avLst/>
              <a:gdLst>
                <a:gd name="T0" fmla="*/ 33 w 36"/>
                <a:gd name="T1" fmla="*/ 45 h 47"/>
                <a:gd name="T2" fmla="*/ 33 w 36"/>
                <a:gd name="T3" fmla="*/ 45 h 47"/>
                <a:gd name="T4" fmla="*/ 34 w 36"/>
                <a:gd name="T5" fmla="*/ 38 h 47"/>
                <a:gd name="T6" fmla="*/ 9 w 36"/>
                <a:gd name="T7" fmla="*/ 3 h 47"/>
                <a:gd name="T8" fmla="*/ 3 w 36"/>
                <a:gd name="T9" fmla="*/ 2 h 47"/>
                <a:gd name="T10" fmla="*/ 3 w 36"/>
                <a:gd name="T11" fmla="*/ 2 h 47"/>
                <a:gd name="T12" fmla="*/ 1 w 36"/>
                <a:gd name="T13" fmla="*/ 9 h 47"/>
                <a:gd name="T14" fmla="*/ 26 w 36"/>
                <a:gd name="T15" fmla="*/ 44 h 47"/>
                <a:gd name="T16" fmla="*/ 33 w 36"/>
                <a:gd name="T1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7">
                  <a:moveTo>
                    <a:pt x="33" y="45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5" y="44"/>
                    <a:pt x="36" y="41"/>
                    <a:pt x="34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6"/>
                    <a:pt x="31" y="47"/>
                    <a:pt x="33" y="4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ïṥḻíḍê">
              <a:extLst>
                <a:ext uri="{FF2B5EF4-FFF2-40B4-BE49-F238E27FC236}">
                  <a16:creationId xmlns:a16="http://schemas.microsoft.com/office/drawing/2014/main" id="{422C7559-3FA5-4265-8954-E2213EC0E238}"/>
                </a:ext>
              </a:extLst>
            </p:cNvPr>
            <p:cNvSpPr/>
            <p:nvPr userDrawn="1"/>
          </p:nvSpPr>
          <p:spPr bwMode="auto">
            <a:xfrm>
              <a:off x="4334788" y="4190778"/>
              <a:ext cx="107622" cy="142526"/>
            </a:xfrm>
            <a:custGeom>
              <a:avLst/>
              <a:gdLst>
                <a:gd name="T0" fmla="*/ 33 w 36"/>
                <a:gd name="T1" fmla="*/ 45 h 47"/>
                <a:gd name="T2" fmla="*/ 33 w 36"/>
                <a:gd name="T3" fmla="*/ 45 h 47"/>
                <a:gd name="T4" fmla="*/ 34 w 36"/>
                <a:gd name="T5" fmla="*/ 38 h 47"/>
                <a:gd name="T6" fmla="*/ 9 w 36"/>
                <a:gd name="T7" fmla="*/ 3 h 47"/>
                <a:gd name="T8" fmla="*/ 2 w 36"/>
                <a:gd name="T9" fmla="*/ 2 h 47"/>
                <a:gd name="T10" fmla="*/ 2 w 36"/>
                <a:gd name="T11" fmla="*/ 2 h 47"/>
                <a:gd name="T12" fmla="*/ 1 w 36"/>
                <a:gd name="T13" fmla="*/ 9 h 47"/>
                <a:gd name="T14" fmla="*/ 26 w 36"/>
                <a:gd name="T15" fmla="*/ 44 h 47"/>
                <a:gd name="T16" fmla="*/ 33 w 36"/>
                <a:gd name="T1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7">
                  <a:moveTo>
                    <a:pt x="33" y="45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5" y="43"/>
                    <a:pt x="36" y="40"/>
                    <a:pt x="34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6"/>
                    <a:pt x="31" y="47"/>
                    <a:pt x="33" y="4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ïšḻïdê">
              <a:extLst>
                <a:ext uri="{FF2B5EF4-FFF2-40B4-BE49-F238E27FC236}">
                  <a16:creationId xmlns:a16="http://schemas.microsoft.com/office/drawing/2014/main" id="{26C7C4BC-E601-4442-A7EA-BA9172FC0F56}"/>
                </a:ext>
              </a:extLst>
            </p:cNvPr>
            <p:cNvSpPr/>
            <p:nvPr userDrawn="1"/>
          </p:nvSpPr>
          <p:spPr bwMode="auto">
            <a:xfrm>
              <a:off x="4295521" y="4157328"/>
              <a:ext cx="50903" cy="97442"/>
            </a:xfrm>
            <a:custGeom>
              <a:avLst/>
              <a:gdLst>
                <a:gd name="T0" fmla="*/ 6 w 17"/>
                <a:gd name="T1" fmla="*/ 31 h 32"/>
                <a:gd name="T2" fmla="*/ 6 w 17"/>
                <a:gd name="T3" fmla="*/ 31 h 32"/>
                <a:gd name="T4" fmla="*/ 13 w 17"/>
                <a:gd name="T5" fmla="*/ 26 h 32"/>
                <a:gd name="T6" fmla="*/ 16 w 17"/>
                <a:gd name="T7" fmla="*/ 7 h 32"/>
                <a:gd name="T8" fmla="*/ 11 w 17"/>
                <a:gd name="T9" fmla="*/ 0 h 32"/>
                <a:gd name="T10" fmla="*/ 11 w 17"/>
                <a:gd name="T11" fmla="*/ 0 h 32"/>
                <a:gd name="T12" fmla="*/ 4 w 17"/>
                <a:gd name="T13" fmla="*/ 5 h 32"/>
                <a:gd name="T14" fmla="*/ 1 w 17"/>
                <a:gd name="T15" fmla="*/ 24 h 32"/>
                <a:gd name="T16" fmla="*/ 6 w 17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9" y="32"/>
                    <a:pt x="12" y="29"/>
                    <a:pt x="13" y="2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4"/>
                    <a:pt x="14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4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2" y="31"/>
                    <a:pt x="6" y="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ïśḷïḑé">
              <a:extLst>
                <a:ext uri="{FF2B5EF4-FFF2-40B4-BE49-F238E27FC236}">
                  <a16:creationId xmlns:a16="http://schemas.microsoft.com/office/drawing/2014/main" id="{7B8331ED-1028-4D1C-A9CC-C6E4D2F4E4F9}"/>
                </a:ext>
              </a:extLst>
            </p:cNvPr>
            <p:cNvSpPr/>
            <p:nvPr userDrawn="1"/>
          </p:nvSpPr>
          <p:spPr bwMode="auto">
            <a:xfrm>
              <a:off x="4298430" y="4067158"/>
              <a:ext cx="174521" cy="178885"/>
            </a:xfrm>
            <a:custGeom>
              <a:avLst/>
              <a:gdLst>
                <a:gd name="T0" fmla="*/ 12 w 58"/>
                <a:gd name="T1" fmla="*/ 10 h 59"/>
                <a:gd name="T2" fmla="*/ 16 w 58"/>
                <a:gd name="T3" fmla="*/ 7 h 59"/>
                <a:gd name="T4" fmla="*/ 47 w 58"/>
                <a:gd name="T5" fmla="*/ 13 h 59"/>
                <a:gd name="T6" fmla="*/ 51 w 58"/>
                <a:gd name="T7" fmla="*/ 19 h 59"/>
                <a:gd name="T8" fmla="*/ 46 w 58"/>
                <a:gd name="T9" fmla="*/ 50 h 59"/>
                <a:gd name="T10" fmla="*/ 42 w 58"/>
                <a:gd name="T11" fmla="*/ 52 h 59"/>
                <a:gd name="T12" fmla="*/ 11 w 58"/>
                <a:gd name="T13" fmla="*/ 47 h 59"/>
                <a:gd name="T14" fmla="*/ 7 w 58"/>
                <a:gd name="T15" fmla="*/ 41 h 59"/>
                <a:gd name="T16" fmla="*/ 12 w 58"/>
                <a:gd name="T17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12" y="10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26" y="0"/>
                    <a:pt x="40" y="3"/>
                    <a:pt x="47" y="13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8" y="29"/>
                    <a:pt x="56" y="43"/>
                    <a:pt x="46" y="5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32" y="59"/>
                    <a:pt x="18" y="57"/>
                    <a:pt x="11" y="4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0" y="31"/>
                    <a:pt x="2" y="17"/>
                    <a:pt x="12" y="1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îṩ1ïďè">
              <a:extLst>
                <a:ext uri="{FF2B5EF4-FFF2-40B4-BE49-F238E27FC236}">
                  <a16:creationId xmlns:a16="http://schemas.microsoft.com/office/drawing/2014/main" id="{83DA8F16-5E44-4CB2-A1BC-5DBB37710112}"/>
                </a:ext>
              </a:extLst>
            </p:cNvPr>
            <p:cNvSpPr/>
            <p:nvPr userDrawn="1"/>
          </p:nvSpPr>
          <p:spPr bwMode="auto">
            <a:xfrm>
              <a:off x="3497085" y="3865005"/>
              <a:ext cx="383947" cy="740262"/>
            </a:xfrm>
            <a:prstGeom prst="ellipse">
              <a:avLst/>
            </a:pr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î$ḻíḍê">
              <a:extLst>
                <a:ext uri="{FF2B5EF4-FFF2-40B4-BE49-F238E27FC236}">
                  <a16:creationId xmlns:a16="http://schemas.microsoft.com/office/drawing/2014/main" id="{26A37E37-CD7F-493D-AD09-BB66B1A19D42}"/>
                </a:ext>
              </a:extLst>
            </p:cNvPr>
            <p:cNvSpPr/>
            <p:nvPr userDrawn="1"/>
          </p:nvSpPr>
          <p:spPr bwMode="auto">
            <a:xfrm>
              <a:off x="3814132" y="4196596"/>
              <a:ext cx="78535" cy="78535"/>
            </a:xfrm>
            <a:custGeom>
              <a:avLst/>
              <a:gdLst>
                <a:gd name="T0" fmla="*/ 26 w 26"/>
                <a:gd name="T1" fmla="*/ 13 h 26"/>
                <a:gd name="T2" fmla="*/ 26 w 26"/>
                <a:gd name="T3" fmla="*/ 13 h 26"/>
                <a:gd name="T4" fmla="*/ 13 w 26"/>
                <a:gd name="T5" fmla="*/ 26 h 26"/>
                <a:gd name="T6" fmla="*/ 13 w 26"/>
                <a:gd name="T7" fmla="*/ 26 h 26"/>
                <a:gd name="T8" fmla="*/ 0 w 26"/>
                <a:gd name="T9" fmla="*/ 13 h 26"/>
                <a:gd name="T10" fmla="*/ 0 w 26"/>
                <a:gd name="T11" fmla="*/ 13 h 26"/>
                <a:gd name="T12" fmla="*/ 13 w 26"/>
                <a:gd name="T13" fmla="*/ 0 h 26"/>
                <a:gd name="T14" fmla="*/ 13 w 26"/>
                <a:gd name="T15" fmla="*/ 0 h 26"/>
                <a:gd name="T16" fmla="*/ 26 w 26"/>
                <a:gd name="T17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6" y="20"/>
                    <a:pt x="21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6" y="6"/>
                    <a:pt x="26" y="1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îṥ1idè">
              <a:extLst>
                <a:ext uri="{FF2B5EF4-FFF2-40B4-BE49-F238E27FC236}">
                  <a16:creationId xmlns:a16="http://schemas.microsoft.com/office/drawing/2014/main" id="{E473858C-E909-498D-941E-A0F00D9CCE83}"/>
                </a:ext>
              </a:extLst>
            </p:cNvPr>
            <p:cNvSpPr/>
            <p:nvPr userDrawn="1"/>
          </p:nvSpPr>
          <p:spPr bwMode="auto">
            <a:xfrm>
              <a:off x="3424368" y="4039526"/>
              <a:ext cx="442121" cy="389765"/>
            </a:xfrm>
            <a:custGeom>
              <a:avLst/>
              <a:gdLst>
                <a:gd name="T0" fmla="*/ 146 w 146"/>
                <a:gd name="T1" fmla="*/ 61 h 129"/>
                <a:gd name="T2" fmla="*/ 146 w 146"/>
                <a:gd name="T3" fmla="*/ 68 h 129"/>
                <a:gd name="T4" fmla="*/ 85 w 146"/>
                <a:gd name="T5" fmla="*/ 129 h 129"/>
                <a:gd name="T6" fmla="*/ 61 w 146"/>
                <a:gd name="T7" fmla="*/ 129 h 129"/>
                <a:gd name="T8" fmla="*/ 0 w 146"/>
                <a:gd name="T9" fmla="*/ 68 h 129"/>
                <a:gd name="T10" fmla="*/ 0 w 146"/>
                <a:gd name="T11" fmla="*/ 61 h 129"/>
                <a:gd name="T12" fmla="*/ 61 w 146"/>
                <a:gd name="T13" fmla="*/ 0 h 129"/>
                <a:gd name="T14" fmla="*/ 85 w 146"/>
                <a:gd name="T15" fmla="*/ 0 h 129"/>
                <a:gd name="T16" fmla="*/ 146 w 146"/>
                <a:gd name="T17" fmla="*/ 6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29">
                  <a:moveTo>
                    <a:pt x="146" y="61"/>
                  </a:moveTo>
                  <a:cubicBezTo>
                    <a:pt x="146" y="68"/>
                    <a:pt x="146" y="68"/>
                    <a:pt x="146" y="68"/>
                  </a:cubicBezTo>
                  <a:cubicBezTo>
                    <a:pt x="146" y="102"/>
                    <a:pt x="119" y="129"/>
                    <a:pt x="85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27" y="129"/>
                    <a:pt x="0" y="102"/>
                    <a:pt x="0" y="6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9" y="0"/>
                    <a:pt x="146" y="28"/>
                    <a:pt x="146" y="6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iSḻîḍé">
              <a:extLst>
                <a:ext uri="{FF2B5EF4-FFF2-40B4-BE49-F238E27FC236}">
                  <a16:creationId xmlns:a16="http://schemas.microsoft.com/office/drawing/2014/main" id="{E0A1B72F-DB0B-4645-93CC-229746F41D35}"/>
                </a:ext>
              </a:extLst>
            </p:cNvPr>
            <p:cNvSpPr/>
            <p:nvPr userDrawn="1"/>
          </p:nvSpPr>
          <p:spPr bwMode="auto">
            <a:xfrm>
              <a:off x="3614887" y="4398749"/>
              <a:ext cx="103259" cy="72717"/>
            </a:xfrm>
            <a:custGeom>
              <a:avLst/>
              <a:gdLst>
                <a:gd name="T0" fmla="*/ 32 w 34"/>
                <a:gd name="T1" fmla="*/ 8 h 24"/>
                <a:gd name="T2" fmla="*/ 32 w 34"/>
                <a:gd name="T3" fmla="*/ 8 h 24"/>
                <a:gd name="T4" fmla="*/ 26 w 34"/>
                <a:gd name="T5" fmla="*/ 18 h 24"/>
                <a:gd name="T6" fmla="*/ 12 w 34"/>
                <a:gd name="T7" fmla="*/ 23 h 24"/>
                <a:gd name="T8" fmla="*/ 1 w 34"/>
                <a:gd name="T9" fmla="*/ 17 h 24"/>
                <a:gd name="T10" fmla="*/ 1 w 34"/>
                <a:gd name="T11" fmla="*/ 17 h 24"/>
                <a:gd name="T12" fmla="*/ 7 w 34"/>
                <a:gd name="T13" fmla="*/ 6 h 24"/>
                <a:gd name="T14" fmla="*/ 22 w 34"/>
                <a:gd name="T15" fmla="*/ 2 h 24"/>
                <a:gd name="T16" fmla="*/ 32 w 34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32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4" y="12"/>
                    <a:pt x="31" y="17"/>
                    <a:pt x="26" y="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7" y="24"/>
                    <a:pt x="2" y="21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2"/>
                    <a:pt x="2" y="7"/>
                    <a:pt x="7" y="6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6" y="0"/>
                    <a:pt x="31" y="3"/>
                    <a:pt x="32" y="8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îşḷíḋè">
              <a:extLst>
                <a:ext uri="{FF2B5EF4-FFF2-40B4-BE49-F238E27FC236}">
                  <a16:creationId xmlns:a16="http://schemas.microsoft.com/office/drawing/2014/main" id="{9440E3CF-E548-442D-BC68-62F1E76101C6}"/>
                </a:ext>
              </a:extLst>
            </p:cNvPr>
            <p:cNvSpPr/>
            <p:nvPr userDrawn="1"/>
          </p:nvSpPr>
          <p:spPr bwMode="auto">
            <a:xfrm>
              <a:off x="3614887" y="3997350"/>
              <a:ext cx="103259" cy="72717"/>
            </a:xfrm>
            <a:custGeom>
              <a:avLst/>
              <a:gdLst>
                <a:gd name="T0" fmla="*/ 1 w 34"/>
                <a:gd name="T1" fmla="*/ 8 h 24"/>
                <a:gd name="T2" fmla="*/ 1 w 34"/>
                <a:gd name="T3" fmla="*/ 8 h 24"/>
                <a:gd name="T4" fmla="*/ 7 w 34"/>
                <a:gd name="T5" fmla="*/ 18 h 24"/>
                <a:gd name="T6" fmla="*/ 22 w 34"/>
                <a:gd name="T7" fmla="*/ 23 h 24"/>
                <a:gd name="T8" fmla="*/ 32 w 34"/>
                <a:gd name="T9" fmla="*/ 17 h 24"/>
                <a:gd name="T10" fmla="*/ 32 w 34"/>
                <a:gd name="T11" fmla="*/ 17 h 24"/>
                <a:gd name="T12" fmla="*/ 26 w 34"/>
                <a:gd name="T13" fmla="*/ 6 h 24"/>
                <a:gd name="T14" fmla="*/ 12 w 34"/>
                <a:gd name="T15" fmla="*/ 2 h 24"/>
                <a:gd name="T16" fmla="*/ 1 w 34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2" y="17"/>
                    <a:pt x="7" y="1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6" y="24"/>
                    <a:pt x="31" y="21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12"/>
                    <a:pt x="31" y="7"/>
                    <a:pt x="26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0"/>
                    <a:pt x="2" y="3"/>
                    <a:pt x="1" y="8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ṧḻiďê">
              <a:extLst>
                <a:ext uri="{FF2B5EF4-FFF2-40B4-BE49-F238E27FC236}">
                  <a16:creationId xmlns:a16="http://schemas.microsoft.com/office/drawing/2014/main" id="{FADAA5E2-643E-4D35-AD08-F7A94CD1BBF5}"/>
                </a:ext>
              </a:extLst>
            </p:cNvPr>
            <p:cNvSpPr/>
            <p:nvPr userDrawn="1"/>
          </p:nvSpPr>
          <p:spPr bwMode="auto">
            <a:xfrm>
              <a:off x="3424368" y="4039526"/>
              <a:ext cx="398491" cy="389765"/>
            </a:xfrm>
            <a:custGeom>
              <a:avLst/>
              <a:gdLst>
                <a:gd name="T0" fmla="*/ 132 w 132"/>
                <a:gd name="T1" fmla="*/ 63 h 129"/>
                <a:gd name="T2" fmla="*/ 132 w 132"/>
                <a:gd name="T3" fmla="*/ 66 h 129"/>
                <a:gd name="T4" fmla="*/ 79 w 132"/>
                <a:gd name="T5" fmla="*/ 129 h 129"/>
                <a:gd name="T6" fmla="*/ 56 w 132"/>
                <a:gd name="T7" fmla="*/ 129 h 129"/>
                <a:gd name="T8" fmla="*/ 0 w 132"/>
                <a:gd name="T9" fmla="*/ 66 h 129"/>
                <a:gd name="T10" fmla="*/ 0 w 132"/>
                <a:gd name="T11" fmla="*/ 63 h 129"/>
                <a:gd name="T12" fmla="*/ 56 w 132"/>
                <a:gd name="T13" fmla="*/ 0 h 129"/>
                <a:gd name="T14" fmla="*/ 79 w 132"/>
                <a:gd name="T15" fmla="*/ 0 h 129"/>
                <a:gd name="T16" fmla="*/ 132 w 132"/>
                <a:gd name="T17" fmla="*/ 6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29">
                  <a:moveTo>
                    <a:pt x="132" y="63"/>
                  </a:moveTo>
                  <a:cubicBezTo>
                    <a:pt x="132" y="66"/>
                    <a:pt x="132" y="66"/>
                    <a:pt x="132" y="66"/>
                  </a:cubicBezTo>
                  <a:cubicBezTo>
                    <a:pt x="132" y="101"/>
                    <a:pt x="114" y="129"/>
                    <a:pt x="79" y="129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22" y="129"/>
                    <a:pt x="0" y="101"/>
                    <a:pt x="0" y="6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2" y="0"/>
                    <a:pt x="5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14" y="0"/>
                    <a:pt x="132" y="29"/>
                    <a:pt x="132" y="63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íSḷíďè">
              <a:extLst>
                <a:ext uri="{FF2B5EF4-FFF2-40B4-BE49-F238E27FC236}">
                  <a16:creationId xmlns:a16="http://schemas.microsoft.com/office/drawing/2014/main" id="{33C638E1-BEA3-4F29-9AC9-99D3CF96B16F}"/>
                </a:ext>
              </a:extLst>
            </p:cNvPr>
            <p:cNvSpPr/>
            <p:nvPr userDrawn="1"/>
          </p:nvSpPr>
          <p:spPr bwMode="auto">
            <a:xfrm>
              <a:off x="4312973" y="4659077"/>
              <a:ext cx="159978" cy="59629"/>
            </a:xfrm>
            <a:custGeom>
              <a:avLst/>
              <a:gdLst>
                <a:gd name="T0" fmla="*/ 52 w 53"/>
                <a:gd name="T1" fmla="*/ 4 h 20"/>
                <a:gd name="T2" fmla="*/ 52 w 53"/>
                <a:gd name="T3" fmla="*/ 4 h 20"/>
                <a:gd name="T4" fmla="*/ 48 w 53"/>
                <a:gd name="T5" fmla="*/ 10 h 20"/>
                <a:gd name="T6" fmla="*/ 6 w 53"/>
                <a:gd name="T7" fmla="*/ 20 h 20"/>
                <a:gd name="T8" fmla="*/ 0 w 53"/>
                <a:gd name="T9" fmla="*/ 16 h 20"/>
                <a:gd name="T10" fmla="*/ 0 w 53"/>
                <a:gd name="T11" fmla="*/ 16 h 20"/>
                <a:gd name="T12" fmla="*/ 4 w 53"/>
                <a:gd name="T13" fmla="*/ 10 h 20"/>
                <a:gd name="T14" fmla="*/ 46 w 53"/>
                <a:gd name="T15" fmla="*/ 0 h 20"/>
                <a:gd name="T16" fmla="*/ 52 w 53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0"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9"/>
                    <a:pt x="48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1" y="19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1" y="1"/>
                    <a:pt x="5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iṡļïdè">
              <a:extLst>
                <a:ext uri="{FF2B5EF4-FFF2-40B4-BE49-F238E27FC236}">
                  <a16:creationId xmlns:a16="http://schemas.microsoft.com/office/drawing/2014/main" id="{C346312E-BA57-493A-8762-B9165911EDB4}"/>
                </a:ext>
              </a:extLst>
            </p:cNvPr>
            <p:cNvSpPr/>
            <p:nvPr userDrawn="1"/>
          </p:nvSpPr>
          <p:spPr bwMode="auto">
            <a:xfrm>
              <a:off x="4324608" y="4613992"/>
              <a:ext cx="157069" cy="62537"/>
            </a:xfrm>
            <a:custGeom>
              <a:avLst/>
              <a:gdLst>
                <a:gd name="T0" fmla="*/ 52 w 52"/>
                <a:gd name="T1" fmla="*/ 5 h 21"/>
                <a:gd name="T2" fmla="*/ 52 w 52"/>
                <a:gd name="T3" fmla="*/ 5 h 21"/>
                <a:gd name="T4" fmla="*/ 48 w 52"/>
                <a:gd name="T5" fmla="*/ 11 h 21"/>
                <a:gd name="T6" fmla="*/ 6 w 52"/>
                <a:gd name="T7" fmla="*/ 20 h 21"/>
                <a:gd name="T8" fmla="*/ 0 w 52"/>
                <a:gd name="T9" fmla="*/ 17 h 21"/>
                <a:gd name="T10" fmla="*/ 0 w 52"/>
                <a:gd name="T11" fmla="*/ 17 h 21"/>
                <a:gd name="T12" fmla="*/ 4 w 52"/>
                <a:gd name="T13" fmla="*/ 11 h 21"/>
                <a:gd name="T14" fmla="*/ 46 w 52"/>
                <a:gd name="T15" fmla="*/ 1 h 21"/>
                <a:gd name="T16" fmla="*/ 52 w 52"/>
                <a:gd name="T1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1">
                  <a:moveTo>
                    <a:pt x="52" y="5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52" y="7"/>
                    <a:pt x="51" y="10"/>
                    <a:pt x="48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1" y="19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4" y="1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1" y="2"/>
                    <a:pt x="52" y="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ïṧlîḓé">
              <a:extLst>
                <a:ext uri="{FF2B5EF4-FFF2-40B4-BE49-F238E27FC236}">
                  <a16:creationId xmlns:a16="http://schemas.microsoft.com/office/drawing/2014/main" id="{0114D97A-C698-4303-BB95-008C194EDD26}"/>
                </a:ext>
              </a:extLst>
            </p:cNvPr>
            <p:cNvSpPr/>
            <p:nvPr userDrawn="1"/>
          </p:nvSpPr>
          <p:spPr bwMode="auto">
            <a:xfrm>
              <a:off x="4321699" y="4574725"/>
              <a:ext cx="159978" cy="62537"/>
            </a:xfrm>
            <a:custGeom>
              <a:avLst/>
              <a:gdLst>
                <a:gd name="T0" fmla="*/ 53 w 53"/>
                <a:gd name="T1" fmla="*/ 4 h 21"/>
                <a:gd name="T2" fmla="*/ 53 w 53"/>
                <a:gd name="T3" fmla="*/ 4 h 21"/>
                <a:gd name="T4" fmla="*/ 49 w 53"/>
                <a:gd name="T5" fmla="*/ 10 h 21"/>
                <a:gd name="T6" fmla="*/ 7 w 53"/>
                <a:gd name="T7" fmla="*/ 20 h 21"/>
                <a:gd name="T8" fmla="*/ 1 w 53"/>
                <a:gd name="T9" fmla="*/ 16 h 21"/>
                <a:gd name="T10" fmla="*/ 1 w 53"/>
                <a:gd name="T11" fmla="*/ 16 h 21"/>
                <a:gd name="T12" fmla="*/ 5 w 53"/>
                <a:gd name="T13" fmla="*/ 11 h 21"/>
                <a:gd name="T14" fmla="*/ 47 w 53"/>
                <a:gd name="T15" fmla="*/ 1 h 21"/>
                <a:gd name="T16" fmla="*/ 53 w 53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53" y="4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3" y="7"/>
                    <a:pt x="52" y="10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2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5" y="1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0"/>
                    <a:pt x="52" y="2"/>
                    <a:pt x="53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î$1íḍê">
              <a:extLst>
                <a:ext uri="{FF2B5EF4-FFF2-40B4-BE49-F238E27FC236}">
                  <a16:creationId xmlns:a16="http://schemas.microsoft.com/office/drawing/2014/main" id="{CE13D9FB-96F8-44E6-801F-08B2BBA913F7}"/>
                </a:ext>
              </a:extLst>
            </p:cNvPr>
            <p:cNvSpPr/>
            <p:nvPr userDrawn="1"/>
          </p:nvSpPr>
          <p:spPr bwMode="auto">
            <a:xfrm>
              <a:off x="4295521" y="4541275"/>
              <a:ext cx="159978" cy="63991"/>
            </a:xfrm>
            <a:custGeom>
              <a:avLst/>
              <a:gdLst>
                <a:gd name="T0" fmla="*/ 52 w 53"/>
                <a:gd name="T1" fmla="*/ 4 h 21"/>
                <a:gd name="T2" fmla="*/ 52 w 53"/>
                <a:gd name="T3" fmla="*/ 4 h 21"/>
                <a:gd name="T4" fmla="*/ 49 w 53"/>
                <a:gd name="T5" fmla="*/ 10 h 21"/>
                <a:gd name="T6" fmla="*/ 7 w 53"/>
                <a:gd name="T7" fmla="*/ 20 h 21"/>
                <a:gd name="T8" fmla="*/ 1 w 53"/>
                <a:gd name="T9" fmla="*/ 16 h 21"/>
                <a:gd name="T10" fmla="*/ 1 w 53"/>
                <a:gd name="T11" fmla="*/ 16 h 21"/>
                <a:gd name="T12" fmla="*/ 4 w 53"/>
                <a:gd name="T13" fmla="*/ 10 h 21"/>
                <a:gd name="T14" fmla="*/ 46 w 53"/>
                <a:gd name="T15" fmla="*/ 0 h 21"/>
                <a:gd name="T16" fmla="*/ 52 w 53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9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1"/>
                    <a:pt x="5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ïśḻíḓé">
              <a:extLst>
                <a:ext uri="{FF2B5EF4-FFF2-40B4-BE49-F238E27FC236}">
                  <a16:creationId xmlns:a16="http://schemas.microsoft.com/office/drawing/2014/main" id="{025500A6-1E87-40A6-AD91-27C7C316F064}"/>
                </a:ext>
              </a:extLst>
            </p:cNvPr>
            <p:cNvSpPr/>
            <p:nvPr userDrawn="1"/>
          </p:nvSpPr>
          <p:spPr bwMode="auto">
            <a:xfrm>
              <a:off x="4253344" y="4522369"/>
              <a:ext cx="71263" cy="94533"/>
            </a:xfrm>
            <a:custGeom>
              <a:avLst/>
              <a:gdLst>
                <a:gd name="T0" fmla="*/ 20 w 24"/>
                <a:gd name="T1" fmla="*/ 2 h 31"/>
                <a:gd name="T2" fmla="*/ 20 w 24"/>
                <a:gd name="T3" fmla="*/ 2 h 31"/>
                <a:gd name="T4" fmla="*/ 22 w 24"/>
                <a:gd name="T5" fmla="*/ 11 h 31"/>
                <a:gd name="T6" fmla="*/ 12 w 24"/>
                <a:gd name="T7" fmla="*/ 27 h 31"/>
                <a:gd name="T8" fmla="*/ 3 w 24"/>
                <a:gd name="T9" fmla="*/ 29 h 31"/>
                <a:gd name="T10" fmla="*/ 3 w 24"/>
                <a:gd name="T11" fmla="*/ 29 h 31"/>
                <a:gd name="T12" fmla="*/ 1 w 24"/>
                <a:gd name="T13" fmla="*/ 21 h 31"/>
                <a:gd name="T14" fmla="*/ 11 w 24"/>
                <a:gd name="T15" fmla="*/ 4 h 31"/>
                <a:gd name="T16" fmla="*/ 20 w 24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1">
                  <a:moveTo>
                    <a:pt x="20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3" y="4"/>
                    <a:pt x="24" y="8"/>
                    <a:pt x="22" y="11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30"/>
                    <a:pt x="6" y="31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7"/>
                    <a:pt x="0" y="23"/>
                    <a:pt x="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1"/>
                    <a:pt x="17" y="0"/>
                    <a:pt x="20" y="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iṩļiḓe">
              <a:extLst>
                <a:ext uri="{FF2B5EF4-FFF2-40B4-BE49-F238E27FC236}">
                  <a16:creationId xmlns:a16="http://schemas.microsoft.com/office/drawing/2014/main" id="{A09C6C9E-8BCD-4093-9A29-693789EE74EA}"/>
                </a:ext>
              </a:extLst>
            </p:cNvPr>
            <p:cNvSpPr/>
            <p:nvPr userDrawn="1"/>
          </p:nvSpPr>
          <p:spPr bwMode="auto">
            <a:xfrm>
              <a:off x="4216986" y="4565999"/>
              <a:ext cx="174521" cy="165795"/>
            </a:xfrm>
            <a:custGeom>
              <a:avLst/>
              <a:gdLst>
                <a:gd name="T0" fmla="*/ 3 w 58"/>
                <a:gd name="T1" fmla="*/ 32 h 55"/>
                <a:gd name="T2" fmla="*/ 4 w 58"/>
                <a:gd name="T3" fmla="*/ 36 h 55"/>
                <a:gd name="T4" fmla="*/ 31 w 58"/>
                <a:gd name="T5" fmla="*/ 52 h 55"/>
                <a:gd name="T6" fmla="*/ 38 w 58"/>
                <a:gd name="T7" fmla="*/ 51 h 55"/>
                <a:gd name="T8" fmla="*/ 55 w 58"/>
                <a:gd name="T9" fmla="*/ 24 h 55"/>
                <a:gd name="T10" fmla="*/ 54 w 58"/>
                <a:gd name="T11" fmla="*/ 20 h 55"/>
                <a:gd name="T12" fmla="*/ 27 w 58"/>
                <a:gd name="T13" fmla="*/ 3 h 55"/>
                <a:gd name="T14" fmla="*/ 20 w 58"/>
                <a:gd name="T15" fmla="*/ 5 h 55"/>
                <a:gd name="T16" fmla="*/ 3 w 58"/>
                <a:gd name="T17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5">
                  <a:moveTo>
                    <a:pt x="3" y="32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7" y="48"/>
                    <a:pt x="19" y="55"/>
                    <a:pt x="31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50" y="48"/>
                    <a:pt x="58" y="36"/>
                    <a:pt x="55" y="2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1" y="8"/>
                    <a:pt x="39" y="0"/>
                    <a:pt x="27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8" y="8"/>
                    <a:pt x="0" y="20"/>
                    <a:pt x="3" y="3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îŝ1îḍê">
              <a:extLst>
                <a:ext uri="{FF2B5EF4-FFF2-40B4-BE49-F238E27FC236}">
                  <a16:creationId xmlns:a16="http://schemas.microsoft.com/office/drawing/2014/main" id="{69F3F18E-7659-4BE5-8993-4F26AC68025D}"/>
                </a:ext>
              </a:extLst>
            </p:cNvPr>
            <p:cNvSpPr/>
            <p:nvPr userDrawn="1"/>
          </p:nvSpPr>
          <p:spPr bwMode="auto">
            <a:xfrm>
              <a:off x="8056458" y="3022939"/>
              <a:ext cx="548289" cy="561377"/>
            </a:xfrm>
            <a:custGeom>
              <a:avLst/>
              <a:gdLst>
                <a:gd name="T0" fmla="*/ 156 w 181"/>
                <a:gd name="T1" fmla="*/ 161 h 186"/>
                <a:gd name="T2" fmla="*/ 49 w 181"/>
                <a:gd name="T3" fmla="*/ 137 h 186"/>
                <a:gd name="T4" fmla="*/ 25 w 181"/>
                <a:gd name="T5" fmla="*/ 24 h 186"/>
                <a:gd name="T6" fmla="*/ 139 w 181"/>
                <a:gd name="T7" fmla="*/ 48 h 186"/>
                <a:gd name="T8" fmla="*/ 156 w 181"/>
                <a:gd name="T9" fmla="*/ 16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6">
                  <a:moveTo>
                    <a:pt x="156" y="161"/>
                  </a:moveTo>
                  <a:cubicBezTo>
                    <a:pt x="131" y="186"/>
                    <a:pt x="84" y="172"/>
                    <a:pt x="49" y="137"/>
                  </a:cubicBezTo>
                  <a:cubicBezTo>
                    <a:pt x="14" y="102"/>
                    <a:pt x="0" y="49"/>
                    <a:pt x="25" y="24"/>
                  </a:cubicBezTo>
                  <a:cubicBezTo>
                    <a:pt x="50" y="0"/>
                    <a:pt x="105" y="13"/>
                    <a:pt x="139" y="48"/>
                  </a:cubicBezTo>
                  <a:cubicBezTo>
                    <a:pt x="174" y="83"/>
                    <a:pt x="181" y="137"/>
                    <a:pt x="156" y="161"/>
                  </a:cubicBezTo>
                  <a:close/>
                </a:path>
              </a:pathLst>
            </a:custGeom>
            <a:solidFill>
              <a:srgbClr val="022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iṣḷiḍè">
              <a:extLst>
                <a:ext uri="{FF2B5EF4-FFF2-40B4-BE49-F238E27FC236}">
                  <a16:creationId xmlns:a16="http://schemas.microsoft.com/office/drawing/2014/main" id="{ADE3FACD-4A33-41AA-9E07-29BF5D023383}"/>
                </a:ext>
              </a:extLst>
            </p:cNvPr>
            <p:cNvSpPr/>
            <p:nvPr userDrawn="1"/>
          </p:nvSpPr>
          <p:spPr bwMode="auto">
            <a:xfrm>
              <a:off x="7685599" y="2944404"/>
              <a:ext cx="462482" cy="555560"/>
            </a:xfrm>
            <a:custGeom>
              <a:avLst/>
              <a:gdLst>
                <a:gd name="T0" fmla="*/ 153 w 153"/>
                <a:gd name="T1" fmla="*/ 7 h 184"/>
                <a:gd name="T2" fmla="*/ 59 w 153"/>
                <a:gd name="T3" fmla="*/ 35 h 184"/>
                <a:gd name="T4" fmla="*/ 0 w 153"/>
                <a:gd name="T5" fmla="*/ 174 h 184"/>
                <a:gd name="T6" fmla="*/ 38 w 153"/>
                <a:gd name="T7" fmla="*/ 184 h 184"/>
                <a:gd name="T8" fmla="*/ 74 w 153"/>
                <a:gd name="T9" fmla="*/ 86 h 184"/>
                <a:gd name="T10" fmla="*/ 153 w 153"/>
                <a:gd name="T11" fmla="*/ 75 h 184"/>
                <a:gd name="T12" fmla="*/ 153 w 153"/>
                <a:gd name="T13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84">
                  <a:moveTo>
                    <a:pt x="153" y="7"/>
                  </a:moveTo>
                  <a:cubicBezTo>
                    <a:pt x="153" y="7"/>
                    <a:pt x="126" y="0"/>
                    <a:pt x="59" y="35"/>
                  </a:cubicBezTo>
                  <a:cubicBezTo>
                    <a:pt x="3" y="64"/>
                    <a:pt x="0" y="174"/>
                    <a:pt x="0" y="174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4"/>
                    <a:pt x="51" y="96"/>
                    <a:pt x="74" y="86"/>
                  </a:cubicBezTo>
                  <a:cubicBezTo>
                    <a:pt x="119" y="68"/>
                    <a:pt x="153" y="75"/>
                    <a:pt x="153" y="75"/>
                  </a:cubicBezTo>
                  <a:lnTo>
                    <a:pt x="153" y="7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is1íḑê">
              <a:extLst>
                <a:ext uri="{FF2B5EF4-FFF2-40B4-BE49-F238E27FC236}">
                  <a16:creationId xmlns:a16="http://schemas.microsoft.com/office/drawing/2014/main" id="{625887E0-2350-4EDE-9B9D-696B1A2A1EBD}"/>
                </a:ext>
              </a:extLst>
            </p:cNvPr>
            <p:cNvSpPr/>
            <p:nvPr userDrawn="1"/>
          </p:nvSpPr>
          <p:spPr bwMode="auto">
            <a:xfrm>
              <a:off x="8507305" y="3264360"/>
              <a:ext cx="398491" cy="872607"/>
            </a:xfrm>
            <a:custGeom>
              <a:avLst/>
              <a:gdLst>
                <a:gd name="T0" fmla="*/ 28 w 132"/>
                <a:gd name="T1" fmla="*/ 0 h 289"/>
                <a:gd name="T2" fmla="*/ 104 w 132"/>
                <a:gd name="T3" fmla="*/ 117 h 289"/>
                <a:gd name="T4" fmla="*/ 132 w 132"/>
                <a:gd name="T5" fmla="*/ 282 h 289"/>
                <a:gd name="T6" fmla="*/ 99 w 132"/>
                <a:gd name="T7" fmla="*/ 289 h 289"/>
                <a:gd name="T8" fmla="*/ 71 w 132"/>
                <a:gd name="T9" fmla="*/ 165 h 289"/>
                <a:gd name="T10" fmla="*/ 0 w 132"/>
                <a:gd name="T11" fmla="*/ 92 h 289"/>
                <a:gd name="T12" fmla="*/ 28 w 132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89">
                  <a:moveTo>
                    <a:pt x="28" y="0"/>
                  </a:moveTo>
                  <a:cubicBezTo>
                    <a:pt x="28" y="0"/>
                    <a:pt x="77" y="47"/>
                    <a:pt x="104" y="117"/>
                  </a:cubicBezTo>
                  <a:cubicBezTo>
                    <a:pt x="127" y="176"/>
                    <a:pt x="132" y="282"/>
                    <a:pt x="132" y="282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83" y="187"/>
                    <a:pt x="71" y="165"/>
                  </a:cubicBezTo>
                  <a:cubicBezTo>
                    <a:pt x="45" y="113"/>
                    <a:pt x="0" y="92"/>
                    <a:pt x="0" y="92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ïšḷïḓé">
              <a:extLst>
                <a:ext uri="{FF2B5EF4-FFF2-40B4-BE49-F238E27FC236}">
                  <a16:creationId xmlns:a16="http://schemas.microsoft.com/office/drawing/2014/main" id="{8B709610-9423-47AA-A781-BADA16AE3C1A}"/>
                </a:ext>
              </a:extLst>
            </p:cNvPr>
            <p:cNvSpPr/>
            <p:nvPr userDrawn="1"/>
          </p:nvSpPr>
          <p:spPr bwMode="auto">
            <a:xfrm>
              <a:off x="8021554" y="2919680"/>
              <a:ext cx="667545" cy="673362"/>
            </a:xfrm>
            <a:custGeom>
              <a:avLst/>
              <a:gdLst>
                <a:gd name="T0" fmla="*/ 196 w 221"/>
                <a:gd name="T1" fmla="*/ 199 h 223"/>
                <a:gd name="T2" fmla="*/ 65 w 221"/>
                <a:gd name="T3" fmla="*/ 156 h 223"/>
                <a:gd name="T4" fmla="*/ 24 w 221"/>
                <a:gd name="T5" fmla="*/ 25 h 223"/>
                <a:gd name="T6" fmla="*/ 156 w 221"/>
                <a:gd name="T7" fmla="*/ 67 h 223"/>
                <a:gd name="T8" fmla="*/ 196 w 221"/>
                <a:gd name="T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3">
                  <a:moveTo>
                    <a:pt x="196" y="199"/>
                  </a:moveTo>
                  <a:cubicBezTo>
                    <a:pt x="172" y="223"/>
                    <a:pt x="113" y="204"/>
                    <a:pt x="65" y="156"/>
                  </a:cubicBezTo>
                  <a:cubicBezTo>
                    <a:pt x="18" y="108"/>
                    <a:pt x="0" y="49"/>
                    <a:pt x="24" y="25"/>
                  </a:cubicBezTo>
                  <a:cubicBezTo>
                    <a:pt x="49" y="0"/>
                    <a:pt x="108" y="19"/>
                    <a:pt x="156" y="67"/>
                  </a:cubicBezTo>
                  <a:cubicBezTo>
                    <a:pt x="203" y="115"/>
                    <a:pt x="221" y="174"/>
                    <a:pt x="196" y="199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íṥḷïďé">
              <a:extLst>
                <a:ext uri="{FF2B5EF4-FFF2-40B4-BE49-F238E27FC236}">
                  <a16:creationId xmlns:a16="http://schemas.microsoft.com/office/drawing/2014/main" id="{F9D9664D-19C0-4F51-8476-74E827793E5E}"/>
                </a:ext>
              </a:extLst>
            </p:cNvPr>
            <p:cNvSpPr/>
            <p:nvPr userDrawn="1"/>
          </p:nvSpPr>
          <p:spPr bwMode="auto">
            <a:xfrm>
              <a:off x="8193166" y="3328351"/>
              <a:ext cx="87261" cy="87261"/>
            </a:xfrm>
            <a:custGeom>
              <a:avLst/>
              <a:gdLst>
                <a:gd name="T0" fmla="*/ 5 w 29"/>
                <a:gd name="T1" fmla="*/ 24 h 29"/>
                <a:gd name="T2" fmla="*/ 5 w 29"/>
                <a:gd name="T3" fmla="*/ 24 h 29"/>
                <a:gd name="T4" fmla="*/ 5 w 29"/>
                <a:gd name="T5" fmla="*/ 5 h 29"/>
                <a:gd name="T6" fmla="*/ 5 w 29"/>
                <a:gd name="T7" fmla="*/ 5 h 29"/>
                <a:gd name="T8" fmla="*/ 24 w 29"/>
                <a:gd name="T9" fmla="*/ 5 h 29"/>
                <a:gd name="T10" fmla="*/ 24 w 29"/>
                <a:gd name="T11" fmla="*/ 5 h 29"/>
                <a:gd name="T12" fmla="*/ 24 w 29"/>
                <a:gd name="T13" fmla="*/ 24 h 29"/>
                <a:gd name="T14" fmla="*/ 24 w 29"/>
                <a:gd name="T15" fmla="*/ 24 h 29"/>
                <a:gd name="T16" fmla="*/ 5 w 2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5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0"/>
                    <a:pt x="19" y="0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9" y="11"/>
                    <a:pt x="29" y="19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9" y="29"/>
                    <a:pt x="10" y="29"/>
                    <a:pt x="5" y="2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ïṥ1iďe">
              <a:extLst>
                <a:ext uri="{FF2B5EF4-FFF2-40B4-BE49-F238E27FC236}">
                  <a16:creationId xmlns:a16="http://schemas.microsoft.com/office/drawing/2014/main" id="{4BEE662D-5BE2-4736-9D84-ACBC257DF55C}"/>
                </a:ext>
              </a:extLst>
            </p:cNvPr>
            <p:cNvSpPr/>
            <p:nvPr userDrawn="1"/>
          </p:nvSpPr>
          <p:spPr bwMode="auto">
            <a:xfrm>
              <a:off x="8198984" y="3043299"/>
              <a:ext cx="81443" cy="100350"/>
            </a:xfrm>
            <a:custGeom>
              <a:avLst/>
              <a:gdLst>
                <a:gd name="T0" fmla="*/ 5 w 27"/>
                <a:gd name="T1" fmla="*/ 31 h 33"/>
                <a:gd name="T2" fmla="*/ 5 w 27"/>
                <a:gd name="T3" fmla="*/ 31 h 33"/>
                <a:gd name="T4" fmla="*/ 2 w 27"/>
                <a:gd name="T5" fmla="*/ 19 h 33"/>
                <a:gd name="T6" fmla="*/ 10 w 27"/>
                <a:gd name="T7" fmla="*/ 6 h 33"/>
                <a:gd name="T8" fmla="*/ 21 w 27"/>
                <a:gd name="T9" fmla="*/ 2 h 33"/>
                <a:gd name="T10" fmla="*/ 21 w 27"/>
                <a:gd name="T11" fmla="*/ 2 h 33"/>
                <a:gd name="T12" fmla="*/ 25 w 27"/>
                <a:gd name="T13" fmla="*/ 14 h 33"/>
                <a:gd name="T14" fmla="*/ 17 w 27"/>
                <a:gd name="T15" fmla="*/ 27 h 33"/>
                <a:gd name="T16" fmla="*/ 5 w 27"/>
                <a:gd name="T17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3">
                  <a:moveTo>
                    <a:pt x="5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1" y="28"/>
                    <a:pt x="0" y="23"/>
                    <a:pt x="2" y="1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1"/>
                    <a:pt x="17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6" y="4"/>
                    <a:pt x="27" y="10"/>
                    <a:pt x="25" y="1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5" y="31"/>
                    <a:pt x="10" y="33"/>
                    <a:pt x="5" y="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íSḷiḍé">
              <a:extLst>
                <a:ext uri="{FF2B5EF4-FFF2-40B4-BE49-F238E27FC236}">
                  <a16:creationId xmlns:a16="http://schemas.microsoft.com/office/drawing/2014/main" id="{188204E9-B506-4D49-910A-AD0349959700}"/>
                </a:ext>
              </a:extLst>
            </p:cNvPr>
            <p:cNvSpPr/>
            <p:nvPr userDrawn="1"/>
          </p:nvSpPr>
          <p:spPr bwMode="auto">
            <a:xfrm>
              <a:off x="8465129" y="3331260"/>
              <a:ext cx="100350" cy="81443"/>
            </a:xfrm>
            <a:custGeom>
              <a:avLst/>
              <a:gdLst>
                <a:gd name="T0" fmla="*/ 31 w 33"/>
                <a:gd name="T1" fmla="*/ 6 h 27"/>
                <a:gd name="T2" fmla="*/ 31 w 33"/>
                <a:gd name="T3" fmla="*/ 6 h 27"/>
                <a:gd name="T4" fmla="*/ 19 w 33"/>
                <a:gd name="T5" fmla="*/ 2 h 27"/>
                <a:gd name="T6" fmla="*/ 6 w 33"/>
                <a:gd name="T7" fmla="*/ 10 h 27"/>
                <a:gd name="T8" fmla="*/ 2 w 33"/>
                <a:gd name="T9" fmla="*/ 22 h 27"/>
                <a:gd name="T10" fmla="*/ 2 w 33"/>
                <a:gd name="T11" fmla="*/ 22 h 27"/>
                <a:gd name="T12" fmla="*/ 14 w 33"/>
                <a:gd name="T13" fmla="*/ 25 h 27"/>
                <a:gd name="T14" fmla="*/ 28 w 33"/>
                <a:gd name="T15" fmla="*/ 18 h 27"/>
                <a:gd name="T16" fmla="*/ 31 w 33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7">
                  <a:moveTo>
                    <a:pt x="31" y="6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9" y="2"/>
                    <a:pt x="24" y="0"/>
                    <a:pt x="19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" y="12"/>
                    <a:pt x="0" y="17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10" y="27"/>
                    <a:pt x="14" y="25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2" y="15"/>
                    <a:pt x="33" y="10"/>
                    <a:pt x="31" y="6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iṣḷîḋé">
              <a:extLst>
                <a:ext uri="{FF2B5EF4-FFF2-40B4-BE49-F238E27FC236}">
                  <a16:creationId xmlns:a16="http://schemas.microsoft.com/office/drawing/2014/main" id="{BD8EEE32-0928-4228-9EF7-19BF4A22CC41}"/>
                </a:ext>
              </a:extLst>
            </p:cNvPr>
            <p:cNvSpPr/>
            <p:nvPr userDrawn="1"/>
          </p:nvSpPr>
          <p:spPr bwMode="auto">
            <a:xfrm>
              <a:off x="8150990" y="2992398"/>
              <a:ext cx="471208" cy="468299"/>
            </a:xfrm>
            <a:custGeom>
              <a:avLst/>
              <a:gdLst>
                <a:gd name="T0" fmla="*/ 28 w 156"/>
                <a:gd name="T1" fmla="*/ 131 h 155"/>
                <a:gd name="T2" fmla="*/ 23 w 156"/>
                <a:gd name="T3" fmla="*/ 126 h 155"/>
                <a:gd name="T4" fmla="*/ 24 w 156"/>
                <a:gd name="T5" fmla="*/ 40 h 155"/>
                <a:gd name="T6" fmla="*/ 41 w 156"/>
                <a:gd name="T7" fmla="*/ 23 h 155"/>
                <a:gd name="T8" fmla="*/ 127 w 156"/>
                <a:gd name="T9" fmla="*/ 23 h 155"/>
                <a:gd name="T10" fmla="*/ 132 w 156"/>
                <a:gd name="T11" fmla="*/ 29 h 155"/>
                <a:gd name="T12" fmla="*/ 132 w 156"/>
                <a:gd name="T13" fmla="*/ 114 h 155"/>
                <a:gd name="T14" fmla="*/ 114 w 156"/>
                <a:gd name="T15" fmla="*/ 132 h 155"/>
                <a:gd name="T16" fmla="*/ 28 w 156"/>
                <a:gd name="T17" fmla="*/ 13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5">
                  <a:moveTo>
                    <a:pt x="28" y="131"/>
                  </a:moveTo>
                  <a:cubicBezTo>
                    <a:pt x="23" y="126"/>
                    <a:pt x="23" y="126"/>
                    <a:pt x="23" y="126"/>
                  </a:cubicBezTo>
                  <a:cubicBezTo>
                    <a:pt x="0" y="103"/>
                    <a:pt x="0" y="64"/>
                    <a:pt x="24" y="40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65" y="0"/>
                    <a:pt x="104" y="0"/>
                    <a:pt x="127" y="23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56" y="52"/>
                    <a:pt x="156" y="91"/>
                    <a:pt x="132" y="114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91" y="155"/>
                    <a:pt x="52" y="155"/>
                    <a:pt x="28" y="1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íŝḻïḍê">
              <a:extLst>
                <a:ext uri="{FF2B5EF4-FFF2-40B4-BE49-F238E27FC236}">
                  <a16:creationId xmlns:a16="http://schemas.microsoft.com/office/drawing/2014/main" id="{30851278-DBBB-411C-9011-7357AF4168EA}"/>
                </a:ext>
              </a:extLst>
            </p:cNvPr>
            <p:cNvSpPr/>
            <p:nvPr userDrawn="1"/>
          </p:nvSpPr>
          <p:spPr bwMode="auto">
            <a:xfrm>
              <a:off x="8184440" y="2986580"/>
              <a:ext cx="440667" cy="440667"/>
            </a:xfrm>
            <a:custGeom>
              <a:avLst/>
              <a:gdLst>
                <a:gd name="T0" fmla="*/ 32 w 146"/>
                <a:gd name="T1" fmla="*/ 124 h 146"/>
                <a:gd name="T2" fmla="*/ 22 w 146"/>
                <a:gd name="T3" fmla="*/ 113 h 146"/>
                <a:gd name="T4" fmla="*/ 23 w 146"/>
                <a:gd name="T5" fmla="*/ 33 h 146"/>
                <a:gd name="T6" fmla="*/ 33 w 146"/>
                <a:gd name="T7" fmla="*/ 23 h 146"/>
                <a:gd name="T8" fmla="*/ 114 w 146"/>
                <a:gd name="T9" fmla="*/ 23 h 146"/>
                <a:gd name="T10" fmla="*/ 124 w 146"/>
                <a:gd name="T11" fmla="*/ 33 h 146"/>
                <a:gd name="T12" fmla="*/ 123 w 146"/>
                <a:gd name="T13" fmla="*/ 114 h 146"/>
                <a:gd name="T14" fmla="*/ 113 w 146"/>
                <a:gd name="T15" fmla="*/ 124 h 146"/>
                <a:gd name="T16" fmla="*/ 32 w 146"/>
                <a:gd name="T17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32" y="124"/>
                  </a:moveTo>
                  <a:cubicBezTo>
                    <a:pt x="22" y="113"/>
                    <a:pt x="22" y="113"/>
                    <a:pt x="22" y="113"/>
                  </a:cubicBezTo>
                  <a:cubicBezTo>
                    <a:pt x="0" y="91"/>
                    <a:pt x="1" y="55"/>
                    <a:pt x="23" y="3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55" y="0"/>
                    <a:pt x="92" y="1"/>
                    <a:pt x="114" y="2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46" y="55"/>
                    <a:pt x="146" y="92"/>
                    <a:pt x="123" y="114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1" y="146"/>
                    <a:pt x="55" y="146"/>
                    <a:pt x="32" y="124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íš1íḋê">
              <a:extLst>
                <a:ext uri="{FF2B5EF4-FFF2-40B4-BE49-F238E27FC236}">
                  <a16:creationId xmlns:a16="http://schemas.microsoft.com/office/drawing/2014/main" id="{F150CA5A-37BD-4011-A9A3-521C1DE3FC3E}"/>
                </a:ext>
              </a:extLst>
            </p:cNvPr>
            <p:cNvSpPr/>
            <p:nvPr userDrawn="1"/>
          </p:nvSpPr>
          <p:spPr bwMode="auto">
            <a:xfrm>
              <a:off x="8885435" y="4145693"/>
              <a:ext cx="42176" cy="162887"/>
            </a:xfrm>
            <a:custGeom>
              <a:avLst/>
              <a:gdLst>
                <a:gd name="T0" fmla="*/ 5 w 14"/>
                <a:gd name="T1" fmla="*/ 53 h 54"/>
                <a:gd name="T2" fmla="*/ 5 w 14"/>
                <a:gd name="T3" fmla="*/ 53 h 54"/>
                <a:gd name="T4" fmla="*/ 10 w 14"/>
                <a:gd name="T5" fmla="*/ 49 h 54"/>
                <a:gd name="T6" fmla="*/ 14 w 14"/>
                <a:gd name="T7" fmla="*/ 6 h 54"/>
                <a:gd name="T8" fmla="*/ 9 w 14"/>
                <a:gd name="T9" fmla="*/ 0 h 54"/>
                <a:gd name="T10" fmla="*/ 9 w 14"/>
                <a:gd name="T11" fmla="*/ 0 h 54"/>
                <a:gd name="T12" fmla="*/ 4 w 14"/>
                <a:gd name="T13" fmla="*/ 5 h 54"/>
                <a:gd name="T14" fmla="*/ 0 w 14"/>
                <a:gd name="T15" fmla="*/ 48 h 54"/>
                <a:gd name="T16" fmla="*/ 5 w 14"/>
                <a:gd name="T17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4"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8" y="54"/>
                    <a:pt x="10" y="51"/>
                    <a:pt x="10" y="4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4" y="2"/>
                    <a:pt x="4" y="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3"/>
                    <a:pt x="5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iSḷiḋê">
              <a:extLst>
                <a:ext uri="{FF2B5EF4-FFF2-40B4-BE49-F238E27FC236}">
                  <a16:creationId xmlns:a16="http://schemas.microsoft.com/office/drawing/2014/main" id="{CCDDEB80-F1AD-4D87-80D1-2BA0E8117FB5}"/>
                </a:ext>
              </a:extLst>
            </p:cNvPr>
            <p:cNvSpPr/>
            <p:nvPr userDrawn="1"/>
          </p:nvSpPr>
          <p:spPr bwMode="auto">
            <a:xfrm>
              <a:off x="8846167" y="4163145"/>
              <a:ext cx="39268" cy="164341"/>
            </a:xfrm>
            <a:custGeom>
              <a:avLst/>
              <a:gdLst>
                <a:gd name="T0" fmla="*/ 4 w 13"/>
                <a:gd name="T1" fmla="*/ 53 h 54"/>
                <a:gd name="T2" fmla="*/ 4 w 13"/>
                <a:gd name="T3" fmla="*/ 53 h 54"/>
                <a:gd name="T4" fmla="*/ 10 w 13"/>
                <a:gd name="T5" fmla="*/ 49 h 54"/>
                <a:gd name="T6" fmla="*/ 13 w 13"/>
                <a:gd name="T7" fmla="*/ 6 h 54"/>
                <a:gd name="T8" fmla="*/ 9 w 13"/>
                <a:gd name="T9" fmla="*/ 1 h 54"/>
                <a:gd name="T10" fmla="*/ 9 w 13"/>
                <a:gd name="T11" fmla="*/ 1 h 54"/>
                <a:gd name="T12" fmla="*/ 3 w 13"/>
                <a:gd name="T13" fmla="*/ 5 h 54"/>
                <a:gd name="T14" fmla="*/ 0 w 13"/>
                <a:gd name="T15" fmla="*/ 48 h 54"/>
                <a:gd name="T16" fmla="*/ 4 w 13"/>
                <a:gd name="T17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4">
                  <a:moveTo>
                    <a:pt x="4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7" y="54"/>
                    <a:pt x="9" y="52"/>
                    <a:pt x="10" y="4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1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4" y="2"/>
                    <a:pt x="3" y="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3"/>
                    <a:pt x="4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liďè">
              <a:extLst>
                <a:ext uri="{FF2B5EF4-FFF2-40B4-BE49-F238E27FC236}">
                  <a16:creationId xmlns:a16="http://schemas.microsoft.com/office/drawing/2014/main" id="{446DE481-BB0A-4114-AB3A-5C94FEC0C1FD}"/>
                </a:ext>
              </a:extLst>
            </p:cNvPr>
            <p:cNvSpPr/>
            <p:nvPr userDrawn="1"/>
          </p:nvSpPr>
          <p:spPr bwMode="auto">
            <a:xfrm>
              <a:off x="8803991" y="4170417"/>
              <a:ext cx="42176" cy="159978"/>
            </a:xfrm>
            <a:custGeom>
              <a:avLst/>
              <a:gdLst>
                <a:gd name="T0" fmla="*/ 5 w 14"/>
                <a:gd name="T1" fmla="*/ 53 h 53"/>
                <a:gd name="T2" fmla="*/ 5 w 14"/>
                <a:gd name="T3" fmla="*/ 53 h 53"/>
                <a:gd name="T4" fmla="*/ 11 w 14"/>
                <a:gd name="T5" fmla="*/ 49 h 53"/>
                <a:gd name="T6" fmla="*/ 14 w 14"/>
                <a:gd name="T7" fmla="*/ 6 h 53"/>
                <a:gd name="T8" fmla="*/ 10 w 14"/>
                <a:gd name="T9" fmla="*/ 0 h 53"/>
                <a:gd name="T10" fmla="*/ 10 w 14"/>
                <a:gd name="T11" fmla="*/ 0 h 53"/>
                <a:gd name="T12" fmla="*/ 4 w 14"/>
                <a:gd name="T13" fmla="*/ 5 h 53"/>
                <a:gd name="T14" fmla="*/ 1 w 14"/>
                <a:gd name="T15" fmla="*/ 48 h 53"/>
                <a:gd name="T16" fmla="*/ 5 w 14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3"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8" y="53"/>
                    <a:pt x="10" y="51"/>
                    <a:pt x="11" y="4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2"/>
                    <a:pt x="4" y="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0"/>
                    <a:pt x="2" y="53"/>
                    <a:pt x="5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ïŝľïḑe">
              <a:extLst>
                <a:ext uri="{FF2B5EF4-FFF2-40B4-BE49-F238E27FC236}">
                  <a16:creationId xmlns:a16="http://schemas.microsoft.com/office/drawing/2014/main" id="{389C35B9-311A-4A6E-9670-BE3BA0986ECD}"/>
                </a:ext>
              </a:extLst>
            </p:cNvPr>
            <p:cNvSpPr/>
            <p:nvPr userDrawn="1"/>
          </p:nvSpPr>
          <p:spPr bwMode="auto">
            <a:xfrm>
              <a:off x="8767632" y="4148602"/>
              <a:ext cx="42176" cy="159978"/>
            </a:xfrm>
            <a:custGeom>
              <a:avLst/>
              <a:gdLst>
                <a:gd name="T0" fmla="*/ 5 w 14"/>
                <a:gd name="T1" fmla="*/ 53 h 53"/>
                <a:gd name="T2" fmla="*/ 5 w 14"/>
                <a:gd name="T3" fmla="*/ 53 h 53"/>
                <a:gd name="T4" fmla="*/ 10 w 14"/>
                <a:gd name="T5" fmla="*/ 48 h 53"/>
                <a:gd name="T6" fmla="*/ 14 w 14"/>
                <a:gd name="T7" fmla="*/ 5 h 53"/>
                <a:gd name="T8" fmla="*/ 9 w 14"/>
                <a:gd name="T9" fmla="*/ 0 h 53"/>
                <a:gd name="T10" fmla="*/ 9 w 14"/>
                <a:gd name="T11" fmla="*/ 0 h 53"/>
                <a:gd name="T12" fmla="*/ 4 w 14"/>
                <a:gd name="T13" fmla="*/ 4 h 53"/>
                <a:gd name="T14" fmla="*/ 0 w 14"/>
                <a:gd name="T15" fmla="*/ 47 h 53"/>
                <a:gd name="T16" fmla="*/ 5 w 14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3"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7" y="53"/>
                    <a:pt x="10" y="51"/>
                    <a:pt x="10" y="4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2"/>
                    <a:pt x="4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ṧľiḑe">
              <a:extLst>
                <a:ext uri="{FF2B5EF4-FFF2-40B4-BE49-F238E27FC236}">
                  <a16:creationId xmlns:a16="http://schemas.microsoft.com/office/drawing/2014/main" id="{56E4EBAB-867E-44F8-B7FB-7DB3293F9C6D}"/>
                </a:ext>
              </a:extLst>
            </p:cNvPr>
            <p:cNvSpPr/>
            <p:nvPr userDrawn="1"/>
          </p:nvSpPr>
          <p:spPr bwMode="auto">
            <a:xfrm>
              <a:off x="8731274" y="4103518"/>
              <a:ext cx="84352" cy="78535"/>
            </a:xfrm>
            <a:custGeom>
              <a:avLst/>
              <a:gdLst>
                <a:gd name="T0" fmla="*/ 2 w 28"/>
                <a:gd name="T1" fmla="*/ 23 h 26"/>
                <a:gd name="T2" fmla="*/ 2 w 28"/>
                <a:gd name="T3" fmla="*/ 23 h 26"/>
                <a:gd name="T4" fmla="*/ 11 w 28"/>
                <a:gd name="T5" fmla="*/ 23 h 26"/>
                <a:gd name="T6" fmla="*/ 25 w 28"/>
                <a:gd name="T7" fmla="*/ 11 h 26"/>
                <a:gd name="T8" fmla="*/ 26 w 28"/>
                <a:gd name="T9" fmla="*/ 2 h 26"/>
                <a:gd name="T10" fmla="*/ 26 w 28"/>
                <a:gd name="T11" fmla="*/ 2 h 26"/>
                <a:gd name="T12" fmla="*/ 17 w 28"/>
                <a:gd name="T13" fmla="*/ 2 h 26"/>
                <a:gd name="T14" fmla="*/ 3 w 28"/>
                <a:gd name="T15" fmla="*/ 14 h 26"/>
                <a:gd name="T16" fmla="*/ 2 w 28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6">
                  <a:moveTo>
                    <a:pt x="2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4" y="25"/>
                    <a:pt x="8" y="26"/>
                    <a:pt x="11" y="2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8" y="9"/>
                    <a:pt x="28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0"/>
                    <a:pt x="20" y="0"/>
                    <a:pt x="17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20"/>
                    <a:pt x="2" y="2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Slíḑe">
              <a:extLst>
                <a:ext uri="{FF2B5EF4-FFF2-40B4-BE49-F238E27FC236}">
                  <a16:creationId xmlns:a16="http://schemas.microsoft.com/office/drawing/2014/main" id="{730A83E0-FAC1-4BE3-948D-CB86BF28A34D}"/>
                </a:ext>
              </a:extLst>
            </p:cNvPr>
            <p:cNvSpPr/>
            <p:nvPr userDrawn="1"/>
          </p:nvSpPr>
          <p:spPr bwMode="auto">
            <a:xfrm>
              <a:off x="8776358" y="4064250"/>
              <a:ext cx="154161" cy="162887"/>
            </a:xfrm>
            <a:custGeom>
              <a:avLst/>
              <a:gdLst>
                <a:gd name="T0" fmla="*/ 26 w 51"/>
                <a:gd name="T1" fmla="*/ 1 h 54"/>
                <a:gd name="T2" fmla="*/ 30 w 51"/>
                <a:gd name="T3" fmla="*/ 1 h 54"/>
                <a:gd name="T4" fmla="*/ 50 w 51"/>
                <a:gd name="T5" fmla="*/ 26 h 54"/>
                <a:gd name="T6" fmla="*/ 50 w 51"/>
                <a:gd name="T7" fmla="*/ 33 h 54"/>
                <a:gd name="T8" fmla="*/ 26 w 51"/>
                <a:gd name="T9" fmla="*/ 53 h 54"/>
                <a:gd name="T10" fmla="*/ 22 w 51"/>
                <a:gd name="T11" fmla="*/ 53 h 54"/>
                <a:gd name="T12" fmla="*/ 1 w 51"/>
                <a:gd name="T13" fmla="*/ 29 h 54"/>
                <a:gd name="T14" fmla="*/ 2 w 51"/>
                <a:gd name="T15" fmla="*/ 21 h 54"/>
                <a:gd name="T16" fmla="*/ 26 w 51"/>
                <a:gd name="T1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4">
                  <a:moveTo>
                    <a:pt x="26" y="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42" y="2"/>
                    <a:pt x="51" y="13"/>
                    <a:pt x="50" y="26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45"/>
                    <a:pt x="38" y="54"/>
                    <a:pt x="26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9" y="52"/>
                    <a:pt x="0" y="41"/>
                    <a:pt x="1" y="2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9"/>
                    <a:pt x="14" y="0"/>
                    <a:pt x="26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ïşḷïďè">
              <a:extLst>
                <a:ext uri="{FF2B5EF4-FFF2-40B4-BE49-F238E27FC236}">
                  <a16:creationId xmlns:a16="http://schemas.microsoft.com/office/drawing/2014/main" id="{E0DE7E39-5E66-45F4-8C0A-AD1AD5B88B7A}"/>
                </a:ext>
              </a:extLst>
            </p:cNvPr>
            <p:cNvSpPr/>
            <p:nvPr userDrawn="1"/>
          </p:nvSpPr>
          <p:spPr bwMode="auto">
            <a:xfrm>
              <a:off x="7621608" y="3523233"/>
              <a:ext cx="52356" cy="72717"/>
            </a:xfrm>
            <a:custGeom>
              <a:avLst/>
              <a:gdLst>
                <a:gd name="T0" fmla="*/ 1 w 17"/>
                <a:gd name="T1" fmla="*/ 16 h 24"/>
                <a:gd name="T2" fmla="*/ 8 w 17"/>
                <a:gd name="T3" fmla="*/ 0 h 24"/>
                <a:gd name="T4" fmla="*/ 17 w 17"/>
                <a:gd name="T5" fmla="*/ 5 h 24"/>
                <a:gd name="T6" fmla="*/ 10 w 17"/>
                <a:gd name="T7" fmla="*/ 20 h 24"/>
                <a:gd name="T8" fmla="*/ 4 w 17"/>
                <a:gd name="T9" fmla="*/ 22 h 24"/>
                <a:gd name="T10" fmla="*/ 1 w 17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" y="16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1" y="2"/>
                    <a:pt x="14" y="4"/>
                    <a:pt x="17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24"/>
                    <a:pt x="4" y="22"/>
                  </a:cubicBezTo>
                  <a:cubicBezTo>
                    <a:pt x="1" y="21"/>
                    <a:pt x="0" y="18"/>
                    <a:pt x="1" y="16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išlïḋe">
              <a:extLst>
                <a:ext uri="{FF2B5EF4-FFF2-40B4-BE49-F238E27FC236}">
                  <a16:creationId xmlns:a16="http://schemas.microsoft.com/office/drawing/2014/main" id="{906ECDFF-A8E5-49BE-92F2-06679C6132FE}"/>
                </a:ext>
              </a:extLst>
            </p:cNvPr>
            <p:cNvSpPr/>
            <p:nvPr userDrawn="1"/>
          </p:nvSpPr>
          <p:spPr bwMode="auto">
            <a:xfrm>
              <a:off x="7649241" y="3542140"/>
              <a:ext cx="59629" cy="87261"/>
            </a:xfrm>
            <a:custGeom>
              <a:avLst/>
              <a:gdLst>
                <a:gd name="T0" fmla="*/ 1 w 20"/>
                <a:gd name="T1" fmla="*/ 22 h 29"/>
                <a:gd name="T2" fmla="*/ 11 w 20"/>
                <a:gd name="T3" fmla="*/ 0 h 29"/>
                <a:gd name="T4" fmla="*/ 20 w 20"/>
                <a:gd name="T5" fmla="*/ 5 h 29"/>
                <a:gd name="T6" fmla="*/ 10 w 20"/>
                <a:gd name="T7" fmla="*/ 26 h 29"/>
                <a:gd name="T8" fmla="*/ 3 w 20"/>
                <a:gd name="T9" fmla="*/ 28 h 29"/>
                <a:gd name="T10" fmla="*/ 1 w 20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9">
                  <a:moveTo>
                    <a:pt x="1" y="2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4" y="2"/>
                    <a:pt x="17" y="3"/>
                    <a:pt x="2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8"/>
                    <a:pt x="6" y="29"/>
                    <a:pt x="3" y="28"/>
                  </a:cubicBezTo>
                  <a:cubicBezTo>
                    <a:pt x="1" y="27"/>
                    <a:pt x="0" y="24"/>
                    <a:pt x="1" y="2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íṡḷîḓé">
              <a:extLst>
                <a:ext uri="{FF2B5EF4-FFF2-40B4-BE49-F238E27FC236}">
                  <a16:creationId xmlns:a16="http://schemas.microsoft.com/office/drawing/2014/main" id="{AAE3AADE-2336-4DD3-9F45-C2B067F17A52}"/>
                </a:ext>
              </a:extLst>
            </p:cNvPr>
            <p:cNvSpPr/>
            <p:nvPr userDrawn="1"/>
          </p:nvSpPr>
          <p:spPr bwMode="auto">
            <a:xfrm>
              <a:off x="7679782" y="3505781"/>
              <a:ext cx="87261" cy="151252"/>
            </a:xfrm>
            <a:custGeom>
              <a:avLst/>
              <a:gdLst>
                <a:gd name="T0" fmla="*/ 3 w 29"/>
                <a:gd name="T1" fmla="*/ 49 h 50"/>
                <a:gd name="T2" fmla="*/ 3 w 29"/>
                <a:gd name="T3" fmla="*/ 49 h 50"/>
                <a:gd name="T4" fmla="*/ 1 w 29"/>
                <a:gd name="T5" fmla="*/ 43 h 50"/>
                <a:gd name="T6" fmla="*/ 19 w 29"/>
                <a:gd name="T7" fmla="*/ 3 h 50"/>
                <a:gd name="T8" fmla="*/ 25 w 29"/>
                <a:gd name="T9" fmla="*/ 1 h 50"/>
                <a:gd name="T10" fmla="*/ 25 w 29"/>
                <a:gd name="T11" fmla="*/ 1 h 50"/>
                <a:gd name="T12" fmla="*/ 28 w 29"/>
                <a:gd name="T13" fmla="*/ 7 h 50"/>
                <a:gd name="T14" fmla="*/ 10 w 29"/>
                <a:gd name="T15" fmla="*/ 47 h 50"/>
                <a:gd name="T16" fmla="*/ 3 w 29"/>
                <a:gd name="T1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" y="48"/>
                    <a:pt x="0" y="45"/>
                    <a:pt x="1" y="4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3" y="0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2"/>
                    <a:pt x="29" y="5"/>
                    <a:pt x="28" y="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9"/>
                    <a:pt x="6" y="50"/>
                    <a:pt x="3" y="4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íṩlïḑé">
              <a:extLst>
                <a:ext uri="{FF2B5EF4-FFF2-40B4-BE49-F238E27FC236}">
                  <a16:creationId xmlns:a16="http://schemas.microsoft.com/office/drawing/2014/main" id="{6B10767A-8589-41E3-9258-AC9DBBD254BF}"/>
                </a:ext>
              </a:extLst>
            </p:cNvPr>
            <p:cNvSpPr/>
            <p:nvPr userDrawn="1"/>
          </p:nvSpPr>
          <p:spPr bwMode="auto">
            <a:xfrm>
              <a:off x="7700143" y="3553775"/>
              <a:ext cx="88716" cy="151252"/>
            </a:xfrm>
            <a:custGeom>
              <a:avLst/>
              <a:gdLst>
                <a:gd name="T0" fmla="*/ 3 w 29"/>
                <a:gd name="T1" fmla="*/ 49 h 50"/>
                <a:gd name="T2" fmla="*/ 3 w 29"/>
                <a:gd name="T3" fmla="*/ 49 h 50"/>
                <a:gd name="T4" fmla="*/ 1 w 29"/>
                <a:gd name="T5" fmla="*/ 42 h 50"/>
                <a:gd name="T6" fmla="*/ 19 w 29"/>
                <a:gd name="T7" fmla="*/ 3 h 50"/>
                <a:gd name="T8" fmla="*/ 25 w 29"/>
                <a:gd name="T9" fmla="*/ 1 h 50"/>
                <a:gd name="T10" fmla="*/ 25 w 29"/>
                <a:gd name="T11" fmla="*/ 1 h 50"/>
                <a:gd name="T12" fmla="*/ 28 w 29"/>
                <a:gd name="T13" fmla="*/ 7 h 50"/>
                <a:gd name="T14" fmla="*/ 10 w 29"/>
                <a:gd name="T15" fmla="*/ 46 h 50"/>
                <a:gd name="T16" fmla="*/ 3 w 29"/>
                <a:gd name="T1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" y="48"/>
                    <a:pt x="0" y="45"/>
                    <a:pt x="1" y="4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3" y="0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2"/>
                    <a:pt x="29" y="5"/>
                    <a:pt x="28" y="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9"/>
                    <a:pt x="6" y="50"/>
                    <a:pt x="3" y="4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ļíḑe">
              <a:extLst>
                <a:ext uri="{FF2B5EF4-FFF2-40B4-BE49-F238E27FC236}">
                  <a16:creationId xmlns:a16="http://schemas.microsoft.com/office/drawing/2014/main" id="{E67F99BF-897D-49B6-8AA6-9B092F690BAA}"/>
                </a:ext>
              </a:extLst>
            </p:cNvPr>
            <p:cNvSpPr/>
            <p:nvPr userDrawn="1"/>
          </p:nvSpPr>
          <p:spPr bwMode="auto">
            <a:xfrm>
              <a:off x="7767043" y="3511599"/>
              <a:ext cx="63991" cy="97442"/>
            </a:xfrm>
            <a:custGeom>
              <a:avLst/>
              <a:gdLst>
                <a:gd name="T0" fmla="*/ 16 w 21"/>
                <a:gd name="T1" fmla="*/ 31 h 32"/>
                <a:gd name="T2" fmla="*/ 16 w 21"/>
                <a:gd name="T3" fmla="*/ 31 h 32"/>
                <a:gd name="T4" fmla="*/ 8 w 21"/>
                <a:gd name="T5" fmla="*/ 27 h 32"/>
                <a:gd name="T6" fmla="*/ 2 w 21"/>
                <a:gd name="T7" fmla="*/ 9 h 32"/>
                <a:gd name="T8" fmla="*/ 5 w 21"/>
                <a:gd name="T9" fmla="*/ 2 h 32"/>
                <a:gd name="T10" fmla="*/ 5 w 21"/>
                <a:gd name="T11" fmla="*/ 2 h 32"/>
                <a:gd name="T12" fmla="*/ 13 w 21"/>
                <a:gd name="T13" fmla="*/ 5 h 32"/>
                <a:gd name="T14" fmla="*/ 20 w 21"/>
                <a:gd name="T15" fmla="*/ 23 h 32"/>
                <a:gd name="T16" fmla="*/ 16 w 21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2">
                  <a:moveTo>
                    <a:pt x="16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13" y="32"/>
                    <a:pt x="9" y="31"/>
                    <a:pt x="8" y="2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6"/>
                    <a:pt x="2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19" y="30"/>
                    <a:pt x="16" y="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îSļidê">
              <a:extLst>
                <a:ext uri="{FF2B5EF4-FFF2-40B4-BE49-F238E27FC236}">
                  <a16:creationId xmlns:a16="http://schemas.microsoft.com/office/drawing/2014/main" id="{A3E45C6D-DFDF-4BF0-A66D-7B133BF4912F}"/>
                </a:ext>
              </a:extLst>
            </p:cNvPr>
            <p:cNvSpPr/>
            <p:nvPr userDrawn="1"/>
          </p:nvSpPr>
          <p:spPr bwMode="auto">
            <a:xfrm>
              <a:off x="7640515" y="3435973"/>
              <a:ext cx="171613" cy="178885"/>
            </a:xfrm>
            <a:custGeom>
              <a:avLst/>
              <a:gdLst>
                <a:gd name="T0" fmla="*/ 41 w 57"/>
                <a:gd name="T1" fmla="*/ 7 h 59"/>
                <a:gd name="T2" fmla="*/ 37 w 57"/>
                <a:gd name="T3" fmla="*/ 5 h 59"/>
                <a:gd name="T4" fmla="*/ 8 w 57"/>
                <a:gd name="T5" fmla="*/ 16 h 59"/>
                <a:gd name="T6" fmla="*/ 5 w 57"/>
                <a:gd name="T7" fmla="*/ 23 h 59"/>
                <a:gd name="T8" fmla="*/ 16 w 57"/>
                <a:gd name="T9" fmla="*/ 53 h 59"/>
                <a:gd name="T10" fmla="*/ 20 w 57"/>
                <a:gd name="T11" fmla="*/ 54 h 59"/>
                <a:gd name="T12" fmla="*/ 49 w 57"/>
                <a:gd name="T13" fmla="*/ 43 h 59"/>
                <a:gd name="T14" fmla="*/ 52 w 57"/>
                <a:gd name="T15" fmla="*/ 36 h 59"/>
                <a:gd name="T16" fmla="*/ 41 w 57"/>
                <a:gd name="T17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41" y="7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26" y="0"/>
                    <a:pt x="13" y="5"/>
                    <a:pt x="8" y="1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4"/>
                    <a:pt x="5" y="47"/>
                    <a:pt x="16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31" y="59"/>
                    <a:pt x="44" y="54"/>
                    <a:pt x="49" y="43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7" y="25"/>
                    <a:pt x="52" y="12"/>
                    <a:pt x="41" y="7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îsḻiďê">
              <a:extLst>
                <a:ext uri="{FF2B5EF4-FFF2-40B4-BE49-F238E27FC236}">
                  <a16:creationId xmlns:a16="http://schemas.microsoft.com/office/drawing/2014/main" id="{461E64ED-6B5D-4C01-B3AD-9D0191B06053}"/>
                </a:ext>
              </a:extLst>
            </p:cNvPr>
            <p:cNvSpPr/>
            <p:nvPr userDrawn="1"/>
          </p:nvSpPr>
          <p:spPr bwMode="auto">
            <a:xfrm>
              <a:off x="4884530" y="5268448"/>
              <a:ext cx="570103" cy="383947"/>
            </a:xfrm>
            <a:custGeom>
              <a:avLst/>
              <a:gdLst>
                <a:gd name="T0" fmla="*/ 0 w 189"/>
                <a:gd name="T1" fmla="*/ 60 h 127"/>
                <a:gd name="T2" fmla="*/ 92 w 189"/>
                <a:gd name="T3" fmla="*/ 0 h 127"/>
                <a:gd name="T4" fmla="*/ 189 w 189"/>
                <a:gd name="T5" fmla="*/ 62 h 127"/>
                <a:gd name="T6" fmla="*/ 92 w 189"/>
                <a:gd name="T7" fmla="*/ 127 h 127"/>
                <a:gd name="T8" fmla="*/ 0 w 189"/>
                <a:gd name="T9" fmla="*/ 6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7">
                  <a:moveTo>
                    <a:pt x="0" y="60"/>
                  </a:moveTo>
                  <a:cubicBezTo>
                    <a:pt x="0" y="25"/>
                    <a:pt x="43" y="0"/>
                    <a:pt x="92" y="0"/>
                  </a:cubicBezTo>
                  <a:cubicBezTo>
                    <a:pt x="142" y="0"/>
                    <a:pt x="189" y="27"/>
                    <a:pt x="189" y="62"/>
                  </a:cubicBezTo>
                  <a:cubicBezTo>
                    <a:pt x="189" y="97"/>
                    <a:pt x="142" y="127"/>
                    <a:pt x="92" y="127"/>
                  </a:cubicBezTo>
                  <a:cubicBezTo>
                    <a:pt x="43" y="127"/>
                    <a:pt x="0" y="95"/>
                    <a:pt x="0" y="60"/>
                  </a:cubicBezTo>
                  <a:close/>
                </a:path>
              </a:pathLst>
            </a:custGeom>
            <a:solidFill>
              <a:srgbClr val="1D1F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îşļíďe">
              <a:extLst>
                <a:ext uri="{FF2B5EF4-FFF2-40B4-BE49-F238E27FC236}">
                  <a16:creationId xmlns:a16="http://schemas.microsoft.com/office/drawing/2014/main" id="{1BE07609-348D-41EC-B869-554163542518}"/>
                </a:ext>
              </a:extLst>
            </p:cNvPr>
            <p:cNvSpPr/>
            <p:nvPr userDrawn="1"/>
          </p:nvSpPr>
          <p:spPr bwMode="auto">
            <a:xfrm>
              <a:off x="5376099" y="4864140"/>
              <a:ext cx="330137" cy="682088"/>
            </a:xfrm>
            <a:custGeom>
              <a:avLst/>
              <a:gdLst>
                <a:gd name="T0" fmla="*/ 47 w 109"/>
                <a:gd name="T1" fmla="*/ 226 h 226"/>
                <a:gd name="T2" fmla="*/ 90 w 109"/>
                <a:gd name="T3" fmla="*/ 132 h 226"/>
                <a:gd name="T4" fmla="*/ 37 w 109"/>
                <a:gd name="T5" fmla="*/ 0 h 226"/>
                <a:gd name="T6" fmla="*/ 7 w 109"/>
                <a:gd name="T7" fmla="*/ 20 h 226"/>
                <a:gd name="T8" fmla="*/ 51 w 109"/>
                <a:gd name="T9" fmla="*/ 114 h 226"/>
                <a:gd name="T10" fmla="*/ 0 w 109"/>
                <a:gd name="T11" fmla="*/ 178 h 226"/>
                <a:gd name="T12" fmla="*/ 47 w 109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26">
                  <a:moveTo>
                    <a:pt x="47" y="226"/>
                  </a:moveTo>
                  <a:cubicBezTo>
                    <a:pt x="47" y="226"/>
                    <a:pt x="68" y="204"/>
                    <a:pt x="90" y="132"/>
                  </a:cubicBezTo>
                  <a:cubicBezTo>
                    <a:pt x="109" y="72"/>
                    <a:pt x="37" y="0"/>
                    <a:pt x="37" y="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0" y="91"/>
                    <a:pt x="51" y="114"/>
                  </a:cubicBezTo>
                  <a:cubicBezTo>
                    <a:pt x="32" y="159"/>
                    <a:pt x="0" y="178"/>
                    <a:pt x="0" y="178"/>
                  </a:cubicBezTo>
                  <a:lnTo>
                    <a:pt x="47" y="226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íslîďe">
              <a:extLst>
                <a:ext uri="{FF2B5EF4-FFF2-40B4-BE49-F238E27FC236}">
                  <a16:creationId xmlns:a16="http://schemas.microsoft.com/office/drawing/2014/main" id="{2803A7E1-5847-4B8E-BED0-6F7CFAE437F1}"/>
                </a:ext>
              </a:extLst>
            </p:cNvPr>
            <p:cNvSpPr/>
            <p:nvPr userDrawn="1"/>
          </p:nvSpPr>
          <p:spPr bwMode="auto">
            <a:xfrm>
              <a:off x="5376099" y="5274265"/>
              <a:ext cx="263237" cy="271963"/>
            </a:xfrm>
            <a:custGeom>
              <a:avLst/>
              <a:gdLst>
                <a:gd name="T0" fmla="*/ 67 w 87"/>
                <a:gd name="T1" fmla="*/ 15 h 90"/>
                <a:gd name="T2" fmla="*/ 36 w 87"/>
                <a:gd name="T3" fmla="*/ 0 h 90"/>
                <a:gd name="T4" fmla="*/ 0 w 87"/>
                <a:gd name="T5" fmla="*/ 42 h 90"/>
                <a:gd name="T6" fmla="*/ 47 w 87"/>
                <a:gd name="T7" fmla="*/ 90 h 90"/>
                <a:gd name="T8" fmla="*/ 87 w 87"/>
                <a:gd name="T9" fmla="*/ 25 h 90"/>
                <a:gd name="T10" fmla="*/ 67 w 87"/>
                <a:gd name="T11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90">
                  <a:moveTo>
                    <a:pt x="67" y="15"/>
                  </a:moveTo>
                  <a:cubicBezTo>
                    <a:pt x="57" y="11"/>
                    <a:pt x="47" y="4"/>
                    <a:pt x="36" y="0"/>
                  </a:cubicBezTo>
                  <a:cubicBezTo>
                    <a:pt x="19" y="29"/>
                    <a:pt x="0" y="42"/>
                    <a:pt x="0" y="42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7" y="90"/>
                    <a:pt x="67" y="79"/>
                    <a:pt x="87" y="25"/>
                  </a:cubicBezTo>
                  <a:cubicBezTo>
                    <a:pt x="80" y="22"/>
                    <a:pt x="73" y="18"/>
                    <a:pt x="67" y="15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ïSľiḍê">
              <a:extLst>
                <a:ext uri="{FF2B5EF4-FFF2-40B4-BE49-F238E27FC236}">
                  <a16:creationId xmlns:a16="http://schemas.microsoft.com/office/drawing/2014/main" id="{C4FFAEC6-7EF8-4870-96F5-136205DE8F7C}"/>
                </a:ext>
              </a:extLst>
            </p:cNvPr>
            <p:cNvSpPr/>
            <p:nvPr userDrawn="1"/>
          </p:nvSpPr>
          <p:spPr bwMode="auto">
            <a:xfrm>
              <a:off x="4682377" y="4839416"/>
              <a:ext cx="353406" cy="731536"/>
            </a:xfrm>
            <a:custGeom>
              <a:avLst/>
              <a:gdLst>
                <a:gd name="T0" fmla="*/ 51 w 117"/>
                <a:gd name="T1" fmla="*/ 242 h 242"/>
                <a:gd name="T2" fmla="*/ 0 w 117"/>
                <a:gd name="T3" fmla="*/ 129 h 242"/>
                <a:gd name="T4" fmla="*/ 82 w 117"/>
                <a:gd name="T5" fmla="*/ 0 h 242"/>
                <a:gd name="T6" fmla="*/ 117 w 117"/>
                <a:gd name="T7" fmla="*/ 18 h 242"/>
                <a:gd name="T8" fmla="*/ 46 w 117"/>
                <a:gd name="T9" fmla="*/ 121 h 242"/>
                <a:gd name="T10" fmla="*/ 84 w 117"/>
                <a:gd name="T11" fmla="*/ 190 h 242"/>
                <a:gd name="T12" fmla="*/ 51 w 117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42">
                  <a:moveTo>
                    <a:pt x="51" y="242"/>
                  </a:moveTo>
                  <a:cubicBezTo>
                    <a:pt x="51" y="242"/>
                    <a:pt x="0" y="204"/>
                    <a:pt x="0" y="129"/>
                  </a:cubicBezTo>
                  <a:cubicBezTo>
                    <a:pt x="0" y="66"/>
                    <a:pt x="82" y="0"/>
                    <a:pt x="82" y="0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44" y="96"/>
                    <a:pt x="46" y="121"/>
                  </a:cubicBezTo>
                  <a:cubicBezTo>
                    <a:pt x="51" y="170"/>
                    <a:pt x="84" y="190"/>
                    <a:pt x="84" y="190"/>
                  </a:cubicBezTo>
                  <a:lnTo>
                    <a:pt x="51" y="242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ṥľiḋe">
              <a:extLst>
                <a:ext uri="{FF2B5EF4-FFF2-40B4-BE49-F238E27FC236}">
                  <a16:creationId xmlns:a16="http://schemas.microsoft.com/office/drawing/2014/main" id="{C90D6226-1F18-49CA-A750-A42F5E2EEEBE}"/>
                </a:ext>
              </a:extLst>
            </p:cNvPr>
            <p:cNvSpPr/>
            <p:nvPr userDrawn="1"/>
          </p:nvSpPr>
          <p:spPr bwMode="auto">
            <a:xfrm>
              <a:off x="4685286" y="5237907"/>
              <a:ext cx="250147" cy="333046"/>
            </a:xfrm>
            <a:custGeom>
              <a:avLst/>
              <a:gdLst>
                <a:gd name="T0" fmla="*/ 50 w 83"/>
                <a:gd name="T1" fmla="*/ 0 h 110"/>
                <a:gd name="T2" fmla="*/ 0 w 83"/>
                <a:gd name="T3" fmla="*/ 34 h 110"/>
                <a:gd name="T4" fmla="*/ 50 w 83"/>
                <a:gd name="T5" fmla="*/ 110 h 110"/>
                <a:gd name="T6" fmla="*/ 83 w 83"/>
                <a:gd name="T7" fmla="*/ 58 h 110"/>
                <a:gd name="T8" fmla="*/ 50 w 83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10">
                  <a:moveTo>
                    <a:pt x="50" y="0"/>
                  </a:moveTo>
                  <a:cubicBezTo>
                    <a:pt x="32" y="8"/>
                    <a:pt x="15" y="19"/>
                    <a:pt x="0" y="34"/>
                  </a:cubicBezTo>
                  <a:cubicBezTo>
                    <a:pt x="13" y="84"/>
                    <a:pt x="50" y="110"/>
                    <a:pt x="50" y="110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3" y="58"/>
                    <a:pt x="58" y="39"/>
                    <a:pt x="50" y="0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ślïḓé">
              <a:extLst>
                <a:ext uri="{FF2B5EF4-FFF2-40B4-BE49-F238E27FC236}">
                  <a16:creationId xmlns:a16="http://schemas.microsoft.com/office/drawing/2014/main" id="{9E877A44-D4C7-49E1-B8F1-06D0AA203B3F}"/>
                </a:ext>
              </a:extLst>
            </p:cNvPr>
            <p:cNvSpPr/>
            <p:nvPr userDrawn="1"/>
          </p:nvSpPr>
          <p:spPr bwMode="auto">
            <a:xfrm>
              <a:off x="4800178" y="5298989"/>
              <a:ext cx="737354" cy="379585"/>
            </a:xfrm>
            <a:prstGeom prst="ellipse">
              <a:avLst/>
            </a:pr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ļíḋé">
              <a:extLst>
                <a:ext uri="{FF2B5EF4-FFF2-40B4-BE49-F238E27FC236}">
                  <a16:creationId xmlns:a16="http://schemas.microsoft.com/office/drawing/2014/main" id="{05CAF7EE-48D2-4074-86E7-2196D7EAF9EC}"/>
                </a:ext>
              </a:extLst>
            </p:cNvPr>
            <p:cNvSpPr/>
            <p:nvPr userDrawn="1"/>
          </p:nvSpPr>
          <p:spPr bwMode="auto">
            <a:xfrm>
              <a:off x="5128860" y="5284446"/>
              <a:ext cx="81443" cy="81443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27 w 27"/>
                <a:gd name="T5" fmla="*/ 14 h 27"/>
                <a:gd name="T6" fmla="*/ 27 w 27"/>
                <a:gd name="T7" fmla="*/ 14 h 27"/>
                <a:gd name="T8" fmla="*/ 13 w 27"/>
                <a:gd name="T9" fmla="*/ 27 h 27"/>
                <a:gd name="T10" fmla="*/ 13 w 27"/>
                <a:gd name="T11" fmla="*/ 27 h 27"/>
                <a:gd name="T12" fmla="*/ 0 w 27"/>
                <a:gd name="T13" fmla="*/ 14 h 27"/>
                <a:gd name="T14" fmla="*/ 0 w 27"/>
                <a:gd name="T15" fmla="*/ 14 h 27"/>
                <a:gd name="T16" fmla="*/ 13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21"/>
                    <a:pt x="21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ï$lídè">
              <a:extLst>
                <a:ext uri="{FF2B5EF4-FFF2-40B4-BE49-F238E27FC236}">
                  <a16:creationId xmlns:a16="http://schemas.microsoft.com/office/drawing/2014/main" id="{23E4C141-9C92-462A-8D55-82698FA7BBC8}"/>
                </a:ext>
              </a:extLst>
            </p:cNvPr>
            <p:cNvSpPr/>
            <p:nvPr userDrawn="1"/>
          </p:nvSpPr>
          <p:spPr bwMode="auto">
            <a:xfrm>
              <a:off x="4974700" y="5313533"/>
              <a:ext cx="386856" cy="440667"/>
            </a:xfrm>
            <a:custGeom>
              <a:avLst/>
              <a:gdLst>
                <a:gd name="T0" fmla="*/ 60 w 128"/>
                <a:gd name="T1" fmla="*/ 0 h 146"/>
                <a:gd name="T2" fmla="*/ 67 w 128"/>
                <a:gd name="T3" fmla="*/ 0 h 146"/>
                <a:gd name="T4" fmla="*/ 128 w 128"/>
                <a:gd name="T5" fmla="*/ 60 h 146"/>
                <a:gd name="T6" fmla="*/ 128 w 128"/>
                <a:gd name="T7" fmla="*/ 85 h 146"/>
                <a:gd name="T8" fmla="*/ 67 w 128"/>
                <a:gd name="T9" fmla="*/ 146 h 146"/>
                <a:gd name="T10" fmla="*/ 60 w 128"/>
                <a:gd name="T11" fmla="*/ 146 h 146"/>
                <a:gd name="T12" fmla="*/ 0 w 128"/>
                <a:gd name="T13" fmla="*/ 85 h 146"/>
                <a:gd name="T14" fmla="*/ 0 w 128"/>
                <a:gd name="T15" fmla="*/ 60 h 146"/>
                <a:gd name="T16" fmla="*/ 60 w 12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0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28" y="27"/>
                    <a:pt x="128" y="6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8"/>
                    <a:pt x="101" y="146"/>
                    <a:pt x="67" y="14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27" y="146"/>
                    <a:pt x="0" y="118"/>
                    <a:pt x="0" y="8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ïSlíḋe">
              <a:extLst>
                <a:ext uri="{FF2B5EF4-FFF2-40B4-BE49-F238E27FC236}">
                  <a16:creationId xmlns:a16="http://schemas.microsoft.com/office/drawing/2014/main" id="{A4AD5369-7C98-4A18-A248-3E996BB8F123}"/>
                </a:ext>
              </a:extLst>
            </p:cNvPr>
            <p:cNvSpPr/>
            <p:nvPr userDrawn="1"/>
          </p:nvSpPr>
          <p:spPr bwMode="auto">
            <a:xfrm>
              <a:off x="5331015" y="5470602"/>
              <a:ext cx="69809" cy="103259"/>
            </a:xfrm>
            <a:custGeom>
              <a:avLst/>
              <a:gdLst>
                <a:gd name="T0" fmla="*/ 7 w 23"/>
                <a:gd name="T1" fmla="*/ 2 h 34"/>
                <a:gd name="T2" fmla="*/ 7 w 23"/>
                <a:gd name="T3" fmla="*/ 2 h 34"/>
                <a:gd name="T4" fmla="*/ 18 w 23"/>
                <a:gd name="T5" fmla="*/ 7 h 34"/>
                <a:gd name="T6" fmla="*/ 22 w 23"/>
                <a:gd name="T7" fmla="*/ 22 h 34"/>
                <a:gd name="T8" fmla="*/ 16 w 23"/>
                <a:gd name="T9" fmla="*/ 33 h 34"/>
                <a:gd name="T10" fmla="*/ 16 w 23"/>
                <a:gd name="T11" fmla="*/ 33 h 34"/>
                <a:gd name="T12" fmla="*/ 5 w 23"/>
                <a:gd name="T13" fmla="*/ 27 h 34"/>
                <a:gd name="T14" fmla="*/ 1 w 23"/>
                <a:gd name="T15" fmla="*/ 12 h 34"/>
                <a:gd name="T16" fmla="*/ 7 w 23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6" y="3"/>
                    <a:pt x="18" y="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0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1" y="34"/>
                    <a:pt x="7" y="32"/>
                    <a:pt x="5" y="2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3"/>
                    <a:pt x="7" y="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íṩḷïḋè">
              <a:extLst>
                <a:ext uri="{FF2B5EF4-FFF2-40B4-BE49-F238E27FC236}">
                  <a16:creationId xmlns:a16="http://schemas.microsoft.com/office/drawing/2014/main" id="{53A74E75-7014-429D-B620-BEE3CC920090}"/>
                </a:ext>
              </a:extLst>
            </p:cNvPr>
            <p:cNvSpPr/>
            <p:nvPr userDrawn="1"/>
          </p:nvSpPr>
          <p:spPr bwMode="auto">
            <a:xfrm>
              <a:off x="4938342" y="5470602"/>
              <a:ext cx="69809" cy="103259"/>
            </a:xfrm>
            <a:custGeom>
              <a:avLst/>
              <a:gdLst>
                <a:gd name="T0" fmla="*/ 7 w 23"/>
                <a:gd name="T1" fmla="*/ 33 h 34"/>
                <a:gd name="T2" fmla="*/ 7 w 23"/>
                <a:gd name="T3" fmla="*/ 33 h 34"/>
                <a:gd name="T4" fmla="*/ 18 w 23"/>
                <a:gd name="T5" fmla="*/ 27 h 34"/>
                <a:gd name="T6" fmla="*/ 22 w 23"/>
                <a:gd name="T7" fmla="*/ 12 h 34"/>
                <a:gd name="T8" fmla="*/ 16 w 23"/>
                <a:gd name="T9" fmla="*/ 2 h 34"/>
                <a:gd name="T10" fmla="*/ 16 w 23"/>
                <a:gd name="T11" fmla="*/ 2 h 34"/>
                <a:gd name="T12" fmla="*/ 5 w 23"/>
                <a:gd name="T13" fmla="*/ 7 h 34"/>
                <a:gd name="T14" fmla="*/ 1 w 23"/>
                <a:gd name="T15" fmla="*/ 22 h 34"/>
                <a:gd name="T16" fmla="*/ 7 w 2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7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11" y="34"/>
                    <a:pt x="16" y="32"/>
                    <a:pt x="18" y="2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8"/>
                    <a:pt x="20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1" y="0"/>
                    <a:pt x="7" y="3"/>
                    <a:pt x="5" y="7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íŝḷíḓé">
              <a:extLst>
                <a:ext uri="{FF2B5EF4-FFF2-40B4-BE49-F238E27FC236}">
                  <a16:creationId xmlns:a16="http://schemas.microsoft.com/office/drawing/2014/main" id="{649B0506-4CFD-4249-984B-B4E7F3BEA58D}"/>
                </a:ext>
              </a:extLst>
            </p:cNvPr>
            <p:cNvSpPr/>
            <p:nvPr userDrawn="1"/>
          </p:nvSpPr>
          <p:spPr bwMode="auto">
            <a:xfrm>
              <a:off x="4974700" y="5346982"/>
              <a:ext cx="386856" cy="407217"/>
            </a:xfrm>
            <a:custGeom>
              <a:avLst/>
              <a:gdLst>
                <a:gd name="T0" fmla="*/ 128 w 128"/>
                <a:gd name="T1" fmla="*/ 72 h 135"/>
                <a:gd name="T2" fmla="*/ 128 w 128"/>
                <a:gd name="T3" fmla="*/ 56 h 135"/>
                <a:gd name="T4" fmla="*/ 110 w 128"/>
                <a:gd name="T5" fmla="*/ 13 h 135"/>
                <a:gd name="T6" fmla="*/ 64 w 128"/>
                <a:gd name="T7" fmla="*/ 2 h 135"/>
                <a:gd name="T8" fmla="*/ 25 w 128"/>
                <a:gd name="T9" fmla="*/ 32 h 135"/>
                <a:gd name="T10" fmla="*/ 0 w 128"/>
                <a:gd name="T11" fmla="*/ 56 h 135"/>
                <a:gd name="T12" fmla="*/ 0 w 128"/>
                <a:gd name="T13" fmla="*/ 72 h 135"/>
                <a:gd name="T14" fmla="*/ 62 w 128"/>
                <a:gd name="T15" fmla="*/ 135 h 135"/>
                <a:gd name="T16" fmla="*/ 65 w 128"/>
                <a:gd name="T17" fmla="*/ 135 h 135"/>
                <a:gd name="T18" fmla="*/ 128 w 128"/>
                <a:gd name="T19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35">
                  <a:moveTo>
                    <a:pt x="128" y="72"/>
                  </a:moveTo>
                  <a:cubicBezTo>
                    <a:pt x="128" y="56"/>
                    <a:pt x="128" y="56"/>
                    <a:pt x="128" y="56"/>
                  </a:cubicBezTo>
                  <a:cubicBezTo>
                    <a:pt x="128" y="35"/>
                    <a:pt x="123" y="21"/>
                    <a:pt x="110" y="13"/>
                  </a:cubicBezTo>
                  <a:cubicBezTo>
                    <a:pt x="96" y="4"/>
                    <a:pt x="84" y="0"/>
                    <a:pt x="64" y="2"/>
                  </a:cubicBezTo>
                  <a:cubicBezTo>
                    <a:pt x="46" y="5"/>
                    <a:pt x="32" y="17"/>
                    <a:pt x="25" y="32"/>
                  </a:cubicBezTo>
                  <a:cubicBezTo>
                    <a:pt x="10" y="31"/>
                    <a:pt x="0" y="35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06"/>
                    <a:pt x="28" y="135"/>
                    <a:pt x="62" y="135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100" y="135"/>
                    <a:pt x="128" y="106"/>
                    <a:pt x="128" y="72"/>
                  </a:cubicBez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ïṥlîďé">
              <a:extLst>
                <a:ext uri="{FF2B5EF4-FFF2-40B4-BE49-F238E27FC236}">
                  <a16:creationId xmlns:a16="http://schemas.microsoft.com/office/drawing/2014/main" id="{E63037E4-F26C-44C4-A7D4-E5B9A7A332A8}"/>
                </a:ext>
              </a:extLst>
            </p:cNvPr>
            <p:cNvSpPr/>
            <p:nvPr userDrawn="1"/>
          </p:nvSpPr>
          <p:spPr bwMode="auto">
            <a:xfrm>
              <a:off x="5077959" y="4728886"/>
              <a:ext cx="78535" cy="50903"/>
            </a:xfrm>
            <a:custGeom>
              <a:avLst/>
              <a:gdLst>
                <a:gd name="T0" fmla="*/ 25 w 26"/>
                <a:gd name="T1" fmla="*/ 5 h 17"/>
                <a:gd name="T2" fmla="*/ 25 w 26"/>
                <a:gd name="T3" fmla="*/ 5 h 17"/>
                <a:gd name="T4" fmla="*/ 21 w 26"/>
                <a:gd name="T5" fmla="*/ 13 h 17"/>
                <a:gd name="T6" fmla="*/ 9 w 26"/>
                <a:gd name="T7" fmla="*/ 16 h 17"/>
                <a:gd name="T8" fmla="*/ 1 w 26"/>
                <a:gd name="T9" fmla="*/ 12 h 17"/>
                <a:gd name="T10" fmla="*/ 1 w 26"/>
                <a:gd name="T11" fmla="*/ 12 h 17"/>
                <a:gd name="T12" fmla="*/ 6 w 26"/>
                <a:gd name="T13" fmla="*/ 4 h 17"/>
                <a:gd name="T14" fmla="*/ 17 w 26"/>
                <a:gd name="T15" fmla="*/ 1 h 17"/>
                <a:gd name="T16" fmla="*/ 25 w 26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7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9"/>
                    <a:pt x="24" y="12"/>
                    <a:pt x="21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7"/>
                    <a:pt x="2" y="15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5"/>
                    <a:pt x="6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0"/>
                    <a:pt x="24" y="2"/>
                    <a:pt x="25" y="5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îṩḷïḋe">
              <a:extLst>
                <a:ext uri="{FF2B5EF4-FFF2-40B4-BE49-F238E27FC236}">
                  <a16:creationId xmlns:a16="http://schemas.microsoft.com/office/drawing/2014/main" id="{531E5787-D82B-4B7D-8BD8-03CC3DB0130D}"/>
                </a:ext>
              </a:extLst>
            </p:cNvPr>
            <p:cNvSpPr/>
            <p:nvPr userDrawn="1"/>
          </p:nvSpPr>
          <p:spPr bwMode="auto">
            <a:xfrm>
              <a:off x="5025602" y="4864140"/>
              <a:ext cx="78535" cy="53811"/>
            </a:xfrm>
            <a:custGeom>
              <a:avLst/>
              <a:gdLst>
                <a:gd name="T0" fmla="*/ 25 w 26"/>
                <a:gd name="T1" fmla="*/ 13 h 18"/>
                <a:gd name="T2" fmla="*/ 25 w 26"/>
                <a:gd name="T3" fmla="*/ 13 h 18"/>
                <a:gd name="T4" fmla="*/ 16 w 26"/>
                <a:gd name="T5" fmla="*/ 17 h 18"/>
                <a:gd name="T6" fmla="*/ 5 w 26"/>
                <a:gd name="T7" fmla="*/ 14 h 18"/>
                <a:gd name="T8" fmla="*/ 1 w 26"/>
                <a:gd name="T9" fmla="*/ 6 h 18"/>
                <a:gd name="T10" fmla="*/ 1 w 26"/>
                <a:gd name="T11" fmla="*/ 6 h 18"/>
                <a:gd name="T12" fmla="*/ 9 w 26"/>
                <a:gd name="T13" fmla="*/ 1 h 18"/>
                <a:gd name="T14" fmla="*/ 20 w 26"/>
                <a:gd name="T15" fmla="*/ 5 h 18"/>
                <a:gd name="T16" fmla="*/ 25 w 26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5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4" y="16"/>
                    <a:pt x="20" y="18"/>
                    <a:pt x="16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3"/>
                    <a:pt x="0" y="9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4" y="6"/>
                    <a:pt x="26" y="9"/>
                    <a:pt x="25" y="1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îṡľïde">
              <a:extLst>
                <a:ext uri="{FF2B5EF4-FFF2-40B4-BE49-F238E27FC236}">
                  <a16:creationId xmlns:a16="http://schemas.microsoft.com/office/drawing/2014/main" id="{477E6BD9-0C9F-4EBA-BFED-8FAA4B7BD841}"/>
                </a:ext>
              </a:extLst>
            </p:cNvPr>
            <p:cNvSpPr/>
            <p:nvPr userDrawn="1"/>
          </p:nvSpPr>
          <p:spPr bwMode="auto">
            <a:xfrm>
              <a:off x="5061960" y="4846688"/>
              <a:ext cx="66900" cy="71263"/>
            </a:xfrm>
            <a:custGeom>
              <a:avLst/>
              <a:gdLst>
                <a:gd name="T0" fmla="*/ 19 w 22"/>
                <a:gd name="T1" fmla="*/ 2 h 24"/>
                <a:gd name="T2" fmla="*/ 19 w 22"/>
                <a:gd name="T3" fmla="*/ 2 h 24"/>
                <a:gd name="T4" fmla="*/ 20 w 22"/>
                <a:gd name="T5" fmla="*/ 11 h 24"/>
                <a:gd name="T6" fmla="*/ 13 w 22"/>
                <a:gd name="T7" fmla="*/ 21 h 24"/>
                <a:gd name="T8" fmla="*/ 4 w 22"/>
                <a:gd name="T9" fmla="*/ 22 h 24"/>
                <a:gd name="T10" fmla="*/ 4 w 22"/>
                <a:gd name="T11" fmla="*/ 22 h 24"/>
                <a:gd name="T12" fmla="*/ 2 w 22"/>
                <a:gd name="T13" fmla="*/ 13 h 24"/>
                <a:gd name="T14" fmla="*/ 9 w 22"/>
                <a:gd name="T15" fmla="*/ 3 h 24"/>
                <a:gd name="T16" fmla="*/ 19 w 22"/>
                <a:gd name="T1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2" y="4"/>
                    <a:pt x="22" y="8"/>
                    <a:pt x="20" y="1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6" y="24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6" y="0"/>
                    <a:pt x="19" y="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ï$1iḍè">
              <a:extLst>
                <a:ext uri="{FF2B5EF4-FFF2-40B4-BE49-F238E27FC236}">
                  <a16:creationId xmlns:a16="http://schemas.microsoft.com/office/drawing/2014/main" id="{FB07C097-70EE-4F72-BB8A-4B0AF04DE20A}"/>
                </a:ext>
              </a:extLst>
            </p:cNvPr>
            <p:cNvSpPr/>
            <p:nvPr userDrawn="1"/>
          </p:nvSpPr>
          <p:spPr bwMode="auto">
            <a:xfrm>
              <a:off x="4983426" y="4737612"/>
              <a:ext cx="130891" cy="81443"/>
            </a:xfrm>
            <a:custGeom>
              <a:avLst/>
              <a:gdLst>
                <a:gd name="T0" fmla="*/ 5 w 43"/>
                <a:gd name="T1" fmla="*/ 13 h 27"/>
                <a:gd name="T2" fmla="*/ 33 w 43"/>
                <a:gd name="T3" fmla="*/ 1 h 27"/>
                <a:gd name="T4" fmla="*/ 42 w 43"/>
                <a:gd name="T5" fmla="*/ 5 h 27"/>
                <a:gd name="T6" fmla="*/ 42 w 43"/>
                <a:gd name="T7" fmla="*/ 5 h 27"/>
                <a:gd name="T8" fmla="*/ 38 w 43"/>
                <a:gd name="T9" fmla="*/ 14 h 27"/>
                <a:gd name="T10" fmla="*/ 10 w 43"/>
                <a:gd name="T11" fmla="*/ 26 h 27"/>
                <a:gd name="T12" fmla="*/ 1 w 43"/>
                <a:gd name="T13" fmla="*/ 22 h 27"/>
                <a:gd name="T14" fmla="*/ 1 w 43"/>
                <a:gd name="T15" fmla="*/ 22 h 27"/>
                <a:gd name="T16" fmla="*/ 5 w 43"/>
                <a:gd name="T1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5" y="13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6" y="0"/>
                    <a:pt x="40" y="2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8"/>
                    <a:pt x="41" y="12"/>
                    <a:pt x="38" y="14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7" y="27"/>
                    <a:pt x="3" y="26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9"/>
                    <a:pt x="1" y="15"/>
                    <a:pt x="5" y="1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ṧ1ídé">
              <a:extLst>
                <a:ext uri="{FF2B5EF4-FFF2-40B4-BE49-F238E27FC236}">
                  <a16:creationId xmlns:a16="http://schemas.microsoft.com/office/drawing/2014/main" id="{38939D30-8253-40A9-8596-2BE85D081073}"/>
                </a:ext>
              </a:extLst>
            </p:cNvPr>
            <p:cNvSpPr/>
            <p:nvPr userDrawn="1"/>
          </p:nvSpPr>
          <p:spPr bwMode="auto">
            <a:xfrm>
              <a:off x="4920889" y="4765244"/>
              <a:ext cx="168704" cy="155615"/>
            </a:xfrm>
            <a:custGeom>
              <a:avLst/>
              <a:gdLst>
                <a:gd name="T0" fmla="*/ 13 w 56"/>
                <a:gd name="T1" fmla="*/ 11 h 52"/>
                <a:gd name="T2" fmla="*/ 23 w 56"/>
                <a:gd name="T3" fmla="*/ 6 h 52"/>
                <a:gd name="T4" fmla="*/ 51 w 56"/>
                <a:gd name="T5" fmla="*/ 13 h 52"/>
                <a:gd name="T6" fmla="*/ 51 w 56"/>
                <a:gd name="T7" fmla="*/ 13 h 52"/>
                <a:gd name="T8" fmla="*/ 43 w 56"/>
                <a:gd name="T9" fmla="*/ 41 h 52"/>
                <a:gd name="T10" fmla="*/ 34 w 56"/>
                <a:gd name="T11" fmla="*/ 47 h 52"/>
                <a:gd name="T12" fmla="*/ 6 w 56"/>
                <a:gd name="T13" fmla="*/ 39 h 52"/>
                <a:gd name="T14" fmla="*/ 6 w 56"/>
                <a:gd name="T15" fmla="*/ 39 h 52"/>
                <a:gd name="T16" fmla="*/ 13 w 56"/>
                <a:gd name="T1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3" y="11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32" y="0"/>
                    <a:pt x="45" y="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6" y="23"/>
                    <a:pt x="53" y="36"/>
                    <a:pt x="43" y="4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24" y="52"/>
                    <a:pt x="11" y="4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29"/>
                    <a:pt x="4" y="17"/>
                    <a:pt x="13" y="1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ïṩľîḑé">
              <a:extLst>
                <a:ext uri="{FF2B5EF4-FFF2-40B4-BE49-F238E27FC236}">
                  <a16:creationId xmlns:a16="http://schemas.microsoft.com/office/drawing/2014/main" id="{DE78792F-C26D-4D41-85E9-F7B7EE0278E0}"/>
                </a:ext>
              </a:extLst>
            </p:cNvPr>
            <p:cNvSpPr/>
            <p:nvPr userDrawn="1"/>
          </p:nvSpPr>
          <p:spPr bwMode="auto">
            <a:xfrm>
              <a:off x="5261206" y="4752156"/>
              <a:ext cx="79989" cy="55265"/>
            </a:xfrm>
            <a:custGeom>
              <a:avLst/>
              <a:gdLst>
                <a:gd name="T0" fmla="*/ 1 w 26"/>
                <a:gd name="T1" fmla="*/ 6 h 18"/>
                <a:gd name="T2" fmla="*/ 1 w 26"/>
                <a:gd name="T3" fmla="*/ 6 h 18"/>
                <a:gd name="T4" fmla="*/ 5 w 26"/>
                <a:gd name="T5" fmla="*/ 14 h 18"/>
                <a:gd name="T6" fmla="*/ 17 w 26"/>
                <a:gd name="T7" fmla="*/ 17 h 18"/>
                <a:gd name="T8" fmla="*/ 25 w 26"/>
                <a:gd name="T9" fmla="*/ 12 h 18"/>
                <a:gd name="T10" fmla="*/ 25 w 26"/>
                <a:gd name="T11" fmla="*/ 12 h 18"/>
                <a:gd name="T12" fmla="*/ 20 w 26"/>
                <a:gd name="T13" fmla="*/ 4 h 18"/>
                <a:gd name="T14" fmla="*/ 9 w 26"/>
                <a:gd name="T15" fmla="*/ 1 h 18"/>
                <a:gd name="T16" fmla="*/ 1 w 26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9"/>
                    <a:pt x="2" y="13"/>
                    <a:pt x="5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" y="18"/>
                    <a:pt x="24" y="16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4" y="5"/>
                    <a:pt x="20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iṩlîḓé">
              <a:extLst>
                <a:ext uri="{FF2B5EF4-FFF2-40B4-BE49-F238E27FC236}">
                  <a16:creationId xmlns:a16="http://schemas.microsoft.com/office/drawing/2014/main" id="{C9CC0598-A6F3-41AF-BDBD-22070EFC030C}"/>
                </a:ext>
              </a:extLst>
            </p:cNvPr>
            <p:cNvSpPr/>
            <p:nvPr userDrawn="1"/>
          </p:nvSpPr>
          <p:spPr bwMode="auto">
            <a:xfrm>
              <a:off x="5288838" y="4878683"/>
              <a:ext cx="75626" cy="42176"/>
            </a:xfrm>
            <a:custGeom>
              <a:avLst/>
              <a:gdLst>
                <a:gd name="T0" fmla="*/ 0 w 25"/>
                <a:gd name="T1" fmla="*/ 7 h 14"/>
                <a:gd name="T2" fmla="*/ 0 w 25"/>
                <a:gd name="T3" fmla="*/ 7 h 14"/>
                <a:gd name="T4" fmla="*/ 7 w 25"/>
                <a:gd name="T5" fmla="*/ 13 h 14"/>
                <a:gd name="T6" fmla="*/ 19 w 25"/>
                <a:gd name="T7" fmla="*/ 13 h 14"/>
                <a:gd name="T8" fmla="*/ 25 w 25"/>
                <a:gd name="T9" fmla="*/ 6 h 14"/>
                <a:gd name="T10" fmla="*/ 25 w 25"/>
                <a:gd name="T11" fmla="*/ 6 h 14"/>
                <a:gd name="T12" fmla="*/ 19 w 25"/>
                <a:gd name="T13" fmla="*/ 0 h 14"/>
                <a:gd name="T14" fmla="*/ 7 w 25"/>
                <a:gd name="T15" fmla="*/ 0 h 14"/>
                <a:gd name="T16" fmla="*/ 0 w 25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4"/>
                    <a:pt x="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3" y="13"/>
                    <a:pt x="25" y="10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2" y="0"/>
                    <a:pt x="1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íŝ1îḋê">
              <a:extLst>
                <a:ext uri="{FF2B5EF4-FFF2-40B4-BE49-F238E27FC236}">
                  <a16:creationId xmlns:a16="http://schemas.microsoft.com/office/drawing/2014/main" id="{371464D5-D887-4BF2-BCDA-FD5088C47304}"/>
                </a:ext>
              </a:extLst>
            </p:cNvPr>
            <p:cNvSpPr/>
            <p:nvPr userDrawn="1"/>
          </p:nvSpPr>
          <p:spPr bwMode="auto">
            <a:xfrm>
              <a:off x="5271386" y="4842325"/>
              <a:ext cx="56720" cy="78535"/>
            </a:xfrm>
            <a:custGeom>
              <a:avLst/>
              <a:gdLst>
                <a:gd name="T0" fmla="*/ 5 w 19"/>
                <a:gd name="T1" fmla="*/ 1 h 26"/>
                <a:gd name="T2" fmla="*/ 5 w 19"/>
                <a:gd name="T3" fmla="*/ 1 h 26"/>
                <a:gd name="T4" fmla="*/ 1 w 19"/>
                <a:gd name="T5" fmla="*/ 10 h 26"/>
                <a:gd name="T6" fmla="*/ 6 w 19"/>
                <a:gd name="T7" fmla="*/ 21 h 26"/>
                <a:gd name="T8" fmla="*/ 14 w 19"/>
                <a:gd name="T9" fmla="*/ 25 h 26"/>
                <a:gd name="T10" fmla="*/ 14 w 19"/>
                <a:gd name="T11" fmla="*/ 25 h 26"/>
                <a:gd name="T12" fmla="*/ 18 w 19"/>
                <a:gd name="T13" fmla="*/ 16 h 26"/>
                <a:gd name="T14" fmla="*/ 13 w 19"/>
                <a:gd name="T15" fmla="*/ 5 h 26"/>
                <a:gd name="T16" fmla="*/ 5 w 19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3"/>
                    <a:pt x="0" y="7"/>
                    <a:pt x="1" y="1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4"/>
                    <a:pt x="11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8" y="23"/>
                    <a:pt x="19" y="19"/>
                    <a:pt x="18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2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ïṩļîḍé">
              <a:extLst>
                <a:ext uri="{FF2B5EF4-FFF2-40B4-BE49-F238E27FC236}">
                  <a16:creationId xmlns:a16="http://schemas.microsoft.com/office/drawing/2014/main" id="{D4B7BD8D-A5E0-4770-8AC9-1DFBC5304063}"/>
                </a:ext>
              </a:extLst>
            </p:cNvPr>
            <p:cNvSpPr/>
            <p:nvPr userDrawn="1"/>
          </p:nvSpPr>
          <p:spPr bwMode="auto">
            <a:xfrm>
              <a:off x="5304837" y="4760882"/>
              <a:ext cx="129437" cy="85807"/>
            </a:xfrm>
            <a:custGeom>
              <a:avLst/>
              <a:gdLst>
                <a:gd name="T0" fmla="*/ 38 w 43"/>
                <a:gd name="T1" fmla="*/ 14 h 28"/>
                <a:gd name="T2" fmla="*/ 10 w 43"/>
                <a:gd name="T3" fmla="*/ 2 h 28"/>
                <a:gd name="T4" fmla="*/ 1 w 43"/>
                <a:gd name="T5" fmla="*/ 6 h 28"/>
                <a:gd name="T6" fmla="*/ 1 w 43"/>
                <a:gd name="T7" fmla="*/ 6 h 28"/>
                <a:gd name="T8" fmla="*/ 5 w 43"/>
                <a:gd name="T9" fmla="*/ 14 h 28"/>
                <a:gd name="T10" fmla="*/ 33 w 43"/>
                <a:gd name="T11" fmla="*/ 26 h 28"/>
                <a:gd name="T12" fmla="*/ 42 w 43"/>
                <a:gd name="T13" fmla="*/ 23 h 28"/>
                <a:gd name="T14" fmla="*/ 42 w 43"/>
                <a:gd name="T15" fmla="*/ 23 h 28"/>
                <a:gd name="T16" fmla="*/ 38 w 4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8">
                  <a:moveTo>
                    <a:pt x="38" y="14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9"/>
                    <a:pt x="1" y="13"/>
                    <a:pt x="5" y="1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8"/>
                    <a:pt x="40" y="26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19"/>
                    <a:pt x="42" y="15"/>
                    <a:pt x="38" y="1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îṣ1iḍe">
              <a:extLst>
                <a:ext uri="{FF2B5EF4-FFF2-40B4-BE49-F238E27FC236}">
                  <a16:creationId xmlns:a16="http://schemas.microsoft.com/office/drawing/2014/main" id="{48E9FF79-9D09-4ED6-917C-7B3AAF1BA66A}"/>
                </a:ext>
              </a:extLst>
            </p:cNvPr>
            <p:cNvSpPr/>
            <p:nvPr userDrawn="1"/>
          </p:nvSpPr>
          <p:spPr bwMode="auto">
            <a:xfrm>
              <a:off x="5328106" y="4791422"/>
              <a:ext cx="170159" cy="157069"/>
            </a:xfrm>
            <a:custGeom>
              <a:avLst/>
              <a:gdLst>
                <a:gd name="T0" fmla="*/ 43 w 56"/>
                <a:gd name="T1" fmla="*/ 11 h 52"/>
                <a:gd name="T2" fmla="*/ 33 w 56"/>
                <a:gd name="T3" fmla="*/ 5 h 52"/>
                <a:gd name="T4" fmla="*/ 5 w 56"/>
                <a:gd name="T5" fmla="*/ 13 h 52"/>
                <a:gd name="T6" fmla="*/ 5 w 56"/>
                <a:gd name="T7" fmla="*/ 13 h 52"/>
                <a:gd name="T8" fmla="*/ 13 w 56"/>
                <a:gd name="T9" fmla="*/ 41 h 52"/>
                <a:gd name="T10" fmla="*/ 22 w 56"/>
                <a:gd name="T11" fmla="*/ 46 h 52"/>
                <a:gd name="T12" fmla="*/ 50 w 56"/>
                <a:gd name="T13" fmla="*/ 39 h 52"/>
                <a:gd name="T14" fmla="*/ 50 w 56"/>
                <a:gd name="T15" fmla="*/ 39 h 52"/>
                <a:gd name="T16" fmla="*/ 43 w 56"/>
                <a:gd name="T1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43" y="11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23" y="0"/>
                    <a:pt x="11" y="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23"/>
                    <a:pt x="3" y="35"/>
                    <a:pt x="13" y="41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2" y="52"/>
                    <a:pt x="45" y="48"/>
                    <a:pt x="50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6" y="29"/>
                    <a:pt x="52" y="16"/>
                    <a:pt x="43" y="1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í$ľiďê">
              <a:extLst>
                <a:ext uri="{FF2B5EF4-FFF2-40B4-BE49-F238E27FC236}">
                  <a16:creationId xmlns:a16="http://schemas.microsoft.com/office/drawing/2014/main" id="{2190B1D1-7320-4F9C-A3C6-EF19472A05CD}"/>
                </a:ext>
              </a:extLst>
            </p:cNvPr>
            <p:cNvSpPr/>
            <p:nvPr userDrawn="1"/>
          </p:nvSpPr>
          <p:spPr bwMode="auto">
            <a:xfrm>
              <a:off x="5008150" y="4611084"/>
              <a:ext cx="404308" cy="244330"/>
            </a:xfrm>
            <a:custGeom>
              <a:avLst/>
              <a:gdLst>
                <a:gd name="T0" fmla="*/ 46 w 278"/>
                <a:gd name="T1" fmla="*/ 168 h 168"/>
                <a:gd name="T2" fmla="*/ 0 w 278"/>
                <a:gd name="T3" fmla="*/ 0 h 168"/>
                <a:gd name="T4" fmla="*/ 278 w 278"/>
                <a:gd name="T5" fmla="*/ 0 h 168"/>
                <a:gd name="T6" fmla="*/ 231 w 278"/>
                <a:gd name="T7" fmla="*/ 168 h 168"/>
                <a:gd name="T8" fmla="*/ 46 w 27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68">
                  <a:moveTo>
                    <a:pt x="46" y="168"/>
                  </a:moveTo>
                  <a:lnTo>
                    <a:pt x="0" y="0"/>
                  </a:lnTo>
                  <a:lnTo>
                    <a:pt x="278" y="0"/>
                  </a:lnTo>
                  <a:lnTo>
                    <a:pt x="231" y="168"/>
                  </a:lnTo>
                  <a:lnTo>
                    <a:pt x="46" y="16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îsḷïďé">
              <a:extLst>
                <a:ext uri="{FF2B5EF4-FFF2-40B4-BE49-F238E27FC236}">
                  <a16:creationId xmlns:a16="http://schemas.microsoft.com/office/drawing/2014/main" id="{BF800755-FC66-439E-AC55-C078F80BDA34}"/>
                </a:ext>
              </a:extLst>
            </p:cNvPr>
            <p:cNvSpPr/>
            <p:nvPr userDrawn="1"/>
          </p:nvSpPr>
          <p:spPr bwMode="auto">
            <a:xfrm>
              <a:off x="3563985" y="2543005"/>
              <a:ext cx="383947" cy="573012"/>
            </a:xfrm>
            <a:custGeom>
              <a:avLst/>
              <a:gdLst>
                <a:gd name="T0" fmla="*/ 68 w 127"/>
                <a:gd name="T1" fmla="*/ 0 h 190"/>
                <a:gd name="T2" fmla="*/ 127 w 127"/>
                <a:gd name="T3" fmla="*/ 93 h 190"/>
                <a:gd name="T4" fmla="*/ 65 w 127"/>
                <a:gd name="T5" fmla="*/ 190 h 190"/>
                <a:gd name="T6" fmla="*/ 0 w 127"/>
                <a:gd name="T7" fmla="*/ 93 h 190"/>
                <a:gd name="T8" fmla="*/ 68 w 127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68" y="0"/>
                  </a:moveTo>
                  <a:cubicBezTo>
                    <a:pt x="103" y="0"/>
                    <a:pt x="127" y="43"/>
                    <a:pt x="127" y="93"/>
                  </a:cubicBezTo>
                  <a:cubicBezTo>
                    <a:pt x="127" y="142"/>
                    <a:pt x="100" y="190"/>
                    <a:pt x="65" y="190"/>
                  </a:cubicBezTo>
                  <a:cubicBezTo>
                    <a:pt x="30" y="190"/>
                    <a:pt x="0" y="142"/>
                    <a:pt x="0" y="93"/>
                  </a:cubicBezTo>
                  <a:cubicBezTo>
                    <a:pt x="0" y="43"/>
                    <a:pt x="33" y="0"/>
                    <a:pt x="68" y="0"/>
                  </a:cubicBezTo>
                  <a:close/>
                </a:path>
              </a:pathLst>
            </a:custGeom>
            <a:solidFill>
              <a:srgbClr val="1B63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ïśľíďé">
              <a:extLst>
                <a:ext uri="{FF2B5EF4-FFF2-40B4-BE49-F238E27FC236}">
                  <a16:creationId xmlns:a16="http://schemas.microsoft.com/office/drawing/2014/main" id="{6BE22E6E-62F4-4EDB-B067-240E2C07FEFB}"/>
                </a:ext>
              </a:extLst>
            </p:cNvPr>
            <p:cNvSpPr/>
            <p:nvPr userDrawn="1"/>
          </p:nvSpPr>
          <p:spPr bwMode="auto">
            <a:xfrm>
              <a:off x="3639611" y="3034573"/>
              <a:ext cx="684997" cy="328682"/>
            </a:xfrm>
            <a:custGeom>
              <a:avLst/>
              <a:gdLst>
                <a:gd name="T0" fmla="*/ 0 w 227"/>
                <a:gd name="T1" fmla="*/ 48 h 109"/>
                <a:gd name="T2" fmla="*/ 95 w 227"/>
                <a:gd name="T3" fmla="*/ 90 h 109"/>
                <a:gd name="T4" fmla="*/ 227 w 227"/>
                <a:gd name="T5" fmla="*/ 37 h 109"/>
                <a:gd name="T6" fmla="*/ 207 w 227"/>
                <a:gd name="T7" fmla="*/ 7 h 109"/>
                <a:gd name="T8" fmla="*/ 112 w 227"/>
                <a:gd name="T9" fmla="*/ 51 h 109"/>
                <a:gd name="T10" fmla="*/ 48 w 227"/>
                <a:gd name="T11" fmla="*/ 0 h 109"/>
                <a:gd name="T12" fmla="*/ 0 w 227"/>
                <a:gd name="T13" fmla="*/ 4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109">
                  <a:moveTo>
                    <a:pt x="0" y="48"/>
                  </a:moveTo>
                  <a:cubicBezTo>
                    <a:pt x="0" y="48"/>
                    <a:pt x="23" y="68"/>
                    <a:pt x="95" y="90"/>
                  </a:cubicBezTo>
                  <a:cubicBezTo>
                    <a:pt x="155" y="109"/>
                    <a:pt x="227" y="37"/>
                    <a:pt x="227" y="37"/>
                  </a:cubicBezTo>
                  <a:cubicBezTo>
                    <a:pt x="207" y="7"/>
                    <a:pt x="207" y="7"/>
                    <a:pt x="207" y="7"/>
                  </a:cubicBezTo>
                  <a:cubicBezTo>
                    <a:pt x="207" y="7"/>
                    <a:pt x="135" y="61"/>
                    <a:pt x="112" y="51"/>
                  </a:cubicBezTo>
                  <a:cubicBezTo>
                    <a:pt x="67" y="32"/>
                    <a:pt x="48" y="0"/>
                    <a:pt x="48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iṥľiḍé">
              <a:extLst>
                <a:ext uri="{FF2B5EF4-FFF2-40B4-BE49-F238E27FC236}">
                  <a16:creationId xmlns:a16="http://schemas.microsoft.com/office/drawing/2014/main" id="{8B7C6248-0685-46E4-8F0D-836A36443216}"/>
                </a:ext>
              </a:extLst>
            </p:cNvPr>
            <p:cNvSpPr/>
            <p:nvPr userDrawn="1"/>
          </p:nvSpPr>
          <p:spPr bwMode="auto">
            <a:xfrm>
              <a:off x="3639611" y="3034573"/>
              <a:ext cx="274872" cy="263237"/>
            </a:xfrm>
            <a:custGeom>
              <a:avLst/>
              <a:gdLst>
                <a:gd name="T0" fmla="*/ 76 w 91"/>
                <a:gd name="T1" fmla="*/ 67 h 87"/>
                <a:gd name="T2" fmla="*/ 91 w 91"/>
                <a:gd name="T3" fmla="*/ 36 h 87"/>
                <a:gd name="T4" fmla="*/ 48 w 91"/>
                <a:gd name="T5" fmla="*/ 0 h 87"/>
                <a:gd name="T6" fmla="*/ 0 w 91"/>
                <a:gd name="T7" fmla="*/ 48 h 87"/>
                <a:gd name="T8" fmla="*/ 66 w 91"/>
                <a:gd name="T9" fmla="*/ 87 h 87"/>
                <a:gd name="T10" fmla="*/ 76 w 91"/>
                <a:gd name="T11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7">
                  <a:moveTo>
                    <a:pt x="76" y="67"/>
                  </a:moveTo>
                  <a:cubicBezTo>
                    <a:pt x="80" y="57"/>
                    <a:pt x="86" y="47"/>
                    <a:pt x="91" y="36"/>
                  </a:cubicBezTo>
                  <a:cubicBezTo>
                    <a:pt x="61" y="19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12" y="67"/>
                    <a:pt x="66" y="87"/>
                  </a:cubicBezTo>
                  <a:cubicBezTo>
                    <a:pt x="69" y="81"/>
                    <a:pt x="72" y="74"/>
                    <a:pt x="76" y="67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ïṡ1ïde">
              <a:extLst>
                <a:ext uri="{FF2B5EF4-FFF2-40B4-BE49-F238E27FC236}">
                  <a16:creationId xmlns:a16="http://schemas.microsoft.com/office/drawing/2014/main" id="{70D0740C-6C8E-4B8F-891F-AC4B2CB7F188}"/>
                </a:ext>
              </a:extLst>
            </p:cNvPr>
            <p:cNvSpPr/>
            <p:nvPr userDrawn="1"/>
          </p:nvSpPr>
          <p:spPr bwMode="auto">
            <a:xfrm>
              <a:off x="3614887" y="2340851"/>
              <a:ext cx="734445" cy="353406"/>
            </a:xfrm>
            <a:custGeom>
              <a:avLst/>
              <a:gdLst>
                <a:gd name="T0" fmla="*/ 0 w 243"/>
                <a:gd name="T1" fmla="*/ 51 h 117"/>
                <a:gd name="T2" fmla="*/ 114 w 243"/>
                <a:gd name="T3" fmla="*/ 0 h 117"/>
                <a:gd name="T4" fmla="*/ 243 w 243"/>
                <a:gd name="T5" fmla="*/ 82 h 117"/>
                <a:gd name="T6" fmla="*/ 225 w 243"/>
                <a:gd name="T7" fmla="*/ 117 h 117"/>
                <a:gd name="T8" fmla="*/ 122 w 243"/>
                <a:gd name="T9" fmla="*/ 46 h 117"/>
                <a:gd name="T10" fmla="*/ 53 w 243"/>
                <a:gd name="T11" fmla="*/ 84 h 117"/>
                <a:gd name="T12" fmla="*/ 0 w 243"/>
                <a:gd name="T13" fmla="*/ 5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17">
                  <a:moveTo>
                    <a:pt x="0" y="51"/>
                  </a:moveTo>
                  <a:cubicBezTo>
                    <a:pt x="0" y="51"/>
                    <a:pt x="39" y="0"/>
                    <a:pt x="114" y="0"/>
                  </a:cubicBezTo>
                  <a:cubicBezTo>
                    <a:pt x="177" y="0"/>
                    <a:pt x="243" y="82"/>
                    <a:pt x="243" y="82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17"/>
                    <a:pt x="146" y="44"/>
                    <a:pt x="122" y="46"/>
                  </a:cubicBezTo>
                  <a:cubicBezTo>
                    <a:pt x="73" y="51"/>
                    <a:pt x="53" y="84"/>
                    <a:pt x="53" y="84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íSḻiḋé">
              <a:extLst>
                <a:ext uri="{FF2B5EF4-FFF2-40B4-BE49-F238E27FC236}">
                  <a16:creationId xmlns:a16="http://schemas.microsoft.com/office/drawing/2014/main" id="{3850CC96-3447-4309-B2ED-02726426BF88}"/>
                </a:ext>
              </a:extLst>
            </p:cNvPr>
            <p:cNvSpPr/>
            <p:nvPr userDrawn="1"/>
          </p:nvSpPr>
          <p:spPr bwMode="auto">
            <a:xfrm>
              <a:off x="3614887" y="2343760"/>
              <a:ext cx="335954" cy="250147"/>
            </a:xfrm>
            <a:custGeom>
              <a:avLst/>
              <a:gdLst>
                <a:gd name="T0" fmla="*/ 111 w 111"/>
                <a:gd name="T1" fmla="*/ 50 h 83"/>
                <a:gd name="T2" fmla="*/ 77 w 111"/>
                <a:gd name="T3" fmla="*/ 0 h 83"/>
                <a:gd name="T4" fmla="*/ 0 w 111"/>
                <a:gd name="T5" fmla="*/ 50 h 83"/>
                <a:gd name="T6" fmla="*/ 53 w 111"/>
                <a:gd name="T7" fmla="*/ 83 h 83"/>
                <a:gd name="T8" fmla="*/ 111 w 111"/>
                <a:gd name="T9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3">
                  <a:moveTo>
                    <a:pt x="111" y="50"/>
                  </a:moveTo>
                  <a:cubicBezTo>
                    <a:pt x="102" y="32"/>
                    <a:pt x="91" y="15"/>
                    <a:pt x="77" y="0"/>
                  </a:cubicBezTo>
                  <a:cubicBezTo>
                    <a:pt x="26" y="13"/>
                    <a:pt x="0" y="50"/>
                    <a:pt x="0" y="50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3"/>
                    <a:pt x="72" y="59"/>
                    <a:pt x="111" y="50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ísḷíḓe">
              <a:extLst>
                <a:ext uri="{FF2B5EF4-FFF2-40B4-BE49-F238E27FC236}">
                  <a16:creationId xmlns:a16="http://schemas.microsoft.com/office/drawing/2014/main" id="{4FB4D7FA-961E-44CC-B22B-27D8D3042B16}"/>
                </a:ext>
              </a:extLst>
            </p:cNvPr>
            <p:cNvSpPr/>
            <p:nvPr userDrawn="1"/>
          </p:nvSpPr>
          <p:spPr bwMode="auto">
            <a:xfrm>
              <a:off x="3505811" y="2458653"/>
              <a:ext cx="383947" cy="735899"/>
            </a:xfrm>
            <a:prstGeom prst="ellipse">
              <a:avLst/>
            </a:pr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šļïḑe">
              <a:extLst>
                <a:ext uri="{FF2B5EF4-FFF2-40B4-BE49-F238E27FC236}">
                  <a16:creationId xmlns:a16="http://schemas.microsoft.com/office/drawing/2014/main" id="{CF4F6DC2-BA38-4A7A-8622-8CAE3F11D213}"/>
                </a:ext>
              </a:extLst>
            </p:cNvPr>
            <p:cNvSpPr/>
            <p:nvPr userDrawn="1"/>
          </p:nvSpPr>
          <p:spPr bwMode="auto">
            <a:xfrm>
              <a:off x="3822858" y="2787335"/>
              <a:ext cx="78535" cy="81443"/>
            </a:xfrm>
            <a:custGeom>
              <a:avLst/>
              <a:gdLst>
                <a:gd name="T0" fmla="*/ 26 w 26"/>
                <a:gd name="T1" fmla="*/ 14 h 27"/>
                <a:gd name="T2" fmla="*/ 26 w 26"/>
                <a:gd name="T3" fmla="*/ 14 h 27"/>
                <a:gd name="T4" fmla="*/ 13 w 26"/>
                <a:gd name="T5" fmla="*/ 27 h 27"/>
                <a:gd name="T6" fmla="*/ 13 w 26"/>
                <a:gd name="T7" fmla="*/ 27 h 27"/>
                <a:gd name="T8" fmla="*/ 0 w 26"/>
                <a:gd name="T9" fmla="*/ 14 h 27"/>
                <a:gd name="T10" fmla="*/ 0 w 26"/>
                <a:gd name="T11" fmla="*/ 14 h 27"/>
                <a:gd name="T12" fmla="*/ 13 w 26"/>
                <a:gd name="T13" fmla="*/ 0 h 27"/>
                <a:gd name="T14" fmla="*/ 13 w 26"/>
                <a:gd name="T15" fmla="*/ 0 h 27"/>
                <a:gd name="T16" fmla="*/ 26 w 26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26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21"/>
                    <a:pt x="21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6" y="6"/>
                    <a:pt x="26" y="14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i$ḷíďê">
              <a:extLst>
                <a:ext uri="{FF2B5EF4-FFF2-40B4-BE49-F238E27FC236}">
                  <a16:creationId xmlns:a16="http://schemas.microsoft.com/office/drawing/2014/main" id="{759C7D85-CB66-47F1-8153-707DAF662E1C}"/>
                </a:ext>
              </a:extLst>
            </p:cNvPr>
            <p:cNvSpPr/>
            <p:nvPr userDrawn="1"/>
          </p:nvSpPr>
          <p:spPr bwMode="auto">
            <a:xfrm>
              <a:off x="3433094" y="2633174"/>
              <a:ext cx="442121" cy="389765"/>
            </a:xfrm>
            <a:custGeom>
              <a:avLst/>
              <a:gdLst>
                <a:gd name="T0" fmla="*/ 146 w 146"/>
                <a:gd name="T1" fmla="*/ 61 h 129"/>
                <a:gd name="T2" fmla="*/ 146 w 146"/>
                <a:gd name="T3" fmla="*/ 68 h 129"/>
                <a:gd name="T4" fmla="*/ 85 w 146"/>
                <a:gd name="T5" fmla="*/ 129 h 129"/>
                <a:gd name="T6" fmla="*/ 61 w 146"/>
                <a:gd name="T7" fmla="*/ 129 h 129"/>
                <a:gd name="T8" fmla="*/ 0 w 146"/>
                <a:gd name="T9" fmla="*/ 68 h 129"/>
                <a:gd name="T10" fmla="*/ 0 w 146"/>
                <a:gd name="T11" fmla="*/ 61 h 129"/>
                <a:gd name="T12" fmla="*/ 61 w 146"/>
                <a:gd name="T13" fmla="*/ 0 h 129"/>
                <a:gd name="T14" fmla="*/ 85 w 146"/>
                <a:gd name="T15" fmla="*/ 0 h 129"/>
                <a:gd name="T16" fmla="*/ 146 w 146"/>
                <a:gd name="T17" fmla="*/ 6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29">
                  <a:moveTo>
                    <a:pt x="146" y="61"/>
                  </a:moveTo>
                  <a:cubicBezTo>
                    <a:pt x="146" y="68"/>
                    <a:pt x="146" y="68"/>
                    <a:pt x="146" y="68"/>
                  </a:cubicBezTo>
                  <a:cubicBezTo>
                    <a:pt x="146" y="101"/>
                    <a:pt x="119" y="129"/>
                    <a:pt x="85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27" y="129"/>
                    <a:pt x="0" y="101"/>
                    <a:pt x="0" y="6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9" y="0"/>
                    <a:pt x="146" y="27"/>
                    <a:pt x="146" y="6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îśḷïḋé">
              <a:extLst>
                <a:ext uri="{FF2B5EF4-FFF2-40B4-BE49-F238E27FC236}">
                  <a16:creationId xmlns:a16="http://schemas.microsoft.com/office/drawing/2014/main" id="{141062A0-F80E-4F93-AA8D-4B337068027D}"/>
                </a:ext>
              </a:extLst>
            </p:cNvPr>
            <p:cNvSpPr/>
            <p:nvPr userDrawn="1"/>
          </p:nvSpPr>
          <p:spPr bwMode="auto">
            <a:xfrm>
              <a:off x="3611979" y="2989489"/>
              <a:ext cx="106168" cy="69809"/>
            </a:xfrm>
            <a:custGeom>
              <a:avLst/>
              <a:gdLst>
                <a:gd name="T0" fmla="*/ 33 w 35"/>
                <a:gd name="T1" fmla="*/ 7 h 23"/>
                <a:gd name="T2" fmla="*/ 33 w 35"/>
                <a:gd name="T3" fmla="*/ 7 h 23"/>
                <a:gd name="T4" fmla="*/ 27 w 35"/>
                <a:gd name="T5" fmla="*/ 18 h 23"/>
                <a:gd name="T6" fmla="*/ 13 w 35"/>
                <a:gd name="T7" fmla="*/ 22 h 23"/>
                <a:gd name="T8" fmla="*/ 2 w 35"/>
                <a:gd name="T9" fmla="*/ 16 h 23"/>
                <a:gd name="T10" fmla="*/ 2 w 35"/>
                <a:gd name="T11" fmla="*/ 16 h 23"/>
                <a:gd name="T12" fmla="*/ 8 w 35"/>
                <a:gd name="T13" fmla="*/ 6 h 23"/>
                <a:gd name="T14" fmla="*/ 22 w 35"/>
                <a:gd name="T15" fmla="*/ 1 h 23"/>
                <a:gd name="T16" fmla="*/ 33 w 3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3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5" y="12"/>
                    <a:pt x="32" y="16"/>
                    <a:pt x="27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3"/>
                    <a:pt x="3" y="2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2"/>
                    <a:pt x="3" y="7"/>
                    <a:pt x="8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7" y="0"/>
                    <a:pt x="32" y="3"/>
                    <a:pt x="33" y="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ïṧ1îḍê">
              <a:extLst>
                <a:ext uri="{FF2B5EF4-FFF2-40B4-BE49-F238E27FC236}">
                  <a16:creationId xmlns:a16="http://schemas.microsoft.com/office/drawing/2014/main" id="{B7729C42-E1D9-422A-889A-E90000CDBB05}"/>
                </a:ext>
              </a:extLst>
            </p:cNvPr>
            <p:cNvSpPr/>
            <p:nvPr userDrawn="1"/>
          </p:nvSpPr>
          <p:spPr bwMode="auto">
            <a:xfrm>
              <a:off x="3611979" y="2596816"/>
              <a:ext cx="106168" cy="69809"/>
            </a:xfrm>
            <a:custGeom>
              <a:avLst/>
              <a:gdLst>
                <a:gd name="T0" fmla="*/ 2 w 35"/>
                <a:gd name="T1" fmla="*/ 7 h 23"/>
                <a:gd name="T2" fmla="*/ 2 w 35"/>
                <a:gd name="T3" fmla="*/ 7 h 23"/>
                <a:gd name="T4" fmla="*/ 8 w 35"/>
                <a:gd name="T5" fmla="*/ 18 h 23"/>
                <a:gd name="T6" fmla="*/ 22 w 35"/>
                <a:gd name="T7" fmla="*/ 22 h 23"/>
                <a:gd name="T8" fmla="*/ 33 w 35"/>
                <a:gd name="T9" fmla="*/ 16 h 23"/>
                <a:gd name="T10" fmla="*/ 33 w 35"/>
                <a:gd name="T11" fmla="*/ 16 h 23"/>
                <a:gd name="T12" fmla="*/ 27 w 35"/>
                <a:gd name="T13" fmla="*/ 6 h 23"/>
                <a:gd name="T14" fmla="*/ 13 w 35"/>
                <a:gd name="T15" fmla="*/ 1 h 23"/>
                <a:gd name="T16" fmla="*/ 2 w 3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12"/>
                    <a:pt x="3" y="17"/>
                    <a:pt x="8" y="1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7" y="23"/>
                    <a:pt x="32" y="21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2"/>
                    <a:pt x="32" y="7"/>
                    <a:pt x="27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3" y="3"/>
                    <a:pt x="2" y="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îṧ1îďé">
              <a:extLst>
                <a:ext uri="{FF2B5EF4-FFF2-40B4-BE49-F238E27FC236}">
                  <a16:creationId xmlns:a16="http://schemas.microsoft.com/office/drawing/2014/main" id="{7DF01168-1BA7-4078-906E-85E48C806B3C}"/>
                </a:ext>
              </a:extLst>
            </p:cNvPr>
            <p:cNvSpPr/>
            <p:nvPr userDrawn="1"/>
          </p:nvSpPr>
          <p:spPr bwMode="auto">
            <a:xfrm>
              <a:off x="3421459" y="2633174"/>
              <a:ext cx="420306" cy="389765"/>
            </a:xfrm>
            <a:custGeom>
              <a:avLst/>
              <a:gdLst>
                <a:gd name="T0" fmla="*/ 65 w 139"/>
                <a:gd name="T1" fmla="*/ 129 h 129"/>
                <a:gd name="T2" fmla="*/ 83 w 139"/>
                <a:gd name="T3" fmla="*/ 129 h 129"/>
                <a:gd name="T4" fmla="*/ 125 w 139"/>
                <a:gd name="T5" fmla="*/ 111 h 129"/>
                <a:gd name="T6" fmla="*/ 136 w 139"/>
                <a:gd name="T7" fmla="*/ 64 h 129"/>
                <a:gd name="T8" fmla="*/ 107 w 139"/>
                <a:gd name="T9" fmla="*/ 26 h 129"/>
                <a:gd name="T10" fmla="*/ 83 w 139"/>
                <a:gd name="T11" fmla="*/ 0 h 129"/>
                <a:gd name="T12" fmla="*/ 65 w 139"/>
                <a:gd name="T13" fmla="*/ 0 h 129"/>
                <a:gd name="T14" fmla="*/ 0 w 139"/>
                <a:gd name="T15" fmla="*/ 63 h 129"/>
                <a:gd name="T16" fmla="*/ 0 w 139"/>
                <a:gd name="T17" fmla="*/ 66 h 129"/>
                <a:gd name="T18" fmla="*/ 65 w 139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29">
                  <a:moveTo>
                    <a:pt x="65" y="129"/>
                  </a:moveTo>
                  <a:cubicBezTo>
                    <a:pt x="83" y="129"/>
                    <a:pt x="83" y="129"/>
                    <a:pt x="83" y="129"/>
                  </a:cubicBezTo>
                  <a:cubicBezTo>
                    <a:pt x="103" y="129"/>
                    <a:pt x="117" y="123"/>
                    <a:pt x="125" y="111"/>
                  </a:cubicBezTo>
                  <a:cubicBezTo>
                    <a:pt x="135" y="97"/>
                    <a:pt x="139" y="85"/>
                    <a:pt x="136" y="64"/>
                  </a:cubicBezTo>
                  <a:cubicBezTo>
                    <a:pt x="134" y="47"/>
                    <a:pt x="122" y="32"/>
                    <a:pt x="107" y="26"/>
                  </a:cubicBezTo>
                  <a:cubicBezTo>
                    <a:pt x="107" y="10"/>
                    <a:pt x="104" y="0"/>
                    <a:pt x="8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8"/>
                    <a:pt x="0" y="6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100"/>
                    <a:pt x="30" y="129"/>
                    <a:pt x="65" y="129"/>
                  </a:cubicBezTo>
                  <a:close/>
                </a:path>
              </a:pathLst>
            </a:custGeom>
            <a:solidFill>
              <a:srgbClr val="A67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ïšḷiďé">
              <a:extLst>
                <a:ext uri="{FF2B5EF4-FFF2-40B4-BE49-F238E27FC236}">
                  <a16:creationId xmlns:a16="http://schemas.microsoft.com/office/drawing/2014/main" id="{B1B4BA52-477A-480A-ABD8-9F2D6251BBFE}"/>
                </a:ext>
              </a:extLst>
            </p:cNvPr>
            <p:cNvSpPr/>
            <p:nvPr userDrawn="1"/>
          </p:nvSpPr>
          <p:spPr bwMode="auto">
            <a:xfrm>
              <a:off x="4410414" y="2739342"/>
              <a:ext cx="50903" cy="78535"/>
            </a:xfrm>
            <a:custGeom>
              <a:avLst/>
              <a:gdLst>
                <a:gd name="T0" fmla="*/ 12 w 17"/>
                <a:gd name="T1" fmla="*/ 25 h 26"/>
                <a:gd name="T2" fmla="*/ 12 w 17"/>
                <a:gd name="T3" fmla="*/ 25 h 26"/>
                <a:gd name="T4" fmla="*/ 4 w 17"/>
                <a:gd name="T5" fmla="*/ 20 h 26"/>
                <a:gd name="T6" fmla="*/ 0 w 17"/>
                <a:gd name="T7" fmla="*/ 9 h 26"/>
                <a:gd name="T8" fmla="*/ 5 w 17"/>
                <a:gd name="T9" fmla="*/ 1 h 26"/>
                <a:gd name="T10" fmla="*/ 5 w 17"/>
                <a:gd name="T11" fmla="*/ 1 h 26"/>
                <a:gd name="T12" fmla="*/ 13 w 17"/>
                <a:gd name="T13" fmla="*/ 5 h 26"/>
                <a:gd name="T14" fmla="*/ 16 w 17"/>
                <a:gd name="T15" fmla="*/ 17 h 26"/>
                <a:gd name="T16" fmla="*/ 12 w 1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8" y="26"/>
                    <a:pt x="5" y="24"/>
                    <a:pt x="4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20"/>
                    <a:pt x="15" y="24"/>
                    <a:pt x="12" y="2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iSḷïḑê">
              <a:extLst>
                <a:ext uri="{FF2B5EF4-FFF2-40B4-BE49-F238E27FC236}">
                  <a16:creationId xmlns:a16="http://schemas.microsoft.com/office/drawing/2014/main" id="{6D035A3D-56D0-4681-81A6-BA8FCADE6BE0}"/>
                </a:ext>
              </a:extLst>
            </p:cNvPr>
            <p:cNvSpPr/>
            <p:nvPr userDrawn="1"/>
          </p:nvSpPr>
          <p:spPr bwMode="auto">
            <a:xfrm>
              <a:off x="4267888" y="2684077"/>
              <a:ext cx="53811" cy="78535"/>
            </a:xfrm>
            <a:custGeom>
              <a:avLst/>
              <a:gdLst>
                <a:gd name="T0" fmla="*/ 6 w 18"/>
                <a:gd name="T1" fmla="*/ 25 h 26"/>
                <a:gd name="T2" fmla="*/ 6 w 18"/>
                <a:gd name="T3" fmla="*/ 25 h 26"/>
                <a:gd name="T4" fmla="*/ 1 w 18"/>
                <a:gd name="T5" fmla="*/ 17 h 26"/>
                <a:gd name="T6" fmla="*/ 5 w 18"/>
                <a:gd name="T7" fmla="*/ 5 h 26"/>
                <a:gd name="T8" fmla="*/ 13 w 18"/>
                <a:gd name="T9" fmla="*/ 1 h 26"/>
                <a:gd name="T10" fmla="*/ 13 w 18"/>
                <a:gd name="T11" fmla="*/ 1 h 26"/>
                <a:gd name="T12" fmla="*/ 17 w 18"/>
                <a:gd name="T13" fmla="*/ 9 h 26"/>
                <a:gd name="T14" fmla="*/ 14 w 18"/>
                <a:gd name="T15" fmla="*/ 20 h 26"/>
                <a:gd name="T16" fmla="*/ 6 w 18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2" y="24"/>
                    <a:pt x="0" y="20"/>
                    <a:pt x="1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2"/>
                    <a:pt x="18" y="5"/>
                    <a:pt x="17" y="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4"/>
                    <a:pt x="9" y="26"/>
                    <a:pt x="6" y="2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íSlïḑê">
              <a:extLst>
                <a:ext uri="{FF2B5EF4-FFF2-40B4-BE49-F238E27FC236}">
                  <a16:creationId xmlns:a16="http://schemas.microsoft.com/office/drawing/2014/main" id="{3B790A4E-1F5F-4D09-A774-C7CCAB7F56A9}"/>
                </a:ext>
              </a:extLst>
            </p:cNvPr>
            <p:cNvSpPr/>
            <p:nvPr userDrawn="1"/>
          </p:nvSpPr>
          <p:spPr bwMode="auto">
            <a:xfrm>
              <a:off x="4267888" y="2720435"/>
              <a:ext cx="75626" cy="66900"/>
            </a:xfrm>
            <a:custGeom>
              <a:avLst/>
              <a:gdLst>
                <a:gd name="T0" fmla="*/ 23 w 25"/>
                <a:gd name="T1" fmla="*/ 19 h 22"/>
                <a:gd name="T2" fmla="*/ 23 w 25"/>
                <a:gd name="T3" fmla="*/ 19 h 22"/>
                <a:gd name="T4" fmla="*/ 13 w 25"/>
                <a:gd name="T5" fmla="*/ 20 h 22"/>
                <a:gd name="T6" fmla="*/ 4 w 25"/>
                <a:gd name="T7" fmla="*/ 13 h 22"/>
                <a:gd name="T8" fmla="*/ 3 w 25"/>
                <a:gd name="T9" fmla="*/ 4 h 22"/>
                <a:gd name="T10" fmla="*/ 3 w 25"/>
                <a:gd name="T11" fmla="*/ 4 h 22"/>
                <a:gd name="T12" fmla="*/ 12 w 25"/>
                <a:gd name="T13" fmla="*/ 3 h 22"/>
                <a:gd name="T14" fmla="*/ 21 w 25"/>
                <a:gd name="T15" fmla="*/ 10 h 22"/>
                <a:gd name="T16" fmla="*/ 23 w 25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0" y="22"/>
                    <a:pt x="16" y="22"/>
                    <a:pt x="13" y="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7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1"/>
                    <a:pt x="9" y="0"/>
                    <a:pt x="12" y="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4" y="12"/>
                    <a:pt x="25" y="16"/>
                    <a:pt x="23" y="19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ïṥḻiḍê">
              <a:extLst>
                <a:ext uri="{FF2B5EF4-FFF2-40B4-BE49-F238E27FC236}">
                  <a16:creationId xmlns:a16="http://schemas.microsoft.com/office/drawing/2014/main" id="{49118065-9B5D-4E00-BD66-9A78968B5C22}"/>
                </a:ext>
              </a:extLst>
            </p:cNvPr>
            <p:cNvSpPr/>
            <p:nvPr userDrawn="1"/>
          </p:nvSpPr>
          <p:spPr bwMode="auto">
            <a:xfrm>
              <a:off x="4371147" y="2641900"/>
              <a:ext cx="81443" cy="130891"/>
            </a:xfrm>
            <a:custGeom>
              <a:avLst/>
              <a:gdLst>
                <a:gd name="T0" fmla="*/ 14 w 27"/>
                <a:gd name="T1" fmla="*/ 5 h 43"/>
                <a:gd name="T2" fmla="*/ 25 w 27"/>
                <a:gd name="T3" fmla="*/ 33 h 43"/>
                <a:gd name="T4" fmla="*/ 22 w 27"/>
                <a:gd name="T5" fmla="*/ 42 h 43"/>
                <a:gd name="T6" fmla="*/ 22 w 27"/>
                <a:gd name="T7" fmla="*/ 42 h 43"/>
                <a:gd name="T8" fmla="*/ 13 w 27"/>
                <a:gd name="T9" fmla="*/ 38 h 43"/>
                <a:gd name="T10" fmla="*/ 1 w 27"/>
                <a:gd name="T11" fmla="*/ 10 h 43"/>
                <a:gd name="T12" fmla="*/ 5 w 27"/>
                <a:gd name="T13" fmla="*/ 2 h 43"/>
                <a:gd name="T14" fmla="*/ 5 w 27"/>
                <a:gd name="T15" fmla="*/ 2 h 43"/>
                <a:gd name="T16" fmla="*/ 14 w 27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3">
                  <a:moveTo>
                    <a:pt x="14" y="5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7" y="36"/>
                    <a:pt x="25" y="40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8" y="43"/>
                    <a:pt x="14" y="42"/>
                    <a:pt x="13" y="3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2"/>
                    <a:pt x="14" y="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iṣľîḋê">
              <a:extLst>
                <a:ext uri="{FF2B5EF4-FFF2-40B4-BE49-F238E27FC236}">
                  <a16:creationId xmlns:a16="http://schemas.microsoft.com/office/drawing/2014/main" id="{8CD5665E-0BEC-4DC9-A33F-F487CADC2477}"/>
                </a:ext>
              </a:extLst>
            </p:cNvPr>
            <p:cNvSpPr/>
            <p:nvPr userDrawn="1"/>
          </p:nvSpPr>
          <p:spPr bwMode="auto">
            <a:xfrm>
              <a:off x="4264979" y="2579364"/>
              <a:ext cx="159978" cy="171613"/>
            </a:xfrm>
            <a:custGeom>
              <a:avLst/>
              <a:gdLst>
                <a:gd name="T0" fmla="*/ 41 w 53"/>
                <a:gd name="T1" fmla="*/ 14 h 57"/>
                <a:gd name="T2" fmla="*/ 47 w 53"/>
                <a:gd name="T3" fmla="*/ 23 h 57"/>
                <a:gd name="T4" fmla="*/ 39 w 53"/>
                <a:gd name="T5" fmla="*/ 51 h 57"/>
                <a:gd name="T6" fmla="*/ 39 w 53"/>
                <a:gd name="T7" fmla="*/ 51 h 57"/>
                <a:gd name="T8" fmla="*/ 12 w 53"/>
                <a:gd name="T9" fmla="*/ 43 h 57"/>
                <a:gd name="T10" fmla="*/ 6 w 53"/>
                <a:gd name="T11" fmla="*/ 34 h 57"/>
                <a:gd name="T12" fmla="*/ 14 w 53"/>
                <a:gd name="T13" fmla="*/ 6 h 57"/>
                <a:gd name="T14" fmla="*/ 14 w 53"/>
                <a:gd name="T15" fmla="*/ 6 h 57"/>
                <a:gd name="T16" fmla="*/ 41 w 5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7">
                  <a:moveTo>
                    <a:pt x="41" y="14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53" y="33"/>
                    <a:pt x="49" y="45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0" y="57"/>
                    <a:pt x="17" y="53"/>
                    <a:pt x="12" y="4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0" y="24"/>
                    <a:pt x="4" y="1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3" y="0"/>
                    <a:pt x="36" y="4"/>
                    <a:pt x="41" y="14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ṥlïḍe">
              <a:extLst>
                <a:ext uri="{FF2B5EF4-FFF2-40B4-BE49-F238E27FC236}">
                  <a16:creationId xmlns:a16="http://schemas.microsoft.com/office/drawing/2014/main" id="{8035E2B9-A179-4FA8-9D73-60311B599FE0}"/>
                </a:ext>
              </a:extLst>
            </p:cNvPr>
            <p:cNvSpPr/>
            <p:nvPr userDrawn="1"/>
          </p:nvSpPr>
          <p:spPr bwMode="auto">
            <a:xfrm>
              <a:off x="4382782" y="2919680"/>
              <a:ext cx="53811" cy="78535"/>
            </a:xfrm>
            <a:custGeom>
              <a:avLst/>
              <a:gdLst>
                <a:gd name="T0" fmla="*/ 12 w 18"/>
                <a:gd name="T1" fmla="*/ 1 h 26"/>
                <a:gd name="T2" fmla="*/ 12 w 18"/>
                <a:gd name="T3" fmla="*/ 1 h 26"/>
                <a:gd name="T4" fmla="*/ 4 w 18"/>
                <a:gd name="T5" fmla="*/ 5 h 26"/>
                <a:gd name="T6" fmla="*/ 1 w 18"/>
                <a:gd name="T7" fmla="*/ 17 h 26"/>
                <a:gd name="T8" fmla="*/ 5 w 18"/>
                <a:gd name="T9" fmla="*/ 25 h 26"/>
                <a:gd name="T10" fmla="*/ 5 w 18"/>
                <a:gd name="T11" fmla="*/ 25 h 26"/>
                <a:gd name="T12" fmla="*/ 14 w 18"/>
                <a:gd name="T13" fmla="*/ 20 h 26"/>
                <a:gd name="T14" fmla="*/ 17 w 18"/>
                <a:gd name="T15" fmla="*/ 9 h 26"/>
                <a:gd name="T16" fmla="*/ 12 w 18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5" y="2"/>
                    <a:pt x="4" y="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0"/>
                    <a:pt x="2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26"/>
                    <a:pt x="13" y="24"/>
                    <a:pt x="14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5"/>
                    <a:pt x="16" y="2"/>
                    <a:pt x="12" y="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íṩľiḓe">
              <a:extLst>
                <a:ext uri="{FF2B5EF4-FFF2-40B4-BE49-F238E27FC236}">
                  <a16:creationId xmlns:a16="http://schemas.microsoft.com/office/drawing/2014/main" id="{525EE713-8FBA-48C5-9162-C4D0DE6E84C5}"/>
                </a:ext>
              </a:extLst>
            </p:cNvPr>
            <p:cNvSpPr/>
            <p:nvPr userDrawn="1"/>
          </p:nvSpPr>
          <p:spPr bwMode="auto">
            <a:xfrm>
              <a:off x="4267888" y="2947313"/>
              <a:ext cx="42176" cy="78535"/>
            </a:xfrm>
            <a:custGeom>
              <a:avLst/>
              <a:gdLst>
                <a:gd name="T0" fmla="*/ 7 w 14"/>
                <a:gd name="T1" fmla="*/ 1 h 26"/>
                <a:gd name="T2" fmla="*/ 7 w 14"/>
                <a:gd name="T3" fmla="*/ 1 h 26"/>
                <a:gd name="T4" fmla="*/ 0 w 14"/>
                <a:gd name="T5" fmla="*/ 7 h 26"/>
                <a:gd name="T6" fmla="*/ 1 w 14"/>
                <a:gd name="T7" fmla="*/ 19 h 26"/>
                <a:gd name="T8" fmla="*/ 7 w 14"/>
                <a:gd name="T9" fmla="*/ 26 h 26"/>
                <a:gd name="T10" fmla="*/ 7 w 14"/>
                <a:gd name="T11" fmla="*/ 26 h 26"/>
                <a:gd name="T12" fmla="*/ 14 w 14"/>
                <a:gd name="T13" fmla="*/ 19 h 26"/>
                <a:gd name="T14" fmla="*/ 13 w 14"/>
                <a:gd name="T15" fmla="*/ 7 h 26"/>
                <a:gd name="T16" fmla="*/ 7 w 14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6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3"/>
                    <a:pt x="4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1" y="25"/>
                    <a:pt x="14" y="22"/>
                    <a:pt x="14" y="1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ïşliḋè">
              <a:extLst>
                <a:ext uri="{FF2B5EF4-FFF2-40B4-BE49-F238E27FC236}">
                  <a16:creationId xmlns:a16="http://schemas.microsoft.com/office/drawing/2014/main" id="{C11B0639-CACB-4F1F-B9CA-925B6AFB7A9F}"/>
                </a:ext>
              </a:extLst>
            </p:cNvPr>
            <p:cNvSpPr/>
            <p:nvPr userDrawn="1"/>
          </p:nvSpPr>
          <p:spPr bwMode="auto">
            <a:xfrm>
              <a:off x="4267888" y="2929860"/>
              <a:ext cx="78535" cy="56720"/>
            </a:xfrm>
            <a:custGeom>
              <a:avLst/>
              <a:gdLst>
                <a:gd name="T0" fmla="*/ 24 w 26"/>
                <a:gd name="T1" fmla="*/ 5 h 19"/>
                <a:gd name="T2" fmla="*/ 24 w 26"/>
                <a:gd name="T3" fmla="*/ 5 h 19"/>
                <a:gd name="T4" fmla="*/ 16 w 26"/>
                <a:gd name="T5" fmla="*/ 1 h 19"/>
                <a:gd name="T6" fmla="*/ 5 w 26"/>
                <a:gd name="T7" fmla="*/ 6 h 19"/>
                <a:gd name="T8" fmla="*/ 1 w 26"/>
                <a:gd name="T9" fmla="*/ 14 h 19"/>
                <a:gd name="T10" fmla="*/ 1 w 26"/>
                <a:gd name="T11" fmla="*/ 14 h 19"/>
                <a:gd name="T12" fmla="*/ 10 w 26"/>
                <a:gd name="T13" fmla="*/ 18 h 19"/>
                <a:gd name="T14" fmla="*/ 21 w 26"/>
                <a:gd name="T15" fmla="*/ 13 h 19"/>
                <a:gd name="T16" fmla="*/ 24 w 26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9"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3" y="2"/>
                    <a:pt x="19" y="0"/>
                    <a:pt x="16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7"/>
                    <a:pt x="0" y="11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3" y="18"/>
                    <a:pt x="6" y="19"/>
                    <a:pt x="10" y="1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2"/>
                    <a:pt x="26" y="8"/>
                    <a:pt x="24" y="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îṣlíďè">
              <a:extLst>
                <a:ext uri="{FF2B5EF4-FFF2-40B4-BE49-F238E27FC236}">
                  <a16:creationId xmlns:a16="http://schemas.microsoft.com/office/drawing/2014/main" id="{DE7EFC88-ED02-451F-8ED6-9B846586FDE5}"/>
                </a:ext>
              </a:extLst>
            </p:cNvPr>
            <p:cNvSpPr/>
            <p:nvPr userDrawn="1"/>
          </p:nvSpPr>
          <p:spPr bwMode="auto">
            <a:xfrm>
              <a:off x="4343514" y="2961856"/>
              <a:ext cx="81443" cy="130891"/>
            </a:xfrm>
            <a:custGeom>
              <a:avLst/>
              <a:gdLst>
                <a:gd name="T0" fmla="*/ 14 w 27"/>
                <a:gd name="T1" fmla="*/ 38 h 43"/>
                <a:gd name="T2" fmla="*/ 26 w 27"/>
                <a:gd name="T3" fmla="*/ 10 h 43"/>
                <a:gd name="T4" fmla="*/ 22 w 27"/>
                <a:gd name="T5" fmla="*/ 2 h 43"/>
                <a:gd name="T6" fmla="*/ 22 w 27"/>
                <a:gd name="T7" fmla="*/ 2 h 43"/>
                <a:gd name="T8" fmla="*/ 13 w 27"/>
                <a:gd name="T9" fmla="*/ 5 h 43"/>
                <a:gd name="T10" fmla="*/ 2 w 27"/>
                <a:gd name="T11" fmla="*/ 33 h 43"/>
                <a:gd name="T12" fmla="*/ 5 w 27"/>
                <a:gd name="T13" fmla="*/ 42 h 43"/>
                <a:gd name="T14" fmla="*/ 5 w 27"/>
                <a:gd name="T15" fmla="*/ 42 h 43"/>
                <a:gd name="T16" fmla="*/ 14 w 27"/>
                <a:gd name="T17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3">
                  <a:moveTo>
                    <a:pt x="14" y="38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7" y="7"/>
                    <a:pt x="26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0"/>
                    <a:pt x="15" y="2"/>
                    <a:pt x="13" y="5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6"/>
                    <a:pt x="2" y="40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9" y="43"/>
                    <a:pt x="13" y="42"/>
                    <a:pt x="14" y="38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ïṧľîdè">
              <a:extLst>
                <a:ext uri="{FF2B5EF4-FFF2-40B4-BE49-F238E27FC236}">
                  <a16:creationId xmlns:a16="http://schemas.microsoft.com/office/drawing/2014/main" id="{F8DD853D-6EA7-435D-A2D4-E6C92848987C}"/>
                </a:ext>
              </a:extLst>
            </p:cNvPr>
            <p:cNvSpPr/>
            <p:nvPr userDrawn="1"/>
          </p:nvSpPr>
          <p:spPr bwMode="auto">
            <a:xfrm>
              <a:off x="4240256" y="2986580"/>
              <a:ext cx="157069" cy="168704"/>
            </a:xfrm>
            <a:custGeom>
              <a:avLst/>
              <a:gdLst>
                <a:gd name="T0" fmla="*/ 41 w 52"/>
                <a:gd name="T1" fmla="*/ 43 h 56"/>
                <a:gd name="T2" fmla="*/ 46 w 52"/>
                <a:gd name="T3" fmla="*/ 33 h 56"/>
                <a:gd name="T4" fmla="*/ 39 w 52"/>
                <a:gd name="T5" fmla="*/ 6 h 56"/>
                <a:gd name="T6" fmla="*/ 39 w 52"/>
                <a:gd name="T7" fmla="*/ 6 h 56"/>
                <a:gd name="T8" fmla="*/ 11 w 52"/>
                <a:gd name="T9" fmla="*/ 13 h 56"/>
                <a:gd name="T10" fmla="*/ 6 w 52"/>
                <a:gd name="T11" fmla="*/ 22 h 56"/>
                <a:gd name="T12" fmla="*/ 13 w 52"/>
                <a:gd name="T13" fmla="*/ 50 h 56"/>
                <a:gd name="T14" fmla="*/ 13 w 52"/>
                <a:gd name="T15" fmla="*/ 50 h 56"/>
                <a:gd name="T16" fmla="*/ 41 w 52"/>
                <a:gd name="T1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6">
                  <a:moveTo>
                    <a:pt x="41" y="4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52" y="24"/>
                    <a:pt x="49" y="11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9" y="0"/>
                    <a:pt x="17" y="3"/>
                    <a:pt x="11" y="1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32"/>
                    <a:pt x="3" y="45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23" y="56"/>
                    <a:pt x="35" y="53"/>
                    <a:pt x="41" y="4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iśḷïḓe">
              <a:extLst>
                <a:ext uri="{FF2B5EF4-FFF2-40B4-BE49-F238E27FC236}">
                  <a16:creationId xmlns:a16="http://schemas.microsoft.com/office/drawing/2014/main" id="{5C3BD29E-DD7B-4E7E-B8ED-5B6B3698ACD2}"/>
                </a:ext>
              </a:extLst>
            </p:cNvPr>
            <p:cNvSpPr/>
            <p:nvPr userDrawn="1"/>
          </p:nvSpPr>
          <p:spPr bwMode="auto">
            <a:xfrm>
              <a:off x="4340605" y="2644809"/>
              <a:ext cx="168704" cy="434850"/>
            </a:xfrm>
            <a:custGeom>
              <a:avLst/>
              <a:gdLst>
                <a:gd name="T0" fmla="*/ 52 w 56"/>
                <a:gd name="T1" fmla="*/ 0 h 144"/>
                <a:gd name="T2" fmla="*/ 52 w 56"/>
                <a:gd name="T3" fmla="*/ 0 h 144"/>
                <a:gd name="T4" fmla="*/ 52 w 56"/>
                <a:gd name="T5" fmla="*/ 0 h 144"/>
                <a:gd name="T6" fmla="*/ 51 w 56"/>
                <a:gd name="T7" fmla="*/ 0 h 144"/>
                <a:gd name="T8" fmla="*/ 51 w 56"/>
                <a:gd name="T9" fmla="*/ 0 h 144"/>
                <a:gd name="T10" fmla="*/ 51 w 56"/>
                <a:gd name="T11" fmla="*/ 0 h 144"/>
                <a:gd name="T12" fmla="*/ 51 w 56"/>
                <a:gd name="T13" fmla="*/ 0 h 144"/>
                <a:gd name="T14" fmla="*/ 50 w 56"/>
                <a:gd name="T15" fmla="*/ 0 h 144"/>
                <a:gd name="T16" fmla="*/ 50 w 56"/>
                <a:gd name="T17" fmla="*/ 0 h 144"/>
                <a:gd name="T18" fmla="*/ 50 w 56"/>
                <a:gd name="T19" fmla="*/ 0 h 144"/>
                <a:gd name="T20" fmla="*/ 49 w 56"/>
                <a:gd name="T21" fmla="*/ 0 h 144"/>
                <a:gd name="T22" fmla="*/ 49 w 56"/>
                <a:gd name="T23" fmla="*/ 0 h 144"/>
                <a:gd name="T24" fmla="*/ 49 w 56"/>
                <a:gd name="T25" fmla="*/ 0 h 144"/>
                <a:gd name="T26" fmla="*/ 49 w 56"/>
                <a:gd name="T27" fmla="*/ 0 h 144"/>
                <a:gd name="T28" fmla="*/ 48 w 56"/>
                <a:gd name="T29" fmla="*/ 0 h 144"/>
                <a:gd name="T30" fmla="*/ 48 w 56"/>
                <a:gd name="T31" fmla="*/ 0 h 144"/>
                <a:gd name="T32" fmla="*/ 48 w 56"/>
                <a:gd name="T33" fmla="*/ 0 h 144"/>
                <a:gd name="T34" fmla="*/ 47 w 56"/>
                <a:gd name="T35" fmla="*/ 0 h 144"/>
                <a:gd name="T36" fmla="*/ 47 w 56"/>
                <a:gd name="T37" fmla="*/ 0 h 144"/>
                <a:gd name="T38" fmla="*/ 47 w 56"/>
                <a:gd name="T39" fmla="*/ 0 h 144"/>
                <a:gd name="T40" fmla="*/ 46 w 56"/>
                <a:gd name="T41" fmla="*/ 0 h 144"/>
                <a:gd name="T42" fmla="*/ 46 w 56"/>
                <a:gd name="T43" fmla="*/ 0 h 144"/>
                <a:gd name="T44" fmla="*/ 46 w 56"/>
                <a:gd name="T45" fmla="*/ 0 h 144"/>
                <a:gd name="T46" fmla="*/ 46 w 56"/>
                <a:gd name="T47" fmla="*/ 0 h 144"/>
                <a:gd name="T48" fmla="*/ 45 w 56"/>
                <a:gd name="T49" fmla="*/ 0 h 144"/>
                <a:gd name="T50" fmla="*/ 43 w 56"/>
                <a:gd name="T51" fmla="*/ 1 h 144"/>
                <a:gd name="T52" fmla="*/ 0 w 56"/>
                <a:gd name="T53" fmla="*/ 31 h 144"/>
                <a:gd name="T54" fmla="*/ 3 w 56"/>
                <a:gd name="T55" fmla="*/ 120 h 144"/>
                <a:gd name="T56" fmla="*/ 45 w 56"/>
                <a:gd name="T57" fmla="*/ 144 h 144"/>
                <a:gd name="T58" fmla="*/ 45 w 56"/>
                <a:gd name="T59" fmla="*/ 144 h 144"/>
                <a:gd name="T60" fmla="*/ 46 w 56"/>
                <a:gd name="T61" fmla="*/ 144 h 144"/>
                <a:gd name="T62" fmla="*/ 46 w 56"/>
                <a:gd name="T63" fmla="*/ 144 h 144"/>
                <a:gd name="T64" fmla="*/ 46 w 56"/>
                <a:gd name="T65" fmla="*/ 144 h 144"/>
                <a:gd name="T66" fmla="*/ 47 w 56"/>
                <a:gd name="T67" fmla="*/ 144 h 144"/>
                <a:gd name="T68" fmla="*/ 47 w 56"/>
                <a:gd name="T69" fmla="*/ 144 h 144"/>
                <a:gd name="T70" fmla="*/ 47 w 56"/>
                <a:gd name="T71" fmla="*/ 144 h 144"/>
                <a:gd name="T72" fmla="*/ 48 w 56"/>
                <a:gd name="T73" fmla="*/ 144 h 144"/>
                <a:gd name="T74" fmla="*/ 48 w 56"/>
                <a:gd name="T75" fmla="*/ 144 h 144"/>
                <a:gd name="T76" fmla="*/ 48 w 56"/>
                <a:gd name="T77" fmla="*/ 144 h 144"/>
                <a:gd name="T78" fmla="*/ 48 w 56"/>
                <a:gd name="T79" fmla="*/ 144 h 144"/>
                <a:gd name="T80" fmla="*/ 49 w 56"/>
                <a:gd name="T81" fmla="*/ 144 h 144"/>
                <a:gd name="T82" fmla="*/ 49 w 56"/>
                <a:gd name="T83" fmla="*/ 144 h 144"/>
                <a:gd name="T84" fmla="*/ 49 w 56"/>
                <a:gd name="T85" fmla="*/ 144 h 144"/>
                <a:gd name="T86" fmla="*/ 50 w 56"/>
                <a:gd name="T87" fmla="*/ 144 h 144"/>
                <a:gd name="T88" fmla="*/ 50 w 56"/>
                <a:gd name="T89" fmla="*/ 144 h 144"/>
                <a:gd name="T90" fmla="*/ 50 w 56"/>
                <a:gd name="T91" fmla="*/ 144 h 144"/>
                <a:gd name="T92" fmla="*/ 50 w 56"/>
                <a:gd name="T93" fmla="*/ 144 h 144"/>
                <a:gd name="T94" fmla="*/ 51 w 56"/>
                <a:gd name="T95" fmla="*/ 144 h 144"/>
                <a:gd name="T96" fmla="*/ 51 w 56"/>
                <a:gd name="T97" fmla="*/ 144 h 144"/>
                <a:gd name="T98" fmla="*/ 51 w 56"/>
                <a:gd name="T99" fmla="*/ 144 h 144"/>
                <a:gd name="T100" fmla="*/ 52 w 56"/>
                <a:gd name="T101" fmla="*/ 144 h 144"/>
                <a:gd name="T102" fmla="*/ 52 w 56"/>
                <a:gd name="T103" fmla="*/ 144 h 144"/>
                <a:gd name="T104" fmla="*/ 52 w 56"/>
                <a:gd name="T105" fmla="*/ 144 h 144"/>
                <a:gd name="T106" fmla="*/ 53 w 56"/>
                <a:gd name="T107" fmla="*/ 144 h 144"/>
                <a:gd name="T108" fmla="*/ 56 w 56"/>
                <a:gd name="T109" fmla="*/ 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144">
                  <a:moveTo>
                    <a:pt x="53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3" y="1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1" y="119"/>
                    <a:pt x="3" y="120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4" y="144"/>
                    <a:pt x="44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3" y="144"/>
                  </a:cubicBezTo>
                  <a:cubicBezTo>
                    <a:pt x="55" y="144"/>
                    <a:pt x="56" y="141"/>
                    <a:pt x="56" y="13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îṡļiḓe">
              <a:extLst>
                <a:ext uri="{FF2B5EF4-FFF2-40B4-BE49-F238E27FC236}">
                  <a16:creationId xmlns:a16="http://schemas.microsoft.com/office/drawing/2014/main" id="{607D0A1F-34ED-4448-AE09-46200B878919}"/>
                </a:ext>
              </a:extLst>
            </p:cNvPr>
            <p:cNvSpPr/>
            <p:nvPr userDrawn="1"/>
          </p:nvSpPr>
          <p:spPr bwMode="auto">
            <a:xfrm>
              <a:off x="4340605" y="2641900"/>
              <a:ext cx="148343" cy="440667"/>
            </a:xfrm>
            <a:custGeom>
              <a:avLst/>
              <a:gdLst>
                <a:gd name="T0" fmla="*/ 43 w 49"/>
                <a:gd name="T1" fmla="*/ 144 h 146"/>
                <a:gd name="T2" fmla="*/ 3 w 49"/>
                <a:gd name="T3" fmla="*/ 121 h 146"/>
                <a:gd name="T4" fmla="*/ 0 w 49"/>
                <a:gd name="T5" fmla="*/ 114 h 146"/>
                <a:gd name="T6" fmla="*/ 0 w 49"/>
                <a:gd name="T7" fmla="*/ 32 h 146"/>
                <a:gd name="T8" fmla="*/ 3 w 49"/>
                <a:gd name="T9" fmla="*/ 25 h 146"/>
                <a:gd name="T10" fmla="*/ 43 w 49"/>
                <a:gd name="T11" fmla="*/ 2 h 146"/>
                <a:gd name="T12" fmla="*/ 49 w 49"/>
                <a:gd name="T13" fmla="*/ 8 h 146"/>
                <a:gd name="T14" fmla="*/ 49 w 49"/>
                <a:gd name="T15" fmla="*/ 138 h 146"/>
                <a:gd name="T16" fmla="*/ 43 w 49"/>
                <a:gd name="T17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6">
                  <a:moveTo>
                    <a:pt x="43" y="144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1" y="120"/>
                    <a:pt x="0" y="117"/>
                    <a:pt x="0" y="11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1" y="26"/>
                    <a:pt x="3" y="2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6" y="0"/>
                    <a:pt x="49" y="3"/>
                    <a:pt x="49" y="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43"/>
                    <a:pt x="46" y="146"/>
                    <a:pt x="43" y="144"/>
                  </a:cubicBez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ŝḷïḍè">
              <a:extLst>
                <a:ext uri="{FF2B5EF4-FFF2-40B4-BE49-F238E27FC236}">
                  <a16:creationId xmlns:a16="http://schemas.microsoft.com/office/drawing/2014/main" id="{C3748B25-0E19-4BD4-A4A3-BE67B8E5F861}"/>
                </a:ext>
              </a:extLst>
            </p:cNvPr>
            <p:cNvSpPr/>
            <p:nvPr userDrawn="1"/>
          </p:nvSpPr>
          <p:spPr bwMode="auto">
            <a:xfrm>
              <a:off x="4355149" y="2686985"/>
              <a:ext cx="109076" cy="350498"/>
            </a:xfrm>
            <a:custGeom>
              <a:avLst/>
              <a:gdLst>
                <a:gd name="T0" fmla="*/ 31 w 36"/>
                <a:gd name="T1" fmla="*/ 115 h 116"/>
                <a:gd name="T2" fmla="*/ 2 w 36"/>
                <a:gd name="T3" fmla="*/ 101 h 116"/>
                <a:gd name="T4" fmla="*/ 0 w 36"/>
                <a:gd name="T5" fmla="*/ 95 h 116"/>
                <a:gd name="T6" fmla="*/ 0 w 36"/>
                <a:gd name="T7" fmla="*/ 21 h 116"/>
                <a:gd name="T8" fmla="*/ 2 w 36"/>
                <a:gd name="T9" fmla="*/ 15 h 116"/>
                <a:gd name="T10" fmla="*/ 31 w 36"/>
                <a:gd name="T11" fmla="*/ 1 h 116"/>
                <a:gd name="T12" fmla="*/ 36 w 36"/>
                <a:gd name="T13" fmla="*/ 6 h 116"/>
                <a:gd name="T14" fmla="*/ 36 w 36"/>
                <a:gd name="T15" fmla="*/ 110 h 116"/>
                <a:gd name="T16" fmla="*/ 31 w 36"/>
                <a:gd name="T1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16">
                  <a:moveTo>
                    <a:pt x="31" y="115"/>
                  </a:moveTo>
                  <a:cubicBezTo>
                    <a:pt x="2" y="101"/>
                    <a:pt x="2" y="101"/>
                    <a:pt x="2" y="101"/>
                  </a:cubicBezTo>
                  <a:cubicBezTo>
                    <a:pt x="1" y="100"/>
                    <a:pt x="0" y="97"/>
                    <a:pt x="0" y="9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1" y="16"/>
                    <a:pt x="2" y="1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4" y="0"/>
                    <a:pt x="36" y="2"/>
                    <a:pt x="36" y="6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6" y="114"/>
                    <a:pt x="34" y="116"/>
                    <a:pt x="31" y="115"/>
                  </a:cubicBezTo>
                  <a:close/>
                </a:path>
              </a:pathLst>
            </a:custGeom>
            <a:solidFill>
              <a:srgbClr val="011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ïşľïdé">
              <a:extLst>
                <a:ext uri="{FF2B5EF4-FFF2-40B4-BE49-F238E27FC236}">
                  <a16:creationId xmlns:a16="http://schemas.microsoft.com/office/drawing/2014/main" id="{ABF88B06-E530-4764-AE59-9E49BDC5F050}"/>
                </a:ext>
              </a:extLst>
            </p:cNvPr>
            <p:cNvSpPr/>
            <p:nvPr userDrawn="1"/>
          </p:nvSpPr>
          <p:spPr bwMode="auto">
            <a:xfrm>
              <a:off x="4358057" y="2694257"/>
              <a:ext cx="100350" cy="337408"/>
            </a:xfrm>
            <a:custGeom>
              <a:avLst/>
              <a:gdLst>
                <a:gd name="T0" fmla="*/ 30 w 33"/>
                <a:gd name="T1" fmla="*/ 111 h 112"/>
                <a:gd name="T2" fmla="*/ 2 w 33"/>
                <a:gd name="T3" fmla="*/ 97 h 112"/>
                <a:gd name="T4" fmla="*/ 0 w 33"/>
                <a:gd name="T5" fmla="*/ 92 h 112"/>
                <a:gd name="T6" fmla="*/ 0 w 33"/>
                <a:gd name="T7" fmla="*/ 20 h 112"/>
                <a:gd name="T8" fmla="*/ 2 w 33"/>
                <a:gd name="T9" fmla="*/ 15 h 112"/>
                <a:gd name="T10" fmla="*/ 30 w 33"/>
                <a:gd name="T11" fmla="*/ 1 h 112"/>
                <a:gd name="T12" fmla="*/ 33 w 33"/>
                <a:gd name="T13" fmla="*/ 6 h 112"/>
                <a:gd name="T14" fmla="*/ 33 w 33"/>
                <a:gd name="T15" fmla="*/ 106 h 112"/>
                <a:gd name="T16" fmla="*/ 30 w 33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2">
                  <a:moveTo>
                    <a:pt x="30" y="111"/>
                  </a:move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4"/>
                    <a:pt x="0" y="9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1" y="15"/>
                    <a:pt x="2" y="1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0"/>
                    <a:pt x="33" y="2"/>
                    <a:pt x="33" y="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10"/>
                    <a:pt x="32" y="112"/>
                    <a:pt x="30" y="111"/>
                  </a:cubicBez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ṧļïdé">
              <a:extLst>
                <a:ext uri="{FF2B5EF4-FFF2-40B4-BE49-F238E27FC236}">
                  <a16:creationId xmlns:a16="http://schemas.microsoft.com/office/drawing/2014/main" id="{822593C0-8D8C-4D82-BAAB-3B4864185760}"/>
                </a:ext>
              </a:extLst>
            </p:cNvPr>
            <p:cNvSpPr/>
            <p:nvPr userDrawn="1"/>
          </p:nvSpPr>
          <p:spPr bwMode="auto">
            <a:xfrm>
              <a:off x="4358057" y="2730616"/>
              <a:ext cx="18907" cy="50903"/>
            </a:xfrm>
            <a:custGeom>
              <a:avLst/>
              <a:gdLst>
                <a:gd name="T0" fmla="*/ 6 w 6"/>
                <a:gd name="T1" fmla="*/ 0 h 17"/>
                <a:gd name="T2" fmla="*/ 2 w 6"/>
                <a:gd name="T3" fmla="*/ 3 h 17"/>
                <a:gd name="T4" fmla="*/ 0 w 6"/>
                <a:gd name="T5" fmla="*/ 8 h 17"/>
                <a:gd name="T6" fmla="*/ 0 w 6"/>
                <a:gd name="T7" fmla="*/ 17 h 17"/>
                <a:gd name="T8" fmla="*/ 6 w 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6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2"/>
                    <a:pt x="4" y="6"/>
                    <a:pt x="6" y="0"/>
                  </a:cubicBezTo>
                  <a:close/>
                </a:path>
              </a:pathLst>
            </a:custGeom>
            <a:solidFill>
              <a:srgbClr val="32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îṥľiďè">
              <a:extLst>
                <a:ext uri="{FF2B5EF4-FFF2-40B4-BE49-F238E27FC236}">
                  <a16:creationId xmlns:a16="http://schemas.microsoft.com/office/drawing/2014/main" id="{7D2FEB06-870E-4B02-8E27-793F625245C2}"/>
                </a:ext>
              </a:extLst>
            </p:cNvPr>
            <p:cNvSpPr/>
            <p:nvPr userDrawn="1"/>
          </p:nvSpPr>
          <p:spPr bwMode="auto">
            <a:xfrm>
              <a:off x="4358057" y="2702983"/>
              <a:ext cx="100350" cy="258873"/>
            </a:xfrm>
            <a:custGeom>
              <a:avLst/>
              <a:gdLst>
                <a:gd name="T0" fmla="*/ 33 w 33"/>
                <a:gd name="T1" fmla="*/ 26 h 86"/>
                <a:gd name="T2" fmla="*/ 33 w 33"/>
                <a:gd name="T3" fmla="*/ 3 h 86"/>
                <a:gd name="T4" fmla="*/ 33 w 33"/>
                <a:gd name="T5" fmla="*/ 0 h 86"/>
                <a:gd name="T6" fmla="*/ 0 w 33"/>
                <a:gd name="T7" fmla="*/ 67 h 86"/>
                <a:gd name="T8" fmla="*/ 0 w 33"/>
                <a:gd name="T9" fmla="*/ 86 h 86"/>
                <a:gd name="T10" fmla="*/ 33 w 33"/>
                <a:gd name="T1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86">
                  <a:moveTo>
                    <a:pt x="33" y="26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3" y="1"/>
                    <a:pt x="33" y="0"/>
                  </a:cubicBezTo>
                  <a:cubicBezTo>
                    <a:pt x="19" y="27"/>
                    <a:pt x="9" y="49"/>
                    <a:pt x="0" y="67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9" y="70"/>
                    <a:pt x="20" y="51"/>
                    <a:pt x="33" y="26"/>
                  </a:cubicBezTo>
                  <a:close/>
                </a:path>
              </a:pathLst>
            </a:custGeom>
            <a:solidFill>
              <a:srgbClr val="32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íṧliḓê">
              <a:extLst>
                <a:ext uri="{FF2B5EF4-FFF2-40B4-BE49-F238E27FC236}">
                  <a16:creationId xmlns:a16="http://schemas.microsoft.com/office/drawing/2014/main" id="{8CA5959C-4045-44D4-8D57-260972605738}"/>
                </a:ext>
              </a:extLst>
            </p:cNvPr>
            <p:cNvSpPr/>
            <p:nvPr userDrawn="1"/>
          </p:nvSpPr>
          <p:spPr bwMode="auto">
            <a:xfrm>
              <a:off x="4416231" y="2953130"/>
              <a:ext cx="42176" cy="78535"/>
            </a:xfrm>
            <a:custGeom>
              <a:avLst/>
              <a:gdLst>
                <a:gd name="T0" fmla="*/ 0 w 14"/>
                <a:gd name="T1" fmla="*/ 19 h 26"/>
                <a:gd name="T2" fmla="*/ 11 w 14"/>
                <a:gd name="T3" fmla="*/ 25 h 26"/>
                <a:gd name="T4" fmla="*/ 14 w 14"/>
                <a:gd name="T5" fmla="*/ 20 h 26"/>
                <a:gd name="T6" fmla="*/ 14 w 14"/>
                <a:gd name="T7" fmla="*/ 0 h 26"/>
                <a:gd name="T8" fmla="*/ 0 w 14"/>
                <a:gd name="T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0" y="1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3" y="26"/>
                    <a:pt x="14" y="24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7"/>
                    <a:pt x="4" y="13"/>
                    <a:pt x="0" y="19"/>
                  </a:cubicBezTo>
                  <a:close/>
                </a:path>
              </a:pathLst>
            </a:custGeom>
            <a:solidFill>
              <a:srgbClr val="32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ïṡḻiḓe">
              <a:extLst>
                <a:ext uri="{FF2B5EF4-FFF2-40B4-BE49-F238E27FC236}">
                  <a16:creationId xmlns:a16="http://schemas.microsoft.com/office/drawing/2014/main" id="{074890B2-80ED-4455-8C2A-17ECECE62C13}"/>
                </a:ext>
              </a:extLst>
            </p:cNvPr>
            <p:cNvSpPr/>
            <p:nvPr userDrawn="1"/>
          </p:nvSpPr>
          <p:spPr bwMode="auto">
            <a:xfrm>
              <a:off x="4343514" y="2851326"/>
              <a:ext cx="8726" cy="23270"/>
            </a:xfrm>
            <a:custGeom>
              <a:avLst/>
              <a:gdLst>
                <a:gd name="T0" fmla="*/ 3 w 3"/>
                <a:gd name="T1" fmla="*/ 4 h 8"/>
                <a:gd name="T2" fmla="*/ 2 w 3"/>
                <a:gd name="T3" fmla="*/ 7 h 8"/>
                <a:gd name="T4" fmla="*/ 0 w 3"/>
                <a:gd name="T5" fmla="*/ 4 h 8"/>
                <a:gd name="T6" fmla="*/ 2 w 3"/>
                <a:gd name="T7" fmla="*/ 0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6"/>
                    <a:pt x="3" y="8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îşľïďe">
              <a:extLst>
                <a:ext uri="{FF2B5EF4-FFF2-40B4-BE49-F238E27FC236}">
                  <a16:creationId xmlns:a16="http://schemas.microsoft.com/office/drawing/2014/main" id="{43388B0D-65A0-4DF5-B5F0-D2D5E13EEF21}"/>
                </a:ext>
              </a:extLst>
            </p:cNvPr>
            <p:cNvSpPr/>
            <p:nvPr userDrawn="1"/>
          </p:nvSpPr>
          <p:spPr bwMode="auto">
            <a:xfrm>
              <a:off x="4346423" y="2857143"/>
              <a:ext cx="5817" cy="11635"/>
            </a:xfrm>
            <a:prstGeom prst="ellipse">
              <a:avLst/>
            </a:pr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ïśliḑe">
              <a:extLst>
                <a:ext uri="{FF2B5EF4-FFF2-40B4-BE49-F238E27FC236}">
                  <a16:creationId xmlns:a16="http://schemas.microsoft.com/office/drawing/2014/main" id="{936B206B-04CE-4601-8E5E-7FF5974608DA}"/>
                </a:ext>
              </a:extLst>
            </p:cNvPr>
            <p:cNvSpPr/>
            <p:nvPr userDrawn="1"/>
          </p:nvSpPr>
          <p:spPr bwMode="auto">
            <a:xfrm>
              <a:off x="5501173" y="3309445"/>
              <a:ext cx="269054" cy="334499"/>
            </a:xfrm>
            <a:custGeom>
              <a:avLst/>
              <a:gdLst>
                <a:gd name="T0" fmla="*/ 185 w 185"/>
                <a:gd name="T1" fmla="*/ 0 h 230"/>
                <a:gd name="T2" fmla="*/ 185 w 185"/>
                <a:gd name="T3" fmla="*/ 23 h 230"/>
                <a:gd name="T4" fmla="*/ 128 w 185"/>
                <a:gd name="T5" fmla="*/ 23 h 230"/>
                <a:gd name="T6" fmla="*/ 128 w 185"/>
                <a:gd name="T7" fmla="*/ 230 h 230"/>
                <a:gd name="T8" fmla="*/ 56 w 185"/>
                <a:gd name="T9" fmla="*/ 230 h 230"/>
                <a:gd name="T10" fmla="*/ 56 w 185"/>
                <a:gd name="T11" fmla="*/ 23 h 230"/>
                <a:gd name="T12" fmla="*/ 0 w 185"/>
                <a:gd name="T13" fmla="*/ 23 h 230"/>
                <a:gd name="T14" fmla="*/ 0 w 185"/>
                <a:gd name="T15" fmla="*/ 0 h 230"/>
                <a:gd name="T16" fmla="*/ 185 w 185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0">
                  <a:moveTo>
                    <a:pt x="185" y="0"/>
                  </a:moveTo>
                  <a:lnTo>
                    <a:pt x="185" y="23"/>
                  </a:lnTo>
                  <a:lnTo>
                    <a:pt x="128" y="23"/>
                  </a:lnTo>
                  <a:lnTo>
                    <a:pt x="128" y="230"/>
                  </a:lnTo>
                  <a:lnTo>
                    <a:pt x="56" y="230"/>
                  </a:lnTo>
                  <a:lnTo>
                    <a:pt x="56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îṣlïḑe">
              <a:extLst>
                <a:ext uri="{FF2B5EF4-FFF2-40B4-BE49-F238E27FC236}">
                  <a16:creationId xmlns:a16="http://schemas.microsoft.com/office/drawing/2014/main" id="{D1E7599D-C6A2-4806-B310-5C44173F025F}"/>
                </a:ext>
              </a:extLst>
            </p:cNvPr>
            <p:cNvSpPr/>
            <p:nvPr userDrawn="1"/>
          </p:nvSpPr>
          <p:spPr bwMode="auto">
            <a:xfrm>
              <a:off x="5796405" y="3309445"/>
              <a:ext cx="238513" cy="334499"/>
            </a:xfrm>
            <a:custGeom>
              <a:avLst/>
              <a:gdLst>
                <a:gd name="T0" fmla="*/ 150 w 164"/>
                <a:gd name="T1" fmla="*/ 0 h 230"/>
                <a:gd name="T2" fmla="*/ 150 w 164"/>
                <a:gd name="T3" fmla="*/ 23 h 230"/>
                <a:gd name="T4" fmla="*/ 67 w 164"/>
                <a:gd name="T5" fmla="*/ 23 h 230"/>
                <a:gd name="T6" fmla="*/ 67 w 164"/>
                <a:gd name="T7" fmla="*/ 93 h 230"/>
                <a:gd name="T8" fmla="*/ 137 w 164"/>
                <a:gd name="T9" fmla="*/ 93 h 230"/>
                <a:gd name="T10" fmla="*/ 137 w 164"/>
                <a:gd name="T11" fmla="*/ 116 h 230"/>
                <a:gd name="T12" fmla="*/ 67 w 164"/>
                <a:gd name="T13" fmla="*/ 116 h 230"/>
                <a:gd name="T14" fmla="*/ 67 w 164"/>
                <a:gd name="T15" fmla="*/ 208 h 230"/>
                <a:gd name="T16" fmla="*/ 164 w 164"/>
                <a:gd name="T17" fmla="*/ 208 h 230"/>
                <a:gd name="T18" fmla="*/ 164 w 164"/>
                <a:gd name="T19" fmla="*/ 230 h 230"/>
                <a:gd name="T20" fmla="*/ 0 w 164"/>
                <a:gd name="T21" fmla="*/ 230 h 230"/>
                <a:gd name="T22" fmla="*/ 0 w 164"/>
                <a:gd name="T23" fmla="*/ 0 h 230"/>
                <a:gd name="T24" fmla="*/ 150 w 16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30">
                  <a:moveTo>
                    <a:pt x="150" y="0"/>
                  </a:moveTo>
                  <a:lnTo>
                    <a:pt x="150" y="23"/>
                  </a:lnTo>
                  <a:lnTo>
                    <a:pt x="67" y="23"/>
                  </a:lnTo>
                  <a:lnTo>
                    <a:pt x="67" y="93"/>
                  </a:lnTo>
                  <a:lnTo>
                    <a:pt x="137" y="93"/>
                  </a:lnTo>
                  <a:lnTo>
                    <a:pt x="137" y="116"/>
                  </a:lnTo>
                  <a:lnTo>
                    <a:pt x="67" y="116"/>
                  </a:lnTo>
                  <a:lnTo>
                    <a:pt x="67" y="208"/>
                  </a:lnTo>
                  <a:lnTo>
                    <a:pt x="164" y="208"/>
                  </a:lnTo>
                  <a:lnTo>
                    <a:pt x="164" y="230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îṡḷíḍé">
              <a:extLst>
                <a:ext uri="{FF2B5EF4-FFF2-40B4-BE49-F238E27FC236}">
                  <a16:creationId xmlns:a16="http://schemas.microsoft.com/office/drawing/2014/main" id="{AD7D010E-DA0B-4B42-8BE0-4D7CA7080939}"/>
                </a:ext>
              </a:extLst>
            </p:cNvPr>
            <p:cNvSpPr/>
            <p:nvPr userDrawn="1"/>
          </p:nvSpPr>
          <p:spPr bwMode="auto">
            <a:xfrm>
              <a:off x="6032009" y="3309445"/>
              <a:ext cx="282143" cy="334499"/>
            </a:xfrm>
            <a:custGeom>
              <a:avLst/>
              <a:gdLst>
                <a:gd name="T0" fmla="*/ 129 w 194"/>
                <a:gd name="T1" fmla="*/ 0 h 230"/>
                <a:gd name="T2" fmla="*/ 194 w 194"/>
                <a:gd name="T3" fmla="*/ 230 h 230"/>
                <a:gd name="T4" fmla="*/ 125 w 194"/>
                <a:gd name="T5" fmla="*/ 230 h 230"/>
                <a:gd name="T6" fmla="*/ 113 w 194"/>
                <a:gd name="T7" fmla="*/ 181 h 230"/>
                <a:gd name="T8" fmla="*/ 42 w 194"/>
                <a:gd name="T9" fmla="*/ 181 h 230"/>
                <a:gd name="T10" fmla="*/ 27 w 194"/>
                <a:gd name="T11" fmla="*/ 230 h 230"/>
                <a:gd name="T12" fmla="*/ 0 w 194"/>
                <a:gd name="T13" fmla="*/ 230 h 230"/>
                <a:gd name="T14" fmla="*/ 69 w 194"/>
                <a:gd name="T15" fmla="*/ 0 h 230"/>
                <a:gd name="T16" fmla="*/ 129 w 194"/>
                <a:gd name="T17" fmla="*/ 0 h 230"/>
                <a:gd name="T18" fmla="*/ 48 w 194"/>
                <a:gd name="T19" fmla="*/ 158 h 230"/>
                <a:gd name="T20" fmla="*/ 106 w 194"/>
                <a:gd name="T21" fmla="*/ 158 h 230"/>
                <a:gd name="T22" fmla="*/ 77 w 194"/>
                <a:gd name="T23" fmla="*/ 54 h 230"/>
                <a:gd name="T24" fmla="*/ 48 w 194"/>
                <a:gd name="T25" fmla="*/ 15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" h="230">
                  <a:moveTo>
                    <a:pt x="129" y="0"/>
                  </a:moveTo>
                  <a:lnTo>
                    <a:pt x="194" y="230"/>
                  </a:lnTo>
                  <a:lnTo>
                    <a:pt x="125" y="230"/>
                  </a:lnTo>
                  <a:lnTo>
                    <a:pt x="113" y="181"/>
                  </a:lnTo>
                  <a:lnTo>
                    <a:pt x="42" y="181"/>
                  </a:lnTo>
                  <a:lnTo>
                    <a:pt x="27" y="230"/>
                  </a:lnTo>
                  <a:lnTo>
                    <a:pt x="0" y="230"/>
                  </a:lnTo>
                  <a:lnTo>
                    <a:pt x="69" y="0"/>
                  </a:lnTo>
                  <a:lnTo>
                    <a:pt x="129" y="0"/>
                  </a:lnTo>
                  <a:close/>
                  <a:moveTo>
                    <a:pt x="48" y="158"/>
                  </a:moveTo>
                  <a:lnTo>
                    <a:pt x="106" y="158"/>
                  </a:lnTo>
                  <a:lnTo>
                    <a:pt x="77" y="54"/>
                  </a:lnTo>
                  <a:lnTo>
                    <a:pt x="48" y="158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íŝlídé">
              <a:extLst>
                <a:ext uri="{FF2B5EF4-FFF2-40B4-BE49-F238E27FC236}">
                  <a16:creationId xmlns:a16="http://schemas.microsoft.com/office/drawing/2014/main" id="{D09DE719-5077-4B95-96D4-517F6FBFB0CA}"/>
                </a:ext>
              </a:extLst>
            </p:cNvPr>
            <p:cNvSpPr/>
            <p:nvPr userDrawn="1"/>
          </p:nvSpPr>
          <p:spPr bwMode="auto">
            <a:xfrm>
              <a:off x="6337422" y="3309445"/>
              <a:ext cx="314139" cy="334499"/>
            </a:xfrm>
            <a:custGeom>
              <a:avLst/>
              <a:gdLst>
                <a:gd name="T0" fmla="*/ 216 w 216"/>
                <a:gd name="T1" fmla="*/ 0 h 230"/>
                <a:gd name="T2" fmla="*/ 216 w 216"/>
                <a:gd name="T3" fmla="*/ 230 h 230"/>
                <a:gd name="T4" fmla="*/ 152 w 216"/>
                <a:gd name="T5" fmla="*/ 230 h 230"/>
                <a:gd name="T6" fmla="*/ 152 w 216"/>
                <a:gd name="T7" fmla="*/ 71 h 230"/>
                <a:gd name="T8" fmla="*/ 106 w 216"/>
                <a:gd name="T9" fmla="*/ 230 h 230"/>
                <a:gd name="T10" fmla="*/ 69 w 216"/>
                <a:gd name="T11" fmla="*/ 230 h 230"/>
                <a:gd name="T12" fmla="*/ 23 w 216"/>
                <a:gd name="T13" fmla="*/ 73 h 230"/>
                <a:gd name="T14" fmla="*/ 23 w 216"/>
                <a:gd name="T15" fmla="*/ 230 h 230"/>
                <a:gd name="T16" fmla="*/ 0 w 216"/>
                <a:gd name="T17" fmla="*/ 230 h 230"/>
                <a:gd name="T18" fmla="*/ 0 w 216"/>
                <a:gd name="T19" fmla="*/ 0 h 230"/>
                <a:gd name="T20" fmla="*/ 69 w 216"/>
                <a:gd name="T21" fmla="*/ 0 h 230"/>
                <a:gd name="T22" fmla="*/ 108 w 216"/>
                <a:gd name="T23" fmla="*/ 139 h 230"/>
                <a:gd name="T24" fmla="*/ 148 w 216"/>
                <a:gd name="T25" fmla="*/ 0 h 230"/>
                <a:gd name="T26" fmla="*/ 216 w 216"/>
                <a:gd name="T2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30">
                  <a:moveTo>
                    <a:pt x="216" y="0"/>
                  </a:moveTo>
                  <a:lnTo>
                    <a:pt x="216" y="230"/>
                  </a:lnTo>
                  <a:lnTo>
                    <a:pt x="152" y="230"/>
                  </a:lnTo>
                  <a:lnTo>
                    <a:pt x="152" y="71"/>
                  </a:lnTo>
                  <a:lnTo>
                    <a:pt x="106" y="230"/>
                  </a:lnTo>
                  <a:lnTo>
                    <a:pt x="69" y="230"/>
                  </a:lnTo>
                  <a:lnTo>
                    <a:pt x="23" y="73"/>
                  </a:lnTo>
                  <a:lnTo>
                    <a:pt x="23" y="230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108" y="139"/>
                  </a:lnTo>
                  <a:lnTo>
                    <a:pt x="148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$1íḋe">
              <a:extLst>
                <a:ext uri="{FF2B5EF4-FFF2-40B4-BE49-F238E27FC236}">
                  <a16:creationId xmlns:a16="http://schemas.microsoft.com/office/drawing/2014/main" id="{DD94A9E9-64BA-44F9-B52F-05E6B13A678B}"/>
                </a:ext>
              </a:extLst>
            </p:cNvPr>
            <p:cNvSpPr/>
            <p:nvPr userDrawn="1"/>
          </p:nvSpPr>
          <p:spPr bwMode="auto">
            <a:xfrm>
              <a:off x="5482267" y="3780653"/>
              <a:ext cx="398491" cy="322865"/>
            </a:xfrm>
            <a:custGeom>
              <a:avLst/>
              <a:gdLst>
                <a:gd name="T0" fmla="*/ 28 w 132"/>
                <a:gd name="T1" fmla="*/ 107 h 107"/>
                <a:gd name="T2" fmla="*/ 0 w 132"/>
                <a:gd name="T3" fmla="*/ 0 h 107"/>
                <a:gd name="T4" fmla="*/ 15 w 132"/>
                <a:gd name="T5" fmla="*/ 0 h 107"/>
                <a:gd name="T6" fmla="*/ 28 w 132"/>
                <a:gd name="T7" fmla="*/ 54 h 107"/>
                <a:gd name="T8" fmla="*/ 36 w 132"/>
                <a:gd name="T9" fmla="*/ 91 h 107"/>
                <a:gd name="T10" fmla="*/ 36 w 132"/>
                <a:gd name="T11" fmla="*/ 91 h 107"/>
                <a:gd name="T12" fmla="*/ 45 w 132"/>
                <a:gd name="T13" fmla="*/ 54 h 107"/>
                <a:gd name="T14" fmla="*/ 59 w 132"/>
                <a:gd name="T15" fmla="*/ 0 h 107"/>
                <a:gd name="T16" fmla="*/ 74 w 132"/>
                <a:gd name="T17" fmla="*/ 0 h 107"/>
                <a:gd name="T18" fmla="*/ 87 w 132"/>
                <a:gd name="T19" fmla="*/ 54 h 107"/>
                <a:gd name="T20" fmla="*/ 95 w 132"/>
                <a:gd name="T21" fmla="*/ 91 h 107"/>
                <a:gd name="T22" fmla="*/ 95 w 132"/>
                <a:gd name="T23" fmla="*/ 91 h 107"/>
                <a:gd name="T24" fmla="*/ 104 w 132"/>
                <a:gd name="T25" fmla="*/ 54 h 107"/>
                <a:gd name="T26" fmla="*/ 118 w 132"/>
                <a:gd name="T27" fmla="*/ 0 h 107"/>
                <a:gd name="T28" fmla="*/ 132 w 132"/>
                <a:gd name="T29" fmla="*/ 0 h 107"/>
                <a:gd name="T30" fmla="*/ 101 w 132"/>
                <a:gd name="T31" fmla="*/ 107 h 107"/>
                <a:gd name="T32" fmla="*/ 87 w 132"/>
                <a:gd name="T33" fmla="*/ 107 h 107"/>
                <a:gd name="T34" fmla="*/ 73 w 132"/>
                <a:gd name="T35" fmla="*/ 51 h 107"/>
                <a:gd name="T36" fmla="*/ 66 w 132"/>
                <a:gd name="T37" fmla="*/ 16 h 107"/>
                <a:gd name="T38" fmla="*/ 66 w 132"/>
                <a:gd name="T39" fmla="*/ 16 h 107"/>
                <a:gd name="T40" fmla="*/ 58 w 132"/>
                <a:gd name="T41" fmla="*/ 51 h 107"/>
                <a:gd name="T42" fmla="*/ 42 w 132"/>
                <a:gd name="T43" fmla="*/ 107 h 107"/>
                <a:gd name="T44" fmla="*/ 28 w 132"/>
                <a:gd name="T4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07">
                  <a:moveTo>
                    <a:pt x="28" y="10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1" y="68"/>
                    <a:pt x="34" y="81"/>
                    <a:pt x="36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8" y="81"/>
                    <a:pt x="41" y="68"/>
                    <a:pt x="45" y="5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90" y="67"/>
                    <a:pt x="93" y="80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7" y="79"/>
                    <a:pt x="100" y="67"/>
                    <a:pt x="104" y="5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0" y="37"/>
                    <a:pt x="68" y="27"/>
                    <a:pt x="66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4" y="27"/>
                    <a:pt x="62" y="37"/>
                    <a:pt x="58" y="51"/>
                  </a:cubicBezTo>
                  <a:cubicBezTo>
                    <a:pt x="42" y="107"/>
                    <a:pt x="42" y="107"/>
                    <a:pt x="42" y="107"/>
                  </a:cubicBezTo>
                  <a:lnTo>
                    <a:pt x="28" y="107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íŝļídé">
              <a:extLst>
                <a:ext uri="{FF2B5EF4-FFF2-40B4-BE49-F238E27FC236}">
                  <a16:creationId xmlns:a16="http://schemas.microsoft.com/office/drawing/2014/main" id="{F6FF66D6-50DC-45BD-8982-62CD4E0875B7}"/>
                </a:ext>
              </a:extLst>
            </p:cNvPr>
            <p:cNvSpPr/>
            <p:nvPr userDrawn="1"/>
          </p:nvSpPr>
          <p:spPr bwMode="auto">
            <a:xfrm>
              <a:off x="5902572" y="3774836"/>
              <a:ext cx="299595" cy="334499"/>
            </a:xfrm>
            <a:custGeom>
              <a:avLst/>
              <a:gdLst>
                <a:gd name="T0" fmla="*/ 99 w 99"/>
                <a:gd name="T1" fmla="*/ 54 h 111"/>
                <a:gd name="T2" fmla="*/ 49 w 99"/>
                <a:gd name="T3" fmla="*/ 111 h 111"/>
                <a:gd name="T4" fmla="*/ 0 w 99"/>
                <a:gd name="T5" fmla="*/ 56 h 111"/>
                <a:gd name="T6" fmla="*/ 50 w 99"/>
                <a:gd name="T7" fmla="*/ 0 h 111"/>
                <a:gd name="T8" fmla="*/ 99 w 99"/>
                <a:gd name="T9" fmla="*/ 54 h 111"/>
                <a:gd name="T10" fmla="*/ 15 w 99"/>
                <a:gd name="T11" fmla="*/ 56 h 111"/>
                <a:gd name="T12" fmla="*/ 49 w 99"/>
                <a:gd name="T13" fmla="*/ 100 h 111"/>
                <a:gd name="T14" fmla="*/ 84 w 99"/>
                <a:gd name="T15" fmla="*/ 55 h 111"/>
                <a:gd name="T16" fmla="*/ 50 w 99"/>
                <a:gd name="T17" fmla="*/ 11 h 111"/>
                <a:gd name="T18" fmla="*/ 15 w 99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1">
                  <a:moveTo>
                    <a:pt x="99" y="54"/>
                  </a:moveTo>
                  <a:cubicBezTo>
                    <a:pt x="99" y="91"/>
                    <a:pt x="76" y="111"/>
                    <a:pt x="49" y="111"/>
                  </a:cubicBezTo>
                  <a:cubicBezTo>
                    <a:pt x="20" y="111"/>
                    <a:pt x="0" y="89"/>
                    <a:pt x="0" y="56"/>
                  </a:cubicBezTo>
                  <a:cubicBezTo>
                    <a:pt x="0" y="22"/>
                    <a:pt x="21" y="0"/>
                    <a:pt x="50" y="0"/>
                  </a:cubicBezTo>
                  <a:cubicBezTo>
                    <a:pt x="80" y="0"/>
                    <a:pt x="99" y="22"/>
                    <a:pt x="99" y="54"/>
                  </a:cubicBezTo>
                  <a:close/>
                  <a:moveTo>
                    <a:pt x="15" y="56"/>
                  </a:moveTo>
                  <a:cubicBezTo>
                    <a:pt x="15" y="79"/>
                    <a:pt x="27" y="100"/>
                    <a:pt x="49" y="100"/>
                  </a:cubicBezTo>
                  <a:cubicBezTo>
                    <a:pt x="71" y="100"/>
                    <a:pt x="84" y="79"/>
                    <a:pt x="84" y="55"/>
                  </a:cubicBezTo>
                  <a:cubicBezTo>
                    <a:pt x="84" y="34"/>
                    <a:pt x="73" y="11"/>
                    <a:pt x="50" y="11"/>
                  </a:cubicBezTo>
                  <a:cubicBezTo>
                    <a:pt x="26" y="11"/>
                    <a:pt x="15" y="32"/>
                    <a:pt x="15" y="56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í$liḑe">
              <a:extLst>
                <a:ext uri="{FF2B5EF4-FFF2-40B4-BE49-F238E27FC236}">
                  <a16:creationId xmlns:a16="http://schemas.microsoft.com/office/drawing/2014/main" id="{ED32ED0B-A447-476F-AA1D-649B16DD46FC}"/>
                </a:ext>
              </a:extLst>
            </p:cNvPr>
            <p:cNvSpPr/>
            <p:nvPr userDrawn="1"/>
          </p:nvSpPr>
          <p:spPr bwMode="auto">
            <a:xfrm>
              <a:off x="6255978" y="3777744"/>
              <a:ext cx="212334" cy="325773"/>
            </a:xfrm>
            <a:custGeom>
              <a:avLst/>
              <a:gdLst>
                <a:gd name="T0" fmla="*/ 0 w 70"/>
                <a:gd name="T1" fmla="*/ 2 h 108"/>
                <a:gd name="T2" fmla="*/ 26 w 70"/>
                <a:gd name="T3" fmla="*/ 0 h 108"/>
                <a:gd name="T4" fmla="*/ 58 w 70"/>
                <a:gd name="T5" fmla="*/ 9 h 108"/>
                <a:gd name="T6" fmla="*/ 66 w 70"/>
                <a:gd name="T7" fmla="*/ 29 h 108"/>
                <a:gd name="T8" fmla="*/ 46 w 70"/>
                <a:gd name="T9" fmla="*/ 57 h 108"/>
                <a:gd name="T10" fmla="*/ 46 w 70"/>
                <a:gd name="T11" fmla="*/ 57 h 108"/>
                <a:gd name="T12" fmla="*/ 62 w 70"/>
                <a:gd name="T13" fmla="*/ 79 h 108"/>
                <a:gd name="T14" fmla="*/ 70 w 70"/>
                <a:gd name="T15" fmla="*/ 108 h 108"/>
                <a:gd name="T16" fmla="*/ 56 w 70"/>
                <a:gd name="T17" fmla="*/ 108 h 108"/>
                <a:gd name="T18" fmla="*/ 48 w 70"/>
                <a:gd name="T19" fmla="*/ 83 h 108"/>
                <a:gd name="T20" fmla="*/ 27 w 70"/>
                <a:gd name="T21" fmla="*/ 62 h 108"/>
                <a:gd name="T22" fmla="*/ 14 w 70"/>
                <a:gd name="T23" fmla="*/ 62 h 108"/>
                <a:gd name="T24" fmla="*/ 14 w 70"/>
                <a:gd name="T25" fmla="*/ 108 h 108"/>
                <a:gd name="T26" fmla="*/ 0 w 70"/>
                <a:gd name="T27" fmla="*/ 108 h 108"/>
                <a:gd name="T28" fmla="*/ 0 w 70"/>
                <a:gd name="T29" fmla="*/ 2 h 108"/>
                <a:gd name="T30" fmla="*/ 14 w 70"/>
                <a:gd name="T31" fmla="*/ 51 h 108"/>
                <a:gd name="T32" fmla="*/ 28 w 70"/>
                <a:gd name="T33" fmla="*/ 51 h 108"/>
                <a:gd name="T34" fmla="*/ 52 w 70"/>
                <a:gd name="T35" fmla="*/ 31 h 108"/>
                <a:gd name="T36" fmla="*/ 27 w 70"/>
                <a:gd name="T37" fmla="*/ 10 h 108"/>
                <a:gd name="T38" fmla="*/ 14 w 70"/>
                <a:gd name="T39" fmla="*/ 12 h 108"/>
                <a:gd name="T40" fmla="*/ 14 w 70"/>
                <a:gd name="T41" fmla="*/ 5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08">
                  <a:moveTo>
                    <a:pt x="0" y="2"/>
                  </a:moveTo>
                  <a:cubicBezTo>
                    <a:pt x="7" y="1"/>
                    <a:pt x="17" y="0"/>
                    <a:pt x="26" y="0"/>
                  </a:cubicBezTo>
                  <a:cubicBezTo>
                    <a:pt x="41" y="0"/>
                    <a:pt x="51" y="2"/>
                    <a:pt x="58" y="9"/>
                  </a:cubicBezTo>
                  <a:cubicBezTo>
                    <a:pt x="63" y="13"/>
                    <a:pt x="66" y="21"/>
                    <a:pt x="66" y="29"/>
                  </a:cubicBezTo>
                  <a:cubicBezTo>
                    <a:pt x="66" y="43"/>
                    <a:pt x="57" y="53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60"/>
                    <a:pt x="59" y="68"/>
                    <a:pt x="62" y="79"/>
                  </a:cubicBezTo>
                  <a:cubicBezTo>
                    <a:pt x="65" y="94"/>
                    <a:pt x="68" y="104"/>
                    <a:pt x="70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4" y="105"/>
                    <a:pt x="51" y="96"/>
                    <a:pt x="48" y="83"/>
                  </a:cubicBezTo>
                  <a:cubicBezTo>
                    <a:pt x="45" y="68"/>
                    <a:pt x="39" y="62"/>
                    <a:pt x="27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2"/>
                  </a:lnTo>
                  <a:close/>
                  <a:moveTo>
                    <a:pt x="14" y="51"/>
                  </a:moveTo>
                  <a:cubicBezTo>
                    <a:pt x="28" y="51"/>
                    <a:pt x="28" y="51"/>
                    <a:pt x="28" y="51"/>
                  </a:cubicBezTo>
                  <a:cubicBezTo>
                    <a:pt x="43" y="51"/>
                    <a:pt x="52" y="43"/>
                    <a:pt x="52" y="31"/>
                  </a:cubicBezTo>
                  <a:cubicBezTo>
                    <a:pt x="52" y="17"/>
                    <a:pt x="42" y="11"/>
                    <a:pt x="27" y="10"/>
                  </a:cubicBezTo>
                  <a:cubicBezTo>
                    <a:pt x="21" y="10"/>
                    <a:pt x="16" y="11"/>
                    <a:pt x="14" y="12"/>
                  </a:cubicBezTo>
                  <a:lnTo>
                    <a:pt x="14" y="51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îşḻïḑè">
              <a:extLst>
                <a:ext uri="{FF2B5EF4-FFF2-40B4-BE49-F238E27FC236}">
                  <a16:creationId xmlns:a16="http://schemas.microsoft.com/office/drawing/2014/main" id="{ABAA0B92-9B2A-4995-95F7-388362A590CD}"/>
                </a:ext>
              </a:extLst>
            </p:cNvPr>
            <p:cNvSpPr/>
            <p:nvPr userDrawn="1"/>
          </p:nvSpPr>
          <p:spPr bwMode="auto">
            <a:xfrm>
              <a:off x="6516306" y="3780653"/>
              <a:ext cx="229787" cy="322865"/>
            </a:xfrm>
            <a:custGeom>
              <a:avLst/>
              <a:gdLst>
                <a:gd name="T0" fmla="*/ 0 w 76"/>
                <a:gd name="T1" fmla="*/ 0 h 107"/>
                <a:gd name="T2" fmla="*/ 14 w 76"/>
                <a:gd name="T3" fmla="*/ 0 h 107"/>
                <a:gd name="T4" fmla="*/ 14 w 76"/>
                <a:gd name="T5" fmla="*/ 52 h 107"/>
                <a:gd name="T6" fmla="*/ 14 w 76"/>
                <a:gd name="T7" fmla="*/ 52 h 107"/>
                <a:gd name="T8" fmla="*/ 23 w 76"/>
                <a:gd name="T9" fmla="*/ 40 h 107"/>
                <a:gd name="T10" fmla="*/ 56 w 76"/>
                <a:gd name="T11" fmla="*/ 0 h 107"/>
                <a:gd name="T12" fmla="*/ 73 w 76"/>
                <a:gd name="T13" fmla="*/ 0 h 107"/>
                <a:gd name="T14" fmla="*/ 34 w 76"/>
                <a:gd name="T15" fmla="*/ 45 h 107"/>
                <a:gd name="T16" fmla="*/ 76 w 76"/>
                <a:gd name="T17" fmla="*/ 107 h 107"/>
                <a:gd name="T18" fmla="*/ 60 w 76"/>
                <a:gd name="T19" fmla="*/ 107 h 107"/>
                <a:gd name="T20" fmla="*/ 24 w 76"/>
                <a:gd name="T21" fmla="*/ 54 h 107"/>
                <a:gd name="T22" fmla="*/ 14 w 76"/>
                <a:gd name="T23" fmla="*/ 66 h 107"/>
                <a:gd name="T24" fmla="*/ 14 w 76"/>
                <a:gd name="T25" fmla="*/ 107 h 107"/>
                <a:gd name="T26" fmla="*/ 0 w 76"/>
                <a:gd name="T27" fmla="*/ 107 h 107"/>
                <a:gd name="T28" fmla="*/ 0 w 76"/>
                <a:gd name="T2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7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7" y="47"/>
                    <a:pt x="20" y="44"/>
                    <a:pt x="23" y="4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í$ļïḑe">
              <a:extLst>
                <a:ext uri="{FF2B5EF4-FFF2-40B4-BE49-F238E27FC236}">
                  <a16:creationId xmlns:a16="http://schemas.microsoft.com/office/drawing/2014/main" id="{AC279FFC-0B1E-4BE4-83AC-6F5BD5C48C0E}"/>
                </a:ext>
              </a:extLst>
            </p:cNvPr>
            <p:cNvSpPr/>
            <p:nvPr userDrawn="1"/>
          </p:nvSpPr>
          <p:spPr bwMode="auto">
            <a:xfrm>
              <a:off x="7038416" y="3134924"/>
              <a:ext cx="63991" cy="87261"/>
            </a:xfrm>
            <a:custGeom>
              <a:avLst/>
              <a:gdLst>
                <a:gd name="T0" fmla="*/ 9 w 21"/>
                <a:gd name="T1" fmla="*/ 25 h 29"/>
                <a:gd name="T2" fmla="*/ 1 w 21"/>
                <a:gd name="T3" fmla="*/ 9 h 29"/>
                <a:gd name="T4" fmla="*/ 4 w 21"/>
                <a:gd name="T5" fmla="*/ 2 h 29"/>
                <a:gd name="T6" fmla="*/ 4 w 21"/>
                <a:gd name="T7" fmla="*/ 2 h 29"/>
                <a:gd name="T8" fmla="*/ 12 w 21"/>
                <a:gd name="T9" fmla="*/ 4 h 29"/>
                <a:gd name="T10" fmla="*/ 19 w 21"/>
                <a:gd name="T11" fmla="*/ 20 h 29"/>
                <a:gd name="T12" fmla="*/ 16 w 21"/>
                <a:gd name="T13" fmla="*/ 28 h 29"/>
                <a:gd name="T14" fmla="*/ 16 w 21"/>
                <a:gd name="T15" fmla="*/ 28 h 29"/>
                <a:gd name="T16" fmla="*/ 9 w 2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9">
                  <a:moveTo>
                    <a:pt x="9" y="25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7" y="0"/>
                    <a:pt x="10" y="1"/>
                    <a:pt x="12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3"/>
                    <a:pt x="19" y="26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3" y="29"/>
                    <a:pt x="10" y="28"/>
                    <a:pt x="9" y="25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ïṩlíḍè">
              <a:extLst>
                <a:ext uri="{FF2B5EF4-FFF2-40B4-BE49-F238E27FC236}">
                  <a16:creationId xmlns:a16="http://schemas.microsoft.com/office/drawing/2014/main" id="{E1297C55-7AF3-4C9B-8FBB-8D18F681F577}"/>
                </a:ext>
              </a:extLst>
            </p:cNvPr>
            <p:cNvSpPr/>
            <p:nvPr userDrawn="1"/>
          </p:nvSpPr>
          <p:spPr bwMode="auto">
            <a:xfrm>
              <a:off x="6920614" y="2972037"/>
              <a:ext cx="221060" cy="219607"/>
            </a:xfrm>
            <a:custGeom>
              <a:avLst/>
              <a:gdLst>
                <a:gd name="T0" fmla="*/ 25 w 73"/>
                <a:gd name="T1" fmla="*/ 67 h 73"/>
                <a:gd name="T2" fmla="*/ 6 w 73"/>
                <a:gd name="T3" fmla="*/ 25 h 73"/>
                <a:gd name="T4" fmla="*/ 47 w 73"/>
                <a:gd name="T5" fmla="*/ 6 h 73"/>
                <a:gd name="T6" fmla="*/ 67 w 73"/>
                <a:gd name="T7" fmla="*/ 47 h 73"/>
                <a:gd name="T8" fmla="*/ 25 w 7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5" y="67"/>
                  </a:moveTo>
                  <a:cubicBezTo>
                    <a:pt x="8" y="61"/>
                    <a:pt x="0" y="42"/>
                    <a:pt x="6" y="25"/>
                  </a:cubicBezTo>
                  <a:cubicBezTo>
                    <a:pt x="12" y="8"/>
                    <a:pt x="30" y="0"/>
                    <a:pt x="47" y="6"/>
                  </a:cubicBezTo>
                  <a:cubicBezTo>
                    <a:pt x="64" y="12"/>
                    <a:pt x="73" y="30"/>
                    <a:pt x="67" y="47"/>
                  </a:cubicBezTo>
                  <a:cubicBezTo>
                    <a:pt x="61" y="64"/>
                    <a:pt x="42" y="73"/>
                    <a:pt x="2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isľiḑê">
              <a:extLst>
                <a:ext uri="{FF2B5EF4-FFF2-40B4-BE49-F238E27FC236}">
                  <a16:creationId xmlns:a16="http://schemas.microsoft.com/office/drawing/2014/main" id="{6B2F05F4-4FF3-461B-8C9E-68F6926DC7C9}"/>
                </a:ext>
              </a:extLst>
            </p:cNvPr>
            <p:cNvSpPr/>
            <p:nvPr userDrawn="1"/>
          </p:nvSpPr>
          <p:spPr bwMode="auto">
            <a:xfrm>
              <a:off x="6951155" y="3001124"/>
              <a:ext cx="159978" cy="159978"/>
            </a:xfrm>
            <a:custGeom>
              <a:avLst/>
              <a:gdLst>
                <a:gd name="T0" fmla="*/ 18 w 53"/>
                <a:gd name="T1" fmla="*/ 48 h 53"/>
                <a:gd name="T2" fmla="*/ 4 w 53"/>
                <a:gd name="T3" fmla="*/ 18 h 53"/>
                <a:gd name="T4" fmla="*/ 34 w 53"/>
                <a:gd name="T5" fmla="*/ 4 h 53"/>
                <a:gd name="T6" fmla="*/ 48 w 53"/>
                <a:gd name="T7" fmla="*/ 34 h 53"/>
                <a:gd name="T8" fmla="*/ 18 w 53"/>
                <a:gd name="T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8" y="48"/>
                  </a:moveTo>
                  <a:cubicBezTo>
                    <a:pt x="6" y="44"/>
                    <a:pt x="0" y="30"/>
                    <a:pt x="4" y="18"/>
                  </a:cubicBezTo>
                  <a:cubicBezTo>
                    <a:pt x="8" y="6"/>
                    <a:pt x="22" y="0"/>
                    <a:pt x="34" y="4"/>
                  </a:cubicBezTo>
                  <a:cubicBezTo>
                    <a:pt x="46" y="8"/>
                    <a:pt x="53" y="22"/>
                    <a:pt x="48" y="34"/>
                  </a:cubicBezTo>
                  <a:cubicBezTo>
                    <a:pt x="44" y="46"/>
                    <a:pt x="30" y="53"/>
                    <a:pt x="18" y="48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îślidè">
              <a:extLst>
                <a:ext uri="{FF2B5EF4-FFF2-40B4-BE49-F238E27FC236}">
                  <a16:creationId xmlns:a16="http://schemas.microsoft.com/office/drawing/2014/main" id="{BB9FBD95-2F5B-426D-BCF9-041BF7DF750D}"/>
                </a:ext>
              </a:extLst>
            </p:cNvPr>
            <p:cNvSpPr/>
            <p:nvPr userDrawn="1"/>
          </p:nvSpPr>
          <p:spPr bwMode="auto">
            <a:xfrm>
              <a:off x="6533758" y="2243409"/>
              <a:ext cx="72717" cy="81443"/>
            </a:xfrm>
            <a:custGeom>
              <a:avLst/>
              <a:gdLst>
                <a:gd name="T0" fmla="*/ 22 w 24"/>
                <a:gd name="T1" fmla="*/ 11 h 27"/>
                <a:gd name="T2" fmla="*/ 11 w 24"/>
                <a:gd name="T3" fmla="*/ 24 h 27"/>
                <a:gd name="T4" fmla="*/ 3 w 24"/>
                <a:gd name="T5" fmla="*/ 26 h 27"/>
                <a:gd name="T6" fmla="*/ 3 w 24"/>
                <a:gd name="T7" fmla="*/ 26 h 27"/>
                <a:gd name="T8" fmla="*/ 2 w 24"/>
                <a:gd name="T9" fmla="*/ 17 h 27"/>
                <a:gd name="T10" fmla="*/ 12 w 24"/>
                <a:gd name="T11" fmla="*/ 4 h 27"/>
                <a:gd name="T12" fmla="*/ 21 w 24"/>
                <a:gd name="T13" fmla="*/ 2 h 27"/>
                <a:gd name="T14" fmla="*/ 21 w 24"/>
                <a:gd name="T15" fmla="*/ 2 h 27"/>
                <a:gd name="T16" fmla="*/ 22 w 24"/>
                <a:gd name="T17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2" y="11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9" y="27"/>
                    <a:pt x="6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0" y="20"/>
                    <a:pt x="2" y="1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1"/>
                    <a:pt x="18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4"/>
                    <a:pt x="24" y="8"/>
                    <a:pt x="22" y="11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$liḓe">
              <a:extLst>
                <a:ext uri="{FF2B5EF4-FFF2-40B4-BE49-F238E27FC236}">
                  <a16:creationId xmlns:a16="http://schemas.microsoft.com/office/drawing/2014/main" id="{F8B7011D-802E-47FE-8F6C-5DA7AF67001E}"/>
                </a:ext>
              </a:extLst>
            </p:cNvPr>
            <p:cNvSpPr/>
            <p:nvPr userDrawn="1"/>
          </p:nvSpPr>
          <p:spPr bwMode="auto">
            <a:xfrm>
              <a:off x="6392687" y="2259408"/>
              <a:ext cx="216698" cy="216698"/>
            </a:xfrm>
            <a:custGeom>
              <a:avLst/>
              <a:gdLst>
                <a:gd name="T0" fmla="*/ 69 w 72"/>
                <a:gd name="T1" fmla="*/ 31 h 72"/>
                <a:gd name="T2" fmla="*/ 41 w 72"/>
                <a:gd name="T3" fmla="*/ 69 h 72"/>
                <a:gd name="T4" fmla="*/ 3 w 72"/>
                <a:gd name="T5" fmla="*/ 40 h 72"/>
                <a:gd name="T6" fmla="*/ 31 w 72"/>
                <a:gd name="T7" fmla="*/ 2 h 72"/>
                <a:gd name="T8" fmla="*/ 69 w 72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9" y="31"/>
                  </a:moveTo>
                  <a:cubicBezTo>
                    <a:pt x="72" y="49"/>
                    <a:pt x="59" y="66"/>
                    <a:pt x="41" y="69"/>
                  </a:cubicBezTo>
                  <a:cubicBezTo>
                    <a:pt x="22" y="72"/>
                    <a:pt x="5" y="59"/>
                    <a:pt x="3" y="40"/>
                  </a:cubicBezTo>
                  <a:cubicBezTo>
                    <a:pt x="0" y="22"/>
                    <a:pt x="13" y="5"/>
                    <a:pt x="31" y="2"/>
                  </a:cubicBezTo>
                  <a:cubicBezTo>
                    <a:pt x="50" y="0"/>
                    <a:pt x="67" y="13"/>
                    <a:pt x="69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ïšḷîde">
              <a:extLst>
                <a:ext uri="{FF2B5EF4-FFF2-40B4-BE49-F238E27FC236}">
                  <a16:creationId xmlns:a16="http://schemas.microsoft.com/office/drawing/2014/main" id="{050DAD16-8938-4B98-8035-9DB6E2310AEC}"/>
                </a:ext>
              </a:extLst>
            </p:cNvPr>
            <p:cNvSpPr/>
            <p:nvPr userDrawn="1"/>
          </p:nvSpPr>
          <p:spPr bwMode="auto">
            <a:xfrm>
              <a:off x="6424682" y="2292857"/>
              <a:ext cx="151252" cy="149798"/>
            </a:xfrm>
            <a:custGeom>
              <a:avLst/>
              <a:gdLst>
                <a:gd name="T0" fmla="*/ 48 w 50"/>
                <a:gd name="T1" fmla="*/ 21 h 50"/>
                <a:gd name="T2" fmla="*/ 28 w 50"/>
                <a:gd name="T3" fmla="*/ 48 h 50"/>
                <a:gd name="T4" fmla="*/ 2 w 50"/>
                <a:gd name="T5" fmla="*/ 28 h 50"/>
                <a:gd name="T6" fmla="*/ 22 w 50"/>
                <a:gd name="T7" fmla="*/ 1 h 50"/>
                <a:gd name="T8" fmla="*/ 48 w 50"/>
                <a:gd name="T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8" y="21"/>
                  </a:moveTo>
                  <a:cubicBezTo>
                    <a:pt x="50" y="34"/>
                    <a:pt x="41" y="46"/>
                    <a:pt x="28" y="48"/>
                  </a:cubicBezTo>
                  <a:cubicBezTo>
                    <a:pt x="16" y="50"/>
                    <a:pt x="4" y="41"/>
                    <a:pt x="2" y="28"/>
                  </a:cubicBezTo>
                  <a:cubicBezTo>
                    <a:pt x="0" y="15"/>
                    <a:pt x="9" y="3"/>
                    <a:pt x="22" y="1"/>
                  </a:cubicBezTo>
                  <a:cubicBezTo>
                    <a:pt x="35" y="0"/>
                    <a:pt x="47" y="9"/>
                    <a:pt x="48" y="21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îṡ1íḑé">
              <a:extLst>
                <a:ext uri="{FF2B5EF4-FFF2-40B4-BE49-F238E27FC236}">
                  <a16:creationId xmlns:a16="http://schemas.microsoft.com/office/drawing/2014/main" id="{BBAF1C0D-723C-49BB-96DA-3E306FD81C4A}"/>
                </a:ext>
              </a:extLst>
            </p:cNvPr>
            <p:cNvSpPr/>
            <p:nvPr userDrawn="1"/>
          </p:nvSpPr>
          <p:spPr bwMode="auto">
            <a:xfrm>
              <a:off x="4848172" y="4448197"/>
              <a:ext cx="69809" cy="81443"/>
            </a:xfrm>
            <a:custGeom>
              <a:avLst/>
              <a:gdLst>
                <a:gd name="T0" fmla="*/ 1 w 23"/>
                <a:gd name="T1" fmla="*/ 17 h 27"/>
                <a:gd name="T2" fmla="*/ 11 w 23"/>
                <a:gd name="T3" fmla="*/ 3 h 27"/>
                <a:gd name="T4" fmla="*/ 19 w 23"/>
                <a:gd name="T5" fmla="*/ 1 h 27"/>
                <a:gd name="T6" fmla="*/ 19 w 23"/>
                <a:gd name="T7" fmla="*/ 1 h 27"/>
                <a:gd name="T8" fmla="*/ 21 w 23"/>
                <a:gd name="T9" fmla="*/ 10 h 27"/>
                <a:gd name="T10" fmla="*/ 11 w 23"/>
                <a:gd name="T11" fmla="*/ 24 h 27"/>
                <a:gd name="T12" fmla="*/ 3 w 23"/>
                <a:gd name="T13" fmla="*/ 25 h 27"/>
                <a:gd name="T14" fmla="*/ 3 w 23"/>
                <a:gd name="T15" fmla="*/ 25 h 27"/>
                <a:gd name="T16" fmla="*/ 1 w 23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7">
                  <a:moveTo>
                    <a:pt x="1" y="17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3" y="0"/>
                    <a:pt x="17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3"/>
                    <a:pt x="23" y="7"/>
                    <a:pt x="21" y="1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6"/>
                    <a:pt x="6" y="27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4"/>
                    <a:pt x="0" y="20"/>
                    <a:pt x="1" y="17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íṧḷïdè">
              <a:extLst>
                <a:ext uri="{FF2B5EF4-FFF2-40B4-BE49-F238E27FC236}">
                  <a16:creationId xmlns:a16="http://schemas.microsoft.com/office/drawing/2014/main" id="{DBD3307C-2BB8-4242-B1EF-D49258B1F46F}"/>
                </a:ext>
              </a:extLst>
            </p:cNvPr>
            <p:cNvSpPr/>
            <p:nvPr userDrawn="1"/>
          </p:nvSpPr>
          <p:spPr bwMode="auto">
            <a:xfrm>
              <a:off x="4839446" y="4296945"/>
              <a:ext cx="213789" cy="213789"/>
            </a:xfrm>
            <a:custGeom>
              <a:avLst/>
              <a:gdLst>
                <a:gd name="T0" fmla="*/ 4 w 71"/>
                <a:gd name="T1" fmla="*/ 42 h 71"/>
                <a:gd name="T2" fmla="*/ 29 w 71"/>
                <a:gd name="T3" fmla="*/ 4 h 71"/>
                <a:gd name="T4" fmla="*/ 67 w 71"/>
                <a:gd name="T5" fmla="*/ 30 h 71"/>
                <a:gd name="T6" fmla="*/ 41 w 71"/>
                <a:gd name="T7" fmla="*/ 68 h 71"/>
                <a:gd name="T8" fmla="*/ 4 w 71"/>
                <a:gd name="T9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4" y="42"/>
                  </a:moveTo>
                  <a:cubicBezTo>
                    <a:pt x="0" y="24"/>
                    <a:pt x="12" y="7"/>
                    <a:pt x="29" y="4"/>
                  </a:cubicBezTo>
                  <a:cubicBezTo>
                    <a:pt x="47" y="0"/>
                    <a:pt x="64" y="12"/>
                    <a:pt x="67" y="30"/>
                  </a:cubicBezTo>
                  <a:cubicBezTo>
                    <a:pt x="71" y="47"/>
                    <a:pt x="59" y="64"/>
                    <a:pt x="41" y="68"/>
                  </a:cubicBezTo>
                  <a:cubicBezTo>
                    <a:pt x="24" y="71"/>
                    <a:pt x="7" y="59"/>
                    <a:pt x="4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îṥliḋe">
              <a:extLst>
                <a:ext uri="{FF2B5EF4-FFF2-40B4-BE49-F238E27FC236}">
                  <a16:creationId xmlns:a16="http://schemas.microsoft.com/office/drawing/2014/main" id="{33E40B2A-62A1-44C5-973E-C51783D9FA22}"/>
                </a:ext>
              </a:extLst>
            </p:cNvPr>
            <p:cNvSpPr/>
            <p:nvPr userDrawn="1"/>
          </p:nvSpPr>
          <p:spPr bwMode="auto">
            <a:xfrm>
              <a:off x="4868533" y="4327486"/>
              <a:ext cx="154161" cy="152707"/>
            </a:xfrm>
            <a:custGeom>
              <a:avLst/>
              <a:gdLst>
                <a:gd name="T0" fmla="*/ 2 w 51"/>
                <a:gd name="T1" fmla="*/ 30 h 51"/>
                <a:gd name="T2" fmla="*/ 21 w 51"/>
                <a:gd name="T3" fmla="*/ 3 h 51"/>
                <a:gd name="T4" fmla="*/ 49 w 51"/>
                <a:gd name="T5" fmla="*/ 21 h 51"/>
                <a:gd name="T6" fmla="*/ 30 w 51"/>
                <a:gd name="T7" fmla="*/ 49 h 51"/>
                <a:gd name="T8" fmla="*/ 2 w 51"/>
                <a:gd name="T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2" y="30"/>
                  </a:moveTo>
                  <a:cubicBezTo>
                    <a:pt x="0" y="17"/>
                    <a:pt x="8" y="5"/>
                    <a:pt x="21" y="3"/>
                  </a:cubicBezTo>
                  <a:cubicBezTo>
                    <a:pt x="34" y="0"/>
                    <a:pt x="46" y="9"/>
                    <a:pt x="49" y="21"/>
                  </a:cubicBezTo>
                  <a:cubicBezTo>
                    <a:pt x="51" y="34"/>
                    <a:pt x="43" y="46"/>
                    <a:pt x="30" y="49"/>
                  </a:cubicBezTo>
                  <a:cubicBezTo>
                    <a:pt x="17" y="51"/>
                    <a:pt x="5" y="43"/>
                    <a:pt x="2" y="30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2018/2/9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iaost-w10:8000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cs typeface="+mn-ea"/>
                <a:sym typeface="+mn-lt"/>
              </a:rPr>
              <a:t>Image recognition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Snack Bar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6" y="4033134"/>
            <a:ext cx="1832206" cy="1710052"/>
          </a:xfrm>
        </p:spPr>
        <p:txBody>
          <a:bodyPr/>
          <a:lstStyle/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cs typeface="+mn-ea"/>
                <a:sym typeface="+mn-lt"/>
              </a:rPr>
              <a:t>Sam He / </a:t>
            </a:r>
            <a:endParaRPr lang="en-US" altLang="zh-CN" sz="1400" dirty="0">
              <a:cs typeface="+mn-ea"/>
              <a:sym typeface="+mn-lt"/>
            </a:endParaRP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+mn-ea"/>
                <a:sym typeface="+mn-lt"/>
              </a:rPr>
              <a:t>Stark Xiao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+mn-ea"/>
                <a:sym typeface="+mn-lt"/>
              </a:rPr>
              <a:t>Avril Li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+mn-ea"/>
                <a:sym typeface="+mn-lt"/>
              </a:rPr>
              <a:t>Vicky C Liu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cs typeface="+mn-ea"/>
                <a:sym typeface="+mn-lt"/>
              </a:rPr>
              <a:t>Labin</a:t>
            </a:r>
            <a:r>
              <a:rPr lang="en-US" altLang="zh-CN" sz="1400" dirty="0">
                <a:cs typeface="+mn-ea"/>
                <a:sym typeface="+mn-lt"/>
              </a:rPr>
              <a:t> Lin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+mn-ea"/>
                <a:sym typeface="+mn-lt"/>
              </a:rPr>
              <a:t>Garfield Dai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+mn-ea"/>
                <a:sym typeface="+mn-lt"/>
              </a:rPr>
              <a:t>Hyman Chen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+mn-ea"/>
                <a:sym typeface="+mn-lt"/>
              </a:rPr>
              <a:t>Zach Sha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5455562" y="5724191"/>
            <a:ext cx="1695241" cy="404772"/>
            <a:chOff x="416689" y="1415352"/>
            <a:chExt cx="4254739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765CA-F3D4-49EB-9472-68B3841C2377}"/>
                </a:ext>
              </a:extLst>
            </p:cNvPr>
            <p:cNvGrpSpPr/>
            <p:nvPr/>
          </p:nvGrpSpPr>
          <p:grpSpPr>
            <a:xfrm>
              <a:off x="2681968" y="1415352"/>
              <a:ext cx="1989460" cy="1015901"/>
              <a:chOff x="0" y="3026106"/>
              <a:chExt cx="1251032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1BA6EF-3FC5-452B-B1AA-175A69DAAAF0}"/>
                  </a:ext>
                </a:extLst>
              </p:cNvPr>
              <p:cNvSpPr txBox="1"/>
              <p:nvPr/>
            </p:nvSpPr>
            <p:spPr>
              <a:xfrm>
                <a:off x="2" y="3260495"/>
                <a:ext cx="1251030" cy="54718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cs typeface="+mn-ea"/>
                    <a:sym typeface="+mn-lt"/>
                  </a:rPr>
                  <a:t>ITA</a:t>
                </a:r>
                <a:endParaRPr lang="zh-CN" altLang="en-US" sz="16600" b="1" dirty="0">
                  <a:solidFill>
                    <a:schemeClr val="tx2">
                      <a:lumMod val="20000"/>
                      <a:lumOff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E9B35A-77E8-4685-B4BB-5CA6304C0458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b="1" noProof="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cs typeface="+mn-ea"/>
                    <a:sym typeface="+mn-lt"/>
                  </a:rPr>
                  <a:t>Gathering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chemeClr val="tx2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2018</a:t>
              </a:r>
              <a:endParaRPr lang="zh-CN" altLang="en-US" sz="9600" b="1" dirty="0">
                <a:solidFill>
                  <a:schemeClr val="tx2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4253-149F-4620-B50F-B13B722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Scene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23172-7066-4C20-B9B4-E3C975EB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577caa8e-e028-4fb1-bab7-bb3c86f024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DBA1961-2D06-4BAF-B49F-19381189D7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66957" y="2417133"/>
            <a:ext cx="2624721" cy="2963056"/>
            <a:chOff x="3790157" y="1123950"/>
            <a:chExt cx="4611687" cy="5206149"/>
          </a:xfrm>
        </p:grpSpPr>
        <p:sp>
          <p:nvSpPr>
            <p:cNvPr id="6" name="ïṣ1ïḓé">
              <a:extLst>
                <a:ext uri="{FF2B5EF4-FFF2-40B4-BE49-F238E27FC236}">
                  <a16:creationId xmlns:a16="http://schemas.microsoft.com/office/drawing/2014/main" id="{4F5523C0-5271-459F-860F-E23D15FEFC39}"/>
                </a:ext>
              </a:extLst>
            </p:cNvPr>
            <p:cNvSpPr/>
            <p:nvPr/>
          </p:nvSpPr>
          <p:spPr bwMode="auto">
            <a:xfrm>
              <a:off x="4923798" y="1740636"/>
              <a:ext cx="2778125" cy="458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ļïďé">
              <a:extLst>
                <a:ext uri="{FF2B5EF4-FFF2-40B4-BE49-F238E27FC236}">
                  <a16:creationId xmlns:a16="http://schemas.microsoft.com/office/drawing/2014/main" id="{93AECCF4-E14A-45BB-AADD-5A2A6A379119}"/>
                </a:ext>
              </a:extLst>
            </p:cNvPr>
            <p:cNvSpPr/>
            <p:nvPr/>
          </p:nvSpPr>
          <p:spPr bwMode="auto">
            <a:xfrm>
              <a:off x="4893469" y="2301875"/>
              <a:ext cx="3508375" cy="2003425"/>
            </a:xfrm>
            <a:custGeom>
              <a:avLst/>
              <a:gdLst>
                <a:gd name="T0" fmla="*/ 0 w 2210"/>
                <a:gd name="T1" fmla="*/ 626 h 1262"/>
                <a:gd name="T2" fmla="*/ 1107 w 2210"/>
                <a:gd name="T3" fmla="*/ 0 h 1262"/>
                <a:gd name="T4" fmla="*/ 2210 w 2210"/>
                <a:gd name="T5" fmla="*/ 627 h 1262"/>
                <a:gd name="T6" fmla="*/ 1105 w 2210"/>
                <a:gd name="T7" fmla="*/ 1262 h 1262"/>
                <a:gd name="T8" fmla="*/ 0 w 2210"/>
                <a:gd name="T9" fmla="*/ 626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0" h="1262">
                  <a:moveTo>
                    <a:pt x="0" y="626"/>
                  </a:moveTo>
                  <a:lnTo>
                    <a:pt x="1107" y="0"/>
                  </a:lnTo>
                  <a:lnTo>
                    <a:pt x="2210" y="627"/>
                  </a:lnTo>
                  <a:lnTo>
                    <a:pt x="1105" y="1262"/>
                  </a:lnTo>
                  <a:lnTo>
                    <a:pt x="0" y="626"/>
                  </a:lnTo>
                  <a:close/>
                </a:path>
              </a:pathLst>
            </a:custGeom>
            <a:solidFill>
              <a:srgbClr val="FAD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ľiďê">
              <a:extLst>
                <a:ext uri="{FF2B5EF4-FFF2-40B4-BE49-F238E27FC236}">
                  <a16:creationId xmlns:a16="http://schemas.microsoft.com/office/drawing/2014/main" id="{C29121BF-D805-4748-8760-83051E4B957D}"/>
                </a:ext>
              </a:extLst>
            </p:cNvPr>
            <p:cNvSpPr/>
            <p:nvPr/>
          </p:nvSpPr>
          <p:spPr bwMode="auto">
            <a:xfrm>
              <a:off x="4893469" y="2139950"/>
              <a:ext cx="3508375" cy="2003425"/>
            </a:xfrm>
            <a:custGeom>
              <a:avLst/>
              <a:gdLst>
                <a:gd name="T0" fmla="*/ 0 w 2210"/>
                <a:gd name="T1" fmla="*/ 626 h 1262"/>
                <a:gd name="T2" fmla="*/ 1107 w 2210"/>
                <a:gd name="T3" fmla="*/ 0 h 1262"/>
                <a:gd name="T4" fmla="*/ 2210 w 2210"/>
                <a:gd name="T5" fmla="*/ 627 h 1262"/>
                <a:gd name="T6" fmla="*/ 1105 w 2210"/>
                <a:gd name="T7" fmla="*/ 1262 h 1262"/>
                <a:gd name="T8" fmla="*/ 0 w 2210"/>
                <a:gd name="T9" fmla="*/ 626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0" h="1262">
                  <a:moveTo>
                    <a:pt x="0" y="626"/>
                  </a:moveTo>
                  <a:lnTo>
                    <a:pt x="1107" y="0"/>
                  </a:lnTo>
                  <a:lnTo>
                    <a:pt x="2210" y="627"/>
                  </a:lnTo>
                  <a:lnTo>
                    <a:pt x="1105" y="1262"/>
                  </a:lnTo>
                  <a:lnTo>
                    <a:pt x="0" y="626"/>
                  </a:lnTo>
                  <a:close/>
                </a:path>
              </a:pathLst>
            </a:custGeom>
            <a:solidFill>
              <a:srgbClr val="FFF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šḻîḑè">
              <a:extLst>
                <a:ext uri="{FF2B5EF4-FFF2-40B4-BE49-F238E27FC236}">
                  <a16:creationId xmlns:a16="http://schemas.microsoft.com/office/drawing/2014/main" id="{43C36CF4-6084-4770-BA2C-63EFC3EDE0F7}"/>
                </a:ext>
              </a:extLst>
            </p:cNvPr>
            <p:cNvSpPr/>
            <p:nvPr/>
          </p:nvSpPr>
          <p:spPr bwMode="auto">
            <a:xfrm>
              <a:off x="5087144" y="2001837"/>
              <a:ext cx="1552575" cy="2008188"/>
            </a:xfrm>
            <a:custGeom>
              <a:avLst/>
              <a:gdLst>
                <a:gd name="T0" fmla="*/ 1 w 978"/>
                <a:gd name="T1" fmla="*/ 700 h 1265"/>
                <a:gd name="T2" fmla="*/ 0 w 978"/>
                <a:gd name="T3" fmla="*/ 0 h 1265"/>
                <a:gd name="T4" fmla="*/ 978 w 978"/>
                <a:gd name="T5" fmla="*/ 563 h 1265"/>
                <a:gd name="T6" fmla="*/ 978 w 978"/>
                <a:gd name="T7" fmla="*/ 1265 h 1265"/>
                <a:gd name="T8" fmla="*/ 1 w 978"/>
                <a:gd name="T9" fmla="*/ 70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8" h="1265">
                  <a:moveTo>
                    <a:pt x="1" y="700"/>
                  </a:moveTo>
                  <a:lnTo>
                    <a:pt x="0" y="0"/>
                  </a:lnTo>
                  <a:lnTo>
                    <a:pt x="978" y="563"/>
                  </a:lnTo>
                  <a:lnTo>
                    <a:pt x="978" y="1265"/>
                  </a:lnTo>
                  <a:lnTo>
                    <a:pt x="1" y="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$ḷïḑè">
              <a:extLst>
                <a:ext uri="{FF2B5EF4-FFF2-40B4-BE49-F238E27FC236}">
                  <a16:creationId xmlns:a16="http://schemas.microsoft.com/office/drawing/2014/main" id="{D1A2526D-9742-49ED-87E1-13A90871C32A}"/>
                </a:ext>
              </a:extLst>
            </p:cNvPr>
            <p:cNvSpPr/>
            <p:nvPr/>
          </p:nvSpPr>
          <p:spPr bwMode="auto">
            <a:xfrm>
              <a:off x="5203032" y="2362200"/>
              <a:ext cx="1263650" cy="1547813"/>
            </a:xfrm>
            <a:custGeom>
              <a:avLst/>
              <a:gdLst>
                <a:gd name="T0" fmla="*/ 2 w 796"/>
                <a:gd name="T1" fmla="*/ 516 h 975"/>
                <a:gd name="T2" fmla="*/ 0 w 796"/>
                <a:gd name="T3" fmla="*/ 0 h 975"/>
                <a:gd name="T4" fmla="*/ 796 w 796"/>
                <a:gd name="T5" fmla="*/ 460 h 975"/>
                <a:gd name="T6" fmla="*/ 796 w 796"/>
                <a:gd name="T7" fmla="*/ 975 h 975"/>
                <a:gd name="T8" fmla="*/ 2 w 796"/>
                <a:gd name="T9" fmla="*/ 51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975">
                  <a:moveTo>
                    <a:pt x="2" y="516"/>
                  </a:moveTo>
                  <a:lnTo>
                    <a:pt x="0" y="0"/>
                  </a:lnTo>
                  <a:lnTo>
                    <a:pt x="796" y="460"/>
                  </a:lnTo>
                  <a:lnTo>
                    <a:pt x="796" y="975"/>
                  </a:lnTo>
                  <a:lnTo>
                    <a:pt x="2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1ïḓe">
              <a:extLst>
                <a:ext uri="{FF2B5EF4-FFF2-40B4-BE49-F238E27FC236}">
                  <a16:creationId xmlns:a16="http://schemas.microsoft.com/office/drawing/2014/main" id="{EEF355AE-BF49-498B-ADA6-C603DA536D9A}"/>
                </a:ext>
              </a:extLst>
            </p:cNvPr>
            <p:cNvSpPr/>
            <p:nvPr/>
          </p:nvSpPr>
          <p:spPr bwMode="auto">
            <a:xfrm>
              <a:off x="6639719" y="2003425"/>
              <a:ext cx="1550988" cy="2006600"/>
            </a:xfrm>
            <a:custGeom>
              <a:avLst/>
              <a:gdLst>
                <a:gd name="T0" fmla="*/ 976 w 977"/>
                <a:gd name="T1" fmla="*/ 701 h 1264"/>
                <a:gd name="T2" fmla="*/ 977 w 977"/>
                <a:gd name="T3" fmla="*/ 0 h 1264"/>
                <a:gd name="T4" fmla="*/ 0 w 977"/>
                <a:gd name="T5" fmla="*/ 562 h 1264"/>
                <a:gd name="T6" fmla="*/ 0 w 977"/>
                <a:gd name="T7" fmla="*/ 1264 h 1264"/>
                <a:gd name="T8" fmla="*/ 976 w 977"/>
                <a:gd name="T9" fmla="*/ 70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7" h="1264">
                  <a:moveTo>
                    <a:pt x="976" y="701"/>
                  </a:moveTo>
                  <a:lnTo>
                    <a:pt x="977" y="0"/>
                  </a:lnTo>
                  <a:lnTo>
                    <a:pt x="0" y="562"/>
                  </a:lnTo>
                  <a:lnTo>
                    <a:pt x="0" y="1264"/>
                  </a:lnTo>
                  <a:lnTo>
                    <a:pt x="976" y="7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lîḑe">
              <a:extLst>
                <a:ext uri="{FF2B5EF4-FFF2-40B4-BE49-F238E27FC236}">
                  <a16:creationId xmlns:a16="http://schemas.microsoft.com/office/drawing/2014/main" id="{BFD38AD2-C141-41CC-8C6A-A2294ABC2458}"/>
                </a:ext>
              </a:extLst>
            </p:cNvPr>
            <p:cNvSpPr/>
            <p:nvPr/>
          </p:nvSpPr>
          <p:spPr bwMode="auto">
            <a:xfrm>
              <a:off x="5087144" y="1123950"/>
              <a:ext cx="3103563" cy="1771650"/>
            </a:xfrm>
            <a:custGeom>
              <a:avLst/>
              <a:gdLst>
                <a:gd name="T0" fmla="*/ 0 w 1955"/>
                <a:gd name="T1" fmla="*/ 554 h 1116"/>
                <a:gd name="T2" fmla="*/ 979 w 1955"/>
                <a:gd name="T3" fmla="*/ 0 h 1116"/>
                <a:gd name="T4" fmla="*/ 1955 w 1955"/>
                <a:gd name="T5" fmla="*/ 554 h 1116"/>
                <a:gd name="T6" fmla="*/ 978 w 1955"/>
                <a:gd name="T7" fmla="*/ 1116 h 1116"/>
                <a:gd name="T8" fmla="*/ 0 w 1955"/>
                <a:gd name="T9" fmla="*/ 554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5" h="1116">
                  <a:moveTo>
                    <a:pt x="0" y="554"/>
                  </a:moveTo>
                  <a:lnTo>
                    <a:pt x="979" y="0"/>
                  </a:lnTo>
                  <a:lnTo>
                    <a:pt x="1955" y="554"/>
                  </a:lnTo>
                  <a:lnTo>
                    <a:pt x="978" y="1116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D9D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ļîďé">
              <a:extLst>
                <a:ext uri="{FF2B5EF4-FFF2-40B4-BE49-F238E27FC236}">
                  <a16:creationId xmlns:a16="http://schemas.microsoft.com/office/drawing/2014/main" id="{382F10E3-5772-46C1-A0F2-FB244DB2BCA9}"/>
                </a:ext>
              </a:extLst>
            </p:cNvPr>
            <p:cNvSpPr/>
            <p:nvPr/>
          </p:nvSpPr>
          <p:spPr bwMode="auto">
            <a:xfrm>
              <a:off x="5087144" y="1123950"/>
              <a:ext cx="3103563" cy="1771650"/>
            </a:xfrm>
            <a:custGeom>
              <a:avLst/>
              <a:gdLst>
                <a:gd name="T0" fmla="*/ 0 w 1955"/>
                <a:gd name="T1" fmla="*/ 554 h 1116"/>
                <a:gd name="T2" fmla="*/ 979 w 1955"/>
                <a:gd name="T3" fmla="*/ 0 h 1116"/>
                <a:gd name="T4" fmla="*/ 1955 w 1955"/>
                <a:gd name="T5" fmla="*/ 554 h 1116"/>
                <a:gd name="T6" fmla="*/ 978 w 1955"/>
                <a:gd name="T7" fmla="*/ 1116 h 1116"/>
                <a:gd name="T8" fmla="*/ 0 w 1955"/>
                <a:gd name="T9" fmla="*/ 554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5" h="1116">
                  <a:moveTo>
                    <a:pt x="0" y="554"/>
                  </a:moveTo>
                  <a:lnTo>
                    <a:pt x="979" y="0"/>
                  </a:lnTo>
                  <a:lnTo>
                    <a:pt x="1955" y="554"/>
                  </a:lnTo>
                  <a:lnTo>
                    <a:pt x="978" y="1116"/>
                  </a:lnTo>
                  <a:lnTo>
                    <a:pt x="0" y="5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ḻïḋè">
              <a:extLst>
                <a:ext uri="{FF2B5EF4-FFF2-40B4-BE49-F238E27FC236}">
                  <a16:creationId xmlns:a16="http://schemas.microsoft.com/office/drawing/2014/main" id="{203E6774-C101-475B-9327-362775B7DC97}"/>
                </a:ext>
              </a:extLst>
            </p:cNvPr>
            <p:cNvSpPr/>
            <p:nvPr/>
          </p:nvSpPr>
          <p:spPr bwMode="auto">
            <a:xfrm>
              <a:off x="5449094" y="1285875"/>
              <a:ext cx="2381250" cy="1358900"/>
            </a:xfrm>
            <a:custGeom>
              <a:avLst/>
              <a:gdLst>
                <a:gd name="T0" fmla="*/ 0 w 1500"/>
                <a:gd name="T1" fmla="*/ 423 h 856"/>
                <a:gd name="T2" fmla="*/ 747 w 1500"/>
                <a:gd name="T3" fmla="*/ 0 h 856"/>
                <a:gd name="T4" fmla="*/ 1500 w 1500"/>
                <a:gd name="T5" fmla="*/ 424 h 856"/>
                <a:gd name="T6" fmla="*/ 750 w 1500"/>
                <a:gd name="T7" fmla="*/ 856 h 856"/>
                <a:gd name="T8" fmla="*/ 0 w 1500"/>
                <a:gd name="T9" fmla="*/ 42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856">
                  <a:moveTo>
                    <a:pt x="0" y="423"/>
                  </a:moveTo>
                  <a:lnTo>
                    <a:pt x="747" y="0"/>
                  </a:lnTo>
                  <a:lnTo>
                    <a:pt x="1500" y="424"/>
                  </a:lnTo>
                  <a:lnTo>
                    <a:pt x="750" y="856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1ïdé">
              <a:extLst>
                <a:ext uri="{FF2B5EF4-FFF2-40B4-BE49-F238E27FC236}">
                  <a16:creationId xmlns:a16="http://schemas.microsoft.com/office/drawing/2014/main" id="{52AF9A22-EE39-471C-A0EB-C1BD8CD88A65}"/>
                </a:ext>
              </a:extLst>
            </p:cNvPr>
            <p:cNvSpPr/>
            <p:nvPr/>
          </p:nvSpPr>
          <p:spPr bwMode="auto">
            <a:xfrm>
              <a:off x="5449094" y="1285875"/>
              <a:ext cx="2381250" cy="1358900"/>
            </a:xfrm>
            <a:custGeom>
              <a:avLst/>
              <a:gdLst>
                <a:gd name="T0" fmla="*/ 0 w 1500"/>
                <a:gd name="T1" fmla="*/ 423 h 856"/>
                <a:gd name="T2" fmla="*/ 747 w 1500"/>
                <a:gd name="T3" fmla="*/ 0 h 856"/>
                <a:gd name="T4" fmla="*/ 1500 w 1500"/>
                <a:gd name="T5" fmla="*/ 424 h 856"/>
                <a:gd name="T6" fmla="*/ 750 w 1500"/>
                <a:gd name="T7" fmla="*/ 856 h 856"/>
                <a:gd name="T8" fmla="*/ 0 w 1500"/>
                <a:gd name="T9" fmla="*/ 42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856">
                  <a:moveTo>
                    <a:pt x="0" y="423"/>
                  </a:moveTo>
                  <a:lnTo>
                    <a:pt x="747" y="0"/>
                  </a:lnTo>
                  <a:lnTo>
                    <a:pt x="1500" y="424"/>
                  </a:lnTo>
                  <a:lnTo>
                    <a:pt x="750" y="856"/>
                  </a:lnTo>
                  <a:lnTo>
                    <a:pt x="0" y="4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s1íďe">
              <a:extLst>
                <a:ext uri="{FF2B5EF4-FFF2-40B4-BE49-F238E27FC236}">
                  <a16:creationId xmlns:a16="http://schemas.microsoft.com/office/drawing/2014/main" id="{C7BDBBDE-F312-4CCA-9E1E-887C82EE1707}"/>
                </a:ext>
              </a:extLst>
            </p:cNvPr>
            <p:cNvSpPr/>
            <p:nvPr/>
          </p:nvSpPr>
          <p:spPr bwMode="auto">
            <a:xfrm>
              <a:off x="5263357" y="2474912"/>
              <a:ext cx="1143000" cy="1400175"/>
            </a:xfrm>
            <a:custGeom>
              <a:avLst/>
              <a:gdLst>
                <a:gd name="T0" fmla="*/ 1 w 720"/>
                <a:gd name="T1" fmla="*/ 467 h 882"/>
                <a:gd name="T2" fmla="*/ 0 w 720"/>
                <a:gd name="T3" fmla="*/ 0 h 882"/>
                <a:gd name="T4" fmla="*/ 720 w 720"/>
                <a:gd name="T5" fmla="*/ 416 h 882"/>
                <a:gd name="T6" fmla="*/ 720 w 720"/>
                <a:gd name="T7" fmla="*/ 882 h 882"/>
                <a:gd name="T8" fmla="*/ 1 w 720"/>
                <a:gd name="T9" fmla="*/ 467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882">
                  <a:moveTo>
                    <a:pt x="1" y="467"/>
                  </a:moveTo>
                  <a:lnTo>
                    <a:pt x="0" y="0"/>
                  </a:lnTo>
                  <a:lnTo>
                    <a:pt x="720" y="416"/>
                  </a:lnTo>
                  <a:lnTo>
                    <a:pt x="720" y="882"/>
                  </a:lnTo>
                  <a:lnTo>
                    <a:pt x="1" y="467"/>
                  </a:lnTo>
                  <a:close/>
                </a:path>
              </a:pathLst>
            </a:custGeom>
            <a:solidFill>
              <a:srgbClr val="AF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lídê">
              <a:extLst>
                <a:ext uri="{FF2B5EF4-FFF2-40B4-BE49-F238E27FC236}">
                  <a16:creationId xmlns:a16="http://schemas.microsoft.com/office/drawing/2014/main" id="{EAC93820-94A8-4EF1-B3BB-D6BE86FCBA63}"/>
                </a:ext>
              </a:extLst>
            </p:cNvPr>
            <p:cNvSpPr/>
            <p:nvPr/>
          </p:nvSpPr>
          <p:spPr bwMode="auto">
            <a:xfrm>
              <a:off x="5264944" y="2674937"/>
              <a:ext cx="474663" cy="376238"/>
            </a:xfrm>
            <a:custGeom>
              <a:avLst/>
              <a:gdLst>
                <a:gd name="T0" fmla="*/ 219 w 299"/>
                <a:gd name="T1" fmla="*/ 0 h 237"/>
                <a:gd name="T2" fmla="*/ 0 w 299"/>
                <a:gd name="T3" fmla="*/ 190 h 237"/>
                <a:gd name="T4" fmla="*/ 81 w 299"/>
                <a:gd name="T5" fmla="*/ 237 h 237"/>
                <a:gd name="T6" fmla="*/ 299 w 299"/>
                <a:gd name="T7" fmla="*/ 47 h 237"/>
                <a:gd name="T8" fmla="*/ 219 w 29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37">
                  <a:moveTo>
                    <a:pt x="219" y="0"/>
                  </a:moveTo>
                  <a:lnTo>
                    <a:pt x="0" y="190"/>
                  </a:lnTo>
                  <a:lnTo>
                    <a:pt x="81" y="237"/>
                  </a:lnTo>
                  <a:lnTo>
                    <a:pt x="299" y="4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ṣľïḍé">
              <a:extLst>
                <a:ext uri="{FF2B5EF4-FFF2-40B4-BE49-F238E27FC236}">
                  <a16:creationId xmlns:a16="http://schemas.microsoft.com/office/drawing/2014/main" id="{5478F6DF-7C42-4BC5-BE89-834EFF3736DD}"/>
                </a:ext>
              </a:extLst>
            </p:cNvPr>
            <p:cNvSpPr/>
            <p:nvPr/>
          </p:nvSpPr>
          <p:spPr bwMode="auto">
            <a:xfrm>
              <a:off x="5010944" y="2525712"/>
              <a:ext cx="474663" cy="377825"/>
            </a:xfrm>
            <a:custGeom>
              <a:avLst/>
              <a:gdLst>
                <a:gd name="T0" fmla="*/ 218 w 299"/>
                <a:gd name="T1" fmla="*/ 0 h 238"/>
                <a:gd name="T2" fmla="*/ 0 w 299"/>
                <a:gd name="T3" fmla="*/ 191 h 238"/>
                <a:gd name="T4" fmla="*/ 79 w 299"/>
                <a:gd name="T5" fmla="*/ 238 h 238"/>
                <a:gd name="T6" fmla="*/ 299 w 299"/>
                <a:gd name="T7" fmla="*/ 47 h 238"/>
                <a:gd name="T8" fmla="*/ 218 w 299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38">
                  <a:moveTo>
                    <a:pt x="218" y="0"/>
                  </a:moveTo>
                  <a:lnTo>
                    <a:pt x="0" y="191"/>
                  </a:lnTo>
                  <a:lnTo>
                    <a:pt x="79" y="238"/>
                  </a:lnTo>
                  <a:lnTo>
                    <a:pt x="299" y="4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śliḓé">
              <a:extLst>
                <a:ext uri="{FF2B5EF4-FFF2-40B4-BE49-F238E27FC236}">
                  <a16:creationId xmlns:a16="http://schemas.microsoft.com/office/drawing/2014/main" id="{B2C67FAB-1D8C-4E55-ACB1-AE38C2180505}"/>
                </a:ext>
              </a:extLst>
            </p:cNvPr>
            <p:cNvSpPr/>
            <p:nvPr/>
          </p:nvSpPr>
          <p:spPr bwMode="auto">
            <a:xfrm>
              <a:off x="5776119" y="2973387"/>
              <a:ext cx="476250" cy="376238"/>
            </a:xfrm>
            <a:custGeom>
              <a:avLst/>
              <a:gdLst>
                <a:gd name="T0" fmla="*/ 220 w 300"/>
                <a:gd name="T1" fmla="*/ 0 h 237"/>
                <a:gd name="T2" fmla="*/ 0 w 300"/>
                <a:gd name="T3" fmla="*/ 190 h 237"/>
                <a:gd name="T4" fmla="*/ 81 w 300"/>
                <a:gd name="T5" fmla="*/ 237 h 237"/>
                <a:gd name="T6" fmla="*/ 300 w 300"/>
                <a:gd name="T7" fmla="*/ 46 h 237"/>
                <a:gd name="T8" fmla="*/ 220 w 30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37">
                  <a:moveTo>
                    <a:pt x="220" y="0"/>
                  </a:moveTo>
                  <a:lnTo>
                    <a:pt x="0" y="190"/>
                  </a:lnTo>
                  <a:lnTo>
                    <a:pt x="81" y="237"/>
                  </a:lnTo>
                  <a:lnTo>
                    <a:pt x="300" y="4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ľîḋé">
              <a:extLst>
                <a:ext uri="{FF2B5EF4-FFF2-40B4-BE49-F238E27FC236}">
                  <a16:creationId xmlns:a16="http://schemas.microsoft.com/office/drawing/2014/main" id="{80CC28CA-3DF3-476C-ABA1-FA7467815284}"/>
                </a:ext>
              </a:extLst>
            </p:cNvPr>
            <p:cNvSpPr/>
            <p:nvPr/>
          </p:nvSpPr>
          <p:spPr bwMode="auto">
            <a:xfrm>
              <a:off x="5522119" y="2824162"/>
              <a:ext cx="474663" cy="376238"/>
            </a:xfrm>
            <a:custGeom>
              <a:avLst/>
              <a:gdLst>
                <a:gd name="T0" fmla="*/ 218 w 299"/>
                <a:gd name="T1" fmla="*/ 0 h 237"/>
                <a:gd name="T2" fmla="*/ 0 w 299"/>
                <a:gd name="T3" fmla="*/ 191 h 237"/>
                <a:gd name="T4" fmla="*/ 81 w 299"/>
                <a:gd name="T5" fmla="*/ 237 h 237"/>
                <a:gd name="T6" fmla="*/ 299 w 299"/>
                <a:gd name="T7" fmla="*/ 47 h 237"/>
                <a:gd name="T8" fmla="*/ 218 w 29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37">
                  <a:moveTo>
                    <a:pt x="218" y="0"/>
                  </a:moveTo>
                  <a:lnTo>
                    <a:pt x="0" y="191"/>
                  </a:lnTo>
                  <a:lnTo>
                    <a:pt x="81" y="237"/>
                  </a:lnTo>
                  <a:lnTo>
                    <a:pt x="299" y="4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1" name="ïsḻíḍé">
              <a:extLst>
                <a:ext uri="{FF2B5EF4-FFF2-40B4-BE49-F238E27FC236}">
                  <a16:creationId xmlns:a16="http://schemas.microsoft.com/office/drawing/2014/main" id="{D8EE447F-D369-479F-971C-68301AC78E65}"/>
                </a:ext>
              </a:extLst>
            </p:cNvPr>
            <p:cNvGrpSpPr/>
            <p:nvPr/>
          </p:nvGrpSpPr>
          <p:grpSpPr>
            <a:xfrm>
              <a:off x="4893469" y="2452687"/>
              <a:ext cx="1512888" cy="982663"/>
              <a:chOff x="2933700" y="8734425"/>
              <a:chExt cx="1512888" cy="982663"/>
            </a:xfrm>
          </p:grpSpPr>
          <p:sp>
            <p:nvSpPr>
              <p:cNvPr id="135" name="iś1îďè">
                <a:extLst>
                  <a:ext uri="{FF2B5EF4-FFF2-40B4-BE49-F238E27FC236}">
                    <a16:creationId xmlns:a16="http://schemas.microsoft.com/office/drawing/2014/main" id="{0CBFCD34-8CA2-4541-926F-D44B93222AE9}"/>
                  </a:ext>
                </a:extLst>
              </p:cNvPr>
              <p:cNvSpPr/>
              <p:nvPr/>
            </p:nvSpPr>
            <p:spPr bwMode="auto">
              <a:xfrm>
                <a:off x="3944938" y="9328150"/>
                <a:ext cx="501650" cy="388938"/>
              </a:xfrm>
              <a:custGeom>
                <a:avLst/>
                <a:gdLst>
                  <a:gd name="T0" fmla="*/ 316 w 316"/>
                  <a:gd name="T1" fmla="*/ 57 h 245"/>
                  <a:gd name="T2" fmla="*/ 219 w 316"/>
                  <a:gd name="T3" fmla="*/ 0 h 245"/>
                  <a:gd name="T4" fmla="*/ 0 w 316"/>
                  <a:gd name="T5" fmla="*/ 191 h 245"/>
                  <a:gd name="T6" fmla="*/ 93 w 316"/>
                  <a:gd name="T7" fmla="*/ 245 h 245"/>
                  <a:gd name="T8" fmla="*/ 316 w 316"/>
                  <a:gd name="T9" fmla="*/ 5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245">
                    <a:moveTo>
                      <a:pt x="316" y="57"/>
                    </a:moveTo>
                    <a:lnTo>
                      <a:pt x="219" y="0"/>
                    </a:lnTo>
                    <a:lnTo>
                      <a:pt x="0" y="191"/>
                    </a:lnTo>
                    <a:lnTo>
                      <a:pt x="93" y="245"/>
                    </a:lnTo>
                    <a:lnTo>
                      <a:pt x="316" y="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ş1ídê">
                <a:extLst>
                  <a:ext uri="{FF2B5EF4-FFF2-40B4-BE49-F238E27FC236}">
                    <a16:creationId xmlns:a16="http://schemas.microsoft.com/office/drawing/2014/main" id="{3C87E9B5-6EB1-4921-8BEE-6EB825CB2FF8}"/>
                  </a:ext>
                </a:extLst>
              </p:cNvPr>
              <p:cNvSpPr/>
              <p:nvPr/>
            </p:nvSpPr>
            <p:spPr bwMode="auto">
              <a:xfrm>
                <a:off x="3176588" y="8882063"/>
                <a:ext cx="476250" cy="376238"/>
              </a:xfrm>
              <a:custGeom>
                <a:avLst/>
                <a:gdLst>
                  <a:gd name="T0" fmla="*/ 220 w 300"/>
                  <a:gd name="T1" fmla="*/ 0 h 237"/>
                  <a:gd name="T2" fmla="*/ 0 w 300"/>
                  <a:gd name="T3" fmla="*/ 191 h 237"/>
                  <a:gd name="T4" fmla="*/ 81 w 300"/>
                  <a:gd name="T5" fmla="*/ 237 h 237"/>
                  <a:gd name="T6" fmla="*/ 300 w 300"/>
                  <a:gd name="T7" fmla="*/ 47 h 237"/>
                  <a:gd name="T8" fmla="*/ 220 w 300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37">
                    <a:moveTo>
                      <a:pt x="220" y="0"/>
                    </a:moveTo>
                    <a:lnTo>
                      <a:pt x="0" y="191"/>
                    </a:lnTo>
                    <a:lnTo>
                      <a:pt x="81" y="237"/>
                    </a:lnTo>
                    <a:lnTo>
                      <a:pt x="300" y="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ṧḻiḍé">
                <a:extLst>
                  <a:ext uri="{FF2B5EF4-FFF2-40B4-BE49-F238E27FC236}">
                    <a16:creationId xmlns:a16="http://schemas.microsoft.com/office/drawing/2014/main" id="{74645DF9-E9EA-4CB5-9706-D853C4DACF71}"/>
                  </a:ext>
                </a:extLst>
              </p:cNvPr>
              <p:cNvSpPr/>
              <p:nvPr/>
            </p:nvSpPr>
            <p:spPr bwMode="auto">
              <a:xfrm>
                <a:off x="2933700" y="8734425"/>
                <a:ext cx="463550" cy="376238"/>
              </a:xfrm>
              <a:custGeom>
                <a:avLst/>
                <a:gdLst>
                  <a:gd name="T0" fmla="*/ 213 w 292"/>
                  <a:gd name="T1" fmla="*/ 0 h 237"/>
                  <a:gd name="T2" fmla="*/ 0 w 292"/>
                  <a:gd name="T3" fmla="*/ 194 h 237"/>
                  <a:gd name="T4" fmla="*/ 74 w 292"/>
                  <a:gd name="T5" fmla="*/ 237 h 237"/>
                  <a:gd name="T6" fmla="*/ 292 w 292"/>
                  <a:gd name="T7" fmla="*/ 46 h 237"/>
                  <a:gd name="T8" fmla="*/ 213 w 292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37">
                    <a:moveTo>
                      <a:pt x="213" y="0"/>
                    </a:moveTo>
                    <a:lnTo>
                      <a:pt x="0" y="194"/>
                    </a:lnTo>
                    <a:lnTo>
                      <a:pt x="74" y="237"/>
                    </a:lnTo>
                    <a:lnTo>
                      <a:pt x="292" y="46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ŝḷîdé">
                <a:extLst>
                  <a:ext uri="{FF2B5EF4-FFF2-40B4-BE49-F238E27FC236}">
                    <a16:creationId xmlns:a16="http://schemas.microsoft.com/office/drawing/2014/main" id="{59F539E7-CBE0-4A00-B004-5E6313F095BE}"/>
                  </a:ext>
                </a:extLst>
              </p:cNvPr>
              <p:cNvSpPr/>
              <p:nvPr/>
            </p:nvSpPr>
            <p:spPr bwMode="auto">
              <a:xfrm>
                <a:off x="3690938" y="9180513"/>
                <a:ext cx="474663" cy="376238"/>
              </a:xfrm>
              <a:custGeom>
                <a:avLst/>
                <a:gdLst>
                  <a:gd name="T0" fmla="*/ 218 w 299"/>
                  <a:gd name="T1" fmla="*/ 0 h 237"/>
                  <a:gd name="T2" fmla="*/ 0 w 299"/>
                  <a:gd name="T3" fmla="*/ 190 h 237"/>
                  <a:gd name="T4" fmla="*/ 79 w 299"/>
                  <a:gd name="T5" fmla="*/ 237 h 237"/>
                  <a:gd name="T6" fmla="*/ 299 w 299"/>
                  <a:gd name="T7" fmla="*/ 47 h 237"/>
                  <a:gd name="T8" fmla="*/ 218 w 299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237">
                    <a:moveTo>
                      <a:pt x="218" y="0"/>
                    </a:moveTo>
                    <a:lnTo>
                      <a:pt x="0" y="190"/>
                    </a:lnTo>
                    <a:lnTo>
                      <a:pt x="79" y="237"/>
                    </a:lnTo>
                    <a:lnTo>
                      <a:pt x="299" y="4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ṩlîďê">
                <a:extLst>
                  <a:ext uri="{FF2B5EF4-FFF2-40B4-BE49-F238E27FC236}">
                    <a16:creationId xmlns:a16="http://schemas.microsoft.com/office/drawing/2014/main" id="{D2A9066E-C0A5-4F84-B048-5805DE875298}"/>
                  </a:ext>
                </a:extLst>
              </p:cNvPr>
              <p:cNvSpPr/>
              <p:nvPr/>
            </p:nvSpPr>
            <p:spPr bwMode="auto">
              <a:xfrm>
                <a:off x="3433763" y="9031288"/>
                <a:ext cx="474663" cy="377825"/>
              </a:xfrm>
              <a:custGeom>
                <a:avLst/>
                <a:gdLst>
                  <a:gd name="T0" fmla="*/ 218 w 299"/>
                  <a:gd name="T1" fmla="*/ 0 h 238"/>
                  <a:gd name="T2" fmla="*/ 0 w 299"/>
                  <a:gd name="T3" fmla="*/ 190 h 238"/>
                  <a:gd name="T4" fmla="*/ 81 w 299"/>
                  <a:gd name="T5" fmla="*/ 238 h 238"/>
                  <a:gd name="T6" fmla="*/ 299 w 299"/>
                  <a:gd name="T7" fmla="*/ 47 h 238"/>
                  <a:gd name="T8" fmla="*/ 218 w 299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238">
                    <a:moveTo>
                      <a:pt x="218" y="0"/>
                    </a:moveTo>
                    <a:lnTo>
                      <a:pt x="0" y="190"/>
                    </a:lnTo>
                    <a:lnTo>
                      <a:pt x="81" y="238"/>
                    </a:lnTo>
                    <a:lnTo>
                      <a:pt x="299" y="4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ïşḷîḋê">
              <a:extLst>
                <a:ext uri="{FF2B5EF4-FFF2-40B4-BE49-F238E27FC236}">
                  <a16:creationId xmlns:a16="http://schemas.microsoft.com/office/drawing/2014/main" id="{1263BE3D-15DD-4CAB-92F9-2713E273F466}"/>
                </a:ext>
              </a:extLst>
            </p:cNvPr>
            <p:cNvSpPr/>
            <p:nvPr/>
          </p:nvSpPr>
          <p:spPr bwMode="auto">
            <a:xfrm>
              <a:off x="4893469" y="2760662"/>
              <a:ext cx="117475" cy="146050"/>
            </a:xfrm>
            <a:custGeom>
              <a:avLst/>
              <a:gdLst>
                <a:gd name="T0" fmla="*/ 0 w 86"/>
                <a:gd name="T1" fmla="*/ 0 h 109"/>
                <a:gd name="T2" fmla="*/ 86 w 86"/>
                <a:gd name="T3" fmla="*/ 51 h 109"/>
                <a:gd name="T4" fmla="*/ 0 w 86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09">
                  <a:moveTo>
                    <a:pt x="0" y="0"/>
                  </a:moveTo>
                  <a:cubicBezTo>
                    <a:pt x="0" y="0"/>
                    <a:pt x="27" y="109"/>
                    <a:pt x="86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8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ḷïḓè">
              <a:extLst>
                <a:ext uri="{FF2B5EF4-FFF2-40B4-BE49-F238E27FC236}">
                  <a16:creationId xmlns:a16="http://schemas.microsoft.com/office/drawing/2014/main" id="{9713511B-59C7-4BE9-866A-62BFC720F576}"/>
                </a:ext>
              </a:extLst>
            </p:cNvPr>
            <p:cNvSpPr/>
            <p:nvPr/>
          </p:nvSpPr>
          <p:spPr bwMode="auto">
            <a:xfrm>
              <a:off x="5010944" y="2828925"/>
              <a:ext cx="125413" cy="160338"/>
            </a:xfrm>
            <a:custGeom>
              <a:avLst/>
              <a:gdLst>
                <a:gd name="T0" fmla="*/ 0 w 94"/>
                <a:gd name="T1" fmla="*/ 0 h 119"/>
                <a:gd name="T2" fmla="*/ 94 w 94"/>
                <a:gd name="T3" fmla="*/ 55 h 119"/>
                <a:gd name="T4" fmla="*/ 0 w 94"/>
                <a:gd name="T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19">
                  <a:moveTo>
                    <a:pt x="0" y="0"/>
                  </a:moveTo>
                  <a:cubicBezTo>
                    <a:pt x="0" y="0"/>
                    <a:pt x="30" y="119"/>
                    <a:pt x="94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lîďe">
              <a:extLst>
                <a:ext uri="{FF2B5EF4-FFF2-40B4-BE49-F238E27FC236}">
                  <a16:creationId xmlns:a16="http://schemas.microsoft.com/office/drawing/2014/main" id="{4B4F69B3-7657-4D87-A4CA-0CD62F82E00C}"/>
                </a:ext>
              </a:extLst>
            </p:cNvPr>
            <p:cNvSpPr/>
            <p:nvPr/>
          </p:nvSpPr>
          <p:spPr bwMode="auto">
            <a:xfrm>
              <a:off x="5136357" y="2903537"/>
              <a:ext cx="128588" cy="160338"/>
            </a:xfrm>
            <a:custGeom>
              <a:avLst/>
              <a:gdLst>
                <a:gd name="T0" fmla="*/ 0 w 95"/>
                <a:gd name="T1" fmla="*/ 0 h 119"/>
                <a:gd name="T2" fmla="*/ 95 w 95"/>
                <a:gd name="T3" fmla="*/ 55 h 119"/>
                <a:gd name="T4" fmla="*/ 0 w 95"/>
                <a:gd name="T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cubicBezTo>
                    <a:pt x="0" y="0"/>
                    <a:pt x="30" y="119"/>
                    <a:pt x="95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8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ṡļîḑé">
              <a:extLst>
                <a:ext uri="{FF2B5EF4-FFF2-40B4-BE49-F238E27FC236}">
                  <a16:creationId xmlns:a16="http://schemas.microsoft.com/office/drawing/2014/main" id="{E21438BE-259A-4F84-B012-A9ABA7698411}"/>
                </a:ext>
              </a:extLst>
            </p:cNvPr>
            <p:cNvSpPr/>
            <p:nvPr/>
          </p:nvSpPr>
          <p:spPr bwMode="auto">
            <a:xfrm>
              <a:off x="5264944" y="2976562"/>
              <a:ext cx="128588" cy="161925"/>
            </a:xfrm>
            <a:custGeom>
              <a:avLst/>
              <a:gdLst>
                <a:gd name="T0" fmla="*/ 0 w 95"/>
                <a:gd name="T1" fmla="*/ 0 h 120"/>
                <a:gd name="T2" fmla="*/ 95 w 95"/>
                <a:gd name="T3" fmla="*/ 55 h 120"/>
                <a:gd name="T4" fmla="*/ 0 w 9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0">
                  <a:moveTo>
                    <a:pt x="0" y="0"/>
                  </a:moveTo>
                  <a:cubicBezTo>
                    <a:pt x="0" y="0"/>
                    <a:pt x="31" y="120"/>
                    <a:pt x="95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ṥ1íḍè">
              <a:extLst>
                <a:ext uri="{FF2B5EF4-FFF2-40B4-BE49-F238E27FC236}">
                  <a16:creationId xmlns:a16="http://schemas.microsoft.com/office/drawing/2014/main" id="{4A38448B-C46A-45FC-8CCB-47332B03D0A0}"/>
                </a:ext>
              </a:extLst>
            </p:cNvPr>
            <p:cNvSpPr/>
            <p:nvPr/>
          </p:nvSpPr>
          <p:spPr bwMode="auto">
            <a:xfrm>
              <a:off x="5393532" y="3051175"/>
              <a:ext cx="128588" cy="161925"/>
            </a:xfrm>
            <a:custGeom>
              <a:avLst/>
              <a:gdLst>
                <a:gd name="T0" fmla="*/ 0 w 95"/>
                <a:gd name="T1" fmla="*/ 0 h 120"/>
                <a:gd name="T2" fmla="*/ 95 w 95"/>
                <a:gd name="T3" fmla="*/ 56 h 120"/>
                <a:gd name="T4" fmla="*/ 0 w 9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0">
                  <a:moveTo>
                    <a:pt x="0" y="0"/>
                  </a:moveTo>
                  <a:cubicBezTo>
                    <a:pt x="0" y="0"/>
                    <a:pt x="30" y="120"/>
                    <a:pt x="95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8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ṥ1iḑe">
              <a:extLst>
                <a:ext uri="{FF2B5EF4-FFF2-40B4-BE49-F238E27FC236}">
                  <a16:creationId xmlns:a16="http://schemas.microsoft.com/office/drawing/2014/main" id="{95402C17-9293-44EF-81D4-341A6054D6AE}"/>
                </a:ext>
              </a:extLst>
            </p:cNvPr>
            <p:cNvSpPr/>
            <p:nvPr/>
          </p:nvSpPr>
          <p:spPr bwMode="auto">
            <a:xfrm>
              <a:off x="5522119" y="3127375"/>
              <a:ext cx="128588" cy="160338"/>
            </a:xfrm>
            <a:custGeom>
              <a:avLst/>
              <a:gdLst>
                <a:gd name="T0" fmla="*/ 0 w 95"/>
                <a:gd name="T1" fmla="*/ 0 h 119"/>
                <a:gd name="T2" fmla="*/ 95 w 95"/>
                <a:gd name="T3" fmla="*/ 55 h 119"/>
                <a:gd name="T4" fmla="*/ 0 w 95"/>
                <a:gd name="T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cubicBezTo>
                    <a:pt x="0" y="0"/>
                    <a:pt x="30" y="119"/>
                    <a:pt x="95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ṣľiḋé">
              <a:extLst>
                <a:ext uri="{FF2B5EF4-FFF2-40B4-BE49-F238E27FC236}">
                  <a16:creationId xmlns:a16="http://schemas.microsoft.com/office/drawing/2014/main" id="{E995C083-258D-42A6-A729-93E901825FA8}"/>
                </a:ext>
              </a:extLst>
            </p:cNvPr>
            <p:cNvSpPr/>
            <p:nvPr/>
          </p:nvSpPr>
          <p:spPr bwMode="auto">
            <a:xfrm>
              <a:off x="5650707" y="3200400"/>
              <a:ext cx="125413" cy="161925"/>
            </a:xfrm>
            <a:custGeom>
              <a:avLst/>
              <a:gdLst>
                <a:gd name="T0" fmla="*/ 0 w 94"/>
                <a:gd name="T1" fmla="*/ 0 h 120"/>
                <a:gd name="T2" fmla="*/ 94 w 94"/>
                <a:gd name="T3" fmla="*/ 55 h 120"/>
                <a:gd name="T4" fmla="*/ 0 w 94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20">
                  <a:moveTo>
                    <a:pt x="0" y="0"/>
                  </a:moveTo>
                  <a:cubicBezTo>
                    <a:pt x="0" y="0"/>
                    <a:pt x="30" y="120"/>
                    <a:pt x="94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8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ḻíďê">
              <a:extLst>
                <a:ext uri="{FF2B5EF4-FFF2-40B4-BE49-F238E27FC236}">
                  <a16:creationId xmlns:a16="http://schemas.microsoft.com/office/drawing/2014/main" id="{971A79B2-983B-4CE4-8DA7-56DE79823C06}"/>
                </a:ext>
              </a:extLst>
            </p:cNvPr>
            <p:cNvSpPr/>
            <p:nvPr/>
          </p:nvSpPr>
          <p:spPr bwMode="auto">
            <a:xfrm>
              <a:off x="5776119" y="3275012"/>
              <a:ext cx="128588" cy="161925"/>
            </a:xfrm>
            <a:custGeom>
              <a:avLst/>
              <a:gdLst>
                <a:gd name="T0" fmla="*/ 0 w 95"/>
                <a:gd name="T1" fmla="*/ 0 h 120"/>
                <a:gd name="T2" fmla="*/ 95 w 95"/>
                <a:gd name="T3" fmla="*/ 55 h 120"/>
                <a:gd name="T4" fmla="*/ 0 w 9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0">
                  <a:moveTo>
                    <a:pt x="0" y="0"/>
                  </a:moveTo>
                  <a:cubicBezTo>
                    <a:pt x="0" y="0"/>
                    <a:pt x="31" y="120"/>
                    <a:pt x="95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A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ļíḓè">
              <a:extLst>
                <a:ext uri="{FF2B5EF4-FFF2-40B4-BE49-F238E27FC236}">
                  <a16:creationId xmlns:a16="http://schemas.microsoft.com/office/drawing/2014/main" id="{440D4E43-F3FF-4FDB-AB78-2F3374505752}"/>
                </a:ext>
              </a:extLst>
            </p:cNvPr>
            <p:cNvSpPr/>
            <p:nvPr/>
          </p:nvSpPr>
          <p:spPr bwMode="auto">
            <a:xfrm>
              <a:off x="5904707" y="3349625"/>
              <a:ext cx="146050" cy="187325"/>
            </a:xfrm>
            <a:custGeom>
              <a:avLst/>
              <a:gdLst>
                <a:gd name="T0" fmla="*/ 0 w 108"/>
                <a:gd name="T1" fmla="*/ 0 h 139"/>
                <a:gd name="T2" fmla="*/ 108 w 108"/>
                <a:gd name="T3" fmla="*/ 64 h 139"/>
                <a:gd name="T4" fmla="*/ 0 w 108"/>
                <a:gd name="T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139">
                  <a:moveTo>
                    <a:pt x="0" y="0"/>
                  </a:moveTo>
                  <a:cubicBezTo>
                    <a:pt x="0" y="0"/>
                    <a:pt x="33" y="139"/>
                    <a:pt x="108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8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íďê">
              <a:extLst>
                <a:ext uri="{FF2B5EF4-FFF2-40B4-BE49-F238E27FC236}">
                  <a16:creationId xmlns:a16="http://schemas.microsoft.com/office/drawing/2014/main" id="{F22DC6BC-7610-4F8F-A0B4-523BCDE2066C}"/>
                </a:ext>
              </a:extLst>
            </p:cNvPr>
            <p:cNvSpPr/>
            <p:nvPr/>
          </p:nvSpPr>
          <p:spPr bwMode="auto">
            <a:xfrm>
              <a:off x="6646069" y="3135312"/>
              <a:ext cx="1754188" cy="1168400"/>
            </a:xfrm>
            <a:custGeom>
              <a:avLst/>
              <a:gdLst>
                <a:gd name="T0" fmla="*/ 0 w 1105"/>
                <a:gd name="T1" fmla="*/ 736 h 736"/>
                <a:gd name="T2" fmla="*/ 0 w 1105"/>
                <a:gd name="T3" fmla="*/ 635 h 736"/>
                <a:gd name="T4" fmla="*/ 1105 w 1105"/>
                <a:gd name="T5" fmla="*/ 0 h 736"/>
                <a:gd name="T6" fmla="*/ 1105 w 1105"/>
                <a:gd name="T7" fmla="*/ 102 h 736"/>
                <a:gd name="T8" fmla="*/ 0 w 1105"/>
                <a:gd name="T9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736">
                  <a:moveTo>
                    <a:pt x="0" y="736"/>
                  </a:moveTo>
                  <a:lnTo>
                    <a:pt x="0" y="635"/>
                  </a:lnTo>
                  <a:lnTo>
                    <a:pt x="1105" y="0"/>
                  </a:lnTo>
                  <a:lnTo>
                    <a:pt x="1105" y="102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F6C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ľíďè">
              <a:extLst>
                <a:ext uri="{FF2B5EF4-FFF2-40B4-BE49-F238E27FC236}">
                  <a16:creationId xmlns:a16="http://schemas.microsoft.com/office/drawing/2014/main" id="{5839EE4B-5F15-41A4-B69F-AB5C17E67B60}"/>
                </a:ext>
              </a:extLst>
            </p:cNvPr>
            <p:cNvSpPr/>
            <p:nvPr/>
          </p:nvSpPr>
          <p:spPr bwMode="auto">
            <a:xfrm>
              <a:off x="4891882" y="3135312"/>
              <a:ext cx="1754188" cy="1168400"/>
            </a:xfrm>
            <a:custGeom>
              <a:avLst/>
              <a:gdLst>
                <a:gd name="T0" fmla="*/ 0 w 1105"/>
                <a:gd name="T1" fmla="*/ 0 h 736"/>
                <a:gd name="T2" fmla="*/ 0 w 1105"/>
                <a:gd name="T3" fmla="*/ 102 h 736"/>
                <a:gd name="T4" fmla="*/ 1105 w 1105"/>
                <a:gd name="T5" fmla="*/ 736 h 736"/>
                <a:gd name="T6" fmla="*/ 1105 w 1105"/>
                <a:gd name="T7" fmla="*/ 635 h 736"/>
                <a:gd name="T8" fmla="*/ 0 w 1105"/>
                <a:gd name="T9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736">
                  <a:moveTo>
                    <a:pt x="0" y="0"/>
                  </a:moveTo>
                  <a:lnTo>
                    <a:pt x="0" y="102"/>
                  </a:lnTo>
                  <a:lnTo>
                    <a:pt x="1105" y="736"/>
                  </a:lnTo>
                  <a:lnTo>
                    <a:pt x="1105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ṩļiḑè">
              <a:extLst>
                <a:ext uri="{FF2B5EF4-FFF2-40B4-BE49-F238E27FC236}">
                  <a16:creationId xmlns:a16="http://schemas.microsoft.com/office/drawing/2014/main" id="{158323BB-70AF-4EA6-A13D-BD05032DD513}"/>
                </a:ext>
              </a:extLst>
            </p:cNvPr>
            <p:cNvSpPr/>
            <p:nvPr/>
          </p:nvSpPr>
          <p:spPr bwMode="auto">
            <a:xfrm>
              <a:off x="6639719" y="3013075"/>
              <a:ext cx="1760538" cy="1130300"/>
            </a:xfrm>
            <a:custGeom>
              <a:avLst/>
              <a:gdLst>
                <a:gd name="T0" fmla="*/ 4 w 1109"/>
                <a:gd name="T1" fmla="*/ 712 h 712"/>
                <a:gd name="T2" fmla="*/ 0 w 1109"/>
                <a:gd name="T3" fmla="*/ 628 h 712"/>
                <a:gd name="T4" fmla="*/ 976 w 1109"/>
                <a:gd name="T5" fmla="*/ 65 h 712"/>
                <a:gd name="T6" fmla="*/ 970 w 1109"/>
                <a:gd name="T7" fmla="*/ 0 h 712"/>
                <a:gd name="T8" fmla="*/ 1109 w 1109"/>
                <a:gd name="T9" fmla="*/ 77 h 712"/>
                <a:gd name="T10" fmla="*/ 4 w 1109"/>
                <a:gd name="T11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9" h="712">
                  <a:moveTo>
                    <a:pt x="4" y="712"/>
                  </a:moveTo>
                  <a:lnTo>
                    <a:pt x="0" y="628"/>
                  </a:lnTo>
                  <a:lnTo>
                    <a:pt x="976" y="65"/>
                  </a:lnTo>
                  <a:lnTo>
                    <a:pt x="970" y="0"/>
                  </a:lnTo>
                  <a:lnTo>
                    <a:pt x="1109" y="77"/>
                  </a:lnTo>
                  <a:lnTo>
                    <a:pt x="4" y="712"/>
                  </a:lnTo>
                  <a:close/>
                </a:path>
              </a:pathLst>
            </a:custGeom>
            <a:solidFill>
              <a:srgbClr val="FFD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ŝ1iḓè">
              <a:extLst>
                <a:ext uri="{FF2B5EF4-FFF2-40B4-BE49-F238E27FC236}">
                  <a16:creationId xmlns:a16="http://schemas.microsoft.com/office/drawing/2014/main" id="{869584C3-7D5F-4184-93BE-09B06596A20B}"/>
                </a:ext>
              </a:extLst>
            </p:cNvPr>
            <p:cNvSpPr/>
            <p:nvPr/>
          </p:nvSpPr>
          <p:spPr bwMode="auto">
            <a:xfrm>
              <a:off x="5449094" y="1285875"/>
              <a:ext cx="1184275" cy="722313"/>
            </a:xfrm>
            <a:custGeom>
              <a:avLst/>
              <a:gdLst>
                <a:gd name="T0" fmla="*/ 0 w 746"/>
                <a:gd name="T1" fmla="*/ 423 h 455"/>
                <a:gd name="T2" fmla="*/ 0 w 746"/>
                <a:gd name="T3" fmla="*/ 423 h 455"/>
                <a:gd name="T4" fmla="*/ 54 w 746"/>
                <a:gd name="T5" fmla="*/ 455 h 455"/>
                <a:gd name="T6" fmla="*/ 54 w 746"/>
                <a:gd name="T7" fmla="*/ 455 h 455"/>
                <a:gd name="T8" fmla="*/ 0 w 746"/>
                <a:gd name="T9" fmla="*/ 423 h 455"/>
                <a:gd name="T10" fmla="*/ 746 w 746"/>
                <a:gd name="T11" fmla="*/ 0 h 455"/>
                <a:gd name="T12" fmla="*/ 391 w 746"/>
                <a:gd name="T13" fmla="*/ 202 h 455"/>
                <a:gd name="T14" fmla="*/ 746 w 746"/>
                <a:gd name="T15" fmla="*/ 1 h 455"/>
                <a:gd name="T16" fmla="*/ 746 w 746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6" h="455">
                  <a:moveTo>
                    <a:pt x="0" y="423"/>
                  </a:moveTo>
                  <a:lnTo>
                    <a:pt x="0" y="423"/>
                  </a:lnTo>
                  <a:lnTo>
                    <a:pt x="54" y="455"/>
                  </a:lnTo>
                  <a:lnTo>
                    <a:pt x="54" y="455"/>
                  </a:lnTo>
                  <a:lnTo>
                    <a:pt x="0" y="423"/>
                  </a:lnTo>
                  <a:close/>
                  <a:moveTo>
                    <a:pt x="746" y="0"/>
                  </a:moveTo>
                  <a:lnTo>
                    <a:pt x="391" y="202"/>
                  </a:lnTo>
                  <a:lnTo>
                    <a:pt x="746" y="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ļiďé">
              <a:extLst>
                <a:ext uri="{FF2B5EF4-FFF2-40B4-BE49-F238E27FC236}">
                  <a16:creationId xmlns:a16="http://schemas.microsoft.com/office/drawing/2014/main" id="{BDCA96B7-4D6B-4CA3-B742-E0AC4055639D}"/>
                </a:ext>
              </a:extLst>
            </p:cNvPr>
            <p:cNvSpPr/>
            <p:nvPr/>
          </p:nvSpPr>
          <p:spPr bwMode="auto">
            <a:xfrm>
              <a:off x="5449094" y="1285875"/>
              <a:ext cx="1184275" cy="722313"/>
            </a:xfrm>
            <a:custGeom>
              <a:avLst/>
              <a:gdLst>
                <a:gd name="T0" fmla="*/ 0 w 746"/>
                <a:gd name="T1" fmla="*/ 423 h 455"/>
                <a:gd name="T2" fmla="*/ 0 w 746"/>
                <a:gd name="T3" fmla="*/ 423 h 455"/>
                <a:gd name="T4" fmla="*/ 54 w 746"/>
                <a:gd name="T5" fmla="*/ 455 h 455"/>
                <a:gd name="T6" fmla="*/ 54 w 746"/>
                <a:gd name="T7" fmla="*/ 455 h 455"/>
                <a:gd name="T8" fmla="*/ 0 w 746"/>
                <a:gd name="T9" fmla="*/ 423 h 455"/>
                <a:gd name="T10" fmla="*/ 746 w 746"/>
                <a:gd name="T11" fmla="*/ 0 h 455"/>
                <a:gd name="T12" fmla="*/ 391 w 746"/>
                <a:gd name="T13" fmla="*/ 202 h 455"/>
                <a:gd name="T14" fmla="*/ 746 w 746"/>
                <a:gd name="T15" fmla="*/ 1 h 455"/>
                <a:gd name="T16" fmla="*/ 746 w 746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6" h="455">
                  <a:moveTo>
                    <a:pt x="0" y="423"/>
                  </a:moveTo>
                  <a:lnTo>
                    <a:pt x="0" y="423"/>
                  </a:lnTo>
                  <a:lnTo>
                    <a:pt x="54" y="455"/>
                  </a:lnTo>
                  <a:lnTo>
                    <a:pt x="54" y="455"/>
                  </a:lnTo>
                  <a:lnTo>
                    <a:pt x="0" y="423"/>
                  </a:lnTo>
                  <a:moveTo>
                    <a:pt x="746" y="0"/>
                  </a:moveTo>
                  <a:lnTo>
                    <a:pt x="391" y="202"/>
                  </a:lnTo>
                  <a:lnTo>
                    <a:pt x="746" y="1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ṧḷîḓé">
              <a:extLst>
                <a:ext uri="{FF2B5EF4-FFF2-40B4-BE49-F238E27FC236}">
                  <a16:creationId xmlns:a16="http://schemas.microsoft.com/office/drawing/2014/main" id="{47E4FBC6-E55B-47D3-97CD-FF6BCCD3CD78}"/>
                </a:ext>
              </a:extLst>
            </p:cNvPr>
            <p:cNvSpPr/>
            <p:nvPr/>
          </p:nvSpPr>
          <p:spPr bwMode="auto">
            <a:xfrm>
              <a:off x="5449094" y="1287462"/>
              <a:ext cx="1184275" cy="720725"/>
            </a:xfrm>
            <a:custGeom>
              <a:avLst/>
              <a:gdLst>
                <a:gd name="T0" fmla="*/ 746 w 746"/>
                <a:gd name="T1" fmla="*/ 0 h 454"/>
                <a:gd name="T2" fmla="*/ 391 w 746"/>
                <a:gd name="T3" fmla="*/ 201 h 454"/>
                <a:gd name="T4" fmla="*/ 0 w 746"/>
                <a:gd name="T5" fmla="*/ 422 h 454"/>
                <a:gd name="T6" fmla="*/ 54 w 746"/>
                <a:gd name="T7" fmla="*/ 454 h 454"/>
                <a:gd name="T8" fmla="*/ 746 w 746"/>
                <a:gd name="T9" fmla="*/ 54 h 454"/>
                <a:gd name="T10" fmla="*/ 746 w 746"/>
                <a:gd name="T11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6" h="454">
                  <a:moveTo>
                    <a:pt x="746" y="0"/>
                  </a:moveTo>
                  <a:lnTo>
                    <a:pt x="391" y="201"/>
                  </a:lnTo>
                  <a:lnTo>
                    <a:pt x="0" y="422"/>
                  </a:lnTo>
                  <a:lnTo>
                    <a:pt x="54" y="454"/>
                  </a:lnTo>
                  <a:lnTo>
                    <a:pt x="746" y="5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737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ṣḷîḍê">
              <a:extLst>
                <a:ext uri="{FF2B5EF4-FFF2-40B4-BE49-F238E27FC236}">
                  <a16:creationId xmlns:a16="http://schemas.microsoft.com/office/drawing/2014/main" id="{F24B2F92-A99E-4960-81FF-402D84053921}"/>
                </a:ext>
              </a:extLst>
            </p:cNvPr>
            <p:cNvSpPr/>
            <p:nvPr/>
          </p:nvSpPr>
          <p:spPr bwMode="auto">
            <a:xfrm>
              <a:off x="5449094" y="1287462"/>
              <a:ext cx="1184275" cy="720725"/>
            </a:xfrm>
            <a:custGeom>
              <a:avLst/>
              <a:gdLst>
                <a:gd name="T0" fmla="*/ 746 w 746"/>
                <a:gd name="T1" fmla="*/ 0 h 454"/>
                <a:gd name="T2" fmla="*/ 391 w 746"/>
                <a:gd name="T3" fmla="*/ 201 h 454"/>
                <a:gd name="T4" fmla="*/ 0 w 746"/>
                <a:gd name="T5" fmla="*/ 422 h 454"/>
                <a:gd name="T6" fmla="*/ 54 w 746"/>
                <a:gd name="T7" fmla="*/ 454 h 454"/>
                <a:gd name="T8" fmla="*/ 746 w 746"/>
                <a:gd name="T9" fmla="*/ 54 h 454"/>
                <a:gd name="T10" fmla="*/ 746 w 746"/>
                <a:gd name="T11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6" h="454">
                  <a:moveTo>
                    <a:pt x="746" y="0"/>
                  </a:moveTo>
                  <a:lnTo>
                    <a:pt x="391" y="201"/>
                  </a:lnTo>
                  <a:lnTo>
                    <a:pt x="0" y="422"/>
                  </a:lnTo>
                  <a:lnTo>
                    <a:pt x="54" y="454"/>
                  </a:lnTo>
                  <a:lnTo>
                    <a:pt x="746" y="54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lîdé">
              <a:extLst>
                <a:ext uri="{FF2B5EF4-FFF2-40B4-BE49-F238E27FC236}">
                  <a16:creationId xmlns:a16="http://schemas.microsoft.com/office/drawing/2014/main" id="{D9E4EEEC-6D8C-4849-A2C5-DCC6DB668337}"/>
                </a:ext>
              </a:extLst>
            </p:cNvPr>
            <p:cNvSpPr/>
            <p:nvPr/>
          </p:nvSpPr>
          <p:spPr bwMode="auto">
            <a:xfrm>
              <a:off x="6633369" y="12858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2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ś1iḓe">
              <a:extLst>
                <a:ext uri="{FF2B5EF4-FFF2-40B4-BE49-F238E27FC236}">
                  <a16:creationId xmlns:a16="http://schemas.microsoft.com/office/drawing/2014/main" id="{BBD22D9D-5825-4622-8839-B84EE0527CD6}"/>
                </a:ext>
              </a:extLst>
            </p:cNvPr>
            <p:cNvSpPr/>
            <p:nvPr/>
          </p:nvSpPr>
          <p:spPr bwMode="auto">
            <a:xfrm>
              <a:off x="6633369" y="12858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liḓè">
              <a:extLst>
                <a:ext uri="{FF2B5EF4-FFF2-40B4-BE49-F238E27FC236}">
                  <a16:creationId xmlns:a16="http://schemas.microsoft.com/office/drawing/2014/main" id="{63526492-2649-4E69-BFD8-D13FDA2B8227}"/>
                </a:ext>
              </a:extLst>
            </p:cNvPr>
            <p:cNvSpPr/>
            <p:nvPr/>
          </p:nvSpPr>
          <p:spPr bwMode="auto">
            <a:xfrm>
              <a:off x="6633369" y="1287462"/>
              <a:ext cx="1196975" cy="725488"/>
            </a:xfrm>
            <a:custGeom>
              <a:avLst/>
              <a:gdLst>
                <a:gd name="T0" fmla="*/ 1 w 754"/>
                <a:gd name="T1" fmla="*/ 0 h 457"/>
                <a:gd name="T2" fmla="*/ 0 w 754"/>
                <a:gd name="T3" fmla="*/ 0 h 457"/>
                <a:gd name="T4" fmla="*/ 0 w 754"/>
                <a:gd name="T5" fmla="*/ 54 h 457"/>
                <a:gd name="T6" fmla="*/ 697 w 754"/>
                <a:gd name="T7" fmla="*/ 457 h 457"/>
                <a:gd name="T8" fmla="*/ 754 w 754"/>
                <a:gd name="T9" fmla="*/ 423 h 457"/>
                <a:gd name="T10" fmla="*/ 1 w 754"/>
                <a:gd name="T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4" h="457">
                  <a:moveTo>
                    <a:pt x="1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697" y="457"/>
                  </a:lnTo>
                  <a:lnTo>
                    <a:pt x="754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6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ļîḍe">
              <a:extLst>
                <a:ext uri="{FF2B5EF4-FFF2-40B4-BE49-F238E27FC236}">
                  <a16:creationId xmlns:a16="http://schemas.microsoft.com/office/drawing/2014/main" id="{EB708785-BC1A-4355-941A-758F23FE6D2F}"/>
                </a:ext>
              </a:extLst>
            </p:cNvPr>
            <p:cNvSpPr/>
            <p:nvPr/>
          </p:nvSpPr>
          <p:spPr bwMode="auto">
            <a:xfrm>
              <a:off x="6633369" y="1287462"/>
              <a:ext cx="1196975" cy="725488"/>
            </a:xfrm>
            <a:custGeom>
              <a:avLst/>
              <a:gdLst>
                <a:gd name="T0" fmla="*/ 1 w 754"/>
                <a:gd name="T1" fmla="*/ 0 h 457"/>
                <a:gd name="T2" fmla="*/ 0 w 754"/>
                <a:gd name="T3" fmla="*/ 0 h 457"/>
                <a:gd name="T4" fmla="*/ 0 w 754"/>
                <a:gd name="T5" fmla="*/ 54 h 457"/>
                <a:gd name="T6" fmla="*/ 697 w 754"/>
                <a:gd name="T7" fmla="*/ 457 h 457"/>
                <a:gd name="T8" fmla="*/ 754 w 754"/>
                <a:gd name="T9" fmla="*/ 423 h 457"/>
                <a:gd name="T10" fmla="*/ 1 w 754"/>
                <a:gd name="T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4" h="457">
                  <a:moveTo>
                    <a:pt x="1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697" y="457"/>
                  </a:lnTo>
                  <a:lnTo>
                    <a:pt x="754" y="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ḷiḑê">
              <a:extLst>
                <a:ext uri="{FF2B5EF4-FFF2-40B4-BE49-F238E27FC236}">
                  <a16:creationId xmlns:a16="http://schemas.microsoft.com/office/drawing/2014/main" id="{B579FD51-2B7C-4896-BDCA-AF0013D17ED9}"/>
                </a:ext>
              </a:extLst>
            </p:cNvPr>
            <p:cNvSpPr/>
            <p:nvPr/>
          </p:nvSpPr>
          <p:spPr bwMode="auto">
            <a:xfrm>
              <a:off x="3826669" y="4668837"/>
              <a:ext cx="41275" cy="206375"/>
            </a:xfrm>
            <a:custGeom>
              <a:avLst/>
              <a:gdLst>
                <a:gd name="T0" fmla="*/ 0 w 31"/>
                <a:gd name="T1" fmla="*/ 0 h 153"/>
                <a:gd name="T2" fmla="*/ 6 w 31"/>
                <a:gd name="T3" fmla="*/ 109 h 153"/>
                <a:gd name="T4" fmla="*/ 28 w 31"/>
                <a:gd name="T5" fmla="*/ 153 h 153"/>
                <a:gd name="T6" fmla="*/ 31 w 31"/>
                <a:gd name="T7" fmla="*/ 7 h 153"/>
                <a:gd name="T8" fmla="*/ 0 w 3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3">
                  <a:moveTo>
                    <a:pt x="0" y="0"/>
                  </a:moveTo>
                  <a:cubicBezTo>
                    <a:pt x="0" y="0"/>
                    <a:pt x="2" y="91"/>
                    <a:pt x="6" y="109"/>
                  </a:cubicBezTo>
                  <a:cubicBezTo>
                    <a:pt x="11" y="126"/>
                    <a:pt x="28" y="153"/>
                    <a:pt x="28" y="153"/>
                  </a:cubicBezTo>
                  <a:cubicBezTo>
                    <a:pt x="31" y="7"/>
                    <a:pt x="31" y="7"/>
                    <a:pt x="31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ľíďe">
              <a:extLst>
                <a:ext uri="{FF2B5EF4-FFF2-40B4-BE49-F238E27FC236}">
                  <a16:creationId xmlns:a16="http://schemas.microsoft.com/office/drawing/2014/main" id="{40F599C2-8273-4663-9379-63F78891E0D2}"/>
                </a:ext>
              </a:extLst>
            </p:cNvPr>
            <p:cNvSpPr/>
            <p:nvPr/>
          </p:nvSpPr>
          <p:spPr bwMode="auto">
            <a:xfrm>
              <a:off x="3858419" y="5494337"/>
              <a:ext cx="127000" cy="92075"/>
            </a:xfrm>
            <a:custGeom>
              <a:avLst/>
              <a:gdLst>
                <a:gd name="T0" fmla="*/ 44 w 94"/>
                <a:gd name="T1" fmla="*/ 13 h 68"/>
                <a:gd name="T2" fmla="*/ 7 w 94"/>
                <a:gd name="T3" fmla="*/ 25 h 68"/>
                <a:gd name="T4" fmla="*/ 3 w 94"/>
                <a:gd name="T5" fmla="*/ 46 h 68"/>
                <a:gd name="T6" fmla="*/ 46 w 94"/>
                <a:gd name="T7" fmla="*/ 54 h 68"/>
                <a:gd name="T8" fmla="*/ 93 w 94"/>
                <a:gd name="T9" fmla="*/ 25 h 68"/>
                <a:gd name="T10" fmla="*/ 82 w 94"/>
                <a:gd name="T11" fmla="*/ 2 h 68"/>
                <a:gd name="T12" fmla="*/ 44 w 94"/>
                <a:gd name="T13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8">
                  <a:moveTo>
                    <a:pt x="44" y="13"/>
                  </a:moveTo>
                  <a:cubicBezTo>
                    <a:pt x="44" y="13"/>
                    <a:pt x="20" y="19"/>
                    <a:pt x="7" y="25"/>
                  </a:cubicBezTo>
                  <a:cubicBezTo>
                    <a:pt x="0" y="29"/>
                    <a:pt x="3" y="39"/>
                    <a:pt x="3" y="46"/>
                  </a:cubicBezTo>
                  <a:cubicBezTo>
                    <a:pt x="4" y="55"/>
                    <a:pt x="15" y="68"/>
                    <a:pt x="46" y="54"/>
                  </a:cubicBezTo>
                  <a:cubicBezTo>
                    <a:pt x="79" y="39"/>
                    <a:pt x="91" y="35"/>
                    <a:pt x="93" y="25"/>
                  </a:cubicBezTo>
                  <a:cubicBezTo>
                    <a:pt x="94" y="15"/>
                    <a:pt x="91" y="4"/>
                    <a:pt x="82" y="2"/>
                  </a:cubicBezTo>
                  <a:cubicBezTo>
                    <a:pt x="71" y="0"/>
                    <a:pt x="44" y="13"/>
                    <a:pt x="44" y="13"/>
                  </a:cubicBezTo>
                  <a:close/>
                </a:path>
              </a:pathLst>
            </a:custGeom>
            <a:solidFill>
              <a:srgbClr val="513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šlïďé">
              <a:extLst>
                <a:ext uri="{FF2B5EF4-FFF2-40B4-BE49-F238E27FC236}">
                  <a16:creationId xmlns:a16="http://schemas.microsoft.com/office/drawing/2014/main" id="{DB7584B6-16D6-4D50-A693-9F106ED7EB1F}"/>
                </a:ext>
              </a:extLst>
            </p:cNvPr>
            <p:cNvSpPr/>
            <p:nvPr/>
          </p:nvSpPr>
          <p:spPr bwMode="auto">
            <a:xfrm>
              <a:off x="3858419" y="5008562"/>
              <a:ext cx="107950" cy="547688"/>
            </a:xfrm>
            <a:custGeom>
              <a:avLst/>
              <a:gdLst>
                <a:gd name="T0" fmla="*/ 80 w 80"/>
                <a:gd name="T1" fmla="*/ 0 h 407"/>
                <a:gd name="T2" fmla="*/ 66 w 80"/>
                <a:gd name="T3" fmla="*/ 159 h 407"/>
                <a:gd name="T4" fmla="*/ 39 w 80"/>
                <a:gd name="T5" fmla="*/ 394 h 407"/>
                <a:gd name="T6" fmla="*/ 16 w 80"/>
                <a:gd name="T7" fmla="*/ 399 h 407"/>
                <a:gd name="T8" fmla="*/ 7 w 80"/>
                <a:gd name="T9" fmla="*/ 373 h 407"/>
                <a:gd name="T10" fmla="*/ 4 w 80"/>
                <a:gd name="T11" fmla="*/ 235 h 407"/>
                <a:gd name="T12" fmla="*/ 12 w 80"/>
                <a:gd name="T13" fmla="*/ 179 h 407"/>
                <a:gd name="T14" fmla="*/ 10 w 80"/>
                <a:gd name="T15" fmla="*/ 5 h 407"/>
                <a:gd name="T16" fmla="*/ 80 w 80"/>
                <a:gd name="T1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07">
                  <a:moveTo>
                    <a:pt x="80" y="0"/>
                  </a:moveTo>
                  <a:cubicBezTo>
                    <a:pt x="80" y="0"/>
                    <a:pt x="76" y="81"/>
                    <a:pt x="66" y="159"/>
                  </a:cubicBezTo>
                  <a:cubicBezTo>
                    <a:pt x="56" y="237"/>
                    <a:pt x="39" y="394"/>
                    <a:pt x="39" y="394"/>
                  </a:cubicBezTo>
                  <a:cubicBezTo>
                    <a:pt x="39" y="394"/>
                    <a:pt x="34" y="407"/>
                    <a:pt x="16" y="399"/>
                  </a:cubicBezTo>
                  <a:cubicBezTo>
                    <a:pt x="4" y="394"/>
                    <a:pt x="9" y="381"/>
                    <a:pt x="7" y="373"/>
                  </a:cubicBezTo>
                  <a:cubicBezTo>
                    <a:pt x="5" y="357"/>
                    <a:pt x="0" y="253"/>
                    <a:pt x="4" y="235"/>
                  </a:cubicBezTo>
                  <a:cubicBezTo>
                    <a:pt x="9" y="212"/>
                    <a:pt x="16" y="193"/>
                    <a:pt x="12" y="179"/>
                  </a:cubicBezTo>
                  <a:cubicBezTo>
                    <a:pt x="9" y="164"/>
                    <a:pt x="10" y="5"/>
                    <a:pt x="10" y="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ŝḻîḋè">
              <a:extLst>
                <a:ext uri="{FF2B5EF4-FFF2-40B4-BE49-F238E27FC236}">
                  <a16:creationId xmlns:a16="http://schemas.microsoft.com/office/drawing/2014/main" id="{18612169-7EBE-4E70-97DE-26B60C619E20}"/>
                </a:ext>
              </a:extLst>
            </p:cNvPr>
            <p:cNvSpPr/>
            <p:nvPr/>
          </p:nvSpPr>
          <p:spPr bwMode="auto">
            <a:xfrm>
              <a:off x="3956844" y="5535612"/>
              <a:ext cx="127000" cy="92075"/>
            </a:xfrm>
            <a:custGeom>
              <a:avLst/>
              <a:gdLst>
                <a:gd name="T0" fmla="*/ 44 w 94"/>
                <a:gd name="T1" fmla="*/ 13 h 68"/>
                <a:gd name="T2" fmla="*/ 7 w 94"/>
                <a:gd name="T3" fmla="*/ 25 h 68"/>
                <a:gd name="T4" fmla="*/ 3 w 94"/>
                <a:gd name="T5" fmla="*/ 45 h 68"/>
                <a:gd name="T6" fmla="*/ 46 w 94"/>
                <a:gd name="T7" fmla="*/ 54 h 68"/>
                <a:gd name="T8" fmla="*/ 93 w 94"/>
                <a:gd name="T9" fmla="*/ 25 h 68"/>
                <a:gd name="T10" fmla="*/ 82 w 94"/>
                <a:gd name="T11" fmla="*/ 2 h 68"/>
                <a:gd name="T12" fmla="*/ 44 w 94"/>
                <a:gd name="T13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8">
                  <a:moveTo>
                    <a:pt x="44" y="13"/>
                  </a:moveTo>
                  <a:cubicBezTo>
                    <a:pt x="44" y="13"/>
                    <a:pt x="20" y="18"/>
                    <a:pt x="7" y="25"/>
                  </a:cubicBezTo>
                  <a:cubicBezTo>
                    <a:pt x="0" y="29"/>
                    <a:pt x="3" y="39"/>
                    <a:pt x="3" y="45"/>
                  </a:cubicBezTo>
                  <a:cubicBezTo>
                    <a:pt x="4" y="55"/>
                    <a:pt x="15" y="68"/>
                    <a:pt x="46" y="54"/>
                  </a:cubicBezTo>
                  <a:cubicBezTo>
                    <a:pt x="79" y="39"/>
                    <a:pt x="91" y="34"/>
                    <a:pt x="93" y="25"/>
                  </a:cubicBezTo>
                  <a:cubicBezTo>
                    <a:pt x="94" y="15"/>
                    <a:pt x="91" y="3"/>
                    <a:pt x="82" y="2"/>
                  </a:cubicBezTo>
                  <a:cubicBezTo>
                    <a:pt x="70" y="0"/>
                    <a:pt x="44" y="13"/>
                    <a:pt x="44" y="13"/>
                  </a:cubicBezTo>
                  <a:close/>
                </a:path>
              </a:pathLst>
            </a:custGeom>
            <a:solidFill>
              <a:srgbClr val="513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ṣḻíḍê">
              <a:extLst>
                <a:ext uri="{FF2B5EF4-FFF2-40B4-BE49-F238E27FC236}">
                  <a16:creationId xmlns:a16="http://schemas.microsoft.com/office/drawing/2014/main" id="{28A2D0AF-2E9C-4FA0-A12F-C7D551EC5539}"/>
                </a:ext>
              </a:extLst>
            </p:cNvPr>
            <p:cNvSpPr/>
            <p:nvPr/>
          </p:nvSpPr>
          <p:spPr bwMode="auto">
            <a:xfrm>
              <a:off x="3955257" y="5049837"/>
              <a:ext cx="109538" cy="547688"/>
            </a:xfrm>
            <a:custGeom>
              <a:avLst/>
              <a:gdLst>
                <a:gd name="T0" fmla="*/ 81 w 81"/>
                <a:gd name="T1" fmla="*/ 0 h 407"/>
                <a:gd name="T2" fmla="*/ 67 w 81"/>
                <a:gd name="T3" fmla="*/ 158 h 407"/>
                <a:gd name="T4" fmla="*/ 40 w 81"/>
                <a:gd name="T5" fmla="*/ 393 h 407"/>
                <a:gd name="T6" fmla="*/ 17 w 81"/>
                <a:gd name="T7" fmla="*/ 399 h 407"/>
                <a:gd name="T8" fmla="*/ 8 w 81"/>
                <a:gd name="T9" fmla="*/ 372 h 407"/>
                <a:gd name="T10" fmla="*/ 5 w 81"/>
                <a:gd name="T11" fmla="*/ 235 h 407"/>
                <a:gd name="T12" fmla="*/ 13 w 81"/>
                <a:gd name="T13" fmla="*/ 178 h 407"/>
                <a:gd name="T14" fmla="*/ 11 w 81"/>
                <a:gd name="T15" fmla="*/ 5 h 407"/>
                <a:gd name="T16" fmla="*/ 81 w 81"/>
                <a:gd name="T1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407">
                  <a:moveTo>
                    <a:pt x="81" y="0"/>
                  </a:moveTo>
                  <a:cubicBezTo>
                    <a:pt x="81" y="0"/>
                    <a:pt x="77" y="80"/>
                    <a:pt x="67" y="158"/>
                  </a:cubicBezTo>
                  <a:cubicBezTo>
                    <a:pt x="57" y="236"/>
                    <a:pt x="40" y="393"/>
                    <a:pt x="40" y="393"/>
                  </a:cubicBezTo>
                  <a:cubicBezTo>
                    <a:pt x="40" y="393"/>
                    <a:pt x="35" y="407"/>
                    <a:pt x="17" y="399"/>
                  </a:cubicBezTo>
                  <a:cubicBezTo>
                    <a:pt x="5" y="393"/>
                    <a:pt x="9" y="380"/>
                    <a:pt x="8" y="372"/>
                  </a:cubicBezTo>
                  <a:cubicBezTo>
                    <a:pt x="6" y="357"/>
                    <a:pt x="0" y="252"/>
                    <a:pt x="5" y="235"/>
                  </a:cubicBezTo>
                  <a:cubicBezTo>
                    <a:pt x="10" y="212"/>
                    <a:pt x="17" y="193"/>
                    <a:pt x="13" y="178"/>
                  </a:cubicBezTo>
                  <a:cubicBezTo>
                    <a:pt x="9" y="164"/>
                    <a:pt x="11" y="5"/>
                    <a:pt x="11" y="5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ṥlidè">
              <a:extLst>
                <a:ext uri="{FF2B5EF4-FFF2-40B4-BE49-F238E27FC236}">
                  <a16:creationId xmlns:a16="http://schemas.microsoft.com/office/drawing/2014/main" id="{855DC164-87AB-41DA-8EE7-6587DAAE224F}"/>
                </a:ext>
              </a:extLst>
            </p:cNvPr>
            <p:cNvSpPr/>
            <p:nvPr/>
          </p:nvSpPr>
          <p:spPr bwMode="auto">
            <a:xfrm>
              <a:off x="3793332" y="4476750"/>
              <a:ext cx="331788" cy="781050"/>
            </a:xfrm>
            <a:custGeom>
              <a:avLst/>
              <a:gdLst>
                <a:gd name="T0" fmla="*/ 107 w 246"/>
                <a:gd name="T1" fmla="*/ 3 h 579"/>
                <a:gd name="T2" fmla="*/ 32 w 246"/>
                <a:gd name="T3" fmla="*/ 47 h 579"/>
                <a:gd name="T4" fmla="*/ 40 w 246"/>
                <a:gd name="T5" fmla="*/ 253 h 579"/>
                <a:gd name="T6" fmla="*/ 2 w 246"/>
                <a:gd name="T7" fmla="*/ 470 h 579"/>
                <a:gd name="T8" fmla="*/ 1 w 246"/>
                <a:gd name="T9" fmla="*/ 527 h 579"/>
                <a:gd name="T10" fmla="*/ 90 w 246"/>
                <a:gd name="T11" fmla="*/ 571 h 579"/>
                <a:gd name="T12" fmla="*/ 237 w 246"/>
                <a:gd name="T13" fmla="*/ 525 h 579"/>
                <a:gd name="T14" fmla="*/ 214 w 246"/>
                <a:gd name="T15" fmla="*/ 310 h 579"/>
                <a:gd name="T16" fmla="*/ 205 w 246"/>
                <a:gd name="T17" fmla="*/ 158 h 579"/>
                <a:gd name="T18" fmla="*/ 191 w 246"/>
                <a:gd name="T19" fmla="*/ 34 h 579"/>
                <a:gd name="T20" fmla="*/ 107 w 246"/>
                <a:gd name="T21" fmla="*/ 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579">
                  <a:moveTo>
                    <a:pt x="107" y="3"/>
                  </a:moveTo>
                  <a:cubicBezTo>
                    <a:pt x="80" y="2"/>
                    <a:pt x="41" y="23"/>
                    <a:pt x="32" y="47"/>
                  </a:cubicBezTo>
                  <a:cubicBezTo>
                    <a:pt x="23" y="72"/>
                    <a:pt x="42" y="227"/>
                    <a:pt x="40" y="253"/>
                  </a:cubicBezTo>
                  <a:cubicBezTo>
                    <a:pt x="38" y="279"/>
                    <a:pt x="4" y="423"/>
                    <a:pt x="2" y="470"/>
                  </a:cubicBezTo>
                  <a:cubicBezTo>
                    <a:pt x="0" y="518"/>
                    <a:pt x="1" y="527"/>
                    <a:pt x="1" y="527"/>
                  </a:cubicBezTo>
                  <a:cubicBezTo>
                    <a:pt x="1" y="527"/>
                    <a:pt x="18" y="565"/>
                    <a:pt x="90" y="571"/>
                  </a:cubicBezTo>
                  <a:cubicBezTo>
                    <a:pt x="188" y="579"/>
                    <a:pt x="228" y="544"/>
                    <a:pt x="237" y="525"/>
                  </a:cubicBezTo>
                  <a:cubicBezTo>
                    <a:pt x="246" y="505"/>
                    <a:pt x="223" y="352"/>
                    <a:pt x="214" y="310"/>
                  </a:cubicBezTo>
                  <a:cubicBezTo>
                    <a:pt x="204" y="269"/>
                    <a:pt x="196" y="191"/>
                    <a:pt x="205" y="158"/>
                  </a:cubicBezTo>
                  <a:cubicBezTo>
                    <a:pt x="214" y="124"/>
                    <a:pt x="221" y="62"/>
                    <a:pt x="191" y="34"/>
                  </a:cubicBezTo>
                  <a:cubicBezTo>
                    <a:pt x="153" y="0"/>
                    <a:pt x="134" y="3"/>
                    <a:pt x="107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śḷiḑê">
              <a:extLst>
                <a:ext uri="{FF2B5EF4-FFF2-40B4-BE49-F238E27FC236}">
                  <a16:creationId xmlns:a16="http://schemas.microsoft.com/office/drawing/2014/main" id="{95A66713-35D0-4F1B-8F11-27F5DA3DB0B4}"/>
                </a:ext>
              </a:extLst>
            </p:cNvPr>
            <p:cNvSpPr/>
            <p:nvPr/>
          </p:nvSpPr>
          <p:spPr bwMode="auto">
            <a:xfrm>
              <a:off x="3990182" y="4684712"/>
              <a:ext cx="169863" cy="422275"/>
            </a:xfrm>
            <a:custGeom>
              <a:avLst/>
              <a:gdLst>
                <a:gd name="T0" fmla="*/ 0 w 126"/>
                <a:gd name="T1" fmla="*/ 6 h 314"/>
                <a:gd name="T2" fmla="*/ 21 w 126"/>
                <a:gd name="T3" fmla="*/ 112 h 314"/>
                <a:gd name="T4" fmla="*/ 39 w 126"/>
                <a:gd name="T5" fmla="*/ 178 h 314"/>
                <a:gd name="T6" fmla="*/ 57 w 126"/>
                <a:gd name="T7" fmla="*/ 231 h 314"/>
                <a:gd name="T8" fmla="*/ 60 w 126"/>
                <a:gd name="T9" fmla="*/ 256 h 314"/>
                <a:gd name="T10" fmla="*/ 97 w 126"/>
                <a:gd name="T11" fmla="*/ 313 h 314"/>
                <a:gd name="T12" fmla="*/ 92 w 126"/>
                <a:gd name="T13" fmla="*/ 239 h 314"/>
                <a:gd name="T14" fmla="*/ 81 w 126"/>
                <a:gd name="T15" fmla="*/ 173 h 314"/>
                <a:gd name="T16" fmla="*/ 65 w 126"/>
                <a:gd name="T17" fmla="*/ 99 h 314"/>
                <a:gd name="T18" fmla="*/ 58 w 126"/>
                <a:gd name="T19" fmla="*/ 0 h 314"/>
                <a:gd name="T20" fmla="*/ 0 w 126"/>
                <a:gd name="T21" fmla="*/ 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314">
                  <a:moveTo>
                    <a:pt x="0" y="6"/>
                  </a:moveTo>
                  <a:cubicBezTo>
                    <a:pt x="0" y="6"/>
                    <a:pt x="9" y="64"/>
                    <a:pt x="21" y="112"/>
                  </a:cubicBezTo>
                  <a:cubicBezTo>
                    <a:pt x="28" y="139"/>
                    <a:pt x="37" y="171"/>
                    <a:pt x="39" y="178"/>
                  </a:cubicBezTo>
                  <a:cubicBezTo>
                    <a:pt x="45" y="195"/>
                    <a:pt x="57" y="231"/>
                    <a:pt x="57" y="231"/>
                  </a:cubicBezTo>
                  <a:cubicBezTo>
                    <a:pt x="57" y="231"/>
                    <a:pt x="60" y="249"/>
                    <a:pt x="60" y="256"/>
                  </a:cubicBezTo>
                  <a:cubicBezTo>
                    <a:pt x="60" y="277"/>
                    <a:pt x="64" y="314"/>
                    <a:pt x="97" y="313"/>
                  </a:cubicBezTo>
                  <a:cubicBezTo>
                    <a:pt x="126" y="313"/>
                    <a:pt x="109" y="271"/>
                    <a:pt x="92" y="239"/>
                  </a:cubicBezTo>
                  <a:cubicBezTo>
                    <a:pt x="89" y="234"/>
                    <a:pt x="86" y="200"/>
                    <a:pt x="81" y="173"/>
                  </a:cubicBezTo>
                  <a:cubicBezTo>
                    <a:pt x="76" y="141"/>
                    <a:pt x="72" y="134"/>
                    <a:pt x="65" y="99"/>
                  </a:cubicBezTo>
                  <a:cubicBezTo>
                    <a:pt x="58" y="55"/>
                    <a:pt x="58" y="0"/>
                    <a:pt x="58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Sľiďê">
              <a:extLst>
                <a:ext uri="{FF2B5EF4-FFF2-40B4-BE49-F238E27FC236}">
                  <a16:creationId xmlns:a16="http://schemas.microsoft.com/office/drawing/2014/main" id="{85056450-9EBB-41F1-B72B-BDF4BB4F1055}"/>
                </a:ext>
              </a:extLst>
            </p:cNvPr>
            <p:cNvSpPr/>
            <p:nvPr/>
          </p:nvSpPr>
          <p:spPr bwMode="auto">
            <a:xfrm>
              <a:off x="3969544" y="4510087"/>
              <a:ext cx="127000" cy="236538"/>
            </a:xfrm>
            <a:custGeom>
              <a:avLst/>
              <a:gdLst>
                <a:gd name="T0" fmla="*/ 16 w 94"/>
                <a:gd name="T1" fmla="*/ 29 h 175"/>
                <a:gd name="T2" fmla="*/ 74 w 94"/>
                <a:gd name="T3" fmla="*/ 28 h 175"/>
                <a:gd name="T4" fmla="*/ 82 w 94"/>
                <a:gd name="T5" fmla="*/ 165 h 175"/>
                <a:gd name="T6" fmla="*/ 47 w 94"/>
                <a:gd name="T7" fmla="*/ 174 h 175"/>
                <a:gd name="T8" fmla="*/ 10 w 94"/>
                <a:gd name="T9" fmla="*/ 159 h 175"/>
                <a:gd name="T10" fmla="*/ 16 w 94"/>
                <a:gd name="T11" fmla="*/ 2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75">
                  <a:moveTo>
                    <a:pt x="16" y="29"/>
                  </a:moveTo>
                  <a:cubicBezTo>
                    <a:pt x="26" y="11"/>
                    <a:pt x="55" y="0"/>
                    <a:pt x="74" y="28"/>
                  </a:cubicBezTo>
                  <a:cubicBezTo>
                    <a:pt x="92" y="56"/>
                    <a:pt x="94" y="157"/>
                    <a:pt x="82" y="165"/>
                  </a:cubicBezTo>
                  <a:cubicBezTo>
                    <a:pt x="75" y="170"/>
                    <a:pt x="63" y="173"/>
                    <a:pt x="47" y="174"/>
                  </a:cubicBezTo>
                  <a:cubicBezTo>
                    <a:pt x="28" y="175"/>
                    <a:pt x="16" y="165"/>
                    <a:pt x="10" y="159"/>
                  </a:cubicBezTo>
                  <a:cubicBezTo>
                    <a:pt x="2" y="150"/>
                    <a:pt x="0" y="61"/>
                    <a:pt x="16" y="29"/>
                  </a:cubicBezTo>
                  <a:close/>
                </a:path>
              </a:pathLst>
            </a:custGeom>
            <a:solidFill>
              <a:srgbClr val="5F9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śļïďé">
              <a:extLst>
                <a:ext uri="{FF2B5EF4-FFF2-40B4-BE49-F238E27FC236}">
                  <a16:creationId xmlns:a16="http://schemas.microsoft.com/office/drawing/2014/main" id="{09E983F6-38AE-4E0A-AD6E-62D03F143D07}"/>
                </a:ext>
              </a:extLst>
            </p:cNvPr>
            <p:cNvSpPr/>
            <p:nvPr/>
          </p:nvSpPr>
          <p:spPr bwMode="auto">
            <a:xfrm>
              <a:off x="3817144" y="4498975"/>
              <a:ext cx="73025" cy="188913"/>
            </a:xfrm>
            <a:custGeom>
              <a:avLst/>
              <a:gdLst>
                <a:gd name="T0" fmla="*/ 54 w 54"/>
                <a:gd name="T1" fmla="*/ 0 h 140"/>
                <a:gd name="T2" fmla="*/ 6 w 54"/>
                <a:gd name="T3" fmla="*/ 36 h 140"/>
                <a:gd name="T4" fmla="*/ 4 w 54"/>
                <a:gd name="T5" fmla="*/ 129 h 140"/>
                <a:gd name="T6" fmla="*/ 24 w 54"/>
                <a:gd name="T7" fmla="*/ 139 h 140"/>
                <a:gd name="T8" fmla="*/ 54 w 5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0">
                  <a:moveTo>
                    <a:pt x="54" y="0"/>
                  </a:moveTo>
                  <a:cubicBezTo>
                    <a:pt x="54" y="0"/>
                    <a:pt x="11" y="8"/>
                    <a:pt x="6" y="36"/>
                  </a:cubicBezTo>
                  <a:cubicBezTo>
                    <a:pt x="0" y="65"/>
                    <a:pt x="2" y="124"/>
                    <a:pt x="4" y="129"/>
                  </a:cubicBezTo>
                  <a:cubicBezTo>
                    <a:pt x="5" y="134"/>
                    <a:pt x="14" y="139"/>
                    <a:pt x="24" y="139"/>
                  </a:cubicBezTo>
                  <a:cubicBezTo>
                    <a:pt x="34" y="140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F9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šlíḓê">
              <a:extLst>
                <a:ext uri="{FF2B5EF4-FFF2-40B4-BE49-F238E27FC236}">
                  <a16:creationId xmlns:a16="http://schemas.microsoft.com/office/drawing/2014/main" id="{2AA7691B-2DBD-442B-9592-58DBAAC839B7}"/>
                </a:ext>
              </a:extLst>
            </p:cNvPr>
            <p:cNvSpPr/>
            <p:nvPr/>
          </p:nvSpPr>
          <p:spPr bwMode="auto">
            <a:xfrm>
              <a:off x="3915569" y="4270375"/>
              <a:ext cx="157163" cy="195263"/>
            </a:xfrm>
            <a:custGeom>
              <a:avLst/>
              <a:gdLst>
                <a:gd name="T0" fmla="*/ 108 w 116"/>
                <a:gd name="T1" fmla="*/ 44 h 145"/>
                <a:gd name="T2" fmla="*/ 85 w 116"/>
                <a:gd name="T3" fmla="*/ 136 h 145"/>
                <a:gd name="T4" fmla="*/ 18 w 116"/>
                <a:gd name="T5" fmla="*/ 122 h 145"/>
                <a:gd name="T6" fmla="*/ 38 w 116"/>
                <a:gd name="T7" fmla="*/ 10 h 145"/>
                <a:gd name="T8" fmla="*/ 108 w 116"/>
                <a:gd name="T9" fmla="*/ 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5">
                  <a:moveTo>
                    <a:pt x="108" y="44"/>
                  </a:moveTo>
                  <a:cubicBezTo>
                    <a:pt x="108" y="44"/>
                    <a:pt x="116" y="129"/>
                    <a:pt x="85" y="136"/>
                  </a:cubicBezTo>
                  <a:cubicBezTo>
                    <a:pt x="45" y="145"/>
                    <a:pt x="18" y="122"/>
                    <a:pt x="18" y="122"/>
                  </a:cubicBezTo>
                  <a:cubicBezTo>
                    <a:pt x="18" y="122"/>
                    <a:pt x="0" y="21"/>
                    <a:pt x="38" y="10"/>
                  </a:cubicBezTo>
                  <a:cubicBezTo>
                    <a:pt x="76" y="0"/>
                    <a:pt x="102" y="16"/>
                    <a:pt x="108" y="44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$ľîdè">
              <a:extLst>
                <a:ext uri="{FF2B5EF4-FFF2-40B4-BE49-F238E27FC236}">
                  <a16:creationId xmlns:a16="http://schemas.microsoft.com/office/drawing/2014/main" id="{3DB29292-2C3E-4523-B8CB-8CC195953AC4}"/>
                </a:ext>
              </a:extLst>
            </p:cNvPr>
            <p:cNvSpPr/>
            <p:nvPr/>
          </p:nvSpPr>
          <p:spPr bwMode="auto">
            <a:xfrm>
              <a:off x="3790157" y="4198937"/>
              <a:ext cx="280988" cy="511175"/>
            </a:xfrm>
            <a:custGeom>
              <a:avLst/>
              <a:gdLst>
                <a:gd name="T0" fmla="*/ 187 w 208"/>
                <a:gd name="T1" fmla="*/ 35 h 379"/>
                <a:gd name="T2" fmla="*/ 208 w 208"/>
                <a:gd name="T3" fmla="*/ 87 h 379"/>
                <a:gd name="T4" fmla="*/ 176 w 208"/>
                <a:gd name="T5" fmla="*/ 124 h 379"/>
                <a:gd name="T6" fmla="*/ 167 w 208"/>
                <a:gd name="T7" fmla="*/ 162 h 379"/>
                <a:gd name="T8" fmla="*/ 193 w 208"/>
                <a:gd name="T9" fmla="*/ 207 h 379"/>
                <a:gd name="T10" fmla="*/ 201 w 208"/>
                <a:gd name="T11" fmla="*/ 242 h 379"/>
                <a:gd name="T12" fmla="*/ 173 w 208"/>
                <a:gd name="T13" fmla="*/ 247 h 379"/>
                <a:gd name="T14" fmla="*/ 143 w 208"/>
                <a:gd name="T15" fmla="*/ 348 h 379"/>
                <a:gd name="T16" fmla="*/ 111 w 208"/>
                <a:gd name="T17" fmla="*/ 370 h 379"/>
                <a:gd name="T18" fmla="*/ 73 w 208"/>
                <a:gd name="T19" fmla="*/ 368 h 379"/>
                <a:gd name="T20" fmla="*/ 35 w 208"/>
                <a:gd name="T21" fmla="*/ 350 h 379"/>
                <a:gd name="T22" fmla="*/ 41 w 208"/>
                <a:gd name="T23" fmla="*/ 206 h 379"/>
                <a:gd name="T24" fmla="*/ 57 w 208"/>
                <a:gd name="T25" fmla="*/ 27 h 379"/>
                <a:gd name="T26" fmla="*/ 187 w 208"/>
                <a:gd name="T27" fmla="*/ 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379">
                  <a:moveTo>
                    <a:pt x="187" y="35"/>
                  </a:moveTo>
                  <a:cubicBezTo>
                    <a:pt x="187" y="35"/>
                    <a:pt x="208" y="54"/>
                    <a:pt x="208" y="87"/>
                  </a:cubicBezTo>
                  <a:cubicBezTo>
                    <a:pt x="208" y="119"/>
                    <a:pt x="192" y="126"/>
                    <a:pt x="176" y="124"/>
                  </a:cubicBezTo>
                  <a:cubicBezTo>
                    <a:pt x="160" y="123"/>
                    <a:pt x="167" y="151"/>
                    <a:pt x="167" y="162"/>
                  </a:cubicBezTo>
                  <a:cubicBezTo>
                    <a:pt x="167" y="169"/>
                    <a:pt x="183" y="182"/>
                    <a:pt x="193" y="207"/>
                  </a:cubicBezTo>
                  <a:cubicBezTo>
                    <a:pt x="199" y="223"/>
                    <a:pt x="200" y="236"/>
                    <a:pt x="201" y="242"/>
                  </a:cubicBezTo>
                  <a:cubicBezTo>
                    <a:pt x="202" y="261"/>
                    <a:pt x="193" y="235"/>
                    <a:pt x="173" y="247"/>
                  </a:cubicBezTo>
                  <a:cubicBezTo>
                    <a:pt x="153" y="260"/>
                    <a:pt x="149" y="330"/>
                    <a:pt x="143" y="348"/>
                  </a:cubicBezTo>
                  <a:cubicBezTo>
                    <a:pt x="138" y="366"/>
                    <a:pt x="142" y="379"/>
                    <a:pt x="111" y="370"/>
                  </a:cubicBezTo>
                  <a:cubicBezTo>
                    <a:pt x="80" y="361"/>
                    <a:pt x="86" y="366"/>
                    <a:pt x="73" y="368"/>
                  </a:cubicBezTo>
                  <a:cubicBezTo>
                    <a:pt x="61" y="370"/>
                    <a:pt x="34" y="379"/>
                    <a:pt x="35" y="350"/>
                  </a:cubicBezTo>
                  <a:cubicBezTo>
                    <a:pt x="37" y="321"/>
                    <a:pt x="41" y="231"/>
                    <a:pt x="41" y="206"/>
                  </a:cubicBezTo>
                  <a:cubicBezTo>
                    <a:pt x="41" y="181"/>
                    <a:pt x="0" y="56"/>
                    <a:pt x="57" y="27"/>
                  </a:cubicBezTo>
                  <a:cubicBezTo>
                    <a:pt x="107" y="2"/>
                    <a:pt x="169" y="0"/>
                    <a:pt x="187" y="3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ḷïdé">
              <a:extLst>
                <a:ext uri="{FF2B5EF4-FFF2-40B4-BE49-F238E27FC236}">
                  <a16:creationId xmlns:a16="http://schemas.microsoft.com/office/drawing/2014/main" id="{99FE68B9-6FCD-4C75-802A-88BD84970D39}"/>
                </a:ext>
              </a:extLst>
            </p:cNvPr>
            <p:cNvSpPr/>
            <p:nvPr/>
          </p:nvSpPr>
          <p:spPr bwMode="auto">
            <a:xfrm>
              <a:off x="6401594" y="4552950"/>
              <a:ext cx="211138" cy="125413"/>
            </a:xfrm>
            <a:custGeom>
              <a:avLst/>
              <a:gdLst>
                <a:gd name="T0" fmla="*/ 0 w 156"/>
                <a:gd name="T1" fmla="*/ 46 h 92"/>
                <a:gd name="T2" fmla="*/ 0 w 156"/>
                <a:gd name="T3" fmla="*/ 29 h 92"/>
                <a:gd name="T4" fmla="*/ 78 w 156"/>
                <a:gd name="T5" fmla="*/ 0 h 92"/>
                <a:gd name="T6" fmla="*/ 156 w 156"/>
                <a:gd name="T7" fmla="*/ 29 h 92"/>
                <a:gd name="T8" fmla="*/ 156 w 156"/>
                <a:gd name="T9" fmla="*/ 46 h 92"/>
                <a:gd name="T10" fmla="*/ 78 w 156"/>
                <a:gd name="T11" fmla="*/ 92 h 92"/>
                <a:gd name="T12" fmla="*/ 0 w 156"/>
                <a:gd name="T13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92">
                  <a:moveTo>
                    <a:pt x="0" y="46"/>
                  </a:moveTo>
                  <a:cubicBezTo>
                    <a:pt x="0" y="39"/>
                    <a:pt x="0" y="29"/>
                    <a:pt x="0" y="29"/>
                  </a:cubicBezTo>
                  <a:cubicBezTo>
                    <a:pt x="0" y="29"/>
                    <a:pt x="47" y="0"/>
                    <a:pt x="78" y="0"/>
                  </a:cubicBezTo>
                  <a:cubicBezTo>
                    <a:pt x="114" y="0"/>
                    <a:pt x="156" y="29"/>
                    <a:pt x="156" y="29"/>
                  </a:cubicBezTo>
                  <a:cubicBezTo>
                    <a:pt x="156" y="29"/>
                    <a:pt x="156" y="42"/>
                    <a:pt x="156" y="46"/>
                  </a:cubicBezTo>
                  <a:cubicBezTo>
                    <a:pt x="156" y="71"/>
                    <a:pt x="121" y="92"/>
                    <a:pt x="78" y="92"/>
                  </a:cubicBezTo>
                  <a:cubicBezTo>
                    <a:pt x="35" y="92"/>
                    <a:pt x="0" y="71"/>
                    <a:pt x="0" y="46"/>
                  </a:cubicBezTo>
                  <a:close/>
                </a:path>
              </a:pathLst>
            </a:cu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ṥ1iďè">
              <a:extLst>
                <a:ext uri="{FF2B5EF4-FFF2-40B4-BE49-F238E27FC236}">
                  <a16:creationId xmlns:a16="http://schemas.microsoft.com/office/drawing/2014/main" id="{AD257B56-2D37-47F5-9C05-7C08143AFF64}"/>
                </a:ext>
              </a:extLst>
            </p:cNvPr>
            <p:cNvSpPr/>
            <p:nvPr/>
          </p:nvSpPr>
          <p:spPr bwMode="auto">
            <a:xfrm>
              <a:off x="6401594" y="4530725"/>
              <a:ext cx="211138" cy="123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ļiḋe">
              <a:extLst>
                <a:ext uri="{FF2B5EF4-FFF2-40B4-BE49-F238E27FC236}">
                  <a16:creationId xmlns:a16="http://schemas.microsoft.com/office/drawing/2014/main" id="{6BC6BF05-B345-4A65-8D0A-271BC95B7C23}"/>
                </a:ext>
              </a:extLst>
            </p:cNvPr>
            <p:cNvSpPr/>
            <p:nvPr/>
          </p:nvSpPr>
          <p:spPr bwMode="auto">
            <a:xfrm>
              <a:off x="6480969" y="4303712"/>
              <a:ext cx="31750" cy="301625"/>
            </a:xfrm>
            <a:custGeom>
              <a:avLst/>
              <a:gdLst>
                <a:gd name="T0" fmla="*/ 0 w 23"/>
                <a:gd name="T1" fmla="*/ 0 h 224"/>
                <a:gd name="T2" fmla="*/ 0 w 23"/>
                <a:gd name="T3" fmla="*/ 215 h 224"/>
                <a:gd name="T4" fmla="*/ 19 w 23"/>
                <a:gd name="T5" fmla="*/ 224 h 224"/>
                <a:gd name="T6" fmla="*/ 23 w 23"/>
                <a:gd name="T7" fmla="*/ 224 h 224"/>
                <a:gd name="T8" fmla="*/ 23 w 23"/>
                <a:gd name="T9" fmla="*/ 0 h 224"/>
                <a:gd name="T10" fmla="*/ 0 w 23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4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20"/>
                    <a:pt x="8" y="224"/>
                    <a:pt x="19" y="224"/>
                  </a:cubicBezTo>
                  <a:cubicBezTo>
                    <a:pt x="20" y="224"/>
                    <a:pt x="22" y="224"/>
                    <a:pt x="23" y="224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ļîdè">
              <a:extLst>
                <a:ext uri="{FF2B5EF4-FFF2-40B4-BE49-F238E27FC236}">
                  <a16:creationId xmlns:a16="http://schemas.microsoft.com/office/drawing/2014/main" id="{406DFA71-5168-4B31-BD26-D82B3531C54D}"/>
                </a:ext>
              </a:extLst>
            </p:cNvPr>
            <p:cNvSpPr/>
            <p:nvPr/>
          </p:nvSpPr>
          <p:spPr bwMode="auto">
            <a:xfrm>
              <a:off x="6512719" y="4303712"/>
              <a:ext cx="20638" cy="301625"/>
            </a:xfrm>
            <a:custGeom>
              <a:avLst/>
              <a:gdLst>
                <a:gd name="T0" fmla="*/ 16 w 16"/>
                <a:gd name="T1" fmla="*/ 215 h 224"/>
                <a:gd name="T2" fmla="*/ 16 w 16"/>
                <a:gd name="T3" fmla="*/ 0 h 224"/>
                <a:gd name="T4" fmla="*/ 0 w 16"/>
                <a:gd name="T5" fmla="*/ 0 h 224"/>
                <a:gd name="T6" fmla="*/ 0 w 16"/>
                <a:gd name="T7" fmla="*/ 224 h 224"/>
                <a:gd name="T8" fmla="*/ 16 w 16"/>
                <a:gd name="T9" fmla="*/ 21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4">
                  <a:moveTo>
                    <a:pt x="16" y="21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9" y="223"/>
                    <a:pt x="16" y="220"/>
                    <a:pt x="16" y="215"/>
                  </a:cubicBezTo>
                  <a:close/>
                </a:path>
              </a:pathLst>
            </a:custGeom>
            <a:solidFill>
              <a:srgbClr val="967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ṣļïdè">
              <a:extLst>
                <a:ext uri="{FF2B5EF4-FFF2-40B4-BE49-F238E27FC236}">
                  <a16:creationId xmlns:a16="http://schemas.microsoft.com/office/drawing/2014/main" id="{0C5C2303-0A35-4275-BC75-FE09D5070DBB}"/>
                </a:ext>
              </a:extLst>
            </p:cNvPr>
            <p:cNvSpPr/>
            <p:nvPr/>
          </p:nvSpPr>
          <p:spPr bwMode="auto">
            <a:xfrm>
              <a:off x="6279357" y="3443287"/>
              <a:ext cx="433388" cy="942975"/>
            </a:xfrm>
            <a:custGeom>
              <a:avLst/>
              <a:gdLst>
                <a:gd name="T0" fmla="*/ 287 w 321"/>
                <a:gd name="T1" fmla="*/ 340 h 700"/>
                <a:gd name="T2" fmla="*/ 236 w 321"/>
                <a:gd name="T3" fmla="*/ 250 h 700"/>
                <a:gd name="T4" fmla="*/ 151 w 321"/>
                <a:gd name="T5" fmla="*/ 7 h 700"/>
                <a:gd name="T6" fmla="*/ 84 w 321"/>
                <a:gd name="T7" fmla="*/ 170 h 700"/>
                <a:gd name="T8" fmla="*/ 29 w 321"/>
                <a:gd name="T9" fmla="*/ 328 h 700"/>
                <a:gd name="T10" fmla="*/ 19 w 321"/>
                <a:gd name="T11" fmla="*/ 575 h 700"/>
                <a:gd name="T12" fmla="*/ 20 w 321"/>
                <a:gd name="T13" fmla="*/ 576 h 700"/>
                <a:gd name="T14" fmla="*/ 164 w 321"/>
                <a:gd name="T15" fmla="*/ 700 h 700"/>
                <a:gd name="T16" fmla="*/ 310 w 321"/>
                <a:gd name="T17" fmla="*/ 555 h 700"/>
                <a:gd name="T18" fmla="*/ 287 w 321"/>
                <a:gd name="T19" fmla="*/ 34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700">
                  <a:moveTo>
                    <a:pt x="287" y="340"/>
                  </a:moveTo>
                  <a:cubicBezTo>
                    <a:pt x="278" y="270"/>
                    <a:pt x="263" y="288"/>
                    <a:pt x="236" y="250"/>
                  </a:cubicBezTo>
                  <a:cubicBezTo>
                    <a:pt x="209" y="212"/>
                    <a:pt x="205" y="0"/>
                    <a:pt x="151" y="7"/>
                  </a:cubicBezTo>
                  <a:cubicBezTo>
                    <a:pt x="98" y="14"/>
                    <a:pt x="133" y="112"/>
                    <a:pt x="84" y="170"/>
                  </a:cubicBezTo>
                  <a:cubicBezTo>
                    <a:pt x="35" y="228"/>
                    <a:pt x="58" y="281"/>
                    <a:pt x="29" y="328"/>
                  </a:cubicBezTo>
                  <a:cubicBezTo>
                    <a:pt x="0" y="375"/>
                    <a:pt x="19" y="575"/>
                    <a:pt x="19" y="575"/>
                  </a:cubicBezTo>
                  <a:cubicBezTo>
                    <a:pt x="19" y="575"/>
                    <a:pt x="19" y="576"/>
                    <a:pt x="20" y="576"/>
                  </a:cubicBezTo>
                  <a:cubicBezTo>
                    <a:pt x="30" y="646"/>
                    <a:pt x="91" y="700"/>
                    <a:pt x="164" y="700"/>
                  </a:cubicBezTo>
                  <a:cubicBezTo>
                    <a:pt x="244" y="700"/>
                    <a:pt x="310" y="635"/>
                    <a:pt x="310" y="555"/>
                  </a:cubicBezTo>
                  <a:cubicBezTo>
                    <a:pt x="321" y="500"/>
                    <a:pt x="296" y="411"/>
                    <a:pt x="287" y="340"/>
                  </a:cubicBezTo>
                  <a:close/>
                </a:path>
              </a:pathLst>
            </a:custGeom>
            <a:solidFill>
              <a:srgbClr val="669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ḻide">
              <a:extLst>
                <a:ext uri="{FF2B5EF4-FFF2-40B4-BE49-F238E27FC236}">
                  <a16:creationId xmlns:a16="http://schemas.microsoft.com/office/drawing/2014/main" id="{C24BEAB1-8095-4CBC-890D-C5850475D60C}"/>
                </a:ext>
              </a:extLst>
            </p:cNvPr>
            <p:cNvSpPr/>
            <p:nvPr/>
          </p:nvSpPr>
          <p:spPr bwMode="auto">
            <a:xfrm>
              <a:off x="6315869" y="3875087"/>
              <a:ext cx="42863" cy="193675"/>
            </a:xfrm>
            <a:custGeom>
              <a:avLst/>
              <a:gdLst>
                <a:gd name="T0" fmla="*/ 0 w 31"/>
                <a:gd name="T1" fmla="*/ 107 h 144"/>
                <a:gd name="T2" fmla="*/ 16 w 31"/>
                <a:gd name="T3" fmla="*/ 20 h 144"/>
                <a:gd name="T4" fmla="*/ 27 w 31"/>
                <a:gd name="T5" fmla="*/ 49 h 144"/>
                <a:gd name="T6" fmla="*/ 15 w 31"/>
                <a:gd name="T7" fmla="*/ 125 h 144"/>
                <a:gd name="T8" fmla="*/ 0 w 31"/>
                <a:gd name="T9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4">
                  <a:moveTo>
                    <a:pt x="0" y="107"/>
                  </a:moveTo>
                  <a:cubicBezTo>
                    <a:pt x="0" y="107"/>
                    <a:pt x="1" y="41"/>
                    <a:pt x="16" y="20"/>
                  </a:cubicBezTo>
                  <a:cubicBezTo>
                    <a:pt x="31" y="0"/>
                    <a:pt x="31" y="33"/>
                    <a:pt x="27" y="49"/>
                  </a:cubicBezTo>
                  <a:cubicBezTo>
                    <a:pt x="22" y="65"/>
                    <a:pt x="14" y="114"/>
                    <a:pt x="15" y="125"/>
                  </a:cubicBezTo>
                  <a:cubicBezTo>
                    <a:pt x="15" y="135"/>
                    <a:pt x="4" y="144"/>
                    <a:pt x="0" y="107"/>
                  </a:cubicBezTo>
                  <a:close/>
                </a:path>
              </a:pathLst>
            </a:custGeom>
            <a:solidFill>
              <a:srgbClr val="97C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liḋè">
              <a:extLst>
                <a:ext uri="{FF2B5EF4-FFF2-40B4-BE49-F238E27FC236}">
                  <a16:creationId xmlns:a16="http://schemas.microsoft.com/office/drawing/2014/main" id="{19577155-703A-4A8F-9DD6-07CA33B8C80B}"/>
                </a:ext>
              </a:extLst>
            </p:cNvPr>
            <p:cNvSpPr/>
            <p:nvPr/>
          </p:nvSpPr>
          <p:spPr bwMode="auto">
            <a:xfrm>
              <a:off x="6461919" y="3476625"/>
              <a:ext cx="82550" cy="195263"/>
            </a:xfrm>
            <a:custGeom>
              <a:avLst/>
              <a:gdLst>
                <a:gd name="T0" fmla="*/ 9 w 61"/>
                <a:gd name="T1" fmla="*/ 17 h 145"/>
                <a:gd name="T2" fmla="*/ 39 w 61"/>
                <a:gd name="T3" fmla="*/ 33 h 145"/>
                <a:gd name="T4" fmla="*/ 60 w 61"/>
                <a:gd name="T5" fmla="*/ 135 h 145"/>
                <a:gd name="T6" fmla="*/ 47 w 61"/>
                <a:gd name="T7" fmla="*/ 132 h 145"/>
                <a:gd name="T8" fmla="*/ 19 w 61"/>
                <a:gd name="T9" fmla="*/ 35 h 145"/>
                <a:gd name="T10" fmla="*/ 9 w 61"/>
                <a:gd name="T11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45">
                  <a:moveTo>
                    <a:pt x="9" y="17"/>
                  </a:moveTo>
                  <a:cubicBezTo>
                    <a:pt x="13" y="11"/>
                    <a:pt x="34" y="0"/>
                    <a:pt x="39" y="33"/>
                  </a:cubicBezTo>
                  <a:cubicBezTo>
                    <a:pt x="45" y="67"/>
                    <a:pt x="61" y="132"/>
                    <a:pt x="60" y="135"/>
                  </a:cubicBezTo>
                  <a:cubicBezTo>
                    <a:pt x="59" y="138"/>
                    <a:pt x="53" y="145"/>
                    <a:pt x="47" y="132"/>
                  </a:cubicBezTo>
                  <a:cubicBezTo>
                    <a:pt x="42" y="118"/>
                    <a:pt x="26" y="32"/>
                    <a:pt x="19" y="35"/>
                  </a:cubicBezTo>
                  <a:cubicBezTo>
                    <a:pt x="13" y="37"/>
                    <a:pt x="0" y="30"/>
                    <a:pt x="9" y="17"/>
                  </a:cubicBezTo>
                  <a:close/>
                </a:path>
              </a:pathLst>
            </a:custGeom>
            <a:solidFill>
              <a:srgbClr val="97C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ḻiḋè">
              <a:extLst>
                <a:ext uri="{FF2B5EF4-FFF2-40B4-BE49-F238E27FC236}">
                  <a16:creationId xmlns:a16="http://schemas.microsoft.com/office/drawing/2014/main" id="{916C8B25-B84F-4B78-BAC9-65E9201432F2}"/>
                </a:ext>
              </a:extLst>
            </p:cNvPr>
            <p:cNvSpPr/>
            <p:nvPr/>
          </p:nvSpPr>
          <p:spPr bwMode="auto">
            <a:xfrm>
              <a:off x="6369844" y="3670300"/>
              <a:ext cx="96838" cy="222250"/>
            </a:xfrm>
            <a:custGeom>
              <a:avLst/>
              <a:gdLst>
                <a:gd name="T0" fmla="*/ 0 w 71"/>
                <a:gd name="T1" fmla="*/ 127 h 164"/>
                <a:gd name="T2" fmla="*/ 36 w 71"/>
                <a:gd name="T3" fmla="*/ 12 h 164"/>
                <a:gd name="T4" fmla="*/ 44 w 71"/>
                <a:gd name="T5" fmla="*/ 64 h 164"/>
                <a:gd name="T6" fmla="*/ 0 w 71"/>
                <a:gd name="T7" fmla="*/ 1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64">
                  <a:moveTo>
                    <a:pt x="0" y="127"/>
                  </a:moveTo>
                  <a:cubicBezTo>
                    <a:pt x="0" y="127"/>
                    <a:pt x="2" y="24"/>
                    <a:pt x="36" y="12"/>
                  </a:cubicBezTo>
                  <a:cubicBezTo>
                    <a:pt x="71" y="0"/>
                    <a:pt x="50" y="49"/>
                    <a:pt x="44" y="64"/>
                  </a:cubicBezTo>
                  <a:cubicBezTo>
                    <a:pt x="38" y="79"/>
                    <a:pt x="1" y="164"/>
                    <a:pt x="0" y="127"/>
                  </a:cubicBezTo>
                  <a:close/>
                </a:path>
              </a:pathLst>
            </a:custGeom>
            <a:solidFill>
              <a:srgbClr val="97C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1íḋê">
              <a:extLst>
                <a:ext uri="{FF2B5EF4-FFF2-40B4-BE49-F238E27FC236}">
                  <a16:creationId xmlns:a16="http://schemas.microsoft.com/office/drawing/2014/main" id="{F283B75C-426E-4AA0-837E-5D163350E3B1}"/>
                </a:ext>
              </a:extLst>
            </p:cNvPr>
            <p:cNvSpPr/>
            <p:nvPr/>
          </p:nvSpPr>
          <p:spPr bwMode="auto">
            <a:xfrm>
              <a:off x="6614319" y="3884612"/>
              <a:ext cx="52388" cy="311150"/>
            </a:xfrm>
            <a:custGeom>
              <a:avLst/>
              <a:gdLst>
                <a:gd name="T0" fmla="*/ 37 w 38"/>
                <a:gd name="T1" fmla="*/ 208 h 231"/>
                <a:gd name="T2" fmla="*/ 20 w 38"/>
                <a:gd name="T3" fmla="*/ 13 h 231"/>
                <a:gd name="T4" fmla="*/ 6 w 38"/>
                <a:gd name="T5" fmla="*/ 45 h 231"/>
                <a:gd name="T6" fmla="*/ 21 w 38"/>
                <a:gd name="T7" fmla="*/ 208 h 231"/>
                <a:gd name="T8" fmla="*/ 37 w 38"/>
                <a:gd name="T9" fmla="*/ 2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1">
                  <a:moveTo>
                    <a:pt x="37" y="208"/>
                  </a:moveTo>
                  <a:cubicBezTo>
                    <a:pt x="37" y="208"/>
                    <a:pt x="33" y="26"/>
                    <a:pt x="20" y="13"/>
                  </a:cubicBezTo>
                  <a:cubicBezTo>
                    <a:pt x="6" y="0"/>
                    <a:pt x="0" y="20"/>
                    <a:pt x="6" y="45"/>
                  </a:cubicBezTo>
                  <a:cubicBezTo>
                    <a:pt x="12" y="70"/>
                    <a:pt x="20" y="192"/>
                    <a:pt x="21" y="208"/>
                  </a:cubicBezTo>
                  <a:cubicBezTo>
                    <a:pt x="21" y="225"/>
                    <a:pt x="38" y="231"/>
                    <a:pt x="37" y="208"/>
                  </a:cubicBezTo>
                  <a:close/>
                </a:path>
              </a:pathLst>
            </a:custGeom>
            <a:solidFill>
              <a:srgbClr val="97C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ṡḻíḑé">
              <a:extLst>
                <a:ext uri="{FF2B5EF4-FFF2-40B4-BE49-F238E27FC236}">
                  <a16:creationId xmlns:a16="http://schemas.microsoft.com/office/drawing/2014/main" id="{66C4A8A1-D44B-486E-9DB0-29BE78FAB01F}"/>
                </a:ext>
              </a:extLst>
            </p:cNvPr>
            <p:cNvSpPr/>
            <p:nvPr/>
          </p:nvSpPr>
          <p:spPr bwMode="auto">
            <a:xfrm>
              <a:off x="5009357" y="3379787"/>
              <a:ext cx="265113" cy="174625"/>
            </a:xfrm>
            <a:custGeom>
              <a:avLst/>
              <a:gdLst>
                <a:gd name="T0" fmla="*/ 11 w 167"/>
                <a:gd name="T1" fmla="*/ 110 h 110"/>
                <a:gd name="T2" fmla="*/ 0 w 167"/>
                <a:gd name="T3" fmla="*/ 89 h 110"/>
                <a:gd name="T4" fmla="*/ 156 w 167"/>
                <a:gd name="T5" fmla="*/ 0 h 110"/>
                <a:gd name="T6" fmla="*/ 167 w 167"/>
                <a:gd name="T7" fmla="*/ 21 h 110"/>
                <a:gd name="T8" fmla="*/ 11 w 16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10">
                  <a:moveTo>
                    <a:pt x="11" y="110"/>
                  </a:moveTo>
                  <a:lnTo>
                    <a:pt x="0" y="89"/>
                  </a:lnTo>
                  <a:lnTo>
                    <a:pt x="156" y="0"/>
                  </a:lnTo>
                  <a:lnTo>
                    <a:pt x="167" y="21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şļîḍé">
              <a:extLst>
                <a:ext uri="{FF2B5EF4-FFF2-40B4-BE49-F238E27FC236}">
                  <a16:creationId xmlns:a16="http://schemas.microsoft.com/office/drawing/2014/main" id="{E861C316-53DC-4E0E-9568-5F3EA2F91DD3}"/>
                </a:ext>
              </a:extLst>
            </p:cNvPr>
            <p:cNvSpPr/>
            <p:nvPr/>
          </p:nvSpPr>
          <p:spPr bwMode="auto">
            <a:xfrm>
              <a:off x="5004594" y="3519487"/>
              <a:ext cx="25400" cy="34925"/>
            </a:xfrm>
            <a:custGeom>
              <a:avLst/>
              <a:gdLst>
                <a:gd name="T0" fmla="*/ 2 w 19"/>
                <a:gd name="T1" fmla="*/ 1 h 26"/>
                <a:gd name="T2" fmla="*/ 14 w 19"/>
                <a:gd name="T3" fmla="*/ 10 h 26"/>
                <a:gd name="T4" fmla="*/ 16 w 19"/>
                <a:gd name="T5" fmla="*/ 25 h 26"/>
                <a:gd name="T6" fmla="*/ 5 w 19"/>
                <a:gd name="T7" fmla="*/ 16 h 26"/>
                <a:gd name="T8" fmla="*/ 2 w 19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2" y="1"/>
                  </a:moveTo>
                  <a:cubicBezTo>
                    <a:pt x="5" y="0"/>
                    <a:pt x="10" y="4"/>
                    <a:pt x="14" y="10"/>
                  </a:cubicBezTo>
                  <a:cubicBezTo>
                    <a:pt x="18" y="17"/>
                    <a:pt x="19" y="23"/>
                    <a:pt x="16" y="25"/>
                  </a:cubicBezTo>
                  <a:cubicBezTo>
                    <a:pt x="14" y="26"/>
                    <a:pt x="9" y="22"/>
                    <a:pt x="5" y="16"/>
                  </a:cubicBezTo>
                  <a:cubicBezTo>
                    <a:pt x="1" y="9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ṧ1îďê">
              <a:extLst>
                <a:ext uri="{FF2B5EF4-FFF2-40B4-BE49-F238E27FC236}">
                  <a16:creationId xmlns:a16="http://schemas.microsoft.com/office/drawing/2014/main" id="{F37A1A2F-3BD8-40BD-9456-1D34CAF704F6}"/>
                </a:ext>
              </a:extLst>
            </p:cNvPr>
            <p:cNvSpPr/>
            <p:nvPr/>
          </p:nvSpPr>
          <p:spPr bwMode="auto">
            <a:xfrm>
              <a:off x="5009357" y="3143250"/>
              <a:ext cx="266700" cy="568325"/>
            </a:xfrm>
            <a:custGeom>
              <a:avLst/>
              <a:gdLst>
                <a:gd name="T0" fmla="*/ 170 w 198"/>
                <a:gd name="T1" fmla="*/ 0 h 422"/>
                <a:gd name="T2" fmla="*/ 170 w 198"/>
                <a:gd name="T3" fmla="*/ 301 h 422"/>
                <a:gd name="T4" fmla="*/ 0 w 198"/>
                <a:gd name="T5" fmla="*/ 398 h 422"/>
                <a:gd name="T6" fmla="*/ 13 w 198"/>
                <a:gd name="T7" fmla="*/ 422 h 422"/>
                <a:gd name="T8" fmla="*/ 190 w 198"/>
                <a:gd name="T9" fmla="*/ 321 h 422"/>
                <a:gd name="T10" fmla="*/ 197 w 198"/>
                <a:gd name="T11" fmla="*/ 305 h 422"/>
                <a:gd name="T12" fmla="*/ 197 w 198"/>
                <a:gd name="T13" fmla="*/ 304 h 422"/>
                <a:gd name="T14" fmla="*/ 197 w 198"/>
                <a:gd name="T15" fmla="*/ 0 h 422"/>
                <a:gd name="T16" fmla="*/ 170 w 198"/>
                <a:gd name="T1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422">
                  <a:moveTo>
                    <a:pt x="170" y="0"/>
                  </a:moveTo>
                  <a:cubicBezTo>
                    <a:pt x="170" y="301"/>
                    <a:pt x="170" y="301"/>
                    <a:pt x="170" y="301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3" y="422"/>
                    <a:pt x="13" y="422"/>
                    <a:pt x="13" y="422"/>
                  </a:cubicBezTo>
                  <a:cubicBezTo>
                    <a:pt x="13" y="422"/>
                    <a:pt x="182" y="326"/>
                    <a:pt x="190" y="321"/>
                  </a:cubicBezTo>
                  <a:cubicBezTo>
                    <a:pt x="198" y="315"/>
                    <a:pt x="197" y="305"/>
                    <a:pt x="197" y="305"/>
                  </a:cubicBezTo>
                  <a:cubicBezTo>
                    <a:pt x="197" y="304"/>
                    <a:pt x="197" y="304"/>
                    <a:pt x="197" y="304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s1iďê">
              <a:extLst>
                <a:ext uri="{FF2B5EF4-FFF2-40B4-BE49-F238E27FC236}">
                  <a16:creationId xmlns:a16="http://schemas.microsoft.com/office/drawing/2014/main" id="{0C2AE947-D259-4058-BC95-343287DA9DA2}"/>
                </a:ext>
              </a:extLst>
            </p:cNvPr>
            <p:cNvSpPr/>
            <p:nvPr/>
          </p:nvSpPr>
          <p:spPr bwMode="auto">
            <a:xfrm>
              <a:off x="5004594" y="3678237"/>
              <a:ext cx="25400" cy="34925"/>
            </a:xfrm>
            <a:custGeom>
              <a:avLst/>
              <a:gdLst>
                <a:gd name="T0" fmla="*/ 2 w 19"/>
                <a:gd name="T1" fmla="*/ 1 h 26"/>
                <a:gd name="T2" fmla="*/ 14 w 19"/>
                <a:gd name="T3" fmla="*/ 10 h 26"/>
                <a:gd name="T4" fmla="*/ 16 w 19"/>
                <a:gd name="T5" fmla="*/ 25 h 26"/>
                <a:gd name="T6" fmla="*/ 5 w 19"/>
                <a:gd name="T7" fmla="*/ 16 h 26"/>
                <a:gd name="T8" fmla="*/ 2 w 19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2" y="1"/>
                  </a:moveTo>
                  <a:cubicBezTo>
                    <a:pt x="5" y="0"/>
                    <a:pt x="10" y="4"/>
                    <a:pt x="14" y="10"/>
                  </a:cubicBezTo>
                  <a:cubicBezTo>
                    <a:pt x="18" y="17"/>
                    <a:pt x="19" y="23"/>
                    <a:pt x="16" y="25"/>
                  </a:cubicBezTo>
                  <a:cubicBezTo>
                    <a:pt x="14" y="26"/>
                    <a:pt x="9" y="22"/>
                    <a:pt x="5" y="16"/>
                  </a:cubicBezTo>
                  <a:cubicBezTo>
                    <a:pt x="1" y="9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$liḑe">
              <a:extLst>
                <a:ext uri="{FF2B5EF4-FFF2-40B4-BE49-F238E27FC236}">
                  <a16:creationId xmlns:a16="http://schemas.microsoft.com/office/drawing/2014/main" id="{BAF15FF7-FE1E-47B8-85BF-853DE92D0846}"/>
                </a:ext>
              </a:extLst>
            </p:cNvPr>
            <p:cNvSpPr/>
            <p:nvPr/>
          </p:nvSpPr>
          <p:spPr bwMode="auto">
            <a:xfrm>
              <a:off x="5237957" y="3135312"/>
              <a:ext cx="36513" cy="14288"/>
            </a:xfrm>
            <a:prstGeom prst="ellipse">
              <a:avLst/>
            </a:pr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śḻiḍé">
              <a:extLst>
                <a:ext uri="{FF2B5EF4-FFF2-40B4-BE49-F238E27FC236}">
                  <a16:creationId xmlns:a16="http://schemas.microsoft.com/office/drawing/2014/main" id="{3F99683D-5F15-401E-9576-C2A8EDC36BE1}"/>
                </a:ext>
              </a:extLst>
            </p:cNvPr>
            <p:cNvSpPr/>
            <p:nvPr/>
          </p:nvSpPr>
          <p:spPr bwMode="auto">
            <a:xfrm>
              <a:off x="4641057" y="3165475"/>
              <a:ext cx="266700" cy="173038"/>
            </a:xfrm>
            <a:custGeom>
              <a:avLst/>
              <a:gdLst>
                <a:gd name="T0" fmla="*/ 12 w 168"/>
                <a:gd name="T1" fmla="*/ 109 h 109"/>
                <a:gd name="T2" fmla="*/ 0 w 168"/>
                <a:gd name="T3" fmla="*/ 89 h 109"/>
                <a:gd name="T4" fmla="*/ 156 w 168"/>
                <a:gd name="T5" fmla="*/ 0 h 109"/>
                <a:gd name="T6" fmla="*/ 168 w 168"/>
                <a:gd name="T7" fmla="*/ 20 h 109"/>
                <a:gd name="T8" fmla="*/ 12 w 168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9">
                  <a:moveTo>
                    <a:pt x="12" y="109"/>
                  </a:moveTo>
                  <a:lnTo>
                    <a:pt x="0" y="89"/>
                  </a:lnTo>
                  <a:lnTo>
                    <a:pt x="156" y="0"/>
                  </a:lnTo>
                  <a:lnTo>
                    <a:pt x="168" y="20"/>
                  </a:lnTo>
                  <a:lnTo>
                    <a:pt x="12" y="109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ḷîde">
              <a:extLst>
                <a:ext uri="{FF2B5EF4-FFF2-40B4-BE49-F238E27FC236}">
                  <a16:creationId xmlns:a16="http://schemas.microsoft.com/office/drawing/2014/main" id="{CCAF2C93-EE13-4A4F-BFD7-08B1575D5AD1}"/>
                </a:ext>
              </a:extLst>
            </p:cNvPr>
            <p:cNvSpPr/>
            <p:nvPr/>
          </p:nvSpPr>
          <p:spPr bwMode="auto">
            <a:xfrm>
              <a:off x="4636294" y="3305175"/>
              <a:ext cx="25400" cy="36513"/>
            </a:xfrm>
            <a:custGeom>
              <a:avLst/>
              <a:gdLst>
                <a:gd name="T0" fmla="*/ 3 w 19"/>
                <a:gd name="T1" fmla="*/ 2 h 27"/>
                <a:gd name="T2" fmla="*/ 14 w 19"/>
                <a:gd name="T3" fmla="*/ 11 h 27"/>
                <a:gd name="T4" fmla="*/ 17 w 19"/>
                <a:gd name="T5" fmla="*/ 25 h 27"/>
                <a:gd name="T6" fmla="*/ 5 w 19"/>
                <a:gd name="T7" fmla="*/ 16 h 27"/>
                <a:gd name="T8" fmla="*/ 3 w 19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3" y="2"/>
                  </a:moveTo>
                  <a:cubicBezTo>
                    <a:pt x="5" y="0"/>
                    <a:pt x="10" y="4"/>
                    <a:pt x="14" y="11"/>
                  </a:cubicBezTo>
                  <a:cubicBezTo>
                    <a:pt x="18" y="17"/>
                    <a:pt x="19" y="24"/>
                    <a:pt x="17" y="25"/>
                  </a:cubicBezTo>
                  <a:cubicBezTo>
                    <a:pt x="14" y="27"/>
                    <a:pt x="9" y="23"/>
                    <a:pt x="5" y="16"/>
                  </a:cubicBezTo>
                  <a:cubicBezTo>
                    <a:pt x="1" y="10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ļiḑè">
              <a:extLst>
                <a:ext uri="{FF2B5EF4-FFF2-40B4-BE49-F238E27FC236}">
                  <a16:creationId xmlns:a16="http://schemas.microsoft.com/office/drawing/2014/main" id="{C2B2EFBB-545B-4787-812F-E363AF3CE7C5}"/>
                </a:ext>
              </a:extLst>
            </p:cNvPr>
            <p:cNvSpPr/>
            <p:nvPr/>
          </p:nvSpPr>
          <p:spPr bwMode="auto">
            <a:xfrm>
              <a:off x="4641057" y="2927350"/>
              <a:ext cx="268288" cy="568325"/>
            </a:xfrm>
            <a:custGeom>
              <a:avLst/>
              <a:gdLst>
                <a:gd name="T0" fmla="*/ 171 w 199"/>
                <a:gd name="T1" fmla="*/ 0 h 422"/>
                <a:gd name="T2" fmla="*/ 171 w 199"/>
                <a:gd name="T3" fmla="*/ 301 h 422"/>
                <a:gd name="T4" fmla="*/ 0 w 199"/>
                <a:gd name="T5" fmla="*/ 399 h 422"/>
                <a:gd name="T6" fmla="*/ 14 w 199"/>
                <a:gd name="T7" fmla="*/ 422 h 422"/>
                <a:gd name="T8" fmla="*/ 191 w 199"/>
                <a:gd name="T9" fmla="*/ 321 h 422"/>
                <a:gd name="T10" fmla="*/ 198 w 199"/>
                <a:gd name="T11" fmla="*/ 305 h 422"/>
                <a:gd name="T12" fmla="*/ 198 w 199"/>
                <a:gd name="T13" fmla="*/ 304 h 422"/>
                <a:gd name="T14" fmla="*/ 198 w 199"/>
                <a:gd name="T15" fmla="*/ 0 h 422"/>
                <a:gd name="T16" fmla="*/ 171 w 199"/>
                <a:gd name="T1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422">
                  <a:moveTo>
                    <a:pt x="171" y="0"/>
                  </a:moveTo>
                  <a:cubicBezTo>
                    <a:pt x="171" y="301"/>
                    <a:pt x="171" y="301"/>
                    <a:pt x="171" y="301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14" y="422"/>
                    <a:pt x="14" y="422"/>
                    <a:pt x="14" y="422"/>
                  </a:cubicBezTo>
                  <a:cubicBezTo>
                    <a:pt x="14" y="422"/>
                    <a:pt x="183" y="327"/>
                    <a:pt x="191" y="321"/>
                  </a:cubicBezTo>
                  <a:cubicBezTo>
                    <a:pt x="199" y="316"/>
                    <a:pt x="198" y="305"/>
                    <a:pt x="198" y="305"/>
                  </a:cubicBezTo>
                  <a:cubicBezTo>
                    <a:pt x="198" y="304"/>
                    <a:pt x="198" y="304"/>
                    <a:pt x="198" y="304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ṣḻiḍe">
              <a:extLst>
                <a:ext uri="{FF2B5EF4-FFF2-40B4-BE49-F238E27FC236}">
                  <a16:creationId xmlns:a16="http://schemas.microsoft.com/office/drawing/2014/main" id="{72003F8E-E83D-4564-AC2C-57B74D756E63}"/>
                </a:ext>
              </a:extLst>
            </p:cNvPr>
            <p:cNvSpPr/>
            <p:nvPr/>
          </p:nvSpPr>
          <p:spPr bwMode="auto">
            <a:xfrm>
              <a:off x="4636294" y="3462337"/>
              <a:ext cx="25400" cy="36513"/>
            </a:xfrm>
            <a:custGeom>
              <a:avLst/>
              <a:gdLst>
                <a:gd name="T0" fmla="*/ 3 w 19"/>
                <a:gd name="T1" fmla="*/ 2 h 27"/>
                <a:gd name="T2" fmla="*/ 14 w 19"/>
                <a:gd name="T3" fmla="*/ 11 h 27"/>
                <a:gd name="T4" fmla="*/ 17 w 19"/>
                <a:gd name="T5" fmla="*/ 25 h 27"/>
                <a:gd name="T6" fmla="*/ 5 w 19"/>
                <a:gd name="T7" fmla="*/ 16 h 27"/>
                <a:gd name="T8" fmla="*/ 3 w 19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3" y="2"/>
                  </a:moveTo>
                  <a:cubicBezTo>
                    <a:pt x="5" y="0"/>
                    <a:pt x="10" y="4"/>
                    <a:pt x="14" y="11"/>
                  </a:cubicBezTo>
                  <a:cubicBezTo>
                    <a:pt x="18" y="17"/>
                    <a:pt x="19" y="24"/>
                    <a:pt x="17" y="25"/>
                  </a:cubicBezTo>
                  <a:cubicBezTo>
                    <a:pt x="14" y="27"/>
                    <a:pt x="9" y="23"/>
                    <a:pt x="5" y="16"/>
                  </a:cubicBezTo>
                  <a:cubicBezTo>
                    <a:pt x="1" y="10"/>
                    <a:pt x="0" y="3"/>
                    <a:pt x="3" y="2"/>
                  </a:cubicBezTo>
                  <a:close/>
                </a:path>
              </a:pathLst>
            </a:cu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ṥľïdè">
              <a:extLst>
                <a:ext uri="{FF2B5EF4-FFF2-40B4-BE49-F238E27FC236}">
                  <a16:creationId xmlns:a16="http://schemas.microsoft.com/office/drawing/2014/main" id="{630BB7E4-D03F-44D9-82D2-4726AB99A5FD}"/>
                </a:ext>
              </a:extLst>
            </p:cNvPr>
            <p:cNvSpPr/>
            <p:nvPr/>
          </p:nvSpPr>
          <p:spPr bwMode="auto">
            <a:xfrm>
              <a:off x="4871244" y="2921000"/>
              <a:ext cx="36513" cy="12700"/>
            </a:xfrm>
            <a:prstGeom prst="ellipse">
              <a:avLst/>
            </a:prstGeom>
            <a:solidFill>
              <a:srgbClr val="383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šlíḋe">
              <a:extLst>
                <a:ext uri="{FF2B5EF4-FFF2-40B4-BE49-F238E27FC236}">
                  <a16:creationId xmlns:a16="http://schemas.microsoft.com/office/drawing/2014/main" id="{B83BEA73-A9B5-4986-A309-C362EBFD6A09}"/>
                </a:ext>
              </a:extLst>
            </p:cNvPr>
            <p:cNvSpPr/>
            <p:nvPr/>
          </p:nvSpPr>
          <p:spPr bwMode="auto">
            <a:xfrm>
              <a:off x="5118894" y="3490912"/>
              <a:ext cx="36513" cy="136525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$ľíḍè">
              <a:extLst>
                <a:ext uri="{FF2B5EF4-FFF2-40B4-BE49-F238E27FC236}">
                  <a16:creationId xmlns:a16="http://schemas.microsoft.com/office/drawing/2014/main" id="{58A6C2D6-2E15-4826-AA25-7E9F69628FAC}"/>
                </a:ext>
              </a:extLst>
            </p:cNvPr>
            <p:cNvSpPr/>
            <p:nvPr/>
          </p:nvSpPr>
          <p:spPr bwMode="auto">
            <a:xfrm>
              <a:off x="4728369" y="3281362"/>
              <a:ext cx="36513" cy="139700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1ïḋê">
              <a:extLst>
                <a:ext uri="{FF2B5EF4-FFF2-40B4-BE49-F238E27FC236}">
                  <a16:creationId xmlns:a16="http://schemas.microsoft.com/office/drawing/2014/main" id="{5F3C5FE1-500B-49A5-B3E1-8A9D73356A01}"/>
                </a:ext>
              </a:extLst>
            </p:cNvPr>
            <p:cNvSpPr/>
            <p:nvPr/>
          </p:nvSpPr>
          <p:spPr bwMode="auto">
            <a:xfrm>
              <a:off x="4814094" y="3051175"/>
              <a:ext cx="493713" cy="358775"/>
            </a:xfrm>
            <a:custGeom>
              <a:avLst/>
              <a:gdLst>
                <a:gd name="T0" fmla="*/ 0 w 311"/>
                <a:gd name="T1" fmla="*/ 0 h 226"/>
                <a:gd name="T2" fmla="*/ 311 w 311"/>
                <a:gd name="T3" fmla="*/ 179 h 226"/>
                <a:gd name="T4" fmla="*/ 311 w 311"/>
                <a:gd name="T5" fmla="*/ 226 h 226"/>
                <a:gd name="T6" fmla="*/ 0 w 311"/>
                <a:gd name="T7" fmla="*/ 50 h 226"/>
                <a:gd name="T8" fmla="*/ 0 w 31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26">
                  <a:moveTo>
                    <a:pt x="0" y="0"/>
                  </a:moveTo>
                  <a:lnTo>
                    <a:pt x="311" y="179"/>
                  </a:lnTo>
                  <a:lnTo>
                    <a:pt x="311" y="226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$ļïḓê">
              <a:extLst>
                <a:ext uri="{FF2B5EF4-FFF2-40B4-BE49-F238E27FC236}">
                  <a16:creationId xmlns:a16="http://schemas.microsoft.com/office/drawing/2014/main" id="{7A9910B0-5B7F-4BC1-A0C0-30E712D8BA0F}"/>
                </a:ext>
              </a:extLst>
            </p:cNvPr>
            <p:cNvSpPr/>
            <p:nvPr/>
          </p:nvSpPr>
          <p:spPr bwMode="auto">
            <a:xfrm>
              <a:off x="4814094" y="3046412"/>
              <a:ext cx="506413" cy="288925"/>
            </a:xfrm>
            <a:custGeom>
              <a:avLst/>
              <a:gdLst>
                <a:gd name="T0" fmla="*/ 319 w 319"/>
                <a:gd name="T1" fmla="*/ 177 h 182"/>
                <a:gd name="T2" fmla="*/ 311 w 319"/>
                <a:gd name="T3" fmla="*/ 182 h 182"/>
                <a:gd name="T4" fmla="*/ 0 w 319"/>
                <a:gd name="T5" fmla="*/ 3 h 182"/>
                <a:gd name="T6" fmla="*/ 6 w 319"/>
                <a:gd name="T7" fmla="*/ 0 h 182"/>
                <a:gd name="T8" fmla="*/ 319 w 319"/>
                <a:gd name="T9" fmla="*/ 17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2">
                  <a:moveTo>
                    <a:pt x="319" y="177"/>
                  </a:moveTo>
                  <a:lnTo>
                    <a:pt x="311" y="182"/>
                  </a:lnTo>
                  <a:lnTo>
                    <a:pt x="0" y="3"/>
                  </a:lnTo>
                  <a:lnTo>
                    <a:pt x="6" y="0"/>
                  </a:lnTo>
                  <a:lnTo>
                    <a:pt x="319" y="177"/>
                  </a:lnTo>
                  <a:close/>
                </a:path>
              </a:pathLst>
            </a:custGeom>
            <a:solidFill>
              <a:srgbClr val="D8AE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$ḻîḍê">
              <a:extLst>
                <a:ext uri="{FF2B5EF4-FFF2-40B4-BE49-F238E27FC236}">
                  <a16:creationId xmlns:a16="http://schemas.microsoft.com/office/drawing/2014/main" id="{BCD67D3D-6BD0-42D2-B3CA-88E4678C7BB9}"/>
                </a:ext>
              </a:extLst>
            </p:cNvPr>
            <p:cNvSpPr/>
            <p:nvPr/>
          </p:nvSpPr>
          <p:spPr bwMode="auto">
            <a:xfrm>
              <a:off x="5307807" y="3327400"/>
              <a:ext cx="12700" cy="82550"/>
            </a:xfrm>
            <a:custGeom>
              <a:avLst/>
              <a:gdLst>
                <a:gd name="T0" fmla="*/ 0 w 8"/>
                <a:gd name="T1" fmla="*/ 52 h 52"/>
                <a:gd name="T2" fmla="*/ 8 w 8"/>
                <a:gd name="T3" fmla="*/ 46 h 52"/>
                <a:gd name="T4" fmla="*/ 8 w 8"/>
                <a:gd name="T5" fmla="*/ 0 h 52"/>
                <a:gd name="T6" fmla="*/ 0 w 8"/>
                <a:gd name="T7" fmla="*/ 5 h 52"/>
                <a:gd name="T8" fmla="*/ 0 w 8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2">
                  <a:moveTo>
                    <a:pt x="0" y="52"/>
                  </a:moveTo>
                  <a:lnTo>
                    <a:pt x="8" y="46"/>
                  </a:lnTo>
                  <a:lnTo>
                    <a:pt x="8" y="0"/>
                  </a:lnTo>
                  <a:lnTo>
                    <a:pt x="0" y="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967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ļiḑe">
              <a:extLst>
                <a:ext uri="{FF2B5EF4-FFF2-40B4-BE49-F238E27FC236}">
                  <a16:creationId xmlns:a16="http://schemas.microsoft.com/office/drawing/2014/main" id="{25EAE09E-329E-4B43-B6F7-1191838CF3BE}"/>
                </a:ext>
              </a:extLst>
            </p:cNvPr>
            <p:cNvSpPr/>
            <p:nvPr/>
          </p:nvSpPr>
          <p:spPr bwMode="auto">
            <a:xfrm>
              <a:off x="4814094" y="2946400"/>
              <a:ext cx="493713" cy="357188"/>
            </a:xfrm>
            <a:custGeom>
              <a:avLst/>
              <a:gdLst>
                <a:gd name="T0" fmla="*/ 0 w 311"/>
                <a:gd name="T1" fmla="*/ 0 h 225"/>
                <a:gd name="T2" fmla="*/ 311 w 311"/>
                <a:gd name="T3" fmla="*/ 179 h 225"/>
                <a:gd name="T4" fmla="*/ 311 w 311"/>
                <a:gd name="T5" fmla="*/ 225 h 225"/>
                <a:gd name="T6" fmla="*/ 0 w 311"/>
                <a:gd name="T7" fmla="*/ 50 h 225"/>
                <a:gd name="T8" fmla="*/ 0 w 311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25">
                  <a:moveTo>
                    <a:pt x="0" y="0"/>
                  </a:moveTo>
                  <a:lnTo>
                    <a:pt x="311" y="179"/>
                  </a:lnTo>
                  <a:lnTo>
                    <a:pt x="311" y="225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ṩļíḍè">
              <a:extLst>
                <a:ext uri="{FF2B5EF4-FFF2-40B4-BE49-F238E27FC236}">
                  <a16:creationId xmlns:a16="http://schemas.microsoft.com/office/drawing/2014/main" id="{67E1C1D8-C889-4278-8947-8B9E93E261D4}"/>
                </a:ext>
              </a:extLst>
            </p:cNvPr>
            <p:cNvSpPr/>
            <p:nvPr/>
          </p:nvSpPr>
          <p:spPr bwMode="auto">
            <a:xfrm>
              <a:off x="4814094" y="2940050"/>
              <a:ext cx="506413" cy="290513"/>
            </a:xfrm>
            <a:custGeom>
              <a:avLst/>
              <a:gdLst>
                <a:gd name="T0" fmla="*/ 319 w 319"/>
                <a:gd name="T1" fmla="*/ 178 h 183"/>
                <a:gd name="T2" fmla="*/ 311 w 319"/>
                <a:gd name="T3" fmla="*/ 183 h 183"/>
                <a:gd name="T4" fmla="*/ 0 w 319"/>
                <a:gd name="T5" fmla="*/ 4 h 183"/>
                <a:gd name="T6" fmla="*/ 6 w 319"/>
                <a:gd name="T7" fmla="*/ 0 h 183"/>
                <a:gd name="T8" fmla="*/ 319 w 319"/>
                <a:gd name="T9" fmla="*/ 1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3">
                  <a:moveTo>
                    <a:pt x="319" y="178"/>
                  </a:moveTo>
                  <a:lnTo>
                    <a:pt x="311" y="183"/>
                  </a:lnTo>
                  <a:lnTo>
                    <a:pt x="0" y="4"/>
                  </a:lnTo>
                  <a:lnTo>
                    <a:pt x="6" y="0"/>
                  </a:lnTo>
                  <a:lnTo>
                    <a:pt x="319" y="178"/>
                  </a:lnTo>
                  <a:close/>
                </a:path>
              </a:pathLst>
            </a:custGeom>
            <a:solidFill>
              <a:srgbClr val="D8AE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lîďe">
              <a:extLst>
                <a:ext uri="{FF2B5EF4-FFF2-40B4-BE49-F238E27FC236}">
                  <a16:creationId xmlns:a16="http://schemas.microsoft.com/office/drawing/2014/main" id="{8F228296-F47D-4321-8EA1-FAD7BEA9E9C7}"/>
                </a:ext>
              </a:extLst>
            </p:cNvPr>
            <p:cNvSpPr/>
            <p:nvPr/>
          </p:nvSpPr>
          <p:spPr bwMode="auto">
            <a:xfrm>
              <a:off x="5307807" y="3222625"/>
              <a:ext cx="12700" cy="80963"/>
            </a:xfrm>
            <a:custGeom>
              <a:avLst/>
              <a:gdLst>
                <a:gd name="T0" fmla="*/ 0 w 8"/>
                <a:gd name="T1" fmla="*/ 51 h 51"/>
                <a:gd name="T2" fmla="*/ 8 w 8"/>
                <a:gd name="T3" fmla="*/ 46 h 51"/>
                <a:gd name="T4" fmla="*/ 8 w 8"/>
                <a:gd name="T5" fmla="*/ 0 h 51"/>
                <a:gd name="T6" fmla="*/ 0 w 8"/>
                <a:gd name="T7" fmla="*/ 5 h 51"/>
                <a:gd name="T8" fmla="*/ 0 w 8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1">
                  <a:moveTo>
                    <a:pt x="0" y="51"/>
                  </a:moveTo>
                  <a:lnTo>
                    <a:pt x="8" y="46"/>
                  </a:lnTo>
                  <a:lnTo>
                    <a:pt x="8" y="0"/>
                  </a:lnTo>
                  <a:lnTo>
                    <a:pt x="0" y="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67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šlíḑê">
              <a:extLst>
                <a:ext uri="{FF2B5EF4-FFF2-40B4-BE49-F238E27FC236}">
                  <a16:creationId xmlns:a16="http://schemas.microsoft.com/office/drawing/2014/main" id="{E4C7A5C7-AC73-4B78-ADE0-0695F74CFF1F}"/>
                </a:ext>
              </a:extLst>
            </p:cNvPr>
            <p:cNvSpPr/>
            <p:nvPr/>
          </p:nvSpPr>
          <p:spPr bwMode="auto">
            <a:xfrm>
              <a:off x="4714082" y="3148012"/>
              <a:ext cx="569913" cy="325438"/>
            </a:xfrm>
            <a:custGeom>
              <a:avLst/>
              <a:gdLst>
                <a:gd name="T0" fmla="*/ 359 w 359"/>
                <a:gd name="T1" fmla="*/ 176 h 205"/>
                <a:gd name="T2" fmla="*/ 309 w 359"/>
                <a:gd name="T3" fmla="*/ 205 h 205"/>
                <a:gd name="T4" fmla="*/ 0 w 359"/>
                <a:gd name="T5" fmla="*/ 27 h 205"/>
                <a:gd name="T6" fmla="*/ 46 w 359"/>
                <a:gd name="T7" fmla="*/ 0 h 205"/>
                <a:gd name="T8" fmla="*/ 359 w 359"/>
                <a:gd name="T9" fmla="*/ 1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205">
                  <a:moveTo>
                    <a:pt x="359" y="176"/>
                  </a:moveTo>
                  <a:lnTo>
                    <a:pt x="309" y="205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359" y="176"/>
                  </a:lnTo>
                  <a:close/>
                </a:path>
              </a:pathLst>
            </a:custGeom>
            <a:solidFill>
              <a:srgbClr val="D8AE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ṡlíḋe">
              <a:extLst>
                <a:ext uri="{FF2B5EF4-FFF2-40B4-BE49-F238E27FC236}">
                  <a16:creationId xmlns:a16="http://schemas.microsoft.com/office/drawing/2014/main" id="{B5609F04-B810-4AD1-9209-56D24F4462C2}"/>
                </a:ext>
              </a:extLst>
            </p:cNvPr>
            <p:cNvSpPr/>
            <p:nvPr/>
          </p:nvSpPr>
          <p:spPr bwMode="auto">
            <a:xfrm>
              <a:off x="4714082" y="3190875"/>
              <a:ext cx="490538" cy="300038"/>
            </a:xfrm>
            <a:custGeom>
              <a:avLst/>
              <a:gdLst>
                <a:gd name="T0" fmla="*/ 0 w 309"/>
                <a:gd name="T1" fmla="*/ 0 h 189"/>
                <a:gd name="T2" fmla="*/ 0 w 309"/>
                <a:gd name="T3" fmla="*/ 10 h 189"/>
                <a:gd name="T4" fmla="*/ 309 w 309"/>
                <a:gd name="T5" fmla="*/ 189 h 189"/>
                <a:gd name="T6" fmla="*/ 309 w 309"/>
                <a:gd name="T7" fmla="*/ 178 h 189"/>
                <a:gd name="T8" fmla="*/ 0 w 30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89">
                  <a:moveTo>
                    <a:pt x="0" y="0"/>
                  </a:moveTo>
                  <a:lnTo>
                    <a:pt x="0" y="10"/>
                  </a:lnTo>
                  <a:lnTo>
                    <a:pt x="309" y="189"/>
                  </a:lnTo>
                  <a:lnTo>
                    <a:pt x="309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sḷídè">
              <a:extLst>
                <a:ext uri="{FF2B5EF4-FFF2-40B4-BE49-F238E27FC236}">
                  <a16:creationId xmlns:a16="http://schemas.microsoft.com/office/drawing/2014/main" id="{4D9E2495-28C4-4F16-B0C8-B5282B9C58AA}"/>
                </a:ext>
              </a:extLst>
            </p:cNvPr>
            <p:cNvSpPr/>
            <p:nvPr/>
          </p:nvSpPr>
          <p:spPr bwMode="auto">
            <a:xfrm>
              <a:off x="5204619" y="3427412"/>
              <a:ext cx="79375" cy="63500"/>
            </a:xfrm>
            <a:custGeom>
              <a:avLst/>
              <a:gdLst>
                <a:gd name="T0" fmla="*/ 0 w 50"/>
                <a:gd name="T1" fmla="*/ 40 h 40"/>
                <a:gd name="T2" fmla="*/ 50 w 50"/>
                <a:gd name="T3" fmla="*/ 11 h 40"/>
                <a:gd name="T4" fmla="*/ 50 w 50"/>
                <a:gd name="T5" fmla="*/ 0 h 40"/>
                <a:gd name="T6" fmla="*/ 0 w 50"/>
                <a:gd name="T7" fmla="*/ 29 h 40"/>
                <a:gd name="T8" fmla="*/ 0 w 5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0" y="40"/>
                  </a:moveTo>
                  <a:lnTo>
                    <a:pt x="50" y="11"/>
                  </a:lnTo>
                  <a:lnTo>
                    <a:pt x="50" y="0"/>
                  </a:lnTo>
                  <a:lnTo>
                    <a:pt x="0" y="2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67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ḷïďê">
              <a:extLst>
                <a:ext uri="{FF2B5EF4-FFF2-40B4-BE49-F238E27FC236}">
                  <a16:creationId xmlns:a16="http://schemas.microsoft.com/office/drawing/2014/main" id="{C2CCCA2C-1C8C-4430-8D8A-DFA7D569EF33}"/>
                </a:ext>
              </a:extLst>
            </p:cNvPr>
            <p:cNvSpPr/>
            <p:nvPr/>
          </p:nvSpPr>
          <p:spPr bwMode="auto">
            <a:xfrm>
              <a:off x="4615657" y="3216275"/>
              <a:ext cx="571500" cy="325438"/>
            </a:xfrm>
            <a:custGeom>
              <a:avLst/>
              <a:gdLst>
                <a:gd name="T0" fmla="*/ 360 w 360"/>
                <a:gd name="T1" fmla="*/ 176 h 205"/>
                <a:gd name="T2" fmla="*/ 311 w 360"/>
                <a:gd name="T3" fmla="*/ 205 h 205"/>
                <a:gd name="T4" fmla="*/ 0 w 360"/>
                <a:gd name="T5" fmla="*/ 28 h 205"/>
                <a:gd name="T6" fmla="*/ 47 w 360"/>
                <a:gd name="T7" fmla="*/ 0 h 205"/>
                <a:gd name="T8" fmla="*/ 360 w 360"/>
                <a:gd name="T9" fmla="*/ 1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205">
                  <a:moveTo>
                    <a:pt x="360" y="176"/>
                  </a:moveTo>
                  <a:lnTo>
                    <a:pt x="311" y="205"/>
                  </a:lnTo>
                  <a:lnTo>
                    <a:pt x="0" y="28"/>
                  </a:lnTo>
                  <a:lnTo>
                    <a:pt x="47" y="0"/>
                  </a:lnTo>
                  <a:lnTo>
                    <a:pt x="360" y="176"/>
                  </a:lnTo>
                  <a:close/>
                </a:path>
              </a:pathLst>
            </a:custGeom>
            <a:solidFill>
              <a:srgbClr val="D8AE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šḷiḓé">
              <a:extLst>
                <a:ext uri="{FF2B5EF4-FFF2-40B4-BE49-F238E27FC236}">
                  <a16:creationId xmlns:a16="http://schemas.microsoft.com/office/drawing/2014/main" id="{508DA948-58ED-4BC8-9E90-9496A8D0F329}"/>
                </a:ext>
              </a:extLst>
            </p:cNvPr>
            <p:cNvSpPr/>
            <p:nvPr/>
          </p:nvSpPr>
          <p:spPr bwMode="auto">
            <a:xfrm>
              <a:off x="4615657" y="3260725"/>
              <a:ext cx="493713" cy="298450"/>
            </a:xfrm>
            <a:custGeom>
              <a:avLst/>
              <a:gdLst>
                <a:gd name="T0" fmla="*/ 0 w 311"/>
                <a:gd name="T1" fmla="*/ 0 h 188"/>
                <a:gd name="T2" fmla="*/ 0 w 311"/>
                <a:gd name="T3" fmla="*/ 10 h 188"/>
                <a:gd name="T4" fmla="*/ 310 w 311"/>
                <a:gd name="T5" fmla="*/ 188 h 188"/>
                <a:gd name="T6" fmla="*/ 311 w 311"/>
                <a:gd name="T7" fmla="*/ 177 h 188"/>
                <a:gd name="T8" fmla="*/ 0 w 311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188">
                  <a:moveTo>
                    <a:pt x="0" y="0"/>
                  </a:moveTo>
                  <a:lnTo>
                    <a:pt x="0" y="10"/>
                  </a:lnTo>
                  <a:lnTo>
                    <a:pt x="310" y="188"/>
                  </a:lnTo>
                  <a:lnTo>
                    <a:pt x="311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ṩlïḑé">
              <a:extLst>
                <a:ext uri="{FF2B5EF4-FFF2-40B4-BE49-F238E27FC236}">
                  <a16:creationId xmlns:a16="http://schemas.microsoft.com/office/drawing/2014/main" id="{991ECF0C-0143-4346-B0BA-5BD4B296D044}"/>
                </a:ext>
              </a:extLst>
            </p:cNvPr>
            <p:cNvSpPr/>
            <p:nvPr/>
          </p:nvSpPr>
          <p:spPr bwMode="auto">
            <a:xfrm>
              <a:off x="5107782" y="3495675"/>
              <a:ext cx="79375" cy="63500"/>
            </a:xfrm>
            <a:custGeom>
              <a:avLst/>
              <a:gdLst>
                <a:gd name="T0" fmla="*/ 0 w 50"/>
                <a:gd name="T1" fmla="*/ 40 h 40"/>
                <a:gd name="T2" fmla="*/ 50 w 50"/>
                <a:gd name="T3" fmla="*/ 11 h 40"/>
                <a:gd name="T4" fmla="*/ 50 w 50"/>
                <a:gd name="T5" fmla="*/ 0 h 40"/>
                <a:gd name="T6" fmla="*/ 1 w 50"/>
                <a:gd name="T7" fmla="*/ 29 h 40"/>
                <a:gd name="T8" fmla="*/ 0 w 5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0" y="40"/>
                  </a:moveTo>
                  <a:lnTo>
                    <a:pt x="50" y="11"/>
                  </a:lnTo>
                  <a:lnTo>
                    <a:pt x="50" y="0"/>
                  </a:lnTo>
                  <a:lnTo>
                    <a:pt x="1" y="2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67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ṧļïḋe">
              <a:extLst>
                <a:ext uri="{FF2B5EF4-FFF2-40B4-BE49-F238E27FC236}">
                  <a16:creationId xmlns:a16="http://schemas.microsoft.com/office/drawing/2014/main" id="{9735FC8A-FBAC-49DD-9EF9-047FC7DEF3B3}"/>
                </a:ext>
              </a:extLst>
            </p:cNvPr>
            <p:cNvSpPr/>
            <p:nvPr/>
          </p:nvSpPr>
          <p:spPr bwMode="auto">
            <a:xfrm>
              <a:off x="4953794" y="4165600"/>
              <a:ext cx="39688" cy="204788"/>
            </a:xfrm>
            <a:custGeom>
              <a:avLst/>
              <a:gdLst>
                <a:gd name="T0" fmla="*/ 0 w 30"/>
                <a:gd name="T1" fmla="*/ 0 h 152"/>
                <a:gd name="T2" fmla="*/ 6 w 30"/>
                <a:gd name="T3" fmla="*/ 108 h 152"/>
                <a:gd name="T4" fmla="*/ 28 w 30"/>
                <a:gd name="T5" fmla="*/ 152 h 152"/>
                <a:gd name="T6" fmla="*/ 30 w 30"/>
                <a:gd name="T7" fmla="*/ 6 h 152"/>
                <a:gd name="T8" fmla="*/ 0 w 30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0"/>
                  </a:moveTo>
                  <a:cubicBezTo>
                    <a:pt x="0" y="0"/>
                    <a:pt x="1" y="91"/>
                    <a:pt x="6" y="108"/>
                  </a:cubicBezTo>
                  <a:cubicBezTo>
                    <a:pt x="10" y="126"/>
                    <a:pt x="28" y="152"/>
                    <a:pt x="28" y="152"/>
                  </a:cubicBezTo>
                  <a:cubicBezTo>
                    <a:pt x="30" y="6"/>
                    <a:pt x="30" y="6"/>
                    <a:pt x="3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ŝlîde">
              <a:extLst>
                <a:ext uri="{FF2B5EF4-FFF2-40B4-BE49-F238E27FC236}">
                  <a16:creationId xmlns:a16="http://schemas.microsoft.com/office/drawing/2014/main" id="{A14392E9-3CC8-4F61-8875-5272CFB5E697}"/>
                </a:ext>
              </a:extLst>
            </p:cNvPr>
            <p:cNvSpPr/>
            <p:nvPr/>
          </p:nvSpPr>
          <p:spPr bwMode="auto">
            <a:xfrm>
              <a:off x="4942682" y="3994150"/>
              <a:ext cx="74613" cy="188913"/>
            </a:xfrm>
            <a:custGeom>
              <a:avLst/>
              <a:gdLst>
                <a:gd name="T0" fmla="*/ 55 w 55"/>
                <a:gd name="T1" fmla="*/ 0 h 140"/>
                <a:gd name="T2" fmla="*/ 6 w 55"/>
                <a:gd name="T3" fmla="*/ 37 h 140"/>
                <a:gd name="T4" fmla="*/ 4 w 55"/>
                <a:gd name="T5" fmla="*/ 129 h 140"/>
                <a:gd name="T6" fmla="*/ 24 w 55"/>
                <a:gd name="T7" fmla="*/ 140 h 140"/>
                <a:gd name="T8" fmla="*/ 55 w 55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40">
                  <a:moveTo>
                    <a:pt x="55" y="0"/>
                  </a:moveTo>
                  <a:cubicBezTo>
                    <a:pt x="55" y="0"/>
                    <a:pt x="12" y="8"/>
                    <a:pt x="6" y="37"/>
                  </a:cubicBezTo>
                  <a:cubicBezTo>
                    <a:pt x="0" y="65"/>
                    <a:pt x="3" y="124"/>
                    <a:pt x="4" y="129"/>
                  </a:cubicBezTo>
                  <a:cubicBezTo>
                    <a:pt x="6" y="135"/>
                    <a:pt x="15" y="139"/>
                    <a:pt x="24" y="140"/>
                  </a:cubicBezTo>
                  <a:cubicBezTo>
                    <a:pt x="34" y="14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BC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ṣḻïdê">
              <a:extLst>
                <a:ext uri="{FF2B5EF4-FFF2-40B4-BE49-F238E27FC236}">
                  <a16:creationId xmlns:a16="http://schemas.microsoft.com/office/drawing/2014/main" id="{5360C655-DBAB-42EB-8279-D418432A6A48}"/>
                </a:ext>
              </a:extLst>
            </p:cNvPr>
            <p:cNvSpPr/>
            <p:nvPr/>
          </p:nvSpPr>
          <p:spPr bwMode="auto">
            <a:xfrm>
              <a:off x="4985544" y="4991100"/>
              <a:ext cx="125413" cy="92075"/>
            </a:xfrm>
            <a:custGeom>
              <a:avLst/>
              <a:gdLst>
                <a:gd name="T0" fmla="*/ 44 w 93"/>
                <a:gd name="T1" fmla="*/ 13 h 69"/>
                <a:gd name="T2" fmla="*/ 7 w 93"/>
                <a:gd name="T3" fmla="*/ 26 h 69"/>
                <a:gd name="T4" fmla="*/ 3 w 93"/>
                <a:gd name="T5" fmla="*/ 46 h 69"/>
                <a:gd name="T6" fmla="*/ 46 w 93"/>
                <a:gd name="T7" fmla="*/ 54 h 69"/>
                <a:gd name="T8" fmla="*/ 92 w 93"/>
                <a:gd name="T9" fmla="*/ 26 h 69"/>
                <a:gd name="T10" fmla="*/ 81 w 93"/>
                <a:gd name="T11" fmla="*/ 2 h 69"/>
                <a:gd name="T12" fmla="*/ 44 w 93"/>
                <a:gd name="T13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9">
                  <a:moveTo>
                    <a:pt x="44" y="13"/>
                  </a:moveTo>
                  <a:cubicBezTo>
                    <a:pt x="44" y="13"/>
                    <a:pt x="19" y="19"/>
                    <a:pt x="7" y="26"/>
                  </a:cubicBezTo>
                  <a:cubicBezTo>
                    <a:pt x="0" y="29"/>
                    <a:pt x="2" y="40"/>
                    <a:pt x="3" y="46"/>
                  </a:cubicBezTo>
                  <a:cubicBezTo>
                    <a:pt x="4" y="55"/>
                    <a:pt x="14" y="69"/>
                    <a:pt x="46" y="54"/>
                  </a:cubicBezTo>
                  <a:cubicBezTo>
                    <a:pt x="78" y="40"/>
                    <a:pt x="91" y="35"/>
                    <a:pt x="92" y="26"/>
                  </a:cubicBezTo>
                  <a:cubicBezTo>
                    <a:pt x="93" y="16"/>
                    <a:pt x="90" y="4"/>
                    <a:pt x="81" y="2"/>
                  </a:cubicBezTo>
                  <a:cubicBezTo>
                    <a:pt x="70" y="0"/>
                    <a:pt x="44" y="13"/>
                    <a:pt x="44" y="13"/>
                  </a:cubicBezTo>
                  <a:close/>
                </a:path>
              </a:pathLst>
            </a:custGeom>
            <a:solidFill>
              <a:srgbClr val="E06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ṩ1ídé">
              <a:extLst>
                <a:ext uri="{FF2B5EF4-FFF2-40B4-BE49-F238E27FC236}">
                  <a16:creationId xmlns:a16="http://schemas.microsoft.com/office/drawing/2014/main" id="{AA0E9AFB-E3C2-4A54-A744-DFE5F9037A69}"/>
                </a:ext>
              </a:extLst>
            </p:cNvPr>
            <p:cNvSpPr/>
            <p:nvPr/>
          </p:nvSpPr>
          <p:spPr bwMode="auto">
            <a:xfrm>
              <a:off x="4983957" y="4503737"/>
              <a:ext cx="107950" cy="549275"/>
            </a:xfrm>
            <a:custGeom>
              <a:avLst/>
              <a:gdLst>
                <a:gd name="T0" fmla="*/ 80 w 80"/>
                <a:gd name="T1" fmla="*/ 0 h 407"/>
                <a:gd name="T2" fmla="*/ 66 w 80"/>
                <a:gd name="T3" fmla="*/ 159 h 407"/>
                <a:gd name="T4" fmla="*/ 39 w 80"/>
                <a:gd name="T5" fmla="*/ 394 h 407"/>
                <a:gd name="T6" fmla="*/ 16 w 80"/>
                <a:gd name="T7" fmla="*/ 399 h 407"/>
                <a:gd name="T8" fmla="*/ 8 w 80"/>
                <a:gd name="T9" fmla="*/ 373 h 407"/>
                <a:gd name="T10" fmla="*/ 4 w 80"/>
                <a:gd name="T11" fmla="*/ 235 h 407"/>
                <a:gd name="T12" fmla="*/ 13 w 80"/>
                <a:gd name="T13" fmla="*/ 179 h 407"/>
                <a:gd name="T14" fmla="*/ 11 w 80"/>
                <a:gd name="T15" fmla="*/ 5 h 407"/>
                <a:gd name="T16" fmla="*/ 80 w 80"/>
                <a:gd name="T1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07">
                  <a:moveTo>
                    <a:pt x="80" y="0"/>
                  </a:moveTo>
                  <a:cubicBezTo>
                    <a:pt x="80" y="0"/>
                    <a:pt x="77" y="81"/>
                    <a:pt x="66" y="159"/>
                  </a:cubicBezTo>
                  <a:cubicBezTo>
                    <a:pt x="56" y="237"/>
                    <a:pt x="39" y="394"/>
                    <a:pt x="39" y="394"/>
                  </a:cubicBezTo>
                  <a:cubicBezTo>
                    <a:pt x="39" y="394"/>
                    <a:pt x="34" y="407"/>
                    <a:pt x="16" y="399"/>
                  </a:cubicBezTo>
                  <a:cubicBezTo>
                    <a:pt x="4" y="394"/>
                    <a:pt x="9" y="381"/>
                    <a:pt x="8" y="373"/>
                  </a:cubicBezTo>
                  <a:cubicBezTo>
                    <a:pt x="6" y="357"/>
                    <a:pt x="0" y="253"/>
                    <a:pt x="4" y="235"/>
                  </a:cubicBezTo>
                  <a:cubicBezTo>
                    <a:pt x="10" y="212"/>
                    <a:pt x="17" y="194"/>
                    <a:pt x="13" y="179"/>
                  </a:cubicBezTo>
                  <a:cubicBezTo>
                    <a:pt x="9" y="165"/>
                    <a:pt x="11" y="5"/>
                    <a:pt x="11" y="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ļîḍê">
              <a:extLst>
                <a:ext uri="{FF2B5EF4-FFF2-40B4-BE49-F238E27FC236}">
                  <a16:creationId xmlns:a16="http://schemas.microsoft.com/office/drawing/2014/main" id="{545CA77F-03BF-4032-B9F3-E61AA6D0C77F}"/>
                </a:ext>
              </a:extLst>
            </p:cNvPr>
            <p:cNvSpPr/>
            <p:nvPr/>
          </p:nvSpPr>
          <p:spPr bwMode="auto">
            <a:xfrm>
              <a:off x="5082382" y="5032375"/>
              <a:ext cx="127000" cy="92075"/>
            </a:xfrm>
            <a:custGeom>
              <a:avLst/>
              <a:gdLst>
                <a:gd name="T0" fmla="*/ 44 w 94"/>
                <a:gd name="T1" fmla="*/ 13 h 68"/>
                <a:gd name="T2" fmla="*/ 8 w 94"/>
                <a:gd name="T3" fmla="*/ 25 h 68"/>
                <a:gd name="T4" fmla="*/ 4 w 94"/>
                <a:gd name="T5" fmla="*/ 45 h 68"/>
                <a:gd name="T6" fmla="*/ 47 w 94"/>
                <a:gd name="T7" fmla="*/ 54 h 68"/>
                <a:gd name="T8" fmla="*/ 93 w 94"/>
                <a:gd name="T9" fmla="*/ 25 h 68"/>
                <a:gd name="T10" fmla="*/ 82 w 94"/>
                <a:gd name="T11" fmla="*/ 2 h 68"/>
                <a:gd name="T12" fmla="*/ 44 w 94"/>
                <a:gd name="T13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8">
                  <a:moveTo>
                    <a:pt x="44" y="13"/>
                  </a:moveTo>
                  <a:cubicBezTo>
                    <a:pt x="44" y="13"/>
                    <a:pt x="20" y="18"/>
                    <a:pt x="8" y="25"/>
                  </a:cubicBezTo>
                  <a:cubicBezTo>
                    <a:pt x="0" y="29"/>
                    <a:pt x="3" y="39"/>
                    <a:pt x="4" y="45"/>
                  </a:cubicBezTo>
                  <a:cubicBezTo>
                    <a:pt x="5" y="55"/>
                    <a:pt x="15" y="68"/>
                    <a:pt x="47" y="54"/>
                  </a:cubicBezTo>
                  <a:cubicBezTo>
                    <a:pt x="79" y="39"/>
                    <a:pt x="92" y="35"/>
                    <a:pt x="93" y="25"/>
                  </a:cubicBezTo>
                  <a:cubicBezTo>
                    <a:pt x="94" y="15"/>
                    <a:pt x="91" y="4"/>
                    <a:pt x="82" y="2"/>
                  </a:cubicBezTo>
                  <a:cubicBezTo>
                    <a:pt x="71" y="0"/>
                    <a:pt x="44" y="13"/>
                    <a:pt x="44" y="13"/>
                  </a:cubicBezTo>
                  <a:close/>
                </a:path>
              </a:pathLst>
            </a:custGeom>
            <a:solidFill>
              <a:srgbClr val="E06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ṩļíḓè">
              <a:extLst>
                <a:ext uri="{FF2B5EF4-FFF2-40B4-BE49-F238E27FC236}">
                  <a16:creationId xmlns:a16="http://schemas.microsoft.com/office/drawing/2014/main" id="{EDFA4818-D580-48BA-9E7E-E7F45AD4845C}"/>
                </a:ext>
              </a:extLst>
            </p:cNvPr>
            <p:cNvSpPr/>
            <p:nvPr/>
          </p:nvSpPr>
          <p:spPr bwMode="auto">
            <a:xfrm>
              <a:off x="5082382" y="4545012"/>
              <a:ext cx="107950" cy="549275"/>
            </a:xfrm>
            <a:custGeom>
              <a:avLst/>
              <a:gdLst>
                <a:gd name="T0" fmla="*/ 80 w 80"/>
                <a:gd name="T1" fmla="*/ 0 h 407"/>
                <a:gd name="T2" fmla="*/ 66 w 80"/>
                <a:gd name="T3" fmla="*/ 159 h 407"/>
                <a:gd name="T4" fmla="*/ 39 w 80"/>
                <a:gd name="T5" fmla="*/ 394 h 407"/>
                <a:gd name="T6" fmla="*/ 16 w 80"/>
                <a:gd name="T7" fmla="*/ 399 h 407"/>
                <a:gd name="T8" fmla="*/ 8 w 80"/>
                <a:gd name="T9" fmla="*/ 372 h 407"/>
                <a:gd name="T10" fmla="*/ 4 w 80"/>
                <a:gd name="T11" fmla="*/ 235 h 407"/>
                <a:gd name="T12" fmla="*/ 13 w 80"/>
                <a:gd name="T13" fmla="*/ 179 h 407"/>
                <a:gd name="T14" fmla="*/ 10 w 80"/>
                <a:gd name="T15" fmla="*/ 5 h 407"/>
                <a:gd name="T16" fmla="*/ 80 w 80"/>
                <a:gd name="T1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07">
                  <a:moveTo>
                    <a:pt x="80" y="0"/>
                  </a:moveTo>
                  <a:cubicBezTo>
                    <a:pt x="80" y="0"/>
                    <a:pt x="76" y="81"/>
                    <a:pt x="66" y="159"/>
                  </a:cubicBezTo>
                  <a:cubicBezTo>
                    <a:pt x="56" y="236"/>
                    <a:pt x="39" y="394"/>
                    <a:pt x="39" y="394"/>
                  </a:cubicBezTo>
                  <a:cubicBezTo>
                    <a:pt x="39" y="394"/>
                    <a:pt x="34" y="407"/>
                    <a:pt x="16" y="399"/>
                  </a:cubicBezTo>
                  <a:cubicBezTo>
                    <a:pt x="4" y="393"/>
                    <a:pt x="9" y="380"/>
                    <a:pt x="8" y="372"/>
                  </a:cubicBezTo>
                  <a:cubicBezTo>
                    <a:pt x="5" y="357"/>
                    <a:pt x="0" y="252"/>
                    <a:pt x="4" y="235"/>
                  </a:cubicBezTo>
                  <a:cubicBezTo>
                    <a:pt x="9" y="212"/>
                    <a:pt x="17" y="193"/>
                    <a:pt x="13" y="179"/>
                  </a:cubicBezTo>
                  <a:cubicBezTo>
                    <a:pt x="9" y="164"/>
                    <a:pt x="10" y="5"/>
                    <a:pt x="10" y="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ṧḷîḓe">
              <a:extLst>
                <a:ext uri="{FF2B5EF4-FFF2-40B4-BE49-F238E27FC236}">
                  <a16:creationId xmlns:a16="http://schemas.microsoft.com/office/drawing/2014/main" id="{92E74A4F-58C7-4A40-80A6-097E16FE17CD}"/>
                </a:ext>
              </a:extLst>
            </p:cNvPr>
            <p:cNvSpPr/>
            <p:nvPr/>
          </p:nvSpPr>
          <p:spPr bwMode="auto">
            <a:xfrm>
              <a:off x="4920457" y="3973512"/>
              <a:ext cx="330200" cy="779463"/>
            </a:xfrm>
            <a:custGeom>
              <a:avLst/>
              <a:gdLst>
                <a:gd name="T0" fmla="*/ 107 w 245"/>
                <a:gd name="T1" fmla="*/ 3 h 579"/>
                <a:gd name="T2" fmla="*/ 31 w 245"/>
                <a:gd name="T3" fmla="*/ 48 h 579"/>
                <a:gd name="T4" fmla="*/ 39 w 245"/>
                <a:gd name="T5" fmla="*/ 253 h 579"/>
                <a:gd name="T6" fmla="*/ 1 w 245"/>
                <a:gd name="T7" fmla="*/ 471 h 579"/>
                <a:gd name="T8" fmla="*/ 0 w 245"/>
                <a:gd name="T9" fmla="*/ 527 h 579"/>
                <a:gd name="T10" fmla="*/ 89 w 245"/>
                <a:gd name="T11" fmla="*/ 572 h 579"/>
                <a:gd name="T12" fmla="*/ 236 w 245"/>
                <a:gd name="T13" fmla="*/ 525 h 579"/>
                <a:gd name="T14" fmla="*/ 213 w 245"/>
                <a:gd name="T15" fmla="*/ 311 h 579"/>
                <a:gd name="T16" fmla="*/ 205 w 245"/>
                <a:gd name="T17" fmla="*/ 158 h 579"/>
                <a:gd name="T18" fmla="*/ 190 w 245"/>
                <a:gd name="T19" fmla="*/ 35 h 579"/>
                <a:gd name="T20" fmla="*/ 107 w 245"/>
                <a:gd name="T21" fmla="*/ 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579">
                  <a:moveTo>
                    <a:pt x="107" y="3"/>
                  </a:moveTo>
                  <a:cubicBezTo>
                    <a:pt x="80" y="3"/>
                    <a:pt x="40" y="23"/>
                    <a:pt x="31" y="48"/>
                  </a:cubicBezTo>
                  <a:cubicBezTo>
                    <a:pt x="22" y="72"/>
                    <a:pt x="41" y="227"/>
                    <a:pt x="39" y="253"/>
                  </a:cubicBezTo>
                  <a:cubicBezTo>
                    <a:pt x="37" y="279"/>
                    <a:pt x="3" y="423"/>
                    <a:pt x="1" y="471"/>
                  </a:cubicBezTo>
                  <a:cubicBezTo>
                    <a:pt x="0" y="518"/>
                    <a:pt x="0" y="527"/>
                    <a:pt x="0" y="527"/>
                  </a:cubicBezTo>
                  <a:cubicBezTo>
                    <a:pt x="0" y="527"/>
                    <a:pt x="18" y="566"/>
                    <a:pt x="89" y="572"/>
                  </a:cubicBezTo>
                  <a:cubicBezTo>
                    <a:pt x="187" y="579"/>
                    <a:pt x="227" y="545"/>
                    <a:pt x="236" y="525"/>
                  </a:cubicBezTo>
                  <a:cubicBezTo>
                    <a:pt x="245" y="505"/>
                    <a:pt x="223" y="352"/>
                    <a:pt x="213" y="311"/>
                  </a:cubicBezTo>
                  <a:cubicBezTo>
                    <a:pt x="204" y="269"/>
                    <a:pt x="196" y="191"/>
                    <a:pt x="205" y="158"/>
                  </a:cubicBezTo>
                  <a:cubicBezTo>
                    <a:pt x="214" y="124"/>
                    <a:pt x="221" y="62"/>
                    <a:pt x="190" y="35"/>
                  </a:cubicBezTo>
                  <a:cubicBezTo>
                    <a:pt x="153" y="0"/>
                    <a:pt x="134" y="4"/>
                    <a:pt x="107" y="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ṧḷîḍe">
              <a:extLst>
                <a:ext uri="{FF2B5EF4-FFF2-40B4-BE49-F238E27FC236}">
                  <a16:creationId xmlns:a16="http://schemas.microsoft.com/office/drawing/2014/main" id="{9BCD0655-E58B-4ED4-9237-D566D7BC22E8}"/>
                </a:ext>
              </a:extLst>
            </p:cNvPr>
            <p:cNvSpPr/>
            <p:nvPr/>
          </p:nvSpPr>
          <p:spPr bwMode="auto">
            <a:xfrm>
              <a:off x="5115719" y="4179887"/>
              <a:ext cx="169863" cy="423863"/>
            </a:xfrm>
            <a:custGeom>
              <a:avLst/>
              <a:gdLst>
                <a:gd name="T0" fmla="*/ 0 w 126"/>
                <a:gd name="T1" fmla="*/ 6 h 314"/>
                <a:gd name="T2" fmla="*/ 21 w 126"/>
                <a:gd name="T3" fmla="*/ 112 h 314"/>
                <a:gd name="T4" fmla="*/ 40 w 126"/>
                <a:gd name="T5" fmla="*/ 178 h 314"/>
                <a:gd name="T6" fmla="*/ 58 w 126"/>
                <a:gd name="T7" fmla="*/ 231 h 314"/>
                <a:gd name="T8" fmla="*/ 61 w 126"/>
                <a:gd name="T9" fmla="*/ 256 h 314"/>
                <a:gd name="T10" fmla="*/ 98 w 126"/>
                <a:gd name="T11" fmla="*/ 314 h 314"/>
                <a:gd name="T12" fmla="*/ 92 w 126"/>
                <a:gd name="T13" fmla="*/ 239 h 314"/>
                <a:gd name="T14" fmla="*/ 82 w 126"/>
                <a:gd name="T15" fmla="*/ 173 h 314"/>
                <a:gd name="T16" fmla="*/ 66 w 126"/>
                <a:gd name="T17" fmla="*/ 100 h 314"/>
                <a:gd name="T18" fmla="*/ 58 w 126"/>
                <a:gd name="T19" fmla="*/ 0 h 314"/>
                <a:gd name="T20" fmla="*/ 0 w 126"/>
                <a:gd name="T21" fmla="*/ 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314">
                  <a:moveTo>
                    <a:pt x="0" y="6"/>
                  </a:moveTo>
                  <a:cubicBezTo>
                    <a:pt x="0" y="6"/>
                    <a:pt x="9" y="64"/>
                    <a:pt x="21" y="112"/>
                  </a:cubicBezTo>
                  <a:cubicBezTo>
                    <a:pt x="28" y="140"/>
                    <a:pt x="37" y="171"/>
                    <a:pt x="40" y="178"/>
                  </a:cubicBezTo>
                  <a:cubicBezTo>
                    <a:pt x="45" y="195"/>
                    <a:pt x="58" y="231"/>
                    <a:pt x="58" y="231"/>
                  </a:cubicBezTo>
                  <a:cubicBezTo>
                    <a:pt x="58" y="231"/>
                    <a:pt x="61" y="249"/>
                    <a:pt x="61" y="256"/>
                  </a:cubicBezTo>
                  <a:cubicBezTo>
                    <a:pt x="60" y="277"/>
                    <a:pt x="64" y="314"/>
                    <a:pt x="98" y="314"/>
                  </a:cubicBezTo>
                  <a:cubicBezTo>
                    <a:pt x="126" y="313"/>
                    <a:pt x="109" y="271"/>
                    <a:pt x="92" y="239"/>
                  </a:cubicBezTo>
                  <a:cubicBezTo>
                    <a:pt x="90" y="234"/>
                    <a:pt x="87" y="200"/>
                    <a:pt x="82" y="173"/>
                  </a:cubicBezTo>
                  <a:cubicBezTo>
                    <a:pt x="76" y="141"/>
                    <a:pt x="72" y="135"/>
                    <a:pt x="66" y="100"/>
                  </a:cubicBezTo>
                  <a:cubicBezTo>
                    <a:pt x="58" y="56"/>
                    <a:pt x="58" y="0"/>
                    <a:pt x="58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šľiḋe">
              <a:extLst>
                <a:ext uri="{FF2B5EF4-FFF2-40B4-BE49-F238E27FC236}">
                  <a16:creationId xmlns:a16="http://schemas.microsoft.com/office/drawing/2014/main" id="{7EB1CD1B-17FE-47A4-9ECE-CAA85BD3550A}"/>
                </a:ext>
              </a:extLst>
            </p:cNvPr>
            <p:cNvSpPr/>
            <p:nvPr/>
          </p:nvSpPr>
          <p:spPr bwMode="auto">
            <a:xfrm>
              <a:off x="5095082" y="4006850"/>
              <a:ext cx="128588" cy="236538"/>
            </a:xfrm>
            <a:custGeom>
              <a:avLst/>
              <a:gdLst>
                <a:gd name="T0" fmla="*/ 16 w 95"/>
                <a:gd name="T1" fmla="*/ 29 h 176"/>
                <a:gd name="T2" fmla="*/ 74 w 95"/>
                <a:gd name="T3" fmla="*/ 28 h 176"/>
                <a:gd name="T4" fmla="*/ 83 w 95"/>
                <a:gd name="T5" fmla="*/ 166 h 176"/>
                <a:gd name="T6" fmla="*/ 48 w 95"/>
                <a:gd name="T7" fmla="*/ 174 h 176"/>
                <a:gd name="T8" fmla="*/ 11 w 95"/>
                <a:gd name="T9" fmla="*/ 159 h 176"/>
                <a:gd name="T10" fmla="*/ 16 w 95"/>
                <a:gd name="T11" fmla="*/ 2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6">
                  <a:moveTo>
                    <a:pt x="16" y="29"/>
                  </a:moveTo>
                  <a:cubicBezTo>
                    <a:pt x="26" y="11"/>
                    <a:pt x="56" y="0"/>
                    <a:pt x="74" y="28"/>
                  </a:cubicBezTo>
                  <a:cubicBezTo>
                    <a:pt x="93" y="57"/>
                    <a:pt x="95" y="158"/>
                    <a:pt x="83" y="166"/>
                  </a:cubicBezTo>
                  <a:cubicBezTo>
                    <a:pt x="75" y="171"/>
                    <a:pt x="64" y="174"/>
                    <a:pt x="48" y="174"/>
                  </a:cubicBezTo>
                  <a:cubicBezTo>
                    <a:pt x="28" y="176"/>
                    <a:pt x="16" y="165"/>
                    <a:pt x="11" y="159"/>
                  </a:cubicBezTo>
                  <a:cubicBezTo>
                    <a:pt x="2" y="150"/>
                    <a:pt x="0" y="61"/>
                    <a:pt x="16" y="29"/>
                  </a:cubicBezTo>
                  <a:close/>
                </a:path>
              </a:pathLst>
            </a:custGeom>
            <a:solidFill>
              <a:srgbClr val="BC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śļïḓè">
              <a:extLst>
                <a:ext uri="{FF2B5EF4-FFF2-40B4-BE49-F238E27FC236}">
                  <a16:creationId xmlns:a16="http://schemas.microsoft.com/office/drawing/2014/main" id="{193E1506-528A-49F6-9ED9-F015D4736D41}"/>
                </a:ext>
              </a:extLst>
            </p:cNvPr>
            <p:cNvSpPr/>
            <p:nvPr/>
          </p:nvSpPr>
          <p:spPr bwMode="auto">
            <a:xfrm>
              <a:off x="5041107" y="3767137"/>
              <a:ext cx="157163" cy="195263"/>
            </a:xfrm>
            <a:custGeom>
              <a:avLst/>
              <a:gdLst>
                <a:gd name="T0" fmla="*/ 108 w 116"/>
                <a:gd name="T1" fmla="*/ 45 h 145"/>
                <a:gd name="T2" fmla="*/ 85 w 116"/>
                <a:gd name="T3" fmla="*/ 136 h 145"/>
                <a:gd name="T4" fmla="*/ 18 w 116"/>
                <a:gd name="T5" fmla="*/ 122 h 145"/>
                <a:gd name="T6" fmla="*/ 38 w 116"/>
                <a:gd name="T7" fmla="*/ 11 h 145"/>
                <a:gd name="T8" fmla="*/ 108 w 116"/>
                <a:gd name="T9" fmla="*/ 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5">
                  <a:moveTo>
                    <a:pt x="108" y="45"/>
                  </a:moveTo>
                  <a:cubicBezTo>
                    <a:pt x="108" y="45"/>
                    <a:pt x="116" y="129"/>
                    <a:pt x="85" y="136"/>
                  </a:cubicBezTo>
                  <a:cubicBezTo>
                    <a:pt x="45" y="145"/>
                    <a:pt x="18" y="122"/>
                    <a:pt x="18" y="122"/>
                  </a:cubicBezTo>
                  <a:cubicBezTo>
                    <a:pt x="18" y="122"/>
                    <a:pt x="0" y="21"/>
                    <a:pt x="38" y="11"/>
                  </a:cubicBezTo>
                  <a:cubicBezTo>
                    <a:pt x="76" y="0"/>
                    <a:pt x="103" y="16"/>
                    <a:pt x="108" y="45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ṩlíḑé">
              <a:extLst>
                <a:ext uri="{FF2B5EF4-FFF2-40B4-BE49-F238E27FC236}">
                  <a16:creationId xmlns:a16="http://schemas.microsoft.com/office/drawing/2014/main" id="{9D1C5E78-5154-448B-B0C0-11A1C67078A5}"/>
                </a:ext>
              </a:extLst>
            </p:cNvPr>
            <p:cNvSpPr/>
            <p:nvPr/>
          </p:nvSpPr>
          <p:spPr bwMode="auto">
            <a:xfrm>
              <a:off x="4915694" y="3697287"/>
              <a:ext cx="280988" cy="379413"/>
            </a:xfrm>
            <a:custGeom>
              <a:avLst/>
              <a:gdLst>
                <a:gd name="T0" fmla="*/ 187 w 208"/>
                <a:gd name="T1" fmla="*/ 34 h 282"/>
                <a:gd name="T2" fmla="*/ 208 w 208"/>
                <a:gd name="T3" fmla="*/ 86 h 282"/>
                <a:gd name="T4" fmla="*/ 176 w 208"/>
                <a:gd name="T5" fmla="*/ 124 h 282"/>
                <a:gd name="T6" fmla="*/ 167 w 208"/>
                <a:gd name="T7" fmla="*/ 161 h 282"/>
                <a:gd name="T8" fmla="*/ 193 w 208"/>
                <a:gd name="T9" fmla="*/ 207 h 282"/>
                <a:gd name="T10" fmla="*/ 201 w 208"/>
                <a:gd name="T11" fmla="*/ 241 h 282"/>
                <a:gd name="T12" fmla="*/ 173 w 208"/>
                <a:gd name="T13" fmla="*/ 246 h 282"/>
                <a:gd name="T14" fmla="*/ 116 w 208"/>
                <a:gd name="T15" fmla="*/ 273 h 282"/>
                <a:gd name="T16" fmla="*/ 78 w 208"/>
                <a:gd name="T17" fmla="*/ 271 h 282"/>
                <a:gd name="T18" fmla="*/ 40 w 208"/>
                <a:gd name="T19" fmla="*/ 253 h 282"/>
                <a:gd name="T20" fmla="*/ 41 w 208"/>
                <a:gd name="T21" fmla="*/ 206 h 282"/>
                <a:gd name="T22" fmla="*/ 57 w 208"/>
                <a:gd name="T23" fmla="*/ 27 h 282"/>
                <a:gd name="T24" fmla="*/ 187 w 208"/>
                <a:gd name="T25" fmla="*/ 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82">
                  <a:moveTo>
                    <a:pt x="187" y="34"/>
                  </a:moveTo>
                  <a:cubicBezTo>
                    <a:pt x="187" y="34"/>
                    <a:pt x="208" y="54"/>
                    <a:pt x="208" y="86"/>
                  </a:cubicBezTo>
                  <a:cubicBezTo>
                    <a:pt x="208" y="118"/>
                    <a:pt x="192" y="126"/>
                    <a:pt x="176" y="124"/>
                  </a:cubicBezTo>
                  <a:cubicBezTo>
                    <a:pt x="160" y="122"/>
                    <a:pt x="167" y="151"/>
                    <a:pt x="167" y="161"/>
                  </a:cubicBezTo>
                  <a:cubicBezTo>
                    <a:pt x="167" y="168"/>
                    <a:pt x="184" y="181"/>
                    <a:pt x="193" y="207"/>
                  </a:cubicBezTo>
                  <a:cubicBezTo>
                    <a:pt x="199" y="222"/>
                    <a:pt x="201" y="235"/>
                    <a:pt x="201" y="241"/>
                  </a:cubicBezTo>
                  <a:cubicBezTo>
                    <a:pt x="203" y="260"/>
                    <a:pt x="193" y="234"/>
                    <a:pt x="173" y="246"/>
                  </a:cubicBezTo>
                  <a:cubicBezTo>
                    <a:pt x="153" y="259"/>
                    <a:pt x="146" y="282"/>
                    <a:pt x="116" y="273"/>
                  </a:cubicBezTo>
                  <a:cubicBezTo>
                    <a:pt x="85" y="264"/>
                    <a:pt x="91" y="270"/>
                    <a:pt x="78" y="271"/>
                  </a:cubicBezTo>
                  <a:cubicBezTo>
                    <a:pt x="66" y="273"/>
                    <a:pt x="39" y="282"/>
                    <a:pt x="40" y="253"/>
                  </a:cubicBezTo>
                  <a:cubicBezTo>
                    <a:pt x="42" y="225"/>
                    <a:pt x="41" y="231"/>
                    <a:pt x="41" y="206"/>
                  </a:cubicBezTo>
                  <a:cubicBezTo>
                    <a:pt x="41" y="180"/>
                    <a:pt x="0" y="55"/>
                    <a:pt x="57" y="27"/>
                  </a:cubicBezTo>
                  <a:cubicBezTo>
                    <a:pt x="107" y="2"/>
                    <a:pt x="169" y="0"/>
                    <a:pt x="187" y="34"/>
                  </a:cubicBezTo>
                  <a:close/>
                </a:path>
              </a:pathLst>
            </a:custGeom>
            <a:solidFill>
              <a:srgbClr val="2E5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śḻîde">
              <a:extLst>
                <a:ext uri="{FF2B5EF4-FFF2-40B4-BE49-F238E27FC236}">
                  <a16:creationId xmlns:a16="http://schemas.microsoft.com/office/drawing/2014/main" id="{780E8E62-DD90-499F-A4F9-A9C9BD2F1F17}"/>
                </a:ext>
              </a:extLst>
            </p:cNvPr>
            <p:cNvSpPr/>
            <p:nvPr/>
          </p:nvSpPr>
          <p:spPr bwMode="auto">
            <a:xfrm>
              <a:off x="4417219" y="4071937"/>
              <a:ext cx="131763" cy="515938"/>
            </a:xfrm>
            <a:custGeom>
              <a:avLst/>
              <a:gdLst>
                <a:gd name="T0" fmla="*/ 0 w 98"/>
                <a:gd name="T1" fmla="*/ 5 h 383"/>
                <a:gd name="T2" fmla="*/ 10 w 98"/>
                <a:gd name="T3" fmla="*/ 133 h 383"/>
                <a:gd name="T4" fmla="*/ 22 w 98"/>
                <a:gd name="T5" fmla="*/ 214 h 383"/>
                <a:gd name="T6" fmla="*/ 36 w 98"/>
                <a:gd name="T7" fmla="*/ 279 h 383"/>
                <a:gd name="T8" fmla="*/ 36 w 98"/>
                <a:gd name="T9" fmla="*/ 310 h 383"/>
                <a:gd name="T10" fmla="*/ 64 w 98"/>
                <a:gd name="T11" fmla="*/ 379 h 383"/>
                <a:gd name="T12" fmla="*/ 76 w 98"/>
                <a:gd name="T13" fmla="*/ 294 h 383"/>
                <a:gd name="T14" fmla="*/ 73 w 98"/>
                <a:gd name="T15" fmla="*/ 214 h 383"/>
                <a:gd name="T16" fmla="*/ 65 w 98"/>
                <a:gd name="T17" fmla="*/ 125 h 383"/>
                <a:gd name="T18" fmla="*/ 60 w 98"/>
                <a:gd name="T19" fmla="*/ 0 h 383"/>
                <a:gd name="T20" fmla="*/ 0 w 98"/>
                <a:gd name="T21" fmla="*/ 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383">
                  <a:moveTo>
                    <a:pt x="0" y="5"/>
                  </a:moveTo>
                  <a:cubicBezTo>
                    <a:pt x="0" y="5"/>
                    <a:pt x="3" y="75"/>
                    <a:pt x="10" y="133"/>
                  </a:cubicBezTo>
                  <a:cubicBezTo>
                    <a:pt x="14" y="167"/>
                    <a:pt x="21" y="206"/>
                    <a:pt x="22" y="214"/>
                  </a:cubicBezTo>
                  <a:cubicBezTo>
                    <a:pt x="27" y="236"/>
                    <a:pt x="36" y="279"/>
                    <a:pt x="36" y="279"/>
                  </a:cubicBezTo>
                  <a:cubicBezTo>
                    <a:pt x="36" y="279"/>
                    <a:pt x="37" y="302"/>
                    <a:pt x="36" y="310"/>
                  </a:cubicBezTo>
                  <a:cubicBezTo>
                    <a:pt x="33" y="334"/>
                    <a:pt x="24" y="375"/>
                    <a:pt x="64" y="379"/>
                  </a:cubicBezTo>
                  <a:cubicBezTo>
                    <a:pt x="98" y="383"/>
                    <a:pt x="91" y="334"/>
                    <a:pt x="76" y="294"/>
                  </a:cubicBezTo>
                  <a:cubicBezTo>
                    <a:pt x="74" y="288"/>
                    <a:pt x="75" y="247"/>
                    <a:pt x="73" y="214"/>
                  </a:cubicBezTo>
                  <a:cubicBezTo>
                    <a:pt x="71" y="176"/>
                    <a:pt x="67" y="167"/>
                    <a:pt x="65" y="125"/>
                  </a:cubicBezTo>
                  <a:cubicBezTo>
                    <a:pt x="62" y="72"/>
                    <a:pt x="60" y="0"/>
                    <a:pt x="6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šļïďè">
              <a:extLst>
                <a:ext uri="{FF2B5EF4-FFF2-40B4-BE49-F238E27FC236}">
                  <a16:creationId xmlns:a16="http://schemas.microsoft.com/office/drawing/2014/main" id="{F98E64D4-BA64-4830-9EA2-D1148E03BF98}"/>
                </a:ext>
              </a:extLst>
            </p:cNvPr>
            <p:cNvSpPr/>
            <p:nvPr/>
          </p:nvSpPr>
          <p:spPr bwMode="auto">
            <a:xfrm>
              <a:off x="4647407" y="4967287"/>
              <a:ext cx="166688" cy="133350"/>
            </a:xfrm>
            <a:custGeom>
              <a:avLst/>
              <a:gdLst>
                <a:gd name="T0" fmla="*/ 66 w 124"/>
                <a:gd name="T1" fmla="*/ 14 h 99"/>
                <a:gd name="T2" fmla="*/ 6 w 124"/>
                <a:gd name="T3" fmla="*/ 67 h 99"/>
                <a:gd name="T4" fmla="*/ 121 w 124"/>
                <a:gd name="T5" fmla="*/ 27 h 99"/>
                <a:gd name="T6" fmla="*/ 66 w 124"/>
                <a:gd name="T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99">
                  <a:moveTo>
                    <a:pt x="66" y="14"/>
                  </a:moveTo>
                  <a:cubicBezTo>
                    <a:pt x="58" y="21"/>
                    <a:pt x="0" y="35"/>
                    <a:pt x="6" y="67"/>
                  </a:cubicBezTo>
                  <a:cubicBezTo>
                    <a:pt x="12" y="99"/>
                    <a:pt x="124" y="63"/>
                    <a:pt x="121" y="27"/>
                  </a:cubicBezTo>
                  <a:cubicBezTo>
                    <a:pt x="120" y="0"/>
                    <a:pt x="75" y="8"/>
                    <a:pt x="66" y="14"/>
                  </a:cubicBezTo>
                  <a:close/>
                </a:path>
              </a:pathLst>
            </a:custGeom>
            <a:solidFill>
              <a:srgbClr val="884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ṩľîḓé">
              <a:extLst>
                <a:ext uri="{FF2B5EF4-FFF2-40B4-BE49-F238E27FC236}">
                  <a16:creationId xmlns:a16="http://schemas.microsoft.com/office/drawing/2014/main" id="{A371745E-B193-4A5A-8747-2D339608CA54}"/>
                </a:ext>
              </a:extLst>
            </p:cNvPr>
            <p:cNvSpPr/>
            <p:nvPr/>
          </p:nvSpPr>
          <p:spPr bwMode="auto">
            <a:xfrm>
              <a:off x="4490244" y="4905375"/>
              <a:ext cx="168275" cy="133350"/>
            </a:xfrm>
            <a:custGeom>
              <a:avLst/>
              <a:gdLst>
                <a:gd name="T0" fmla="*/ 66 w 124"/>
                <a:gd name="T1" fmla="*/ 14 h 99"/>
                <a:gd name="T2" fmla="*/ 6 w 124"/>
                <a:gd name="T3" fmla="*/ 67 h 99"/>
                <a:gd name="T4" fmla="*/ 121 w 124"/>
                <a:gd name="T5" fmla="*/ 26 h 99"/>
                <a:gd name="T6" fmla="*/ 66 w 124"/>
                <a:gd name="T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99">
                  <a:moveTo>
                    <a:pt x="66" y="14"/>
                  </a:moveTo>
                  <a:cubicBezTo>
                    <a:pt x="57" y="20"/>
                    <a:pt x="0" y="35"/>
                    <a:pt x="6" y="67"/>
                  </a:cubicBezTo>
                  <a:cubicBezTo>
                    <a:pt x="11" y="99"/>
                    <a:pt x="124" y="63"/>
                    <a:pt x="121" y="26"/>
                  </a:cubicBezTo>
                  <a:cubicBezTo>
                    <a:pt x="119" y="0"/>
                    <a:pt x="74" y="8"/>
                    <a:pt x="66" y="14"/>
                  </a:cubicBezTo>
                  <a:close/>
                </a:path>
              </a:pathLst>
            </a:custGeom>
            <a:solidFill>
              <a:srgbClr val="884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ŝlîďè">
              <a:extLst>
                <a:ext uri="{FF2B5EF4-FFF2-40B4-BE49-F238E27FC236}">
                  <a16:creationId xmlns:a16="http://schemas.microsoft.com/office/drawing/2014/main" id="{7F79680A-B322-415D-AE71-D0DBAF78AD17}"/>
                </a:ext>
              </a:extLst>
            </p:cNvPr>
            <p:cNvSpPr/>
            <p:nvPr/>
          </p:nvSpPr>
          <p:spPr bwMode="auto">
            <a:xfrm>
              <a:off x="4456907" y="4448175"/>
              <a:ext cx="142875" cy="558800"/>
            </a:xfrm>
            <a:custGeom>
              <a:avLst/>
              <a:gdLst>
                <a:gd name="T0" fmla="*/ 0 w 106"/>
                <a:gd name="T1" fmla="*/ 0 h 414"/>
                <a:gd name="T2" fmla="*/ 36 w 106"/>
                <a:gd name="T3" fmla="*/ 398 h 414"/>
                <a:gd name="T4" fmla="*/ 84 w 106"/>
                <a:gd name="T5" fmla="*/ 400 h 414"/>
                <a:gd name="T6" fmla="*/ 106 w 106"/>
                <a:gd name="T7" fmla="*/ 2 h 414"/>
                <a:gd name="T8" fmla="*/ 0 w 106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14">
                  <a:moveTo>
                    <a:pt x="0" y="0"/>
                  </a:moveTo>
                  <a:cubicBezTo>
                    <a:pt x="0" y="0"/>
                    <a:pt x="25" y="382"/>
                    <a:pt x="36" y="398"/>
                  </a:cubicBezTo>
                  <a:cubicBezTo>
                    <a:pt x="48" y="414"/>
                    <a:pt x="73" y="410"/>
                    <a:pt x="84" y="400"/>
                  </a:cubicBezTo>
                  <a:cubicBezTo>
                    <a:pt x="95" y="391"/>
                    <a:pt x="106" y="2"/>
                    <a:pt x="106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ş1ídè">
              <a:extLst>
                <a:ext uri="{FF2B5EF4-FFF2-40B4-BE49-F238E27FC236}">
                  <a16:creationId xmlns:a16="http://schemas.microsoft.com/office/drawing/2014/main" id="{C29E3FEF-79B6-477B-8C40-2B76F2EB7C71}"/>
                </a:ext>
              </a:extLst>
            </p:cNvPr>
            <p:cNvSpPr/>
            <p:nvPr/>
          </p:nvSpPr>
          <p:spPr bwMode="auto">
            <a:xfrm>
              <a:off x="4599782" y="4451350"/>
              <a:ext cx="155575" cy="608013"/>
            </a:xfrm>
            <a:custGeom>
              <a:avLst/>
              <a:gdLst>
                <a:gd name="T0" fmla="*/ 0 w 115"/>
                <a:gd name="T1" fmla="*/ 0 h 451"/>
                <a:gd name="T2" fmla="*/ 49 w 115"/>
                <a:gd name="T3" fmla="*/ 438 h 451"/>
                <a:gd name="T4" fmla="*/ 96 w 115"/>
                <a:gd name="T5" fmla="*/ 441 h 451"/>
                <a:gd name="T6" fmla="*/ 115 w 115"/>
                <a:gd name="T7" fmla="*/ 3 h 451"/>
                <a:gd name="T8" fmla="*/ 0 w 115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51">
                  <a:moveTo>
                    <a:pt x="0" y="0"/>
                  </a:moveTo>
                  <a:cubicBezTo>
                    <a:pt x="0" y="0"/>
                    <a:pt x="31" y="426"/>
                    <a:pt x="49" y="438"/>
                  </a:cubicBezTo>
                  <a:cubicBezTo>
                    <a:pt x="66" y="451"/>
                    <a:pt x="84" y="449"/>
                    <a:pt x="96" y="441"/>
                  </a:cubicBezTo>
                  <a:cubicBezTo>
                    <a:pt x="109" y="433"/>
                    <a:pt x="115" y="3"/>
                    <a:pt x="11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sliďe">
              <a:extLst>
                <a:ext uri="{FF2B5EF4-FFF2-40B4-BE49-F238E27FC236}">
                  <a16:creationId xmlns:a16="http://schemas.microsoft.com/office/drawing/2014/main" id="{15486986-578A-4DEA-9E0B-4CD650A58325}"/>
                </a:ext>
              </a:extLst>
            </p:cNvPr>
            <p:cNvSpPr/>
            <p:nvPr/>
          </p:nvSpPr>
          <p:spPr bwMode="auto">
            <a:xfrm>
              <a:off x="4431507" y="3908425"/>
              <a:ext cx="361950" cy="619125"/>
            </a:xfrm>
            <a:custGeom>
              <a:avLst/>
              <a:gdLst>
                <a:gd name="T0" fmla="*/ 165 w 268"/>
                <a:gd name="T1" fmla="*/ 12 h 459"/>
                <a:gd name="T2" fmla="*/ 248 w 268"/>
                <a:gd name="T3" fmla="*/ 85 h 459"/>
                <a:gd name="T4" fmla="*/ 252 w 268"/>
                <a:gd name="T5" fmla="*/ 408 h 459"/>
                <a:gd name="T6" fmla="*/ 118 w 268"/>
                <a:gd name="T7" fmla="*/ 454 h 459"/>
                <a:gd name="T8" fmla="*/ 9 w 268"/>
                <a:gd name="T9" fmla="*/ 405 h 459"/>
                <a:gd name="T10" fmla="*/ 15 w 268"/>
                <a:gd name="T11" fmla="*/ 294 h 459"/>
                <a:gd name="T12" fmla="*/ 11 w 268"/>
                <a:gd name="T13" fmla="*/ 63 h 459"/>
                <a:gd name="T14" fmla="*/ 165 w 268"/>
                <a:gd name="T15" fmla="*/ 12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459">
                  <a:moveTo>
                    <a:pt x="165" y="12"/>
                  </a:moveTo>
                  <a:cubicBezTo>
                    <a:pt x="165" y="12"/>
                    <a:pt x="229" y="22"/>
                    <a:pt x="248" y="85"/>
                  </a:cubicBezTo>
                  <a:cubicBezTo>
                    <a:pt x="268" y="151"/>
                    <a:pt x="252" y="399"/>
                    <a:pt x="252" y="408"/>
                  </a:cubicBezTo>
                  <a:cubicBezTo>
                    <a:pt x="252" y="418"/>
                    <a:pt x="219" y="459"/>
                    <a:pt x="118" y="454"/>
                  </a:cubicBezTo>
                  <a:cubicBezTo>
                    <a:pt x="22" y="449"/>
                    <a:pt x="9" y="421"/>
                    <a:pt x="9" y="405"/>
                  </a:cubicBezTo>
                  <a:cubicBezTo>
                    <a:pt x="9" y="391"/>
                    <a:pt x="22" y="350"/>
                    <a:pt x="15" y="294"/>
                  </a:cubicBezTo>
                  <a:cubicBezTo>
                    <a:pt x="5" y="208"/>
                    <a:pt x="0" y="97"/>
                    <a:pt x="11" y="63"/>
                  </a:cubicBezTo>
                  <a:cubicBezTo>
                    <a:pt x="29" y="7"/>
                    <a:pt x="124" y="0"/>
                    <a:pt x="165" y="1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ḷiďè">
              <a:extLst>
                <a:ext uri="{FF2B5EF4-FFF2-40B4-BE49-F238E27FC236}">
                  <a16:creationId xmlns:a16="http://schemas.microsoft.com/office/drawing/2014/main" id="{F299F97B-CFC3-4AF5-A7DB-2E9F1238CD17}"/>
                </a:ext>
              </a:extLst>
            </p:cNvPr>
            <p:cNvSpPr/>
            <p:nvPr/>
          </p:nvSpPr>
          <p:spPr bwMode="auto">
            <a:xfrm>
              <a:off x="4555332" y="3849687"/>
              <a:ext cx="96838" cy="104775"/>
            </a:xfrm>
            <a:custGeom>
              <a:avLst/>
              <a:gdLst>
                <a:gd name="T0" fmla="*/ 67 w 72"/>
                <a:gd name="T1" fmla="*/ 9 h 78"/>
                <a:gd name="T2" fmla="*/ 63 w 72"/>
                <a:gd name="T3" fmla="*/ 64 h 78"/>
                <a:gd name="T4" fmla="*/ 5 w 72"/>
                <a:gd name="T5" fmla="*/ 62 h 78"/>
                <a:gd name="T6" fmla="*/ 0 w 72"/>
                <a:gd name="T7" fmla="*/ 0 h 78"/>
                <a:gd name="T8" fmla="*/ 67 w 72"/>
                <a:gd name="T9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8">
                  <a:moveTo>
                    <a:pt x="67" y="9"/>
                  </a:moveTo>
                  <a:cubicBezTo>
                    <a:pt x="67" y="9"/>
                    <a:pt x="72" y="59"/>
                    <a:pt x="63" y="64"/>
                  </a:cubicBezTo>
                  <a:cubicBezTo>
                    <a:pt x="36" y="78"/>
                    <a:pt x="5" y="62"/>
                    <a:pt x="5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9"/>
                  </a:lnTo>
                  <a:close/>
                </a:path>
              </a:pathLst>
            </a:custGeom>
            <a:solidFill>
              <a:srgbClr val="D8A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ŝľíďè">
              <a:extLst>
                <a:ext uri="{FF2B5EF4-FFF2-40B4-BE49-F238E27FC236}">
                  <a16:creationId xmlns:a16="http://schemas.microsoft.com/office/drawing/2014/main" id="{B504D072-48C1-4B8B-A174-1C99BE9D22AD}"/>
                </a:ext>
              </a:extLst>
            </p:cNvPr>
            <p:cNvSpPr/>
            <p:nvPr/>
          </p:nvSpPr>
          <p:spPr bwMode="auto">
            <a:xfrm>
              <a:off x="4487069" y="3662362"/>
              <a:ext cx="252413" cy="252413"/>
            </a:xfrm>
            <a:custGeom>
              <a:avLst/>
              <a:gdLst>
                <a:gd name="T0" fmla="*/ 148 w 187"/>
                <a:gd name="T1" fmla="*/ 33 h 188"/>
                <a:gd name="T2" fmla="*/ 139 w 187"/>
                <a:gd name="T3" fmla="*/ 180 h 188"/>
                <a:gd name="T4" fmla="*/ 35 w 187"/>
                <a:gd name="T5" fmla="*/ 124 h 188"/>
                <a:gd name="T6" fmla="*/ 34 w 187"/>
                <a:gd name="T7" fmla="*/ 16 h 188"/>
                <a:gd name="T8" fmla="*/ 148 w 187"/>
                <a:gd name="T9" fmla="*/ 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8">
                  <a:moveTo>
                    <a:pt x="148" y="33"/>
                  </a:moveTo>
                  <a:cubicBezTo>
                    <a:pt x="148" y="33"/>
                    <a:pt x="187" y="169"/>
                    <a:pt x="139" y="180"/>
                  </a:cubicBezTo>
                  <a:cubicBezTo>
                    <a:pt x="103" y="188"/>
                    <a:pt x="40" y="173"/>
                    <a:pt x="35" y="124"/>
                  </a:cubicBezTo>
                  <a:cubicBezTo>
                    <a:pt x="29" y="74"/>
                    <a:pt x="0" y="19"/>
                    <a:pt x="34" y="16"/>
                  </a:cubicBezTo>
                  <a:cubicBezTo>
                    <a:pt x="68" y="13"/>
                    <a:pt x="150" y="0"/>
                    <a:pt x="148" y="33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şļîdê">
              <a:extLst>
                <a:ext uri="{FF2B5EF4-FFF2-40B4-BE49-F238E27FC236}">
                  <a16:creationId xmlns:a16="http://schemas.microsoft.com/office/drawing/2014/main" id="{9B0FFD67-BC71-4B54-B553-7F6B58013C2E}"/>
                </a:ext>
              </a:extLst>
            </p:cNvPr>
            <p:cNvSpPr/>
            <p:nvPr/>
          </p:nvSpPr>
          <p:spPr bwMode="auto">
            <a:xfrm>
              <a:off x="4687094" y="4094162"/>
              <a:ext cx="147638" cy="512763"/>
            </a:xfrm>
            <a:custGeom>
              <a:avLst/>
              <a:gdLst>
                <a:gd name="T0" fmla="*/ 0 w 109"/>
                <a:gd name="T1" fmla="*/ 7 h 381"/>
                <a:gd name="T2" fmla="*/ 13 w 109"/>
                <a:gd name="T3" fmla="*/ 135 h 381"/>
                <a:gd name="T4" fmla="*/ 29 w 109"/>
                <a:gd name="T5" fmla="*/ 216 h 381"/>
                <a:gd name="T6" fmla="*/ 45 w 109"/>
                <a:gd name="T7" fmla="*/ 280 h 381"/>
                <a:gd name="T8" fmla="*/ 45 w 109"/>
                <a:gd name="T9" fmla="*/ 311 h 381"/>
                <a:gd name="T10" fmla="*/ 75 w 109"/>
                <a:gd name="T11" fmla="*/ 379 h 381"/>
                <a:gd name="T12" fmla="*/ 85 w 109"/>
                <a:gd name="T13" fmla="*/ 294 h 381"/>
                <a:gd name="T14" fmla="*/ 79 w 109"/>
                <a:gd name="T15" fmla="*/ 214 h 381"/>
                <a:gd name="T16" fmla="*/ 68 w 109"/>
                <a:gd name="T17" fmla="*/ 125 h 381"/>
                <a:gd name="T18" fmla="*/ 59 w 109"/>
                <a:gd name="T19" fmla="*/ 0 h 381"/>
                <a:gd name="T20" fmla="*/ 0 w 109"/>
                <a:gd name="T21" fmla="*/ 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381">
                  <a:moveTo>
                    <a:pt x="0" y="7"/>
                  </a:moveTo>
                  <a:cubicBezTo>
                    <a:pt x="0" y="7"/>
                    <a:pt x="4" y="77"/>
                    <a:pt x="13" y="135"/>
                  </a:cubicBezTo>
                  <a:cubicBezTo>
                    <a:pt x="19" y="169"/>
                    <a:pt x="27" y="207"/>
                    <a:pt x="29" y="216"/>
                  </a:cubicBezTo>
                  <a:cubicBezTo>
                    <a:pt x="34" y="237"/>
                    <a:pt x="45" y="280"/>
                    <a:pt x="45" y="280"/>
                  </a:cubicBezTo>
                  <a:cubicBezTo>
                    <a:pt x="45" y="280"/>
                    <a:pt x="46" y="302"/>
                    <a:pt x="45" y="311"/>
                  </a:cubicBezTo>
                  <a:cubicBezTo>
                    <a:pt x="43" y="335"/>
                    <a:pt x="35" y="376"/>
                    <a:pt x="75" y="379"/>
                  </a:cubicBezTo>
                  <a:cubicBezTo>
                    <a:pt x="109" y="381"/>
                    <a:pt x="101" y="333"/>
                    <a:pt x="85" y="294"/>
                  </a:cubicBezTo>
                  <a:cubicBezTo>
                    <a:pt x="82" y="287"/>
                    <a:pt x="82" y="246"/>
                    <a:pt x="79" y="214"/>
                  </a:cubicBezTo>
                  <a:cubicBezTo>
                    <a:pt x="76" y="176"/>
                    <a:pt x="72" y="167"/>
                    <a:pt x="68" y="125"/>
                  </a:cubicBezTo>
                  <a:cubicBezTo>
                    <a:pt x="63" y="72"/>
                    <a:pt x="59" y="0"/>
                    <a:pt x="59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sľîďe">
              <a:extLst>
                <a:ext uri="{FF2B5EF4-FFF2-40B4-BE49-F238E27FC236}">
                  <a16:creationId xmlns:a16="http://schemas.microsoft.com/office/drawing/2014/main" id="{E07ECF5C-DC71-4341-9DE2-2DBC84C0BBC7}"/>
                </a:ext>
              </a:extLst>
            </p:cNvPr>
            <p:cNvSpPr/>
            <p:nvPr/>
          </p:nvSpPr>
          <p:spPr bwMode="auto">
            <a:xfrm>
              <a:off x="4639469" y="3952875"/>
              <a:ext cx="152400" cy="252413"/>
            </a:xfrm>
            <a:custGeom>
              <a:avLst/>
              <a:gdLst>
                <a:gd name="T0" fmla="*/ 85 w 113"/>
                <a:gd name="T1" fmla="*/ 25 h 187"/>
                <a:gd name="T2" fmla="*/ 13 w 113"/>
                <a:gd name="T3" fmla="*/ 33 h 187"/>
                <a:gd name="T4" fmla="*/ 27 w 113"/>
                <a:gd name="T5" fmla="*/ 181 h 187"/>
                <a:gd name="T6" fmla="*/ 74 w 113"/>
                <a:gd name="T7" fmla="*/ 185 h 187"/>
                <a:gd name="T8" fmla="*/ 106 w 113"/>
                <a:gd name="T9" fmla="*/ 163 h 187"/>
                <a:gd name="T10" fmla="*/ 85 w 113"/>
                <a:gd name="T11" fmla="*/ 2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87">
                  <a:moveTo>
                    <a:pt x="85" y="25"/>
                  </a:moveTo>
                  <a:cubicBezTo>
                    <a:pt x="71" y="8"/>
                    <a:pt x="26" y="0"/>
                    <a:pt x="13" y="33"/>
                  </a:cubicBezTo>
                  <a:cubicBezTo>
                    <a:pt x="0" y="65"/>
                    <a:pt x="13" y="175"/>
                    <a:pt x="27" y="181"/>
                  </a:cubicBezTo>
                  <a:cubicBezTo>
                    <a:pt x="35" y="184"/>
                    <a:pt x="58" y="187"/>
                    <a:pt x="74" y="185"/>
                  </a:cubicBezTo>
                  <a:cubicBezTo>
                    <a:pt x="94" y="182"/>
                    <a:pt x="101" y="170"/>
                    <a:pt x="106" y="163"/>
                  </a:cubicBezTo>
                  <a:cubicBezTo>
                    <a:pt x="113" y="152"/>
                    <a:pt x="108" y="54"/>
                    <a:pt x="85" y="2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šḷíḓé">
              <a:extLst>
                <a:ext uri="{FF2B5EF4-FFF2-40B4-BE49-F238E27FC236}">
                  <a16:creationId xmlns:a16="http://schemas.microsoft.com/office/drawing/2014/main" id="{01C4F4AC-5300-484B-B95A-2C6144AF0714}"/>
                </a:ext>
              </a:extLst>
            </p:cNvPr>
            <p:cNvSpPr/>
            <p:nvPr/>
          </p:nvSpPr>
          <p:spPr bwMode="auto">
            <a:xfrm>
              <a:off x="4466432" y="3632200"/>
              <a:ext cx="265113" cy="260350"/>
            </a:xfrm>
            <a:custGeom>
              <a:avLst/>
              <a:gdLst>
                <a:gd name="T0" fmla="*/ 176 w 196"/>
                <a:gd name="T1" fmla="*/ 72 h 193"/>
                <a:gd name="T2" fmla="*/ 153 w 196"/>
                <a:gd name="T3" fmla="*/ 99 h 193"/>
                <a:gd name="T4" fmla="*/ 149 w 196"/>
                <a:gd name="T5" fmla="*/ 138 h 193"/>
                <a:gd name="T6" fmla="*/ 115 w 196"/>
                <a:gd name="T7" fmla="*/ 162 h 193"/>
                <a:gd name="T8" fmla="*/ 80 w 196"/>
                <a:gd name="T9" fmla="*/ 191 h 193"/>
                <a:gd name="T10" fmla="*/ 24 w 196"/>
                <a:gd name="T11" fmla="*/ 150 h 193"/>
                <a:gd name="T12" fmla="*/ 5 w 196"/>
                <a:gd name="T13" fmla="*/ 95 h 193"/>
                <a:gd name="T14" fmla="*/ 80 w 196"/>
                <a:gd name="T15" fmla="*/ 3 h 193"/>
                <a:gd name="T16" fmla="*/ 176 w 196"/>
                <a:gd name="T17" fmla="*/ 7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93">
                  <a:moveTo>
                    <a:pt x="176" y="72"/>
                  </a:moveTo>
                  <a:cubicBezTo>
                    <a:pt x="176" y="72"/>
                    <a:pt x="164" y="91"/>
                    <a:pt x="153" y="99"/>
                  </a:cubicBezTo>
                  <a:cubicBezTo>
                    <a:pt x="142" y="107"/>
                    <a:pt x="149" y="130"/>
                    <a:pt x="149" y="138"/>
                  </a:cubicBezTo>
                  <a:cubicBezTo>
                    <a:pt x="148" y="145"/>
                    <a:pt x="115" y="146"/>
                    <a:pt x="115" y="162"/>
                  </a:cubicBezTo>
                  <a:cubicBezTo>
                    <a:pt x="115" y="177"/>
                    <a:pt x="125" y="188"/>
                    <a:pt x="80" y="191"/>
                  </a:cubicBezTo>
                  <a:cubicBezTo>
                    <a:pt x="61" y="193"/>
                    <a:pt x="30" y="159"/>
                    <a:pt x="24" y="150"/>
                  </a:cubicBezTo>
                  <a:cubicBezTo>
                    <a:pt x="18" y="141"/>
                    <a:pt x="6" y="115"/>
                    <a:pt x="5" y="95"/>
                  </a:cubicBezTo>
                  <a:cubicBezTo>
                    <a:pt x="0" y="29"/>
                    <a:pt x="42" y="5"/>
                    <a:pt x="80" y="3"/>
                  </a:cubicBezTo>
                  <a:cubicBezTo>
                    <a:pt x="119" y="0"/>
                    <a:pt x="196" y="21"/>
                    <a:pt x="176" y="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šľiḍé">
              <a:extLst>
                <a:ext uri="{FF2B5EF4-FFF2-40B4-BE49-F238E27FC236}">
                  <a16:creationId xmlns:a16="http://schemas.microsoft.com/office/drawing/2014/main" id="{681BBD47-692E-46F5-820D-6E998F839D6A}"/>
                </a:ext>
              </a:extLst>
            </p:cNvPr>
            <p:cNvSpPr/>
            <p:nvPr/>
          </p:nvSpPr>
          <p:spPr bwMode="auto">
            <a:xfrm>
              <a:off x="4595019" y="3778250"/>
              <a:ext cx="71438" cy="88900"/>
            </a:xfrm>
            <a:custGeom>
              <a:avLst/>
              <a:gdLst>
                <a:gd name="T0" fmla="*/ 42 w 53"/>
                <a:gd name="T1" fmla="*/ 25 h 66"/>
                <a:gd name="T2" fmla="*/ 15 w 53"/>
                <a:gd name="T3" fmla="*/ 12 h 66"/>
                <a:gd name="T4" fmla="*/ 35 w 53"/>
                <a:gd name="T5" fmla="*/ 57 h 66"/>
                <a:gd name="T6" fmla="*/ 42 w 53"/>
                <a:gd name="T7" fmla="*/ 2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66">
                  <a:moveTo>
                    <a:pt x="42" y="25"/>
                  </a:moveTo>
                  <a:cubicBezTo>
                    <a:pt x="42" y="25"/>
                    <a:pt x="30" y="0"/>
                    <a:pt x="15" y="12"/>
                  </a:cubicBezTo>
                  <a:cubicBezTo>
                    <a:pt x="0" y="24"/>
                    <a:pt x="16" y="66"/>
                    <a:pt x="35" y="57"/>
                  </a:cubicBezTo>
                  <a:cubicBezTo>
                    <a:pt x="53" y="48"/>
                    <a:pt x="42" y="25"/>
                    <a:pt x="42" y="25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$ḷïde">
              <a:extLst>
                <a:ext uri="{FF2B5EF4-FFF2-40B4-BE49-F238E27FC236}">
                  <a16:creationId xmlns:a16="http://schemas.microsoft.com/office/drawing/2014/main" id="{1303EF5C-73F9-40B6-8E2B-F04018B8E5D9}"/>
                </a:ext>
              </a:extLst>
            </p:cNvPr>
            <p:cNvSpPr/>
            <p:nvPr/>
          </p:nvSpPr>
          <p:spPr bwMode="auto">
            <a:xfrm>
              <a:off x="5183982" y="3660775"/>
              <a:ext cx="133350" cy="515938"/>
            </a:xfrm>
            <a:custGeom>
              <a:avLst/>
              <a:gdLst>
                <a:gd name="T0" fmla="*/ 0 w 98"/>
                <a:gd name="T1" fmla="*/ 5 h 383"/>
                <a:gd name="T2" fmla="*/ 10 w 98"/>
                <a:gd name="T3" fmla="*/ 134 h 383"/>
                <a:gd name="T4" fmla="*/ 22 w 98"/>
                <a:gd name="T5" fmla="*/ 214 h 383"/>
                <a:gd name="T6" fmla="*/ 36 w 98"/>
                <a:gd name="T7" fmla="*/ 280 h 383"/>
                <a:gd name="T8" fmla="*/ 36 w 98"/>
                <a:gd name="T9" fmla="*/ 310 h 383"/>
                <a:gd name="T10" fmla="*/ 64 w 98"/>
                <a:gd name="T11" fmla="*/ 379 h 383"/>
                <a:gd name="T12" fmla="*/ 76 w 98"/>
                <a:gd name="T13" fmla="*/ 294 h 383"/>
                <a:gd name="T14" fmla="*/ 73 w 98"/>
                <a:gd name="T15" fmla="*/ 214 h 383"/>
                <a:gd name="T16" fmla="*/ 65 w 98"/>
                <a:gd name="T17" fmla="*/ 125 h 383"/>
                <a:gd name="T18" fmla="*/ 60 w 98"/>
                <a:gd name="T19" fmla="*/ 0 h 383"/>
                <a:gd name="T20" fmla="*/ 0 w 98"/>
                <a:gd name="T21" fmla="*/ 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383">
                  <a:moveTo>
                    <a:pt x="0" y="5"/>
                  </a:moveTo>
                  <a:cubicBezTo>
                    <a:pt x="0" y="5"/>
                    <a:pt x="3" y="75"/>
                    <a:pt x="10" y="134"/>
                  </a:cubicBezTo>
                  <a:cubicBezTo>
                    <a:pt x="14" y="167"/>
                    <a:pt x="21" y="206"/>
                    <a:pt x="22" y="214"/>
                  </a:cubicBezTo>
                  <a:cubicBezTo>
                    <a:pt x="27" y="236"/>
                    <a:pt x="36" y="280"/>
                    <a:pt x="36" y="280"/>
                  </a:cubicBezTo>
                  <a:cubicBezTo>
                    <a:pt x="36" y="280"/>
                    <a:pt x="37" y="302"/>
                    <a:pt x="36" y="310"/>
                  </a:cubicBezTo>
                  <a:cubicBezTo>
                    <a:pt x="33" y="334"/>
                    <a:pt x="24" y="375"/>
                    <a:pt x="64" y="379"/>
                  </a:cubicBezTo>
                  <a:cubicBezTo>
                    <a:pt x="98" y="383"/>
                    <a:pt x="91" y="335"/>
                    <a:pt x="76" y="294"/>
                  </a:cubicBezTo>
                  <a:cubicBezTo>
                    <a:pt x="74" y="288"/>
                    <a:pt x="75" y="247"/>
                    <a:pt x="73" y="214"/>
                  </a:cubicBezTo>
                  <a:cubicBezTo>
                    <a:pt x="71" y="176"/>
                    <a:pt x="67" y="167"/>
                    <a:pt x="65" y="125"/>
                  </a:cubicBezTo>
                  <a:cubicBezTo>
                    <a:pt x="62" y="72"/>
                    <a:pt x="60" y="0"/>
                    <a:pt x="6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1îḋe">
              <a:extLst>
                <a:ext uri="{FF2B5EF4-FFF2-40B4-BE49-F238E27FC236}">
                  <a16:creationId xmlns:a16="http://schemas.microsoft.com/office/drawing/2014/main" id="{174A1081-B734-4E6B-9329-40CB6F2A64AF}"/>
                </a:ext>
              </a:extLst>
            </p:cNvPr>
            <p:cNvSpPr/>
            <p:nvPr/>
          </p:nvSpPr>
          <p:spPr bwMode="auto">
            <a:xfrm>
              <a:off x="5415757" y="4556125"/>
              <a:ext cx="166688" cy="133350"/>
            </a:xfrm>
            <a:custGeom>
              <a:avLst/>
              <a:gdLst>
                <a:gd name="T0" fmla="*/ 66 w 124"/>
                <a:gd name="T1" fmla="*/ 14 h 99"/>
                <a:gd name="T2" fmla="*/ 6 w 124"/>
                <a:gd name="T3" fmla="*/ 67 h 99"/>
                <a:gd name="T4" fmla="*/ 121 w 124"/>
                <a:gd name="T5" fmla="*/ 27 h 99"/>
                <a:gd name="T6" fmla="*/ 66 w 124"/>
                <a:gd name="T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99">
                  <a:moveTo>
                    <a:pt x="66" y="14"/>
                  </a:moveTo>
                  <a:cubicBezTo>
                    <a:pt x="58" y="21"/>
                    <a:pt x="0" y="35"/>
                    <a:pt x="6" y="67"/>
                  </a:cubicBezTo>
                  <a:cubicBezTo>
                    <a:pt x="12" y="99"/>
                    <a:pt x="124" y="63"/>
                    <a:pt x="121" y="27"/>
                  </a:cubicBezTo>
                  <a:cubicBezTo>
                    <a:pt x="119" y="0"/>
                    <a:pt x="74" y="8"/>
                    <a:pt x="66" y="14"/>
                  </a:cubicBezTo>
                  <a:close/>
                </a:path>
              </a:pathLst>
            </a:custGeom>
            <a:solidFill>
              <a:srgbClr val="43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ṩ1íḓê">
              <a:extLst>
                <a:ext uri="{FF2B5EF4-FFF2-40B4-BE49-F238E27FC236}">
                  <a16:creationId xmlns:a16="http://schemas.microsoft.com/office/drawing/2014/main" id="{5AAECE18-8451-4E69-B2F7-38955E926D5F}"/>
                </a:ext>
              </a:extLst>
            </p:cNvPr>
            <p:cNvSpPr/>
            <p:nvPr/>
          </p:nvSpPr>
          <p:spPr bwMode="auto">
            <a:xfrm>
              <a:off x="5258594" y="4494212"/>
              <a:ext cx="166688" cy="133350"/>
            </a:xfrm>
            <a:custGeom>
              <a:avLst/>
              <a:gdLst>
                <a:gd name="T0" fmla="*/ 66 w 124"/>
                <a:gd name="T1" fmla="*/ 14 h 99"/>
                <a:gd name="T2" fmla="*/ 6 w 124"/>
                <a:gd name="T3" fmla="*/ 67 h 99"/>
                <a:gd name="T4" fmla="*/ 121 w 124"/>
                <a:gd name="T5" fmla="*/ 27 h 99"/>
                <a:gd name="T6" fmla="*/ 66 w 124"/>
                <a:gd name="T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99">
                  <a:moveTo>
                    <a:pt x="66" y="14"/>
                  </a:moveTo>
                  <a:cubicBezTo>
                    <a:pt x="57" y="20"/>
                    <a:pt x="0" y="35"/>
                    <a:pt x="6" y="67"/>
                  </a:cubicBezTo>
                  <a:cubicBezTo>
                    <a:pt x="11" y="99"/>
                    <a:pt x="124" y="63"/>
                    <a:pt x="121" y="27"/>
                  </a:cubicBezTo>
                  <a:cubicBezTo>
                    <a:pt x="119" y="0"/>
                    <a:pt x="74" y="8"/>
                    <a:pt x="66" y="14"/>
                  </a:cubicBezTo>
                  <a:close/>
                </a:path>
              </a:pathLst>
            </a:custGeom>
            <a:solidFill>
              <a:srgbClr val="43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ṥlîde">
              <a:extLst>
                <a:ext uri="{FF2B5EF4-FFF2-40B4-BE49-F238E27FC236}">
                  <a16:creationId xmlns:a16="http://schemas.microsoft.com/office/drawing/2014/main" id="{36C87F5E-7CD6-4A9B-822F-603619DA9B26}"/>
                </a:ext>
              </a:extLst>
            </p:cNvPr>
            <p:cNvSpPr/>
            <p:nvPr/>
          </p:nvSpPr>
          <p:spPr bwMode="auto">
            <a:xfrm>
              <a:off x="5225257" y="4037012"/>
              <a:ext cx="142875" cy="558800"/>
            </a:xfrm>
            <a:custGeom>
              <a:avLst/>
              <a:gdLst>
                <a:gd name="T0" fmla="*/ 0 w 106"/>
                <a:gd name="T1" fmla="*/ 0 h 414"/>
                <a:gd name="T2" fmla="*/ 36 w 106"/>
                <a:gd name="T3" fmla="*/ 398 h 414"/>
                <a:gd name="T4" fmla="*/ 84 w 106"/>
                <a:gd name="T5" fmla="*/ 400 h 414"/>
                <a:gd name="T6" fmla="*/ 106 w 106"/>
                <a:gd name="T7" fmla="*/ 2 h 414"/>
                <a:gd name="T8" fmla="*/ 0 w 106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14">
                  <a:moveTo>
                    <a:pt x="0" y="0"/>
                  </a:moveTo>
                  <a:cubicBezTo>
                    <a:pt x="0" y="0"/>
                    <a:pt x="25" y="382"/>
                    <a:pt x="36" y="398"/>
                  </a:cubicBezTo>
                  <a:cubicBezTo>
                    <a:pt x="48" y="414"/>
                    <a:pt x="73" y="410"/>
                    <a:pt x="84" y="400"/>
                  </a:cubicBezTo>
                  <a:cubicBezTo>
                    <a:pt x="95" y="391"/>
                    <a:pt x="106" y="2"/>
                    <a:pt x="106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Sḻïḋe">
              <a:extLst>
                <a:ext uri="{FF2B5EF4-FFF2-40B4-BE49-F238E27FC236}">
                  <a16:creationId xmlns:a16="http://schemas.microsoft.com/office/drawing/2014/main" id="{7CA4DA4F-4988-49E9-A54F-3A97F663CA2D}"/>
                </a:ext>
              </a:extLst>
            </p:cNvPr>
            <p:cNvSpPr/>
            <p:nvPr/>
          </p:nvSpPr>
          <p:spPr bwMode="auto">
            <a:xfrm>
              <a:off x="5368132" y="4040187"/>
              <a:ext cx="155575" cy="608013"/>
            </a:xfrm>
            <a:custGeom>
              <a:avLst/>
              <a:gdLst>
                <a:gd name="T0" fmla="*/ 0 w 115"/>
                <a:gd name="T1" fmla="*/ 0 h 451"/>
                <a:gd name="T2" fmla="*/ 49 w 115"/>
                <a:gd name="T3" fmla="*/ 438 h 451"/>
                <a:gd name="T4" fmla="*/ 96 w 115"/>
                <a:gd name="T5" fmla="*/ 441 h 451"/>
                <a:gd name="T6" fmla="*/ 115 w 115"/>
                <a:gd name="T7" fmla="*/ 3 h 451"/>
                <a:gd name="T8" fmla="*/ 0 w 115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51">
                  <a:moveTo>
                    <a:pt x="0" y="0"/>
                  </a:moveTo>
                  <a:cubicBezTo>
                    <a:pt x="0" y="0"/>
                    <a:pt x="31" y="426"/>
                    <a:pt x="49" y="438"/>
                  </a:cubicBezTo>
                  <a:cubicBezTo>
                    <a:pt x="66" y="451"/>
                    <a:pt x="84" y="449"/>
                    <a:pt x="96" y="441"/>
                  </a:cubicBezTo>
                  <a:cubicBezTo>
                    <a:pt x="109" y="433"/>
                    <a:pt x="115" y="3"/>
                    <a:pt x="11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šľïḓê">
              <a:extLst>
                <a:ext uri="{FF2B5EF4-FFF2-40B4-BE49-F238E27FC236}">
                  <a16:creationId xmlns:a16="http://schemas.microsoft.com/office/drawing/2014/main" id="{D296B32C-B08A-4539-B3A5-CFF1F3A804CB}"/>
                </a:ext>
              </a:extLst>
            </p:cNvPr>
            <p:cNvSpPr/>
            <p:nvPr/>
          </p:nvSpPr>
          <p:spPr bwMode="auto">
            <a:xfrm>
              <a:off x="5191919" y="3497262"/>
              <a:ext cx="368300" cy="619125"/>
            </a:xfrm>
            <a:custGeom>
              <a:avLst/>
              <a:gdLst>
                <a:gd name="T0" fmla="*/ 170 w 273"/>
                <a:gd name="T1" fmla="*/ 12 h 459"/>
                <a:gd name="T2" fmla="*/ 253 w 273"/>
                <a:gd name="T3" fmla="*/ 85 h 459"/>
                <a:gd name="T4" fmla="*/ 257 w 273"/>
                <a:gd name="T5" fmla="*/ 408 h 459"/>
                <a:gd name="T6" fmla="*/ 123 w 273"/>
                <a:gd name="T7" fmla="*/ 454 h 459"/>
                <a:gd name="T8" fmla="*/ 14 w 273"/>
                <a:gd name="T9" fmla="*/ 405 h 459"/>
                <a:gd name="T10" fmla="*/ 20 w 273"/>
                <a:gd name="T11" fmla="*/ 294 h 459"/>
                <a:gd name="T12" fmla="*/ 11 w 273"/>
                <a:gd name="T13" fmla="*/ 60 h 459"/>
                <a:gd name="T14" fmla="*/ 170 w 273"/>
                <a:gd name="T15" fmla="*/ 12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459">
                  <a:moveTo>
                    <a:pt x="170" y="12"/>
                  </a:moveTo>
                  <a:cubicBezTo>
                    <a:pt x="170" y="12"/>
                    <a:pt x="234" y="22"/>
                    <a:pt x="253" y="85"/>
                  </a:cubicBezTo>
                  <a:cubicBezTo>
                    <a:pt x="273" y="151"/>
                    <a:pt x="257" y="399"/>
                    <a:pt x="257" y="408"/>
                  </a:cubicBezTo>
                  <a:cubicBezTo>
                    <a:pt x="257" y="418"/>
                    <a:pt x="224" y="459"/>
                    <a:pt x="123" y="454"/>
                  </a:cubicBezTo>
                  <a:cubicBezTo>
                    <a:pt x="27" y="449"/>
                    <a:pt x="14" y="421"/>
                    <a:pt x="14" y="405"/>
                  </a:cubicBezTo>
                  <a:cubicBezTo>
                    <a:pt x="14" y="391"/>
                    <a:pt x="27" y="350"/>
                    <a:pt x="20" y="294"/>
                  </a:cubicBezTo>
                  <a:cubicBezTo>
                    <a:pt x="9" y="208"/>
                    <a:pt x="0" y="94"/>
                    <a:pt x="11" y="60"/>
                  </a:cubicBezTo>
                  <a:cubicBezTo>
                    <a:pt x="30" y="4"/>
                    <a:pt x="129" y="0"/>
                    <a:pt x="170" y="12"/>
                  </a:cubicBezTo>
                  <a:close/>
                </a:path>
              </a:pathLst>
            </a:custGeom>
            <a:solidFill>
              <a:srgbClr val="FFE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ṣḻíḓé">
              <a:extLst>
                <a:ext uri="{FF2B5EF4-FFF2-40B4-BE49-F238E27FC236}">
                  <a16:creationId xmlns:a16="http://schemas.microsoft.com/office/drawing/2014/main" id="{64E0D942-2A3E-4007-B243-D06D5347F93C}"/>
                </a:ext>
              </a:extLst>
            </p:cNvPr>
            <p:cNvSpPr/>
            <p:nvPr/>
          </p:nvSpPr>
          <p:spPr bwMode="auto">
            <a:xfrm>
              <a:off x="5323682" y="3438525"/>
              <a:ext cx="96838" cy="104775"/>
            </a:xfrm>
            <a:custGeom>
              <a:avLst/>
              <a:gdLst>
                <a:gd name="T0" fmla="*/ 67 w 72"/>
                <a:gd name="T1" fmla="*/ 9 h 78"/>
                <a:gd name="T2" fmla="*/ 63 w 72"/>
                <a:gd name="T3" fmla="*/ 64 h 78"/>
                <a:gd name="T4" fmla="*/ 4 w 72"/>
                <a:gd name="T5" fmla="*/ 62 h 78"/>
                <a:gd name="T6" fmla="*/ 0 w 72"/>
                <a:gd name="T7" fmla="*/ 0 h 78"/>
                <a:gd name="T8" fmla="*/ 67 w 72"/>
                <a:gd name="T9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8">
                  <a:moveTo>
                    <a:pt x="67" y="9"/>
                  </a:moveTo>
                  <a:cubicBezTo>
                    <a:pt x="67" y="9"/>
                    <a:pt x="72" y="59"/>
                    <a:pt x="63" y="64"/>
                  </a:cubicBezTo>
                  <a:cubicBezTo>
                    <a:pt x="36" y="78"/>
                    <a:pt x="4" y="62"/>
                    <a:pt x="4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9"/>
                  </a:lnTo>
                  <a:close/>
                </a:path>
              </a:pathLst>
            </a:custGeom>
            <a:solidFill>
              <a:srgbClr val="D8A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ṥļîḓè">
              <a:extLst>
                <a:ext uri="{FF2B5EF4-FFF2-40B4-BE49-F238E27FC236}">
                  <a16:creationId xmlns:a16="http://schemas.microsoft.com/office/drawing/2014/main" id="{6AB46D88-C0B7-4D64-9C49-ABC8E13EF7C2}"/>
                </a:ext>
              </a:extLst>
            </p:cNvPr>
            <p:cNvSpPr/>
            <p:nvPr/>
          </p:nvSpPr>
          <p:spPr bwMode="auto">
            <a:xfrm>
              <a:off x="5156994" y="3519487"/>
              <a:ext cx="152400" cy="214313"/>
            </a:xfrm>
            <a:custGeom>
              <a:avLst/>
              <a:gdLst>
                <a:gd name="T0" fmla="*/ 109 w 113"/>
                <a:gd name="T1" fmla="*/ 4 h 159"/>
                <a:gd name="T2" fmla="*/ 38 w 113"/>
                <a:gd name="T3" fmla="*/ 38 h 159"/>
                <a:gd name="T4" fmla="*/ 18 w 113"/>
                <a:gd name="T5" fmla="*/ 147 h 159"/>
                <a:gd name="T6" fmla="*/ 60 w 113"/>
                <a:gd name="T7" fmla="*/ 158 h 159"/>
                <a:gd name="T8" fmla="*/ 109 w 113"/>
                <a:gd name="T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59">
                  <a:moveTo>
                    <a:pt x="109" y="4"/>
                  </a:moveTo>
                  <a:cubicBezTo>
                    <a:pt x="109" y="4"/>
                    <a:pt x="53" y="0"/>
                    <a:pt x="38" y="38"/>
                  </a:cubicBezTo>
                  <a:cubicBezTo>
                    <a:pt x="24" y="76"/>
                    <a:pt x="0" y="141"/>
                    <a:pt x="18" y="147"/>
                  </a:cubicBezTo>
                  <a:cubicBezTo>
                    <a:pt x="36" y="153"/>
                    <a:pt x="52" y="159"/>
                    <a:pt x="60" y="158"/>
                  </a:cubicBezTo>
                  <a:cubicBezTo>
                    <a:pt x="67" y="157"/>
                    <a:pt x="113" y="48"/>
                    <a:pt x="109" y="4"/>
                  </a:cubicBezTo>
                  <a:close/>
                </a:path>
              </a:pathLst>
            </a:custGeom>
            <a:solidFill>
              <a:srgbClr val="FFE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ṣ1îḍê">
              <a:extLst>
                <a:ext uri="{FF2B5EF4-FFF2-40B4-BE49-F238E27FC236}">
                  <a16:creationId xmlns:a16="http://schemas.microsoft.com/office/drawing/2014/main" id="{B40D353B-9BD7-49BF-8EF3-8A44DF131558}"/>
                </a:ext>
              </a:extLst>
            </p:cNvPr>
            <p:cNvSpPr/>
            <p:nvPr/>
          </p:nvSpPr>
          <p:spPr bwMode="auto">
            <a:xfrm>
              <a:off x="5253832" y="3251200"/>
              <a:ext cx="252413" cy="252413"/>
            </a:xfrm>
            <a:custGeom>
              <a:avLst/>
              <a:gdLst>
                <a:gd name="T0" fmla="*/ 148 w 187"/>
                <a:gd name="T1" fmla="*/ 33 h 188"/>
                <a:gd name="T2" fmla="*/ 139 w 187"/>
                <a:gd name="T3" fmla="*/ 180 h 188"/>
                <a:gd name="T4" fmla="*/ 35 w 187"/>
                <a:gd name="T5" fmla="*/ 124 h 188"/>
                <a:gd name="T6" fmla="*/ 34 w 187"/>
                <a:gd name="T7" fmla="*/ 16 h 188"/>
                <a:gd name="T8" fmla="*/ 148 w 187"/>
                <a:gd name="T9" fmla="*/ 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8">
                  <a:moveTo>
                    <a:pt x="148" y="33"/>
                  </a:moveTo>
                  <a:cubicBezTo>
                    <a:pt x="148" y="33"/>
                    <a:pt x="187" y="169"/>
                    <a:pt x="139" y="180"/>
                  </a:cubicBezTo>
                  <a:cubicBezTo>
                    <a:pt x="103" y="188"/>
                    <a:pt x="40" y="173"/>
                    <a:pt x="35" y="124"/>
                  </a:cubicBezTo>
                  <a:cubicBezTo>
                    <a:pt x="29" y="75"/>
                    <a:pt x="0" y="19"/>
                    <a:pt x="34" y="16"/>
                  </a:cubicBezTo>
                  <a:cubicBezTo>
                    <a:pt x="68" y="13"/>
                    <a:pt x="149" y="0"/>
                    <a:pt x="148" y="33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ṡlîḋe">
              <a:extLst>
                <a:ext uri="{FF2B5EF4-FFF2-40B4-BE49-F238E27FC236}">
                  <a16:creationId xmlns:a16="http://schemas.microsoft.com/office/drawing/2014/main" id="{7ED2C665-1EFF-4DC6-9884-1D718E24BFD0}"/>
                </a:ext>
              </a:extLst>
            </p:cNvPr>
            <p:cNvSpPr/>
            <p:nvPr/>
          </p:nvSpPr>
          <p:spPr bwMode="auto">
            <a:xfrm>
              <a:off x="5453857" y="3683000"/>
              <a:ext cx="149225" cy="514350"/>
            </a:xfrm>
            <a:custGeom>
              <a:avLst/>
              <a:gdLst>
                <a:gd name="T0" fmla="*/ 0 w 110"/>
                <a:gd name="T1" fmla="*/ 7 h 381"/>
                <a:gd name="T2" fmla="*/ 14 w 110"/>
                <a:gd name="T3" fmla="*/ 135 h 381"/>
                <a:gd name="T4" fmla="*/ 29 w 110"/>
                <a:gd name="T5" fmla="*/ 216 h 381"/>
                <a:gd name="T6" fmla="*/ 46 w 110"/>
                <a:gd name="T7" fmla="*/ 280 h 381"/>
                <a:gd name="T8" fmla="*/ 46 w 110"/>
                <a:gd name="T9" fmla="*/ 311 h 381"/>
                <a:gd name="T10" fmla="*/ 76 w 110"/>
                <a:gd name="T11" fmla="*/ 379 h 381"/>
                <a:gd name="T12" fmla="*/ 86 w 110"/>
                <a:gd name="T13" fmla="*/ 294 h 381"/>
                <a:gd name="T14" fmla="*/ 80 w 110"/>
                <a:gd name="T15" fmla="*/ 214 h 381"/>
                <a:gd name="T16" fmla="*/ 69 w 110"/>
                <a:gd name="T17" fmla="*/ 125 h 381"/>
                <a:gd name="T18" fmla="*/ 60 w 110"/>
                <a:gd name="T19" fmla="*/ 0 h 381"/>
                <a:gd name="T20" fmla="*/ 0 w 110"/>
                <a:gd name="T21" fmla="*/ 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381">
                  <a:moveTo>
                    <a:pt x="0" y="7"/>
                  </a:moveTo>
                  <a:cubicBezTo>
                    <a:pt x="0" y="7"/>
                    <a:pt x="5" y="77"/>
                    <a:pt x="14" y="135"/>
                  </a:cubicBezTo>
                  <a:cubicBezTo>
                    <a:pt x="20" y="169"/>
                    <a:pt x="27" y="207"/>
                    <a:pt x="29" y="216"/>
                  </a:cubicBezTo>
                  <a:cubicBezTo>
                    <a:pt x="35" y="237"/>
                    <a:pt x="46" y="280"/>
                    <a:pt x="46" y="280"/>
                  </a:cubicBezTo>
                  <a:cubicBezTo>
                    <a:pt x="46" y="280"/>
                    <a:pt x="47" y="302"/>
                    <a:pt x="46" y="311"/>
                  </a:cubicBezTo>
                  <a:cubicBezTo>
                    <a:pt x="44" y="335"/>
                    <a:pt x="36" y="376"/>
                    <a:pt x="76" y="379"/>
                  </a:cubicBezTo>
                  <a:cubicBezTo>
                    <a:pt x="110" y="381"/>
                    <a:pt x="102" y="333"/>
                    <a:pt x="86" y="294"/>
                  </a:cubicBezTo>
                  <a:cubicBezTo>
                    <a:pt x="83" y="287"/>
                    <a:pt x="83" y="247"/>
                    <a:pt x="80" y="214"/>
                  </a:cubicBezTo>
                  <a:cubicBezTo>
                    <a:pt x="77" y="176"/>
                    <a:pt x="72" y="167"/>
                    <a:pt x="69" y="125"/>
                  </a:cubicBezTo>
                  <a:cubicBezTo>
                    <a:pt x="64" y="72"/>
                    <a:pt x="60" y="0"/>
                    <a:pt x="6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liḓè">
              <a:extLst>
                <a:ext uri="{FF2B5EF4-FFF2-40B4-BE49-F238E27FC236}">
                  <a16:creationId xmlns:a16="http://schemas.microsoft.com/office/drawing/2014/main" id="{880D2E3C-210C-4768-952C-1123A85660F6}"/>
                </a:ext>
              </a:extLst>
            </p:cNvPr>
            <p:cNvSpPr/>
            <p:nvPr/>
          </p:nvSpPr>
          <p:spPr bwMode="auto">
            <a:xfrm>
              <a:off x="5406232" y="3541712"/>
              <a:ext cx="153988" cy="252413"/>
            </a:xfrm>
            <a:custGeom>
              <a:avLst/>
              <a:gdLst>
                <a:gd name="T0" fmla="*/ 85 w 113"/>
                <a:gd name="T1" fmla="*/ 25 h 187"/>
                <a:gd name="T2" fmla="*/ 13 w 113"/>
                <a:gd name="T3" fmla="*/ 33 h 187"/>
                <a:gd name="T4" fmla="*/ 26 w 113"/>
                <a:gd name="T5" fmla="*/ 181 h 187"/>
                <a:gd name="T6" fmla="*/ 74 w 113"/>
                <a:gd name="T7" fmla="*/ 185 h 187"/>
                <a:gd name="T8" fmla="*/ 106 w 113"/>
                <a:gd name="T9" fmla="*/ 163 h 187"/>
                <a:gd name="T10" fmla="*/ 85 w 113"/>
                <a:gd name="T11" fmla="*/ 2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87">
                  <a:moveTo>
                    <a:pt x="85" y="25"/>
                  </a:moveTo>
                  <a:cubicBezTo>
                    <a:pt x="71" y="8"/>
                    <a:pt x="26" y="0"/>
                    <a:pt x="13" y="33"/>
                  </a:cubicBezTo>
                  <a:cubicBezTo>
                    <a:pt x="0" y="65"/>
                    <a:pt x="13" y="175"/>
                    <a:pt x="26" y="181"/>
                  </a:cubicBezTo>
                  <a:cubicBezTo>
                    <a:pt x="35" y="184"/>
                    <a:pt x="58" y="187"/>
                    <a:pt x="74" y="185"/>
                  </a:cubicBezTo>
                  <a:cubicBezTo>
                    <a:pt x="94" y="182"/>
                    <a:pt x="101" y="170"/>
                    <a:pt x="106" y="163"/>
                  </a:cubicBezTo>
                  <a:cubicBezTo>
                    <a:pt x="113" y="152"/>
                    <a:pt x="108" y="54"/>
                    <a:pt x="85" y="25"/>
                  </a:cubicBezTo>
                  <a:close/>
                </a:path>
              </a:pathLst>
            </a:custGeom>
            <a:solidFill>
              <a:srgbClr val="FFE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ṣḷiḍe">
              <a:extLst>
                <a:ext uri="{FF2B5EF4-FFF2-40B4-BE49-F238E27FC236}">
                  <a16:creationId xmlns:a16="http://schemas.microsoft.com/office/drawing/2014/main" id="{6FDCAB0E-7FFE-419D-AE29-FB2718225E6F}"/>
                </a:ext>
              </a:extLst>
            </p:cNvPr>
            <p:cNvSpPr/>
            <p:nvPr/>
          </p:nvSpPr>
          <p:spPr bwMode="auto">
            <a:xfrm>
              <a:off x="5234782" y="3221037"/>
              <a:ext cx="263525" cy="280988"/>
            </a:xfrm>
            <a:custGeom>
              <a:avLst/>
              <a:gdLst>
                <a:gd name="T0" fmla="*/ 176 w 196"/>
                <a:gd name="T1" fmla="*/ 72 h 209"/>
                <a:gd name="T2" fmla="*/ 153 w 196"/>
                <a:gd name="T3" fmla="*/ 99 h 209"/>
                <a:gd name="T4" fmla="*/ 148 w 196"/>
                <a:gd name="T5" fmla="*/ 138 h 209"/>
                <a:gd name="T6" fmla="*/ 115 w 196"/>
                <a:gd name="T7" fmla="*/ 162 h 209"/>
                <a:gd name="T8" fmla="*/ 92 w 196"/>
                <a:gd name="T9" fmla="*/ 208 h 209"/>
                <a:gd name="T10" fmla="*/ 31 w 196"/>
                <a:gd name="T11" fmla="*/ 174 h 209"/>
                <a:gd name="T12" fmla="*/ 5 w 196"/>
                <a:gd name="T13" fmla="*/ 102 h 209"/>
                <a:gd name="T14" fmla="*/ 80 w 196"/>
                <a:gd name="T15" fmla="*/ 3 h 209"/>
                <a:gd name="T16" fmla="*/ 176 w 196"/>
                <a:gd name="T17" fmla="*/ 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09">
                  <a:moveTo>
                    <a:pt x="176" y="72"/>
                  </a:moveTo>
                  <a:cubicBezTo>
                    <a:pt x="176" y="72"/>
                    <a:pt x="164" y="91"/>
                    <a:pt x="153" y="99"/>
                  </a:cubicBezTo>
                  <a:cubicBezTo>
                    <a:pt x="142" y="107"/>
                    <a:pt x="149" y="130"/>
                    <a:pt x="148" y="138"/>
                  </a:cubicBezTo>
                  <a:cubicBezTo>
                    <a:pt x="148" y="145"/>
                    <a:pt x="115" y="147"/>
                    <a:pt x="115" y="162"/>
                  </a:cubicBezTo>
                  <a:cubicBezTo>
                    <a:pt x="115" y="177"/>
                    <a:pt x="137" y="204"/>
                    <a:pt x="92" y="208"/>
                  </a:cubicBezTo>
                  <a:cubicBezTo>
                    <a:pt x="73" y="209"/>
                    <a:pt x="34" y="198"/>
                    <a:pt x="31" y="174"/>
                  </a:cubicBezTo>
                  <a:cubicBezTo>
                    <a:pt x="27" y="150"/>
                    <a:pt x="7" y="132"/>
                    <a:pt x="5" y="102"/>
                  </a:cubicBezTo>
                  <a:cubicBezTo>
                    <a:pt x="0" y="35"/>
                    <a:pt x="41" y="5"/>
                    <a:pt x="80" y="3"/>
                  </a:cubicBezTo>
                  <a:cubicBezTo>
                    <a:pt x="119" y="0"/>
                    <a:pt x="196" y="21"/>
                    <a:pt x="176" y="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ṩḷîḍè">
              <a:extLst>
                <a:ext uri="{FF2B5EF4-FFF2-40B4-BE49-F238E27FC236}">
                  <a16:creationId xmlns:a16="http://schemas.microsoft.com/office/drawing/2014/main" id="{CC5B8F29-EC42-4EF4-A815-BC8541A7FFE0}"/>
                </a:ext>
              </a:extLst>
            </p:cNvPr>
            <p:cNvSpPr/>
            <p:nvPr/>
          </p:nvSpPr>
          <p:spPr bwMode="auto">
            <a:xfrm>
              <a:off x="5361782" y="3367087"/>
              <a:ext cx="71438" cy="90488"/>
            </a:xfrm>
            <a:custGeom>
              <a:avLst/>
              <a:gdLst>
                <a:gd name="T0" fmla="*/ 42 w 53"/>
                <a:gd name="T1" fmla="*/ 25 h 66"/>
                <a:gd name="T2" fmla="*/ 15 w 53"/>
                <a:gd name="T3" fmla="*/ 12 h 66"/>
                <a:gd name="T4" fmla="*/ 35 w 53"/>
                <a:gd name="T5" fmla="*/ 57 h 66"/>
                <a:gd name="T6" fmla="*/ 42 w 53"/>
                <a:gd name="T7" fmla="*/ 2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66">
                  <a:moveTo>
                    <a:pt x="42" y="25"/>
                  </a:moveTo>
                  <a:cubicBezTo>
                    <a:pt x="42" y="25"/>
                    <a:pt x="30" y="0"/>
                    <a:pt x="15" y="12"/>
                  </a:cubicBezTo>
                  <a:cubicBezTo>
                    <a:pt x="0" y="24"/>
                    <a:pt x="16" y="66"/>
                    <a:pt x="35" y="57"/>
                  </a:cubicBezTo>
                  <a:cubicBezTo>
                    <a:pt x="53" y="48"/>
                    <a:pt x="42" y="25"/>
                    <a:pt x="42" y="25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şlîḋé">
              <a:extLst>
                <a:ext uri="{FF2B5EF4-FFF2-40B4-BE49-F238E27FC236}">
                  <a16:creationId xmlns:a16="http://schemas.microsoft.com/office/drawing/2014/main" id="{79ABB448-7532-47DD-9DE9-5E09BBB93D5F}"/>
                </a:ext>
              </a:extLst>
            </p:cNvPr>
            <p:cNvSpPr/>
            <p:nvPr/>
          </p:nvSpPr>
          <p:spPr bwMode="auto">
            <a:xfrm>
              <a:off x="4218782" y="4467225"/>
              <a:ext cx="130175" cy="515938"/>
            </a:xfrm>
            <a:custGeom>
              <a:avLst/>
              <a:gdLst>
                <a:gd name="T0" fmla="*/ 0 w 97"/>
                <a:gd name="T1" fmla="*/ 5 h 383"/>
                <a:gd name="T2" fmla="*/ 9 w 97"/>
                <a:gd name="T3" fmla="*/ 134 h 383"/>
                <a:gd name="T4" fmla="*/ 22 w 97"/>
                <a:gd name="T5" fmla="*/ 215 h 383"/>
                <a:gd name="T6" fmla="*/ 36 w 97"/>
                <a:gd name="T7" fmla="*/ 280 h 383"/>
                <a:gd name="T8" fmla="*/ 35 w 97"/>
                <a:gd name="T9" fmla="*/ 310 h 383"/>
                <a:gd name="T10" fmla="*/ 63 w 97"/>
                <a:gd name="T11" fmla="*/ 379 h 383"/>
                <a:gd name="T12" fmla="*/ 76 w 97"/>
                <a:gd name="T13" fmla="*/ 295 h 383"/>
                <a:gd name="T14" fmla="*/ 73 w 97"/>
                <a:gd name="T15" fmla="*/ 215 h 383"/>
                <a:gd name="T16" fmla="*/ 64 w 97"/>
                <a:gd name="T17" fmla="*/ 125 h 383"/>
                <a:gd name="T18" fmla="*/ 59 w 97"/>
                <a:gd name="T19" fmla="*/ 0 h 383"/>
                <a:gd name="T20" fmla="*/ 0 w 97"/>
                <a:gd name="T21" fmla="*/ 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383">
                  <a:moveTo>
                    <a:pt x="0" y="5"/>
                  </a:moveTo>
                  <a:cubicBezTo>
                    <a:pt x="0" y="5"/>
                    <a:pt x="2" y="76"/>
                    <a:pt x="9" y="134"/>
                  </a:cubicBezTo>
                  <a:cubicBezTo>
                    <a:pt x="14" y="167"/>
                    <a:pt x="20" y="206"/>
                    <a:pt x="22" y="215"/>
                  </a:cubicBezTo>
                  <a:cubicBezTo>
                    <a:pt x="26" y="236"/>
                    <a:pt x="36" y="280"/>
                    <a:pt x="36" y="280"/>
                  </a:cubicBezTo>
                  <a:cubicBezTo>
                    <a:pt x="36" y="280"/>
                    <a:pt x="37" y="302"/>
                    <a:pt x="35" y="310"/>
                  </a:cubicBezTo>
                  <a:cubicBezTo>
                    <a:pt x="32" y="335"/>
                    <a:pt x="23" y="375"/>
                    <a:pt x="63" y="379"/>
                  </a:cubicBezTo>
                  <a:cubicBezTo>
                    <a:pt x="97" y="383"/>
                    <a:pt x="91" y="335"/>
                    <a:pt x="76" y="295"/>
                  </a:cubicBezTo>
                  <a:cubicBezTo>
                    <a:pt x="73" y="288"/>
                    <a:pt x="74" y="247"/>
                    <a:pt x="73" y="215"/>
                  </a:cubicBezTo>
                  <a:cubicBezTo>
                    <a:pt x="70" y="177"/>
                    <a:pt x="66" y="168"/>
                    <a:pt x="64" y="125"/>
                  </a:cubicBezTo>
                  <a:cubicBezTo>
                    <a:pt x="61" y="72"/>
                    <a:pt x="59" y="0"/>
                    <a:pt x="59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śļîḍè">
              <a:extLst>
                <a:ext uri="{FF2B5EF4-FFF2-40B4-BE49-F238E27FC236}">
                  <a16:creationId xmlns:a16="http://schemas.microsoft.com/office/drawing/2014/main" id="{50F9438B-E962-4DC7-986C-CB8495A9AB91}"/>
                </a:ext>
              </a:extLst>
            </p:cNvPr>
            <p:cNvSpPr/>
            <p:nvPr/>
          </p:nvSpPr>
          <p:spPr bwMode="auto">
            <a:xfrm>
              <a:off x="4448969" y="5364162"/>
              <a:ext cx="165100" cy="133350"/>
            </a:xfrm>
            <a:custGeom>
              <a:avLst/>
              <a:gdLst>
                <a:gd name="T0" fmla="*/ 65 w 123"/>
                <a:gd name="T1" fmla="*/ 14 h 98"/>
                <a:gd name="T2" fmla="*/ 5 w 123"/>
                <a:gd name="T3" fmla="*/ 66 h 98"/>
                <a:gd name="T4" fmla="*/ 121 w 123"/>
                <a:gd name="T5" fmla="*/ 26 h 98"/>
                <a:gd name="T6" fmla="*/ 65 w 123"/>
                <a:gd name="T7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98">
                  <a:moveTo>
                    <a:pt x="65" y="14"/>
                  </a:moveTo>
                  <a:cubicBezTo>
                    <a:pt x="57" y="20"/>
                    <a:pt x="0" y="34"/>
                    <a:pt x="5" y="66"/>
                  </a:cubicBezTo>
                  <a:cubicBezTo>
                    <a:pt x="11" y="98"/>
                    <a:pt x="123" y="62"/>
                    <a:pt x="121" y="26"/>
                  </a:cubicBezTo>
                  <a:cubicBezTo>
                    <a:pt x="119" y="0"/>
                    <a:pt x="74" y="8"/>
                    <a:pt x="65" y="14"/>
                  </a:cubicBezTo>
                  <a:close/>
                </a:path>
              </a:pathLst>
            </a:custGeom>
            <a:solidFill>
              <a:srgbClr val="43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ṩľïdé">
              <a:extLst>
                <a:ext uri="{FF2B5EF4-FFF2-40B4-BE49-F238E27FC236}">
                  <a16:creationId xmlns:a16="http://schemas.microsoft.com/office/drawing/2014/main" id="{E5BE50AC-EC4D-4429-8A6D-C3A089B7D30C}"/>
                </a:ext>
              </a:extLst>
            </p:cNvPr>
            <p:cNvSpPr/>
            <p:nvPr/>
          </p:nvSpPr>
          <p:spPr bwMode="auto">
            <a:xfrm>
              <a:off x="4290219" y="5302250"/>
              <a:ext cx="168275" cy="133350"/>
            </a:xfrm>
            <a:custGeom>
              <a:avLst/>
              <a:gdLst>
                <a:gd name="T0" fmla="*/ 66 w 124"/>
                <a:gd name="T1" fmla="*/ 14 h 99"/>
                <a:gd name="T2" fmla="*/ 6 w 124"/>
                <a:gd name="T3" fmla="*/ 67 h 99"/>
                <a:gd name="T4" fmla="*/ 121 w 124"/>
                <a:gd name="T5" fmla="*/ 27 h 99"/>
                <a:gd name="T6" fmla="*/ 66 w 124"/>
                <a:gd name="T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99">
                  <a:moveTo>
                    <a:pt x="66" y="14"/>
                  </a:moveTo>
                  <a:cubicBezTo>
                    <a:pt x="58" y="21"/>
                    <a:pt x="0" y="35"/>
                    <a:pt x="6" y="67"/>
                  </a:cubicBezTo>
                  <a:cubicBezTo>
                    <a:pt x="12" y="99"/>
                    <a:pt x="124" y="63"/>
                    <a:pt x="121" y="27"/>
                  </a:cubicBezTo>
                  <a:cubicBezTo>
                    <a:pt x="120" y="0"/>
                    <a:pt x="75" y="8"/>
                    <a:pt x="66" y="14"/>
                  </a:cubicBezTo>
                  <a:close/>
                </a:path>
              </a:pathLst>
            </a:custGeom>
            <a:solidFill>
              <a:srgbClr val="43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Sḷiďe">
              <a:extLst>
                <a:ext uri="{FF2B5EF4-FFF2-40B4-BE49-F238E27FC236}">
                  <a16:creationId xmlns:a16="http://schemas.microsoft.com/office/drawing/2014/main" id="{0B96531E-5A86-42C7-946A-C1886B18D078}"/>
                </a:ext>
              </a:extLst>
            </p:cNvPr>
            <p:cNvSpPr/>
            <p:nvPr/>
          </p:nvSpPr>
          <p:spPr bwMode="auto">
            <a:xfrm>
              <a:off x="4256882" y="4845050"/>
              <a:ext cx="144463" cy="557213"/>
            </a:xfrm>
            <a:custGeom>
              <a:avLst/>
              <a:gdLst>
                <a:gd name="T0" fmla="*/ 0 w 107"/>
                <a:gd name="T1" fmla="*/ 0 h 414"/>
                <a:gd name="T2" fmla="*/ 37 w 107"/>
                <a:gd name="T3" fmla="*/ 398 h 414"/>
                <a:gd name="T4" fmla="*/ 85 w 107"/>
                <a:gd name="T5" fmla="*/ 401 h 414"/>
                <a:gd name="T6" fmla="*/ 107 w 107"/>
                <a:gd name="T7" fmla="*/ 3 h 414"/>
                <a:gd name="T8" fmla="*/ 0 w 107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414">
                  <a:moveTo>
                    <a:pt x="0" y="0"/>
                  </a:moveTo>
                  <a:cubicBezTo>
                    <a:pt x="0" y="0"/>
                    <a:pt x="26" y="382"/>
                    <a:pt x="37" y="398"/>
                  </a:cubicBezTo>
                  <a:cubicBezTo>
                    <a:pt x="48" y="414"/>
                    <a:pt x="74" y="410"/>
                    <a:pt x="85" y="401"/>
                  </a:cubicBezTo>
                  <a:cubicBezTo>
                    <a:pt x="96" y="391"/>
                    <a:pt x="107" y="3"/>
                    <a:pt x="10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ṡliḓê">
              <a:extLst>
                <a:ext uri="{FF2B5EF4-FFF2-40B4-BE49-F238E27FC236}">
                  <a16:creationId xmlns:a16="http://schemas.microsoft.com/office/drawing/2014/main" id="{9DBA7212-ADD7-4251-B346-6BDBCA191179}"/>
                </a:ext>
              </a:extLst>
            </p:cNvPr>
            <p:cNvSpPr/>
            <p:nvPr/>
          </p:nvSpPr>
          <p:spPr bwMode="auto">
            <a:xfrm>
              <a:off x="4401344" y="4848225"/>
              <a:ext cx="153988" cy="606425"/>
            </a:xfrm>
            <a:custGeom>
              <a:avLst/>
              <a:gdLst>
                <a:gd name="T0" fmla="*/ 0 w 114"/>
                <a:gd name="T1" fmla="*/ 0 h 450"/>
                <a:gd name="T2" fmla="*/ 48 w 114"/>
                <a:gd name="T3" fmla="*/ 438 h 450"/>
                <a:gd name="T4" fmla="*/ 96 w 114"/>
                <a:gd name="T5" fmla="*/ 440 h 450"/>
                <a:gd name="T6" fmla="*/ 114 w 114"/>
                <a:gd name="T7" fmla="*/ 3 h 450"/>
                <a:gd name="T8" fmla="*/ 0 w 114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50">
                  <a:moveTo>
                    <a:pt x="0" y="0"/>
                  </a:moveTo>
                  <a:cubicBezTo>
                    <a:pt x="0" y="0"/>
                    <a:pt x="31" y="425"/>
                    <a:pt x="48" y="438"/>
                  </a:cubicBezTo>
                  <a:cubicBezTo>
                    <a:pt x="65" y="450"/>
                    <a:pt x="83" y="448"/>
                    <a:pt x="96" y="440"/>
                  </a:cubicBezTo>
                  <a:cubicBezTo>
                    <a:pt x="109" y="433"/>
                    <a:pt x="114" y="3"/>
                    <a:pt x="11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ṧḻîdè">
              <a:extLst>
                <a:ext uri="{FF2B5EF4-FFF2-40B4-BE49-F238E27FC236}">
                  <a16:creationId xmlns:a16="http://schemas.microsoft.com/office/drawing/2014/main" id="{B00F83AB-9DA7-44F2-93BA-5B4A317D26E6}"/>
                </a:ext>
              </a:extLst>
            </p:cNvPr>
            <p:cNvSpPr/>
            <p:nvPr/>
          </p:nvSpPr>
          <p:spPr bwMode="auto">
            <a:xfrm>
              <a:off x="4226719" y="4303712"/>
              <a:ext cx="366713" cy="619125"/>
            </a:xfrm>
            <a:custGeom>
              <a:avLst/>
              <a:gdLst>
                <a:gd name="T0" fmla="*/ 169 w 272"/>
                <a:gd name="T1" fmla="*/ 12 h 459"/>
                <a:gd name="T2" fmla="*/ 253 w 272"/>
                <a:gd name="T3" fmla="*/ 86 h 459"/>
                <a:gd name="T4" fmla="*/ 256 w 272"/>
                <a:gd name="T5" fmla="*/ 409 h 459"/>
                <a:gd name="T6" fmla="*/ 123 w 272"/>
                <a:gd name="T7" fmla="*/ 454 h 459"/>
                <a:gd name="T8" fmla="*/ 14 w 272"/>
                <a:gd name="T9" fmla="*/ 405 h 459"/>
                <a:gd name="T10" fmla="*/ 20 w 272"/>
                <a:gd name="T11" fmla="*/ 294 h 459"/>
                <a:gd name="T12" fmla="*/ 11 w 272"/>
                <a:gd name="T13" fmla="*/ 61 h 459"/>
                <a:gd name="T14" fmla="*/ 169 w 272"/>
                <a:gd name="T15" fmla="*/ 12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459">
                  <a:moveTo>
                    <a:pt x="169" y="12"/>
                  </a:moveTo>
                  <a:cubicBezTo>
                    <a:pt x="169" y="12"/>
                    <a:pt x="234" y="23"/>
                    <a:pt x="253" y="86"/>
                  </a:cubicBezTo>
                  <a:cubicBezTo>
                    <a:pt x="272" y="151"/>
                    <a:pt x="256" y="399"/>
                    <a:pt x="256" y="409"/>
                  </a:cubicBezTo>
                  <a:cubicBezTo>
                    <a:pt x="256" y="418"/>
                    <a:pt x="223" y="459"/>
                    <a:pt x="123" y="454"/>
                  </a:cubicBezTo>
                  <a:cubicBezTo>
                    <a:pt x="27" y="449"/>
                    <a:pt x="14" y="422"/>
                    <a:pt x="14" y="405"/>
                  </a:cubicBezTo>
                  <a:cubicBezTo>
                    <a:pt x="14" y="392"/>
                    <a:pt x="27" y="351"/>
                    <a:pt x="20" y="294"/>
                  </a:cubicBezTo>
                  <a:cubicBezTo>
                    <a:pt x="9" y="208"/>
                    <a:pt x="0" y="95"/>
                    <a:pt x="11" y="61"/>
                  </a:cubicBezTo>
                  <a:cubicBezTo>
                    <a:pt x="29" y="5"/>
                    <a:pt x="128" y="0"/>
                    <a:pt x="169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ŝḻîḋè">
              <a:extLst>
                <a:ext uri="{FF2B5EF4-FFF2-40B4-BE49-F238E27FC236}">
                  <a16:creationId xmlns:a16="http://schemas.microsoft.com/office/drawing/2014/main" id="{62ADAEE6-FD04-42A0-B4F9-E7120E994703}"/>
                </a:ext>
              </a:extLst>
            </p:cNvPr>
            <p:cNvSpPr/>
            <p:nvPr/>
          </p:nvSpPr>
          <p:spPr bwMode="auto">
            <a:xfrm>
              <a:off x="4355307" y="4244975"/>
              <a:ext cx="96838" cy="106363"/>
            </a:xfrm>
            <a:custGeom>
              <a:avLst/>
              <a:gdLst>
                <a:gd name="T0" fmla="*/ 67 w 72"/>
                <a:gd name="T1" fmla="*/ 9 h 79"/>
                <a:gd name="T2" fmla="*/ 63 w 72"/>
                <a:gd name="T3" fmla="*/ 64 h 79"/>
                <a:gd name="T4" fmla="*/ 5 w 72"/>
                <a:gd name="T5" fmla="*/ 62 h 79"/>
                <a:gd name="T6" fmla="*/ 0 w 72"/>
                <a:gd name="T7" fmla="*/ 0 h 79"/>
                <a:gd name="T8" fmla="*/ 67 w 72"/>
                <a:gd name="T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9">
                  <a:moveTo>
                    <a:pt x="67" y="9"/>
                  </a:moveTo>
                  <a:cubicBezTo>
                    <a:pt x="67" y="9"/>
                    <a:pt x="72" y="59"/>
                    <a:pt x="63" y="64"/>
                  </a:cubicBezTo>
                  <a:cubicBezTo>
                    <a:pt x="36" y="79"/>
                    <a:pt x="5" y="62"/>
                    <a:pt x="5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9"/>
                  </a:lnTo>
                  <a:close/>
                </a:path>
              </a:pathLst>
            </a:custGeom>
            <a:solidFill>
              <a:srgbClr val="D8A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slíḑê">
              <a:extLst>
                <a:ext uri="{FF2B5EF4-FFF2-40B4-BE49-F238E27FC236}">
                  <a16:creationId xmlns:a16="http://schemas.microsoft.com/office/drawing/2014/main" id="{6D9812AA-4327-40F2-A654-BFFDDCD1F8C4}"/>
                </a:ext>
              </a:extLst>
            </p:cNvPr>
            <p:cNvSpPr/>
            <p:nvPr/>
          </p:nvSpPr>
          <p:spPr bwMode="auto">
            <a:xfrm>
              <a:off x="4190207" y="4327525"/>
              <a:ext cx="152400" cy="212725"/>
            </a:xfrm>
            <a:custGeom>
              <a:avLst/>
              <a:gdLst>
                <a:gd name="T0" fmla="*/ 110 w 113"/>
                <a:gd name="T1" fmla="*/ 4 h 158"/>
                <a:gd name="T2" fmla="*/ 39 w 113"/>
                <a:gd name="T3" fmla="*/ 38 h 158"/>
                <a:gd name="T4" fmla="*/ 18 w 113"/>
                <a:gd name="T5" fmla="*/ 146 h 158"/>
                <a:gd name="T6" fmla="*/ 60 w 113"/>
                <a:gd name="T7" fmla="*/ 157 h 158"/>
                <a:gd name="T8" fmla="*/ 110 w 113"/>
                <a:gd name="T9" fmla="*/ 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58">
                  <a:moveTo>
                    <a:pt x="110" y="4"/>
                  </a:moveTo>
                  <a:cubicBezTo>
                    <a:pt x="110" y="4"/>
                    <a:pt x="53" y="0"/>
                    <a:pt x="39" y="38"/>
                  </a:cubicBezTo>
                  <a:cubicBezTo>
                    <a:pt x="24" y="75"/>
                    <a:pt x="0" y="141"/>
                    <a:pt x="18" y="146"/>
                  </a:cubicBezTo>
                  <a:cubicBezTo>
                    <a:pt x="36" y="152"/>
                    <a:pt x="52" y="158"/>
                    <a:pt x="60" y="157"/>
                  </a:cubicBezTo>
                  <a:cubicBezTo>
                    <a:pt x="68" y="156"/>
                    <a:pt x="113" y="47"/>
                    <a:pt x="110" y="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ľiḍè">
              <a:extLst>
                <a:ext uri="{FF2B5EF4-FFF2-40B4-BE49-F238E27FC236}">
                  <a16:creationId xmlns:a16="http://schemas.microsoft.com/office/drawing/2014/main" id="{CC4F3E0D-C4BC-4C3A-9CF4-A6D1B769C19B}"/>
                </a:ext>
              </a:extLst>
            </p:cNvPr>
            <p:cNvSpPr/>
            <p:nvPr/>
          </p:nvSpPr>
          <p:spPr bwMode="auto">
            <a:xfrm>
              <a:off x="4287044" y="4057650"/>
              <a:ext cx="252413" cy="255588"/>
            </a:xfrm>
            <a:custGeom>
              <a:avLst/>
              <a:gdLst>
                <a:gd name="T0" fmla="*/ 149 w 187"/>
                <a:gd name="T1" fmla="*/ 34 h 189"/>
                <a:gd name="T2" fmla="*/ 139 w 187"/>
                <a:gd name="T3" fmla="*/ 181 h 189"/>
                <a:gd name="T4" fmla="*/ 35 w 187"/>
                <a:gd name="T5" fmla="*/ 124 h 189"/>
                <a:gd name="T6" fmla="*/ 35 w 187"/>
                <a:gd name="T7" fmla="*/ 17 h 189"/>
                <a:gd name="T8" fmla="*/ 149 w 187"/>
                <a:gd name="T9" fmla="*/ 3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9">
                  <a:moveTo>
                    <a:pt x="149" y="34"/>
                  </a:moveTo>
                  <a:cubicBezTo>
                    <a:pt x="149" y="34"/>
                    <a:pt x="187" y="170"/>
                    <a:pt x="139" y="181"/>
                  </a:cubicBezTo>
                  <a:cubicBezTo>
                    <a:pt x="103" y="189"/>
                    <a:pt x="40" y="173"/>
                    <a:pt x="35" y="124"/>
                  </a:cubicBezTo>
                  <a:cubicBezTo>
                    <a:pt x="30" y="75"/>
                    <a:pt x="0" y="19"/>
                    <a:pt x="35" y="17"/>
                  </a:cubicBezTo>
                  <a:cubicBezTo>
                    <a:pt x="69" y="14"/>
                    <a:pt x="150" y="0"/>
                    <a:pt x="149" y="34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ṩḻidê">
              <a:extLst>
                <a:ext uri="{FF2B5EF4-FFF2-40B4-BE49-F238E27FC236}">
                  <a16:creationId xmlns:a16="http://schemas.microsoft.com/office/drawing/2014/main" id="{DB17D0D0-33E7-4C42-9F7E-FCBE1ED15978}"/>
                </a:ext>
              </a:extLst>
            </p:cNvPr>
            <p:cNvSpPr/>
            <p:nvPr/>
          </p:nvSpPr>
          <p:spPr bwMode="auto">
            <a:xfrm>
              <a:off x="4488657" y="4491037"/>
              <a:ext cx="147638" cy="514350"/>
            </a:xfrm>
            <a:custGeom>
              <a:avLst/>
              <a:gdLst>
                <a:gd name="T0" fmla="*/ 0 w 110"/>
                <a:gd name="T1" fmla="*/ 7 h 382"/>
                <a:gd name="T2" fmla="*/ 14 w 110"/>
                <a:gd name="T3" fmla="*/ 136 h 382"/>
                <a:gd name="T4" fmla="*/ 29 w 110"/>
                <a:gd name="T5" fmla="*/ 216 h 382"/>
                <a:gd name="T6" fmla="*/ 45 w 110"/>
                <a:gd name="T7" fmla="*/ 281 h 382"/>
                <a:gd name="T8" fmla="*/ 46 w 110"/>
                <a:gd name="T9" fmla="*/ 311 h 382"/>
                <a:gd name="T10" fmla="*/ 76 w 110"/>
                <a:gd name="T11" fmla="*/ 379 h 382"/>
                <a:gd name="T12" fmla="*/ 85 w 110"/>
                <a:gd name="T13" fmla="*/ 294 h 382"/>
                <a:gd name="T14" fmla="*/ 80 w 110"/>
                <a:gd name="T15" fmla="*/ 214 h 382"/>
                <a:gd name="T16" fmla="*/ 68 w 110"/>
                <a:gd name="T17" fmla="*/ 125 h 382"/>
                <a:gd name="T18" fmla="*/ 59 w 110"/>
                <a:gd name="T19" fmla="*/ 0 h 382"/>
                <a:gd name="T20" fmla="*/ 0 w 110"/>
                <a:gd name="T21" fmla="*/ 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382">
                  <a:moveTo>
                    <a:pt x="0" y="7"/>
                  </a:moveTo>
                  <a:cubicBezTo>
                    <a:pt x="0" y="7"/>
                    <a:pt x="5" y="78"/>
                    <a:pt x="14" y="136"/>
                  </a:cubicBezTo>
                  <a:cubicBezTo>
                    <a:pt x="19" y="169"/>
                    <a:pt x="27" y="208"/>
                    <a:pt x="29" y="216"/>
                  </a:cubicBezTo>
                  <a:cubicBezTo>
                    <a:pt x="34" y="237"/>
                    <a:pt x="45" y="281"/>
                    <a:pt x="45" y="281"/>
                  </a:cubicBezTo>
                  <a:cubicBezTo>
                    <a:pt x="45" y="281"/>
                    <a:pt x="47" y="303"/>
                    <a:pt x="46" y="311"/>
                  </a:cubicBezTo>
                  <a:cubicBezTo>
                    <a:pt x="43" y="336"/>
                    <a:pt x="36" y="376"/>
                    <a:pt x="76" y="379"/>
                  </a:cubicBezTo>
                  <a:cubicBezTo>
                    <a:pt x="110" y="382"/>
                    <a:pt x="102" y="334"/>
                    <a:pt x="85" y="294"/>
                  </a:cubicBezTo>
                  <a:cubicBezTo>
                    <a:pt x="82" y="288"/>
                    <a:pt x="83" y="247"/>
                    <a:pt x="80" y="214"/>
                  </a:cubicBezTo>
                  <a:cubicBezTo>
                    <a:pt x="76" y="176"/>
                    <a:pt x="72" y="168"/>
                    <a:pt x="68" y="125"/>
                  </a:cubicBezTo>
                  <a:cubicBezTo>
                    <a:pt x="64" y="72"/>
                    <a:pt x="59" y="0"/>
                    <a:pt x="59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5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ŝļîḍé">
              <a:extLst>
                <a:ext uri="{FF2B5EF4-FFF2-40B4-BE49-F238E27FC236}">
                  <a16:creationId xmlns:a16="http://schemas.microsoft.com/office/drawing/2014/main" id="{F2B735BD-EDB3-48AE-80D0-83C1C30789D4}"/>
                </a:ext>
              </a:extLst>
            </p:cNvPr>
            <p:cNvSpPr/>
            <p:nvPr/>
          </p:nvSpPr>
          <p:spPr bwMode="auto">
            <a:xfrm>
              <a:off x="4439444" y="4348162"/>
              <a:ext cx="152400" cy="254000"/>
            </a:xfrm>
            <a:custGeom>
              <a:avLst/>
              <a:gdLst>
                <a:gd name="T0" fmla="*/ 85 w 113"/>
                <a:gd name="T1" fmla="*/ 26 h 188"/>
                <a:gd name="T2" fmla="*/ 13 w 113"/>
                <a:gd name="T3" fmla="*/ 33 h 188"/>
                <a:gd name="T4" fmla="*/ 27 w 113"/>
                <a:gd name="T5" fmla="*/ 181 h 188"/>
                <a:gd name="T6" fmla="*/ 74 w 113"/>
                <a:gd name="T7" fmla="*/ 185 h 188"/>
                <a:gd name="T8" fmla="*/ 106 w 113"/>
                <a:gd name="T9" fmla="*/ 163 h 188"/>
                <a:gd name="T10" fmla="*/ 85 w 113"/>
                <a:gd name="T11" fmla="*/ 2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88">
                  <a:moveTo>
                    <a:pt x="85" y="26"/>
                  </a:moveTo>
                  <a:cubicBezTo>
                    <a:pt x="71" y="9"/>
                    <a:pt x="26" y="0"/>
                    <a:pt x="13" y="33"/>
                  </a:cubicBezTo>
                  <a:cubicBezTo>
                    <a:pt x="0" y="66"/>
                    <a:pt x="13" y="175"/>
                    <a:pt x="27" y="181"/>
                  </a:cubicBezTo>
                  <a:cubicBezTo>
                    <a:pt x="36" y="185"/>
                    <a:pt x="58" y="188"/>
                    <a:pt x="74" y="185"/>
                  </a:cubicBezTo>
                  <a:cubicBezTo>
                    <a:pt x="94" y="183"/>
                    <a:pt x="102" y="171"/>
                    <a:pt x="106" y="163"/>
                  </a:cubicBezTo>
                  <a:cubicBezTo>
                    <a:pt x="113" y="152"/>
                    <a:pt x="108" y="54"/>
                    <a:pt x="85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Sľidè">
              <a:extLst>
                <a:ext uri="{FF2B5EF4-FFF2-40B4-BE49-F238E27FC236}">
                  <a16:creationId xmlns:a16="http://schemas.microsoft.com/office/drawing/2014/main" id="{3C0494E6-BF47-437E-99B9-CA7E25C33A47}"/>
                </a:ext>
              </a:extLst>
            </p:cNvPr>
            <p:cNvSpPr/>
            <p:nvPr/>
          </p:nvSpPr>
          <p:spPr bwMode="auto">
            <a:xfrm>
              <a:off x="4267994" y="4027487"/>
              <a:ext cx="263525" cy="284163"/>
            </a:xfrm>
            <a:custGeom>
              <a:avLst/>
              <a:gdLst>
                <a:gd name="T0" fmla="*/ 176 w 195"/>
                <a:gd name="T1" fmla="*/ 72 h 210"/>
                <a:gd name="T2" fmla="*/ 152 w 195"/>
                <a:gd name="T3" fmla="*/ 99 h 210"/>
                <a:gd name="T4" fmla="*/ 148 w 195"/>
                <a:gd name="T5" fmla="*/ 138 h 210"/>
                <a:gd name="T6" fmla="*/ 115 w 195"/>
                <a:gd name="T7" fmla="*/ 162 h 210"/>
                <a:gd name="T8" fmla="*/ 91 w 195"/>
                <a:gd name="T9" fmla="*/ 208 h 210"/>
                <a:gd name="T10" fmla="*/ 30 w 195"/>
                <a:gd name="T11" fmla="*/ 175 h 210"/>
                <a:gd name="T12" fmla="*/ 4 w 195"/>
                <a:gd name="T13" fmla="*/ 102 h 210"/>
                <a:gd name="T14" fmla="*/ 80 w 195"/>
                <a:gd name="T15" fmla="*/ 3 h 210"/>
                <a:gd name="T16" fmla="*/ 176 w 195"/>
                <a:gd name="T17" fmla="*/ 7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210">
                  <a:moveTo>
                    <a:pt x="176" y="72"/>
                  </a:moveTo>
                  <a:cubicBezTo>
                    <a:pt x="176" y="72"/>
                    <a:pt x="163" y="91"/>
                    <a:pt x="152" y="99"/>
                  </a:cubicBezTo>
                  <a:cubicBezTo>
                    <a:pt x="142" y="107"/>
                    <a:pt x="149" y="131"/>
                    <a:pt x="148" y="138"/>
                  </a:cubicBezTo>
                  <a:cubicBezTo>
                    <a:pt x="147" y="145"/>
                    <a:pt x="115" y="147"/>
                    <a:pt x="115" y="162"/>
                  </a:cubicBezTo>
                  <a:cubicBezTo>
                    <a:pt x="115" y="177"/>
                    <a:pt x="136" y="204"/>
                    <a:pt x="91" y="208"/>
                  </a:cubicBezTo>
                  <a:cubicBezTo>
                    <a:pt x="72" y="210"/>
                    <a:pt x="34" y="199"/>
                    <a:pt x="30" y="175"/>
                  </a:cubicBezTo>
                  <a:cubicBezTo>
                    <a:pt x="27" y="151"/>
                    <a:pt x="6" y="132"/>
                    <a:pt x="4" y="102"/>
                  </a:cubicBezTo>
                  <a:cubicBezTo>
                    <a:pt x="0" y="35"/>
                    <a:pt x="41" y="6"/>
                    <a:pt x="80" y="3"/>
                  </a:cubicBezTo>
                  <a:cubicBezTo>
                    <a:pt x="118" y="0"/>
                    <a:pt x="195" y="21"/>
                    <a:pt x="176" y="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ṧḷíḋê">
              <a:extLst>
                <a:ext uri="{FF2B5EF4-FFF2-40B4-BE49-F238E27FC236}">
                  <a16:creationId xmlns:a16="http://schemas.microsoft.com/office/drawing/2014/main" id="{3DD1A96C-3BCA-4D35-8C87-8ACFAE73458A}"/>
                </a:ext>
              </a:extLst>
            </p:cNvPr>
            <p:cNvSpPr/>
            <p:nvPr/>
          </p:nvSpPr>
          <p:spPr bwMode="auto">
            <a:xfrm>
              <a:off x="4396582" y="4175125"/>
              <a:ext cx="71438" cy="90488"/>
            </a:xfrm>
            <a:custGeom>
              <a:avLst/>
              <a:gdLst>
                <a:gd name="T0" fmla="*/ 41 w 53"/>
                <a:gd name="T1" fmla="*/ 25 h 67"/>
                <a:gd name="T2" fmla="*/ 14 w 53"/>
                <a:gd name="T3" fmla="*/ 12 h 67"/>
                <a:gd name="T4" fmla="*/ 34 w 53"/>
                <a:gd name="T5" fmla="*/ 58 h 67"/>
                <a:gd name="T6" fmla="*/ 41 w 53"/>
                <a:gd name="T7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67">
                  <a:moveTo>
                    <a:pt x="41" y="25"/>
                  </a:moveTo>
                  <a:cubicBezTo>
                    <a:pt x="41" y="25"/>
                    <a:pt x="29" y="0"/>
                    <a:pt x="14" y="12"/>
                  </a:cubicBezTo>
                  <a:cubicBezTo>
                    <a:pt x="0" y="24"/>
                    <a:pt x="15" y="67"/>
                    <a:pt x="34" y="58"/>
                  </a:cubicBezTo>
                  <a:cubicBezTo>
                    <a:pt x="53" y="49"/>
                    <a:pt x="41" y="25"/>
                    <a:pt x="41" y="25"/>
                  </a:cubicBezTo>
                  <a:close/>
                </a:path>
              </a:pathLst>
            </a:custGeom>
            <a:solidFill>
              <a:srgbClr val="F6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A1486F3-3DC1-46CA-8D66-4BB108F35F5A}"/>
              </a:ext>
            </a:extLst>
          </p:cNvPr>
          <p:cNvSpPr/>
          <p:nvPr/>
        </p:nvSpPr>
        <p:spPr>
          <a:xfrm>
            <a:off x="6768547" y="2756281"/>
            <a:ext cx="30662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选择商品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查询价格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计算总价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扫描二维码付款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37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4253-149F-4620-B50F-B13B722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Scope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23172-7066-4C20-B9B4-E3C975EB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B3825-37BB-4A63-8DD1-88DBE4A1F5C0}"/>
              </a:ext>
            </a:extLst>
          </p:cNvPr>
          <p:cNvSpPr/>
          <p:nvPr/>
        </p:nvSpPr>
        <p:spPr>
          <a:xfrm>
            <a:off x="6398622" y="2349943"/>
            <a:ext cx="51218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• </a:t>
            </a:r>
            <a:r>
              <a:rPr lang="zh-CN" altLang="en-US" dirty="0">
                <a:cs typeface="+mn-ea"/>
                <a:sym typeface="+mn-lt"/>
              </a:rPr>
              <a:t>图像识别 </a:t>
            </a:r>
            <a:r>
              <a:rPr lang="en-US" altLang="zh-CN" dirty="0">
                <a:cs typeface="+mn-ea"/>
                <a:sym typeface="+mn-lt"/>
              </a:rPr>
              <a:t>– </a:t>
            </a:r>
            <a:r>
              <a:rPr lang="en-US" dirty="0" err="1">
                <a:cs typeface="+mn-ea"/>
                <a:sym typeface="+mn-lt"/>
              </a:rPr>
              <a:t>Labin</a:t>
            </a:r>
            <a:r>
              <a:rPr lang="en-US" dirty="0">
                <a:cs typeface="+mn-ea"/>
                <a:sym typeface="+mn-lt"/>
              </a:rPr>
              <a:t>, Zach, Hyman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+mn-ea"/>
                <a:sym typeface="+mn-lt"/>
              </a:rPr>
              <a:t>• </a:t>
            </a:r>
            <a:r>
              <a:rPr lang="zh-CN" altLang="en-US" dirty="0">
                <a:cs typeface="+mn-ea"/>
                <a:sym typeface="+mn-lt"/>
              </a:rPr>
              <a:t>人脸识别 </a:t>
            </a:r>
            <a:r>
              <a:rPr lang="en-US" altLang="zh-CN" dirty="0">
                <a:cs typeface="+mn-ea"/>
                <a:sym typeface="+mn-lt"/>
              </a:rPr>
              <a:t>– </a:t>
            </a:r>
            <a:r>
              <a:rPr lang="en-US" dirty="0">
                <a:cs typeface="+mn-ea"/>
                <a:sym typeface="+mn-lt"/>
              </a:rPr>
              <a:t>Avril, Vicky, Stark, Garfield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+mn-ea"/>
                <a:sym typeface="+mn-lt"/>
              </a:rPr>
              <a:t>• </a:t>
            </a:r>
            <a:r>
              <a:rPr lang="zh-CN" altLang="en-US" dirty="0">
                <a:cs typeface="+mn-ea"/>
                <a:sym typeface="+mn-lt"/>
              </a:rPr>
              <a:t>后台 </a:t>
            </a: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en-US" dirty="0">
                <a:cs typeface="+mn-ea"/>
                <a:sym typeface="+mn-lt"/>
              </a:rPr>
              <a:t>TBC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+mn-ea"/>
                <a:sym typeface="+mn-lt"/>
              </a:rPr>
              <a:t>• </a:t>
            </a:r>
            <a:r>
              <a:rPr lang="zh-CN" altLang="en-US" dirty="0">
                <a:cs typeface="+mn-ea"/>
                <a:sym typeface="+mn-lt"/>
              </a:rPr>
              <a:t>显示 </a:t>
            </a:r>
            <a:r>
              <a:rPr lang="en-US" altLang="zh-CN" dirty="0">
                <a:cs typeface="+mn-ea"/>
                <a:sym typeface="+mn-lt"/>
              </a:rPr>
              <a:t>– </a:t>
            </a:r>
            <a:r>
              <a:rPr lang="en-US" dirty="0">
                <a:cs typeface="+mn-ea"/>
                <a:sym typeface="+mn-lt"/>
              </a:rPr>
              <a:t>TBC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+mn-ea"/>
                <a:sym typeface="+mn-lt"/>
              </a:rPr>
              <a:t>• </a:t>
            </a:r>
            <a:r>
              <a:rPr lang="zh-CN" altLang="en-US" dirty="0">
                <a:cs typeface="+mn-ea"/>
                <a:sym typeface="+mn-lt"/>
              </a:rPr>
              <a:t>支付交互 </a:t>
            </a: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en-US" dirty="0">
                <a:cs typeface="+mn-ea"/>
                <a:sym typeface="+mn-lt"/>
              </a:rPr>
              <a:t>TBC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+mn-ea"/>
                <a:sym typeface="+mn-lt"/>
              </a:rPr>
              <a:t>• Docker – Stark (Optional)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C8AF0-977A-4CD2-A8EF-B65F20EE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598331"/>
            <a:ext cx="512108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9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4253-149F-4620-B50F-B13B722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Plan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23172-7066-4C20-B9B4-E3C975EB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9D144-1EF5-4527-B3CD-083109373DE6}"/>
              </a:ext>
            </a:extLst>
          </p:cNvPr>
          <p:cNvSpPr/>
          <p:nvPr/>
        </p:nvSpPr>
        <p:spPr>
          <a:xfrm>
            <a:off x="5424488" y="2965167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 2</a:t>
            </a:r>
            <a:r>
              <a:rPr lang="zh-CN" altLang="en-US" dirty="0">
                <a:cs typeface="+mn-ea"/>
                <a:sym typeface="+mn-lt"/>
              </a:rPr>
              <a:t>月</a:t>
            </a:r>
            <a:r>
              <a:rPr lang="en-US" altLang="zh-CN" dirty="0">
                <a:cs typeface="+mn-ea"/>
                <a:sym typeface="+mn-lt"/>
              </a:rPr>
              <a:t>~4</a:t>
            </a:r>
            <a:r>
              <a:rPr lang="zh-CN" altLang="en-US" dirty="0">
                <a:cs typeface="+mn-ea"/>
                <a:sym typeface="+mn-lt"/>
              </a:rPr>
              <a:t>月初：</a:t>
            </a:r>
            <a:r>
              <a:rPr lang="en-US" altLang="zh-CN" dirty="0">
                <a:cs typeface="+mn-ea"/>
                <a:sym typeface="+mn-lt"/>
              </a:rPr>
              <a:t>POC: </a:t>
            </a:r>
            <a:r>
              <a:rPr lang="zh-CN" altLang="en-US" dirty="0">
                <a:cs typeface="+mn-ea"/>
                <a:sym typeface="+mn-lt"/>
              </a:rPr>
              <a:t>图像识别，人脸识别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 4</a:t>
            </a:r>
            <a:r>
              <a:rPr lang="zh-CN" altLang="en-US" dirty="0">
                <a:cs typeface="+mn-ea"/>
                <a:sym typeface="+mn-lt"/>
              </a:rPr>
              <a:t>月中旬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月底：整合，前后台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 6</a:t>
            </a:r>
            <a:r>
              <a:rPr lang="zh-CN" altLang="en-US" dirty="0">
                <a:cs typeface="+mn-ea"/>
                <a:sym typeface="+mn-lt"/>
              </a:rPr>
              <a:t>月初</a:t>
            </a:r>
            <a:r>
              <a:rPr lang="en-US" altLang="zh-CN" dirty="0">
                <a:cs typeface="+mn-ea"/>
                <a:sym typeface="+mn-lt"/>
              </a:rPr>
              <a:t>~ </a:t>
            </a:r>
            <a:r>
              <a:rPr lang="zh-CN" altLang="en-US" dirty="0">
                <a:cs typeface="+mn-ea"/>
                <a:sym typeface="+mn-lt"/>
              </a:rPr>
              <a:t>整合，优化支付流程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0F3EA3A-B205-46D1-853F-2397C359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31" y="2680634"/>
            <a:ext cx="2152075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4253-149F-4620-B50F-B13B722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Delivery Target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23172-7066-4C20-B9B4-E3C975EB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92AA-2640-44F9-8628-E02442B23347}"/>
              </a:ext>
            </a:extLst>
          </p:cNvPr>
          <p:cNvSpPr/>
          <p:nvPr/>
        </p:nvSpPr>
        <p:spPr>
          <a:xfrm>
            <a:off x="5010205" y="1995295"/>
            <a:ext cx="6621566" cy="336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 4</a:t>
            </a:r>
            <a:r>
              <a:rPr lang="zh-CN" altLang="en-US" dirty="0">
                <a:cs typeface="+mn-ea"/>
                <a:sym typeface="+mn-lt"/>
              </a:rPr>
              <a:t>月</a:t>
            </a:r>
            <a:r>
              <a:rPr lang="en-US" altLang="zh-CN" dirty="0">
                <a:cs typeface="+mn-ea"/>
                <a:sym typeface="+mn-lt"/>
              </a:rPr>
              <a:t>9</a:t>
            </a:r>
            <a:r>
              <a:rPr lang="zh-CN" altLang="en-US" dirty="0">
                <a:cs typeface="+mn-ea"/>
                <a:sym typeface="+mn-lt"/>
              </a:rPr>
              <a:t>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 图像识别： 识别</a:t>
            </a:r>
            <a:r>
              <a:rPr lang="en-US" altLang="zh-CN" dirty="0">
                <a:cs typeface="+mn-ea"/>
                <a:sym typeface="+mn-lt"/>
              </a:rPr>
              <a:t>+</a:t>
            </a:r>
            <a:r>
              <a:rPr lang="zh-CN" altLang="en-US" dirty="0">
                <a:cs typeface="+mn-ea"/>
                <a:sym typeface="+mn-lt"/>
              </a:rPr>
              <a:t>总价计算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 人脸识别：人脸辨认</a:t>
            </a:r>
            <a:r>
              <a:rPr lang="en-US" altLang="zh-CN" dirty="0">
                <a:cs typeface="+mn-ea"/>
                <a:sym typeface="+mn-lt"/>
              </a:rPr>
              <a:t>+</a:t>
            </a:r>
            <a:r>
              <a:rPr lang="zh-CN" altLang="en-US" dirty="0">
                <a:cs typeface="+mn-ea"/>
                <a:sym typeface="+mn-lt"/>
              </a:rPr>
              <a:t>获取</a:t>
            </a:r>
            <a:r>
              <a:rPr lang="en-US" altLang="zh-CN" dirty="0">
                <a:cs typeface="+mn-ea"/>
                <a:sym typeface="+mn-lt"/>
              </a:rPr>
              <a:t>domain ID</a:t>
            </a:r>
            <a:r>
              <a:rPr lang="zh-CN" altLang="en-US" dirty="0">
                <a:cs typeface="+mn-ea"/>
                <a:sym typeface="+mn-lt"/>
              </a:rPr>
              <a:t>信息</a:t>
            </a: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dirty="0">
                <a:cs typeface="+mn-ea"/>
                <a:sym typeface="+mn-lt"/>
              </a:rPr>
              <a:t> 5</a:t>
            </a:r>
            <a:r>
              <a:rPr lang="zh-CN" altLang="en-US" dirty="0">
                <a:cs typeface="+mn-ea"/>
                <a:sym typeface="+mn-lt"/>
              </a:rPr>
              <a:t>月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 UI</a:t>
            </a:r>
            <a:r>
              <a:rPr lang="zh-CN" altLang="en-US" dirty="0">
                <a:cs typeface="+mn-ea"/>
                <a:sym typeface="+mn-lt"/>
              </a:rPr>
              <a:t>显示人员信息，物品总价，简单交互</a:t>
            </a: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dirty="0">
                <a:cs typeface="+mn-ea"/>
                <a:sym typeface="+mn-lt"/>
              </a:rPr>
              <a:t> 5</a:t>
            </a:r>
            <a:r>
              <a:rPr lang="zh-CN" altLang="en-US" dirty="0">
                <a:cs typeface="+mn-ea"/>
                <a:sym typeface="+mn-lt"/>
              </a:rPr>
              <a:t>月</a:t>
            </a:r>
            <a:r>
              <a:rPr lang="en-US" altLang="zh-CN" dirty="0">
                <a:cs typeface="+mn-ea"/>
                <a:sym typeface="+mn-lt"/>
              </a:rPr>
              <a:t>28</a:t>
            </a:r>
            <a:r>
              <a:rPr lang="zh-CN" altLang="en-US" dirty="0">
                <a:cs typeface="+mn-ea"/>
                <a:sym typeface="+mn-lt"/>
              </a:rPr>
              <a:t>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 根据物品总价生成订单信息，动态产生对应价格的二维码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 微信推送订单，小程序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公众号 延后支付（</a:t>
            </a:r>
            <a:r>
              <a:rPr lang="en-US" altLang="zh-CN" dirty="0">
                <a:cs typeface="+mn-ea"/>
                <a:sym typeface="+mn-lt"/>
              </a:rPr>
              <a:t>optional</a:t>
            </a:r>
            <a:r>
              <a:rPr lang="zh-CN" altLang="en-US" dirty="0">
                <a:cs typeface="+mn-ea"/>
                <a:sym typeface="+mn-lt"/>
              </a:rPr>
              <a:t>）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A36256E-CD9D-4812-BB80-F7F967EE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67" y="2624882"/>
            <a:ext cx="2840982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D2FE8A-75E8-4F72-B8D2-90CBAF8B1222}"/>
              </a:ext>
            </a:extLst>
          </p:cNvPr>
          <p:cNvSpPr/>
          <p:nvPr/>
        </p:nvSpPr>
        <p:spPr>
          <a:xfrm>
            <a:off x="0" y="4662534"/>
            <a:ext cx="12191999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BFB95546-1713-4391-A751-9C13CA21CDEA}"/>
              </a:ext>
            </a:extLst>
          </p:cNvPr>
          <p:cNvSpPr txBox="1">
            <a:spLocks/>
          </p:cNvSpPr>
          <p:nvPr/>
        </p:nvSpPr>
        <p:spPr>
          <a:xfrm>
            <a:off x="683480" y="2745769"/>
            <a:ext cx="10836753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5B17426-CE52-414F-A209-B46384906868}"/>
              </a:ext>
            </a:extLst>
          </p:cNvPr>
          <p:cNvSpPr txBox="1">
            <a:spLocks/>
          </p:cNvSpPr>
          <p:nvPr/>
        </p:nvSpPr>
        <p:spPr>
          <a:xfrm>
            <a:off x="677624" y="2013993"/>
            <a:ext cx="10836753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Demo For Inspirer 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4" name="Picture 123">
            <a:hlinkClick r:id="rId2"/>
            <a:extLst>
              <a:ext uri="{FF2B5EF4-FFF2-40B4-BE49-F238E27FC236}">
                <a16:creationId xmlns:a16="http://schemas.microsoft.com/office/drawing/2014/main" id="{ABD9C97D-336A-4C0F-A5CD-FC27A5AC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27" y="3253580"/>
            <a:ext cx="2206943" cy="191431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02EFDB5-CF2B-4E4D-B324-4E3496D817AC}"/>
              </a:ext>
            </a:extLst>
          </p:cNvPr>
          <p:cNvSpPr txBox="1"/>
          <p:nvPr/>
        </p:nvSpPr>
        <p:spPr>
          <a:xfrm>
            <a:off x="614405" y="5594132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Face: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https://github.com/cmusatyalab/openface</a:t>
            </a:r>
          </a:p>
        </p:txBody>
      </p:sp>
    </p:spTree>
    <p:extLst>
      <p:ext uri="{BB962C8B-B14F-4D97-AF65-F5344CB8AC3E}">
        <p14:creationId xmlns:p14="http://schemas.microsoft.com/office/powerpoint/2010/main" val="354190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38287" y="4204192"/>
            <a:ext cx="5515428" cy="7429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137477" y="5171222"/>
            <a:ext cx="3917046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+mn-ea"/>
                <a:sym typeface="+mn-lt"/>
              </a:rPr>
              <a:t>Snack Bar Group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137477" y="5486856"/>
            <a:ext cx="3917046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+mn-ea"/>
                <a:sym typeface="+mn-lt"/>
              </a:rPr>
              <a:t>2018 - ITA</a:t>
            </a:r>
            <a:endParaRPr lang="en-US" altLang="en-US" dirty="0"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3711575" y="5000226"/>
            <a:ext cx="480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3480" y="2745769"/>
            <a:ext cx="10836753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Section Header 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0002f62-42de-4f8b-8edd-45b71f638d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77caa8e-e028-4fb1-bab7-bb3c86f024aa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etwgm3dh">
      <a:majorFont>
        <a:latin typeface="Century Gothic"/>
        <a:ea typeface=".PingFang SC"/>
        <a:cs typeface=""/>
      </a:majorFont>
      <a:minorFont>
        <a:latin typeface="Century Gothic"/>
        <a:ea typeface=".PingFang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 xmlns="a97dc15d-ac22-4d06-8742-1efedeaab33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5E9E767291647B25E179C7D7A2EEB" ma:contentTypeVersion="8" ma:contentTypeDescription="Create a new document." ma:contentTypeScope="" ma:versionID="f332e1aefda5df93208708113957843f">
  <xsd:schema xmlns:xsd="http://www.w3.org/2001/XMLSchema" xmlns:xs="http://www.w3.org/2001/XMLSchema" xmlns:p="http://schemas.microsoft.com/office/2006/metadata/properties" xmlns:ns2="bcf60191-8770-4faf-baf6-71eb0abfa3bd" xmlns:ns3="a97dc15d-ac22-4d06-8742-1efedeaab33d" targetNamespace="http://schemas.microsoft.com/office/2006/metadata/properties" ma:root="true" ma:fieldsID="779f42d157c7e56491a60f738af8b597" ns2:_="" ns3:_="">
    <xsd:import namespace="bcf60191-8770-4faf-baf6-71eb0abfa3bd"/>
    <xsd:import namespace="a97dc15d-ac22-4d06-8742-1efedeaab3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Acces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60191-8770-4faf-baf6-71eb0abfa3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c15d-ac22-4d06-8742-1efedeaab33d" elementFormDefault="qualified">
    <xsd:import namespace="http://schemas.microsoft.com/office/2006/documentManagement/types"/>
    <xsd:import namespace="http://schemas.microsoft.com/office/infopath/2007/PartnerControls"/>
    <xsd:element name="Access" ma:index="10" nillable="true" ma:displayName="Access" ma:internalName="Access">
      <xsd:simpleType>
        <xsd:restriction base="dms:Text"/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A64F48-3B21-4DBF-8F4F-358351EE0BD3}">
  <ds:schemaRefs>
    <ds:schemaRef ds:uri="http://schemas.microsoft.com/office/infopath/2007/PartnerControls"/>
    <ds:schemaRef ds:uri="bcf60191-8770-4faf-baf6-71eb0abfa3bd"/>
    <ds:schemaRef ds:uri="http://purl.org/dc/elements/1.1/"/>
    <ds:schemaRef ds:uri="http://schemas.microsoft.com/office/2006/metadata/properties"/>
    <ds:schemaRef ds:uri="a97dc15d-ac22-4d06-8742-1efedeaab33d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4CFC02-D881-470C-BB82-91371E496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f60191-8770-4faf-baf6-71eb0abfa3bd"/>
    <ds:schemaRef ds:uri="a97dc15d-ac22-4d06-8742-1efedeaab3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57E0E-CE25-4FCF-A9FE-71E655C9B1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187</TotalTime>
  <Words>303</Words>
  <Application>Microsoft Office PowerPoint</Application>
  <PresentationFormat>Widescreen</PresentationFormat>
  <Paragraphs>51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.PingFang SC</vt:lpstr>
      <vt:lpstr>宋体</vt:lpstr>
      <vt:lpstr>等线</vt:lpstr>
      <vt:lpstr>Arial</vt:lpstr>
      <vt:lpstr>Calibri</vt:lpstr>
      <vt:lpstr>Century Gothic</vt:lpstr>
      <vt:lpstr>主题5</vt:lpstr>
      <vt:lpstr>Snack Bar</vt:lpstr>
      <vt:lpstr>Scene</vt:lpstr>
      <vt:lpstr>Scope</vt:lpstr>
      <vt:lpstr>Plan</vt:lpstr>
      <vt:lpstr>Delivery Target</vt:lpstr>
      <vt:lpstr>PowerPoint Presentation</vt:lpstr>
      <vt:lpstr>Thanks</vt:lpstr>
      <vt:lpstr>Section Header Here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STARK XIAO (RLS-DEV-CS/ZHA)</cp:lastModifiedBy>
  <cp:revision>5</cp:revision>
  <cp:lastPrinted>2017-12-25T16:00:00Z</cp:lastPrinted>
  <dcterms:created xsi:type="dcterms:W3CDTF">2017-12-25T16:00:00Z</dcterms:created>
  <dcterms:modified xsi:type="dcterms:W3CDTF">2018-02-09T04:41:58Z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0x01010058C5E9E767291647B25E179C7D7A2EEB</vt:lpwstr>
  </property>
</Properties>
</file>