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B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>
        <p:scale>
          <a:sx n="75" d="100"/>
          <a:sy n="75" d="100"/>
        </p:scale>
        <p:origin x="-468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E38F-4ACA-444A-9B90-4D6354698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3660D-0949-40AF-ADF9-D7FA8733F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36E52-22F3-439F-BBBB-15D92676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513D-8B44-4064-8282-329E717EDEA4}" type="datetimeFigureOut">
              <a:rPr lang="he-IL" smtClean="0"/>
              <a:t>ב'/תמוז/תשפ"א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C4530-97C4-423E-B47B-5BBAC691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E90F-05AE-4DAE-8A8D-64C2D9FF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E5E7-A2FF-4C0B-B441-4A54E0C47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112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D475-1293-4459-B3B0-DB4C1297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A24C5-4BDD-46D6-8397-1CC619E2D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9598-1363-46C0-91EF-5E814B79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513D-8B44-4064-8282-329E717EDEA4}" type="datetimeFigureOut">
              <a:rPr lang="he-IL" smtClean="0"/>
              <a:t>ב'/תמוז/תשפ"א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477FC-8FFC-422D-B1EB-AE1670DF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27643-3C99-4F7E-96BD-590F9706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E5E7-A2FF-4C0B-B441-4A54E0C47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187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C0D96-6497-4614-A7A5-3EE7EDA82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D1BFC-2775-4E70-BB4C-199CBEA3E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420EB-EF14-486A-8EAD-80C2ABC0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513D-8B44-4064-8282-329E717EDEA4}" type="datetimeFigureOut">
              <a:rPr lang="he-IL" smtClean="0"/>
              <a:t>ב'/תמוז/תשפ"א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7C1B7-736F-4C66-A647-8B8EA85C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56A6B-B0CF-416C-80EE-186EAA1C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E5E7-A2FF-4C0B-B441-4A54E0C47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140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DF46-5AFC-417F-AD58-583A08BF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59A68-76E0-4629-9967-02EF0ACD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82DA5-19DE-4B62-A254-6A712B33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513D-8B44-4064-8282-329E717EDEA4}" type="datetimeFigureOut">
              <a:rPr lang="he-IL" smtClean="0"/>
              <a:t>ב'/תמוז/תשפ"א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D92A6-808A-49EF-98FA-BD009CB3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3F723-A6F1-4334-A12D-66B8B676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E5E7-A2FF-4C0B-B441-4A54E0C47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514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E55B-353E-4CCA-91B8-0E167E61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4F1AA-EC81-4B99-82BE-93EAC02B3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8275A-C34D-4336-B97A-4B5C5355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513D-8B44-4064-8282-329E717EDEA4}" type="datetimeFigureOut">
              <a:rPr lang="he-IL" smtClean="0"/>
              <a:t>ב'/תמוז/תשפ"א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C7AFA-E903-4FFC-854F-7EC1453B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48FD3-EBCE-4BC5-A9E2-DA150B5B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E5E7-A2FF-4C0B-B441-4A54E0C47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923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3BBF-85C1-4BA1-8C04-6DFD3C83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FAF5D-F2DF-4A2E-A07E-058268A1A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A7032-BEAE-4EE4-BC29-A3044FE74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F0132-FB21-418E-B9D3-ED388D0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513D-8B44-4064-8282-329E717EDEA4}" type="datetimeFigureOut">
              <a:rPr lang="he-IL" smtClean="0"/>
              <a:t>ב'/תמוז/תשפ"א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F18BA-DAF7-442A-A873-A827A95D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A8910-94E4-4030-99F4-415B9D8C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E5E7-A2FF-4C0B-B441-4A54E0C47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545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8B9C3-E735-4872-AF88-AE7F6430D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A7350-7AE4-4D05-926E-F1BEE729B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0108D-29A1-46EE-9415-EAFCDB3D5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3C3D1-8F1B-4ADF-A4D7-AC6639FAF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2A78D-A664-4555-B0FB-7C7AEC21C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006575-866E-4124-80AC-A93BBFA4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513D-8B44-4064-8282-329E717EDEA4}" type="datetimeFigureOut">
              <a:rPr lang="he-IL" smtClean="0"/>
              <a:t>ב'/תמוז/תשפ"א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A65D9-EFC2-404D-AE1E-4BDB879F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DF4C2-DB25-4F49-B229-2DB72390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E5E7-A2FF-4C0B-B441-4A54E0C47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625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D911-B3C1-4F34-B84D-018F2E6A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C75D0-10BE-4E92-9A8B-E8441E41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513D-8B44-4064-8282-329E717EDEA4}" type="datetimeFigureOut">
              <a:rPr lang="he-IL" smtClean="0"/>
              <a:t>ב'/תמוז/תשפ"א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0AE15-02EB-4065-AA20-9DF0D022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C03C0-90B2-40CF-AACC-FF5E2B80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E5E7-A2FF-4C0B-B441-4A54E0C47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91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EE5CF-99A5-47BD-8D58-6671D1CD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513D-8B44-4064-8282-329E717EDEA4}" type="datetimeFigureOut">
              <a:rPr lang="he-IL" smtClean="0"/>
              <a:t>ב'/תמוז/תשפ"א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C1AA7-8D56-41C7-BD93-138EB47A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3498F-B990-4B45-838F-C70A8FEE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E5E7-A2FF-4C0B-B441-4A54E0C47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748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261E-2C55-431C-9B17-54E8DFCF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01EE5-DF35-407D-BC6D-2F863397D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F76AB-E59D-47E7-B2B5-5C44C06E6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E0123-5904-4F9B-B529-68A5FC60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513D-8B44-4064-8282-329E717EDEA4}" type="datetimeFigureOut">
              <a:rPr lang="he-IL" smtClean="0"/>
              <a:t>ב'/תמוז/תשפ"א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54C97-43D3-49AC-81FB-49C5B837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28C24-1FDB-42E1-8756-853E215D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E5E7-A2FF-4C0B-B441-4A54E0C47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249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8EBA-7D69-4C8A-92DE-295EDA7A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70A11-B6D6-40D8-B456-9D17044D5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EC1CA-161F-4E58-AF29-8B513EF1B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AA698-9885-47A2-8DE6-635F7F43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513D-8B44-4064-8282-329E717EDEA4}" type="datetimeFigureOut">
              <a:rPr lang="he-IL" smtClean="0"/>
              <a:t>ב'/תמוז/תשפ"א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AF5F0-7CE0-47CC-88EA-DCC24090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BBB5B-9E5F-4FF1-B6B3-5E11AA74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E5E7-A2FF-4C0B-B441-4A54E0C47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076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6970DE-A156-4815-9A3A-83292057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82513-2F4B-4366-9AA5-BE665E328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A1AE9-CBE5-4515-88F2-0BE700B67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F513D-8B44-4064-8282-329E717EDEA4}" type="datetimeFigureOut">
              <a:rPr lang="he-IL" smtClean="0"/>
              <a:t>ב'/תמוז/תשפ"א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07A8-7BF2-4DA6-84E3-92DE60AEB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CE88B-C8B4-4A81-8871-5EC87B10B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1E5E7-A2FF-4C0B-B441-4A54E0C47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910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E0E0919-1EA0-4F29-B028-1156F667E383}"/>
                  </a:ext>
                </a:extLst>
              </p:cNvPr>
              <p:cNvSpPr/>
              <p:nvPr/>
            </p:nvSpPr>
            <p:spPr>
              <a:xfrm>
                <a:off x="7178467" y="401654"/>
                <a:ext cx="4084890" cy="700755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Private key  W(simple knapsack),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, p)</a:t>
                </a:r>
                <a:endParaRPr lang="he-IL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E0E0919-1EA0-4F29-B028-1156F667E3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467" y="401654"/>
                <a:ext cx="4084890" cy="70075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F0F92B-551B-4B8E-BB61-403111E8235C}"/>
              </a:ext>
            </a:extLst>
          </p:cNvPr>
          <p:cNvSpPr/>
          <p:nvPr/>
        </p:nvSpPr>
        <p:spPr>
          <a:xfrm>
            <a:off x="3560749" y="401654"/>
            <a:ext cx="2335850" cy="7007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Vector B</a:t>
            </a:r>
          </a:p>
          <a:p>
            <a:pPr algn="ctr"/>
            <a:r>
              <a:rPr lang="en-US" dirty="0"/>
              <a:t>B[i]=W[i]*u modp</a:t>
            </a:r>
            <a:endParaRPr lang="he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8D559B-231E-4A89-AE89-099CF4F5590A}"/>
              </a:ext>
            </a:extLst>
          </p:cNvPr>
          <p:cNvSpPr/>
          <p:nvPr/>
        </p:nvSpPr>
        <p:spPr>
          <a:xfrm>
            <a:off x="538385" y="401654"/>
            <a:ext cx="2335850" cy="7007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Public key</a:t>
            </a:r>
          </a:p>
          <a:p>
            <a:pPr algn="ctr"/>
            <a:r>
              <a:rPr lang="en-US" dirty="0"/>
              <a:t>(Hard knapsack)</a:t>
            </a:r>
            <a:endParaRPr lang="he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098560-6DF0-494D-899F-ADD5E1545197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2874235" y="752032"/>
            <a:ext cx="68651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C05F09C-C7E7-44A3-AA3B-27F6838003D8}"/>
              </a:ext>
            </a:extLst>
          </p:cNvPr>
          <p:cNvSpPr/>
          <p:nvPr/>
        </p:nvSpPr>
        <p:spPr>
          <a:xfrm>
            <a:off x="1152438" y="1565316"/>
            <a:ext cx="2489674" cy="700756"/>
          </a:xfrm>
          <a:prstGeom prst="roundRect">
            <a:avLst/>
          </a:prstGeom>
          <a:solidFill>
            <a:srgbClr val="94BF6E"/>
          </a:solidFill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Encryption(message, B)</a:t>
            </a:r>
          </a:p>
          <a:p>
            <a:pPr algn="ctr"/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18900A32-674E-4E23-B5E1-DECF886D43CE}"/>
                  </a:ext>
                </a:extLst>
              </p:cNvPr>
              <p:cNvSpPr/>
              <p:nvPr/>
            </p:nvSpPr>
            <p:spPr>
              <a:xfrm>
                <a:off x="4049998" y="1525896"/>
                <a:ext cx="3693201" cy="70075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Decryption(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, Cyphertexts, P,B,A)</a:t>
                </a:r>
              </a:p>
              <a:p>
                <a:pPr algn="ctr"/>
                <a:endParaRPr lang="en-US" dirty="0"/>
              </a:p>
              <a:p>
                <a:pPr algn="ctr"/>
                <a:endParaRPr lang="he-IL" dirty="0"/>
              </a:p>
            </p:txBody>
          </p:sp>
        </mc:Choice>
        <mc:Fallback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18900A32-674E-4E23-B5E1-DECF886D4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998" y="1525896"/>
                <a:ext cx="3693201" cy="7007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254A320-AA32-493F-B874-011ABC518099}"/>
              </a:ext>
            </a:extLst>
          </p:cNvPr>
          <p:cNvSpPr/>
          <p:nvPr/>
        </p:nvSpPr>
        <p:spPr>
          <a:xfrm>
            <a:off x="1396350" y="3201839"/>
            <a:ext cx="2001851" cy="905849"/>
          </a:xfrm>
          <a:prstGeom prst="roundRect">
            <a:avLst/>
          </a:prstGeom>
          <a:solidFill>
            <a:srgbClr val="94BF6E"/>
          </a:solidFill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binaryM =Convert the message from decimal to binary</a:t>
            </a:r>
            <a:endParaRPr lang="he-IL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A276EC-56A5-4EE6-992C-E5CF7D96CC40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2397275" y="2266072"/>
            <a:ext cx="1" cy="935767"/>
          </a:xfrm>
          <a:prstGeom prst="straightConnector1">
            <a:avLst/>
          </a:prstGeom>
          <a:ln w="38100">
            <a:solidFill>
              <a:srgbClr val="94BF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7E4C82E-CA93-499A-9036-FBF06B61ACE9}"/>
              </a:ext>
            </a:extLst>
          </p:cNvPr>
          <p:cNvSpPr/>
          <p:nvPr/>
        </p:nvSpPr>
        <p:spPr>
          <a:xfrm>
            <a:off x="870072" y="5278467"/>
            <a:ext cx="3054408" cy="905849"/>
          </a:xfrm>
          <a:prstGeom prst="roundRect">
            <a:avLst/>
          </a:prstGeom>
          <a:solidFill>
            <a:srgbClr val="94BF6E"/>
          </a:solidFill>
          <a:ln>
            <a:solidFill>
              <a:srgbClr val="94BF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Cyphertexts=B[i]*binaryM[i]</a:t>
            </a:r>
            <a:endParaRPr lang="he-IL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69AFBD-E88C-4F30-AB9E-611A199ECF95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>
            <a:off x="2397276" y="4107688"/>
            <a:ext cx="0" cy="1170779"/>
          </a:xfrm>
          <a:prstGeom prst="straightConnector1">
            <a:avLst/>
          </a:prstGeom>
          <a:ln w="38100">
            <a:solidFill>
              <a:srgbClr val="94BF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DCDA253-9EFF-4F33-9CF7-D8DD30B2257F}"/>
              </a:ext>
            </a:extLst>
          </p:cNvPr>
          <p:cNvSpPr/>
          <p:nvPr/>
        </p:nvSpPr>
        <p:spPr>
          <a:xfrm>
            <a:off x="4430227" y="2748914"/>
            <a:ext cx="2917787" cy="9058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Compute </a:t>
            </a:r>
          </a:p>
          <a:p>
            <a:pPr algn="ctr"/>
            <a:r>
              <a:rPr lang="en-US" dirty="0"/>
              <a:t>C’= Cyphertexts*u^-1 modp</a:t>
            </a:r>
            <a:endParaRPr lang="he-IL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9B89C3C-8059-49A5-A4A3-16DA2BCC404E}"/>
              </a:ext>
            </a:extLst>
          </p:cNvPr>
          <p:cNvCxnSpPr>
            <a:cxnSpLocks/>
            <a:stCxn id="35" idx="2"/>
            <a:endCxn id="57" idx="0"/>
          </p:cNvCxnSpPr>
          <p:nvPr/>
        </p:nvCxnSpPr>
        <p:spPr>
          <a:xfrm flipH="1">
            <a:off x="5889121" y="2226652"/>
            <a:ext cx="7478" cy="52226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2873D6ED-98E8-4C36-B935-C3A4876204CC}"/>
                  </a:ext>
                </a:extLst>
              </p:cNvPr>
              <p:cNvSpPr/>
              <p:nvPr/>
            </p:nvSpPr>
            <p:spPr>
              <a:xfrm>
                <a:off x="4364765" y="3989481"/>
                <a:ext cx="3054408" cy="9058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KnapSack_algorithem(c’)</a:t>
                </a:r>
              </a:p>
              <a:p>
                <a:pPr algn="ctr"/>
                <a:r>
                  <a:rPr lang="en-US" dirty="0"/>
                  <a:t>Return the indexes of the values(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he-IL" dirty="0"/>
              </a:p>
            </p:txBody>
          </p:sp>
        </mc:Choice>
        <mc:Fallback xmlns="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2873D6ED-98E8-4C36-B935-C3A487620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765" y="3989481"/>
                <a:ext cx="3054408" cy="905849"/>
              </a:xfrm>
              <a:prstGeom prst="roundRect">
                <a:avLst/>
              </a:prstGeom>
              <a:blipFill>
                <a:blip r:embed="rId4"/>
                <a:stretch>
                  <a:fillRect t="-3311" b="-10596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A908142-C03D-4D75-B46A-BC9BE347A563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5889121" y="3654763"/>
            <a:ext cx="2848" cy="33471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10EC6F8A-A761-45E5-90D7-8509996F1F3D}"/>
                  </a:ext>
                </a:extLst>
              </p:cNvPr>
              <p:cNvSpPr/>
              <p:nvPr/>
            </p:nvSpPr>
            <p:spPr>
              <a:xfrm>
                <a:off x="4686658" y="5278468"/>
                <a:ext cx="2404927" cy="9058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plaintext=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10EC6F8A-A761-45E5-90D7-8509996F1F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658" y="5278468"/>
                <a:ext cx="2404927" cy="905849"/>
              </a:xfrm>
              <a:prstGeom prst="roundRect">
                <a:avLst/>
              </a:prstGeom>
              <a:blipFill>
                <a:blip r:embed="rId5"/>
                <a:stretch>
                  <a:fillRect t="-17333" b="-46667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5E7487-2C37-4EF9-B20D-49D6C78B3509}"/>
              </a:ext>
            </a:extLst>
          </p:cNvPr>
          <p:cNvCxnSpPr>
            <a:cxnSpLocks/>
            <a:stCxn id="59" idx="2"/>
            <a:endCxn id="82" idx="0"/>
          </p:cNvCxnSpPr>
          <p:nvPr/>
        </p:nvCxnSpPr>
        <p:spPr>
          <a:xfrm flipH="1">
            <a:off x="5889122" y="4895330"/>
            <a:ext cx="2847" cy="38313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D9E1345-70C6-4A4E-B0F0-8C72D165B110}"/>
                  </a:ext>
                </a:extLst>
              </p:cNvPr>
              <p:cNvSpPr txBox="1"/>
              <p:nvPr/>
            </p:nvSpPr>
            <p:spPr>
              <a:xfrm>
                <a:off x="8772660" y="3295529"/>
                <a:ext cx="32151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𝑐𝑜𝑝𝑟𝑖𝑚𝑒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D9E1345-70C6-4A4E-B0F0-8C72D165B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660" y="3295529"/>
                <a:ext cx="3215175" cy="276999"/>
              </a:xfrm>
              <a:prstGeom prst="rect">
                <a:avLst/>
              </a:prstGeom>
              <a:blipFill>
                <a:blip r:embed="rId6"/>
                <a:stretch>
                  <a:fillRect l="-1894" t="-2222" r="-1894" b="-377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>
            <a:extLst>
              <a:ext uri="{FF2B5EF4-FFF2-40B4-BE49-F238E27FC236}">
                <a16:creationId xmlns:a16="http://schemas.microsoft.com/office/drawing/2014/main" id="{5FA13BE3-B67D-46CF-8C5B-6B5D3E90D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964" y="4803756"/>
            <a:ext cx="2961009" cy="91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49404787-E947-4A00-952F-369139A49B0D}"/>
              </a:ext>
            </a:extLst>
          </p:cNvPr>
          <p:cNvSpPr/>
          <p:nvPr/>
        </p:nvSpPr>
        <p:spPr>
          <a:xfrm>
            <a:off x="9639657" y="5313353"/>
            <a:ext cx="205100" cy="331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AC19DE2-41F4-4034-A55A-A0E5216087D6}"/>
              </a:ext>
            </a:extLst>
          </p:cNvPr>
          <p:cNvSpPr/>
          <p:nvPr/>
        </p:nvSpPr>
        <p:spPr>
          <a:xfrm>
            <a:off x="10852781" y="5313352"/>
            <a:ext cx="205100" cy="331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68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103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חן ברוך הס</dc:creator>
  <cp:lastModifiedBy>חן ברוך הס</cp:lastModifiedBy>
  <cp:revision>10</cp:revision>
  <dcterms:created xsi:type="dcterms:W3CDTF">2021-06-06T17:22:53Z</dcterms:created>
  <dcterms:modified xsi:type="dcterms:W3CDTF">2021-06-12T09:27:22Z</dcterms:modified>
</cp:coreProperties>
</file>