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notesSlides/notesSlide3.xml" ContentType="application/vnd.openxmlformats-officedocument.presentationml.notesSlide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 /><Relationship Id="rId14" Type="http://schemas.openxmlformats.org/officeDocument/2006/relationships/tableStyles" Target="tableStyles.xml" /><Relationship Id="rId15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30538F1-FF05-23DF-3C89-CE4F51D5E900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1603E3F-CECE-B6A7-2349-83353F1F523F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CBDE555-6803-B98B-37DA-47165F26BDA2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C4C1584-3E7B-3203-300D-EE6BE46B740F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7083679-D7F7-51A4-1881-D4F58317E429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C1BDEF8-1BD0-5591-304C-0EC46066B1AE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66BA952-4966-A42C-493E-7FF658C72056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3751445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Pre-processing for beat extraction</a:t>
            </a:r>
            <a:endParaRPr/>
          </a:p>
        </p:txBody>
      </p:sp>
      <p:sp>
        <p:nvSpPr>
          <p:cNvPr id="86748754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Applied Savitzky—Golay filter to find 2nd order smoothing of square of signal</a:t>
            </a:r>
            <a:endParaRPr/>
          </a:p>
          <a:p>
            <a:pPr>
              <a:defRPr/>
            </a:pPr>
            <a:r>
              <a:rPr/>
              <a:t>Tested by playing pings at peaks over original audio</a:t>
            </a:r>
            <a:endParaRPr/>
          </a:p>
          <a:p>
            <a:pPr marL="0" indent="0">
              <a:buFont typeface="Arial"/>
              <a:buNone/>
              <a:defRPr/>
            </a:pPr>
            <a:endParaRPr/>
          </a:p>
          <a:p>
            <a:pPr marL="0" indent="0">
              <a:buFont typeface="Arial"/>
              <a:buNone/>
              <a:defRPr/>
            </a:pPr>
            <a:endParaRPr/>
          </a:p>
        </p:txBody>
      </p:sp>
      <p:pic>
        <p:nvPicPr>
          <p:cNvPr id="13225435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834509" y="4001293"/>
            <a:ext cx="10519290" cy="2265196"/>
          </a:xfrm>
          <a:prstGeom prst="rect">
            <a:avLst/>
          </a:prstGeom>
        </p:spPr>
      </p:pic>
      <p:sp>
        <p:nvSpPr>
          <p:cNvPr id="1153313676" name=""/>
          <p:cNvSpPr txBox="1"/>
          <p:nvPr/>
        </p:nvSpPr>
        <p:spPr bwMode="auto">
          <a:xfrm flipH="0" flipV="0">
            <a:off x="1008321" y="6286500"/>
            <a:ext cx="6762877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Blue: original signal	Orange: pre-processed	Red: pings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4972326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Segmented subdivision embedding</a:t>
            </a:r>
            <a:endParaRPr/>
          </a:p>
        </p:txBody>
      </p:sp>
      <p:sp>
        <p:nvSpPr>
          <p:cNvPr id="1464447170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Embedding algorithm: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1"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BeatNet to identify downbeats, separate into measures</a:t>
            </a:r>
            <a:endParaRPr/>
          </a:p>
          <a:p>
            <a:pPr lvl="1">
              <a:defRPr/>
            </a:pPr>
            <a:r>
              <a:rPr/>
              <a:t>Segmented raw audio by frequency</a:t>
            </a:r>
            <a:r>
              <a:rPr/>
              <a:t> (low, mid, high)</a:t>
            </a:r>
            <a:endParaRPr/>
          </a:p>
          <a:p>
            <a:pPr lvl="1">
              <a:defRPr/>
            </a:pPr>
            <a:r>
              <a:rPr/>
              <a:t>Applied smooth power processing</a:t>
            </a:r>
            <a:endParaRPr/>
          </a:p>
          <a:p>
            <a:pPr lvl="1">
              <a:defRPr/>
            </a:pPr>
            <a:r>
              <a:rPr/>
              <a:t>Integrated against Gaussian kernel at subdivisions of measures into: </a:t>
            </a:r>
            <a:endParaRPr lang="en-US" sz="2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2"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3, 4, 6, 8, 9, 12, 15, 16, 18, 20, 21, 24</a:t>
            </a:r>
            <a:endParaRPr lang="en-US" sz="20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0"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Result: 468-dimensional vector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952717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Finding representative beats in a song</a:t>
            </a:r>
            <a:endParaRPr/>
          </a:p>
        </p:txBody>
      </p:sp>
      <p:sp>
        <p:nvSpPr>
          <p:cNvPr id="1647552668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Algorithm:</a:t>
            </a:r>
            <a:endParaRPr/>
          </a:p>
          <a:p>
            <a:pPr lvl="1">
              <a:defRPr/>
            </a:pPr>
            <a:r>
              <a:rPr/>
              <a:t>Do PCA to reduce components to 95% of explained variance</a:t>
            </a:r>
            <a:endParaRPr/>
          </a:p>
          <a:p>
            <a:pPr lvl="1">
              <a:defRPr/>
            </a:pPr>
            <a:r>
              <a:rPr/>
              <a:t>Fit a Gaussian mixture with varying number of clusters</a:t>
            </a:r>
            <a:endParaRPr/>
          </a:p>
          <a:p>
            <a:pPr lvl="1">
              <a:defRPr/>
            </a:pPr>
            <a:r>
              <a:rPr/>
              <a:t>Compare BIC to select best number </a:t>
            </a:r>
            <a:r>
              <a:rPr i="1"/>
              <a:t>k</a:t>
            </a:r>
            <a:r>
              <a:rPr i="0"/>
              <a:t> </a:t>
            </a:r>
            <a:r>
              <a:rPr i="0"/>
              <a:t>of </a:t>
            </a:r>
            <a:r>
              <a:rPr/>
              <a:t>clusters</a:t>
            </a:r>
            <a:endParaRPr/>
          </a:p>
          <a:p>
            <a:pPr lvl="1">
              <a:defRPr/>
            </a:pPr>
            <a:r>
              <a:rPr/>
              <a:t>Re-fit Gaussian mixture to original data (before PCA) with </a:t>
            </a:r>
            <a:r>
              <a:rPr i="1"/>
              <a:t>k</a:t>
            </a:r>
            <a:r>
              <a:rPr i="0"/>
              <a:t> clusters</a:t>
            </a:r>
            <a:endParaRPr i="0"/>
          </a:p>
          <a:p>
            <a:pPr lvl="0">
              <a:defRPr/>
            </a:pPr>
            <a:r>
              <a:rPr i="0"/>
              <a:t>Need initial PCA because irrelevant components overpenalize increasing number of clusters </a:t>
            </a:r>
            <a:r>
              <a:rPr i="0"/>
              <a:t>in BIC</a:t>
            </a:r>
            <a:endParaRPr i="0"/>
          </a:p>
          <a:p>
            <a:pPr lvl="0">
              <a:defRPr/>
            </a:pPr>
            <a:r>
              <a:rPr i="0"/>
              <a:t>Good results experimentally</a:t>
            </a:r>
            <a:endParaRPr i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7106762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Testing clustering algorithm</a:t>
            </a:r>
            <a:endParaRPr/>
          </a:p>
        </p:txBody>
      </p:sp>
      <p:sp>
        <p:nvSpPr>
          <p:cNvPr id="1846596524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Tested </a:t>
            </a:r>
            <a:r>
              <a:rPr/>
              <a:t>embedding to see if it could isolate similar beats within a single song</a:t>
            </a:r>
            <a:endParaRPr/>
          </a:p>
          <a:p>
            <a:pPr>
              <a:defRPr/>
            </a:pPr>
            <a:r>
              <a:rPr/>
              <a:t>Found measure closest to center in</a:t>
            </a:r>
            <a:br>
              <a:rPr/>
            </a:br>
            <a:r>
              <a:rPr/>
              <a:t>each cluster</a:t>
            </a:r>
            <a:endParaRPr/>
          </a:p>
          <a:p>
            <a:pPr>
              <a:defRPr/>
            </a:pPr>
            <a:r>
              <a:rPr/>
              <a:t>Listened to audio to check that good</a:t>
            </a:r>
            <a:br>
              <a:rPr/>
            </a:br>
            <a:r>
              <a:rPr/>
              <a:t>representatives are being chosen</a:t>
            </a:r>
            <a:endParaRPr/>
          </a:p>
          <a:p>
            <a:pPr>
              <a:defRPr/>
            </a:pPr>
            <a:endParaRPr/>
          </a:p>
        </p:txBody>
      </p:sp>
      <p:pic>
        <p:nvPicPr>
          <p:cNvPr id="5015246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863752" y="2404041"/>
            <a:ext cx="4490047" cy="42270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457361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Distinguishing different songs</a:t>
            </a:r>
            <a:endParaRPr/>
          </a:p>
        </p:txBody>
      </p:sp>
      <p:sp>
        <p:nvSpPr>
          <p:cNvPr id="32025668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Embedding should be able to distinguish between different songs when their measures are thrown together</a:t>
            </a:r>
            <a:endParaRPr/>
          </a:p>
          <a:p>
            <a:pPr marL="0" indent="0">
              <a:buFont typeface="Arial"/>
              <a:buNone/>
              <a:defRPr/>
            </a:pPr>
            <a:endParaRPr/>
          </a:p>
        </p:txBody>
      </p:sp>
      <p:pic>
        <p:nvPicPr>
          <p:cNvPr id="85593721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838198" y="2739798"/>
            <a:ext cx="3824325" cy="3641951"/>
          </a:xfrm>
          <a:prstGeom prst="rect">
            <a:avLst/>
          </a:prstGeom>
        </p:spPr>
      </p:pic>
      <p:pic>
        <p:nvPicPr>
          <p:cNvPr id="4566378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7049892" y="2702011"/>
            <a:ext cx="3868542" cy="3684060"/>
          </a:xfrm>
          <a:prstGeom prst="rect">
            <a:avLst/>
          </a:prstGeom>
        </p:spPr>
      </p:pic>
      <p:sp>
        <p:nvSpPr>
          <p:cNvPr id="947442454" name=""/>
          <p:cNvSpPr txBox="1"/>
          <p:nvPr/>
        </p:nvSpPr>
        <p:spPr bwMode="auto">
          <a:xfrm flipH="0" flipV="0">
            <a:off x="858642" y="6476999"/>
            <a:ext cx="3080824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Clustering all songs together</a:t>
            </a:r>
            <a:endParaRPr/>
          </a:p>
        </p:txBody>
      </p:sp>
      <p:sp>
        <p:nvSpPr>
          <p:cNvPr id="727934758" name=""/>
          <p:cNvSpPr txBox="1"/>
          <p:nvPr/>
        </p:nvSpPr>
        <p:spPr bwMode="auto">
          <a:xfrm flipH="0" flipV="0">
            <a:off x="7172357" y="6490607"/>
            <a:ext cx="4135190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Top cluster from each song individually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90146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Comparing many songs across genres</a:t>
            </a:r>
            <a:endParaRPr/>
          </a:p>
        </p:txBody>
      </p:sp>
      <p:sp>
        <p:nvSpPr>
          <p:cNvPr id="566461404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Embedding was not successful in distinguishing genres</a:t>
            </a:r>
            <a:endParaRPr/>
          </a:p>
          <a:p>
            <a:pPr>
              <a:defRPr/>
            </a:pPr>
            <a:r>
              <a:rPr/>
              <a:t>Ten rock and ten hiphop songs</a:t>
            </a:r>
            <a:br>
              <a:rPr/>
            </a:br>
            <a:r>
              <a:rPr/>
              <a:t>used as a test, visually not</a:t>
            </a:r>
            <a:br>
              <a:rPr/>
            </a:br>
            <a:r>
              <a:rPr/>
              <a:t>distinguished</a:t>
            </a:r>
            <a:endParaRPr/>
          </a:p>
          <a:p>
            <a:pPr>
              <a:defRPr/>
            </a:pPr>
            <a:r>
              <a:rPr/>
              <a:t>2-means clustering yields</a:t>
            </a:r>
            <a:br>
              <a:rPr/>
            </a:br>
            <a:r>
              <a:rPr/>
              <a:t>poor results</a:t>
            </a:r>
            <a:endParaRPr i="0"/>
          </a:p>
          <a:p>
            <a:pPr marL="0" indent="0">
              <a:buFont typeface="Arial"/>
              <a:buNone/>
              <a:defRPr/>
            </a:pPr>
            <a:endParaRPr/>
          </a:p>
        </p:txBody>
      </p:sp>
      <p:pic>
        <p:nvPicPr>
          <p:cNvPr id="201342803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057898" y="2304370"/>
            <a:ext cx="5295899" cy="3981449"/>
          </a:xfrm>
          <a:prstGeom prst="rect">
            <a:avLst/>
          </a:prstGeom>
        </p:spPr>
      </p:pic>
      <p:sp>
        <p:nvSpPr>
          <p:cNvPr id="1973396278" name=""/>
          <p:cNvSpPr txBox="1"/>
          <p:nvPr/>
        </p:nvSpPr>
        <p:spPr bwMode="auto">
          <a:xfrm flipH="0" flipV="0">
            <a:off x="6095999" y="6408964"/>
            <a:ext cx="2839162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Top two PCA components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1004243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Next steps</a:t>
            </a:r>
            <a:endParaRPr/>
          </a:p>
        </p:txBody>
      </p:sp>
      <p:sp>
        <p:nvSpPr>
          <p:cNvPr id="978651617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Use neural network to enhance embedding</a:t>
            </a:r>
            <a:endParaRPr/>
          </a:p>
          <a:p>
            <a:pPr>
              <a:defRPr/>
            </a:pPr>
            <a:r>
              <a:rPr/>
              <a:t>TODO WRITE MORE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ONLYOFFICE/8.2.1.38</Application>
  <PresentationFormat>On-screen Show (4:3)</PresentationFormat>
  <Paragraphs>0</Paragraphs>
  <Slides>8</Slides>
  <Notes>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8</cp:revision>
  <dcterms:modified xsi:type="dcterms:W3CDTF">2024-11-26T17:46:04Z</dcterms:modified>
</cp:coreProperties>
</file>