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3"/>
  </p:notesMasterIdLst>
  <p:handoutMasterIdLst>
    <p:handoutMasterId r:id="rId14"/>
  </p:handoutMasterIdLst>
  <p:sldIdLst>
    <p:sldId id="281" r:id="rId5"/>
    <p:sldId id="419" r:id="rId6"/>
    <p:sldId id="438" r:id="rId7"/>
    <p:sldId id="439" r:id="rId8"/>
    <p:sldId id="440" r:id="rId9"/>
    <p:sldId id="443" r:id="rId10"/>
    <p:sldId id="441" r:id="rId11"/>
    <p:sldId id="442" r:id="rId12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56074"/>
    <a:srgbClr val="F98B28"/>
    <a:srgbClr val="5B8FC9"/>
    <a:srgbClr val="B7DEE8"/>
    <a:srgbClr val="8BA987"/>
    <a:srgbClr val="CEDBCC"/>
    <a:srgbClr val="6AA4AB"/>
    <a:srgbClr val="F69898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5434" autoAdjust="0"/>
  </p:normalViewPr>
  <p:slideViewPr>
    <p:cSldViewPr>
      <p:cViewPr varScale="1">
        <p:scale>
          <a:sx n="120" d="100"/>
          <a:sy n="120" d="100"/>
        </p:scale>
        <p:origin x="582" y="102"/>
      </p:cViewPr>
      <p:guideLst>
        <p:guide orient="horz" pos="1619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743AC1-571C-4B71-BC29-7530466DA8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51C28-DA47-457B-9326-CE270DC68F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5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、检查预约日期是否做预约设置，如果没有则无法进行预约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、检查预约日期是否已经约满，如果已经约满则无法预约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、检查用户是否为会员，是会员则直接完成预约，不是会员则自动完成注册并进行预约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、检查会员是否重复预约，如果重复预约则无法预约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、预约成功，更新当日的已预约人数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、根据订单条件查询是否有重复预约</a:t>
            </a:r>
            <a:endParaRPr lang="en-US" altLang="zh-CN" dirty="0" smtClean="0"/>
          </a:p>
          <a:p>
            <a:r>
              <a:rPr lang="en-US" altLang="zh-CN" dirty="0" smtClean="0"/>
              <a:t>List&lt;Order&gt; </a:t>
            </a:r>
            <a:r>
              <a:rPr lang="en-US" altLang="zh-CN" dirty="0" err="1" smtClean="0"/>
              <a:t>findByCondition</a:t>
            </a:r>
            <a:r>
              <a:rPr lang="en-US" altLang="zh-CN" dirty="0" smtClean="0"/>
              <a:t>(Order order)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、保存订单信息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add(Order order);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MemberDao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、根据电话查找是否有该会员</a:t>
            </a:r>
            <a:endParaRPr lang="en-US" altLang="zh-CN" dirty="0" smtClean="0"/>
          </a:p>
          <a:p>
            <a:r>
              <a:rPr lang="en-US" altLang="zh-CN" dirty="0" smtClean="0"/>
              <a:t>Member </a:t>
            </a:r>
            <a:r>
              <a:rPr lang="en-US" altLang="zh-CN" dirty="0" err="1" smtClean="0"/>
              <a:t>findByTelephone</a:t>
            </a:r>
            <a:r>
              <a:rPr lang="en-US" altLang="zh-CN" dirty="0" smtClean="0"/>
              <a:t>(String telephone);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、保存会员信息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add(Member member);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OrderSettingDao</a:t>
            </a:r>
            <a:r>
              <a:rPr lang="en-US" altLang="zh-CN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根据预约日期查询预约设置信息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OrderSetting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findByOrderDate</a:t>
            </a:r>
            <a:r>
              <a:rPr lang="en-US" altLang="zh-CN" dirty="0" smtClean="0"/>
              <a:t>(Date </a:t>
            </a:r>
            <a:r>
              <a:rPr lang="en-US" altLang="zh-CN" dirty="0" err="1" smtClean="0"/>
              <a:t>orderDate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、更新预约设置中的预约天数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editReservationsByOrderDate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orderSetting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6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、检查预约日期是否做预约设置，如果没有则无法进行预约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、检查预约日期是否已经约满，如果已经约满则无法预约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、检查用户是否为会员，是会员则直接完成预约，不是会员则自动完成注册并进行预约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、检查会员是否重复预约，如果重复预约则无法预约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、预约成功，更新当日的已预约人数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、根据订单条件查询是否有重复预约</a:t>
            </a:r>
            <a:endParaRPr lang="en-US" altLang="zh-CN" dirty="0" smtClean="0"/>
          </a:p>
          <a:p>
            <a:r>
              <a:rPr lang="en-US" altLang="zh-CN" dirty="0" smtClean="0"/>
              <a:t>List&lt;Order&gt; </a:t>
            </a:r>
            <a:r>
              <a:rPr lang="en-US" altLang="zh-CN" dirty="0" err="1" smtClean="0"/>
              <a:t>findByCondition</a:t>
            </a:r>
            <a:r>
              <a:rPr lang="en-US" altLang="zh-CN" dirty="0" smtClean="0"/>
              <a:t>(Order order)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、保存订单信息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add(Order order);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MemberDao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、根据电话查找是否有该会员</a:t>
            </a:r>
            <a:endParaRPr lang="en-US" altLang="zh-CN" dirty="0" smtClean="0"/>
          </a:p>
          <a:p>
            <a:r>
              <a:rPr lang="en-US" altLang="zh-CN" dirty="0" smtClean="0"/>
              <a:t>Member </a:t>
            </a:r>
            <a:r>
              <a:rPr lang="en-US" altLang="zh-CN" dirty="0" err="1" smtClean="0"/>
              <a:t>findByTelephone</a:t>
            </a:r>
            <a:r>
              <a:rPr lang="en-US" altLang="zh-CN" dirty="0" smtClean="0"/>
              <a:t>(String telephone);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、保存会员信息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add(Member member);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OrderSettingDao</a:t>
            </a:r>
            <a:r>
              <a:rPr lang="en-US" altLang="zh-CN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根据预约日期查询预约设置信息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OrderSetting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findByOrderDate</a:t>
            </a:r>
            <a:r>
              <a:rPr lang="en-US" altLang="zh-CN" dirty="0" smtClean="0"/>
              <a:t>(Date </a:t>
            </a:r>
            <a:r>
              <a:rPr lang="en-US" altLang="zh-CN" dirty="0" err="1" smtClean="0"/>
              <a:t>orderDate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、更新预约设置中的预约天数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editReservationsByOrderDate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orderSetting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1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4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、检查预约日期是否做预约设置，如果没有则无法进行预约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、检查预约日期是否已经约满，如果已经约满则无法预约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、检查用户是否为会员，是会员则直接完成预约，不是会员则自动完成注册并进行预约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、检查会员是否重复预约，如果重复预约则无法预约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、预约成功，更新当日的已预约人数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、根据订单条件查询是否有重复预约</a:t>
            </a:r>
            <a:endParaRPr lang="en-US" altLang="zh-CN" dirty="0" smtClean="0"/>
          </a:p>
          <a:p>
            <a:r>
              <a:rPr lang="en-US" altLang="zh-CN" dirty="0" smtClean="0"/>
              <a:t>List&lt;Order&gt; </a:t>
            </a:r>
            <a:r>
              <a:rPr lang="en-US" altLang="zh-CN" dirty="0" err="1" smtClean="0"/>
              <a:t>findByCondition</a:t>
            </a:r>
            <a:r>
              <a:rPr lang="en-US" altLang="zh-CN" dirty="0" smtClean="0"/>
              <a:t>(Order order)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、保存订单信息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add(Order order);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MemberDao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、根据电话查找是否有该会员</a:t>
            </a:r>
            <a:endParaRPr lang="en-US" altLang="zh-CN" dirty="0" smtClean="0"/>
          </a:p>
          <a:p>
            <a:r>
              <a:rPr lang="en-US" altLang="zh-CN" dirty="0" smtClean="0"/>
              <a:t>Member </a:t>
            </a:r>
            <a:r>
              <a:rPr lang="en-US" altLang="zh-CN" dirty="0" err="1" smtClean="0"/>
              <a:t>findByTelephone</a:t>
            </a:r>
            <a:r>
              <a:rPr lang="en-US" altLang="zh-CN" dirty="0" smtClean="0"/>
              <a:t>(String telephone);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、保存会员信息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dirty="0" smtClean="0"/>
              <a:t>add(Member member);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OrderSettingDao</a:t>
            </a:r>
            <a:r>
              <a:rPr lang="en-US" altLang="zh-CN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根据预约日期查询预约设置信息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OrderSetting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findByOrderDate</a:t>
            </a:r>
            <a:r>
              <a:rPr lang="en-US" altLang="zh-CN" dirty="0" smtClean="0"/>
              <a:t>(Date </a:t>
            </a:r>
            <a:r>
              <a:rPr lang="en-US" altLang="zh-CN" dirty="0" err="1" smtClean="0"/>
              <a:t>orderDate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、更新预约设置中的预约天数</a:t>
            </a:r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editReservationsByOrderDate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orderSetting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C28-DA47-457B-9326-CE270DC68F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8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37"/>
          <p:cNvGrpSpPr/>
          <p:nvPr/>
        </p:nvGrpSpPr>
        <p:grpSpPr bwMode="auto">
          <a:xfrm>
            <a:off x="2586037" y="3022599"/>
            <a:ext cx="185737" cy="185739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latin typeface="+mn-ea"/>
                <a:ea typeface="+mn-ea"/>
              </a:endParaRPr>
            </a:p>
          </p:txBody>
        </p:sp>
        <p:pic>
          <p:nvPicPr>
            <p:cNvPr id="3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901938 w 1180531"/>
              <a:gd name="T1" fmla="*/ 0 h 577560"/>
              <a:gd name="T2" fmla="*/ 2901938 w 1180531"/>
              <a:gd name="T3" fmla="*/ 1141665 h 577560"/>
              <a:gd name="T4" fmla="*/ 2617983 w 1180531"/>
              <a:gd name="T5" fmla="*/ 1427093 h 577560"/>
              <a:gd name="T6" fmla="*/ 283954 w 1180531"/>
              <a:gd name="T7" fmla="*/ 1427093 h 577560"/>
              <a:gd name="T8" fmla="*/ 0 w 1180531"/>
              <a:gd name="T9" fmla="*/ 114166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131838" y="2067694"/>
            <a:ext cx="29546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智健康项目</a:t>
            </a:r>
            <a:endParaRPr lang="en-US" altLang="zh-CN" sz="3600" b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套餐占比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97178"/>
            <a:ext cx="4317887" cy="3606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15" y="1029885"/>
            <a:ext cx="4438824" cy="33735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22" y="790575"/>
            <a:ext cx="8171710" cy="40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获取套餐占比数据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633077"/>
            <a:ext cx="2683468" cy="1594858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health_oms_backend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ReportController</a:t>
            </a:r>
            <a:endParaRPr lang="en-US" altLang="zh-CN" sz="1400" dirty="0" smtClean="0"/>
          </a:p>
          <a:p>
            <a:pPr algn="ctr"/>
            <a:r>
              <a:rPr lang="en-US" altLang="zh-CN" sz="1200" dirty="0" err="1" smtClean="0"/>
              <a:t>getSetmealReport</a:t>
            </a:r>
            <a:r>
              <a:rPr lang="zh-CN" altLang="en-US" sz="1200" dirty="0" smtClean="0"/>
              <a:t>方法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调用</a:t>
            </a:r>
            <a:r>
              <a:rPr lang="en-US" altLang="zh-CN" sz="1100" dirty="0" smtClean="0"/>
              <a:t>Service</a:t>
            </a:r>
            <a:r>
              <a:rPr lang="zh-CN" altLang="en-US" sz="1100" dirty="0" smtClean="0"/>
              <a:t>，获取套餐占比数据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返回报表数据</a:t>
            </a:r>
            <a:endParaRPr lang="en-US" altLang="zh-CN" sz="12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877189" y="3380836"/>
            <a:ext cx="1514145" cy="7920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</a:t>
            </a:r>
            <a:r>
              <a:rPr lang="en-US" altLang="zh-CN" dirty="0"/>
              <a:t>e</a:t>
            </a:r>
            <a:r>
              <a:rPr lang="en-US" altLang="zh-CN" dirty="0" smtClean="0"/>
              <a:t>r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5245" y="1850995"/>
            <a:ext cx="2475225" cy="152016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health_service_provider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服务提供者</a:t>
            </a:r>
            <a:endParaRPr lang="en-US" altLang="zh-CN" sz="1400" dirty="0"/>
          </a:p>
          <a:p>
            <a:r>
              <a:rPr lang="en-US" altLang="zh-CN" sz="1200" dirty="0" err="1" smtClean="0"/>
              <a:t>MemberService</a:t>
            </a:r>
            <a:r>
              <a:rPr lang="zh-CN" altLang="en-US" sz="1200" dirty="0" smtClean="0"/>
              <a:t>实现类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获取套餐占比数据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接口及实现</a:t>
            </a:r>
            <a:endParaRPr lang="en-US" altLang="zh-CN" sz="1200" dirty="0" smtClean="0"/>
          </a:p>
          <a:p>
            <a:r>
              <a:rPr lang="en-US" altLang="zh-CN" sz="1000" dirty="0" err="1" smtClean="0"/>
              <a:t>MemberDao</a:t>
            </a:r>
            <a:endParaRPr lang="en-US" altLang="zh-CN" sz="1000" dirty="0"/>
          </a:p>
          <a:p>
            <a:r>
              <a:rPr lang="zh-CN" altLang="en-US" sz="1000" dirty="0" smtClean="0"/>
              <a:t>      获取某月之前会员总人数</a:t>
            </a:r>
            <a:endParaRPr lang="en-US" altLang="zh-CN" sz="1000" dirty="0"/>
          </a:p>
          <a:p>
            <a:r>
              <a:rPr lang="en-US" altLang="zh-CN" sz="1000" dirty="0" smtClean="0"/>
              <a:t>    </a:t>
            </a:r>
            <a:r>
              <a:rPr lang="en-US" altLang="zh-CN" sz="1000" dirty="0"/>
              <a:t>  </a:t>
            </a:r>
            <a:r>
              <a:rPr lang="en-US" altLang="zh-CN" sz="1000" dirty="0" smtClean="0"/>
              <a:t>List&lt;Map&gt; </a:t>
            </a:r>
            <a:r>
              <a:rPr lang="en-US" altLang="zh-CN" sz="1000" dirty="0" err="1" smtClean="0"/>
              <a:t>findSetmealCount</a:t>
            </a:r>
            <a:r>
              <a:rPr lang="en-US" altLang="zh-CN" sz="1000" dirty="0" smtClean="0"/>
              <a:t> ();</a:t>
            </a:r>
            <a:endParaRPr lang="en-US" altLang="zh-CN" sz="1000" dirty="0"/>
          </a:p>
        </p:txBody>
      </p:sp>
      <p:sp>
        <p:nvSpPr>
          <p:cNvPr id="11" name="矩形 10"/>
          <p:cNvSpPr/>
          <p:nvPr/>
        </p:nvSpPr>
        <p:spPr>
          <a:xfrm>
            <a:off x="3541221" y="655316"/>
            <a:ext cx="2002086" cy="107673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health_interface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MemberService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findSetmealCount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695916" y="1764865"/>
            <a:ext cx="618482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93584" y="1793657"/>
            <a:ext cx="7200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53256" y="3269508"/>
            <a:ext cx="794419" cy="3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483265" y="3162472"/>
            <a:ext cx="847838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34148" y="30178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5063" y="2981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查找服务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8378" y="20131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53981" y="20178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引用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97342" y="2469627"/>
            <a:ext cx="2410762" cy="3011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8761" y="2546315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基于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dubbo</a:t>
            </a: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协议远程调用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8023" y="726528"/>
            <a:ext cx="2542949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/report/getSetmealReport.do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7624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763688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1" grpId="0" animBg="1"/>
      <p:bldP spid="22" grpId="0"/>
      <p:bldP spid="23" grpId="0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18" y="987574"/>
            <a:ext cx="3240360" cy="3868105"/>
          </a:xfrm>
          <a:prstGeom prst="rect">
            <a:avLst/>
          </a:prstGeom>
        </p:spPr>
      </p:pic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运营数据统计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24706"/>
          <a:stretch/>
        </p:blipFill>
        <p:spPr>
          <a:xfrm>
            <a:off x="323529" y="699310"/>
            <a:ext cx="4896544" cy="42642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25" y="699310"/>
            <a:ext cx="8007482" cy="41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获取运营数据数据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633077"/>
            <a:ext cx="2683468" cy="1594858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health_oms_backend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ReportController</a:t>
            </a:r>
            <a:endParaRPr lang="en-US" altLang="zh-CN" sz="1400" dirty="0" smtClean="0"/>
          </a:p>
          <a:p>
            <a:pPr algn="ctr"/>
            <a:r>
              <a:rPr lang="en-US" altLang="zh-CN" sz="1200" dirty="0" err="1" smtClean="0"/>
              <a:t>getBusinessReportData</a:t>
            </a:r>
            <a:r>
              <a:rPr lang="zh-CN" altLang="en-US" sz="1200" dirty="0" smtClean="0"/>
              <a:t>方法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调用</a:t>
            </a:r>
            <a:r>
              <a:rPr lang="en-US" altLang="zh-CN" sz="1100" dirty="0" smtClean="0"/>
              <a:t>Service</a:t>
            </a:r>
            <a:r>
              <a:rPr lang="zh-CN" altLang="en-US" sz="1100" dirty="0" smtClean="0"/>
              <a:t>，获取</a:t>
            </a:r>
            <a:r>
              <a:rPr lang="zh-CN" altLang="en-US" sz="1100" dirty="0"/>
              <a:t>运营</a:t>
            </a:r>
            <a:r>
              <a:rPr lang="zh-CN" altLang="en-US" sz="1100" dirty="0" smtClean="0"/>
              <a:t>数据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返回报表数据</a:t>
            </a:r>
            <a:endParaRPr lang="en-US" altLang="zh-CN" sz="12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877189" y="3380836"/>
            <a:ext cx="1514145" cy="7920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</a:t>
            </a:r>
            <a:r>
              <a:rPr lang="en-US" altLang="zh-CN" dirty="0"/>
              <a:t>e</a:t>
            </a:r>
            <a:r>
              <a:rPr lang="en-US" altLang="zh-CN" dirty="0" smtClean="0"/>
              <a:t>r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5245" y="1850995"/>
            <a:ext cx="2475225" cy="2664971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health_service_provider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服务提供者</a:t>
            </a:r>
            <a:endParaRPr lang="en-US" altLang="zh-CN" sz="1400" dirty="0"/>
          </a:p>
          <a:p>
            <a:r>
              <a:rPr lang="en-US" altLang="zh-CN" sz="1200" dirty="0" err="1" smtClean="0"/>
              <a:t>MemberService</a:t>
            </a:r>
            <a:r>
              <a:rPr lang="zh-CN" altLang="en-US" sz="1200" dirty="0" smtClean="0"/>
              <a:t>实现类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获取运营数据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Dao</a:t>
            </a:r>
            <a:r>
              <a:rPr lang="zh-CN" altLang="en-US" sz="1200" dirty="0" smtClean="0"/>
              <a:t>接口及实现</a:t>
            </a:r>
            <a:endParaRPr lang="en-US" altLang="zh-CN" sz="1200" dirty="0" smtClean="0"/>
          </a:p>
          <a:p>
            <a:r>
              <a:rPr lang="en-US" altLang="zh-CN" sz="1000" dirty="0" err="1" smtClean="0"/>
              <a:t>MemberDao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</a:t>
            </a:r>
            <a:r>
              <a:rPr lang="zh-CN" altLang="en-US" sz="1000" dirty="0" smtClean="0"/>
              <a:t>获取指定日期会员数据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</a:t>
            </a:r>
            <a:r>
              <a:rPr lang="zh-CN" altLang="en-US" sz="1000" dirty="0" smtClean="0"/>
              <a:t>获取指定日期到现在的数据</a:t>
            </a:r>
            <a:endParaRPr lang="en-US" altLang="zh-CN" sz="1000" dirty="0" smtClean="0"/>
          </a:p>
          <a:p>
            <a:r>
              <a:rPr lang="en-US" altLang="zh-CN" sz="1000" dirty="0" smtClean="0"/>
              <a:t>     </a:t>
            </a:r>
            <a:r>
              <a:rPr lang="zh-CN" altLang="en-US" sz="1000" dirty="0" smtClean="0"/>
              <a:t>获取总会员人数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OrderDao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</a:t>
            </a:r>
            <a:r>
              <a:rPr lang="zh-CN" altLang="en-US" sz="1000" dirty="0" smtClean="0"/>
              <a:t>获取指定日期预约人数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</a:t>
            </a:r>
            <a:r>
              <a:rPr lang="zh-CN" altLang="en-US" sz="1000" dirty="0" smtClean="0"/>
              <a:t>获取指定日期到现在的预约人数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</a:t>
            </a:r>
            <a:r>
              <a:rPr lang="zh-CN" altLang="en-US" sz="1000" dirty="0" smtClean="0"/>
              <a:t>获取指定日期到诊人数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</a:t>
            </a:r>
            <a:r>
              <a:rPr lang="zh-CN" altLang="en-US" sz="1000" dirty="0" smtClean="0"/>
              <a:t>获取指定日期到现在的到诊人数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</a:t>
            </a:r>
            <a:r>
              <a:rPr lang="zh-CN" altLang="en-US" sz="1000" dirty="0" smtClean="0"/>
              <a:t>获取热门套餐列表</a:t>
            </a:r>
            <a:endParaRPr lang="en-US" altLang="zh-CN" sz="1000" dirty="0"/>
          </a:p>
        </p:txBody>
      </p:sp>
      <p:sp>
        <p:nvSpPr>
          <p:cNvPr id="11" name="矩形 10"/>
          <p:cNvSpPr/>
          <p:nvPr/>
        </p:nvSpPr>
        <p:spPr>
          <a:xfrm>
            <a:off x="3541221" y="655316"/>
            <a:ext cx="2002086" cy="107673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health_interface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MemberService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Map </a:t>
            </a:r>
            <a:r>
              <a:rPr lang="en-US" altLang="zh-CN" sz="1400" dirty="0" err="1" smtClean="0"/>
              <a:t>getBusinessReport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695916" y="1764865"/>
            <a:ext cx="618482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93584" y="1793657"/>
            <a:ext cx="7200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53256" y="3269508"/>
            <a:ext cx="794419" cy="3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483265" y="3162472"/>
            <a:ext cx="847838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34148" y="30178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5063" y="2981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查找服务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8378" y="20131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53981" y="20178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引用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97342" y="2469627"/>
            <a:ext cx="2410762" cy="3011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8761" y="2546315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基于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dubbo</a:t>
            </a: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协议远程调用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727617"/>
            <a:ext cx="2790972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/report/getBusinessReportData.do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7624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763688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1" grpId="0" animBg="1"/>
      <p:bldP spid="22" grpId="0"/>
      <p:bldP spid="23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运营数据报表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64094"/>
            <a:ext cx="4896544" cy="40439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414" y="989496"/>
            <a:ext cx="5799559" cy="38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运营数据报表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73051"/>
            <a:ext cx="6696744" cy="381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418027"/>
            <a:ext cx="3216928" cy="5588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73051"/>
            <a:ext cx="8749480" cy="43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运营后台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导出运营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报表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后端分析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633077"/>
            <a:ext cx="2683468" cy="1594858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health_oms_backend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ReportController</a:t>
            </a:r>
            <a:endParaRPr lang="en-US" altLang="zh-CN" sz="1400" dirty="0" smtClean="0"/>
          </a:p>
          <a:p>
            <a:pPr algn="ctr"/>
            <a:r>
              <a:rPr lang="en-US" altLang="zh-CN" sz="1200" dirty="0" err="1" smtClean="0"/>
              <a:t>exportBusinessReport</a:t>
            </a:r>
            <a:r>
              <a:rPr lang="zh-CN" altLang="en-US" sz="1200" dirty="0" smtClean="0"/>
              <a:t>方法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调用</a:t>
            </a:r>
            <a:r>
              <a:rPr lang="en-US" altLang="zh-CN" sz="1100" dirty="0" smtClean="0"/>
              <a:t>Service</a:t>
            </a:r>
            <a:r>
              <a:rPr lang="zh-CN" altLang="en-US" sz="1100" dirty="0" smtClean="0"/>
              <a:t>，获取</a:t>
            </a:r>
            <a:r>
              <a:rPr lang="zh-CN" altLang="en-US" sz="1100" dirty="0"/>
              <a:t>运营</a:t>
            </a:r>
            <a:r>
              <a:rPr lang="zh-CN" altLang="en-US" sz="1100" dirty="0" smtClean="0"/>
              <a:t>数据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使用</a:t>
            </a:r>
            <a:r>
              <a:rPr lang="en-US" altLang="zh-CN" sz="1100" dirty="0" smtClean="0"/>
              <a:t>POI</a:t>
            </a:r>
            <a:r>
              <a:rPr lang="zh-CN" altLang="en-US" sz="1100" dirty="0" smtClean="0"/>
              <a:t>，动态把数据插入</a:t>
            </a:r>
            <a:r>
              <a:rPr lang="en-US" altLang="zh-CN" sz="1100" dirty="0" smtClean="0"/>
              <a:t>excel</a:t>
            </a:r>
            <a:r>
              <a:rPr lang="zh-CN" altLang="en-US" sz="1100" dirty="0" smtClean="0"/>
              <a:t>模板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使用输出流把</a:t>
            </a:r>
            <a:r>
              <a:rPr lang="en-US" altLang="zh-CN" sz="1100" dirty="0" smtClean="0"/>
              <a:t>excel</a:t>
            </a:r>
            <a:r>
              <a:rPr lang="zh-CN" altLang="en-US" sz="1100" dirty="0" smtClean="0"/>
              <a:t>文件返回给客户端</a:t>
            </a:r>
            <a:endParaRPr lang="en-US" altLang="zh-CN" sz="1100" dirty="0"/>
          </a:p>
        </p:txBody>
      </p:sp>
      <p:sp>
        <p:nvSpPr>
          <p:cNvPr id="4" name="圆角矩形 3"/>
          <p:cNvSpPr/>
          <p:nvPr/>
        </p:nvSpPr>
        <p:spPr>
          <a:xfrm>
            <a:off x="3877189" y="3380836"/>
            <a:ext cx="1514145" cy="7920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</a:t>
            </a:r>
            <a:r>
              <a:rPr lang="en-US" altLang="zh-CN" dirty="0"/>
              <a:t>e</a:t>
            </a:r>
            <a:r>
              <a:rPr lang="en-US" altLang="zh-CN" dirty="0" smtClean="0"/>
              <a:t>r</a:t>
            </a:r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72488" y="2116709"/>
            <a:ext cx="2475225" cy="1130318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health_service_provider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服务提供者</a:t>
            </a:r>
            <a:endParaRPr lang="en-US" altLang="zh-CN" sz="1400" dirty="0"/>
          </a:p>
          <a:p>
            <a:r>
              <a:rPr lang="en-US" altLang="zh-CN" sz="1200" dirty="0" err="1" smtClean="0"/>
              <a:t>MemberService</a:t>
            </a:r>
            <a:r>
              <a:rPr lang="zh-CN" altLang="en-US" sz="1200" dirty="0" smtClean="0"/>
              <a:t>实现类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调用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获取运营数据</a:t>
            </a:r>
            <a:r>
              <a:rPr lang="en-US" altLang="zh-CN" sz="1200" dirty="0" smtClean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3541221" y="655316"/>
            <a:ext cx="2002086" cy="1076733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health_interface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MemberService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Map </a:t>
            </a:r>
            <a:r>
              <a:rPr lang="en-US" altLang="zh-CN" sz="1400" dirty="0" err="1" smtClean="0"/>
              <a:t>getBusinessReport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695916" y="1764865"/>
            <a:ext cx="618482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93584" y="1793657"/>
            <a:ext cx="72008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53256" y="3269508"/>
            <a:ext cx="794419" cy="3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483265" y="3162472"/>
            <a:ext cx="847838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34148" y="301783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5063" y="2981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查找服务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8378" y="20131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实现接口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53981" y="20178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引用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97342" y="2469627"/>
            <a:ext cx="2410762" cy="3011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8761" y="2546315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基于</a:t>
            </a:r>
            <a:r>
              <a:rPr lang="en-US" altLang="zh-CN" sz="1050" dirty="0" err="1" smtClean="0">
                <a:solidFill>
                  <a:srgbClr val="FF0000"/>
                </a:solidFill>
                <a:latin typeface="+mn-lt"/>
                <a:ea typeface="+mn-ea"/>
              </a:rPr>
              <a:t>dubbo</a:t>
            </a:r>
            <a:r>
              <a:rPr lang="zh-CN" altLang="en-US" sz="1050" dirty="0" smtClean="0">
                <a:solidFill>
                  <a:srgbClr val="FF0000"/>
                </a:solidFill>
                <a:latin typeface="+mn-lt"/>
                <a:ea typeface="+mn-ea"/>
              </a:rPr>
              <a:t>协议远程调用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729297"/>
            <a:ext cx="2790972" cy="1215132"/>
          </a:xfrm>
          <a:prstGeom prst="rect">
            <a:avLst/>
          </a:prstGeom>
          <a:solidFill>
            <a:srgbClr val="5B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health_oms_web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前端页面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发送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/report/exportBusinessReport.do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7624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763688" y="2040103"/>
            <a:ext cx="0" cy="5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42" y="2086426"/>
            <a:ext cx="4825928" cy="253635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177" y="2244516"/>
            <a:ext cx="5629275" cy="26479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273" y="2599819"/>
            <a:ext cx="5734727" cy="22098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672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1" grpId="0" animBg="1"/>
      <p:bldP spid="22" grpId="0"/>
      <p:bldP spid="23" grpId="0"/>
      <p:bldP spid="25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8409</TotalTime>
  <Words>770</Words>
  <Application>Microsoft Office PowerPoint</Application>
  <PresentationFormat>全屏显示(16:9)</PresentationFormat>
  <Paragraphs>173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Calibri</vt:lpstr>
      <vt:lpstr>微软雅黑</vt:lpstr>
      <vt:lpstr>宋体</vt:lpstr>
      <vt:lpstr>Arial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seanyang</cp:lastModifiedBy>
  <cp:revision>896</cp:revision>
  <dcterms:created xsi:type="dcterms:W3CDTF">2015-06-29T07:19:00Z</dcterms:created>
  <dcterms:modified xsi:type="dcterms:W3CDTF">2019-07-25T08:38:42Z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