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359900" cy="125996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2734" y="1143000"/>
            <a:ext cx="2292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70000" y="3406665"/>
            <a:ext cx="7020000" cy="3042084"/>
          </a:xfrm>
        </p:spPr>
        <p:txBody>
          <a:bodyPr anchor="b">
            <a:normAutofit/>
          </a:bodyPr>
          <a:lstStyle>
            <a:lvl1pPr algn="ctr">
              <a:defRPr sz="737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0000" y="6617918"/>
            <a:ext cx="7020000" cy="3042082"/>
          </a:xfrm>
        </p:spPr>
        <p:txBody>
          <a:bodyPr>
            <a:normAutofit/>
          </a:bodyPr>
          <a:lstStyle>
            <a:lvl1pPr marL="0" indent="0" algn="ctr">
              <a:buNone/>
              <a:defRPr sz="1845"/>
            </a:lvl1pPr>
            <a:lvl2pPr marL="467995" indent="0" algn="ctr">
              <a:buNone/>
              <a:defRPr sz="2045"/>
            </a:lvl2pPr>
            <a:lvl3pPr marL="935990" indent="0" algn="ctr">
              <a:buNone/>
              <a:defRPr sz="1845"/>
            </a:lvl3pPr>
            <a:lvl4pPr marL="1403985" indent="0" algn="ctr">
              <a:buNone/>
              <a:defRPr sz="1640"/>
            </a:lvl4pPr>
            <a:lvl5pPr marL="1871980" indent="0" algn="ctr">
              <a:buNone/>
              <a:defRPr sz="1640"/>
            </a:lvl5pPr>
            <a:lvl6pPr marL="2339975" indent="0" algn="ctr">
              <a:buNone/>
              <a:defRPr sz="1640"/>
            </a:lvl6pPr>
            <a:lvl7pPr marL="2807970" indent="0" algn="ctr">
              <a:buNone/>
              <a:defRPr sz="1640"/>
            </a:lvl7pPr>
            <a:lvl8pPr marL="3275965" indent="0" algn="ctr">
              <a:buNone/>
              <a:defRPr sz="1640"/>
            </a:lvl8pPr>
            <a:lvl9pPr marL="3743960" indent="0" algn="ctr">
              <a:buNone/>
              <a:defRPr sz="16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43500" y="1013334"/>
            <a:ext cx="8073000" cy="102133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55"/>
            </a:lvl1pPr>
            <a:lvl2pPr>
              <a:defRPr sz="2045"/>
            </a:lvl2pPr>
            <a:lvl3pPr>
              <a:defRPr sz="1845"/>
            </a:lvl3pPr>
            <a:lvl4pPr>
              <a:defRPr sz="1845"/>
            </a:lvl4pPr>
            <a:lvl5pPr>
              <a:defRPr sz="1845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43500" y="4018924"/>
            <a:ext cx="8073000" cy="4562154"/>
          </a:xfrm>
        </p:spPr>
        <p:txBody>
          <a:bodyPr>
            <a:normAutofit/>
          </a:bodyPr>
          <a:lstStyle>
            <a:lvl1pPr algn="ctr">
              <a:defRPr sz="614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3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8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9" y="670833"/>
            <a:ext cx="8073000" cy="2435418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719" y="3205965"/>
            <a:ext cx="3959718" cy="151374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19" y="4805581"/>
            <a:ext cx="3959718" cy="6566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500" y="3205965"/>
            <a:ext cx="3979219" cy="151374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500" y="4805581"/>
            <a:ext cx="3979219" cy="6566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6250" y="3966667"/>
            <a:ext cx="4387500" cy="2539934"/>
          </a:xfrm>
        </p:spPr>
        <p:txBody>
          <a:bodyPr anchor="b" anchorCtr="0">
            <a:normAutofit/>
          </a:bodyPr>
          <a:lstStyle>
            <a:lvl1pPr algn="ctr">
              <a:defRPr sz="819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86250" y="6858899"/>
            <a:ext cx="4387500" cy="2178887"/>
          </a:xfrm>
        </p:spPr>
        <p:txBody>
          <a:bodyPr>
            <a:normAutofit/>
          </a:bodyPr>
          <a:lstStyle>
            <a:lvl1pPr marL="0" indent="0" algn="ctr">
              <a:buNone/>
              <a:defRPr sz="327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3500" y="1311210"/>
            <a:ext cx="3594183" cy="2623918"/>
          </a:xfrm>
        </p:spPr>
        <p:txBody>
          <a:bodyPr anchor="t" anchorCtr="0">
            <a:normAutofit/>
          </a:bodyPr>
          <a:lstStyle>
            <a:lvl1pPr>
              <a:defRPr sz="36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331854" y="1311210"/>
            <a:ext cx="4385106" cy="9927874"/>
          </a:xfrm>
        </p:spPr>
        <p:txBody>
          <a:bodyPr/>
          <a:lstStyle>
            <a:lvl1pPr marL="0" indent="0">
              <a:buNone/>
              <a:defRPr sz="3275"/>
            </a:lvl1pPr>
            <a:lvl2pPr marL="467995" indent="0">
              <a:buNone/>
              <a:defRPr sz="2865"/>
            </a:lvl2pPr>
            <a:lvl3pPr marL="935990" indent="0">
              <a:buNone/>
              <a:defRPr sz="2455"/>
            </a:lvl3pPr>
            <a:lvl4pPr marL="1403985" indent="0">
              <a:buNone/>
              <a:defRPr sz="2045"/>
            </a:lvl4pPr>
            <a:lvl5pPr marL="1871980" indent="0">
              <a:buNone/>
              <a:defRPr sz="2045"/>
            </a:lvl5pPr>
            <a:lvl6pPr marL="2339975" indent="0">
              <a:buNone/>
              <a:defRPr sz="2045"/>
            </a:lvl6pPr>
            <a:lvl7pPr marL="2807970" indent="0">
              <a:buNone/>
              <a:defRPr sz="2045"/>
            </a:lvl7pPr>
            <a:lvl8pPr marL="3275965" indent="0">
              <a:buNone/>
              <a:defRPr sz="2045"/>
            </a:lvl8pPr>
            <a:lvl9pPr marL="3743960" indent="0">
              <a:buNone/>
              <a:defRPr sz="20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500" y="4251210"/>
            <a:ext cx="3594183" cy="7002918"/>
          </a:xfrm>
        </p:spPr>
        <p:txBody>
          <a:bodyPr>
            <a:normAutofit/>
          </a:bodyPr>
          <a:lstStyle>
            <a:lvl1pPr marL="0" indent="0">
              <a:buNone/>
              <a:defRPr sz="1845"/>
            </a:lvl1pPr>
            <a:lvl2pPr marL="467995" indent="0">
              <a:buNone/>
              <a:defRPr sz="1435"/>
            </a:lvl2pPr>
            <a:lvl3pPr marL="935990" indent="0">
              <a:buNone/>
              <a:defRPr sz="1230"/>
            </a:lvl3pPr>
            <a:lvl4pPr marL="1403985" indent="0">
              <a:buNone/>
              <a:defRPr sz="1025"/>
            </a:lvl4pPr>
            <a:lvl5pPr marL="1871980" indent="0">
              <a:buNone/>
              <a:defRPr sz="1025"/>
            </a:lvl5pPr>
            <a:lvl6pPr marL="2339975" indent="0">
              <a:buNone/>
              <a:defRPr sz="1025"/>
            </a:lvl6pPr>
            <a:lvl7pPr marL="2807970" indent="0">
              <a:buNone/>
              <a:defRPr sz="1025"/>
            </a:lvl7pPr>
            <a:lvl8pPr marL="3275965" indent="0">
              <a:buNone/>
              <a:defRPr sz="1025"/>
            </a:lvl8pPr>
            <a:lvl9pPr marL="3743960" indent="0">
              <a:buNone/>
              <a:defRPr sz="10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018721" y="670833"/>
            <a:ext cx="697778" cy="10677918"/>
          </a:xfrm>
        </p:spPr>
        <p:txBody>
          <a:bodyPr vert="eaVert">
            <a:normAutofit/>
          </a:bodyPr>
          <a:lstStyle>
            <a:lvl1pPr>
              <a:defRPr sz="45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3499" y="670833"/>
            <a:ext cx="7252190" cy="1067791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43500" y="670833"/>
            <a:ext cx="8073000" cy="2435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43500" y="3354167"/>
            <a:ext cx="8073000" cy="799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3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0500" y="11678333"/>
            <a:ext cx="3159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0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35990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315" indent="-234315" algn="l" defTabSz="935990" rtl="0" eaLnBrk="1" latinLnBrk="0" hangingPunct="1">
        <a:lnSpc>
          <a:spcPct val="90000"/>
        </a:lnSpc>
        <a:spcBef>
          <a:spcPct val="205000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2pPr>
      <a:lvl3pPr marL="117030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30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210629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57429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304228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51028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97827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1pPr>
      <a:lvl2pPr marL="46799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2pPr>
      <a:lvl3pPr marL="93599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0495" y="85725"/>
            <a:ext cx="9086215" cy="75704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1-7 np.in1d</a:t>
            </a:r>
            <a:r>
              <a:rPr lang="zh-CN" altLang="en-US"/>
              <a:t>函数、文件的输入与输出和清洗项目</a:t>
            </a:r>
            <a:endParaRPr lang="zh-CN" altLang="en-US"/>
          </a:p>
          <a:p>
            <a:endParaRPr lang="zh-CN" altLang="en-US"/>
          </a:p>
          <a:p>
            <a:r>
              <a:rPr lang="en-US" altLang="zh-CN" b="1">
                <a:sym typeface="+mn-ea"/>
              </a:rPr>
              <a:t>np.in1d</a:t>
            </a:r>
            <a:r>
              <a:rPr lang="zh-CN" altLang="en-US" b="1">
                <a:sym typeface="+mn-ea"/>
              </a:rPr>
              <a:t>函数</a:t>
            </a:r>
            <a:endParaRPr lang="zh-CN" altLang="en-US" b="1">
              <a:sym typeface="+mn-ea"/>
            </a:endParaRPr>
          </a:p>
          <a:p>
            <a:r>
              <a:rPr lang="en-US" altLang="zh-CN">
                <a:sym typeface="+mn-ea"/>
              </a:rPr>
              <a:t>in1d </a:t>
            </a:r>
            <a:r>
              <a:rPr lang="zh-CN" altLang="en-US">
                <a:sym typeface="+mn-ea"/>
              </a:rPr>
              <a:t>函数是适用于一维数组的批量查询函数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import numpy as np</a:t>
            </a:r>
            <a:endParaRPr lang="zh-CN" altLang="en-US"/>
          </a:p>
          <a:p>
            <a:r>
              <a:rPr lang="zh-CN" altLang="en-US"/>
              <a:t>import xlrd</a:t>
            </a:r>
            <a:endParaRPr lang="zh-CN" altLang="en-US"/>
          </a:p>
          <a:p>
            <a:r>
              <a:rPr lang="zh-CN" altLang="en-US"/>
              <a:t>name=r'C:\Users\dongfeng\Desktop\renyuanshuju.xls'</a:t>
            </a:r>
            <a:endParaRPr lang="zh-CN" altLang="en-US"/>
          </a:p>
          <a:p>
            <a:r>
              <a:rPr lang="zh-CN" altLang="en-US"/>
              <a:t>test1=xlrd.open_workbook(name)</a:t>
            </a:r>
            <a:endParaRPr lang="zh-CN" altLang="en-US"/>
          </a:p>
          <a:p>
            <a:r>
              <a:rPr lang="zh-CN" altLang="en-US"/>
              <a:t>table = test1.sheet_by_name(u'Sheet1')</a:t>
            </a:r>
            <a:endParaRPr lang="zh-CN" altLang="en-US"/>
          </a:p>
          <a:p>
            <a:r>
              <a:rPr lang="zh-CN" altLang="en-US"/>
              <a:t>daten1=[]</a:t>
            </a:r>
            <a:endParaRPr lang="zh-CN" altLang="en-US"/>
          </a:p>
          <a:p>
            <a:r>
              <a:rPr lang="zh-CN" altLang="en-US"/>
              <a:t>nrows = table.nrows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 j in range(0,nrows,1):</a:t>
            </a:r>
            <a:endParaRPr lang="zh-CN" altLang="en-US"/>
          </a:p>
          <a:p>
            <a:r>
              <a:rPr lang="zh-CN" altLang="en-US"/>
              <a:t>    daten1.append(list(table.row_values(j)))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def search_lucker(worknr1,worknr2,worknr3):</a:t>
            </a:r>
            <a:endParaRPr lang="zh-CN" altLang="en-US"/>
          </a:p>
          <a:p>
            <a:r>
              <a:rPr lang="zh-CN" altLang="en-US"/>
              <a:t>    lucker=[]</a:t>
            </a:r>
            <a:endParaRPr lang="zh-CN" altLang="en-US"/>
          </a:p>
          <a:p>
            <a:r>
              <a:rPr lang="zh-CN" altLang="en-US"/>
              <a:t>    bollmatrix=np.in1d(daten1[1],[worknr1,worknr2,worknr3])</a:t>
            </a:r>
            <a:endParaRPr lang="zh-CN" altLang="en-US"/>
          </a:p>
          <a:p>
            <a:r>
              <a:rPr lang="zh-CN" altLang="en-US"/>
              <a:t>    for i in range(len(bollmatrix)):</a:t>
            </a:r>
            <a:endParaRPr lang="zh-CN" altLang="en-US"/>
          </a:p>
          <a:p>
            <a:r>
              <a:rPr lang="zh-CN" altLang="en-US"/>
              <a:t>        if bollmatrix[i]:</a:t>
            </a:r>
            <a:endParaRPr lang="zh-CN" altLang="en-US"/>
          </a:p>
          <a:p>
            <a:r>
              <a:rPr lang="zh-CN" altLang="en-US"/>
              <a:t>            b=daten1[0][i] </a:t>
            </a:r>
            <a:endParaRPr lang="zh-CN" altLang="en-US"/>
          </a:p>
          <a:p>
            <a:r>
              <a:rPr lang="zh-CN" altLang="en-US"/>
              <a:t>            lucker.append(b)</a:t>
            </a:r>
            <a:endParaRPr lang="zh-CN" altLang="en-US"/>
          </a:p>
          <a:p>
            <a:r>
              <a:rPr lang="zh-CN" altLang="en-US"/>
              <a:t>    return lucker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search_lucker(1230633,1230646,1230666)</a:t>
            </a:r>
            <a:endParaRPr lang="zh-CN" altLang="en-US"/>
          </a:p>
          <a:p>
            <a:r>
              <a:rPr lang="zh-CN" altLang="en-US"/>
              <a:t>Out[7]: ['付伟娜', '刘伟华', '杨国栋']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8313420"/>
            <a:ext cx="9086850" cy="42462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ar321=np.random.randint(11,23,9).reshape(3,3)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ar67=np.random.randint(13,21,9).reshape(3,3)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ar321</a:t>
            </a:r>
            <a:endParaRPr lang="zh-CN" altLang="en-US"/>
          </a:p>
          <a:p>
            <a:r>
              <a:rPr lang="zh-CN" altLang="en-US"/>
              <a:t>Out[16]: </a:t>
            </a:r>
            <a:endParaRPr lang="zh-CN" altLang="en-US"/>
          </a:p>
          <a:p>
            <a:r>
              <a:rPr lang="zh-CN" altLang="en-US"/>
              <a:t>array([[12, 21, 11],</a:t>
            </a:r>
            <a:endParaRPr lang="zh-CN" altLang="en-US"/>
          </a:p>
          <a:p>
            <a:r>
              <a:rPr lang="zh-CN" altLang="en-US"/>
              <a:t>       [17, 15, 12],</a:t>
            </a:r>
            <a:endParaRPr lang="zh-CN" altLang="en-US"/>
          </a:p>
          <a:p>
            <a:r>
              <a:rPr lang="zh-CN" altLang="en-US"/>
              <a:t>       [17, 17, 21]])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ar67</a:t>
            </a:r>
            <a:endParaRPr lang="zh-CN" altLang="en-US"/>
          </a:p>
          <a:p>
            <a:r>
              <a:rPr lang="zh-CN" altLang="en-US"/>
              <a:t>Out[17]: </a:t>
            </a:r>
            <a:endParaRPr lang="zh-CN" altLang="en-US"/>
          </a:p>
          <a:p>
            <a:r>
              <a:rPr lang="zh-CN" altLang="en-US"/>
              <a:t>array([[15, 19, 15],</a:t>
            </a:r>
            <a:endParaRPr lang="zh-CN" altLang="en-US"/>
          </a:p>
          <a:p>
            <a:r>
              <a:rPr lang="zh-CN" altLang="en-US"/>
              <a:t>       [16, 13, 19],</a:t>
            </a:r>
            <a:endParaRPr lang="zh-CN" altLang="en-US"/>
          </a:p>
          <a:p>
            <a:r>
              <a:rPr lang="zh-CN" altLang="en-US"/>
              <a:t>       [20, 20, 18]])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7849870"/>
            <a:ext cx="488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数组可当做集合进行操作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110" y="138430"/>
            <a:ext cx="9097010" cy="9786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Out[138]: </a:t>
            </a:r>
            <a:endParaRPr lang="zh-CN" altLang="en-US"/>
          </a:p>
          <a:p>
            <a:r>
              <a:rPr lang="zh-CN" altLang="en-US"/>
              <a:t>           0    1      2      3       4</a:t>
            </a:r>
            <a:endParaRPr lang="zh-CN" altLang="en-US"/>
          </a:p>
          <a:p>
            <a:r>
              <a:rPr lang="zh-CN" altLang="en-US"/>
              <a:t>0   20170323  126    229    159  134300</a:t>
            </a:r>
            <a:endParaRPr lang="zh-CN" altLang="en-US"/>
          </a:p>
          <a:p>
            <a:r>
              <a:rPr lang="zh-CN" altLang="en-US"/>
              <a:t>1   20170324  128    175    111     221</a:t>
            </a:r>
            <a:endParaRPr lang="zh-CN" altLang="en-US"/>
          </a:p>
          <a:p>
            <a:r>
              <a:rPr lang="zh-CN" altLang="en-US"/>
              <a:t>2   20170325  117     77     40     171</a:t>
            </a:r>
            <a:endParaRPr lang="zh-CN" altLang="en-US"/>
          </a:p>
          <a:p>
            <a:r>
              <a:rPr lang="zh-CN" altLang="en-US"/>
              <a:t>3   20170326   93     30     28     106</a:t>
            </a:r>
            <a:endParaRPr lang="zh-CN" altLang="en-US"/>
          </a:p>
          <a:p>
            <a:r>
              <a:rPr lang="zh-CN" altLang="en-US"/>
              <a:t>4   20170327   73     46     30     123</a:t>
            </a:r>
            <a:endParaRPr lang="zh-CN" altLang="en-US"/>
          </a:p>
          <a:p>
            <a:r>
              <a:rPr lang="zh-CN" altLang="en-US"/>
              <a:t>5   20170328   57     28     16      74</a:t>
            </a:r>
            <a:endParaRPr lang="zh-CN" altLang="en-US"/>
          </a:p>
          <a:p>
            <a:r>
              <a:rPr lang="zh-CN" altLang="en-US"/>
              <a:t>6   20170329   46     13     10      50</a:t>
            </a:r>
            <a:endParaRPr lang="zh-CN" altLang="en-US"/>
          </a:p>
          <a:p>
            <a:r>
              <a:rPr lang="zh-CN" altLang="en-US"/>
              <a:t>7   20170330   32     11     19      30</a:t>
            </a:r>
            <a:endParaRPr lang="zh-CN" altLang="en-US"/>
          </a:p>
          <a:p>
            <a:r>
              <a:rPr lang="zh-CN" altLang="en-US"/>
              <a:t>8   20170331   25  70000     11      53</a:t>
            </a:r>
            <a:endParaRPr lang="zh-CN" altLang="en-US"/>
          </a:p>
          <a:p>
            <a:r>
              <a:rPr lang="zh-CN" altLang="en-US"/>
              <a:t>9   20170401   41     10     16      27</a:t>
            </a:r>
            <a:endParaRPr lang="zh-CN" altLang="en-US"/>
          </a:p>
          <a:p>
            <a:r>
              <a:rPr lang="zh-CN" altLang="en-US"/>
              <a:t>10  20170402   21    166     66      24</a:t>
            </a:r>
            <a:endParaRPr lang="zh-CN" altLang="en-US"/>
          </a:p>
          <a:p>
            <a:r>
              <a:rPr lang="zh-CN" altLang="en-US"/>
              <a:t>11  20170403   60     67    275      17</a:t>
            </a:r>
            <a:endParaRPr lang="zh-CN" altLang="en-US"/>
          </a:p>
          <a:p>
            <a:r>
              <a:rPr lang="zh-CN" altLang="en-US"/>
              <a:t>12  20170404   74     46     51      18</a:t>
            </a:r>
            <a:endParaRPr lang="zh-CN" altLang="en-US"/>
          </a:p>
          <a:p>
            <a:r>
              <a:rPr lang="zh-CN" altLang="en-US"/>
              <a:t>13  20170405   76     25     42      12</a:t>
            </a:r>
            <a:endParaRPr lang="zh-CN" altLang="en-US"/>
          </a:p>
          <a:p>
            <a:r>
              <a:rPr lang="zh-CN" altLang="en-US"/>
              <a:t>14  20170406   54     32   1161      11</a:t>
            </a:r>
            <a:endParaRPr lang="zh-CN" altLang="en-US"/>
          </a:p>
          <a:p>
            <a:r>
              <a:rPr lang="zh-CN" altLang="en-US"/>
              <a:t>15  20170407  186     18     18   97700</a:t>
            </a:r>
            <a:endParaRPr lang="zh-CN" altLang="en-US"/>
          </a:p>
          <a:p>
            <a:r>
              <a:rPr lang="zh-CN" altLang="en-US"/>
              <a:t>16  20170408  121   2382     23     440</a:t>
            </a:r>
            <a:endParaRPr lang="zh-CN" altLang="en-US"/>
          </a:p>
          <a:p>
            <a:r>
              <a:rPr lang="zh-CN" altLang="en-US"/>
              <a:t>17  20170409   83     17     16     107</a:t>
            </a:r>
            <a:endParaRPr lang="zh-CN" altLang="en-US"/>
          </a:p>
          <a:p>
            <a:r>
              <a:rPr lang="zh-CN" altLang="en-US"/>
              <a:t>18  20170410   87     12     15     117</a:t>
            </a:r>
            <a:endParaRPr lang="zh-CN" altLang="en-US"/>
          </a:p>
          <a:p>
            <a:r>
              <a:rPr lang="zh-CN" altLang="en-US"/>
              <a:t>19  20170411   35     16     22      62</a:t>
            </a:r>
            <a:endParaRPr lang="zh-CN" altLang="en-US"/>
          </a:p>
          <a:p>
            <a:r>
              <a:rPr lang="zh-CN" altLang="en-US"/>
              <a:t>20  20170412   57     23     15     128</a:t>
            </a:r>
            <a:endParaRPr lang="zh-CN" altLang="en-US"/>
          </a:p>
          <a:p>
            <a:r>
              <a:rPr lang="zh-CN" altLang="en-US"/>
              <a:t>21  20170413   25     17     17    7800</a:t>
            </a:r>
            <a:endParaRPr lang="zh-CN" altLang="en-US"/>
          </a:p>
          <a:p>
            <a:r>
              <a:rPr lang="zh-CN" altLang="en-US"/>
              <a:t>22  20170414   24     27   1161      30</a:t>
            </a:r>
            <a:endParaRPr lang="zh-CN" altLang="en-US"/>
          </a:p>
          <a:p>
            <a:r>
              <a:rPr lang="zh-CN" altLang="en-US"/>
              <a:t>23  20170415   13     36     12      65</a:t>
            </a:r>
            <a:endParaRPr lang="zh-CN" altLang="en-US"/>
          </a:p>
          <a:p>
            <a:r>
              <a:rPr lang="zh-CN" altLang="en-US"/>
              <a:t>24  20170416    9     45    147      22</a:t>
            </a:r>
            <a:endParaRPr lang="zh-CN" altLang="en-US"/>
          </a:p>
          <a:p>
            <a:r>
              <a:rPr lang="zh-CN" altLang="en-US"/>
              <a:t>25  20170417   14     54     22      22</a:t>
            </a:r>
            <a:endParaRPr lang="zh-CN" altLang="en-US"/>
          </a:p>
          <a:p>
            <a:r>
              <a:rPr lang="zh-CN" altLang="en-US"/>
              <a:t>26  20170418   16     21      4      15</a:t>
            </a:r>
            <a:endParaRPr lang="zh-CN" altLang="en-US"/>
          </a:p>
          <a:p>
            <a:r>
              <a:rPr lang="zh-CN" altLang="en-US"/>
              <a:t>27  20170419    8     13      4      23</a:t>
            </a:r>
            <a:endParaRPr lang="zh-CN" altLang="en-US"/>
          </a:p>
          <a:p>
            <a:r>
              <a:rPr lang="zh-CN" altLang="en-US"/>
              <a:t>28  20170420   57     59  32452      11</a:t>
            </a:r>
            <a:endParaRPr lang="zh-CN" altLang="en-US"/>
          </a:p>
          <a:p>
            <a:r>
              <a:rPr lang="zh-CN" altLang="en-US"/>
              <a:t>29  20170421    6     89      4      13</a:t>
            </a:r>
            <a:endParaRPr lang="zh-CN" altLang="en-US"/>
          </a:p>
          <a:p>
            <a:r>
              <a:rPr lang="zh-CN" altLang="en-US"/>
              <a:t>30  20170422    5     76     31      11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#通过applymap函数把format_array_Frame应用到数据框中的每个元素进行格式化。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885" y="193675"/>
            <a:ext cx="9177655" cy="31381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np.intersect1d(ar321,ar67)</a:t>
            </a:r>
            <a:endParaRPr lang="zh-CN" altLang="en-US"/>
          </a:p>
          <a:p>
            <a:r>
              <a:rPr lang="zh-CN" altLang="en-US"/>
              <a:t>Out[18]: array([15])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np.union1d(ar321,ar67)</a:t>
            </a:r>
            <a:endParaRPr lang="zh-CN" altLang="en-US"/>
          </a:p>
          <a:p>
            <a:r>
              <a:rPr lang="zh-CN" altLang="en-US"/>
              <a:t>Out[19]: array([11, 12, 13, 15, 16, 17, 18, 19, 20, 21])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np.setdiff1d(ar321,ar67)</a:t>
            </a:r>
            <a:endParaRPr lang="zh-CN" altLang="en-US"/>
          </a:p>
          <a:p>
            <a:r>
              <a:rPr lang="zh-CN" altLang="en-US"/>
              <a:t>Out[20]: array([11, 12, 17, 21])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np.setxor1d(ar321,ar67)</a:t>
            </a:r>
            <a:endParaRPr lang="zh-CN" altLang="en-US"/>
          </a:p>
          <a:p>
            <a:r>
              <a:rPr lang="zh-CN" altLang="en-US"/>
              <a:t>Out[21]: array([11, 12, 13, 16, 17, 18, 19, 20, 21])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7950" y="3470910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数据上载和下载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93980" y="3881120"/>
            <a:ext cx="9185275" cy="8678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!type Desktop\yong344523.csv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可以通过</a:t>
            </a:r>
            <a:r>
              <a:rPr lang="en-US" altLang="zh-CN"/>
              <a:t>type</a:t>
            </a:r>
            <a:r>
              <a:rPr lang="zh-CN" altLang="en-US"/>
              <a:t>函数对</a:t>
            </a:r>
            <a:r>
              <a:rPr lang="en-US" altLang="zh-CN"/>
              <a:t>csv</a:t>
            </a:r>
            <a:r>
              <a:rPr lang="zh-CN" altLang="en-US"/>
              <a:t>格式的</a:t>
            </a:r>
            <a:r>
              <a:rPr lang="zh-CN" altLang="en-US"/>
              <a:t>数据直接查询，注意</a:t>
            </a:r>
            <a:r>
              <a:rPr lang="en-US" altLang="zh-CN"/>
              <a:t>type</a:t>
            </a:r>
            <a:r>
              <a:rPr lang="zh-CN" altLang="en-US"/>
              <a:t>函数只是把数据忠实反映到</a:t>
            </a:r>
            <a:r>
              <a:rPr lang="en-US" altLang="zh-CN"/>
              <a:t>Python</a:t>
            </a:r>
            <a:r>
              <a:rPr lang="zh-CN" altLang="en-US"/>
              <a:t>编译页面，不对数据本身进行任何格式上的变化。</a:t>
            </a:r>
            <a:endParaRPr lang="zh-CN" altLang="en-US"/>
          </a:p>
          <a:p>
            <a:r>
              <a:rPr lang="zh-CN" altLang="en-US"/>
              <a:t>0.3,1.3,2.3,3.3,4.3,5.3,6.3,7.3</a:t>
            </a:r>
            <a:endParaRPr lang="zh-CN" altLang="en-US"/>
          </a:p>
          <a:p>
            <a:r>
              <a:rPr lang="zh-CN" altLang="en-US"/>
              <a:t>1.3,2.3,3.3,4.3,5.3,6.3,7.3,8.3</a:t>
            </a:r>
            <a:endParaRPr lang="zh-CN" altLang="en-US"/>
          </a:p>
          <a:p>
            <a:r>
              <a:rPr lang="zh-CN" altLang="en-US"/>
              <a:t>2.3,3.3,4.3,5.3,6.3,7.3,8.3,9.3</a:t>
            </a:r>
            <a:endParaRPr lang="zh-CN" altLang="en-US"/>
          </a:p>
          <a:p>
            <a:r>
              <a:rPr lang="zh-CN" altLang="en-US"/>
              <a:t>3.3,4.3,5.3,6.3,7.3,8.3,9.3,10.3</a:t>
            </a:r>
            <a:endParaRPr lang="zh-CN" altLang="en-US"/>
          </a:p>
          <a:p>
            <a:r>
              <a:rPr lang="zh-CN" altLang="en-US"/>
              <a:t>4.3,5.3,6.3,7.3,8.3,9.3,10.3,11.3</a:t>
            </a:r>
            <a:endParaRPr lang="zh-CN" altLang="en-US"/>
          </a:p>
          <a:p>
            <a:r>
              <a:rPr lang="zh-CN" altLang="en-US"/>
              <a:t>5.3,6.3,7.3,8.3,9.3,10.3,11.3,12.3</a:t>
            </a:r>
            <a:endParaRPr lang="zh-CN" altLang="en-US"/>
          </a:p>
          <a:p>
            <a:r>
              <a:rPr lang="zh-CN" altLang="en-US"/>
              <a:t>6.3,7.3,8.3,9.3,10.3,11.3,12.3,13.3</a:t>
            </a:r>
            <a:endParaRPr lang="zh-CN" altLang="en-US"/>
          </a:p>
          <a:p>
            <a:r>
              <a:rPr lang="zh-CN" altLang="en-US"/>
              <a:t>7.3,8.3,9.3,10.3,11.3,12.3,13.3,14.3</a:t>
            </a:r>
            <a:endParaRPr lang="zh-CN" altLang="en-US"/>
          </a:p>
          <a:p>
            <a:r>
              <a:rPr lang="zh-CN" altLang="en-US"/>
              <a:t>8.3,9.3,10.3,11.3,12.3,13.3,14.3,15.3</a:t>
            </a:r>
            <a:endParaRPr lang="zh-CN" altLang="en-US"/>
          </a:p>
          <a:p>
            <a:r>
              <a:rPr lang="zh-CN" altLang="en-US"/>
              <a:t>9.3,10.3,11.3,12.3,13.3,14.3,15.3,16.3</a:t>
            </a:r>
            <a:endParaRPr lang="zh-CN" altLang="en-US"/>
          </a:p>
          <a:p>
            <a:r>
              <a:rPr lang="zh-CN" altLang="en-US"/>
              <a:t>10.3,11.3,12.3,13.3,14.3,15.3,16.3,17.3</a:t>
            </a:r>
            <a:endParaRPr lang="zh-CN" altLang="en-US"/>
          </a:p>
          <a:p>
            <a:r>
              <a:rPr lang="zh-CN" altLang="en-US"/>
              <a:t>11.3,12.3,13.3,14.3,15.3,16.3,17.3,18.3</a:t>
            </a:r>
            <a:endParaRPr lang="zh-CN" altLang="en-US"/>
          </a:p>
          <a:p>
            <a:r>
              <a:rPr lang="zh-CN" altLang="en-US"/>
              <a:t>12.3,13.3,14.3,15.3,16.3,17.3,18.3,19.3</a:t>
            </a:r>
            <a:endParaRPr lang="zh-CN" altLang="en-US"/>
          </a:p>
          <a:p>
            <a:r>
              <a:rPr lang="zh-CN" altLang="en-US"/>
              <a:t>13.3,14.3,15.3,16.3,17.3,18.3,19.3,20.3</a:t>
            </a:r>
            <a:endParaRPr lang="zh-CN" altLang="en-US"/>
          </a:p>
          <a:p>
            <a:r>
              <a:rPr lang="zh-CN" altLang="en-US"/>
              <a:t>14.3,15.3,16.3,17.3,18.3,19.3,20.3,21.3</a:t>
            </a:r>
            <a:endParaRPr lang="zh-CN" altLang="en-US"/>
          </a:p>
          <a:p>
            <a:r>
              <a:rPr lang="zh-CN" altLang="en-US"/>
              <a:t>15.3,16.3,17.3,18.3,19.3,20.3,21.3,22.3</a:t>
            </a:r>
            <a:endParaRPr lang="zh-CN" altLang="en-US"/>
          </a:p>
          <a:p>
            <a:r>
              <a:rPr lang="zh-CN" altLang="en-US"/>
              <a:t>16.3,17.3,18.3,19.3,20.3,21.3,22.3,23.3</a:t>
            </a:r>
            <a:endParaRPr lang="zh-CN" altLang="en-US"/>
          </a:p>
          <a:p>
            <a:r>
              <a:rPr lang="zh-CN" altLang="en-US"/>
              <a:t>17.3,18.3,19.3,20.3,21.3,22.3,23.3,24.3</a:t>
            </a:r>
            <a:endParaRPr lang="zh-CN" altLang="en-US"/>
          </a:p>
          <a:p>
            <a:r>
              <a:rPr lang="zh-CN" altLang="en-US"/>
              <a:t>18.3,19.3,20.3,21.3,22.3,23.3,24.3,25.3</a:t>
            </a:r>
            <a:endParaRPr lang="zh-CN" altLang="en-US"/>
          </a:p>
          <a:p>
            <a:r>
              <a:rPr lang="zh-CN" altLang="en-US"/>
              <a:t>19.3,20.3,21.3,22.3,23.3,24.3,25.3,26.3</a:t>
            </a:r>
            <a:endParaRPr lang="zh-CN" altLang="en-US"/>
          </a:p>
          <a:p>
            <a:r>
              <a:rPr lang="zh-CN" altLang="en-US"/>
              <a:t>20.3,21.3,22.3,23.3,24.3,25.3,26.3,27.3</a:t>
            </a:r>
            <a:endParaRPr lang="zh-CN" altLang="en-US"/>
          </a:p>
          <a:p>
            <a:r>
              <a:rPr lang="zh-CN" altLang="en-US"/>
              <a:t>21.3,22.3,23.3,24.3,25.3,26.3,27.3,28.3</a:t>
            </a:r>
            <a:endParaRPr lang="zh-CN" altLang="en-US"/>
          </a:p>
          <a:p>
            <a:r>
              <a:rPr lang="zh-CN" altLang="en-US"/>
              <a:t>22.3,23.3,24.3,25.3,26.3,27.3,28.3,29.3</a:t>
            </a:r>
            <a:endParaRPr lang="zh-CN" altLang="en-US"/>
          </a:p>
          <a:p>
            <a:r>
              <a:rPr lang="zh-CN" altLang="en-US"/>
              <a:t>23.3,24.3,25.3,26.3,27.3,28.3,29.3,30.3</a:t>
            </a:r>
            <a:endParaRPr lang="zh-CN" altLang="en-US"/>
          </a:p>
          <a:p>
            <a:r>
              <a:rPr lang="zh-CN" altLang="en-US"/>
              <a:t>24.3,25.3,26.3,27.3,28.3,29.3,30.3,31.3</a:t>
            </a:r>
            <a:endParaRPr lang="zh-CN" altLang="en-US"/>
          </a:p>
          <a:p>
            <a:r>
              <a:rPr lang="zh-CN" altLang="en-US"/>
              <a:t>25.3,26.3,27.3,28.3,29.3,30.3,31.3,32.3</a:t>
            </a:r>
            <a:endParaRPr lang="zh-CN" altLang="en-US"/>
          </a:p>
          <a:p>
            <a:r>
              <a:rPr lang="zh-CN" altLang="en-US"/>
              <a:t>26.3,27.3,28.3,29.3,30.3,31.3,32.3,33.3</a:t>
            </a:r>
            <a:endParaRPr lang="zh-CN" altLang="en-US"/>
          </a:p>
          <a:p>
            <a:r>
              <a:rPr lang="zh-CN" altLang="en-US"/>
              <a:t>27.3,28.3,29.3,30.3,31.3,32.3,33.3,34.3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4620" y="81280"/>
            <a:ext cx="9089390" cy="950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在实际工作中我们通常把</a:t>
            </a:r>
            <a:r>
              <a:rPr lang="en-US" altLang="zh-CN"/>
              <a:t>csv</a:t>
            </a:r>
            <a:r>
              <a:rPr lang="zh-CN" altLang="en-US"/>
              <a:t>表格数据读取成数组：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testarray_1=np.loadtxt('Desktop\yong344523.csv',delimiter=',')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testarray_1</a:t>
            </a:r>
            <a:endParaRPr lang="zh-CN" altLang="en-US"/>
          </a:p>
          <a:p>
            <a:r>
              <a:rPr lang="zh-CN" altLang="en-US"/>
              <a:t>Out[92]: </a:t>
            </a:r>
            <a:endParaRPr lang="zh-CN" altLang="en-US"/>
          </a:p>
          <a:p>
            <a:r>
              <a:rPr lang="zh-CN" altLang="en-US"/>
              <a:t>array([[  0.3,   1.3,   2.3,   3.3,   4.3,   5.3,   6.3,   7.3],</a:t>
            </a:r>
            <a:endParaRPr lang="zh-CN" altLang="en-US"/>
          </a:p>
          <a:p>
            <a:r>
              <a:rPr lang="zh-CN" altLang="en-US"/>
              <a:t>       [  1.3,   2.3,   3.3,   4.3,   5.3,   6.3,   7.3,   8.3],</a:t>
            </a:r>
            <a:endParaRPr lang="zh-CN" altLang="en-US"/>
          </a:p>
          <a:p>
            <a:r>
              <a:rPr lang="zh-CN" altLang="en-US"/>
              <a:t>       [  2.3,   3.3,   4.3,   5.3,   6.3,   7.3,   8.3,   9.3],</a:t>
            </a:r>
            <a:endParaRPr lang="zh-CN" altLang="en-US"/>
          </a:p>
          <a:p>
            <a:r>
              <a:rPr lang="zh-CN" altLang="en-US"/>
              <a:t>       [  3.3,   4.3,   5.3,   6.3,   7.3,   8.3,   9.3,  10.3],</a:t>
            </a:r>
            <a:endParaRPr lang="zh-CN" altLang="en-US"/>
          </a:p>
          <a:p>
            <a:r>
              <a:rPr lang="zh-CN" altLang="en-US"/>
              <a:t>       [  4.3,   5.3,   6.3,   7.3,   8.3,   9.3,  10.3,  11.3],</a:t>
            </a:r>
            <a:endParaRPr lang="zh-CN" altLang="en-US"/>
          </a:p>
          <a:p>
            <a:r>
              <a:rPr lang="zh-CN" altLang="en-US"/>
              <a:t>       [  5.3,   6.3,   7.3,   8.3,   9.3,  10.3,  11.3,  12.3],</a:t>
            </a:r>
            <a:endParaRPr lang="zh-CN" altLang="en-US"/>
          </a:p>
          <a:p>
            <a:r>
              <a:rPr lang="zh-CN" altLang="en-US"/>
              <a:t>       [  6.3,   7.3,   8.3,   9.3,  10.3,  11.3,  12.3,  13.3],</a:t>
            </a:r>
            <a:endParaRPr lang="zh-CN" altLang="en-US"/>
          </a:p>
          <a:p>
            <a:r>
              <a:rPr lang="zh-CN" altLang="en-US"/>
              <a:t>       [  7.3,   8.3,   9.3,  10.3,  11.3,  12.3,  13.3,  14.3],</a:t>
            </a:r>
            <a:endParaRPr lang="zh-CN" altLang="en-US"/>
          </a:p>
          <a:p>
            <a:r>
              <a:rPr lang="zh-CN" altLang="en-US"/>
              <a:t>       [  8.3,   9.3,  10.3,  11.3,  12.3,  13.3,  14.3,  15.3],</a:t>
            </a:r>
            <a:endParaRPr lang="zh-CN" altLang="en-US"/>
          </a:p>
          <a:p>
            <a:r>
              <a:rPr lang="zh-CN" altLang="en-US"/>
              <a:t>       [  9.3,  10.3,  11.3,  12.3,  13.3,  14.3,  15.3,  16.3],</a:t>
            </a:r>
            <a:endParaRPr lang="zh-CN" altLang="en-US"/>
          </a:p>
          <a:p>
            <a:r>
              <a:rPr lang="zh-CN" altLang="en-US"/>
              <a:t>       [ 10.3,  11.3,  12.3,  13.3,  14.3,  15.3,  16.3,  17.3],</a:t>
            </a:r>
            <a:endParaRPr lang="zh-CN" altLang="en-US"/>
          </a:p>
          <a:p>
            <a:r>
              <a:rPr lang="zh-CN" altLang="en-US"/>
              <a:t>       [ 11.3,  12.3,  13.3,  14.3,  15.3,  16.3,  17.3,  18.3],</a:t>
            </a:r>
            <a:endParaRPr lang="zh-CN" altLang="en-US"/>
          </a:p>
          <a:p>
            <a:r>
              <a:rPr lang="zh-CN" altLang="en-US"/>
              <a:t>       [ 12.3,  13.3,  14.3,  15.3,  16.3,  17.3,  18.3,  19.3],</a:t>
            </a:r>
            <a:endParaRPr lang="zh-CN" altLang="en-US"/>
          </a:p>
          <a:p>
            <a:r>
              <a:rPr lang="zh-CN" altLang="en-US"/>
              <a:t>       [ 13.3,  14.3,  15.3,  16.3,  17.3,  18.3,  19.3,  20.3],</a:t>
            </a:r>
            <a:endParaRPr lang="zh-CN" altLang="en-US"/>
          </a:p>
          <a:p>
            <a:r>
              <a:rPr lang="zh-CN" altLang="en-US"/>
              <a:t>       [ 14.3,  15.3,  16.3,  17.3,  18.3,  19.3,  20.3,  21.3],</a:t>
            </a:r>
            <a:endParaRPr lang="zh-CN" altLang="en-US"/>
          </a:p>
          <a:p>
            <a:r>
              <a:rPr lang="zh-CN" altLang="en-US"/>
              <a:t>       [ 15.3,  16.3,  17.3,  18.3,  19.3,  20.3,  21.3,  22.3],</a:t>
            </a:r>
            <a:endParaRPr lang="zh-CN" altLang="en-US"/>
          </a:p>
          <a:p>
            <a:r>
              <a:rPr lang="zh-CN" altLang="en-US"/>
              <a:t>       [ 16.3,  17.3,  18.3,  19.3,  20.3,  21.3,  22.3,  23.3],</a:t>
            </a:r>
            <a:endParaRPr lang="zh-CN" altLang="en-US"/>
          </a:p>
          <a:p>
            <a:r>
              <a:rPr lang="zh-CN" altLang="en-US"/>
              <a:t>       [ 17.3,  18.3,  19.3,  20.3,  21.3,  22.3,  23.3,  24.3],</a:t>
            </a:r>
            <a:endParaRPr lang="zh-CN" altLang="en-US"/>
          </a:p>
          <a:p>
            <a:r>
              <a:rPr lang="zh-CN" altLang="en-US"/>
              <a:t>       [ 18.3,  19.3,  20.3,  21.3,  22.3,  23.3,  24.3,  25.3],</a:t>
            </a:r>
            <a:endParaRPr lang="zh-CN" altLang="en-US"/>
          </a:p>
          <a:p>
            <a:r>
              <a:rPr lang="zh-CN" altLang="en-US"/>
              <a:t>       [ 19.3,  20.3,  21.3,  22.3,  23.3,  24.3,  25.3,  26.3],</a:t>
            </a:r>
            <a:endParaRPr lang="zh-CN" altLang="en-US"/>
          </a:p>
          <a:p>
            <a:r>
              <a:rPr lang="zh-CN" altLang="en-US"/>
              <a:t>       [ 20.3,  21.3,  22.3,  23.3,  24.3,  25.3,  26.3,  27.3],</a:t>
            </a:r>
            <a:endParaRPr lang="zh-CN" altLang="en-US"/>
          </a:p>
          <a:p>
            <a:r>
              <a:rPr lang="zh-CN" altLang="en-US"/>
              <a:t>       [ 21.3,  22.3,  23.3,  24.3,  25.3,  26.3,  27.3,  28.3],</a:t>
            </a:r>
            <a:endParaRPr lang="zh-CN" altLang="en-US"/>
          </a:p>
          <a:p>
            <a:r>
              <a:rPr lang="zh-CN" altLang="en-US"/>
              <a:t>       [ 22.3,  23.3,  24.3,  25.3,  26.3,  27.3,  28.3,  29.3],</a:t>
            </a:r>
            <a:endParaRPr lang="zh-CN" altLang="en-US"/>
          </a:p>
          <a:p>
            <a:r>
              <a:rPr lang="zh-CN" altLang="en-US"/>
              <a:t>       [ 23.3,  24.3,  25.3,  26.3,  27.3,  28.3,  29.3,  30.3],</a:t>
            </a:r>
            <a:endParaRPr lang="zh-CN" altLang="en-US"/>
          </a:p>
          <a:p>
            <a:r>
              <a:rPr lang="zh-CN" altLang="en-US"/>
              <a:t>       [ 24.3,  25.3,  26.3,  27.3,  28.3,  29.3,  30.3,  31.3],</a:t>
            </a:r>
            <a:endParaRPr lang="zh-CN" altLang="en-US"/>
          </a:p>
          <a:p>
            <a:r>
              <a:rPr lang="zh-CN" altLang="en-US"/>
              <a:t>       [ 25.3,  26.3,  27.3,  28.3,  29.3,  30.3,  31.3,  32.3],</a:t>
            </a:r>
            <a:endParaRPr lang="zh-CN" altLang="en-US"/>
          </a:p>
          <a:p>
            <a:r>
              <a:rPr lang="zh-CN" altLang="en-US"/>
              <a:t>       [ 26.3,  27.3,  28.3,  29.3,  30.3,  31.3,  32.3,  33.3],</a:t>
            </a:r>
            <a:endParaRPr lang="zh-CN" altLang="en-US"/>
          </a:p>
          <a:p>
            <a:r>
              <a:rPr lang="zh-CN" altLang="en-US"/>
              <a:t>       [ 27.3,  28.3,  29.3,  30.3,  31.3,  32.3,  33.3,  34.3]])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620" y="9848850"/>
            <a:ext cx="907542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可以把数据以指定格式下载到指定地点：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np.savetxt(r'desktop\178%u.txt' % np.random.randint(4,167),testarray_1,delimiter=',')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255" y="10981055"/>
            <a:ext cx="9089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项目：数据清洗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该项目主要包括以下函数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1600" y="264160"/>
            <a:ext cx="9086850" cy="20300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def get_repeated_label(array_1dim):</a:t>
            </a:r>
            <a:endParaRPr lang="zh-CN" altLang="en-US"/>
          </a:p>
          <a:p>
            <a:r>
              <a:rPr lang="zh-CN" altLang="en-US"/>
              <a:t>            label_1dim=[]</a:t>
            </a:r>
            <a:endParaRPr lang="zh-CN" altLang="en-US"/>
          </a:p>
          <a:p>
            <a:r>
              <a:rPr lang="zh-CN" altLang="en-US"/>
              <a:t>            for k in range(len(array_1dim)-1):</a:t>
            </a:r>
            <a:endParaRPr lang="zh-CN" altLang="en-US"/>
          </a:p>
          <a:p>
            <a:r>
              <a:rPr lang="zh-CN" altLang="en-US"/>
              <a:t>                for i in range(k+1,len(array_1dim),1):</a:t>
            </a:r>
            <a:endParaRPr lang="zh-CN" altLang="en-US"/>
          </a:p>
          <a:p>
            <a:r>
              <a:rPr lang="zh-CN" altLang="en-US"/>
              <a:t>                    if array_1dim[k]==array_1dim[i]:</a:t>
            </a:r>
            <a:endParaRPr lang="zh-CN" altLang="en-US"/>
          </a:p>
          <a:p>
            <a:r>
              <a:rPr lang="zh-CN" altLang="en-US"/>
              <a:t>                        label_1dim.append(i) </a:t>
            </a:r>
            <a:endParaRPr lang="zh-CN" altLang="en-US"/>
          </a:p>
          <a:p>
            <a:r>
              <a:rPr lang="zh-CN" altLang="en-US"/>
              <a:t>            return np.unique(label_1dim)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73405" y="3147695"/>
          <a:ext cx="7668895" cy="544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  <a:gridCol w="589915"/>
              </a:tblGrid>
              <a:tr h="544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8895" y="2346960"/>
            <a:ext cx="6853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#此函数可以返回一维数组中的重复项索引。其算法解释如下图：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65" y="4122420"/>
            <a:ext cx="90881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上面数组其索引是从</a:t>
            </a:r>
            <a:r>
              <a:rPr lang="en-US" altLang="zh-CN"/>
              <a:t>0</a:t>
            </a:r>
            <a:r>
              <a:rPr lang="zh-CN" altLang="en-US"/>
              <a:t>开始的，要想找到所有重复项的索引，必须在一次循环中固定一个数（被比较数），然后所有其他数（比较数）和它一一比较，相同则返回比较数索引。</a:t>
            </a:r>
            <a:endParaRPr lang="zh-CN" altLang="en-US"/>
          </a:p>
          <a:p>
            <a:r>
              <a:rPr lang="zh-CN" altLang="en-US"/>
              <a:t>下面我们拿上面的数组为例子，模拟一下我们的算法。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k=0(</a:t>
            </a:r>
            <a:r>
              <a:rPr lang="zh-CN" altLang="en-US"/>
              <a:t>对应值是</a:t>
            </a:r>
            <a:r>
              <a:rPr lang="en-US" altLang="zh-CN"/>
              <a:t>3</a:t>
            </a:r>
            <a:r>
              <a:rPr lang="en-US" altLang="zh-CN"/>
              <a:t>)</a:t>
            </a:r>
            <a:r>
              <a:rPr lang="zh-CN" altLang="en-US"/>
              <a:t>，也就是说被比较数索引为</a:t>
            </a:r>
            <a:r>
              <a:rPr lang="en-US" altLang="zh-CN"/>
              <a:t>0</a:t>
            </a:r>
            <a:r>
              <a:rPr lang="zh-CN" altLang="en-US"/>
              <a:t>，则比较数从从索引</a:t>
            </a:r>
            <a:r>
              <a:rPr lang="en-US" altLang="zh-CN"/>
              <a:t>1</a:t>
            </a:r>
            <a:r>
              <a:rPr lang="zh-CN" altLang="en-US"/>
              <a:t>到索引</a:t>
            </a:r>
            <a:r>
              <a:rPr lang="en-US" altLang="zh-CN"/>
              <a:t>12</a:t>
            </a:r>
            <a:r>
              <a:rPr lang="zh-CN" altLang="en-US"/>
              <a:t>循环，值等于</a:t>
            </a:r>
            <a:r>
              <a:rPr lang="en-US" altLang="zh-CN"/>
              <a:t>3</a:t>
            </a:r>
            <a:r>
              <a:rPr lang="zh-CN" altLang="en-US"/>
              <a:t>的索引位</a:t>
            </a:r>
            <a:r>
              <a:rPr lang="en-US" altLang="zh-CN"/>
              <a:t>[1,9]</a:t>
            </a:r>
            <a:endParaRPr lang="en-US" altLang="zh-CN"/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k=1(</a:t>
            </a:r>
            <a:r>
              <a:rPr lang="zh-CN" altLang="en-US">
                <a:sym typeface="+mn-ea"/>
              </a:rPr>
              <a:t>对应值是</a:t>
            </a:r>
            <a:r>
              <a:rPr lang="en-US" altLang="zh-CN">
                <a:sym typeface="+mn-ea"/>
              </a:rPr>
              <a:t>3)</a:t>
            </a:r>
            <a:r>
              <a:rPr lang="zh-CN" altLang="en-US">
                <a:sym typeface="+mn-ea"/>
              </a:rPr>
              <a:t>，也就是说被比较数索引为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，则比较数从从索引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到索引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循环，值等于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的索引位</a:t>
            </a:r>
            <a:r>
              <a:rPr lang="en-US" altLang="zh-CN">
                <a:sym typeface="+mn-ea"/>
              </a:rPr>
              <a:t>[9]</a:t>
            </a:r>
            <a:endParaRPr lang="en-US" altLang="zh-CN">
              <a:sym typeface="+mn-ea"/>
            </a:endParaRPr>
          </a:p>
          <a:p>
            <a:r>
              <a:rPr lang="en-US" altLang="zh-CN"/>
              <a:t>......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k=11(</a:t>
            </a:r>
            <a:r>
              <a:rPr lang="zh-CN" altLang="en-US">
                <a:sym typeface="+mn-ea"/>
              </a:rPr>
              <a:t>对应值是</a:t>
            </a:r>
            <a:r>
              <a:rPr lang="en-US" altLang="zh-CN">
                <a:sym typeface="+mn-ea"/>
              </a:rPr>
              <a:t>16)</a:t>
            </a:r>
            <a:r>
              <a:rPr lang="zh-CN" altLang="en-US">
                <a:sym typeface="+mn-ea"/>
              </a:rPr>
              <a:t>，也就是说被比较数索引为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，则比较数从从索引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到索引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循环，值等于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的索引位是空。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到这里，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无法进行再次循环，即</a:t>
            </a:r>
            <a:r>
              <a:rPr lang="en-US" altLang="zh-CN">
                <a:sym typeface="+mn-ea"/>
              </a:rPr>
              <a:t>k in [0,11]</a:t>
            </a:r>
            <a:r>
              <a:rPr lang="zh-CN" altLang="en-US">
                <a:sym typeface="+mn-ea"/>
              </a:rPr>
              <a:t>。此外，观察上面的陈述，我们不难发现 </a:t>
            </a:r>
            <a:r>
              <a:rPr lang="en-US" altLang="zh-CN">
                <a:sym typeface="+mn-ea"/>
              </a:rPr>
              <a:t>i in [k+1,12]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上面数组的比较结果为</a:t>
            </a:r>
            <a:r>
              <a:rPr lang="en-US" altLang="zh-CN">
                <a:sym typeface="+mn-ea"/>
              </a:rPr>
              <a:t>[1,9,9,8],</a:t>
            </a:r>
            <a:r>
              <a:rPr lang="zh-CN" altLang="en-US">
                <a:sym typeface="+mn-ea"/>
              </a:rPr>
              <a:t>因为有重复项，所以再返回结果时使用了</a:t>
            </a:r>
            <a:r>
              <a:rPr lang="en-US" altLang="zh-CN">
                <a:sym typeface="+mn-ea"/>
              </a:rPr>
              <a:t>unique</a:t>
            </a:r>
            <a:r>
              <a:rPr lang="zh-CN" altLang="en-US">
                <a:sym typeface="+mn-ea"/>
              </a:rPr>
              <a:t>函数。最终结果如下：</a:t>
            </a:r>
            <a:endParaRPr lang="en-US" altLang="zh-CN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2750" y="61912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2750" y="61912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2750" y="61912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2750" y="61912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1600" y="9211945"/>
            <a:ext cx="8774430" cy="11988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ar12=np.array([3,3,2,1,7,10,11,6,7,3,5,16,18])</a:t>
            </a:r>
            <a:endParaRPr lang="zh-CN" altLang="en-US"/>
          </a:p>
          <a:p>
            <a:r>
              <a:rPr lang="zh-CN" altLang="en-US"/>
              <a:t>get_repeated_label(ar12)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Out[98]: array([1, 8, 9])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600" y="11592560"/>
            <a:ext cx="893699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def invalid_value_cleaning (array_variable):</a:t>
            </a:r>
            <a:endParaRPr lang="zh-CN" altLang="en-US"/>
          </a:p>
          <a:p>
            <a:r>
              <a:rPr lang="zh-CN" altLang="en-US"/>
              <a:t>    for i in range(np.shape(array_variable)[0]):</a:t>
            </a:r>
            <a:endParaRPr lang="zh-CN" altLang="en-US"/>
          </a:p>
          <a:p>
            <a:r>
              <a:rPr lang="zh-CN" altLang="en-US"/>
              <a:t>        for j in range(np.shape(array_variable)[1]):#通过i,j循环遍查整个二维数组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4300" y="10410825"/>
            <a:ext cx="8911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第二个函数实现无效值替换，凡是不是整数或者小数的数组元素均被替换为</a:t>
            </a:r>
            <a:r>
              <a:rPr lang="en-US" altLang="zh-CN"/>
              <a:t>0</a:t>
            </a:r>
            <a:r>
              <a:rPr lang="zh-CN" altLang="en-US"/>
              <a:t>，这里之所以可以替换为</a:t>
            </a:r>
            <a:r>
              <a:rPr lang="en-US" altLang="zh-CN"/>
              <a:t>0</a:t>
            </a:r>
            <a:r>
              <a:rPr lang="zh-CN" altLang="en-US"/>
              <a:t>，是因为原数据中没有任何</a:t>
            </a:r>
            <a:r>
              <a:rPr lang="en-US" altLang="zh-CN"/>
              <a:t>0</a:t>
            </a:r>
            <a:r>
              <a:rPr lang="zh-CN" altLang="en-US"/>
              <a:t>值，即使这些无效值被替换为</a:t>
            </a:r>
            <a:r>
              <a:rPr lang="en-US" altLang="zh-CN"/>
              <a:t>0</a:t>
            </a:r>
            <a:r>
              <a:rPr lang="zh-CN" altLang="en-US"/>
              <a:t>值，也不会与原数组中的数值混淆。实际上你可以根据实际情况，选择任何适合的替换值。比如一些对你来说容易记忆的单词。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785" y="276860"/>
            <a:ext cx="8989695" cy="2584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            if type(array_variable[i,j])==float or type(array_variable[i,j])==int:#对二维数组中的每一个元素的类型进行判断，如果是整数或者小数，我们把其忽略，如果不是，则替换成0</a:t>
            </a:r>
            <a:endParaRPr lang="zh-CN" altLang="en-US"/>
          </a:p>
          <a:p>
            <a:r>
              <a:rPr lang="zh-CN" altLang="en-US"/>
              <a:t>                pass</a:t>
            </a:r>
            <a:endParaRPr lang="zh-CN" altLang="en-US"/>
          </a:p>
          <a:p>
            <a:r>
              <a:rPr lang="zh-CN" altLang="en-US"/>
              <a:t>            else:</a:t>
            </a:r>
            <a:endParaRPr lang="zh-CN" altLang="en-US"/>
          </a:p>
          <a:p>
            <a:r>
              <a:rPr lang="zh-CN" altLang="en-US"/>
              <a:t>                array_variable[i,j]=0</a:t>
            </a:r>
            <a:endParaRPr lang="zh-CN" altLang="en-US"/>
          </a:p>
          <a:p>
            <a:r>
              <a:rPr lang="zh-CN" altLang="en-US"/>
              <a:t>    array_variable[np.isnan(array_variable.astype(np.float64))]=0#通过isnan函数数组转换为bool数组，然后放到array_variable的索引位选住所有空值（nan）使其替换为0</a:t>
            </a:r>
            <a:endParaRPr lang="zh-CN" altLang="en-US"/>
          </a:p>
          <a:p>
            <a:r>
              <a:rPr lang="zh-CN" altLang="en-US"/>
              <a:t>    return array_variable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785" y="3115945"/>
            <a:ext cx="901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第三个函数实现用平均值替换</a:t>
            </a:r>
            <a:r>
              <a:rPr lang="en-US" altLang="zh-CN"/>
              <a:t>0</a:t>
            </a:r>
            <a:r>
              <a:rPr lang="zh-CN" altLang="en-US"/>
              <a:t>值，实际是平均值替换无效值，即平均值补值法。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785" y="3590925"/>
            <a:ext cx="9010015" cy="45231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def fillup_mean_value(array_parameter):</a:t>
            </a:r>
            <a:endParaRPr lang="zh-CN" altLang="en-US"/>
          </a:p>
          <a:p>
            <a:r>
              <a:rPr lang="zh-CN" altLang="en-US"/>
              <a:t>    for index_j in range(np.shape(array_parameter)[1]):#遍查二维数组的每一列</a:t>
            </a:r>
            <a:endParaRPr lang="zh-CN" altLang="en-US"/>
          </a:p>
          <a:p>
            <a:r>
              <a:rPr lang="zh-CN" altLang="en-US"/>
              <a:t>        array_columns_nr=list(np.where(array_parameter==0)[1])#把每一列中的0元素的列索引做成列表传给变量array_columns_nr</a:t>
            </a:r>
            <a:endParaRPr lang="zh-CN" altLang="en-US"/>
          </a:p>
          <a:p>
            <a:r>
              <a:rPr lang="zh-CN" altLang="en-US"/>
              <a:t>        if index_j in array_columns_nr:#在上面生成的列表中循环，即在0元素所对应的列索引组成的列表中循环</a:t>
            </a:r>
            <a:endParaRPr lang="zh-CN" altLang="en-US"/>
          </a:p>
          <a:p>
            <a:r>
              <a:rPr lang="zh-CN" altLang="en-US"/>
              <a:t>            appearance_sum=array_columns_nr.count(index_j)#对列表中与index_j相等的列索引进行计数，等价于确定每列中0的个数</a:t>
            </a:r>
            <a:endParaRPr lang="zh-CN" altLang="en-US"/>
          </a:p>
          <a:p>
            <a:r>
              <a:rPr lang="zh-CN" altLang="en-US"/>
              <a:t>            if appearance_sum&gt;0:#如果一列中有0值</a:t>
            </a:r>
            <a:endParaRPr lang="zh-CN" altLang="en-US"/>
          </a:p>
          <a:p>
            <a:r>
              <a:rPr lang="zh-CN" altLang="en-US"/>
              <a:t>                mean_1=(array_parameter[:,index_j]).sum()/(np.shape(array_parameter)[0]-appearance_sum)#计算算数平均值，注意分母要减去0元素的个数，也就是说0元素不计算在呢，因为0元素是替换无效值而得。</a:t>
            </a:r>
            <a:endParaRPr lang="zh-CN" altLang="en-US"/>
          </a:p>
          <a:p>
            <a:r>
              <a:rPr lang="zh-CN" altLang="en-US"/>
              <a:t>                bollmatrix_1=array_parameter[:,index_j]==0#通过布尔数组确定0元素的位置</a:t>
            </a:r>
            <a:endParaRPr lang="zh-CN" altLang="en-US"/>
          </a:p>
          <a:p>
            <a:r>
              <a:rPr lang="zh-CN" altLang="en-US"/>
              <a:t>                array_parameter[bollmatrix_1,index_j]=mean_1#选中index_j列中所有0元素，替换为平均值</a:t>
            </a:r>
            <a:endParaRPr lang="zh-CN" altLang="en-US"/>
          </a:p>
          <a:p>
            <a:r>
              <a:rPr lang="zh-CN" altLang="en-US"/>
              <a:t>    return array_parameter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05" y="8953500"/>
            <a:ext cx="8990330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def delete_rows(list_variable,array_variable):</a:t>
            </a:r>
            <a:endParaRPr lang="zh-CN" altLang="en-US"/>
          </a:p>
          <a:p>
            <a:r>
              <a:rPr lang="zh-CN" altLang="en-US"/>
              <a:t>    array_medium=np.delete(array_variable,list_variable,0)</a:t>
            </a:r>
            <a:endParaRPr lang="zh-CN" altLang="en-US"/>
          </a:p>
          <a:p>
            <a:r>
              <a:rPr lang="zh-CN" altLang="en-US"/>
              <a:t>    return array_medium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4785" y="8324850"/>
            <a:ext cx="483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第三个函数可以删除重复行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105" y="10270490"/>
            <a:ext cx="896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下面我们一步步读取</a:t>
            </a:r>
            <a:r>
              <a:rPr lang="en-US" altLang="zh-CN"/>
              <a:t>excel</a:t>
            </a:r>
            <a:r>
              <a:rPr lang="zh-CN" altLang="en-US"/>
              <a:t>数据：</a:t>
            </a:r>
            <a:endParaRPr lang="zh-CN" altLang="en-US"/>
          </a:p>
          <a:p>
            <a:r>
              <a:rPr lang="zh-CN" altLang="en-US"/>
              <a:t>读取</a:t>
            </a:r>
            <a:r>
              <a:rPr lang="en-US" altLang="zh-CN"/>
              <a:t>excel</a:t>
            </a:r>
            <a:r>
              <a:rPr lang="zh-CN" altLang="en-US"/>
              <a:t>数据的方法我们前面已经多次重复，这里不再重复解释。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4785" y="11054715"/>
            <a:ext cx="89693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xlrd</a:t>
            </a:r>
            <a:endParaRPr lang="zh-CN" altLang="en-US"/>
          </a:p>
          <a:p>
            <a:r>
              <a:rPr lang="zh-CN" altLang="en-US"/>
              <a:t>name=r'Desktop\salesdetails.xlsx'</a:t>
            </a:r>
            <a:endParaRPr lang="zh-CN" altLang="en-US"/>
          </a:p>
          <a:p>
            <a:r>
              <a:rPr lang="zh-CN" altLang="en-US"/>
              <a:t>#把路径赋给变量name</a:t>
            </a:r>
            <a:endParaRPr lang="zh-CN" altLang="en-US"/>
          </a:p>
          <a:p>
            <a:r>
              <a:rPr lang="zh-CN" altLang="en-US"/>
              <a:t>information_1=xlrd.open_workbook(name)</a:t>
            </a:r>
            <a:endParaRPr lang="zh-CN" altLang="en-US"/>
          </a:p>
          <a:p>
            <a:r>
              <a:rPr lang="zh-CN" altLang="en-US"/>
              <a:t>information_2 = information_1.sheet_by_name(u'Sheet1')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170180"/>
            <a:ext cx="9003030" cy="117252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dataload_1=[]</a:t>
            </a:r>
            <a:endParaRPr lang="zh-CN" altLang="en-US"/>
          </a:p>
          <a:p>
            <a:r>
              <a:rPr lang="zh-CN" altLang="en-US"/>
              <a:t>nrows = information_2.nrows</a:t>
            </a:r>
            <a:endParaRPr lang="zh-CN" altLang="en-US"/>
          </a:p>
          <a:p>
            <a:r>
              <a:rPr lang="zh-CN" altLang="en-US"/>
              <a:t>for j in range(1,nrows,1):</a:t>
            </a:r>
            <a:endParaRPr lang="zh-CN" altLang="en-US"/>
          </a:p>
          <a:p>
            <a:r>
              <a:rPr lang="zh-CN" altLang="en-US"/>
              <a:t>    dataload_1.append(list(information_2.row_values(j)))</a:t>
            </a:r>
            <a:endParaRPr lang="zh-CN" altLang="en-US"/>
          </a:p>
          <a:p>
            <a:r>
              <a:rPr lang="zh-CN" altLang="en-US"/>
              <a:t>Data_Deal_with=np.array(dataload_1,dtype=np.object)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Data_Deal_with</a:t>
            </a:r>
            <a:endParaRPr lang="zh-CN" altLang="en-US"/>
          </a:p>
          <a:p>
            <a:r>
              <a:rPr lang="zh-CN" altLang="en-US"/>
              <a:t>Out[123]: </a:t>
            </a:r>
            <a:endParaRPr lang="zh-CN" altLang="en-US"/>
          </a:p>
          <a:p>
            <a:r>
              <a:rPr lang="zh-CN" altLang="en-US"/>
              <a:t>array([[20170323.0, 126.0, 229.0, 159.0, 134300.0],</a:t>
            </a:r>
            <a:endParaRPr lang="zh-CN" altLang="en-US"/>
          </a:p>
          <a:p>
            <a:r>
              <a:rPr lang="zh-CN" altLang="en-US"/>
              <a:t>       [20170324.0, 128.0, 175.0, 111.0, 221.0],</a:t>
            </a:r>
            <a:endParaRPr lang="zh-CN" altLang="en-US"/>
          </a:p>
          <a:p>
            <a:r>
              <a:rPr lang="zh-CN" altLang="en-US"/>
              <a:t>       [20170325.0, 117.0, 77.0, 40.0, 171.0],</a:t>
            </a:r>
            <a:endParaRPr lang="zh-CN" altLang="en-US"/>
          </a:p>
          <a:p>
            <a:r>
              <a:rPr lang="zh-CN" altLang="en-US"/>
              <a:t>       [20170326.0, 93.0, 30.0, 28.0, 106.0],</a:t>
            </a:r>
            <a:endParaRPr lang="zh-CN" altLang="en-US"/>
          </a:p>
          <a:p>
            <a:r>
              <a:rPr lang="zh-CN" altLang="en-US"/>
              <a:t>       [20170327.0, 73.0, 46.0, 30.0, 123.0],</a:t>
            </a:r>
            <a:endParaRPr lang="zh-CN" altLang="en-US"/>
          </a:p>
          <a:p>
            <a:r>
              <a:rPr lang="zh-CN" altLang="en-US"/>
              <a:t>       [20170328.0, '￥$#', 28.0, 16.0, 74.0],</a:t>
            </a:r>
            <a:endParaRPr lang="zh-CN" altLang="en-US"/>
          </a:p>
          <a:p>
            <a:r>
              <a:rPr lang="zh-CN" altLang="en-US"/>
              <a:t>       [20170329.0, 46.0, 13.0, 10.0, 50.0],</a:t>
            </a:r>
            <a:endParaRPr lang="zh-CN" altLang="en-US"/>
          </a:p>
          <a:p>
            <a:r>
              <a:rPr lang="zh-CN" altLang="en-US"/>
              <a:t>       [20170330.0, 32.0, 11.0, 19.0, 30.0],</a:t>
            </a:r>
            <a:endParaRPr lang="zh-CN" altLang="en-US"/>
          </a:p>
          <a:p>
            <a:r>
              <a:rPr lang="zh-CN" altLang="en-US"/>
              <a:t>       [20170331.0, 25.0, 70000.0, 11.0, 53.0],</a:t>
            </a:r>
            <a:endParaRPr lang="zh-CN" altLang="en-US"/>
          </a:p>
          <a:p>
            <a:r>
              <a:rPr lang="zh-CN" altLang="en-US"/>
              <a:t>       [20170401.0, 41.0, 10.0, 16.0, 27.0],</a:t>
            </a:r>
            <a:endParaRPr lang="zh-CN" altLang="en-US"/>
          </a:p>
          <a:p>
            <a:r>
              <a:rPr lang="zh-CN" altLang="en-US"/>
              <a:t>       [20170401.0, 41.0, 10.0, 16.0, 27.0],</a:t>
            </a:r>
            <a:endParaRPr lang="zh-CN" altLang="en-US"/>
          </a:p>
          <a:p>
            <a:r>
              <a:rPr lang="zh-CN" altLang="en-US"/>
              <a:t>       [20170402.0, 21.0, 166.0, 66.0, 24.0],</a:t>
            </a:r>
            <a:endParaRPr lang="zh-CN" altLang="en-US"/>
          </a:p>
          <a:p>
            <a:r>
              <a:rPr lang="zh-CN" altLang="en-US"/>
              <a:t>       [20170403.0, 60.0, 67.0, 275.0, 17.0],</a:t>
            </a:r>
            <a:endParaRPr lang="zh-CN" altLang="en-US"/>
          </a:p>
          <a:p>
            <a:r>
              <a:rPr lang="zh-CN" altLang="en-US"/>
              <a:t>       [20170404.0, 74.0, 46.0, 51.0, 18.0],</a:t>
            </a:r>
            <a:endParaRPr lang="zh-CN" altLang="en-US"/>
          </a:p>
          <a:p>
            <a:r>
              <a:rPr lang="zh-CN" altLang="en-US"/>
              <a:t>       [20170405.0, 76.0, 25.0, 42.0, 12.0],</a:t>
            </a:r>
            <a:endParaRPr lang="zh-CN" altLang="en-US"/>
          </a:p>
          <a:p>
            <a:r>
              <a:rPr lang="zh-CN" altLang="en-US"/>
              <a:t>       [20170406.0, 54.0, 32.0, '', 11.0],</a:t>
            </a:r>
            <a:endParaRPr lang="zh-CN" altLang="en-US"/>
          </a:p>
          <a:p>
            <a:r>
              <a:rPr lang="zh-CN" altLang="en-US"/>
              <a:t>       [20170407.0, 186.0, 18.0, 18.0, 97700.0],</a:t>
            </a:r>
            <a:endParaRPr lang="zh-CN" altLang="en-US"/>
          </a:p>
          <a:p>
            <a:r>
              <a:rPr lang="zh-CN" altLang="en-US"/>
              <a:t>       [20170408.0, 121.0, 'sales ist Null', 23.0, 440.0],</a:t>
            </a:r>
            <a:endParaRPr lang="zh-CN" altLang="en-US"/>
          </a:p>
          <a:p>
            <a:r>
              <a:rPr lang="zh-CN" altLang="en-US"/>
              <a:t>       [20170409.0, 83.0, 17.0, 16.0, 107.0],</a:t>
            </a:r>
            <a:endParaRPr lang="zh-CN" altLang="en-US"/>
          </a:p>
          <a:p>
            <a:r>
              <a:rPr lang="zh-CN" altLang="en-US"/>
              <a:t>       [20170410.0, 87.0, 12.0, 15.0, 117.0],</a:t>
            </a:r>
            <a:endParaRPr lang="zh-CN" altLang="en-US"/>
          </a:p>
          <a:p>
            <a:r>
              <a:rPr lang="zh-CN" altLang="en-US"/>
              <a:t>       [20170411.0, 35.0, 16.0, 22.0, 62.0],</a:t>
            </a:r>
            <a:endParaRPr lang="zh-CN" altLang="en-US"/>
          </a:p>
          <a:p>
            <a:r>
              <a:rPr lang="zh-CN" altLang="en-US"/>
              <a:t>       [20170411.0, 35.0, 16.0, 22.0, 62.0],</a:t>
            </a:r>
            <a:endParaRPr lang="zh-CN" altLang="en-US"/>
          </a:p>
          <a:p>
            <a:r>
              <a:rPr lang="zh-CN" altLang="en-US"/>
              <a:t>       [20170412.0, '', 23.0, 15.0, 128.0],</a:t>
            </a:r>
            <a:endParaRPr lang="zh-CN" altLang="en-US"/>
          </a:p>
          <a:p>
            <a:r>
              <a:rPr lang="zh-CN" altLang="en-US"/>
              <a:t>       [20170413.0, 25.0, 17.0, 17.0, ''],</a:t>
            </a:r>
            <a:endParaRPr lang="zh-CN" altLang="en-US"/>
          </a:p>
          <a:p>
            <a:r>
              <a:rPr lang="zh-CN" altLang="en-US"/>
              <a:t>       [20170414.0, 24.0, 27.0, '', 30.0],</a:t>
            </a:r>
            <a:endParaRPr lang="zh-CN" altLang="en-US"/>
          </a:p>
          <a:p>
            <a:r>
              <a:rPr lang="zh-CN" altLang="en-US"/>
              <a:t>       [20170415.0, 13.0, 36.0, 12.0, 65.0],</a:t>
            </a:r>
            <a:endParaRPr lang="zh-CN" altLang="en-US"/>
          </a:p>
          <a:p>
            <a:r>
              <a:rPr lang="zh-CN" altLang="en-US"/>
              <a:t>       [20170415.0, 13.0, 36.0, 12.0, 65.0],</a:t>
            </a:r>
            <a:endParaRPr lang="zh-CN" altLang="en-US"/>
          </a:p>
          <a:p>
            <a:r>
              <a:rPr lang="zh-CN" altLang="en-US"/>
              <a:t>       [20170416.0, 9.0, 45.0, 147.0, 22.0],</a:t>
            </a:r>
            <a:endParaRPr lang="zh-CN" altLang="en-US"/>
          </a:p>
          <a:p>
            <a:r>
              <a:rPr lang="zh-CN" altLang="en-US"/>
              <a:t>       [20170417.0, 14.0, 54.0, 22.0, 22.0],</a:t>
            </a:r>
            <a:endParaRPr lang="zh-CN" altLang="en-US"/>
          </a:p>
          <a:p>
            <a:r>
              <a:rPr lang="zh-CN" altLang="en-US"/>
              <a:t>       [20170418.0, 16.0, 21.0, 4.0, 15.0],</a:t>
            </a:r>
            <a:endParaRPr lang="zh-CN" altLang="en-US"/>
          </a:p>
          <a:p>
            <a:r>
              <a:rPr lang="zh-CN" altLang="en-US"/>
              <a:t>       [20170419.0, 8.0, 13.0, 4.0, 23.0],</a:t>
            </a:r>
            <a:endParaRPr lang="zh-CN" altLang="en-US"/>
          </a:p>
          <a:p>
            <a:r>
              <a:rPr lang="zh-CN" altLang="en-US"/>
              <a:t>       [20170420.0, '%$', 59.0, 32452.0, 11.0],</a:t>
            </a:r>
            <a:endParaRPr lang="zh-CN" altLang="en-US"/>
          </a:p>
          <a:p>
            <a:r>
              <a:rPr lang="zh-CN" altLang="en-US"/>
              <a:t>       [20170421.0, 6.0, 89.0, 4.0, 13.0],</a:t>
            </a:r>
            <a:endParaRPr lang="zh-CN" altLang="en-US"/>
          </a:p>
          <a:p>
            <a:r>
              <a:rPr lang="zh-CN" altLang="en-US"/>
              <a:t>       [20170422.0, 5.0, 76.0, 31.0, 11.0]], dtype=object)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1440" y="255270"/>
            <a:ext cx="9096375" cy="111715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Columns_1=Data_Deal_with[:,0]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get_repeated_label(Columns_1)#得到重复值索引</a:t>
            </a:r>
            <a:endParaRPr lang="zh-CN" altLang="en-US"/>
          </a:p>
          <a:p>
            <a:r>
              <a:rPr lang="zh-CN" altLang="en-US"/>
              <a:t>Out[125]: array([10, 21, 26])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delete_rows(get_repeated_label(Columns_1),Data_Deal_with)</a:t>
            </a:r>
            <a:endParaRPr lang="zh-CN" altLang="en-US"/>
          </a:p>
          <a:p>
            <a:r>
              <a:rPr lang="zh-CN" altLang="en-US"/>
              <a:t>Out[126]: </a:t>
            </a:r>
            <a:endParaRPr lang="zh-CN" altLang="en-US"/>
          </a:p>
          <a:p>
            <a:r>
              <a:rPr lang="zh-CN" altLang="en-US"/>
              <a:t>array([[20170323.0, 126.0, 229.0, 159.0, 134300.0],</a:t>
            </a:r>
            <a:endParaRPr lang="zh-CN" altLang="en-US"/>
          </a:p>
          <a:p>
            <a:r>
              <a:rPr lang="zh-CN" altLang="en-US"/>
              <a:t>       [20170324.0, 128.0, 175.0, 111.0, 221.0],</a:t>
            </a:r>
            <a:endParaRPr lang="zh-CN" altLang="en-US"/>
          </a:p>
          <a:p>
            <a:r>
              <a:rPr lang="zh-CN" altLang="en-US"/>
              <a:t>       [20170325.0, 117.0, 77.0, 40.0, 171.0],</a:t>
            </a:r>
            <a:endParaRPr lang="zh-CN" altLang="en-US"/>
          </a:p>
          <a:p>
            <a:r>
              <a:rPr lang="zh-CN" altLang="en-US"/>
              <a:t>       [20170326.0, 93.0, 30.0, 28.0, 106.0],</a:t>
            </a:r>
            <a:endParaRPr lang="zh-CN" altLang="en-US"/>
          </a:p>
          <a:p>
            <a:r>
              <a:rPr lang="zh-CN" altLang="en-US"/>
              <a:t>       [20170327.0, 73.0, 46.0, 30.0, 123.0],</a:t>
            </a:r>
            <a:endParaRPr lang="zh-CN" altLang="en-US"/>
          </a:p>
          <a:p>
            <a:r>
              <a:rPr lang="zh-CN" altLang="en-US"/>
              <a:t>       [20170328.0, '￥$#', 28.0, 16.0, 74.0],</a:t>
            </a:r>
            <a:endParaRPr lang="zh-CN" altLang="en-US"/>
          </a:p>
          <a:p>
            <a:r>
              <a:rPr lang="zh-CN" altLang="en-US"/>
              <a:t>       [20170329.0, 46.0, 13.0, 10.0, 50.0],</a:t>
            </a:r>
            <a:endParaRPr lang="zh-CN" altLang="en-US"/>
          </a:p>
          <a:p>
            <a:r>
              <a:rPr lang="zh-CN" altLang="en-US"/>
              <a:t>       [20170330.0, 32.0, 11.0, 19.0, 30.0],</a:t>
            </a:r>
            <a:endParaRPr lang="zh-CN" altLang="en-US"/>
          </a:p>
          <a:p>
            <a:r>
              <a:rPr lang="zh-CN" altLang="en-US"/>
              <a:t>       [20170331.0, 25.0, 70000.0, 11.0, 53.0],</a:t>
            </a:r>
            <a:endParaRPr lang="zh-CN" altLang="en-US"/>
          </a:p>
          <a:p>
            <a:r>
              <a:rPr lang="zh-CN" altLang="en-US"/>
              <a:t>       [20170401.0, 41.0, 10.0, 16.0, 27.0],</a:t>
            </a:r>
            <a:endParaRPr lang="zh-CN" altLang="en-US"/>
          </a:p>
          <a:p>
            <a:r>
              <a:rPr lang="zh-CN" altLang="en-US"/>
              <a:t>       [20170402.0, 21.0, 166.0, 66.0, 24.0],</a:t>
            </a:r>
            <a:endParaRPr lang="zh-CN" altLang="en-US"/>
          </a:p>
          <a:p>
            <a:r>
              <a:rPr lang="zh-CN" altLang="en-US"/>
              <a:t>       [20170403.0, 60.0, 67.0, 275.0, 17.0],</a:t>
            </a:r>
            <a:endParaRPr lang="zh-CN" altLang="en-US"/>
          </a:p>
          <a:p>
            <a:r>
              <a:rPr lang="zh-CN" altLang="en-US"/>
              <a:t>       [20170404.0, 74.0, 46.0, 51.0, 18.0],</a:t>
            </a:r>
            <a:endParaRPr lang="zh-CN" altLang="en-US"/>
          </a:p>
          <a:p>
            <a:r>
              <a:rPr lang="zh-CN" altLang="en-US"/>
              <a:t>       [20170405.0, 76.0, 25.0, 42.0, 12.0],</a:t>
            </a:r>
            <a:endParaRPr lang="zh-CN" altLang="en-US"/>
          </a:p>
          <a:p>
            <a:r>
              <a:rPr lang="zh-CN" altLang="en-US"/>
              <a:t>       [20170406.0, 54.0, 32.0, '', 11.0],</a:t>
            </a:r>
            <a:endParaRPr lang="zh-CN" altLang="en-US"/>
          </a:p>
          <a:p>
            <a:r>
              <a:rPr lang="zh-CN" altLang="en-US"/>
              <a:t>       [20170407.0, 186.0, 18.0, 18.0, 97700.0],</a:t>
            </a:r>
            <a:endParaRPr lang="zh-CN" altLang="en-US"/>
          </a:p>
          <a:p>
            <a:r>
              <a:rPr lang="zh-CN" altLang="en-US"/>
              <a:t>       [20170408.0, 121.0, 'sales ist Null', 23.0, 440.0],</a:t>
            </a:r>
            <a:endParaRPr lang="zh-CN" altLang="en-US"/>
          </a:p>
          <a:p>
            <a:r>
              <a:rPr lang="zh-CN" altLang="en-US"/>
              <a:t>       [20170409.0, 83.0, 17.0, 16.0, 107.0],</a:t>
            </a:r>
            <a:endParaRPr lang="zh-CN" altLang="en-US"/>
          </a:p>
          <a:p>
            <a:r>
              <a:rPr lang="zh-CN" altLang="en-US"/>
              <a:t>       [20170410.0, 87.0, 12.0, 15.0, 117.0],</a:t>
            </a:r>
            <a:endParaRPr lang="zh-CN" altLang="en-US"/>
          </a:p>
          <a:p>
            <a:r>
              <a:rPr lang="zh-CN" altLang="en-US"/>
              <a:t>       [20170411.0, 35.0, 16.0, 22.0, 62.0],</a:t>
            </a:r>
            <a:endParaRPr lang="zh-CN" altLang="en-US"/>
          </a:p>
          <a:p>
            <a:r>
              <a:rPr lang="zh-CN" altLang="en-US"/>
              <a:t>       [20170412.0, '', 23.0, 15.0, 128.0],</a:t>
            </a:r>
            <a:endParaRPr lang="zh-CN" altLang="en-US"/>
          </a:p>
          <a:p>
            <a:r>
              <a:rPr lang="zh-CN" altLang="en-US"/>
              <a:t>       [20170413.0, 25.0, 17.0, 17.0, ''],</a:t>
            </a:r>
            <a:endParaRPr lang="zh-CN" altLang="en-US"/>
          </a:p>
          <a:p>
            <a:r>
              <a:rPr lang="zh-CN" altLang="en-US"/>
              <a:t>       [20170414.0, 24.0, 27.0, '', 30.0],</a:t>
            </a:r>
            <a:endParaRPr lang="zh-CN" altLang="en-US"/>
          </a:p>
          <a:p>
            <a:r>
              <a:rPr lang="zh-CN" altLang="en-US"/>
              <a:t>       [20170415.0, 13.0, 36.0, 12.0, 65.0],</a:t>
            </a:r>
            <a:endParaRPr lang="zh-CN" altLang="en-US"/>
          </a:p>
          <a:p>
            <a:r>
              <a:rPr lang="zh-CN" altLang="en-US"/>
              <a:t>       [20170416.0, 9.0, 45.0, 147.0, 22.0],</a:t>
            </a:r>
            <a:endParaRPr lang="zh-CN" altLang="en-US"/>
          </a:p>
          <a:p>
            <a:r>
              <a:rPr lang="zh-CN" altLang="en-US"/>
              <a:t>       [20170417.0, 14.0, 54.0, 22.0, 22.0],</a:t>
            </a:r>
            <a:endParaRPr lang="zh-CN" altLang="en-US"/>
          </a:p>
          <a:p>
            <a:r>
              <a:rPr lang="zh-CN" altLang="en-US"/>
              <a:t>       [20170418.0, 16.0, 21.0, 4.0, 15.0],</a:t>
            </a:r>
            <a:endParaRPr lang="zh-CN" altLang="en-US"/>
          </a:p>
          <a:p>
            <a:r>
              <a:rPr lang="zh-CN" altLang="en-US"/>
              <a:t>       [20170419.0, 8.0, 13.0, 4.0, 23.0],</a:t>
            </a:r>
            <a:endParaRPr lang="zh-CN" altLang="en-US"/>
          </a:p>
          <a:p>
            <a:r>
              <a:rPr lang="zh-CN" altLang="en-US"/>
              <a:t>       [20170420.0, '%$', 59.0, 32452.0, 11.0],</a:t>
            </a:r>
            <a:endParaRPr lang="zh-CN" altLang="en-US"/>
          </a:p>
          <a:p>
            <a:r>
              <a:rPr lang="zh-CN" altLang="en-US"/>
              <a:t>       [20170421.0, 6.0, 89.0, 4.0, 13.0],</a:t>
            </a:r>
            <a:endParaRPr lang="zh-CN" altLang="en-US"/>
          </a:p>
          <a:p>
            <a:r>
              <a:rPr lang="zh-CN" altLang="en-US"/>
              <a:t>       [20170422.0, 5.0, 76.0, 31.0, 11.0]], dtype=object)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#上面是删除重复行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810" y="590550"/>
            <a:ext cx="9098915" cy="108946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/>
              <a:t>Data_information_12=delete_rows(get_repeated_label(Columns_1),Data_Deal_with)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invalid_value_cleaning(Data_information_12)#无效值替换</a:t>
            </a:r>
            <a:endParaRPr lang="zh-CN" altLang="en-US"/>
          </a:p>
          <a:p>
            <a:r>
              <a:rPr lang="zh-CN" altLang="en-US"/>
              <a:t>Out[130]: </a:t>
            </a:r>
            <a:endParaRPr lang="zh-CN" altLang="en-US"/>
          </a:p>
          <a:p>
            <a:r>
              <a:rPr lang="zh-CN" altLang="en-US"/>
              <a:t>array([[20170323.0, 126.0, 229.0, 159.0, 134300.0],</a:t>
            </a:r>
            <a:endParaRPr lang="zh-CN" altLang="en-US"/>
          </a:p>
          <a:p>
            <a:r>
              <a:rPr lang="zh-CN" altLang="en-US"/>
              <a:t>       [20170324.0, 128.0, 175.0, 111.0, 221.0],</a:t>
            </a:r>
            <a:endParaRPr lang="zh-CN" altLang="en-US"/>
          </a:p>
          <a:p>
            <a:r>
              <a:rPr lang="zh-CN" altLang="en-US"/>
              <a:t>       [20170325.0, 117.0, 77.0, 40.0, 171.0],</a:t>
            </a:r>
            <a:endParaRPr lang="zh-CN" altLang="en-US"/>
          </a:p>
          <a:p>
            <a:r>
              <a:rPr lang="zh-CN" altLang="en-US"/>
              <a:t>       [20170326.0, 93.0, 30.0, 28.0, 106.0],</a:t>
            </a:r>
            <a:endParaRPr lang="zh-CN" altLang="en-US"/>
          </a:p>
          <a:p>
            <a:r>
              <a:rPr lang="zh-CN" altLang="en-US"/>
              <a:t>       [20170327.0, 73.0, 46.0, 30.0, 123.0],</a:t>
            </a:r>
            <a:endParaRPr lang="zh-CN" altLang="en-US"/>
          </a:p>
          <a:p>
            <a:r>
              <a:rPr lang="zh-CN" altLang="en-US"/>
              <a:t>       [20170328.0, 0, 28.0, 16.0, 74.0],</a:t>
            </a:r>
            <a:endParaRPr lang="zh-CN" altLang="en-US"/>
          </a:p>
          <a:p>
            <a:r>
              <a:rPr lang="zh-CN" altLang="en-US"/>
              <a:t>       [20170329.0, 46.0, 13.0, 10.0, 50.0],</a:t>
            </a:r>
            <a:endParaRPr lang="zh-CN" altLang="en-US"/>
          </a:p>
          <a:p>
            <a:r>
              <a:rPr lang="zh-CN" altLang="en-US"/>
              <a:t>       [20170330.0, 32.0, 11.0, 19.0, 30.0],</a:t>
            </a:r>
            <a:endParaRPr lang="zh-CN" altLang="en-US"/>
          </a:p>
          <a:p>
            <a:r>
              <a:rPr lang="zh-CN" altLang="en-US"/>
              <a:t>       [20170331.0, 25.0, 70000.0, 11.0, 53.0],</a:t>
            </a:r>
            <a:endParaRPr lang="zh-CN" altLang="en-US"/>
          </a:p>
          <a:p>
            <a:r>
              <a:rPr lang="zh-CN" altLang="en-US"/>
              <a:t>       [20170401.0, 41.0, 10.0, 16.0, 27.0],</a:t>
            </a:r>
            <a:endParaRPr lang="zh-CN" altLang="en-US"/>
          </a:p>
          <a:p>
            <a:r>
              <a:rPr lang="zh-CN" altLang="en-US"/>
              <a:t>       [20170402.0, 21.0, 166.0, 66.0, 24.0],</a:t>
            </a:r>
            <a:endParaRPr lang="zh-CN" altLang="en-US"/>
          </a:p>
          <a:p>
            <a:r>
              <a:rPr lang="zh-CN" altLang="en-US"/>
              <a:t>       [20170403.0, 60.0, 67.0, 275.0, 17.0],</a:t>
            </a:r>
            <a:endParaRPr lang="zh-CN" altLang="en-US"/>
          </a:p>
          <a:p>
            <a:r>
              <a:rPr lang="zh-CN" altLang="en-US"/>
              <a:t>       [20170404.0, 74.0, 46.0, 51.0, 18.0],</a:t>
            </a:r>
            <a:endParaRPr lang="zh-CN" altLang="en-US"/>
          </a:p>
          <a:p>
            <a:r>
              <a:rPr lang="zh-CN" altLang="en-US"/>
              <a:t>       [20170405.0, 76.0, 25.0, 42.0, 12.0],</a:t>
            </a:r>
            <a:endParaRPr lang="zh-CN" altLang="en-US"/>
          </a:p>
          <a:p>
            <a:r>
              <a:rPr lang="zh-CN" altLang="en-US"/>
              <a:t>       [20170406.0, 54.0, 32.0, 0, 11.0],</a:t>
            </a:r>
            <a:endParaRPr lang="zh-CN" altLang="en-US"/>
          </a:p>
          <a:p>
            <a:r>
              <a:rPr lang="zh-CN" altLang="en-US"/>
              <a:t>       [20170407.0, 186.0, 18.0, 18.0, 97700.0],</a:t>
            </a:r>
            <a:endParaRPr lang="zh-CN" altLang="en-US"/>
          </a:p>
          <a:p>
            <a:r>
              <a:rPr lang="zh-CN" altLang="en-US"/>
              <a:t>       [20170408.0, 121.0, 0, 23.0, 440.0],</a:t>
            </a:r>
            <a:endParaRPr lang="zh-CN" altLang="en-US"/>
          </a:p>
          <a:p>
            <a:r>
              <a:rPr lang="zh-CN" altLang="en-US"/>
              <a:t>       [20170409.0, 83.0, 17.0, 16.0, 107.0],</a:t>
            </a:r>
            <a:endParaRPr lang="zh-CN" altLang="en-US"/>
          </a:p>
          <a:p>
            <a:r>
              <a:rPr lang="zh-CN" altLang="en-US"/>
              <a:t>       [20170410.0, 87.0, 12.0, 15.0, 117.0],</a:t>
            </a:r>
            <a:endParaRPr lang="zh-CN" altLang="en-US"/>
          </a:p>
          <a:p>
            <a:r>
              <a:rPr lang="zh-CN" altLang="en-US"/>
              <a:t>       [20170411.0, 35.0, 16.0, 22.0, 62.0],</a:t>
            </a:r>
            <a:endParaRPr lang="zh-CN" altLang="en-US"/>
          </a:p>
          <a:p>
            <a:r>
              <a:rPr lang="zh-CN" altLang="en-US"/>
              <a:t>       [20170412.0, 0, 23.0, 15.0, 128.0],</a:t>
            </a:r>
            <a:endParaRPr lang="zh-CN" altLang="en-US"/>
          </a:p>
          <a:p>
            <a:r>
              <a:rPr lang="zh-CN" altLang="en-US"/>
              <a:t>       [20170413.0, 25.0, 17.0, 17.0, 0],</a:t>
            </a:r>
            <a:endParaRPr lang="zh-CN" altLang="en-US"/>
          </a:p>
          <a:p>
            <a:r>
              <a:rPr lang="zh-CN" altLang="en-US"/>
              <a:t>       [20170414.0, 24.0, 27.0, 0, 30.0],</a:t>
            </a:r>
            <a:endParaRPr lang="zh-CN" altLang="en-US"/>
          </a:p>
          <a:p>
            <a:r>
              <a:rPr lang="zh-CN" altLang="en-US"/>
              <a:t>       [20170415.0, 13.0, 36.0, 12.0, 65.0],</a:t>
            </a:r>
            <a:endParaRPr lang="zh-CN" altLang="en-US"/>
          </a:p>
          <a:p>
            <a:r>
              <a:rPr lang="zh-CN" altLang="en-US"/>
              <a:t>       [20170416.0, 9.0, 45.0, 147.0, 22.0],</a:t>
            </a:r>
            <a:endParaRPr lang="zh-CN" altLang="en-US"/>
          </a:p>
          <a:p>
            <a:r>
              <a:rPr lang="zh-CN" altLang="en-US"/>
              <a:t>       [20170417.0, 14.0, 54.0, 22.0, 22.0],</a:t>
            </a:r>
            <a:endParaRPr lang="zh-CN" altLang="en-US"/>
          </a:p>
          <a:p>
            <a:r>
              <a:rPr lang="zh-CN" altLang="en-US"/>
              <a:t>       [20170418.0, 16.0, 21.0, 4.0, 15.0],</a:t>
            </a:r>
            <a:endParaRPr lang="zh-CN" altLang="en-US"/>
          </a:p>
          <a:p>
            <a:r>
              <a:rPr lang="zh-CN" altLang="en-US"/>
              <a:t>       [20170419.0, 8.0, 13.0, 4.0, 23.0],</a:t>
            </a:r>
            <a:endParaRPr lang="zh-CN" altLang="en-US"/>
          </a:p>
          <a:p>
            <a:r>
              <a:rPr lang="zh-CN" altLang="en-US"/>
              <a:t>       [20170420.0, 0, 59.0, 32452.0, 11.0],</a:t>
            </a:r>
            <a:endParaRPr lang="zh-CN" altLang="en-US"/>
          </a:p>
          <a:p>
            <a:r>
              <a:rPr lang="zh-CN" altLang="en-US"/>
              <a:t>       [20170421.0, 6.0, 89.0, 4.0, 13.0],</a:t>
            </a:r>
            <a:endParaRPr lang="zh-CN" altLang="en-US"/>
          </a:p>
          <a:p>
            <a:r>
              <a:rPr lang="zh-CN" altLang="en-US"/>
              <a:t>       [20170422.0, 5.0, 76.0, 31.0, 11.0]], dtype=object)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Indormation_after_handling=invalid_value_cleaning(Data_information_12)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fillup_mean_value(Indormation_after_handling)#补充平均值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" y="123190"/>
            <a:ext cx="9017000" cy="11448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Out[132]: </a:t>
            </a:r>
            <a:endParaRPr lang="zh-CN" altLang="en-US"/>
          </a:p>
          <a:p>
            <a:r>
              <a:rPr lang="zh-CN" altLang="en-US"/>
              <a:t>array([[20170323.0, 126.0, 229.0, 159.0, 134300.0],</a:t>
            </a:r>
            <a:endParaRPr lang="zh-CN" altLang="en-US"/>
          </a:p>
          <a:p>
            <a:r>
              <a:rPr lang="zh-CN" altLang="en-US"/>
              <a:t>       [20170324.0, 128.0, 175.0, 111.0, 221.0],</a:t>
            </a:r>
            <a:endParaRPr lang="zh-CN" altLang="en-US"/>
          </a:p>
          <a:p>
            <a:r>
              <a:rPr lang="zh-CN" altLang="en-US"/>
              <a:t>       [20170325.0, 117.0, 77.0, 40.0, 171.0],</a:t>
            </a:r>
            <a:endParaRPr lang="zh-CN" altLang="en-US"/>
          </a:p>
          <a:p>
            <a:r>
              <a:rPr lang="zh-CN" altLang="en-US"/>
              <a:t>       [20170326.0, 93.0, 30.0, 28.0, 106.0],</a:t>
            </a:r>
            <a:endParaRPr lang="zh-CN" altLang="en-US"/>
          </a:p>
          <a:p>
            <a:r>
              <a:rPr lang="zh-CN" altLang="en-US"/>
              <a:t>       [20170327.0, 73.0, 46.0, 30.0, 123.0],</a:t>
            </a:r>
            <a:endParaRPr lang="zh-CN" altLang="en-US"/>
          </a:p>
          <a:p>
            <a:r>
              <a:rPr lang="zh-CN" altLang="en-US"/>
              <a:t>       [20170328.0, 57.07142857142857, 28.0, 16.0, 74.0],</a:t>
            </a:r>
            <a:endParaRPr lang="zh-CN" altLang="en-US"/>
          </a:p>
          <a:p>
            <a:r>
              <a:rPr lang="zh-CN" altLang="en-US"/>
              <a:t>       [20170329.0, 46.0, 13.0, 10.0, 50.0],</a:t>
            </a:r>
            <a:endParaRPr lang="zh-CN" altLang="en-US"/>
          </a:p>
          <a:p>
            <a:r>
              <a:rPr lang="zh-CN" altLang="en-US"/>
              <a:t>       [20170330.0, 32.0, 11.0, 19.0, 30.0],</a:t>
            </a:r>
            <a:endParaRPr lang="zh-CN" altLang="en-US"/>
          </a:p>
          <a:p>
            <a:r>
              <a:rPr lang="zh-CN" altLang="en-US"/>
              <a:t>       [20170331.0, 25.0, 70000.0, 11.0, 53.0],</a:t>
            </a:r>
            <a:endParaRPr lang="zh-CN" altLang="en-US"/>
          </a:p>
          <a:p>
            <a:r>
              <a:rPr lang="zh-CN" altLang="en-US"/>
              <a:t>       [20170401.0, 41.0, 10.0, 16.0, 27.0],</a:t>
            </a:r>
            <a:endParaRPr lang="zh-CN" altLang="en-US"/>
          </a:p>
          <a:p>
            <a:r>
              <a:rPr lang="zh-CN" altLang="en-US"/>
              <a:t>       [20170402.0, 21.0, 166.0, 66.0, 24.0],</a:t>
            </a:r>
            <a:endParaRPr lang="zh-CN" altLang="en-US"/>
          </a:p>
          <a:p>
            <a:r>
              <a:rPr lang="zh-CN" altLang="en-US"/>
              <a:t>       [20170403.0, 60.0, 67.0, 275.0, 17.0],</a:t>
            </a:r>
            <a:endParaRPr lang="zh-CN" altLang="en-US"/>
          </a:p>
          <a:p>
            <a:r>
              <a:rPr lang="zh-CN" altLang="en-US"/>
              <a:t>       [20170404.0, 74.0, 46.0, 51.0, 18.0],</a:t>
            </a:r>
            <a:endParaRPr lang="zh-CN" altLang="en-US"/>
          </a:p>
          <a:p>
            <a:r>
              <a:rPr lang="zh-CN" altLang="en-US"/>
              <a:t>       [20170405.0, 76.0, 25.0, 42.0, 12.0],</a:t>
            </a:r>
            <a:endParaRPr lang="zh-CN" altLang="en-US"/>
          </a:p>
          <a:p>
            <a:r>
              <a:rPr lang="zh-CN" altLang="en-US"/>
              <a:t>       [20170406.0, 54.0, 32.0, 1161.2413793103449, 11.0],</a:t>
            </a:r>
            <a:endParaRPr lang="zh-CN" altLang="en-US"/>
          </a:p>
          <a:p>
            <a:r>
              <a:rPr lang="zh-CN" altLang="en-US"/>
              <a:t>       [20170407.0, 186.0, 18.0, 18.0, 97700.0],</a:t>
            </a:r>
            <a:endParaRPr lang="zh-CN" altLang="en-US"/>
          </a:p>
          <a:p>
            <a:r>
              <a:rPr lang="zh-CN" altLang="en-US"/>
              <a:t>       [20170408.0, 121.0, 2382.6, 23.0, 440.0],</a:t>
            </a:r>
            <a:endParaRPr lang="zh-CN" altLang="en-US"/>
          </a:p>
          <a:p>
            <a:r>
              <a:rPr lang="zh-CN" altLang="en-US"/>
              <a:t>       [20170409.0, 83.0, 17.0, 16.0, 107.0],</a:t>
            </a:r>
            <a:endParaRPr lang="zh-CN" altLang="en-US"/>
          </a:p>
          <a:p>
            <a:r>
              <a:rPr lang="zh-CN" altLang="en-US"/>
              <a:t>       [20170410.0, 87.0, 12.0, 15.0, 117.0],</a:t>
            </a:r>
            <a:endParaRPr lang="zh-CN" altLang="en-US"/>
          </a:p>
          <a:p>
            <a:r>
              <a:rPr lang="zh-CN" altLang="en-US"/>
              <a:t>       [20170411.0, 35.0, 16.0, 22.0, 62.0],</a:t>
            </a:r>
            <a:endParaRPr lang="zh-CN" altLang="en-US"/>
          </a:p>
          <a:p>
            <a:r>
              <a:rPr lang="zh-CN" altLang="en-US"/>
              <a:t>       [20170412.0, 57.07142857142857, 23.0, 15.0, 128.0],</a:t>
            </a:r>
            <a:endParaRPr lang="zh-CN" altLang="en-US"/>
          </a:p>
          <a:p>
            <a:r>
              <a:rPr lang="zh-CN" altLang="en-US"/>
              <a:t>       [20170413.0, 25.0, 17.0, 17.0, 7800.1],</a:t>
            </a:r>
            <a:endParaRPr lang="zh-CN" altLang="en-US"/>
          </a:p>
          <a:p>
            <a:r>
              <a:rPr lang="zh-CN" altLang="en-US"/>
              <a:t>       [20170414.0, 24.0, 27.0, 1161.2413793103449, 30.0],</a:t>
            </a:r>
            <a:endParaRPr lang="zh-CN" altLang="en-US"/>
          </a:p>
          <a:p>
            <a:r>
              <a:rPr lang="zh-CN" altLang="en-US"/>
              <a:t>       [20170415.0, 13.0, 36.0, 12.0, 65.0],</a:t>
            </a:r>
            <a:endParaRPr lang="zh-CN" altLang="en-US"/>
          </a:p>
          <a:p>
            <a:r>
              <a:rPr lang="zh-CN" altLang="en-US"/>
              <a:t>       [20170416.0, 9.0, 45.0, 147.0, 22.0],</a:t>
            </a:r>
            <a:endParaRPr lang="zh-CN" altLang="en-US"/>
          </a:p>
          <a:p>
            <a:r>
              <a:rPr lang="zh-CN" altLang="en-US"/>
              <a:t>       [20170417.0, 14.0, 54.0, 22.0, 22.0],</a:t>
            </a:r>
            <a:endParaRPr lang="zh-CN" altLang="en-US"/>
          </a:p>
          <a:p>
            <a:r>
              <a:rPr lang="zh-CN" altLang="en-US"/>
              <a:t>       [20170418.0, 16.0, 21.0, 4.0, 15.0],</a:t>
            </a:r>
            <a:endParaRPr lang="zh-CN" altLang="en-US"/>
          </a:p>
          <a:p>
            <a:r>
              <a:rPr lang="zh-CN" altLang="en-US"/>
              <a:t>       [20170419.0, 8.0, 13.0, 4.0, 23.0],</a:t>
            </a:r>
            <a:endParaRPr lang="zh-CN" altLang="en-US"/>
          </a:p>
          <a:p>
            <a:r>
              <a:rPr lang="zh-CN" altLang="en-US"/>
              <a:t>       [20170420.0, 57.07142857142857, 59.0, 32452.0, 11.0],</a:t>
            </a:r>
            <a:endParaRPr lang="zh-CN" altLang="en-US"/>
          </a:p>
          <a:p>
            <a:r>
              <a:rPr lang="zh-CN" altLang="en-US"/>
              <a:t>       [20170421.0, 6.0, 89.0, 4.0, 13.0],</a:t>
            </a:r>
            <a:endParaRPr lang="zh-CN" altLang="en-US"/>
          </a:p>
          <a:p>
            <a:r>
              <a:rPr lang="zh-CN" altLang="en-US"/>
              <a:t>       [20170422.0, 5.0, 76.0, 31.0, 11.0]], dtype=object)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DataFormat=fillup_mean_value(Indormation_after_handling)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import pandas as pd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Format_DataFrame=pd.DataFrame(DataFormat)#把补值后的数据做成数据框</a:t>
            </a:r>
            <a:endParaRPr lang="zh-CN" altLang="en-US"/>
          </a:p>
          <a:p>
            <a:r>
              <a:rPr lang="zh-CN" altLang="en-US"/>
              <a:t>format_array_Frame=lambda x:'%u' % x#整形（格式化）函数构成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Format_DataFrame.applymap(format_array_Frame)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14857</Words>
  <Application>WPS 演示</Application>
  <PresentationFormat>宽屏</PresentationFormat>
  <Paragraphs>431</Paragraphs>
  <Slides>10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光阴记忆</cp:lastModifiedBy>
  <cp:revision>11</cp:revision>
  <dcterms:created xsi:type="dcterms:W3CDTF">2018-03-01T02:03:00Z</dcterms:created>
  <dcterms:modified xsi:type="dcterms:W3CDTF">2018-08-14T12:37:14Z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