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71" r:id="rId3"/>
    <p:sldId id="303" r:id="rId4"/>
    <p:sldId id="295" r:id="rId5"/>
    <p:sldId id="259" r:id="rId6"/>
    <p:sldId id="285" r:id="rId7"/>
    <p:sldId id="286" r:id="rId8"/>
    <p:sldId id="283" r:id="rId9"/>
    <p:sldId id="296" r:id="rId10"/>
    <p:sldId id="269" r:id="rId11"/>
    <p:sldId id="297" r:id="rId12"/>
    <p:sldId id="263" r:id="rId13"/>
    <p:sldId id="289" r:id="rId14"/>
    <p:sldId id="300" r:id="rId15"/>
    <p:sldId id="281" r:id="rId16"/>
    <p:sldId id="273" r:id="rId17"/>
    <p:sldId id="282" r:id="rId18"/>
    <p:sldId id="275" r:id="rId19"/>
    <p:sldId id="276" r:id="rId20"/>
    <p:sldId id="278" r:id="rId21"/>
    <p:sldId id="279" r:id="rId22"/>
    <p:sldId id="280" r:id="rId23"/>
    <p:sldId id="267" r:id="rId24"/>
    <p:sldId id="304" r:id="rId25"/>
    <p:sldId id="292" r:id="rId26"/>
    <p:sldId id="30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5" pos="50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29C"/>
    <a:srgbClr val="7295A0"/>
    <a:srgbClr val="7396A0"/>
    <a:srgbClr val="66A7B9"/>
    <a:srgbClr val="2380C4"/>
    <a:srgbClr val="A3A3A3"/>
    <a:srgbClr val="7FA1CC"/>
    <a:srgbClr val="3C7483"/>
    <a:srgbClr val="72A376"/>
    <a:srgbClr val="B0C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3717"/>
  </p:normalViewPr>
  <p:slideViewPr>
    <p:cSldViewPr snapToGrid="0" snapToObjects="1" showGuides="1">
      <p:cViewPr varScale="1">
        <p:scale>
          <a:sx n="78" d="100"/>
          <a:sy n="78" d="100"/>
        </p:scale>
        <p:origin x="648" y="58"/>
      </p:cViewPr>
      <p:guideLst>
        <p:guide orient="horz" pos="4020"/>
        <p:guide pos="393"/>
        <p:guide orient="horz" pos="346"/>
        <p:guide pos="50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8F642-1CD8-40B4-B371-3E7DCF496C8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982B23-D556-41EE-BE29-B6F13E43ABFA}">
      <dgm:prSet phldrT="[文本]" custT="1"/>
      <dgm:spPr/>
      <dgm:t>
        <a:bodyPr/>
        <a:lstStyle/>
        <a:p>
          <a:r>
            <a:rPr lang="zh-CN" altLang="en-US" sz="1400" dirty="0" smtClean="0"/>
            <a:t>利润</a:t>
          </a:r>
          <a:endParaRPr lang="zh-CN" altLang="en-US" sz="1400" dirty="0"/>
        </a:p>
      </dgm:t>
    </dgm:pt>
    <dgm:pt modelId="{16EAEB0F-114B-4248-B935-94B33B65902F}" type="parTrans" cxnId="{4157B1D3-570C-4A2C-81FB-21E3B0489954}">
      <dgm:prSet/>
      <dgm:spPr/>
      <dgm:t>
        <a:bodyPr/>
        <a:lstStyle/>
        <a:p>
          <a:endParaRPr lang="zh-CN" altLang="en-US" sz="1400"/>
        </a:p>
      </dgm:t>
    </dgm:pt>
    <dgm:pt modelId="{66446876-2029-4FEF-BE72-854DBB85174D}" type="sibTrans" cxnId="{4157B1D3-570C-4A2C-81FB-21E3B0489954}">
      <dgm:prSet/>
      <dgm:spPr/>
      <dgm:t>
        <a:bodyPr/>
        <a:lstStyle/>
        <a:p>
          <a:endParaRPr lang="zh-CN" altLang="en-US" sz="1400"/>
        </a:p>
      </dgm:t>
    </dgm:pt>
    <dgm:pt modelId="{3DC47B1A-75A5-413A-935E-330D0A9C58E6}">
      <dgm:prSet phldrT="[文本]" custT="1"/>
      <dgm:spPr/>
      <dgm:t>
        <a:bodyPr/>
        <a:lstStyle/>
        <a:p>
          <a:r>
            <a:rPr lang="zh-CN" altLang="en-US" sz="1400" dirty="0" smtClean="0"/>
            <a:t>收入</a:t>
          </a:r>
          <a:endParaRPr lang="zh-CN" altLang="en-US" sz="1400" dirty="0"/>
        </a:p>
      </dgm:t>
    </dgm:pt>
    <dgm:pt modelId="{3B394C02-35B4-4849-88FE-F4E75D3C5989}" type="parTrans" cxnId="{426DA22B-7F5C-4834-9914-9ABBB62884C7}">
      <dgm:prSet/>
      <dgm:spPr/>
      <dgm:t>
        <a:bodyPr/>
        <a:lstStyle/>
        <a:p>
          <a:endParaRPr lang="zh-CN" altLang="en-US" sz="1400"/>
        </a:p>
      </dgm:t>
    </dgm:pt>
    <dgm:pt modelId="{75358AF0-9E0C-48B9-A10C-93DFBD5CAEE9}" type="sibTrans" cxnId="{426DA22B-7F5C-4834-9914-9ABBB62884C7}">
      <dgm:prSet/>
      <dgm:spPr/>
      <dgm:t>
        <a:bodyPr/>
        <a:lstStyle/>
        <a:p>
          <a:endParaRPr lang="zh-CN" altLang="en-US" sz="1400"/>
        </a:p>
      </dgm:t>
    </dgm:pt>
    <dgm:pt modelId="{668CFFFB-DA2B-4C5B-957A-BCB4C6540459}">
      <dgm:prSet phldrT="[文本]" custT="1"/>
      <dgm:spPr/>
      <dgm:t>
        <a:bodyPr/>
        <a:lstStyle/>
        <a:p>
          <a:r>
            <a:rPr lang="zh-CN" altLang="en-US" sz="1400" dirty="0" smtClean="0"/>
            <a:t>成本</a:t>
          </a:r>
          <a:endParaRPr lang="zh-CN" altLang="en-US" sz="1400" dirty="0"/>
        </a:p>
      </dgm:t>
    </dgm:pt>
    <dgm:pt modelId="{135863DA-309D-437B-AA7F-77BFFF296697}" type="parTrans" cxnId="{0B41B8C2-2E81-430A-9C26-A0A85D863BF9}">
      <dgm:prSet/>
      <dgm:spPr/>
      <dgm:t>
        <a:bodyPr/>
        <a:lstStyle/>
        <a:p>
          <a:endParaRPr lang="zh-CN" altLang="en-US" sz="1400"/>
        </a:p>
      </dgm:t>
    </dgm:pt>
    <dgm:pt modelId="{7839D831-B6AA-498A-A1C5-5EBEE0305087}" type="sibTrans" cxnId="{0B41B8C2-2E81-430A-9C26-A0A85D863BF9}">
      <dgm:prSet/>
      <dgm:spPr/>
      <dgm:t>
        <a:bodyPr/>
        <a:lstStyle/>
        <a:p>
          <a:endParaRPr lang="zh-CN" altLang="en-US" sz="1400"/>
        </a:p>
      </dgm:t>
    </dgm:pt>
    <dgm:pt modelId="{4F8EBFEC-07C0-47CE-964E-A6EB459A2130}">
      <dgm:prSet phldrT="[文本]" custT="1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线上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076C4E45-B6D5-4274-921E-4499CBFCCFB7}" type="parTrans" cxnId="{4DC33AE3-C8E6-44F9-9EA9-D95059BE9610}">
      <dgm:prSet/>
      <dgm:spPr/>
      <dgm:t>
        <a:bodyPr/>
        <a:lstStyle/>
        <a:p>
          <a:endParaRPr lang="zh-CN" altLang="en-US" sz="1400"/>
        </a:p>
      </dgm:t>
    </dgm:pt>
    <dgm:pt modelId="{16FFD6DA-0E69-4DE2-9B20-6F46398863D6}" type="sibTrans" cxnId="{4DC33AE3-C8E6-44F9-9EA9-D95059BE9610}">
      <dgm:prSet/>
      <dgm:spPr/>
      <dgm:t>
        <a:bodyPr/>
        <a:lstStyle/>
        <a:p>
          <a:endParaRPr lang="zh-CN" altLang="en-US" sz="1400"/>
        </a:p>
      </dgm:t>
    </dgm:pt>
    <dgm:pt modelId="{52E6655F-27B1-492F-BEA8-6F9C2F3CD31A}">
      <dgm:prSet phldrT="[文本]" custT="1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线下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A3C78145-080D-4401-A215-DADFFB202E90}" type="parTrans" cxnId="{0B6F96E1-FB8D-47DC-89DE-7523E95E069E}">
      <dgm:prSet/>
      <dgm:spPr/>
      <dgm:t>
        <a:bodyPr/>
        <a:lstStyle/>
        <a:p>
          <a:endParaRPr lang="zh-CN" altLang="en-US" sz="1400"/>
        </a:p>
      </dgm:t>
    </dgm:pt>
    <dgm:pt modelId="{40D45BB8-426C-4209-99F8-0C520AF66614}" type="sibTrans" cxnId="{0B6F96E1-FB8D-47DC-89DE-7523E95E069E}">
      <dgm:prSet/>
      <dgm:spPr/>
      <dgm:t>
        <a:bodyPr/>
        <a:lstStyle/>
        <a:p>
          <a:endParaRPr lang="zh-CN" altLang="en-US" sz="1400"/>
        </a:p>
      </dgm:t>
    </dgm:pt>
    <dgm:pt modelId="{26733C20-9AF9-41B3-9B0E-E26515BB16DD}">
      <dgm:prSet phldrT="[文本]" custT="1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固定成本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F918F5D2-F306-4878-9983-D9E699B80074}" type="parTrans" cxnId="{6D1EBDD4-22E6-472F-BE1D-80A01A1F0DC8}">
      <dgm:prSet/>
      <dgm:spPr/>
      <dgm:t>
        <a:bodyPr/>
        <a:lstStyle/>
        <a:p>
          <a:endParaRPr lang="zh-CN" altLang="en-US" sz="1400"/>
        </a:p>
      </dgm:t>
    </dgm:pt>
    <dgm:pt modelId="{C82BF0E3-79B8-4CE2-B424-DB238ACFBE07}" type="sibTrans" cxnId="{6D1EBDD4-22E6-472F-BE1D-80A01A1F0DC8}">
      <dgm:prSet/>
      <dgm:spPr/>
      <dgm:t>
        <a:bodyPr/>
        <a:lstStyle/>
        <a:p>
          <a:endParaRPr lang="zh-CN" altLang="en-US" sz="1400"/>
        </a:p>
      </dgm:t>
    </dgm:pt>
    <dgm:pt modelId="{E4719634-4E99-4C06-9977-EBC8DCDC3AA3}">
      <dgm:prSet phldrT="[文本]" custT="1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可变成本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A5A30A9F-A261-4968-A067-6BFD4F23325E}" type="parTrans" cxnId="{D0D93A9A-BAAC-45AA-BFDE-03CEB5247817}">
      <dgm:prSet/>
      <dgm:spPr/>
      <dgm:t>
        <a:bodyPr/>
        <a:lstStyle/>
        <a:p>
          <a:endParaRPr lang="zh-CN" altLang="en-US" sz="1400"/>
        </a:p>
      </dgm:t>
    </dgm:pt>
    <dgm:pt modelId="{CF1409B8-A307-426F-9E93-5D88878E2BB0}" type="sibTrans" cxnId="{D0D93A9A-BAAC-45AA-BFDE-03CEB5247817}">
      <dgm:prSet/>
      <dgm:spPr/>
      <dgm:t>
        <a:bodyPr/>
        <a:lstStyle/>
        <a:p>
          <a:endParaRPr lang="zh-CN" altLang="en-US" sz="1400"/>
        </a:p>
      </dgm:t>
    </dgm:pt>
    <dgm:pt modelId="{726A7519-99CE-4B6B-9200-672CB94AD1E7}">
      <dgm:prSet phldrT="[文本]" custT="1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折旧成本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BD3399EE-F679-4A32-90EF-802D6283F075}" type="parTrans" cxnId="{BEFF5CB7-5DE2-4692-BDA9-AEC936820D5A}">
      <dgm:prSet/>
      <dgm:spPr/>
      <dgm:t>
        <a:bodyPr/>
        <a:lstStyle/>
        <a:p>
          <a:endParaRPr lang="zh-CN" altLang="en-US" sz="1400"/>
        </a:p>
      </dgm:t>
    </dgm:pt>
    <dgm:pt modelId="{55C3B92F-70F6-4E71-A5CD-F8917096BE5B}" type="sibTrans" cxnId="{BEFF5CB7-5DE2-4692-BDA9-AEC936820D5A}">
      <dgm:prSet/>
      <dgm:spPr/>
      <dgm:t>
        <a:bodyPr/>
        <a:lstStyle/>
        <a:p>
          <a:endParaRPr lang="zh-CN" altLang="en-US" sz="1400"/>
        </a:p>
      </dgm:t>
    </dgm:pt>
    <dgm:pt modelId="{7E11278A-104C-4B05-A68B-6F8C8E87377C}" type="pres">
      <dgm:prSet presAssocID="{4EF8F642-1CD8-40B4-B371-3E7DCF496C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519B592-13DD-4101-8855-38E6511F9483}" type="pres">
      <dgm:prSet presAssocID="{35982B23-D556-41EE-BE29-B6F13E43ABFA}" presName="hierRoot1" presStyleCnt="0">
        <dgm:presLayoutVars>
          <dgm:hierBranch val="init"/>
        </dgm:presLayoutVars>
      </dgm:prSet>
      <dgm:spPr/>
    </dgm:pt>
    <dgm:pt modelId="{AF8AC654-0721-4C05-A05C-94BC5746D471}" type="pres">
      <dgm:prSet presAssocID="{35982B23-D556-41EE-BE29-B6F13E43ABFA}" presName="rootComposite1" presStyleCnt="0"/>
      <dgm:spPr/>
    </dgm:pt>
    <dgm:pt modelId="{854D3740-AB9A-4F4D-9273-27A9B4231DBA}" type="pres">
      <dgm:prSet presAssocID="{35982B23-D556-41EE-BE29-B6F13E43ABF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4583B4-8793-4194-9694-AA3FD39CA15F}" type="pres">
      <dgm:prSet presAssocID="{35982B23-D556-41EE-BE29-B6F13E43ABF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0420AC9-0D83-4312-BBDC-5AE00FCD1124}" type="pres">
      <dgm:prSet presAssocID="{35982B23-D556-41EE-BE29-B6F13E43ABFA}" presName="hierChild2" presStyleCnt="0"/>
      <dgm:spPr/>
    </dgm:pt>
    <dgm:pt modelId="{A9281A8D-0E2B-4987-B084-737095D3F757}" type="pres">
      <dgm:prSet presAssocID="{3B394C02-35B4-4849-88FE-F4E75D3C5989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6A39E7F4-7E91-4005-A48E-60F75901ABB7}" type="pres">
      <dgm:prSet presAssocID="{3DC47B1A-75A5-413A-935E-330D0A9C58E6}" presName="hierRoot2" presStyleCnt="0">
        <dgm:presLayoutVars>
          <dgm:hierBranch val="init"/>
        </dgm:presLayoutVars>
      </dgm:prSet>
      <dgm:spPr/>
    </dgm:pt>
    <dgm:pt modelId="{82289274-3BFF-44A7-8EB1-0EF59BF172B1}" type="pres">
      <dgm:prSet presAssocID="{3DC47B1A-75A5-413A-935E-330D0A9C58E6}" presName="rootComposite" presStyleCnt="0"/>
      <dgm:spPr/>
    </dgm:pt>
    <dgm:pt modelId="{B1FD4B63-8146-47FD-9541-AFF93B65A7A0}" type="pres">
      <dgm:prSet presAssocID="{3DC47B1A-75A5-413A-935E-330D0A9C58E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4CF81F-4AF1-4F0B-8AC5-E64F700068DD}" type="pres">
      <dgm:prSet presAssocID="{3DC47B1A-75A5-413A-935E-330D0A9C58E6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C6490C81-D568-4250-85C1-F59C8E4E3FC5}" type="pres">
      <dgm:prSet presAssocID="{3DC47B1A-75A5-413A-935E-330D0A9C58E6}" presName="hierChild4" presStyleCnt="0"/>
      <dgm:spPr/>
    </dgm:pt>
    <dgm:pt modelId="{2DB9C502-4007-4B55-ABCD-50C051D5F16A}" type="pres">
      <dgm:prSet presAssocID="{076C4E45-B6D5-4274-921E-4499CBFCCFB7}" presName="Name37" presStyleLbl="parChTrans1D3" presStyleIdx="0" presStyleCnt="5"/>
      <dgm:spPr/>
      <dgm:t>
        <a:bodyPr/>
        <a:lstStyle/>
        <a:p>
          <a:endParaRPr lang="zh-CN" altLang="en-US"/>
        </a:p>
      </dgm:t>
    </dgm:pt>
    <dgm:pt modelId="{6D036238-CD19-40D8-99F2-5E03A0686083}" type="pres">
      <dgm:prSet presAssocID="{4F8EBFEC-07C0-47CE-964E-A6EB459A2130}" presName="hierRoot2" presStyleCnt="0">
        <dgm:presLayoutVars>
          <dgm:hierBranch val="init"/>
        </dgm:presLayoutVars>
      </dgm:prSet>
      <dgm:spPr/>
    </dgm:pt>
    <dgm:pt modelId="{5D8F234E-64E3-4640-9D92-1E5BAC9A2C70}" type="pres">
      <dgm:prSet presAssocID="{4F8EBFEC-07C0-47CE-964E-A6EB459A2130}" presName="rootComposite" presStyleCnt="0"/>
      <dgm:spPr/>
    </dgm:pt>
    <dgm:pt modelId="{26BEFF56-96E9-4888-9F0E-791585A64973}" type="pres">
      <dgm:prSet presAssocID="{4F8EBFEC-07C0-47CE-964E-A6EB459A2130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C95176-393F-4255-8E1E-3D165B3746D4}" type="pres">
      <dgm:prSet presAssocID="{4F8EBFEC-07C0-47CE-964E-A6EB459A2130}" presName="rootConnector" presStyleLbl="node3" presStyleIdx="0" presStyleCnt="5"/>
      <dgm:spPr/>
      <dgm:t>
        <a:bodyPr/>
        <a:lstStyle/>
        <a:p>
          <a:endParaRPr lang="zh-CN" altLang="en-US"/>
        </a:p>
      </dgm:t>
    </dgm:pt>
    <dgm:pt modelId="{08527C2D-198F-46A6-B21B-C3B773916CBA}" type="pres">
      <dgm:prSet presAssocID="{4F8EBFEC-07C0-47CE-964E-A6EB459A2130}" presName="hierChild4" presStyleCnt="0"/>
      <dgm:spPr/>
    </dgm:pt>
    <dgm:pt modelId="{5DC89122-DFD7-48A3-BEAE-B26DF91F8345}" type="pres">
      <dgm:prSet presAssocID="{4F8EBFEC-07C0-47CE-964E-A6EB459A2130}" presName="hierChild5" presStyleCnt="0"/>
      <dgm:spPr/>
    </dgm:pt>
    <dgm:pt modelId="{E8081CEB-7377-4268-A745-E53C391C79CE}" type="pres">
      <dgm:prSet presAssocID="{A3C78145-080D-4401-A215-DADFFB202E90}" presName="Name37" presStyleLbl="parChTrans1D3" presStyleIdx="1" presStyleCnt="5"/>
      <dgm:spPr/>
      <dgm:t>
        <a:bodyPr/>
        <a:lstStyle/>
        <a:p>
          <a:endParaRPr lang="zh-CN" altLang="en-US"/>
        </a:p>
      </dgm:t>
    </dgm:pt>
    <dgm:pt modelId="{0951BF98-31EB-427A-BB8C-C48CF8DCE4D7}" type="pres">
      <dgm:prSet presAssocID="{52E6655F-27B1-492F-BEA8-6F9C2F3CD31A}" presName="hierRoot2" presStyleCnt="0">
        <dgm:presLayoutVars>
          <dgm:hierBranch val="init"/>
        </dgm:presLayoutVars>
      </dgm:prSet>
      <dgm:spPr/>
    </dgm:pt>
    <dgm:pt modelId="{554B1CAA-891C-40C6-9DF0-4ECBBEBADF69}" type="pres">
      <dgm:prSet presAssocID="{52E6655F-27B1-492F-BEA8-6F9C2F3CD31A}" presName="rootComposite" presStyleCnt="0"/>
      <dgm:spPr/>
    </dgm:pt>
    <dgm:pt modelId="{CC5FFD2D-5276-402A-8BA2-7EFCD56E89B0}" type="pres">
      <dgm:prSet presAssocID="{52E6655F-27B1-492F-BEA8-6F9C2F3CD31A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80720A-EA4F-4958-A33D-3B696BD6E809}" type="pres">
      <dgm:prSet presAssocID="{52E6655F-27B1-492F-BEA8-6F9C2F3CD31A}" presName="rootConnector" presStyleLbl="node3" presStyleIdx="1" presStyleCnt="5"/>
      <dgm:spPr/>
      <dgm:t>
        <a:bodyPr/>
        <a:lstStyle/>
        <a:p>
          <a:endParaRPr lang="zh-CN" altLang="en-US"/>
        </a:p>
      </dgm:t>
    </dgm:pt>
    <dgm:pt modelId="{A292B2FD-D9E5-4FEA-84CE-2E70BB72C3EB}" type="pres">
      <dgm:prSet presAssocID="{52E6655F-27B1-492F-BEA8-6F9C2F3CD31A}" presName="hierChild4" presStyleCnt="0"/>
      <dgm:spPr/>
    </dgm:pt>
    <dgm:pt modelId="{075520BF-C0C3-481E-BFE4-CE4962CDF53D}" type="pres">
      <dgm:prSet presAssocID="{52E6655F-27B1-492F-BEA8-6F9C2F3CD31A}" presName="hierChild5" presStyleCnt="0"/>
      <dgm:spPr/>
    </dgm:pt>
    <dgm:pt modelId="{A7E58EA1-C935-4837-9077-24628A5891FC}" type="pres">
      <dgm:prSet presAssocID="{3DC47B1A-75A5-413A-935E-330D0A9C58E6}" presName="hierChild5" presStyleCnt="0"/>
      <dgm:spPr/>
    </dgm:pt>
    <dgm:pt modelId="{CA1B4D81-914F-4EE0-BDCE-6F178C14975B}" type="pres">
      <dgm:prSet presAssocID="{135863DA-309D-437B-AA7F-77BFFF296697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E68076B4-09D4-4584-BA33-120E691ADE9E}" type="pres">
      <dgm:prSet presAssocID="{668CFFFB-DA2B-4C5B-957A-BCB4C6540459}" presName="hierRoot2" presStyleCnt="0">
        <dgm:presLayoutVars>
          <dgm:hierBranch val="init"/>
        </dgm:presLayoutVars>
      </dgm:prSet>
      <dgm:spPr/>
    </dgm:pt>
    <dgm:pt modelId="{9F83C891-6224-4F03-8106-DF73EC3245CF}" type="pres">
      <dgm:prSet presAssocID="{668CFFFB-DA2B-4C5B-957A-BCB4C6540459}" presName="rootComposite" presStyleCnt="0"/>
      <dgm:spPr/>
    </dgm:pt>
    <dgm:pt modelId="{C02CA04D-6DB5-4244-A676-885F4F02FA58}" type="pres">
      <dgm:prSet presAssocID="{668CFFFB-DA2B-4C5B-957A-BCB4C654045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BD6532-F941-4FCA-9D47-D9F8EB90A84F}" type="pres">
      <dgm:prSet presAssocID="{668CFFFB-DA2B-4C5B-957A-BCB4C6540459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47B677E0-50DB-4DEC-A871-38B0FFEC21EE}" type="pres">
      <dgm:prSet presAssocID="{668CFFFB-DA2B-4C5B-957A-BCB4C6540459}" presName="hierChild4" presStyleCnt="0"/>
      <dgm:spPr/>
    </dgm:pt>
    <dgm:pt modelId="{559C42CE-9360-4F28-8716-EF3D04D12E7E}" type="pres">
      <dgm:prSet presAssocID="{F918F5D2-F306-4878-9983-D9E699B80074}" presName="Name37" presStyleLbl="parChTrans1D3" presStyleIdx="2" presStyleCnt="5"/>
      <dgm:spPr/>
      <dgm:t>
        <a:bodyPr/>
        <a:lstStyle/>
        <a:p>
          <a:endParaRPr lang="zh-CN" altLang="en-US"/>
        </a:p>
      </dgm:t>
    </dgm:pt>
    <dgm:pt modelId="{5D31422B-3301-436A-A3EC-7FD0EB0E8B24}" type="pres">
      <dgm:prSet presAssocID="{26733C20-9AF9-41B3-9B0E-E26515BB16DD}" presName="hierRoot2" presStyleCnt="0">
        <dgm:presLayoutVars>
          <dgm:hierBranch val="init"/>
        </dgm:presLayoutVars>
      </dgm:prSet>
      <dgm:spPr/>
    </dgm:pt>
    <dgm:pt modelId="{60F79650-4F47-4588-8579-E917B5E68B60}" type="pres">
      <dgm:prSet presAssocID="{26733C20-9AF9-41B3-9B0E-E26515BB16DD}" presName="rootComposite" presStyleCnt="0"/>
      <dgm:spPr/>
    </dgm:pt>
    <dgm:pt modelId="{A426A6A0-DD85-437A-8A03-2632EC4F964C}" type="pres">
      <dgm:prSet presAssocID="{26733C20-9AF9-41B3-9B0E-E26515BB16DD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F6A0E0-949F-4FEA-9FA8-9FD12B89B357}" type="pres">
      <dgm:prSet presAssocID="{26733C20-9AF9-41B3-9B0E-E26515BB16DD}" presName="rootConnector" presStyleLbl="node3" presStyleIdx="2" presStyleCnt="5"/>
      <dgm:spPr/>
      <dgm:t>
        <a:bodyPr/>
        <a:lstStyle/>
        <a:p>
          <a:endParaRPr lang="zh-CN" altLang="en-US"/>
        </a:p>
      </dgm:t>
    </dgm:pt>
    <dgm:pt modelId="{C47FE08A-17F4-40BD-9423-C75A7B7F81C7}" type="pres">
      <dgm:prSet presAssocID="{26733C20-9AF9-41B3-9B0E-E26515BB16DD}" presName="hierChild4" presStyleCnt="0"/>
      <dgm:spPr/>
    </dgm:pt>
    <dgm:pt modelId="{30AAEDCA-663A-42D1-B0F3-CFE703208330}" type="pres">
      <dgm:prSet presAssocID="{26733C20-9AF9-41B3-9B0E-E26515BB16DD}" presName="hierChild5" presStyleCnt="0"/>
      <dgm:spPr/>
    </dgm:pt>
    <dgm:pt modelId="{1CC27988-4AA6-4DE2-8407-0D9B8379618C}" type="pres">
      <dgm:prSet presAssocID="{A5A30A9F-A261-4968-A067-6BFD4F23325E}" presName="Name37" presStyleLbl="parChTrans1D3" presStyleIdx="3" presStyleCnt="5"/>
      <dgm:spPr/>
      <dgm:t>
        <a:bodyPr/>
        <a:lstStyle/>
        <a:p>
          <a:endParaRPr lang="zh-CN" altLang="en-US"/>
        </a:p>
      </dgm:t>
    </dgm:pt>
    <dgm:pt modelId="{A6FF8DE2-4161-4282-BE18-211F104AE9FF}" type="pres">
      <dgm:prSet presAssocID="{E4719634-4E99-4C06-9977-EBC8DCDC3AA3}" presName="hierRoot2" presStyleCnt="0">
        <dgm:presLayoutVars>
          <dgm:hierBranch val="init"/>
        </dgm:presLayoutVars>
      </dgm:prSet>
      <dgm:spPr/>
    </dgm:pt>
    <dgm:pt modelId="{FBD42A26-9E17-47F2-BEDD-A0F1A199ACB3}" type="pres">
      <dgm:prSet presAssocID="{E4719634-4E99-4C06-9977-EBC8DCDC3AA3}" presName="rootComposite" presStyleCnt="0"/>
      <dgm:spPr/>
    </dgm:pt>
    <dgm:pt modelId="{B8AA80FF-0BDA-4BDE-9499-F2C1A2E3A61A}" type="pres">
      <dgm:prSet presAssocID="{E4719634-4E99-4C06-9977-EBC8DCDC3AA3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3D257B-D10A-43F0-903D-571005222D40}" type="pres">
      <dgm:prSet presAssocID="{E4719634-4E99-4C06-9977-EBC8DCDC3AA3}" presName="rootConnector" presStyleLbl="node3" presStyleIdx="3" presStyleCnt="5"/>
      <dgm:spPr/>
      <dgm:t>
        <a:bodyPr/>
        <a:lstStyle/>
        <a:p>
          <a:endParaRPr lang="zh-CN" altLang="en-US"/>
        </a:p>
      </dgm:t>
    </dgm:pt>
    <dgm:pt modelId="{AFA98E1B-293E-4703-9587-F00FD4455752}" type="pres">
      <dgm:prSet presAssocID="{E4719634-4E99-4C06-9977-EBC8DCDC3AA3}" presName="hierChild4" presStyleCnt="0"/>
      <dgm:spPr/>
    </dgm:pt>
    <dgm:pt modelId="{5634A63D-C681-4E81-B30E-AEE04E371AB3}" type="pres">
      <dgm:prSet presAssocID="{E4719634-4E99-4C06-9977-EBC8DCDC3AA3}" presName="hierChild5" presStyleCnt="0"/>
      <dgm:spPr/>
    </dgm:pt>
    <dgm:pt modelId="{396271EC-9C37-427F-9134-4C8C276AA65F}" type="pres">
      <dgm:prSet presAssocID="{BD3399EE-F679-4A32-90EF-802D6283F075}" presName="Name37" presStyleLbl="parChTrans1D3" presStyleIdx="4" presStyleCnt="5"/>
      <dgm:spPr/>
      <dgm:t>
        <a:bodyPr/>
        <a:lstStyle/>
        <a:p>
          <a:endParaRPr lang="zh-CN" altLang="en-US"/>
        </a:p>
      </dgm:t>
    </dgm:pt>
    <dgm:pt modelId="{A39557EC-0147-4549-A9EA-C8B8C280694C}" type="pres">
      <dgm:prSet presAssocID="{726A7519-99CE-4B6B-9200-672CB94AD1E7}" presName="hierRoot2" presStyleCnt="0">
        <dgm:presLayoutVars>
          <dgm:hierBranch val="init"/>
        </dgm:presLayoutVars>
      </dgm:prSet>
      <dgm:spPr/>
    </dgm:pt>
    <dgm:pt modelId="{E3E9A7D6-2552-4495-BC2D-E5799DAFAB46}" type="pres">
      <dgm:prSet presAssocID="{726A7519-99CE-4B6B-9200-672CB94AD1E7}" presName="rootComposite" presStyleCnt="0"/>
      <dgm:spPr/>
    </dgm:pt>
    <dgm:pt modelId="{3099D7AD-EF46-44C9-AF79-8CDE836ED12F}" type="pres">
      <dgm:prSet presAssocID="{726A7519-99CE-4B6B-9200-672CB94AD1E7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D4CC68-444B-400B-9362-676037DD85B8}" type="pres">
      <dgm:prSet presAssocID="{726A7519-99CE-4B6B-9200-672CB94AD1E7}" presName="rootConnector" presStyleLbl="node3" presStyleIdx="4" presStyleCnt="5"/>
      <dgm:spPr/>
      <dgm:t>
        <a:bodyPr/>
        <a:lstStyle/>
        <a:p>
          <a:endParaRPr lang="zh-CN" altLang="en-US"/>
        </a:p>
      </dgm:t>
    </dgm:pt>
    <dgm:pt modelId="{CB876FE7-258B-40B2-9CE7-32092581713F}" type="pres">
      <dgm:prSet presAssocID="{726A7519-99CE-4B6B-9200-672CB94AD1E7}" presName="hierChild4" presStyleCnt="0"/>
      <dgm:spPr/>
    </dgm:pt>
    <dgm:pt modelId="{D9D19644-0F7A-4671-857E-58150A623870}" type="pres">
      <dgm:prSet presAssocID="{726A7519-99CE-4B6B-9200-672CB94AD1E7}" presName="hierChild5" presStyleCnt="0"/>
      <dgm:spPr/>
    </dgm:pt>
    <dgm:pt modelId="{A9DBB262-AFD3-4807-B19F-EE4BB5F08E8D}" type="pres">
      <dgm:prSet presAssocID="{668CFFFB-DA2B-4C5B-957A-BCB4C6540459}" presName="hierChild5" presStyleCnt="0"/>
      <dgm:spPr/>
    </dgm:pt>
    <dgm:pt modelId="{DE6550E3-E1CF-4163-9FD9-BA7CB94008EA}" type="pres">
      <dgm:prSet presAssocID="{35982B23-D556-41EE-BE29-B6F13E43ABFA}" presName="hierChild3" presStyleCnt="0"/>
      <dgm:spPr/>
    </dgm:pt>
  </dgm:ptLst>
  <dgm:cxnLst>
    <dgm:cxn modelId="{7BD37D59-9DEB-42EB-A539-931F8C153E89}" type="presOf" srcId="{4F8EBFEC-07C0-47CE-964E-A6EB459A2130}" destId="{7EC95176-393F-4255-8E1E-3D165B3746D4}" srcOrd="1" destOrd="0" presId="urn:microsoft.com/office/officeart/2005/8/layout/orgChart1"/>
    <dgm:cxn modelId="{45046008-3E5E-4206-8099-B9AC3DB6C3E0}" type="presOf" srcId="{726A7519-99CE-4B6B-9200-672CB94AD1E7}" destId="{3CD4CC68-444B-400B-9362-676037DD85B8}" srcOrd="1" destOrd="0" presId="urn:microsoft.com/office/officeart/2005/8/layout/orgChart1"/>
    <dgm:cxn modelId="{426DA22B-7F5C-4834-9914-9ABBB62884C7}" srcId="{35982B23-D556-41EE-BE29-B6F13E43ABFA}" destId="{3DC47B1A-75A5-413A-935E-330D0A9C58E6}" srcOrd="0" destOrd="0" parTransId="{3B394C02-35B4-4849-88FE-F4E75D3C5989}" sibTransId="{75358AF0-9E0C-48B9-A10C-93DFBD5CAEE9}"/>
    <dgm:cxn modelId="{0B41B8C2-2E81-430A-9C26-A0A85D863BF9}" srcId="{35982B23-D556-41EE-BE29-B6F13E43ABFA}" destId="{668CFFFB-DA2B-4C5B-957A-BCB4C6540459}" srcOrd="1" destOrd="0" parTransId="{135863DA-309D-437B-AA7F-77BFFF296697}" sibTransId="{7839D831-B6AA-498A-A1C5-5EBEE0305087}"/>
    <dgm:cxn modelId="{08F658BD-C078-4712-8DC0-C74ED03AD787}" type="presOf" srcId="{3B394C02-35B4-4849-88FE-F4E75D3C5989}" destId="{A9281A8D-0E2B-4987-B084-737095D3F757}" srcOrd="0" destOrd="0" presId="urn:microsoft.com/office/officeart/2005/8/layout/orgChart1"/>
    <dgm:cxn modelId="{EEFD8437-DFC0-4901-9D3B-B3053113184F}" type="presOf" srcId="{E4719634-4E99-4C06-9977-EBC8DCDC3AA3}" destId="{B8AA80FF-0BDA-4BDE-9499-F2C1A2E3A61A}" srcOrd="0" destOrd="0" presId="urn:microsoft.com/office/officeart/2005/8/layout/orgChart1"/>
    <dgm:cxn modelId="{BD5B81AC-4029-47C1-9011-D48F4D2AB7CF}" type="presOf" srcId="{26733C20-9AF9-41B3-9B0E-E26515BB16DD}" destId="{B5F6A0E0-949F-4FEA-9FA8-9FD12B89B357}" srcOrd="1" destOrd="0" presId="urn:microsoft.com/office/officeart/2005/8/layout/orgChart1"/>
    <dgm:cxn modelId="{D0D93A9A-BAAC-45AA-BFDE-03CEB5247817}" srcId="{668CFFFB-DA2B-4C5B-957A-BCB4C6540459}" destId="{E4719634-4E99-4C06-9977-EBC8DCDC3AA3}" srcOrd="1" destOrd="0" parTransId="{A5A30A9F-A261-4968-A067-6BFD4F23325E}" sibTransId="{CF1409B8-A307-426F-9E93-5D88878E2BB0}"/>
    <dgm:cxn modelId="{5ECE8806-6325-453B-9FA4-1B3DDE7F73E1}" type="presOf" srcId="{076C4E45-B6D5-4274-921E-4499CBFCCFB7}" destId="{2DB9C502-4007-4B55-ABCD-50C051D5F16A}" srcOrd="0" destOrd="0" presId="urn:microsoft.com/office/officeart/2005/8/layout/orgChart1"/>
    <dgm:cxn modelId="{3D2FA3FA-BD7A-4FCF-AF49-66D32A5CD106}" type="presOf" srcId="{3DC47B1A-75A5-413A-935E-330D0A9C58E6}" destId="{5F4CF81F-4AF1-4F0B-8AC5-E64F700068DD}" srcOrd="1" destOrd="0" presId="urn:microsoft.com/office/officeart/2005/8/layout/orgChart1"/>
    <dgm:cxn modelId="{BFE28475-9DE3-4723-AA84-C7DE8B43A88C}" type="presOf" srcId="{52E6655F-27B1-492F-BEA8-6F9C2F3CD31A}" destId="{CC5FFD2D-5276-402A-8BA2-7EFCD56E89B0}" srcOrd="0" destOrd="0" presId="urn:microsoft.com/office/officeart/2005/8/layout/orgChart1"/>
    <dgm:cxn modelId="{2D82E048-5136-4AF5-818E-3D27C827E66D}" type="presOf" srcId="{E4719634-4E99-4C06-9977-EBC8DCDC3AA3}" destId="{233D257B-D10A-43F0-903D-571005222D40}" srcOrd="1" destOrd="0" presId="urn:microsoft.com/office/officeart/2005/8/layout/orgChart1"/>
    <dgm:cxn modelId="{3F36FF06-6B4A-48CE-961C-24B3A649FACA}" type="presOf" srcId="{A5A30A9F-A261-4968-A067-6BFD4F23325E}" destId="{1CC27988-4AA6-4DE2-8407-0D9B8379618C}" srcOrd="0" destOrd="0" presId="urn:microsoft.com/office/officeart/2005/8/layout/orgChart1"/>
    <dgm:cxn modelId="{4DC33AE3-C8E6-44F9-9EA9-D95059BE9610}" srcId="{3DC47B1A-75A5-413A-935E-330D0A9C58E6}" destId="{4F8EBFEC-07C0-47CE-964E-A6EB459A2130}" srcOrd="0" destOrd="0" parTransId="{076C4E45-B6D5-4274-921E-4499CBFCCFB7}" sibTransId="{16FFD6DA-0E69-4DE2-9B20-6F46398863D6}"/>
    <dgm:cxn modelId="{252D6C61-8945-4F7C-A673-0E4ABD1EDC4E}" type="presOf" srcId="{35982B23-D556-41EE-BE29-B6F13E43ABFA}" destId="{5F4583B4-8793-4194-9694-AA3FD39CA15F}" srcOrd="1" destOrd="0" presId="urn:microsoft.com/office/officeart/2005/8/layout/orgChart1"/>
    <dgm:cxn modelId="{7E885651-86A1-40CB-852D-E91663731DFF}" type="presOf" srcId="{F918F5D2-F306-4878-9983-D9E699B80074}" destId="{559C42CE-9360-4F28-8716-EF3D04D12E7E}" srcOrd="0" destOrd="0" presId="urn:microsoft.com/office/officeart/2005/8/layout/orgChart1"/>
    <dgm:cxn modelId="{0B6F96E1-FB8D-47DC-89DE-7523E95E069E}" srcId="{3DC47B1A-75A5-413A-935E-330D0A9C58E6}" destId="{52E6655F-27B1-492F-BEA8-6F9C2F3CD31A}" srcOrd="1" destOrd="0" parTransId="{A3C78145-080D-4401-A215-DADFFB202E90}" sibTransId="{40D45BB8-426C-4209-99F8-0C520AF66614}"/>
    <dgm:cxn modelId="{4157B1D3-570C-4A2C-81FB-21E3B0489954}" srcId="{4EF8F642-1CD8-40B4-B371-3E7DCF496C82}" destId="{35982B23-D556-41EE-BE29-B6F13E43ABFA}" srcOrd="0" destOrd="0" parTransId="{16EAEB0F-114B-4248-B935-94B33B65902F}" sibTransId="{66446876-2029-4FEF-BE72-854DBB85174D}"/>
    <dgm:cxn modelId="{F37567F4-CD22-434A-9AB6-B7AAEC61A142}" type="presOf" srcId="{26733C20-9AF9-41B3-9B0E-E26515BB16DD}" destId="{A426A6A0-DD85-437A-8A03-2632EC4F964C}" srcOrd="0" destOrd="0" presId="urn:microsoft.com/office/officeart/2005/8/layout/orgChart1"/>
    <dgm:cxn modelId="{EBB9D0F8-F1C6-4746-B46A-0C3AE5E465DD}" type="presOf" srcId="{135863DA-309D-437B-AA7F-77BFFF296697}" destId="{CA1B4D81-914F-4EE0-BDCE-6F178C14975B}" srcOrd="0" destOrd="0" presId="urn:microsoft.com/office/officeart/2005/8/layout/orgChart1"/>
    <dgm:cxn modelId="{6D1EBDD4-22E6-472F-BE1D-80A01A1F0DC8}" srcId="{668CFFFB-DA2B-4C5B-957A-BCB4C6540459}" destId="{26733C20-9AF9-41B3-9B0E-E26515BB16DD}" srcOrd="0" destOrd="0" parTransId="{F918F5D2-F306-4878-9983-D9E699B80074}" sibTransId="{C82BF0E3-79B8-4CE2-B424-DB238ACFBE07}"/>
    <dgm:cxn modelId="{D4545A29-CCEF-4C21-AF4B-5EA391474DD2}" type="presOf" srcId="{726A7519-99CE-4B6B-9200-672CB94AD1E7}" destId="{3099D7AD-EF46-44C9-AF79-8CDE836ED12F}" srcOrd="0" destOrd="0" presId="urn:microsoft.com/office/officeart/2005/8/layout/orgChart1"/>
    <dgm:cxn modelId="{1F4BA7D3-01F3-4D58-ABB7-113EE51AEA14}" type="presOf" srcId="{3DC47B1A-75A5-413A-935E-330D0A9C58E6}" destId="{B1FD4B63-8146-47FD-9541-AFF93B65A7A0}" srcOrd="0" destOrd="0" presId="urn:microsoft.com/office/officeart/2005/8/layout/orgChart1"/>
    <dgm:cxn modelId="{ED7A5B1B-B9CC-40CD-BC68-90F726E0401D}" type="presOf" srcId="{668CFFFB-DA2B-4C5B-957A-BCB4C6540459}" destId="{C02CA04D-6DB5-4244-A676-885F4F02FA58}" srcOrd="0" destOrd="0" presId="urn:microsoft.com/office/officeart/2005/8/layout/orgChart1"/>
    <dgm:cxn modelId="{67B12344-FF59-4716-9EA1-841287583D13}" type="presOf" srcId="{668CFFFB-DA2B-4C5B-957A-BCB4C6540459}" destId="{90BD6532-F941-4FCA-9D47-D9F8EB90A84F}" srcOrd="1" destOrd="0" presId="urn:microsoft.com/office/officeart/2005/8/layout/orgChart1"/>
    <dgm:cxn modelId="{C4FC7EF3-5CD1-48F2-9932-B8005C7D1E12}" type="presOf" srcId="{35982B23-D556-41EE-BE29-B6F13E43ABFA}" destId="{854D3740-AB9A-4F4D-9273-27A9B4231DBA}" srcOrd="0" destOrd="0" presId="urn:microsoft.com/office/officeart/2005/8/layout/orgChart1"/>
    <dgm:cxn modelId="{AE29121E-D423-4A16-9FDA-1CEB350DB065}" type="presOf" srcId="{A3C78145-080D-4401-A215-DADFFB202E90}" destId="{E8081CEB-7377-4268-A745-E53C391C79CE}" srcOrd="0" destOrd="0" presId="urn:microsoft.com/office/officeart/2005/8/layout/orgChart1"/>
    <dgm:cxn modelId="{BEFF5CB7-5DE2-4692-BDA9-AEC936820D5A}" srcId="{668CFFFB-DA2B-4C5B-957A-BCB4C6540459}" destId="{726A7519-99CE-4B6B-9200-672CB94AD1E7}" srcOrd="2" destOrd="0" parTransId="{BD3399EE-F679-4A32-90EF-802D6283F075}" sibTransId="{55C3B92F-70F6-4E71-A5CD-F8917096BE5B}"/>
    <dgm:cxn modelId="{556A38A0-28A6-4B3E-8B62-8656E86CF2D1}" type="presOf" srcId="{4F8EBFEC-07C0-47CE-964E-A6EB459A2130}" destId="{26BEFF56-96E9-4888-9F0E-791585A64973}" srcOrd="0" destOrd="0" presId="urn:microsoft.com/office/officeart/2005/8/layout/orgChart1"/>
    <dgm:cxn modelId="{9FCBEB47-927E-455E-BD6F-940BC8025485}" type="presOf" srcId="{52E6655F-27B1-492F-BEA8-6F9C2F3CD31A}" destId="{2D80720A-EA4F-4958-A33D-3B696BD6E809}" srcOrd="1" destOrd="0" presId="urn:microsoft.com/office/officeart/2005/8/layout/orgChart1"/>
    <dgm:cxn modelId="{AABCB46E-0F1F-4FCD-A4E1-63DEEC1209DB}" type="presOf" srcId="{BD3399EE-F679-4A32-90EF-802D6283F075}" destId="{396271EC-9C37-427F-9134-4C8C276AA65F}" srcOrd="0" destOrd="0" presId="urn:microsoft.com/office/officeart/2005/8/layout/orgChart1"/>
    <dgm:cxn modelId="{F66C821E-4ECD-4347-910A-058ECAF7768E}" type="presOf" srcId="{4EF8F642-1CD8-40B4-B371-3E7DCF496C82}" destId="{7E11278A-104C-4B05-A68B-6F8C8E87377C}" srcOrd="0" destOrd="0" presId="urn:microsoft.com/office/officeart/2005/8/layout/orgChart1"/>
    <dgm:cxn modelId="{B9A2FB27-A909-49E9-848C-36607D21E686}" type="presParOf" srcId="{7E11278A-104C-4B05-A68B-6F8C8E87377C}" destId="{8519B592-13DD-4101-8855-38E6511F9483}" srcOrd="0" destOrd="0" presId="urn:microsoft.com/office/officeart/2005/8/layout/orgChart1"/>
    <dgm:cxn modelId="{10D5AD10-4DE3-4476-BB58-DD8B71CA4272}" type="presParOf" srcId="{8519B592-13DD-4101-8855-38E6511F9483}" destId="{AF8AC654-0721-4C05-A05C-94BC5746D471}" srcOrd="0" destOrd="0" presId="urn:microsoft.com/office/officeart/2005/8/layout/orgChart1"/>
    <dgm:cxn modelId="{3E9A689A-5F24-4E54-B824-D9B0A83FD97F}" type="presParOf" srcId="{AF8AC654-0721-4C05-A05C-94BC5746D471}" destId="{854D3740-AB9A-4F4D-9273-27A9B4231DBA}" srcOrd="0" destOrd="0" presId="urn:microsoft.com/office/officeart/2005/8/layout/orgChart1"/>
    <dgm:cxn modelId="{C7EFE4C3-34F3-4FCD-AB0F-A3225AE7A7F6}" type="presParOf" srcId="{AF8AC654-0721-4C05-A05C-94BC5746D471}" destId="{5F4583B4-8793-4194-9694-AA3FD39CA15F}" srcOrd="1" destOrd="0" presId="urn:microsoft.com/office/officeart/2005/8/layout/orgChart1"/>
    <dgm:cxn modelId="{FA98A89F-0DB3-4E68-AAC6-F3E184DA81A6}" type="presParOf" srcId="{8519B592-13DD-4101-8855-38E6511F9483}" destId="{10420AC9-0D83-4312-BBDC-5AE00FCD1124}" srcOrd="1" destOrd="0" presId="urn:microsoft.com/office/officeart/2005/8/layout/orgChart1"/>
    <dgm:cxn modelId="{A6C3C0BD-D2CF-496F-9476-32EFFF0B99B9}" type="presParOf" srcId="{10420AC9-0D83-4312-BBDC-5AE00FCD1124}" destId="{A9281A8D-0E2B-4987-B084-737095D3F757}" srcOrd="0" destOrd="0" presId="urn:microsoft.com/office/officeart/2005/8/layout/orgChart1"/>
    <dgm:cxn modelId="{D179F53B-9D84-450E-B588-7B185F90644F}" type="presParOf" srcId="{10420AC9-0D83-4312-BBDC-5AE00FCD1124}" destId="{6A39E7F4-7E91-4005-A48E-60F75901ABB7}" srcOrd="1" destOrd="0" presId="urn:microsoft.com/office/officeart/2005/8/layout/orgChart1"/>
    <dgm:cxn modelId="{3E78EC1E-F256-43C5-9B33-37F4E4A8CB64}" type="presParOf" srcId="{6A39E7F4-7E91-4005-A48E-60F75901ABB7}" destId="{82289274-3BFF-44A7-8EB1-0EF59BF172B1}" srcOrd="0" destOrd="0" presId="urn:microsoft.com/office/officeart/2005/8/layout/orgChart1"/>
    <dgm:cxn modelId="{8EB8B6FE-ACE6-4477-8B2A-BFA0A2BC05A5}" type="presParOf" srcId="{82289274-3BFF-44A7-8EB1-0EF59BF172B1}" destId="{B1FD4B63-8146-47FD-9541-AFF93B65A7A0}" srcOrd="0" destOrd="0" presId="urn:microsoft.com/office/officeart/2005/8/layout/orgChart1"/>
    <dgm:cxn modelId="{F974155F-143A-4E52-9235-F952083C11F1}" type="presParOf" srcId="{82289274-3BFF-44A7-8EB1-0EF59BF172B1}" destId="{5F4CF81F-4AF1-4F0B-8AC5-E64F700068DD}" srcOrd="1" destOrd="0" presId="urn:microsoft.com/office/officeart/2005/8/layout/orgChart1"/>
    <dgm:cxn modelId="{7E0A585C-B995-4E10-8C32-ECF1D0EF6696}" type="presParOf" srcId="{6A39E7F4-7E91-4005-A48E-60F75901ABB7}" destId="{C6490C81-D568-4250-85C1-F59C8E4E3FC5}" srcOrd="1" destOrd="0" presId="urn:microsoft.com/office/officeart/2005/8/layout/orgChart1"/>
    <dgm:cxn modelId="{78595CA2-9706-46F1-8FEA-C06A89F900ED}" type="presParOf" srcId="{C6490C81-D568-4250-85C1-F59C8E4E3FC5}" destId="{2DB9C502-4007-4B55-ABCD-50C051D5F16A}" srcOrd="0" destOrd="0" presId="urn:microsoft.com/office/officeart/2005/8/layout/orgChart1"/>
    <dgm:cxn modelId="{7601E9C2-CAD3-4957-9FA7-1E0D18D6DF89}" type="presParOf" srcId="{C6490C81-D568-4250-85C1-F59C8E4E3FC5}" destId="{6D036238-CD19-40D8-99F2-5E03A0686083}" srcOrd="1" destOrd="0" presId="urn:microsoft.com/office/officeart/2005/8/layout/orgChart1"/>
    <dgm:cxn modelId="{6D4FA165-729C-4640-A446-469C06A70968}" type="presParOf" srcId="{6D036238-CD19-40D8-99F2-5E03A0686083}" destId="{5D8F234E-64E3-4640-9D92-1E5BAC9A2C70}" srcOrd="0" destOrd="0" presId="urn:microsoft.com/office/officeart/2005/8/layout/orgChart1"/>
    <dgm:cxn modelId="{AC58BB14-3492-4CE1-B105-52DFC892592F}" type="presParOf" srcId="{5D8F234E-64E3-4640-9D92-1E5BAC9A2C70}" destId="{26BEFF56-96E9-4888-9F0E-791585A64973}" srcOrd="0" destOrd="0" presId="urn:microsoft.com/office/officeart/2005/8/layout/orgChart1"/>
    <dgm:cxn modelId="{392442DF-00CC-419F-A37C-A45FE1ACF2E3}" type="presParOf" srcId="{5D8F234E-64E3-4640-9D92-1E5BAC9A2C70}" destId="{7EC95176-393F-4255-8E1E-3D165B3746D4}" srcOrd="1" destOrd="0" presId="urn:microsoft.com/office/officeart/2005/8/layout/orgChart1"/>
    <dgm:cxn modelId="{572BC26D-1530-49A2-8F96-B6C30F3EF0D4}" type="presParOf" srcId="{6D036238-CD19-40D8-99F2-5E03A0686083}" destId="{08527C2D-198F-46A6-B21B-C3B773916CBA}" srcOrd="1" destOrd="0" presId="urn:microsoft.com/office/officeart/2005/8/layout/orgChart1"/>
    <dgm:cxn modelId="{6ADFC9B0-77DF-4256-B598-53077C9C767A}" type="presParOf" srcId="{6D036238-CD19-40D8-99F2-5E03A0686083}" destId="{5DC89122-DFD7-48A3-BEAE-B26DF91F8345}" srcOrd="2" destOrd="0" presId="urn:microsoft.com/office/officeart/2005/8/layout/orgChart1"/>
    <dgm:cxn modelId="{4762AF13-AEE8-40B3-A43A-B4C11DD681C9}" type="presParOf" srcId="{C6490C81-D568-4250-85C1-F59C8E4E3FC5}" destId="{E8081CEB-7377-4268-A745-E53C391C79CE}" srcOrd="2" destOrd="0" presId="urn:microsoft.com/office/officeart/2005/8/layout/orgChart1"/>
    <dgm:cxn modelId="{79CAE6DB-510A-462B-9F65-A657F0C94BEA}" type="presParOf" srcId="{C6490C81-D568-4250-85C1-F59C8E4E3FC5}" destId="{0951BF98-31EB-427A-BB8C-C48CF8DCE4D7}" srcOrd="3" destOrd="0" presId="urn:microsoft.com/office/officeart/2005/8/layout/orgChart1"/>
    <dgm:cxn modelId="{587E3CBB-1EEE-4476-9317-7CCBA033F238}" type="presParOf" srcId="{0951BF98-31EB-427A-BB8C-C48CF8DCE4D7}" destId="{554B1CAA-891C-40C6-9DF0-4ECBBEBADF69}" srcOrd="0" destOrd="0" presId="urn:microsoft.com/office/officeart/2005/8/layout/orgChart1"/>
    <dgm:cxn modelId="{6F51C92A-F480-4BFF-BE23-965FC46DFD59}" type="presParOf" srcId="{554B1CAA-891C-40C6-9DF0-4ECBBEBADF69}" destId="{CC5FFD2D-5276-402A-8BA2-7EFCD56E89B0}" srcOrd="0" destOrd="0" presId="urn:microsoft.com/office/officeart/2005/8/layout/orgChart1"/>
    <dgm:cxn modelId="{96421EE1-5C48-4BBC-823F-3977BCF2E971}" type="presParOf" srcId="{554B1CAA-891C-40C6-9DF0-4ECBBEBADF69}" destId="{2D80720A-EA4F-4958-A33D-3B696BD6E809}" srcOrd="1" destOrd="0" presId="urn:microsoft.com/office/officeart/2005/8/layout/orgChart1"/>
    <dgm:cxn modelId="{C34423EB-0497-4928-91B0-11A32600F20B}" type="presParOf" srcId="{0951BF98-31EB-427A-BB8C-C48CF8DCE4D7}" destId="{A292B2FD-D9E5-4FEA-84CE-2E70BB72C3EB}" srcOrd="1" destOrd="0" presId="urn:microsoft.com/office/officeart/2005/8/layout/orgChart1"/>
    <dgm:cxn modelId="{DA24A7E2-912C-404D-B401-83107DD60F69}" type="presParOf" srcId="{0951BF98-31EB-427A-BB8C-C48CF8DCE4D7}" destId="{075520BF-C0C3-481E-BFE4-CE4962CDF53D}" srcOrd="2" destOrd="0" presId="urn:microsoft.com/office/officeart/2005/8/layout/orgChart1"/>
    <dgm:cxn modelId="{FD26DE15-DE0A-4CB5-A426-D234190823F6}" type="presParOf" srcId="{6A39E7F4-7E91-4005-A48E-60F75901ABB7}" destId="{A7E58EA1-C935-4837-9077-24628A5891FC}" srcOrd="2" destOrd="0" presId="urn:microsoft.com/office/officeart/2005/8/layout/orgChart1"/>
    <dgm:cxn modelId="{43C423A1-E3B1-49DF-92E3-D75569787D8B}" type="presParOf" srcId="{10420AC9-0D83-4312-BBDC-5AE00FCD1124}" destId="{CA1B4D81-914F-4EE0-BDCE-6F178C14975B}" srcOrd="2" destOrd="0" presId="urn:microsoft.com/office/officeart/2005/8/layout/orgChart1"/>
    <dgm:cxn modelId="{DF62B2D5-CDE0-4314-96E1-BF76546DF13B}" type="presParOf" srcId="{10420AC9-0D83-4312-BBDC-5AE00FCD1124}" destId="{E68076B4-09D4-4584-BA33-120E691ADE9E}" srcOrd="3" destOrd="0" presId="urn:microsoft.com/office/officeart/2005/8/layout/orgChart1"/>
    <dgm:cxn modelId="{7FA5BDCC-DBB4-4987-B34B-7D219BCA2C25}" type="presParOf" srcId="{E68076B4-09D4-4584-BA33-120E691ADE9E}" destId="{9F83C891-6224-4F03-8106-DF73EC3245CF}" srcOrd="0" destOrd="0" presId="urn:microsoft.com/office/officeart/2005/8/layout/orgChart1"/>
    <dgm:cxn modelId="{A400DAA9-CFF2-4E31-9B97-23E3B95C8135}" type="presParOf" srcId="{9F83C891-6224-4F03-8106-DF73EC3245CF}" destId="{C02CA04D-6DB5-4244-A676-885F4F02FA58}" srcOrd="0" destOrd="0" presId="urn:microsoft.com/office/officeart/2005/8/layout/orgChart1"/>
    <dgm:cxn modelId="{35E53CF9-8EF2-43D2-A247-21146F22687F}" type="presParOf" srcId="{9F83C891-6224-4F03-8106-DF73EC3245CF}" destId="{90BD6532-F941-4FCA-9D47-D9F8EB90A84F}" srcOrd="1" destOrd="0" presId="urn:microsoft.com/office/officeart/2005/8/layout/orgChart1"/>
    <dgm:cxn modelId="{797D7E03-E2E3-4B72-BEDA-C48C07CABF72}" type="presParOf" srcId="{E68076B4-09D4-4584-BA33-120E691ADE9E}" destId="{47B677E0-50DB-4DEC-A871-38B0FFEC21EE}" srcOrd="1" destOrd="0" presId="urn:microsoft.com/office/officeart/2005/8/layout/orgChart1"/>
    <dgm:cxn modelId="{C0A24BAF-9F42-4681-AEB7-879AF767CEC2}" type="presParOf" srcId="{47B677E0-50DB-4DEC-A871-38B0FFEC21EE}" destId="{559C42CE-9360-4F28-8716-EF3D04D12E7E}" srcOrd="0" destOrd="0" presId="urn:microsoft.com/office/officeart/2005/8/layout/orgChart1"/>
    <dgm:cxn modelId="{BBA648FF-BC65-497A-988D-AAD57E39092C}" type="presParOf" srcId="{47B677E0-50DB-4DEC-A871-38B0FFEC21EE}" destId="{5D31422B-3301-436A-A3EC-7FD0EB0E8B24}" srcOrd="1" destOrd="0" presId="urn:microsoft.com/office/officeart/2005/8/layout/orgChart1"/>
    <dgm:cxn modelId="{A8ECBE1D-152C-48C2-AF92-18FDA1B5458D}" type="presParOf" srcId="{5D31422B-3301-436A-A3EC-7FD0EB0E8B24}" destId="{60F79650-4F47-4588-8579-E917B5E68B60}" srcOrd="0" destOrd="0" presId="urn:microsoft.com/office/officeart/2005/8/layout/orgChart1"/>
    <dgm:cxn modelId="{DE6E70B0-906A-46E8-9D4E-A39521B94AE9}" type="presParOf" srcId="{60F79650-4F47-4588-8579-E917B5E68B60}" destId="{A426A6A0-DD85-437A-8A03-2632EC4F964C}" srcOrd="0" destOrd="0" presId="urn:microsoft.com/office/officeart/2005/8/layout/orgChart1"/>
    <dgm:cxn modelId="{E8C04ABA-AA68-466A-943B-C7D8BC03DDD4}" type="presParOf" srcId="{60F79650-4F47-4588-8579-E917B5E68B60}" destId="{B5F6A0E0-949F-4FEA-9FA8-9FD12B89B357}" srcOrd="1" destOrd="0" presId="urn:microsoft.com/office/officeart/2005/8/layout/orgChart1"/>
    <dgm:cxn modelId="{67B80523-28FF-4B1F-88EF-A5D5EBCE233D}" type="presParOf" srcId="{5D31422B-3301-436A-A3EC-7FD0EB0E8B24}" destId="{C47FE08A-17F4-40BD-9423-C75A7B7F81C7}" srcOrd="1" destOrd="0" presId="urn:microsoft.com/office/officeart/2005/8/layout/orgChart1"/>
    <dgm:cxn modelId="{B6C43F14-0BCB-4707-925A-0B14F5755907}" type="presParOf" srcId="{5D31422B-3301-436A-A3EC-7FD0EB0E8B24}" destId="{30AAEDCA-663A-42D1-B0F3-CFE703208330}" srcOrd="2" destOrd="0" presId="urn:microsoft.com/office/officeart/2005/8/layout/orgChart1"/>
    <dgm:cxn modelId="{3D6EB9E7-3C28-4AD8-93C1-72D46A36020E}" type="presParOf" srcId="{47B677E0-50DB-4DEC-A871-38B0FFEC21EE}" destId="{1CC27988-4AA6-4DE2-8407-0D9B8379618C}" srcOrd="2" destOrd="0" presId="urn:microsoft.com/office/officeart/2005/8/layout/orgChart1"/>
    <dgm:cxn modelId="{6B8CEE2D-7849-45F7-87A3-4CA364EEE893}" type="presParOf" srcId="{47B677E0-50DB-4DEC-A871-38B0FFEC21EE}" destId="{A6FF8DE2-4161-4282-BE18-211F104AE9FF}" srcOrd="3" destOrd="0" presId="urn:microsoft.com/office/officeart/2005/8/layout/orgChart1"/>
    <dgm:cxn modelId="{F4751BF2-9B6F-4420-B3DD-66CA4F6E2D5E}" type="presParOf" srcId="{A6FF8DE2-4161-4282-BE18-211F104AE9FF}" destId="{FBD42A26-9E17-47F2-BEDD-A0F1A199ACB3}" srcOrd="0" destOrd="0" presId="urn:microsoft.com/office/officeart/2005/8/layout/orgChart1"/>
    <dgm:cxn modelId="{2A120E34-4C45-412B-B78E-E9471BA95BD0}" type="presParOf" srcId="{FBD42A26-9E17-47F2-BEDD-A0F1A199ACB3}" destId="{B8AA80FF-0BDA-4BDE-9499-F2C1A2E3A61A}" srcOrd="0" destOrd="0" presId="urn:microsoft.com/office/officeart/2005/8/layout/orgChart1"/>
    <dgm:cxn modelId="{745B2D8F-B0B5-4096-A926-115BB14CAD71}" type="presParOf" srcId="{FBD42A26-9E17-47F2-BEDD-A0F1A199ACB3}" destId="{233D257B-D10A-43F0-903D-571005222D40}" srcOrd="1" destOrd="0" presId="urn:microsoft.com/office/officeart/2005/8/layout/orgChart1"/>
    <dgm:cxn modelId="{FDDDD9E7-B4F1-43C1-81C2-90037CC8BEC6}" type="presParOf" srcId="{A6FF8DE2-4161-4282-BE18-211F104AE9FF}" destId="{AFA98E1B-293E-4703-9587-F00FD4455752}" srcOrd="1" destOrd="0" presId="urn:microsoft.com/office/officeart/2005/8/layout/orgChart1"/>
    <dgm:cxn modelId="{8C96109B-2343-4F5C-99EB-3DA3CBFB5FEA}" type="presParOf" srcId="{A6FF8DE2-4161-4282-BE18-211F104AE9FF}" destId="{5634A63D-C681-4E81-B30E-AEE04E371AB3}" srcOrd="2" destOrd="0" presId="urn:microsoft.com/office/officeart/2005/8/layout/orgChart1"/>
    <dgm:cxn modelId="{222ED37F-F5EE-402B-9500-E0DD1D7987CE}" type="presParOf" srcId="{47B677E0-50DB-4DEC-A871-38B0FFEC21EE}" destId="{396271EC-9C37-427F-9134-4C8C276AA65F}" srcOrd="4" destOrd="0" presId="urn:microsoft.com/office/officeart/2005/8/layout/orgChart1"/>
    <dgm:cxn modelId="{ADCD9E32-35F2-4514-A367-76F5A1176AFA}" type="presParOf" srcId="{47B677E0-50DB-4DEC-A871-38B0FFEC21EE}" destId="{A39557EC-0147-4549-A9EA-C8B8C280694C}" srcOrd="5" destOrd="0" presId="urn:microsoft.com/office/officeart/2005/8/layout/orgChart1"/>
    <dgm:cxn modelId="{4BD2B43E-C1C9-4426-89FC-C4C46DBD0705}" type="presParOf" srcId="{A39557EC-0147-4549-A9EA-C8B8C280694C}" destId="{E3E9A7D6-2552-4495-BC2D-E5799DAFAB46}" srcOrd="0" destOrd="0" presId="urn:microsoft.com/office/officeart/2005/8/layout/orgChart1"/>
    <dgm:cxn modelId="{9931E2B2-5276-4B23-A315-52D8232D9AE9}" type="presParOf" srcId="{E3E9A7D6-2552-4495-BC2D-E5799DAFAB46}" destId="{3099D7AD-EF46-44C9-AF79-8CDE836ED12F}" srcOrd="0" destOrd="0" presId="urn:microsoft.com/office/officeart/2005/8/layout/orgChart1"/>
    <dgm:cxn modelId="{019CE49F-0840-41A6-80B0-31C1272C55F4}" type="presParOf" srcId="{E3E9A7D6-2552-4495-BC2D-E5799DAFAB46}" destId="{3CD4CC68-444B-400B-9362-676037DD85B8}" srcOrd="1" destOrd="0" presId="urn:microsoft.com/office/officeart/2005/8/layout/orgChart1"/>
    <dgm:cxn modelId="{BC718D9A-4C61-499E-B11F-1B02D565BCA7}" type="presParOf" srcId="{A39557EC-0147-4549-A9EA-C8B8C280694C}" destId="{CB876FE7-258B-40B2-9CE7-32092581713F}" srcOrd="1" destOrd="0" presId="urn:microsoft.com/office/officeart/2005/8/layout/orgChart1"/>
    <dgm:cxn modelId="{3EA8AD46-EE2C-49E5-B544-245D3B77894D}" type="presParOf" srcId="{A39557EC-0147-4549-A9EA-C8B8C280694C}" destId="{D9D19644-0F7A-4671-857E-58150A623870}" srcOrd="2" destOrd="0" presId="urn:microsoft.com/office/officeart/2005/8/layout/orgChart1"/>
    <dgm:cxn modelId="{8F971231-EB99-4D19-B5E5-35F0359F803D}" type="presParOf" srcId="{E68076B4-09D4-4584-BA33-120E691ADE9E}" destId="{A9DBB262-AFD3-4807-B19F-EE4BB5F08E8D}" srcOrd="2" destOrd="0" presId="urn:microsoft.com/office/officeart/2005/8/layout/orgChart1"/>
    <dgm:cxn modelId="{F20AA95D-2DAB-4E93-8490-3017D3C63F19}" type="presParOf" srcId="{8519B592-13DD-4101-8855-38E6511F9483}" destId="{DE6550E3-E1CF-4163-9FD9-BA7CB94008EA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CF31E-6F07-4AB5-A6A5-E640146D99B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808E11-C23F-4651-8602-5C6D8C383915}">
      <dgm:prSet phldrT="[文本]" custT="1"/>
      <dgm:spPr/>
      <dgm:t>
        <a:bodyPr/>
        <a:lstStyle/>
        <a:p>
          <a:r>
            <a:rPr lang="zh-CN" altLang="en-US" sz="1400" dirty="0" smtClean="0"/>
            <a:t>库存</a:t>
          </a:r>
          <a:endParaRPr lang="zh-CN" altLang="en-US" sz="1400" dirty="0"/>
        </a:p>
      </dgm:t>
    </dgm:pt>
    <dgm:pt modelId="{97F279CB-6431-49C7-A9C9-78B9A973AD62}" type="parTrans" cxnId="{8DF16918-0392-411D-8222-141FF6632903}">
      <dgm:prSet/>
      <dgm:spPr/>
      <dgm:t>
        <a:bodyPr/>
        <a:lstStyle/>
        <a:p>
          <a:endParaRPr lang="zh-CN" altLang="en-US" sz="1200"/>
        </a:p>
      </dgm:t>
    </dgm:pt>
    <dgm:pt modelId="{FE99DC5F-3706-418C-A9F3-7BAC5624929C}" type="sibTrans" cxnId="{8DF16918-0392-411D-8222-141FF6632903}">
      <dgm:prSet/>
      <dgm:spPr/>
      <dgm:t>
        <a:bodyPr/>
        <a:lstStyle/>
        <a:p>
          <a:endParaRPr lang="zh-CN" altLang="en-US" sz="1200"/>
        </a:p>
      </dgm:t>
    </dgm:pt>
    <dgm:pt modelId="{69F7717B-FBEA-4C75-AD27-95AD5521B601}">
      <dgm:prSet phldrT="[文本]" custT="1"/>
      <dgm:spPr/>
      <dgm:t>
        <a:bodyPr/>
        <a:lstStyle/>
        <a:p>
          <a:r>
            <a:rPr lang="zh-CN" altLang="en-US" sz="1200" dirty="0" smtClean="0"/>
            <a:t>库存价值</a:t>
          </a:r>
          <a:endParaRPr lang="zh-CN" altLang="en-US" sz="1200" dirty="0"/>
        </a:p>
      </dgm:t>
    </dgm:pt>
    <dgm:pt modelId="{106236E8-C311-451D-8FFD-588BD6315572}" type="parTrans" cxnId="{59BC59B8-2395-4C0D-BCCB-F67B488C032F}">
      <dgm:prSet/>
      <dgm:spPr/>
      <dgm:t>
        <a:bodyPr/>
        <a:lstStyle/>
        <a:p>
          <a:endParaRPr lang="zh-CN" altLang="en-US" sz="1200"/>
        </a:p>
      </dgm:t>
    </dgm:pt>
    <dgm:pt modelId="{38A714AD-B4D4-4473-86BC-317C70F4F171}" type="sibTrans" cxnId="{59BC59B8-2395-4C0D-BCCB-F67B488C032F}">
      <dgm:prSet/>
      <dgm:spPr/>
      <dgm:t>
        <a:bodyPr/>
        <a:lstStyle/>
        <a:p>
          <a:endParaRPr lang="zh-CN" altLang="en-US" sz="1200"/>
        </a:p>
      </dgm:t>
    </dgm:pt>
    <dgm:pt modelId="{8044B56B-F547-4F59-B5FD-79DA9FCCB87B}">
      <dgm:prSet phldrT="[文本]" custT="1"/>
      <dgm:spPr/>
      <dgm:t>
        <a:bodyPr/>
        <a:lstStyle/>
        <a:p>
          <a:r>
            <a:rPr lang="zh-CN" altLang="en-US" sz="1200" dirty="0" smtClean="0"/>
            <a:t>库存结构</a:t>
          </a:r>
          <a:endParaRPr lang="zh-CN" altLang="en-US" sz="1200" dirty="0"/>
        </a:p>
      </dgm:t>
    </dgm:pt>
    <dgm:pt modelId="{197F4BCA-225A-4489-A092-3AA1FD096142}" type="parTrans" cxnId="{11F4CA12-40B3-46DF-AF73-A7BAD4D86152}">
      <dgm:prSet/>
      <dgm:spPr/>
      <dgm:t>
        <a:bodyPr/>
        <a:lstStyle/>
        <a:p>
          <a:endParaRPr lang="zh-CN" altLang="en-US" sz="1200"/>
        </a:p>
      </dgm:t>
    </dgm:pt>
    <dgm:pt modelId="{B4373EA5-CA0D-4EC4-970A-F43C57F4E13C}" type="sibTrans" cxnId="{11F4CA12-40B3-46DF-AF73-A7BAD4D86152}">
      <dgm:prSet/>
      <dgm:spPr/>
      <dgm:t>
        <a:bodyPr/>
        <a:lstStyle/>
        <a:p>
          <a:endParaRPr lang="zh-CN" altLang="en-US" sz="1200"/>
        </a:p>
      </dgm:t>
    </dgm:pt>
    <dgm:pt modelId="{B1A64254-3B67-4B85-83C0-DA7881B95633}">
      <dgm:prSet phldrT="[文本]" custT="1"/>
      <dgm:spPr/>
      <dgm:t>
        <a:bodyPr/>
        <a:lstStyle/>
        <a:p>
          <a:r>
            <a:rPr lang="zh-CN" altLang="en-US" sz="1200" dirty="0" smtClean="0"/>
            <a:t>库存周转</a:t>
          </a:r>
          <a:endParaRPr lang="zh-CN" altLang="en-US" sz="1200" dirty="0"/>
        </a:p>
      </dgm:t>
    </dgm:pt>
    <dgm:pt modelId="{DC293C83-7342-4A62-9E17-BB0BEBE43BF3}" type="parTrans" cxnId="{76E9A623-B357-4B56-8E81-885EF7BD6C56}">
      <dgm:prSet/>
      <dgm:spPr/>
      <dgm:t>
        <a:bodyPr/>
        <a:lstStyle/>
        <a:p>
          <a:endParaRPr lang="zh-CN" altLang="en-US" sz="1200"/>
        </a:p>
      </dgm:t>
    </dgm:pt>
    <dgm:pt modelId="{80F116AF-A134-485E-9DAC-6397F5996631}" type="sibTrans" cxnId="{76E9A623-B357-4B56-8E81-885EF7BD6C56}">
      <dgm:prSet/>
      <dgm:spPr/>
      <dgm:t>
        <a:bodyPr/>
        <a:lstStyle/>
        <a:p>
          <a:endParaRPr lang="zh-CN" altLang="en-US" sz="1200"/>
        </a:p>
      </dgm:t>
    </dgm:pt>
    <dgm:pt modelId="{569C6BF5-BB65-48C6-806F-31B91F765831}">
      <dgm:prSet phldrT="[文本]" custT="1"/>
      <dgm:spPr/>
      <dgm:t>
        <a:bodyPr/>
        <a:lstStyle/>
        <a:p>
          <a:r>
            <a:rPr lang="zh-CN" altLang="en-US" sz="1200" dirty="0" smtClean="0"/>
            <a:t>死库</a:t>
          </a:r>
          <a:endParaRPr lang="zh-CN" altLang="en-US" sz="1200" dirty="0"/>
        </a:p>
      </dgm:t>
    </dgm:pt>
    <dgm:pt modelId="{E80614DC-599D-49F9-B320-7F73366D13A7}" type="parTrans" cxnId="{10276C3E-245A-4A79-8A42-75F6B4716275}">
      <dgm:prSet/>
      <dgm:spPr/>
      <dgm:t>
        <a:bodyPr/>
        <a:lstStyle/>
        <a:p>
          <a:endParaRPr lang="zh-CN" altLang="en-US" sz="1200"/>
        </a:p>
      </dgm:t>
    </dgm:pt>
    <dgm:pt modelId="{A37EB9C3-AE43-4AC9-BC81-5E119E8BD5FA}" type="sibTrans" cxnId="{10276C3E-245A-4A79-8A42-75F6B4716275}">
      <dgm:prSet/>
      <dgm:spPr/>
      <dgm:t>
        <a:bodyPr/>
        <a:lstStyle/>
        <a:p>
          <a:endParaRPr lang="zh-CN" altLang="en-US" sz="1200"/>
        </a:p>
      </dgm:t>
    </dgm:pt>
    <dgm:pt modelId="{957C776D-DCB1-4223-8144-7DCDFA380138}" type="pres">
      <dgm:prSet presAssocID="{008CF31E-6F07-4AB5-A6A5-E640146D99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C77D242-E131-4E82-B792-0BF1904B6840}" type="pres">
      <dgm:prSet presAssocID="{A0808E11-C23F-4651-8602-5C6D8C383915}" presName="root" presStyleCnt="0"/>
      <dgm:spPr/>
    </dgm:pt>
    <dgm:pt modelId="{2E2423B0-E7D8-4B16-8D4D-2F073216357B}" type="pres">
      <dgm:prSet presAssocID="{A0808E11-C23F-4651-8602-5C6D8C383915}" presName="rootComposite" presStyleCnt="0"/>
      <dgm:spPr/>
    </dgm:pt>
    <dgm:pt modelId="{B365583F-EBEB-4938-86BB-961622C9C719}" type="pres">
      <dgm:prSet presAssocID="{A0808E11-C23F-4651-8602-5C6D8C383915}" presName="rootText" presStyleLbl="node1" presStyleIdx="0" presStyleCnt="1" custLinFactNeighborX="-6440" custLinFactNeighborY="-225"/>
      <dgm:spPr/>
      <dgm:t>
        <a:bodyPr/>
        <a:lstStyle/>
        <a:p>
          <a:endParaRPr lang="zh-CN" altLang="en-US"/>
        </a:p>
      </dgm:t>
    </dgm:pt>
    <dgm:pt modelId="{A823C8F6-98F5-4AA8-AE01-42CE76445C4A}" type="pres">
      <dgm:prSet presAssocID="{A0808E11-C23F-4651-8602-5C6D8C383915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B2BDFC8E-4246-45B8-AE14-45C39ADB150E}" type="pres">
      <dgm:prSet presAssocID="{A0808E11-C23F-4651-8602-5C6D8C383915}" presName="childShape" presStyleCnt="0"/>
      <dgm:spPr/>
    </dgm:pt>
    <dgm:pt modelId="{4E17A844-0736-4279-A1D1-1B87C5FACF6E}" type="pres">
      <dgm:prSet presAssocID="{106236E8-C311-451D-8FFD-588BD6315572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849BF46A-A08B-4D64-9D6A-F2CC4EE1DB7F}" type="pres">
      <dgm:prSet presAssocID="{69F7717B-FBEA-4C75-AD27-95AD5521B60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31B1B0-9398-435D-94AC-99486C7369BE}" type="pres">
      <dgm:prSet presAssocID="{197F4BCA-225A-4489-A092-3AA1FD096142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1950E186-C232-46C3-941D-579243F679BF}" type="pres">
      <dgm:prSet presAssocID="{8044B56B-F547-4F59-B5FD-79DA9FCCB87B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C2E65-6D97-42F5-957F-7805FA8F4453}" type="pres">
      <dgm:prSet presAssocID="{DC293C83-7342-4A62-9E17-BB0BEBE43BF3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38DDE2D7-4C74-4B5B-A7BC-62EF8B8D448B}" type="pres">
      <dgm:prSet presAssocID="{B1A64254-3B67-4B85-83C0-DA7881B95633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5175BA-22D3-463D-B477-FB05364DC631}" type="pres">
      <dgm:prSet presAssocID="{E80614DC-599D-49F9-B320-7F73366D13A7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7C0914FF-35C8-4DE4-92F6-428EFAE10BB3}" type="pres">
      <dgm:prSet presAssocID="{569C6BF5-BB65-48C6-806F-31B91F765831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A7E113-6AB0-4B01-9123-DB0F92F67DD1}" type="presOf" srcId="{197F4BCA-225A-4489-A092-3AA1FD096142}" destId="{C031B1B0-9398-435D-94AC-99486C7369BE}" srcOrd="0" destOrd="0" presId="urn:microsoft.com/office/officeart/2005/8/layout/hierarchy3"/>
    <dgm:cxn modelId="{10276C3E-245A-4A79-8A42-75F6B4716275}" srcId="{A0808E11-C23F-4651-8602-5C6D8C383915}" destId="{569C6BF5-BB65-48C6-806F-31B91F765831}" srcOrd="3" destOrd="0" parTransId="{E80614DC-599D-49F9-B320-7F73366D13A7}" sibTransId="{A37EB9C3-AE43-4AC9-BC81-5E119E8BD5FA}"/>
    <dgm:cxn modelId="{59BC59B8-2395-4C0D-BCCB-F67B488C032F}" srcId="{A0808E11-C23F-4651-8602-5C6D8C383915}" destId="{69F7717B-FBEA-4C75-AD27-95AD5521B601}" srcOrd="0" destOrd="0" parTransId="{106236E8-C311-451D-8FFD-588BD6315572}" sibTransId="{38A714AD-B4D4-4473-86BC-317C70F4F171}"/>
    <dgm:cxn modelId="{32462573-848F-4470-8724-14863A058F3C}" type="presOf" srcId="{E80614DC-599D-49F9-B320-7F73366D13A7}" destId="{DE5175BA-22D3-463D-B477-FB05364DC631}" srcOrd="0" destOrd="0" presId="urn:microsoft.com/office/officeart/2005/8/layout/hierarchy3"/>
    <dgm:cxn modelId="{3228C6D7-FE45-4F53-8977-275B88254FEF}" type="presOf" srcId="{B1A64254-3B67-4B85-83C0-DA7881B95633}" destId="{38DDE2D7-4C74-4B5B-A7BC-62EF8B8D448B}" srcOrd="0" destOrd="0" presId="urn:microsoft.com/office/officeart/2005/8/layout/hierarchy3"/>
    <dgm:cxn modelId="{2E323B27-BB66-4843-8C4C-815DED489B2D}" type="presOf" srcId="{8044B56B-F547-4F59-B5FD-79DA9FCCB87B}" destId="{1950E186-C232-46C3-941D-579243F679BF}" srcOrd="0" destOrd="0" presId="urn:microsoft.com/office/officeart/2005/8/layout/hierarchy3"/>
    <dgm:cxn modelId="{8445BFE8-E87A-40FA-9E58-C7088094B090}" type="presOf" srcId="{008CF31E-6F07-4AB5-A6A5-E640146D99B9}" destId="{957C776D-DCB1-4223-8144-7DCDFA380138}" srcOrd="0" destOrd="0" presId="urn:microsoft.com/office/officeart/2005/8/layout/hierarchy3"/>
    <dgm:cxn modelId="{EA5843D1-0495-4BD2-A5C5-59B7EA89B50B}" type="presOf" srcId="{A0808E11-C23F-4651-8602-5C6D8C383915}" destId="{B365583F-EBEB-4938-86BB-961622C9C719}" srcOrd="0" destOrd="0" presId="urn:microsoft.com/office/officeart/2005/8/layout/hierarchy3"/>
    <dgm:cxn modelId="{90CF723B-89E3-464F-AC2D-9C7206BFED2E}" type="presOf" srcId="{106236E8-C311-451D-8FFD-588BD6315572}" destId="{4E17A844-0736-4279-A1D1-1B87C5FACF6E}" srcOrd="0" destOrd="0" presId="urn:microsoft.com/office/officeart/2005/8/layout/hierarchy3"/>
    <dgm:cxn modelId="{11F4CA12-40B3-46DF-AF73-A7BAD4D86152}" srcId="{A0808E11-C23F-4651-8602-5C6D8C383915}" destId="{8044B56B-F547-4F59-B5FD-79DA9FCCB87B}" srcOrd="1" destOrd="0" parTransId="{197F4BCA-225A-4489-A092-3AA1FD096142}" sibTransId="{B4373EA5-CA0D-4EC4-970A-F43C57F4E13C}"/>
    <dgm:cxn modelId="{756292DC-79B9-4D09-B1E4-E8546AAF87FD}" type="presOf" srcId="{DC293C83-7342-4A62-9E17-BB0BEBE43BF3}" destId="{0C6C2E65-6D97-42F5-957F-7805FA8F4453}" srcOrd="0" destOrd="0" presId="urn:microsoft.com/office/officeart/2005/8/layout/hierarchy3"/>
    <dgm:cxn modelId="{76E9A623-B357-4B56-8E81-885EF7BD6C56}" srcId="{A0808E11-C23F-4651-8602-5C6D8C383915}" destId="{B1A64254-3B67-4B85-83C0-DA7881B95633}" srcOrd="2" destOrd="0" parTransId="{DC293C83-7342-4A62-9E17-BB0BEBE43BF3}" sibTransId="{80F116AF-A134-485E-9DAC-6397F5996631}"/>
    <dgm:cxn modelId="{8DF16918-0392-411D-8222-141FF6632903}" srcId="{008CF31E-6F07-4AB5-A6A5-E640146D99B9}" destId="{A0808E11-C23F-4651-8602-5C6D8C383915}" srcOrd="0" destOrd="0" parTransId="{97F279CB-6431-49C7-A9C9-78B9A973AD62}" sibTransId="{FE99DC5F-3706-418C-A9F3-7BAC5624929C}"/>
    <dgm:cxn modelId="{E7D86617-FA06-4F89-9611-4C171E512E04}" type="presOf" srcId="{69F7717B-FBEA-4C75-AD27-95AD5521B601}" destId="{849BF46A-A08B-4D64-9D6A-F2CC4EE1DB7F}" srcOrd="0" destOrd="0" presId="urn:microsoft.com/office/officeart/2005/8/layout/hierarchy3"/>
    <dgm:cxn modelId="{ABFE4DF7-2C48-4223-81C5-DC08AF24C902}" type="presOf" srcId="{A0808E11-C23F-4651-8602-5C6D8C383915}" destId="{A823C8F6-98F5-4AA8-AE01-42CE76445C4A}" srcOrd="1" destOrd="0" presId="urn:microsoft.com/office/officeart/2005/8/layout/hierarchy3"/>
    <dgm:cxn modelId="{6EE56D5F-A062-48C2-8FF1-71D3FEAAF531}" type="presOf" srcId="{569C6BF5-BB65-48C6-806F-31B91F765831}" destId="{7C0914FF-35C8-4DE4-92F6-428EFAE10BB3}" srcOrd="0" destOrd="0" presId="urn:microsoft.com/office/officeart/2005/8/layout/hierarchy3"/>
    <dgm:cxn modelId="{AC0CA3CC-2BE6-4C2F-B862-57856DF55D3E}" type="presParOf" srcId="{957C776D-DCB1-4223-8144-7DCDFA380138}" destId="{0C77D242-E131-4E82-B792-0BF1904B6840}" srcOrd="0" destOrd="0" presId="urn:microsoft.com/office/officeart/2005/8/layout/hierarchy3"/>
    <dgm:cxn modelId="{15098ECA-BC79-42D2-A1B7-DEE0F06DBC88}" type="presParOf" srcId="{0C77D242-E131-4E82-B792-0BF1904B6840}" destId="{2E2423B0-E7D8-4B16-8D4D-2F073216357B}" srcOrd="0" destOrd="0" presId="urn:microsoft.com/office/officeart/2005/8/layout/hierarchy3"/>
    <dgm:cxn modelId="{FF7563BD-EA2B-4416-993A-B00EA36D1C0E}" type="presParOf" srcId="{2E2423B0-E7D8-4B16-8D4D-2F073216357B}" destId="{B365583F-EBEB-4938-86BB-961622C9C719}" srcOrd="0" destOrd="0" presId="urn:microsoft.com/office/officeart/2005/8/layout/hierarchy3"/>
    <dgm:cxn modelId="{6CAB6A9A-0645-4AB3-AE48-C215E5A4C47A}" type="presParOf" srcId="{2E2423B0-E7D8-4B16-8D4D-2F073216357B}" destId="{A823C8F6-98F5-4AA8-AE01-42CE76445C4A}" srcOrd="1" destOrd="0" presId="urn:microsoft.com/office/officeart/2005/8/layout/hierarchy3"/>
    <dgm:cxn modelId="{A6F4252B-839E-49CB-8B25-6D260C8FEA2C}" type="presParOf" srcId="{0C77D242-E131-4E82-B792-0BF1904B6840}" destId="{B2BDFC8E-4246-45B8-AE14-45C39ADB150E}" srcOrd="1" destOrd="0" presId="urn:microsoft.com/office/officeart/2005/8/layout/hierarchy3"/>
    <dgm:cxn modelId="{17EC2347-A133-40C6-9F5B-A72E3867168E}" type="presParOf" srcId="{B2BDFC8E-4246-45B8-AE14-45C39ADB150E}" destId="{4E17A844-0736-4279-A1D1-1B87C5FACF6E}" srcOrd="0" destOrd="0" presId="urn:microsoft.com/office/officeart/2005/8/layout/hierarchy3"/>
    <dgm:cxn modelId="{CEF426F2-CF9E-4F76-BC78-2106C47F9F75}" type="presParOf" srcId="{B2BDFC8E-4246-45B8-AE14-45C39ADB150E}" destId="{849BF46A-A08B-4D64-9D6A-F2CC4EE1DB7F}" srcOrd="1" destOrd="0" presId="urn:microsoft.com/office/officeart/2005/8/layout/hierarchy3"/>
    <dgm:cxn modelId="{107B7771-AADC-4819-B833-96AFC56C0256}" type="presParOf" srcId="{B2BDFC8E-4246-45B8-AE14-45C39ADB150E}" destId="{C031B1B0-9398-435D-94AC-99486C7369BE}" srcOrd="2" destOrd="0" presId="urn:microsoft.com/office/officeart/2005/8/layout/hierarchy3"/>
    <dgm:cxn modelId="{8D823B5D-C893-4995-A7EA-C0DBFCB77BEE}" type="presParOf" srcId="{B2BDFC8E-4246-45B8-AE14-45C39ADB150E}" destId="{1950E186-C232-46C3-941D-579243F679BF}" srcOrd="3" destOrd="0" presId="urn:microsoft.com/office/officeart/2005/8/layout/hierarchy3"/>
    <dgm:cxn modelId="{840AE4CF-0BC2-4AF4-97BB-8921E5A18BFB}" type="presParOf" srcId="{B2BDFC8E-4246-45B8-AE14-45C39ADB150E}" destId="{0C6C2E65-6D97-42F5-957F-7805FA8F4453}" srcOrd="4" destOrd="0" presId="urn:microsoft.com/office/officeart/2005/8/layout/hierarchy3"/>
    <dgm:cxn modelId="{D357D417-5AE0-478A-8DA3-5ED4F58B8AB6}" type="presParOf" srcId="{B2BDFC8E-4246-45B8-AE14-45C39ADB150E}" destId="{38DDE2D7-4C74-4B5B-A7BC-62EF8B8D448B}" srcOrd="5" destOrd="0" presId="urn:microsoft.com/office/officeart/2005/8/layout/hierarchy3"/>
    <dgm:cxn modelId="{21B2A26F-7602-4E3E-993A-F128ADCA2289}" type="presParOf" srcId="{B2BDFC8E-4246-45B8-AE14-45C39ADB150E}" destId="{DE5175BA-22D3-463D-B477-FB05364DC631}" srcOrd="6" destOrd="0" presId="urn:microsoft.com/office/officeart/2005/8/layout/hierarchy3"/>
    <dgm:cxn modelId="{49F3B3E1-32D7-467A-B428-D412D5694763}" type="presParOf" srcId="{B2BDFC8E-4246-45B8-AE14-45C39ADB150E}" destId="{7C0914FF-35C8-4DE4-92F6-428EFAE10BB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8CF31E-6F07-4AB5-A6A5-E640146D99B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808E11-C23F-4651-8602-5C6D8C383915}">
      <dgm:prSet phldrT="[文本]" custT="1"/>
      <dgm:spPr/>
      <dgm:t>
        <a:bodyPr/>
        <a:lstStyle/>
        <a:p>
          <a:r>
            <a:rPr lang="zh-CN" altLang="en-US" sz="1400" dirty="0" smtClean="0"/>
            <a:t>客户</a:t>
          </a:r>
          <a:endParaRPr lang="zh-CN" altLang="en-US" sz="1400" dirty="0"/>
        </a:p>
      </dgm:t>
    </dgm:pt>
    <dgm:pt modelId="{97F279CB-6431-49C7-A9C9-78B9A973AD62}" type="parTrans" cxnId="{8DF16918-0392-411D-8222-141FF6632903}">
      <dgm:prSet/>
      <dgm:spPr/>
      <dgm:t>
        <a:bodyPr/>
        <a:lstStyle/>
        <a:p>
          <a:endParaRPr lang="zh-CN" altLang="en-US" sz="1200"/>
        </a:p>
      </dgm:t>
    </dgm:pt>
    <dgm:pt modelId="{FE99DC5F-3706-418C-A9F3-7BAC5624929C}" type="sibTrans" cxnId="{8DF16918-0392-411D-8222-141FF6632903}">
      <dgm:prSet/>
      <dgm:spPr/>
      <dgm:t>
        <a:bodyPr/>
        <a:lstStyle/>
        <a:p>
          <a:endParaRPr lang="zh-CN" altLang="en-US" sz="1200"/>
        </a:p>
      </dgm:t>
    </dgm:pt>
    <dgm:pt modelId="{69F7717B-FBEA-4C75-AD27-95AD5521B601}">
      <dgm:prSet phldrT="[文本]" custT="1"/>
      <dgm:spPr/>
      <dgm:t>
        <a:bodyPr/>
        <a:lstStyle/>
        <a:p>
          <a:r>
            <a:rPr lang="zh-CN" altLang="en-US" sz="1200" dirty="0" smtClean="0"/>
            <a:t>客流</a:t>
          </a:r>
          <a:endParaRPr lang="zh-CN" altLang="en-US" sz="1200" dirty="0"/>
        </a:p>
      </dgm:t>
    </dgm:pt>
    <dgm:pt modelId="{106236E8-C311-451D-8FFD-588BD6315572}" type="parTrans" cxnId="{59BC59B8-2395-4C0D-BCCB-F67B488C032F}">
      <dgm:prSet/>
      <dgm:spPr/>
      <dgm:t>
        <a:bodyPr/>
        <a:lstStyle/>
        <a:p>
          <a:endParaRPr lang="zh-CN" altLang="en-US" sz="1200"/>
        </a:p>
      </dgm:t>
    </dgm:pt>
    <dgm:pt modelId="{38A714AD-B4D4-4473-86BC-317C70F4F171}" type="sibTrans" cxnId="{59BC59B8-2395-4C0D-BCCB-F67B488C032F}">
      <dgm:prSet/>
      <dgm:spPr/>
      <dgm:t>
        <a:bodyPr/>
        <a:lstStyle/>
        <a:p>
          <a:endParaRPr lang="zh-CN" altLang="en-US" sz="1200"/>
        </a:p>
      </dgm:t>
    </dgm:pt>
    <dgm:pt modelId="{8044B56B-F547-4F59-B5FD-79DA9FCCB87B}">
      <dgm:prSet phldrT="[文本]" custT="1"/>
      <dgm:spPr/>
      <dgm:t>
        <a:bodyPr/>
        <a:lstStyle/>
        <a:p>
          <a:r>
            <a:rPr lang="zh-CN" altLang="en-US" sz="1200" dirty="0" smtClean="0"/>
            <a:t>转化率</a:t>
          </a:r>
          <a:endParaRPr lang="zh-CN" altLang="en-US" sz="1200" dirty="0"/>
        </a:p>
      </dgm:t>
    </dgm:pt>
    <dgm:pt modelId="{197F4BCA-225A-4489-A092-3AA1FD096142}" type="parTrans" cxnId="{11F4CA12-40B3-46DF-AF73-A7BAD4D86152}">
      <dgm:prSet/>
      <dgm:spPr/>
      <dgm:t>
        <a:bodyPr/>
        <a:lstStyle/>
        <a:p>
          <a:endParaRPr lang="zh-CN" altLang="en-US" sz="1200"/>
        </a:p>
      </dgm:t>
    </dgm:pt>
    <dgm:pt modelId="{B4373EA5-CA0D-4EC4-970A-F43C57F4E13C}" type="sibTrans" cxnId="{11F4CA12-40B3-46DF-AF73-A7BAD4D86152}">
      <dgm:prSet/>
      <dgm:spPr/>
      <dgm:t>
        <a:bodyPr/>
        <a:lstStyle/>
        <a:p>
          <a:endParaRPr lang="zh-CN" altLang="en-US" sz="1200"/>
        </a:p>
      </dgm:t>
    </dgm:pt>
    <dgm:pt modelId="{B1A64254-3B67-4B85-83C0-DA7881B95633}">
      <dgm:prSet phldrT="[文本]" custT="1"/>
      <dgm:spPr/>
      <dgm:t>
        <a:bodyPr/>
        <a:lstStyle/>
        <a:p>
          <a:r>
            <a:rPr lang="zh-CN" altLang="en-US" sz="1200" dirty="0" smtClean="0"/>
            <a:t>客单价</a:t>
          </a:r>
          <a:endParaRPr lang="zh-CN" altLang="en-US" sz="1200" dirty="0"/>
        </a:p>
      </dgm:t>
    </dgm:pt>
    <dgm:pt modelId="{DC293C83-7342-4A62-9E17-BB0BEBE43BF3}" type="parTrans" cxnId="{76E9A623-B357-4B56-8E81-885EF7BD6C56}">
      <dgm:prSet/>
      <dgm:spPr/>
      <dgm:t>
        <a:bodyPr/>
        <a:lstStyle/>
        <a:p>
          <a:endParaRPr lang="zh-CN" altLang="en-US" sz="1200"/>
        </a:p>
      </dgm:t>
    </dgm:pt>
    <dgm:pt modelId="{80F116AF-A134-485E-9DAC-6397F5996631}" type="sibTrans" cxnId="{76E9A623-B357-4B56-8E81-885EF7BD6C56}">
      <dgm:prSet/>
      <dgm:spPr/>
      <dgm:t>
        <a:bodyPr/>
        <a:lstStyle/>
        <a:p>
          <a:endParaRPr lang="zh-CN" altLang="en-US" sz="1200"/>
        </a:p>
      </dgm:t>
    </dgm:pt>
    <dgm:pt modelId="{569C6BF5-BB65-48C6-806F-31B91F765831}">
      <dgm:prSet phldrT="[文本]" custT="1"/>
      <dgm:spPr/>
      <dgm:t>
        <a:bodyPr/>
        <a:lstStyle/>
        <a:p>
          <a:r>
            <a:rPr lang="zh-CN" altLang="en-US" sz="1200" dirty="0" smtClean="0"/>
            <a:t>画像</a:t>
          </a:r>
          <a:endParaRPr lang="zh-CN" altLang="en-US" sz="1200" dirty="0"/>
        </a:p>
      </dgm:t>
    </dgm:pt>
    <dgm:pt modelId="{E80614DC-599D-49F9-B320-7F73366D13A7}" type="parTrans" cxnId="{10276C3E-245A-4A79-8A42-75F6B4716275}">
      <dgm:prSet/>
      <dgm:spPr/>
      <dgm:t>
        <a:bodyPr/>
        <a:lstStyle/>
        <a:p>
          <a:endParaRPr lang="zh-CN" altLang="en-US" sz="1200"/>
        </a:p>
      </dgm:t>
    </dgm:pt>
    <dgm:pt modelId="{A37EB9C3-AE43-4AC9-BC81-5E119E8BD5FA}" type="sibTrans" cxnId="{10276C3E-245A-4A79-8A42-75F6B4716275}">
      <dgm:prSet/>
      <dgm:spPr/>
      <dgm:t>
        <a:bodyPr/>
        <a:lstStyle/>
        <a:p>
          <a:endParaRPr lang="zh-CN" altLang="en-US" sz="1200"/>
        </a:p>
      </dgm:t>
    </dgm:pt>
    <dgm:pt modelId="{957C776D-DCB1-4223-8144-7DCDFA380138}" type="pres">
      <dgm:prSet presAssocID="{008CF31E-6F07-4AB5-A6A5-E640146D99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C77D242-E131-4E82-B792-0BF1904B6840}" type="pres">
      <dgm:prSet presAssocID="{A0808E11-C23F-4651-8602-5C6D8C383915}" presName="root" presStyleCnt="0"/>
      <dgm:spPr/>
    </dgm:pt>
    <dgm:pt modelId="{2E2423B0-E7D8-4B16-8D4D-2F073216357B}" type="pres">
      <dgm:prSet presAssocID="{A0808E11-C23F-4651-8602-5C6D8C383915}" presName="rootComposite" presStyleCnt="0"/>
      <dgm:spPr/>
    </dgm:pt>
    <dgm:pt modelId="{B365583F-EBEB-4938-86BB-961622C9C719}" type="pres">
      <dgm:prSet presAssocID="{A0808E11-C23F-4651-8602-5C6D8C383915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A823C8F6-98F5-4AA8-AE01-42CE76445C4A}" type="pres">
      <dgm:prSet presAssocID="{A0808E11-C23F-4651-8602-5C6D8C383915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B2BDFC8E-4246-45B8-AE14-45C39ADB150E}" type="pres">
      <dgm:prSet presAssocID="{A0808E11-C23F-4651-8602-5C6D8C383915}" presName="childShape" presStyleCnt="0"/>
      <dgm:spPr/>
    </dgm:pt>
    <dgm:pt modelId="{4E17A844-0736-4279-A1D1-1B87C5FACF6E}" type="pres">
      <dgm:prSet presAssocID="{106236E8-C311-451D-8FFD-588BD6315572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849BF46A-A08B-4D64-9D6A-F2CC4EE1DB7F}" type="pres">
      <dgm:prSet presAssocID="{69F7717B-FBEA-4C75-AD27-95AD5521B60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31B1B0-9398-435D-94AC-99486C7369BE}" type="pres">
      <dgm:prSet presAssocID="{197F4BCA-225A-4489-A092-3AA1FD096142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1950E186-C232-46C3-941D-579243F679BF}" type="pres">
      <dgm:prSet presAssocID="{8044B56B-F547-4F59-B5FD-79DA9FCCB87B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C2E65-6D97-42F5-957F-7805FA8F4453}" type="pres">
      <dgm:prSet presAssocID="{DC293C83-7342-4A62-9E17-BB0BEBE43BF3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38DDE2D7-4C74-4B5B-A7BC-62EF8B8D448B}" type="pres">
      <dgm:prSet presAssocID="{B1A64254-3B67-4B85-83C0-DA7881B95633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5175BA-22D3-463D-B477-FB05364DC631}" type="pres">
      <dgm:prSet presAssocID="{E80614DC-599D-49F9-B320-7F73366D13A7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7C0914FF-35C8-4DE4-92F6-428EFAE10BB3}" type="pres">
      <dgm:prSet presAssocID="{569C6BF5-BB65-48C6-806F-31B91F765831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A7E113-6AB0-4B01-9123-DB0F92F67DD1}" type="presOf" srcId="{197F4BCA-225A-4489-A092-3AA1FD096142}" destId="{C031B1B0-9398-435D-94AC-99486C7369BE}" srcOrd="0" destOrd="0" presId="urn:microsoft.com/office/officeart/2005/8/layout/hierarchy3"/>
    <dgm:cxn modelId="{10276C3E-245A-4A79-8A42-75F6B4716275}" srcId="{A0808E11-C23F-4651-8602-5C6D8C383915}" destId="{569C6BF5-BB65-48C6-806F-31B91F765831}" srcOrd="3" destOrd="0" parTransId="{E80614DC-599D-49F9-B320-7F73366D13A7}" sibTransId="{A37EB9C3-AE43-4AC9-BC81-5E119E8BD5FA}"/>
    <dgm:cxn modelId="{59BC59B8-2395-4C0D-BCCB-F67B488C032F}" srcId="{A0808E11-C23F-4651-8602-5C6D8C383915}" destId="{69F7717B-FBEA-4C75-AD27-95AD5521B601}" srcOrd="0" destOrd="0" parTransId="{106236E8-C311-451D-8FFD-588BD6315572}" sibTransId="{38A714AD-B4D4-4473-86BC-317C70F4F171}"/>
    <dgm:cxn modelId="{32462573-848F-4470-8724-14863A058F3C}" type="presOf" srcId="{E80614DC-599D-49F9-B320-7F73366D13A7}" destId="{DE5175BA-22D3-463D-B477-FB05364DC631}" srcOrd="0" destOrd="0" presId="urn:microsoft.com/office/officeart/2005/8/layout/hierarchy3"/>
    <dgm:cxn modelId="{3228C6D7-FE45-4F53-8977-275B88254FEF}" type="presOf" srcId="{B1A64254-3B67-4B85-83C0-DA7881B95633}" destId="{38DDE2D7-4C74-4B5B-A7BC-62EF8B8D448B}" srcOrd="0" destOrd="0" presId="urn:microsoft.com/office/officeart/2005/8/layout/hierarchy3"/>
    <dgm:cxn modelId="{2E323B27-BB66-4843-8C4C-815DED489B2D}" type="presOf" srcId="{8044B56B-F547-4F59-B5FD-79DA9FCCB87B}" destId="{1950E186-C232-46C3-941D-579243F679BF}" srcOrd="0" destOrd="0" presId="urn:microsoft.com/office/officeart/2005/8/layout/hierarchy3"/>
    <dgm:cxn modelId="{8445BFE8-E87A-40FA-9E58-C7088094B090}" type="presOf" srcId="{008CF31E-6F07-4AB5-A6A5-E640146D99B9}" destId="{957C776D-DCB1-4223-8144-7DCDFA380138}" srcOrd="0" destOrd="0" presId="urn:microsoft.com/office/officeart/2005/8/layout/hierarchy3"/>
    <dgm:cxn modelId="{EA5843D1-0495-4BD2-A5C5-59B7EA89B50B}" type="presOf" srcId="{A0808E11-C23F-4651-8602-5C6D8C383915}" destId="{B365583F-EBEB-4938-86BB-961622C9C719}" srcOrd="0" destOrd="0" presId="urn:microsoft.com/office/officeart/2005/8/layout/hierarchy3"/>
    <dgm:cxn modelId="{90CF723B-89E3-464F-AC2D-9C7206BFED2E}" type="presOf" srcId="{106236E8-C311-451D-8FFD-588BD6315572}" destId="{4E17A844-0736-4279-A1D1-1B87C5FACF6E}" srcOrd="0" destOrd="0" presId="urn:microsoft.com/office/officeart/2005/8/layout/hierarchy3"/>
    <dgm:cxn modelId="{11F4CA12-40B3-46DF-AF73-A7BAD4D86152}" srcId="{A0808E11-C23F-4651-8602-5C6D8C383915}" destId="{8044B56B-F547-4F59-B5FD-79DA9FCCB87B}" srcOrd="1" destOrd="0" parTransId="{197F4BCA-225A-4489-A092-3AA1FD096142}" sibTransId="{B4373EA5-CA0D-4EC4-970A-F43C57F4E13C}"/>
    <dgm:cxn modelId="{756292DC-79B9-4D09-B1E4-E8546AAF87FD}" type="presOf" srcId="{DC293C83-7342-4A62-9E17-BB0BEBE43BF3}" destId="{0C6C2E65-6D97-42F5-957F-7805FA8F4453}" srcOrd="0" destOrd="0" presId="urn:microsoft.com/office/officeart/2005/8/layout/hierarchy3"/>
    <dgm:cxn modelId="{76E9A623-B357-4B56-8E81-885EF7BD6C56}" srcId="{A0808E11-C23F-4651-8602-5C6D8C383915}" destId="{B1A64254-3B67-4B85-83C0-DA7881B95633}" srcOrd="2" destOrd="0" parTransId="{DC293C83-7342-4A62-9E17-BB0BEBE43BF3}" sibTransId="{80F116AF-A134-485E-9DAC-6397F5996631}"/>
    <dgm:cxn modelId="{8DF16918-0392-411D-8222-141FF6632903}" srcId="{008CF31E-6F07-4AB5-A6A5-E640146D99B9}" destId="{A0808E11-C23F-4651-8602-5C6D8C383915}" srcOrd="0" destOrd="0" parTransId="{97F279CB-6431-49C7-A9C9-78B9A973AD62}" sibTransId="{FE99DC5F-3706-418C-A9F3-7BAC5624929C}"/>
    <dgm:cxn modelId="{E7D86617-FA06-4F89-9611-4C171E512E04}" type="presOf" srcId="{69F7717B-FBEA-4C75-AD27-95AD5521B601}" destId="{849BF46A-A08B-4D64-9D6A-F2CC4EE1DB7F}" srcOrd="0" destOrd="0" presId="urn:microsoft.com/office/officeart/2005/8/layout/hierarchy3"/>
    <dgm:cxn modelId="{ABFE4DF7-2C48-4223-81C5-DC08AF24C902}" type="presOf" srcId="{A0808E11-C23F-4651-8602-5C6D8C383915}" destId="{A823C8F6-98F5-4AA8-AE01-42CE76445C4A}" srcOrd="1" destOrd="0" presId="urn:microsoft.com/office/officeart/2005/8/layout/hierarchy3"/>
    <dgm:cxn modelId="{6EE56D5F-A062-48C2-8FF1-71D3FEAAF531}" type="presOf" srcId="{569C6BF5-BB65-48C6-806F-31B91F765831}" destId="{7C0914FF-35C8-4DE4-92F6-428EFAE10BB3}" srcOrd="0" destOrd="0" presId="urn:microsoft.com/office/officeart/2005/8/layout/hierarchy3"/>
    <dgm:cxn modelId="{AC0CA3CC-2BE6-4C2F-B862-57856DF55D3E}" type="presParOf" srcId="{957C776D-DCB1-4223-8144-7DCDFA380138}" destId="{0C77D242-E131-4E82-B792-0BF1904B6840}" srcOrd="0" destOrd="0" presId="urn:microsoft.com/office/officeart/2005/8/layout/hierarchy3"/>
    <dgm:cxn modelId="{15098ECA-BC79-42D2-A1B7-DEE0F06DBC88}" type="presParOf" srcId="{0C77D242-E131-4E82-B792-0BF1904B6840}" destId="{2E2423B0-E7D8-4B16-8D4D-2F073216357B}" srcOrd="0" destOrd="0" presId="urn:microsoft.com/office/officeart/2005/8/layout/hierarchy3"/>
    <dgm:cxn modelId="{FF7563BD-EA2B-4416-993A-B00EA36D1C0E}" type="presParOf" srcId="{2E2423B0-E7D8-4B16-8D4D-2F073216357B}" destId="{B365583F-EBEB-4938-86BB-961622C9C719}" srcOrd="0" destOrd="0" presId="urn:microsoft.com/office/officeart/2005/8/layout/hierarchy3"/>
    <dgm:cxn modelId="{6CAB6A9A-0645-4AB3-AE48-C215E5A4C47A}" type="presParOf" srcId="{2E2423B0-E7D8-4B16-8D4D-2F073216357B}" destId="{A823C8F6-98F5-4AA8-AE01-42CE76445C4A}" srcOrd="1" destOrd="0" presId="urn:microsoft.com/office/officeart/2005/8/layout/hierarchy3"/>
    <dgm:cxn modelId="{A6F4252B-839E-49CB-8B25-6D260C8FEA2C}" type="presParOf" srcId="{0C77D242-E131-4E82-B792-0BF1904B6840}" destId="{B2BDFC8E-4246-45B8-AE14-45C39ADB150E}" srcOrd="1" destOrd="0" presId="urn:microsoft.com/office/officeart/2005/8/layout/hierarchy3"/>
    <dgm:cxn modelId="{17EC2347-A133-40C6-9F5B-A72E3867168E}" type="presParOf" srcId="{B2BDFC8E-4246-45B8-AE14-45C39ADB150E}" destId="{4E17A844-0736-4279-A1D1-1B87C5FACF6E}" srcOrd="0" destOrd="0" presId="urn:microsoft.com/office/officeart/2005/8/layout/hierarchy3"/>
    <dgm:cxn modelId="{CEF426F2-CF9E-4F76-BC78-2106C47F9F75}" type="presParOf" srcId="{B2BDFC8E-4246-45B8-AE14-45C39ADB150E}" destId="{849BF46A-A08B-4D64-9D6A-F2CC4EE1DB7F}" srcOrd="1" destOrd="0" presId="urn:microsoft.com/office/officeart/2005/8/layout/hierarchy3"/>
    <dgm:cxn modelId="{107B7771-AADC-4819-B833-96AFC56C0256}" type="presParOf" srcId="{B2BDFC8E-4246-45B8-AE14-45C39ADB150E}" destId="{C031B1B0-9398-435D-94AC-99486C7369BE}" srcOrd="2" destOrd="0" presId="urn:microsoft.com/office/officeart/2005/8/layout/hierarchy3"/>
    <dgm:cxn modelId="{8D823B5D-C893-4995-A7EA-C0DBFCB77BEE}" type="presParOf" srcId="{B2BDFC8E-4246-45B8-AE14-45C39ADB150E}" destId="{1950E186-C232-46C3-941D-579243F679BF}" srcOrd="3" destOrd="0" presId="urn:microsoft.com/office/officeart/2005/8/layout/hierarchy3"/>
    <dgm:cxn modelId="{840AE4CF-0BC2-4AF4-97BB-8921E5A18BFB}" type="presParOf" srcId="{B2BDFC8E-4246-45B8-AE14-45C39ADB150E}" destId="{0C6C2E65-6D97-42F5-957F-7805FA8F4453}" srcOrd="4" destOrd="0" presId="urn:microsoft.com/office/officeart/2005/8/layout/hierarchy3"/>
    <dgm:cxn modelId="{D357D417-5AE0-478A-8DA3-5ED4F58B8AB6}" type="presParOf" srcId="{B2BDFC8E-4246-45B8-AE14-45C39ADB150E}" destId="{38DDE2D7-4C74-4B5B-A7BC-62EF8B8D448B}" srcOrd="5" destOrd="0" presId="urn:microsoft.com/office/officeart/2005/8/layout/hierarchy3"/>
    <dgm:cxn modelId="{21B2A26F-7602-4E3E-993A-F128ADCA2289}" type="presParOf" srcId="{B2BDFC8E-4246-45B8-AE14-45C39ADB150E}" destId="{DE5175BA-22D3-463D-B477-FB05364DC631}" srcOrd="6" destOrd="0" presId="urn:microsoft.com/office/officeart/2005/8/layout/hierarchy3"/>
    <dgm:cxn modelId="{49F3B3E1-32D7-467A-B428-D412D5694763}" type="presParOf" srcId="{B2BDFC8E-4246-45B8-AE14-45C39ADB150E}" destId="{7C0914FF-35C8-4DE4-92F6-428EFAE10BB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271EC-9C37-427F-9134-4C8C276AA65F}">
      <dsp:nvSpPr>
        <dsp:cNvPr id="0" name=""/>
        <dsp:cNvSpPr/>
      </dsp:nvSpPr>
      <dsp:spPr>
        <a:xfrm>
          <a:off x="965284" y="1633002"/>
          <a:ext cx="110526" cy="138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261"/>
              </a:lnTo>
              <a:lnTo>
                <a:pt x="110526" y="13852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27988-4AA6-4DE2-8407-0D9B8379618C}">
      <dsp:nvSpPr>
        <dsp:cNvPr id="0" name=""/>
        <dsp:cNvSpPr/>
      </dsp:nvSpPr>
      <dsp:spPr>
        <a:xfrm>
          <a:off x="965284" y="1633002"/>
          <a:ext cx="110526" cy="862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104"/>
              </a:lnTo>
              <a:lnTo>
                <a:pt x="110526" y="862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C42CE-9360-4F28-8716-EF3D04D12E7E}">
      <dsp:nvSpPr>
        <dsp:cNvPr id="0" name=""/>
        <dsp:cNvSpPr/>
      </dsp:nvSpPr>
      <dsp:spPr>
        <a:xfrm>
          <a:off x="965284" y="1633002"/>
          <a:ext cx="110526" cy="338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947"/>
              </a:lnTo>
              <a:lnTo>
                <a:pt x="110526" y="3389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B4D81-914F-4EE0-BDCE-6F178C14975B}">
      <dsp:nvSpPr>
        <dsp:cNvPr id="0" name=""/>
        <dsp:cNvSpPr/>
      </dsp:nvSpPr>
      <dsp:spPr>
        <a:xfrm>
          <a:off x="814231" y="1109845"/>
          <a:ext cx="445789" cy="154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68"/>
              </a:lnTo>
              <a:lnTo>
                <a:pt x="445789" y="77368"/>
              </a:lnTo>
              <a:lnTo>
                <a:pt x="445789" y="154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81CEB-7377-4268-A745-E53C391C79CE}">
      <dsp:nvSpPr>
        <dsp:cNvPr id="0" name=""/>
        <dsp:cNvSpPr/>
      </dsp:nvSpPr>
      <dsp:spPr>
        <a:xfrm>
          <a:off x="73706" y="1633002"/>
          <a:ext cx="110526" cy="862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104"/>
              </a:lnTo>
              <a:lnTo>
                <a:pt x="110526" y="862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9C502-4007-4B55-ABCD-50C051D5F16A}">
      <dsp:nvSpPr>
        <dsp:cNvPr id="0" name=""/>
        <dsp:cNvSpPr/>
      </dsp:nvSpPr>
      <dsp:spPr>
        <a:xfrm>
          <a:off x="73706" y="1633002"/>
          <a:ext cx="110526" cy="338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947"/>
              </a:lnTo>
              <a:lnTo>
                <a:pt x="110526" y="3389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81A8D-0E2B-4987-B084-737095D3F757}">
      <dsp:nvSpPr>
        <dsp:cNvPr id="0" name=""/>
        <dsp:cNvSpPr/>
      </dsp:nvSpPr>
      <dsp:spPr>
        <a:xfrm>
          <a:off x="368442" y="1109845"/>
          <a:ext cx="445789" cy="154736"/>
        </a:xfrm>
        <a:custGeom>
          <a:avLst/>
          <a:gdLst/>
          <a:ahLst/>
          <a:cxnLst/>
          <a:rect l="0" t="0" r="0" b="0"/>
          <a:pathLst>
            <a:path>
              <a:moveTo>
                <a:pt x="445789" y="0"/>
              </a:moveTo>
              <a:lnTo>
                <a:pt x="445789" y="77368"/>
              </a:lnTo>
              <a:lnTo>
                <a:pt x="0" y="77368"/>
              </a:lnTo>
              <a:lnTo>
                <a:pt x="0" y="154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D3740-AB9A-4F4D-9273-27A9B4231DBA}">
      <dsp:nvSpPr>
        <dsp:cNvPr id="0" name=""/>
        <dsp:cNvSpPr/>
      </dsp:nvSpPr>
      <dsp:spPr>
        <a:xfrm>
          <a:off x="445811" y="741424"/>
          <a:ext cx="736841" cy="3684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利润</a:t>
          </a:r>
          <a:endParaRPr lang="zh-CN" altLang="en-US" sz="1400" kern="1200" dirty="0"/>
        </a:p>
      </dsp:txBody>
      <dsp:txXfrm>
        <a:off x="445811" y="741424"/>
        <a:ext cx="736841" cy="368420"/>
      </dsp:txXfrm>
    </dsp:sp>
    <dsp:sp modelId="{B1FD4B63-8146-47FD-9541-AFF93B65A7A0}">
      <dsp:nvSpPr>
        <dsp:cNvPr id="0" name=""/>
        <dsp:cNvSpPr/>
      </dsp:nvSpPr>
      <dsp:spPr>
        <a:xfrm>
          <a:off x="22" y="1264582"/>
          <a:ext cx="736841" cy="3684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收入</a:t>
          </a:r>
          <a:endParaRPr lang="zh-CN" altLang="en-US" sz="1400" kern="1200" dirty="0"/>
        </a:p>
      </dsp:txBody>
      <dsp:txXfrm>
        <a:off x="22" y="1264582"/>
        <a:ext cx="736841" cy="368420"/>
      </dsp:txXfrm>
    </dsp:sp>
    <dsp:sp modelId="{26BEFF56-96E9-4888-9F0E-791585A64973}">
      <dsp:nvSpPr>
        <dsp:cNvPr id="0" name=""/>
        <dsp:cNvSpPr/>
      </dsp:nvSpPr>
      <dsp:spPr>
        <a:xfrm>
          <a:off x="184232" y="1787739"/>
          <a:ext cx="736841" cy="36842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线上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4232" y="1787739"/>
        <a:ext cx="736841" cy="368420"/>
      </dsp:txXfrm>
    </dsp:sp>
    <dsp:sp modelId="{CC5FFD2D-5276-402A-8BA2-7EFCD56E89B0}">
      <dsp:nvSpPr>
        <dsp:cNvPr id="0" name=""/>
        <dsp:cNvSpPr/>
      </dsp:nvSpPr>
      <dsp:spPr>
        <a:xfrm>
          <a:off x="184232" y="2310897"/>
          <a:ext cx="736841" cy="36842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线下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84232" y="2310897"/>
        <a:ext cx="736841" cy="368420"/>
      </dsp:txXfrm>
    </dsp:sp>
    <dsp:sp modelId="{C02CA04D-6DB5-4244-A676-885F4F02FA58}">
      <dsp:nvSpPr>
        <dsp:cNvPr id="0" name=""/>
        <dsp:cNvSpPr/>
      </dsp:nvSpPr>
      <dsp:spPr>
        <a:xfrm>
          <a:off x="891600" y="1264582"/>
          <a:ext cx="736841" cy="3684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成本</a:t>
          </a:r>
          <a:endParaRPr lang="zh-CN" altLang="en-US" sz="1400" kern="1200" dirty="0"/>
        </a:p>
      </dsp:txBody>
      <dsp:txXfrm>
        <a:off x="891600" y="1264582"/>
        <a:ext cx="736841" cy="368420"/>
      </dsp:txXfrm>
    </dsp:sp>
    <dsp:sp modelId="{A426A6A0-DD85-437A-8A03-2632EC4F964C}">
      <dsp:nvSpPr>
        <dsp:cNvPr id="0" name=""/>
        <dsp:cNvSpPr/>
      </dsp:nvSpPr>
      <dsp:spPr>
        <a:xfrm>
          <a:off x="1075810" y="1787739"/>
          <a:ext cx="736841" cy="36842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固定成本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075810" y="1787739"/>
        <a:ext cx="736841" cy="368420"/>
      </dsp:txXfrm>
    </dsp:sp>
    <dsp:sp modelId="{B8AA80FF-0BDA-4BDE-9499-F2C1A2E3A61A}">
      <dsp:nvSpPr>
        <dsp:cNvPr id="0" name=""/>
        <dsp:cNvSpPr/>
      </dsp:nvSpPr>
      <dsp:spPr>
        <a:xfrm>
          <a:off x="1075810" y="2310897"/>
          <a:ext cx="736841" cy="36842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可变成本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075810" y="2310897"/>
        <a:ext cx="736841" cy="368420"/>
      </dsp:txXfrm>
    </dsp:sp>
    <dsp:sp modelId="{3099D7AD-EF46-44C9-AF79-8CDE836ED12F}">
      <dsp:nvSpPr>
        <dsp:cNvPr id="0" name=""/>
        <dsp:cNvSpPr/>
      </dsp:nvSpPr>
      <dsp:spPr>
        <a:xfrm>
          <a:off x="1075810" y="2834054"/>
          <a:ext cx="736841" cy="36842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折旧成本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1075810" y="2834054"/>
        <a:ext cx="736841" cy="368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5583F-EBEB-4938-86BB-961622C9C719}">
      <dsp:nvSpPr>
        <dsp:cNvPr id="0" name=""/>
        <dsp:cNvSpPr/>
      </dsp:nvSpPr>
      <dsp:spPr>
        <a:xfrm>
          <a:off x="173362" y="891"/>
          <a:ext cx="903506" cy="451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库存</a:t>
          </a:r>
          <a:endParaRPr lang="zh-CN" altLang="en-US" sz="1400" kern="1200" dirty="0"/>
        </a:p>
      </dsp:txBody>
      <dsp:txXfrm>
        <a:off x="186593" y="14122"/>
        <a:ext cx="877044" cy="425291"/>
      </dsp:txXfrm>
    </dsp:sp>
    <dsp:sp modelId="{4E17A844-0736-4279-A1D1-1B87C5FACF6E}">
      <dsp:nvSpPr>
        <dsp:cNvPr id="0" name=""/>
        <dsp:cNvSpPr/>
      </dsp:nvSpPr>
      <dsp:spPr>
        <a:xfrm>
          <a:off x="263713" y="452644"/>
          <a:ext cx="148536" cy="339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31"/>
              </a:lnTo>
              <a:lnTo>
                <a:pt x="148536" y="33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BF46A-A08B-4D64-9D6A-F2CC4EE1DB7F}">
      <dsp:nvSpPr>
        <dsp:cNvPr id="0" name=""/>
        <dsp:cNvSpPr/>
      </dsp:nvSpPr>
      <dsp:spPr>
        <a:xfrm>
          <a:off x="412249" y="566599"/>
          <a:ext cx="722805" cy="451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库存价值</a:t>
          </a:r>
          <a:endParaRPr lang="zh-CN" altLang="en-US" sz="1200" kern="1200" dirty="0"/>
        </a:p>
      </dsp:txBody>
      <dsp:txXfrm>
        <a:off x="425480" y="579830"/>
        <a:ext cx="696343" cy="425291"/>
      </dsp:txXfrm>
    </dsp:sp>
    <dsp:sp modelId="{C031B1B0-9398-435D-94AC-99486C7369BE}">
      <dsp:nvSpPr>
        <dsp:cNvPr id="0" name=""/>
        <dsp:cNvSpPr/>
      </dsp:nvSpPr>
      <dsp:spPr>
        <a:xfrm>
          <a:off x="263713" y="452644"/>
          <a:ext cx="148536" cy="90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4523"/>
              </a:lnTo>
              <a:lnTo>
                <a:pt x="148536" y="904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0E186-C232-46C3-941D-579243F679BF}">
      <dsp:nvSpPr>
        <dsp:cNvPr id="0" name=""/>
        <dsp:cNvSpPr/>
      </dsp:nvSpPr>
      <dsp:spPr>
        <a:xfrm>
          <a:off x="412249" y="1131291"/>
          <a:ext cx="722805" cy="451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库存结构</a:t>
          </a:r>
          <a:endParaRPr lang="zh-CN" altLang="en-US" sz="1200" kern="1200" dirty="0"/>
        </a:p>
      </dsp:txBody>
      <dsp:txXfrm>
        <a:off x="425480" y="1144522"/>
        <a:ext cx="696343" cy="425291"/>
      </dsp:txXfrm>
    </dsp:sp>
    <dsp:sp modelId="{0C6C2E65-6D97-42F5-957F-7805FA8F4453}">
      <dsp:nvSpPr>
        <dsp:cNvPr id="0" name=""/>
        <dsp:cNvSpPr/>
      </dsp:nvSpPr>
      <dsp:spPr>
        <a:xfrm>
          <a:off x="263713" y="452644"/>
          <a:ext cx="148536" cy="1469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214"/>
              </a:lnTo>
              <a:lnTo>
                <a:pt x="148536" y="1469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DE2D7-4C74-4B5B-A7BC-62EF8B8D448B}">
      <dsp:nvSpPr>
        <dsp:cNvPr id="0" name=""/>
        <dsp:cNvSpPr/>
      </dsp:nvSpPr>
      <dsp:spPr>
        <a:xfrm>
          <a:off x="412249" y="1695983"/>
          <a:ext cx="722805" cy="451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库存周转</a:t>
          </a:r>
          <a:endParaRPr lang="zh-CN" altLang="en-US" sz="1200" kern="1200" dirty="0"/>
        </a:p>
      </dsp:txBody>
      <dsp:txXfrm>
        <a:off x="425480" y="1709214"/>
        <a:ext cx="696343" cy="425291"/>
      </dsp:txXfrm>
    </dsp:sp>
    <dsp:sp modelId="{DE5175BA-22D3-463D-B477-FB05364DC631}">
      <dsp:nvSpPr>
        <dsp:cNvPr id="0" name=""/>
        <dsp:cNvSpPr/>
      </dsp:nvSpPr>
      <dsp:spPr>
        <a:xfrm>
          <a:off x="263713" y="452644"/>
          <a:ext cx="148536" cy="2033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906"/>
              </a:lnTo>
              <a:lnTo>
                <a:pt x="148536" y="20339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914FF-35C8-4DE4-92F6-428EFAE10BB3}">
      <dsp:nvSpPr>
        <dsp:cNvPr id="0" name=""/>
        <dsp:cNvSpPr/>
      </dsp:nvSpPr>
      <dsp:spPr>
        <a:xfrm>
          <a:off x="412249" y="2260674"/>
          <a:ext cx="722805" cy="451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死库</a:t>
          </a:r>
          <a:endParaRPr lang="zh-CN" altLang="en-US" sz="1200" kern="1200" dirty="0"/>
        </a:p>
      </dsp:txBody>
      <dsp:txXfrm>
        <a:off x="425480" y="2273905"/>
        <a:ext cx="696343" cy="425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5583F-EBEB-4938-86BB-961622C9C719}">
      <dsp:nvSpPr>
        <dsp:cNvPr id="0" name=""/>
        <dsp:cNvSpPr/>
      </dsp:nvSpPr>
      <dsp:spPr>
        <a:xfrm>
          <a:off x="166811" y="916"/>
          <a:ext cx="904167" cy="452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客户</a:t>
          </a:r>
          <a:endParaRPr lang="zh-CN" altLang="en-US" sz="1400" kern="1200" dirty="0"/>
        </a:p>
      </dsp:txBody>
      <dsp:txXfrm>
        <a:off x="180052" y="14157"/>
        <a:ext cx="877685" cy="425601"/>
      </dsp:txXfrm>
    </dsp:sp>
    <dsp:sp modelId="{4E17A844-0736-4279-A1D1-1B87C5FACF6E}">
      <dsp:nvSpPr>
        <dsp:cNvPr id="0" name=""/>
        <dsp:cNvSpPr/>
      </dsp:nvSpPr>
      <dsp:spPr>
        <a:xfrm>
          <a:off x="211508" y="452999"/>
          <a:ext cx="91440" cy="339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9062"/>
              </a:lnTo>
              <a:lnTo>
                <a:pt x="136136" y="339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BF46A-A08B-4D64-9D6A-F2CC4EE1DB7F}">
      <dsp:nvSpPr>
        <dsp:cNvPr id="0" name=""/>
        <dsp:cNvSpPr/>
      </dsp:nvSpPr>
      <dsp:spPr>
        <a:xfrm>
          <a:off x="347645" y="566020"/>
          <a:ext cx="723334" cy="452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客流</a:t>
          </a:r>
          <a:endParaRPr lang="zh-CN" altLang="en-US" sz="1200" kern="1200" dirty="0"/>
        </a:p>
      </dsp:txBody>
      <dsp:txXfrm>
        <a:off x="360886" y="579261"/>
        <a:ext cx="696852" cy="425601"/>
      </dsp:txXfrm>
    </dsp:sp>
    <dsp:sp modelId="{C031B1B0-9398-435D-94AC-99486C7369BE}">
      <dsp:nvSpPr>
        <dsp:cNvPr id="0" name=""/>
        <dsp:cNvSpPr/>
      </dsp:nvSpPr>
      <dsp:spPr>
        <a:xfrm>
          <a:off x="211508" y="452999"/>
          <a:ext cx="91440" cy="904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4167"/>
              </a:lnTo>
              <a:lnTo>
                <a:pt x="136136" y="90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0E186-C232-46C3-941D-579243F679BF}">
      <dsp:nvSpPr>
        <dsp:cNvPr id="0" name=""/>
        <dsp:cNvSpPr/>
      </dsp:nvSpPr>
      <dsp:spPr>
        <a:xfrm>
          <a:off x="347645" y="1131125"/>
          <a:ext cx="723334" cy="452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转化率</a:t>
          </a:r>
          <a:endParaRPr lang="zh-CN" altLang="en-US" sz="1200" kern="1200" dirty="0"/>
        </a:p>
      </dsp:txBody>
      <dsp:txXfrm>
        <a:off x="360886" y="1144366"/>
        <a:ext cx="696852" cy="425601"/>
      </dsp:txXfrm>
    </dsp:sp>
    <dsp:sp modelId="{0C6C2E65-6D97-42F5-957F-7805FA8F4453}">
      <dsp:nvSpPr>
        <dsp:cNvPr id="0" name=""/>
        <dsp:cNvSpPr/>
      </dsp:nvSpPr>
      <dsp:spPr>
        <a:xfrm>
          <a:off x="211508" y="452999"/>
          <a:ext cx="91440" cy="1469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9272"/>
              </a:lnTo>
              <a:lnTo>
                <a:pt x="136136" y="14692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DE2D7-4C74-4B5B-A7BC-62EF8B8D448B}">
      <dsp:nvSpPr>
        <dsp:cNvPr id="0" name=""/>
        <dsp:cNvSpPr/>
      </dsp:nvSpPr>
      <dsp:spPr>
        <a:xfrm>
          <a:off x="347645" y="1696230"/>
          <a:ext cx="723334" cy="452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客单价</a:t>
          </a:r>
          <a:endParaRPr lang="zh-CN" altLang="en-US" sz="1200" kern="1200" dirty="0"/>
        </a:p>
      </dsp:txBody>
      <dsp:txXfrm>
        <a:off x="360886" y="1709471"/>
        <a:ext cx="696852" cy="425601"/>
      </dsp:txXfrm>
    </dsp:sp>
    <dsp:sp modelId="{DE5175BA-22D3-463D-B477-FB05364DC631}">
      <dsp:nvSpPr>
        <dsp:cNvPr id="0" name=""/>
        <dsp:cNvSpPr/>
      </dsp:nvSpPr>
      <dsp:spPr>
        <a:xfrm>
          <a:off x="211508" y="452999"/>
          <a:ext cx="91440" cy="2034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4377"/>
              </a:lnTo>
              <a:lnTo>
                <a:pt x="136136" y="2034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914FF-35C8-4DE4-92F6-428EFAE10BB3}">
      <dsp:nvSpPr>
        <dsp:cNvPr id="0" name=""/>
        <dsp:cNvSpPr/>
      </dsp:nvSpPr>
      <dsp:spPr>
        <a:xfrm>
          <a:off x="347645" y="2261335"/>
          <a:ext cx="723334" cy="452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画像</a:t>
          </a:r>
          <a:endParaRPr lang="zh-CN" altLang="en-US" sz="1200" kern="1200" dirty="0"/>
        </a:p>
      </dsp:txBody>
      <dsp:txXfrm>
        <a:off x="360886" y="2274576"/>
        <a:ext cx="696852" cy="425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E72D-F450-684F-95C3-724283CF46C0}" type="datetimeFigureOut">
              <a:rPr kumimoji="1" lang="zh-CN" altLang="en-US" smtClean="0"/>
              <a:t>09/09/2019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5FD3F-4104-204D-9E11-FBD2F4BBE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78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64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741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622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732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782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451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998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736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23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85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5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04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17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79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18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1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80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62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EDE1C9A-1E4E-4C65-B132-C59E78B963AE}"/>
              </a:ext>
            </a:extLst>
          </p:cNvPr>
          <p:cNvGrpSpPr/>
          <p:nvPr userDrawn="1"/>
        </p:nvGrpSpPr>
        <p:grpSpPr>
          <a:xfrm>
            <a:off x="-99" y="549347"/>
            <a:ext cx="1152117" cy="334060"/>
            <a:chOff x="-99" y="1223449"/>
            <a:chExt cx="1151967" cy="334137"/>
          </a:xfrm>
        </p:grpSpPr>
        <p:sp>
          <p:nvSpPr>
            <p:cNvPr id="6" name="矩形 5"/>
            <p:cNvSpPr/>
            <p:nvPr userDrawn="1"/>
          </p:nvSpPr>
          <p:spPr>
            <a:xfrm>
              <a:off x="-99" y="1223449"/>
              <a:ext cx="922912" cy="334137"/>
            </a:xfrm>
            <a:prstGeom prst="rect">
              <a:avLst/>
            </a:prstGeom>
            <a:solidFill>
              <a:srgbClr val="2380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1" rIns="91423" bIns="45711" rtlCol="0" anchor="ctr"/>
            <a:lstStyle/>
            <a:p>
              <a:pPr algn="ctr" defTabSz="914158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055880" y="1223449"/>
              <a:ext cx="95988" cy="334137"/>
            </a:xfrm>
            <a:prstGeom prst="rect">
              <a:avLst/>
            </a:prstGeom>
            <a:solidFill>
              <a:srgbClr val="2380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1" rIns="91423" bIns="45711" rtlCol="0" anchor="ctr"/>
            <a:lstStyle/>
            <a:p>
              <a:pPr algn="ctr" defTabSz="914158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/>
          <p:cNvSpPr txBox="1"/>
          <p:nvPr userDrawn="1"/>
        </p:nvSpPr>
        <p:spPr>
          <a:xfrm>
            <a:off x="2" y="6574582"/>
            <a:ext cx="12192000" cy="329684"/>
          </a:xfrm>
          <a:prstGeom prst="rect">
            <a:avLst/>
          </a:prstGeom>
        </p:spPr>
        <p:txBody>
          <a:bodyPr vert="horz" lIns="91402" tIns="45700" rIns="91402" bIns="0" rtlCol="0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 defTabSz="914158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100" b="1">
                <a:solidFill>
                  <a:prstClr val="white"/>
                </a:solidFill>
              </a:rPr>
              <a:t>专注  高效  进取  共赢</a:t>
            </a:r>
            <a:r>
              <a:rPr lang="en-US" altLang="zh-CN" sz="1100" b="1">
                <a:solidFill>
                  <a:prstClr val="white"/>
                </a:solidFill>
              </a:rPr>
              <a:t>	www.aura.cn</a:t>
            </a:r>
            <a:endParaRPr lang="zh-CN" altLang="en-US" sz="1100" b="1">
              <a:solidFill>
                <a:prstClr val="whit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6918FF-1F93-409C-9C43-67B991298852}"/>
              </a:ext>
            </a:extLst>
          </p:cNvPr>
          <p:cNvSpPr/>
          <p:nvPr userDrawn="1"/>
        </p:nvSpPr>
        <p:spPr>
          <a:xfrm>
            <a:off x="-99" y="549347"/>
            <a:ext cx="923032" cy="3340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0" rIns="91402" bIns="45700" rtlCol="0" anchor="ctr"/>
          <a:lstStyle/>
          <a:p>
            <a:pPr algn="ctr" defTabSz="914158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D608C8-B732-4722-B448-3C5DEED4A1F3}"/>
              </a:ext>
            </a:extLst>
          </p:cNvPr>
          <p:cNvSpPr/>
          <p:nvPr userDrawn="1"/>
        </p:nvSpPr>
        <p:spPr>
          <a:xfrm>
            <a:off x="1056018" y="549347"/>
            <a:ext cx="96000" cy="3340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0" rIns="91402" bIns="45700" rtlCol="0" anchor="ctr"/>
          <a:lstStyle/>
          <a:p>
            <a:pPr algn="ctr" defTabSz="914158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2" y="2130428"/>
            <a:ext cx="10363200" cy="1470026"/>
          </a:xfrm>
        </p:spPr>
        <p:txBody>
          <a:bodyPr>
            <a:normAutofit/>
          </a:bodyPr>
          <a:lstStyle>
            <a:lvl1pPr algn="ctr">
              <a:defRPr sz="3499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主标题－微软雅黑 </a:t>
            </a:r>
            <a:r>
              <a:rPr lang="en-US" altLang="zh-CN" dirty="0"/>
              <a:t>35</a:t>
            </a:r>
            <a:r>
              <a:rPr lang="zh-CN" altLang="en-US" dirty="0"/>
              <a:t>号加粗 居中 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904972" y="325755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副标题－微软雅黑 </a:t>
            </a:r>
            <a:r>
              <a:rPr lang="en-US" altLang="zh-CN" dirty="0"/>
              <a:t>24</a:t>
            </a:r>
            <a:r>
              <a:rPr lang="zh-CN" altLang="en-US" dirty="0"/>
              <a:t>号   居中</a:t>
            </a:r>
          </a:p>
        </p:txBody>
      </p:sp>
      <p:sp>
        <p:nvSpPr>
          <p:cNvPr id="10" name="副标题 2"/>
          <p:cNvSpPr txBox="1"/>
          <p:nvPr userDrawn="1"/>
        </p:nvSpPr>
        <p:spPr>
          <a:xfrm>
            <a:off x="2" y="6380644"/>
            <a:ext cx="12192000" cy="329684"/>
          </a:xfrm>
          <a:prstGeom prst="rect">
            <a:avLst/>
          </a:prstGeom>
        </p:spPr>
        <p:txBody>
          <a:bodyPr vert="horz" lIns="91419" tIns="45709" rIns="91419" bIns="0" rtlCol="0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914158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600" b="1" dirty="0">
                <a:solidFill>
                  <a:prstClr val="white"/>
                </a:solidFill>
              </a:rPr>
              <a:t>专注  高效  进取  共赢</a:t>
            </a:r>
            <a:r>
              <a:rPr lang="en-US" altLang="zh-CN" sz="1600" b="1" dirty="0">
                <a:solidFill>
                  <a:prstClr val="white"/>
                </a:solidFill>
              </a:rPr>
              <a:t>	www.aura.cn</a:t>
            </a:r>
            <a:endParaRPr lang="zh-CN" altLang="en-US" sz="1600" b="1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904972" y="275627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6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92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6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0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2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5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7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副标题－微软雅黑 </a:t>
            </a:r>
            <a:r>
              <a:rPr lang="en-US" altLang="zh-CN" dirty="0"/>
              <a:t>24</a:t>
            </a:r>
            <a:r>
              <a:rPr lang="zh-CN" altLang="en-US" dirty="0"/>
              <a:t>号   居中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" y="2474011"/>
            <a:ext cx="12192000" cy="1481359"/>
          </a:xfrm>
          <a:prstGeom prst="rect">
            <a:avLst/>
          </a:prstGeom>
          <a:solidFill>
            <a:srgbClr val="01A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04" tIns="49203" rIns="98404" bIns="49203" rtlCol="0" anchor="ctr"/>
          <a:lstStyle/>
          <a:p>
            <a:pPr algn="ctr" defTabSz="914158"/>
            <a:endParaRPr lang="zh-CN" altLang="en-US" sz="19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horz" lIns="91423" tIns="45711" rIns="91423" bIns="4571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58"/>
            <a:fld id="{5EC50EFA-9601-403C-819B-8553F4DBD88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58"/>
              <a:t>09/09/2019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2" y="6356352"/>
            <a:ext cx="3860800" cy="365125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58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58"/>
            <a:fld id="{A4CFF42B-EBF0-441E-9A59-4B5B5D32F3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58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8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158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914158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5" algn="l" defTabSz="914158" rtl="0" eaLnBrk="1" latinLnBrk="0" hangingPunct="1">
        <a:spcBef>
          <a:spcPct val="20000"/>
        </a:spcBef>
        <a:buFont typeface="Arial" pitchFamily="34" charset="0"/>
        <a:buChar char="–"/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8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8" indent="-228539" algn="l" defTabSz="91415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7" indent="-228539" algn="l" defTabSz="91415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6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6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95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74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0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8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8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7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7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5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5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35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5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openxmlformats.org/officeDocument/2006/relationships/image" Target="../media/image21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microsoft.com/office/2007/relationships/hdphoto" Target="../media/hdphoto7.wdp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microsoft.com/office/2007/relationships/hdphoto" Target="../media/hdphoto5.wdp"/><Relationship Id="rId19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microsoft.com/office/2007/relationships/hdphoto" Target="../media/hdphoto6.wdp"/><Relationship Id="rId2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33.png"/><Relationship Id="rId7" Type="http://schemas.openxmlformats.org/officeDocument/2006/relationships/image" Target="../media/image11.png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microsoft.com/office/2007/relationships/hdphoto" Target="../media/hdphoto7.wdp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6.png"/><Relationship Id="rId24" Type="http://schemas.openxmlformats.org/officeDocument/2006/relationships/image" Target="../media/image36.png"/><Relationship Id="rId5" Type="http://schemas.openxmlformats.org/officeDocument/2006/relationships/image" Target="../media/image24.png"/><Relationship Id="rId15" Type="http://schemas.openxmlformats.org/officeDocument/2006/relationships/image" Target="../media/image16.png"/><Relationship Id="rId23" Type="http://schemas.openxmlformats.org/officeDocument/2006/relationships/image" Target="../media/image35.png"/><Relationship Id="rId10" Type="http://schemas.microsoft.com/office/2007/relationships/hdphoto" Target="../media/hdphoto5.wdp"/><Relationship Id="rId19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12.png"/><Relationship Id="rId14" Type="http://schemas.microsoft.com/office/2007/relationships/hdphoto" Target="../media/hdphoto8.wdp"/><Relationship Id="rId2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0"/>
          <p:cNvGrpSpPr/>
          <p:nvPr/>
        </p:nvGrpSpPr>
        <p:grpSpPr>
          <a:xfrm>
            <a:off x="2204" y="1449884"/>
            <a:ext cx="12187593" cy="2372763"/>
            <a:chOff x="-2" y="1989138"/>
            <a:chExt cx="12190414" cy="2373312"/>
          </a:xfrm>
          <a:solidFill>
            <a:srgbClr val="3188C8"/>
          </a:solidFill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1989138"/>
              <a:ext cx="12190413" cy="698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158">
                <a:defRPr/>
              </a:pPr>
              <a:endParaRPr lang="zh-CN" altLang="en-US" sz="2799">
                <a:solidFill>
                  <a:prstClr val="black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-2" y="2058988"/>
              <a:ext cx="12190414" cy="22336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58"/>
              <a:endParaRPr lang="zh-CN" altLang="en-US" sz="2799">
                <a:solidFill>
                  <a:prstClr val="white"/>
                </a:solidFill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 rot="10800000">
              <a:off x="-1" y="4292600"/>
              <a:ext cx="12190413" cy="698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158">
                <a:defRPr/>
              </a:pPr>
              <a:endParaRPr lang="zh-CN" altLang="en-US" sz="2799">
                <a:solidFill>
                  <a:prstClr val="black"/>
                </a:solidFill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49167" y="1874353"/>
            <a:ext cx="3767196" cy="16218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数学分析</a:t>
            </a:r>
            <a:r>
              <a:rPr lang="en-US" altLang="zh-CN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导学</a:t>
            </a:r>
            <a:endParaRPr lang="zh-CN" altLang="en-US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500" r="99083">
                        <a14:foregroundMark x1="6417" y1="52143" x2="7667" y2="52262"/>
                        <a14:foregroundMark x1="55917" y1="15238" x2="66000" y2="15000"/>
                        <a14:foregroundMark x1="81000" y1="20952" x2="81000" y2="20952"/>
                        <a14:foregroundMark x1="70250" y1="69762" x2="77667" y2="74405"/>
                        <a14:foregroundMark x1="34917" y1="72381" x2="36000" y2="72381"/>
                        <a14:foregroundMark x1="19000" y1="22262" x2="29250" y2="28571"/>
                        <a14:foregroundMark x1="39500" y1="14524" x2="39500" y2="19881"/>
                        <a14:foregroundMark x1="54750" y1="29524" x2="57750" y2="32857"/>
                        <a14:foregroundMark x1="61250" y1="48810" x2="60917" y2="53452"/>
                        <a14:foregroundMark x1="69667" y1="58571" x2="70250" y2="59524"/>
                        <a14:foregroundMark x1="76833" y1="57024" x2="77833" y2="58929"/>
                        <a14:foregroundMark x1="83000" y1="70000" x2="83000" y2="72857"/>
                        <a14:foregroundMark x1="48000" y1="72857" x2="55833" y2="81310"/>
                        <a14:foregroundMark x1="63417" y1="83571" x2="63750" y2="83571"/>
                        <a14:foregroundMark x1="39250" y1="72262" x2="39250" y2="74881"/>
                        <a14:foregroundMark x1="14750" y1="58929" x2="16500" y2="68214"/>
                        <a14:foregroundMark x1="14917" y1="44524" x2="17000" y2="49286"/>
                        <a14:foregroundMark x1="45417" y1="39524" x2="48750" y2="50952"/>
                        <a14:foregroundMark x1="30333" y1="40357" x2="38250" y2="62500"/>
                        <a14:backgroundMark x1="25667" y1="44881" x2="25833" y2="53810"/>
                        <a14:backgroundMark x1="44500" y1="58095" x2="44500" y2="62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26" r="9674" b="9536"/>
          <a:stretch/>
        </p:blipFill>
        <p:spPr>
          <a:xfrm>
            <a:off x="6096000" y="2388978"/>
            <a:ext cx="5505014" cy="354257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9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数据分析常用工具介绍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51536" y="1103546"/>
            <a:ext cx="9628266" cy="5077337"/>
            <a:chOff x="1051536" y="1103546"/>
            <a:chExt cx="9628266" cy="5077337"/>
          </a:xfrm>
        </p:grpSpPr>
        <p:grpSp>
          <p:nvGrpSpPr>
            <p:cNvPr id="4" name="组合 3"/>
            <p:cNvGrpSpPr/>
            <p:nvPr/>
          </p:nvGrpSpPr>
          <p:grpSpPr>
            <a:xfrm>
              <a:off x="1352312" y="1103546"/>
              <a:ext cx="9327490" cy="5077337"/>
              <a:chOff x="806192" y="911252"/>
              <a:chExt cx="9522003" cy="5503814"/>
            </a:xfrm>
          </p:grpSpPr>
          <p:pic>
            <p:nvPicPr>
              <p:cNvPr id="59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6745" y="5182800"/>
                <a:ext cx="1547818" cy="1100402"/>
              </a:xfrm>
              <a:prstGeom prst="rect">
                <a:avLst/>
              </a:prstGeom>
            </p:spPr>
          </p:pic>
          <p:pic>
            <p:nvPicPr>
              <p:cNvPr id="60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6609" y="3960166"/>
                <a:ext cx="2075814" cy="697344"/>
              </a:xfrm>
              <a:prstGeom prst="rect">
                <a:avLst/>
              </a:prstGeom>
            </p:spPr>
          </p:pic>
          <p:pic>
            <p:nvPicPr>
              <p:cNvPr id="61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5885" y="2794063"/>
                <a:ext cx="2438794" cy="628752"/>
              </a:xfrm>
              <a:prstGeom prst="rect">
                <a:avLst/>
              </a:prstGeom>
            </p:spPr>
          </p:pic>
          <p:pic>
            <p:nvPicPr>
              <p:cNvPr id="62" name="Picture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759" y="4735308"/>
                <a:ext cx="1735728" cy="894984"/>
              </a:xfrm>
              <a:prstGeom prst="rect">
                <a:avLst/>
              </a:prstGeom>
            </p:spPr>
          </p:pic>
          <p:pic>
            <p:nvPicPr>
              <p:cNvPr id="63" name="Picture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887" b="100000" l="394" r="100000">
                            <a14:foregroundMark x1="1575" y1="73585" x2="1575" y2="88679"/>
                            <a14:foregroundMark x1="8661" y1="69811" x2="6299" y2="83019"/>
                            <a14:foregroundMark x1="18110" y1="52830" x2="18898" y2="73585"/>
                            <a14:foregroundMark x1="25984" y1="69811" x2="29921" y2="62264"/>
                            <a14:foregroundMark x1="36614" y1="67925" x2="36614" y2="79245"/>
                            <a14:foregroundMark x1="61811" y1="67925" x2="63780" y2="67925"/>
                            <a14:foregroundMark x1="72835" y1="60377" x2="72835" y2="75472"/>
                            <a14:foregroundMark x1="79528" y1="71698" x2="79528" y2="81132"/>
                            <a14:foregroundMark x1="83071" y1="73585" x2="83071" y2="79245"/>
                            <a14:foregroundMark x1="90945" y1="75472" x2="91732" y2="83019"/>
                            <a14:foregroundMark x1="78346" y1="11321" x2="78346" y2="11321"/>
                            <a14:foregroundMark x1="68898" y1="11321" x2="68898" y2="11321"/>
                            <a14:foregroundMark x1="62598" y1="9434" x2="62598" y2="9434"/>
                            <a14:foregroundMark x1="53150" y1="13208" x2="53150" y2="13208"/>
                            <a14:foregroundMark x1="44488" y1="9434" x2="44488" y2="9434"/>
                            <a14:foregroundMark x1="33858" y1="9434" x2="33858" y2="9434"/>
                            <a14:foregroundMark x1="27165" y1="9434" x2="27165" y2="9434"/>
                            <a14:foregroundMark x1="19291" y1="9434" x2="19291" y2="9434"/>
                            <a14:foregroundMark x1="9843" y1="9434" x2="9843" y2="9434"/>
                            <a14:foregroundMark x1="28740" y1="13208" x2="28740" y2="13208"/>
                            <a14:foregroundMark x1="1969" y1="15094" x2="1969" y2="15094"/>
                            <a14:backgroundMark x1="35039" y1="35849" x2="59449" y2="415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4427" y="4237903"/>
                <a:ext cx="1913364" cy="402104"/>
              </a:xfrm>
              <a:prstGeom prst="rect">
                <a:avLst/>
              </a:prstGeom>
            </p:spPr>
          </p:pic>
          <p:pic>
            <p:nvPicPr>
              <p:cNvPr id="64" name="Picture 19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783" b="89674" l="1613" r="99355">
                            <a14:foregroundMark x1="27097" y1="44565" x2="27097" y2="42935"/>
                            <a14:foregroundMark x1="34516" y1="46196" x2="35161" y2="44565"/>
                            <a14:foregroundMark x1="46774" y1="49457" x2="46774" y2="47826"/>
                            <a14:foregroundMark x1="55806" y1="45109" x2="56129" y2="46196"/>
                            <a14:foregroundMark x1="63226" y1="51630" x2="64194" y2="51630"/>
                            <a14:foregroundMark x1="71935" y1="48913" x2="71935" y2="52717"/>
                            <a14:foregroundMark x1="77419" y1="50543" x2="78065" y2="52174"/>
                            <a14:foregroundMark x1="85806" y1="51630" x2="87742" y2="51630"/>
                            <a14:foregroundMark x1="92903" y1="51087" x2="92903" y2="53804"/>
                            <a14:foregroundMark x1="26774" y1="70109" x2="26774" y2="70109"/>
                            <a14:foregroundMark x1="27742" y1="70652" x2="27742" y2="70652"/>
                            <a14:foregroundMark x1="29677" y1="70652" x2="29677" y2="70652"/>
                            <a14:foregroundMark x1="27419" y1="70652" x2="48387" y2="70652"/>
                            <a14:foregroundMark x1="51935" y1="71196" x2="66452" y2="71196"/>
                            <a14:foregroundMark x1="51613" y1="67391" x2="51613" y2="67391"/>
                            <a14:foregroundMark x1="35484" y1="74457" x2="35484" y2="74457"/>
                            <a14:foregroundMark x1="26774" y1="34239" x2="50000" y2="33696"/>
                            <a14:foregroundMark x1="27097" y1="36957" x2="27097" y2="36957"/>
                            <a14:foregroundMark x1="28710" y1="37500" x2="28710" y2="37500"/>
                            <a14:foregroundMark x1="30323" y1="32065" x2="30323" y2="32065"/>
                            <a14:foregroundMark x1="27419" y1="32065" x2="27419" y2="32065"/>
                            <a14:foregroundMark x1="47742" y1="30978" x2="47742" y2="309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7820" y="911252"/>
                <a:ext cx="1980012" cy="1175232"/>
              </a:xfrm>
              <a:prstGeom prst="rect">
                <a:avLst/>
              </a:prstGeom>
            </p:spPr>
          </p:pic>
          <p:pic>
            <p:nvPicPr>
              <p:cNvPr id="65" name="Picture 20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46" y="3460237"/>
                <a:ext cx="1882574" cy="1882574"/>
              </a:xfrm>
              <a:prstGeom prst="rect">
                <a:avLst/>
              </a:prstGeom>
            </p:spPr>
          </p:pic>
          <p:pic>
            <p:nvPicPr>
              <p:cNvPr id="66" name="Picture 21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06192" y="3554018"/>
                <a:ext cx="2124462" cy="652324"/>
              </a:xfrm>
              <a:prstGeom prst="rect">
                <a:avLst/>
              </a:prstGeom>
            </p:spPr>
          </p:pic>
          <p:pic>
            <p:nvPicPr>
              <p:cNvPr id="67" name="Picture 22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6140" b="91228" l="3063" r="98687">
                            <a14:foregroundMark x1="32385" y1="49123" x2="32604" y2="42982"/>
                            <a14:foregroundMark x1="42013" y1="52632" x2="42013" y2="49123"/>
                            <a14:foregroundMark x1="63239" y1="55263" x2="63239" y2="48246"/>
                            <a14:foregroundMark x1="69365" y1="54386" x2="69365" y2="48246"/>
                            <a14:foregroundMark x1="79650" y1="57018" x2="79650" y2="50877"/>
                            <a14:foregroundMark x1="89934" y1="59649" x2="89716" y2="56140"/>
                            <a14:foregroundMark x1="14880" y1="50877" x2="14661" y2="48246"/>
                            <a14:foregroundMark x1="14661" y1="46491" x2="14661" y2="35965"/>
                            <a14:foregroundMark x1="19694" y1="75439" x2="19694" y2="64912"/>
                            <a14:foregroundMark x1="22101" y1="53509" x2="22101" y2="45614"/>
                            <a14:foregroundMark x1="19475" y1="35088" x2="19475" y2="28070"/>
                            <a14:foregroundMark x1="14661" y1="23684" x2="14661" y2="16667"/>
                            <a14:foregroundMark x1="9847" y1="29825" x2="9628" y2="34211"/>
                            <a14:foregroundMark x1="6783" y1="49123" x2="6783" y2="45614"/>
                            <a14:foregroundMark x1="9628" y1="70175" x2="9628" y2="64035"/>
                            <a14:foregroundMark x1="14661" y1="81579" x2="14661" y2="75439"/>
                            <a14:foregroundMark x1="52954" y1="47368" x2="52735" y2="39474"/>
                            <a14:foregroundMark x1="63020" y1="41228" x2="63020" y2="32456"/>
                            <a14:foregroundMark x1="71335" y1="63158" x2="73085" y2="63158"/>
                            <a14:foregroundMark x1="93873" y1="49123" x2="93654" y2="59649"/>
                            <a14:foregroundMark x1="21663" y1="30702" x2="20569" y2="29825"/>
                            <a14:foregroundMark x1="14661" y1="15789" x2="14661" y2="11404"/>
                            <a14:foregroundMark x1="13348" y1="18421" x2="15974" y2="1842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06192" y="1922226"/>
                <a:ext cx="3410910" cy="848762"/>
              </a:xfrm>
              <a:prstGeom prst="rect">
                <a:avLst/>
              </a:prstGeom>
            </p:spPr>
          </p:pic>
          <p:pic>
            <p:nvPicPr>
              <p:cNvPr id="68" name="Picture 23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6520" b="63971" l="0" r="100000">
                            <a14:foregroundMark x1="17969" y1="44608" x2="19531" y2="48529"/>
                            <a14:foregroundMark x1="14583" y1="42157" x2="3385" y2="43382"/>
                            <a14:foregroundMark x1="3385" y1="51961" x2="6771" y2="57843"/>
                            <a14:foregroundMark x1="28646" y1="43627" x2="28906" y2="54412"/>
                            <a14:foregroundMark x1="37500" y1="47794" x2="37760" y2="57598"/>
                            <a14:foregroundMark x1="47396" y1="43382" x2="46615" y2="53922"/>
                            <a14:foregroundMark x1="50000" y1="51225" x2="53906" y2="48284"/>
                            <a14:foregroundMark x1="53125" y1="53922" x2="53125" y2="53922"/>
                            <a14:foregroundMark x1="37240" y1="40441" x2="37240" y2="40441"/>
                            <a14:foregroundMark x1="80990" y1="51225" x2="82813" y2="4926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292" r="-142" b="32431"/>
              <a:stretch/>
            </p:blipFill>
            <p:spPr>
              <a:xfrm>
                <a:off x="8256233" y="2294122"/>
                <a:ext cx="2071962" cy="753516"/>
              </a:xfrm>
              <a:prstGeom prst="rect">
                <a:avLst/>
              </a:prstGeom>
            </p:spPr>
          </p:pic>
          <p:pic>
            <p:nvPicPr>
              <p:cNvPr id="106" name="Picture 51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3172" y="5173901"/>
                <a:ext cx="939320" cy="939320"/>
              </a:xfrm>
              <a:prstGeom prst="rect">
                <a:avLst/>
              </a:prstGeom>
            </p:spPr>
          </p:pic>
          <p:pic>
            <p:nvPicPr>
              <p:cNvPr id="120" name="图片 119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9785" y="2990177"/>
                <a:ext cx="865276" cy="865276"/>
              </a:xfrm>
              <a:prstGeom prst="rect">
                <a:avLst/>
              </a:prstGeom>
            </p:spPr>
          </p:pic>
          <p:pic>
            <p:nvPicPr>
              <p:cNvPr id="121" name="图片 120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9659" y="1318755"/>
                <a:ext cx="1001432" cy="993608"/>
              </a:xfrm>
              <a:prstGeom prst="rect">
                <a:avLst/>
              </a:prstGeom>
            </p:spPr>
          </p:pic>
          <p:pic>
            <p:nvPicPr>
              <p:cNvPr id="122" name="图片 121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936" y="2000970"/>
                <a:ext cx="795520" cy="795520"/>
              </a:xfrm>
              <a:prstGeom prst="rect">
                <a:avLst/>
              </a:prstGeom>
            </p:spPr>
          </p:pic>
          <p:pic>
            <p:nvPicPr>
              <p:cNvPr id="123" name="图片 122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6521" y="5050936"/>
                <a:ext cx="1364130" cy="1364130"/>
              </a:xfrm>
              <a:prstGeom prst="rect">
                <a:avLst/>
              </a:prstGeom>
            </p:spPr>
          </p:pic>
        </p:grpSp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36" y="4946257"/>
              <a:ext cx="746809" cy="860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2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数据分析技术组成</a:t>
            </a:r>
            <a:endParaRPr lang="zh-CN" altLang="en-US" dirty="0"/>
          </a:p>
        </p:txBody>
      </p:sp>
      <p:sp>
        <p:nvSpPr>
          <p:cNvPr id="35" name="Rectangle 3"/>
          <p:cNvSpPr>
            <a:spLocks/>
          </p:cNvSpPr>
          <p:nvPr/>
        </p:nvSpPr>
        <p:spPr>
          <a:xfrm>
            <a:off x="1069662" y="1701477"/>
            <a:ext cx="8122920" cy="3772209"/>
          </a:xfrm>
          <a:prstGeom prst="rect">
            <a:avLst/>
          </a:prstGeom>
          <a:solidFill>
            <a:srgbClr val="84B925">
              <a:alpha val="3000"/>
            </a:srgb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b="1" smtClean="0">
              <a:solidFill>
                <a:schemeClr val="bg1"/>
              </a:solidFill>
              <a:latin typeface="Frutiger Next Pro Light"/>
            </a:endParaRPr>
          </a:p>
        </p:txBody>
      </p:sp>
      <p:sp>
        <p:nvSpPr>
          <p:cNvPr id="37" name="Rectangle 7"/>
          <p:cNvSpPr/>
          <p:nvPr/>
        </p:nvSpPr>
        <p:spPr>
          <a:xfrm>
            <a:off x="1291013" y="2285760"/>
            <a:ext cx="616035" cy="1471138"/>
          </a:xfrm>
          <a:prstGeom prst="rect">
            <a:avLst/>
          </a:prstGeom>
          <a:solidFill>
            <a:srgbClr val="84B925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Frutiger Next Pro Light"/>
              </a:rPr>
              <a:t>可视化</a:t>
            </a:r>
            <a:endParaRPr lang="en-US" sz="2400" b="1" dirty="0" smtClean="0">
              <a:solidFill>
                <a:schemeClr val="bg1"/>
              </a:solidFill>
              <a:latin typeface="Frutiger Next Pro Light"/>
            </a:endParaRPr>
          </a:p>
        </p:txBody>
      </p:sp>
      <p:sp>
        <p:nvSpPr>
          <p:cNvPr id="69" name="Rectangle 8"/>
          <p:cNvSpPr>
            <a:spLocks/>
          </p:cNvSpPr>
          <p:nvPr/>
        </p:nvSpPr>
        <p:spPr>
          <a:xfrm>
            <a:off x="1303071" y="4658087"/>
            <a:ext cx="598664" cy="751171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Next Pro Light"/>
              </a:rPr>
              <a:t>DB</a:t>
            </a:r>
          </a:p>
        </p:txBody>
      </p:sp>
      <p:sp>
        <p:nvSpPr>
          <p:cNvPr id="70" name="Rectangle 9"/>
          <p:cNvSpPr>
            <a:spLocks/>
          </p:cNvSpPr>
          <p:nvPr/>
        </p:nvSpPr>
        <p:spPr>
          <a:xfrm>
            <a:off x="1303070" y="3830123"/>
            <a:ext cx="598664" cy="700616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utiger Next Pro Light"/>
              </a:rPr>
              <a:t>ETL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Frutiger Next Pro Light"/>
            </a:endParaRPr>
          </a:p>
        </p:txBody>
      </p:sp>
      <p:sp>
        <p:nvSpPr>
          <p:cNvPr id="71" name="Rectangle 11"/>
          <p:cNvSpPr>
            <a:spLocks/>
          </p:cNvSpPr>
          <p:nvPr/>
        </p:nvSpPr>
        <p:spPr>
          <a:xfrm>
            <a:off x="1962024" y="4686346"/>
            <a:ext cx="7042135" cy="735367"/>
          </a:xfrm>
          <a:prstGeom prst="rect">
            <a:avLst/>
          </a:prstGeom>
          <a:solidFill>
            <a:srgbClr val="D9D9D9">
              <a:alpha val="49000"/>
            </a:srgb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b="1" dirty="0" smtClean="0">
              <a:solidFill>
                <a:schemeClr val="accent1"/>
              </a:solidFill>
              <a:latin typeface="Frutiger Next Pro Light"/>
            </a:endParaRPr>
          </a:p>
        </p:txBody>
      </p:sp>
      <p:sp>
        <p:nvSpPr>
          <p:cNvPr id="72" name="Rectangle 12"/>
          <p:cNvSpPr>
            <a:spLocks/>
          </p:cNvSpPr>
          <p:nvPr/>
        </p:nvSpPr>
        <p:spPr>
          <a:xfrm>
            <a:off x="1997864" y="3830123"/>
            <a:ext cx="7006295" cy="688247"/>
          </a:xfrm>
          <a:prstGeom prst="rect">
            <a:avLst/>
          </a:prstGeom>
          <a:solidFill>
            <a:srgbClr val="D9D9D9">
              <a:alpha val="49000"/>
            </a:srgb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b="1" dirty="0" smtClean="0">
              <a:solidFill>
                <a:schemeClr val="accent1"/>
              </a:solidFill>
              <a:latin typeface="Frutiger Next Pro Light"/>
            </a:endParaRPr>
          </a:p>
        </p:txBody>
      </p:sp>
      <p:sp>
        <p:nvSpPr>
          <p:cNvPr id="73" name="Rectangle 13"/>
          <p:cNvSpPr>
            <a:spLocks/>
          </p:cNvSpPr>
          <p:nvPr/>
        </p:nvSpPr>
        <p:spPr>
          <a:xfrm>
            <a:off x="1962024" y="2285760"/>
            <a:ext cx="3182258" cy="1477591"/>
          </a:xfrm>
          <a:prstGeom prst="rect">
            <a:avLst/>
          </a:prstGeom>
          <a:solidFill>
            <a:srgbClr val="E8F6CF">
              <a:alpha val="79000"/>
            </a:srgb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b="1" dirty="0" smtClean="0">
              <a:solidFill>
                <a:schemeClr val="accent1"/>
              </a:solidFill>
              <a:latin typeface="Frutiger Next Pro Light"/>
            </a:endParaRPr>
          </a:p>
        </p:txBody>
      </p:sp>
      <p:pic>
        <p:nvPicPr>
          <p:cNvPr id="7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81" y="4671060"/>
            <a:ext cx="888719" cy="631824"/>
          </a:xfrm>
          <a:prstGeom prst="rect">
            <a:avLst/>
          </a:prstGeom>
        </p:spPr>
      </p:pic>
      <p:pic>
        <p:nvPicPr>
          <p:cNvPr id="7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55" y="4634372"/>
            <a:ext cx="1458081" cy="489824"/>
          </a:xfrm>
          <a:prstGeom prst="rect">
            <a:avLst/>
          </a:prstGeom>
        </p:spPr>
      </p:pic>
      <p:pic>
        <p:nvPicPr>
          <p:cNvPr id="7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47" y="4905899"/>
            <a:ext cx="1713043" cy="441644"/>
          </a:xfrm>
          <a:prstGeom prst="rect">
            <a:avLst/>
          </a:prstGeom>
        </p:spPr>
      </p:pic>
      <p:pic>
        <p:nvPicPr>
          <p:cNvPr id="7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13" y="4749336"/>
            <a:ext cx="1219200" cy="628650"/>
          </a:xfrm>
          <a:prstGeom prst="rect">
            <a:avLst/>
          </a:prstGeom>
        </p:spPr>
      </p:pic>
      <p:pic>
        <p:nvPicPr>
          <p:cNvPr id="78" name="Picture 1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87" b="100000" l="394" r="100000">
                        <a14:foregroundMark x1="1575" y1="73585" x2="1575" y2="88679"/>
                        <a14:foregroundMark x1="8661" y1="69811" x2="6299" y2="83019"/>
                        <a14:foregroundMark x1="18110" y1="52830" x2="18898" y2="73585"/>
                        <a14:foregroundMark x1="25984" y1="69811" x2="29921" y2="62264"/>
                        <a14:foregroundMark x1="36614" y1="67925" x2="36614" y2="79245"/>
                        <a14:foregroundMark x1="61811" y1="67925" x2="63780" y2="67925"/>
                        <a14:foregroundMark x1="72835" y1="60377" x2="72835" y2="75472"/>
                        <a14:foregroundMark x1="79528" y1="71698" x2="79528" y2="81132"/>
                        <a14:foregroundMark x1="83071" y1="73585" x2="83071" y2="79245"/>
                        <a14:foregroundMark x1="90945" y1="75472" x2="91732" y2="83019"/>
                        <a14:foregroundMark x1="78346" y1="11321" x2="78346" y2="11321"/>
                        <a14:foregroundMark x1="68898" y1="11321" x2="68898" y2="11321"/>
                        <a14:foregroundMark x1="62598" y1="9434" x2="62598" y2="9434"/>
                        <a14:foregroundMark x1="53150" y1="13208" x2="53150" y2="13208"/>
                        <a14:foregroundMark x1="44488" y1="9434" x2="44488" y2="9434"/>
                        <a14:foregroundMark x1="33858" y1="9434" x2="33858" y2="9434"/>
                        <a14:foregroundMark x1="27165" y1="9434" x2="27165" y2="9434"/>
                        <a14:foregroundMark x1="19291" y1="9434" x2="19291" y2="9434"/>
                        <a14:foregroundMark x1="9843" y1="9434" x2="9843" y2="9434"/>
                        <a14:foregroundMark x1="28740" y1="13208" x2="28740" y2="13208"/>
                        <a14:foregroundMark x1="1969" y1="15094" x2="1969" y2="15094"/>
                        <a14:backgroundMark x1="35039" y1="35849" x2="59449" y2="415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28" y="4027113"/>
            <a:ext cx="1343974" cy="282444"/>
          </a:xfrm>
          <a:prstGeom prst="rect">
            <a:avLst/>
          </a:prstGeom>
        </p:spPr>
      </p:pic>
      <p:pic>
        <p:nvPicPr>
          <p:cNvPr id="79" name="Picture 1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83" b="89674" l="1613" r="99355">
                        <a14:foregroundMark x1="27097" y1="44565" x2="27097" y2="42935"/>
                        <a14:foregroundMark x1="34516" y1="46196" x2="35161" y2="44565"/>
                        <a14:foregroundMark x1="46774" y1="49457" x2="46774" y2="47826"/>
                        <a14:foregroundMark x1="55806" y1="45109" x2="56129" y2="46196"/>
                        <a14:foregroundMark x1="63226" y1="51630" x2="64194" y2="51630"/>
                        <a14:foregroundMark x1="71935" y1="48913" x2="71935" y2="52717"/>
                        <a14:foregroundMark x1="77419" y1="50543" x2="78065" y2="52174"/>
                        <a14:foregroundMark x1="85806" y1="51630" x2="87742" y2="51630"/>
                        <a14:foregroundMark x1="92903" y1="51087" x2="92903" y2="53804"/>
                        <a14:foregroundMark x1="26774" y1="70109" x2="26774" y2="70109"/>
                        <a14:foregroundMark x1="27742" y1="70652" x2="27742" y2="70652"/>
                        <a14:foregroundMark x1="29677" y1="70652" x2="29677" y2="70652"/>
                        <a14:foregroundMark x1="27419" y1="70652" x2="48387" y2="70652"/>
                        <a14:foregroundMark x1="51935" y1="71196" x2="66452" y2="71196"/>
                        <a14:foregroundMark x1="51613" y1="67391" x2="51613" y2="67391"/>
                        <a14:foregroundMark x1="35484" y1="74457" x2="35484" y2="74457"/>
                        <a14:foregroundMark x1="26774" y1="34239" x2="50000" y2="33696"/>
                        <a14:foregroundMark x1="27097" y1="36957" x2="27097" y2="36957"/>
                        <a14:foregroundMark x1="28710" y1="37500" x2="28710" y2="37500"/>
                        <a14:foregroundMark x1="30323" y1="32065" x2="30323" y2="32065"/>
                        <a14:foregroundMark x1="27419" y1="32065" x2="27419" y2="32065"/>
                        <a14:foregroundMark x1="47742" y1="30978" x2="47742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43" y="3734636"/>
            <a:ext cx="1390788" cy="825500"/>
          </a:xfrm>
          <a:prstGeom prst="rect">
            <a:avLst/>
          </a:prstGeom>
        </p:spPr>
      </p:pic>
      <p:pic>
        <p:nvPicPr>
          <p:cNvPr id="80" name="Picture 20"/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06" y="3522677"/>
            <a:ext cx="1322346" cy="1322346"/>
          </a:xfrm>
          <a:prstGeom prst="rect">
            <a:avLst/>
          </a:prstGeom>
        </p:spPr>
      </p:pic>
      <p:pic>
        <p:nvPicPr>
          <p:cNvPr id="81" name="Picture 2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7864" y="2425543"/>
            <a:ext cx="1492251" cy="458202"/>
          </a:xfrm>
          <a:prstGeom prst="rect">
            <a:avLst/>
          </a:prstGeom>
        </p:spPr>
      </p:pic>
      <p:pic>
        <p:nvPicPr>
          <p:cNvPr id="82" name="Picture 22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5093" b="45185" l="11927" r="87500">
                        <a14:foregroundMark x1="35104" y1="30185" x2="35313" y2="28148"/>
                        <a14:foregroundMark x1="42656" y1="31481" x2="42656" y2="30185"/>
                        <a14:foregroundMark x1="59427" y1="32407" x2="59427" y2="29722"/>
                        <a14:foregroundMark x1="64167" y1="32130" x2="64167" y2="29907"/>
                        <a14:foregroundMark x1="72396" y1="32870" x2="72396" y2="30833"/>
                        <a14:foregroundMark x1="80469" y1="33889" x2="80313" y2="32593"/>
                        <a14:foregroundMark x1="21250" y1="30648" x2="21146" y2="29907"/>
                        <a14:foregroundMark x1="21042" y1="29259" x2="21042" y2="25556"/>
                        <a14:foregroundMark x1="25000" y1="39259" x2="25000" y2="35648"/>
                        <a14:foregroundMark x1="26979" y1="31667" x2="26979" y2="29074"/>
                        <a14:foregroundMark x1="24792" y1="25370" x2="24792" y2="22685"/>
                        <a14:foregroundMark x1="21146" y1="21111" x2="21146" y2="18704"/>
                        <a14:foregroundMark x1="17188" y1="23333" x2="17031" y2="24815"/>
                        <a14:foregroundMark x1="14844" y1="30185" x2="14844" y2="28796"/>
                        <a14:foregroundMark x1="17031" y1="37685" x2="17031" y2="35278"/>
                        <a14:foregroundMark x1="21042" y1="41389" x2="21042" y2="39444"/>
                        <a14:foregroundMark x1="51295" y1="29538" x2="51123" y2="26769"/>
                        <a14:foregroundMark x1="59240" y1="27385" x2="59240" y2="24308"/>
                        <a14:foregroundMark x1="65803" y1="35077" x2="67185" y2="35077"/>
                        <a14:foregroundMark x1="83592" y1="30154" x2="83420" y2="33846"/>
                        <a14:foregroundMark x1="26598" y1="23692" x2="25734" y2="23385"/>
                        <a14:foregroundMark x1="21071" y1="18462" x2="21071" y2="16923"/>
                        <a14:foregroundMark x1="20035" y1="19385" x2="22107" y2="19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28" t="12982" r="11500" b="52082"/>
          <a:stretch/>
        </p:blipFill>
        <p:spPr>
          <a:xfrm>
            <a:off x="2119380" y="3173964"/>
            <a:ext cx="2395871" cy="596182"/>
          </a:xfrm>
          <a:prstGeom prst="rect">
            <a:avLst/>
          </a:prstGeom>
        </p:spPr>
      </p:pic>
      <p:pic>
        <p:nvPicPr>
          <p:cNvPr id="83" name="Picture 23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6520" b="63971" l="0" r="100000">
                        <a14:foregroundMark x1="17969" y1="44608" x2="19531" y2="48529"/>
                        <a14:foregroundMark x1="14583" y1="42157" x2="3385" y2="43382"/>
                        <a14:foregroundMark x1="3385" y1="51961" x2="6771" y2="57843"/>
                        <a14:foregroundMark x1="28646" y1="43627" x2="28906" y2="54412"/>
                        <a14:foregroundMark x1="37500" y1="47794" x2="37760" y2="57598"/>
                        <a14:foregroundMark x1="47396" y1="43382" x2="46615" y2="53922"/>
                        <a14:foregroundMark x1="50000" y1="51225" x2="53906" y2="48284"/>
                        <a14:foregroundMark x1="53125" y1="53922" x2="53125" y2="53922"/>
                        <a14:foregroundMark x1="37240" y1="40441" x2="37240" y2="40441"/>
                        <a14:foregroundMark x1="80990" y1="51225" x2="82813" y2="49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292" r="-142" b="32431"/>
          <a:stretch/>
        </p:blipFill>
        <p:spPr>
          <a:xfrm>
            <a:off x="3625057" y="2666624"/>
            <a:ext cx="1455375" cy="529279"/>
          </a:xfrm>
          <a:prstGeom prst="rect">
            <a:avLst/>
          </a:prstGeom>
        </p:spPr>
      </p:pic>
      <p:sp>
        <p:nvSpPr>
          <p:cNvPr id="84" name="Rectangle 25"/>
          <p:cNvSpPr/>
          <p:nvPr/>
        </p:nvSpPr>
        <p:spPr>
          <a:xfrm>
            <a:off x="1277795" y="6119178"/>
            <a:ext cx="7807212" cy="33950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Frutiger Next Pro Light"/>
              </a:rPr>
              <a:t>数据源</a:t>
            </a:r>
            <a:endParaRPr lang="en-US" b="1" dirty="0" smtClean="0">
              <a:solidFill>
                <a:schemeClr val="bg1"/>
              </a:solidFill>
              <a:latin typeface="Frutiger Next Pro Light"/>
            </a:endParaRPr>
          </a:p>
        </p:txBody>
      </p:sp>
      <p:grpSp>
        <p:nvGrpSpPr>
          <p:cNvPr id="85" name="Group 26"/>
          <p:cNvGrpSpPr/>
          <p:nvPr/>
        </p:nvGrpSpPr>
        <p:grpSpPr>
          <a:xfrm rot="21426254">
            <a:off x="5291300" y="5482456"/>
            <a:ext cx="898842" cy="457253"/>
            <a:chOff x="762318" y="5104435"/>
            <a:chExt cx="898842" cy="457253"/>
          </a:xfrm>
        </p:grpSpPr>
        <p:grpSp>
          <p:nvGrpSpPr>
            <p:cNvPr id="86" name="Group 27"/>
            <p:cNvGrpSpPr/>
            <p:nvPr/>
          </p:nvGrpSpPr>
          <p:grpSpPr>
            <a:xfrm>
              <a:off x="762318" y="5104435"/>
              <a:ext cx="898842" cy="298145"/>
              <a:chOff x="762318" y="5104435"/>
              <a:chExt cx="898842" cy="298145"/>
            </a:xfrm>
          </p:grpSpPr>
          <p:cxnSp>
            <p:nvCxnSpPr>
              <p:cNvPr id="90" name="Straight Connector 31"/>
              <p:cNvCxnSpPr/>
              <p:nvPr/>
            </p:nvCxnSpPr>
            <p:spPr>
              <a:xfrm flipV="1">
                <a:off x="762318" y="5104435"/>
                <a:ext cx="476173" cy="24306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32"/>
              <p:cNvCxnSpPr/>
              <p:nvPr/>
            </p:nvCxnSpPr>
            <p:spPr>
              <a:xfrm flipH="1" flipV="1">
                <a:off x="1203962" y="5104438"/>
                <a:ext cx="457198" cy="298142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28"/>
            <p:cNvGrpSpPr/>
            <p:nvPr/>
          </p:nvGrpSpPr>
          <p:grpSpPr>
            <a:xfrm>
              <a:off x="762318" y="5263543"/>
              <a:ext cx="898842" cy="298145"/>
              <a:chOff x="762318" y="5104435"/>
              <a:chExt cx="898842" cy="298145"/>
            </a:xfrm>
          </p:grpSpPr>
          <p:cxnSp>
            <p:nvCxnSpPr>
              <p:cNvPr id="88" name="Straight Connector 29"/>
              <p:cNvCxnSpPr/>
              <p:nvPr/>
            </p:nvCxnSpPr>
            <p:spPr>
              <a:xfrm flipV="1">
                <a:off x="762318" y="5104435"/>
                <a:ext cx="476173" cy="24306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30"/>
              <p:cNvCxnSpPr/>
              <p:nvPr/>
            </p:nvCxnSpPr>
            <p:spPr>
              <a:xfrm flipH="1" flipV="1">
                <a:off x="1203962" y="5104438"/>
                <a:ext cx="457198" cy="298142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33"/>
          <p:cNvGrpSpPr/>
          <p:nvPr/>
        </p:nvGrpSpPr>
        <p:grpSpPr>
          <a:xfrm rot="21426254">
            <a:off x="7419258" y="5515051"/>
            <a:ext cx="898842" cy="457253"/>
            <a:chOff x="762318" y="5104435"/>
            <a:chExt cx="898842" cy="457253"/>
          </a:xfrm>
        </p:grpSpPr>
        <p:grpSp>
          <p:nvGrpSpPr>
            <p:cNvPr id="93" name="Group 34"/>
            <p:cNvGrpSpPr/>
            <p:nvPr/>
          </p:nvGrpSpPr>
          <p:grpSpPr>
            <a:xfrm>
              <a:off x="762318" y="5104435"/>
              <a:ext cx="898842" cy="298145"/>
              <a:chOff x="762318" y="5104435"/>
              <a:chExt cx="898842" cy="298145"/>
            </a:xfrm>
          </p:grpSpPr>
          <p:cxnSp>
            <p:nvCxnSpPr>
              <p:cNvPr id="97" name="Straight Connector 38"/>
              <p:cNvCxnSpPr/>
              <p:nvPr/>
            </p:nvCxnSpPr>
            <p:spPr>
              <a:xfrm flipV="1">
                <a:off x="762318" y="5104435"/>
                <a:ext cx="476173" cy="24306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39"/>
              <p:cNvCxnSpPr/>
              <p:nvPr/>
            </p:nvCxnSpPr>
            <p:spPr>
              <a:xfrm flipH="1" flipV="1">
                <a:off x="1203962" y="5104438"/>
                <a:ext cx="457198" cy="298142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35"/>
            <p:cNvGrpSpPr/>
            <p:nvPr/>
          </p:nvGrpSpPr>
          <p:grpSpPr>
            <a:xfrm>
              <a:off x="762318" y="5263543"/>
              <a:ext cx="898842" cy="298145"/>
              <a:chOff x="762318" y="5104435"/>
              <a:chExt cx="898842" cy="298145"/>
            </a:xfrm>
          </p:grpSpPr>
          <p:cxnSp>
            <p:nvCxnSpPr>
              <p:cNvPr id="95" name="Straight Connector 36"/>
              <p:cNvCxnSpPr/>
              <p:nvPr/>
            </p:nvCxnSpPr>
            <p:spPr>
              <a:xfrm flipV="1">
                <a:off x="762318" y="5104435"/>
                <a:ext cx="476173" cy="24306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37"/>
              <p:cNvCxnSpPr/>
              <p:nvPr/>
            </p:nvCxnSpPr>
            <p:spPr>
              <a:xfrm flipH="1" flipV="1">
                <a:off x="1203962" y="5104438"/>
                <a:ext cx="457198" cy="298142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40"/>
          <p:cNvGrpSpPr/>
          <p:nvPr/>
        </p:nvGrpSpPr>
        <p:grpSpPr>
          <a:xfrm rot="21426254">
            <a:off x="3283208" y="5482457"/>
            <a:ext cx="898842" cy="457253"/>
            <a:chOff x="762318" y="5104435"/>
            <a:chExt cx="898842" cy="457253"/>
          </a:xfrm>
        </p:grpSpPr>
        <p:grpSp>
          <p:nvGrpSpPr>
            <p:cNvPr id="100" name="Group 41"/>
            <p:cNvGrpSpPr/>
            <p:nvPr/>
          </p:nvGrpSpPr>
          <p:grpSpPr>
            <a:xfrm>
              <a:off x="762318" y="5104435"/>
              <a:ext cx="898842" cy="298145"/>
              <a:chOff x="762318" y="5104435"/>
              <a:chExt cx="898842" cy="298145"/>
            </a:xfrm>
          </p:grpSpPr>
          <p:cxnSp>
            <p:nvCxnSpPr>
              <p:cNvPr id="104" name="Straight Connector 45"/>
              <p:cNvCxnSpPr/>
              <p:nvPr/>
            </p:nvCxnSpPr>
            <p:spPr>
              <a:xfrm flipV="1">
                <a:off x="762318" y="5104435"/>
                <a:ext cx="476173" cy="24306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46"/>
              <p:cNvCxnSpPr/>
              <p:nvPr/>
            </p:nvCxnSpPr>
            <p:spPr>
              <a:xfrm flipH="1" flipV="1">
                <a:off x="1203962" y="5104438"/>
                <a:ext cx="457198" cy="298142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42"/>
            <p:cNvGrpSpPr/>
            <p:nvPr/>
          </p:nvGrpSpPr>
          <p:grpSpPr>
            <a:xfrm>
              <a:off x="762318" y="5263543"/>
              <a:ext cx="898842" cy="298145"/>
              <a:chOff x="762318" y="5104435"/>
              <a:chExt cx="898842" cy="298145"/>
            </a:xfrm>
          </p:grpSpPr>
          <p:cxnSp>
            <p:nvCxnSpPr>
              <p:cNvPr id="102" name="Straight Connector 43"/>
              <p:cNvCxnSpPr/>
              <p:nvPr/>
            </p:nvCxnSpPr>
            <p:spPr>
              <a:xfrm flipV="1">
                <a:off x="762318" y="5104435"/>
                <a:ext cx="476173" cy="24306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44"/>
              <p:cNvCxnSpPr/>
              <p:nvPr/>
            </p:nvCxnSpPr>
            <p:spPr>
              <a:xfrm flipH="1" flipV="1">
                <a:off x="1203962" y="5104438"/>
                <a:ext cx="457198" cy="298142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7" name="Picture 5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42" y="4750499"/>
            <a:ext cx="659791" cy="659791"/>
          </a:xfrm>
          <a:prstGeom prst="rect">
            <a:avLst/>
          </a:prstGeom>
        </p:spPr>
      </p:pic>
      <p:sp>
        <p:nvSpPr>
          <p:cNvPr id="108" name="Rectangle 7"/>
          <p:cNvSpPr/>
          <p:nvPr/>
        </p:nvSpPr>
        <p:spPr>
          <a:xfrm>
            <a:off x="8336375" y="2280213"/>
            <a:ext cx="624210" cy="143390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Frutiger Next Pro Light"/>
              </a:rPr>
              <a:t>算法</a:t>
            </a:r>
            <a:endParaRPr lang="en-US" sz="2800" b="1" dirty="0" smtClean="0">
              <a:solidFill>
                <a:schemeClr val="bg1"/>
              </a:solidFill>
              <a:latin typeface="Frutiger Next Pro Light"/>
            </a:endParaRPr>
          </a:p>
        </p:txBody>
      </p:sp>
      <p:sp>
        <p:nvSpPr>
          <p:cNvPr id="109" name="Rectangle 7"/>
          <p:cNvSpPr/>
          <p:nvPr/>
        </p:nvSpPr>
        <p:spPr>
          <a:xfrm>
            <a:off x="5288362" y="2280213"/>
            <a:ext cx="3016528" cy="1469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  <a:latin typeface="Frutiger Next Pro Light"/>
            </a:endParaRPr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88" y="3106340"/>
            <a:ext cx="607781" cy="607781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989" y="2332558"/>
            <a:ext cx="703419" cy="697923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32" y="2342552"/>
            <a:ext cx="558784" cy="558784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23" y="2949834"/>
            <a:ext cx="958183" cy="958183"/>
          </a:xfrm>
          <a:prstGeom prst="rect">
            <a:avLst/>
          </a:prstGeom>
        </p:spPr>
      </p:pic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427" y="1140192"/>
            <a:ext cx="487389" cy="52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79" y="1156026"/>
            <a:ext cx="378449" cy="47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33" y="1155048"/>
            <a:ext cx="473787" cy="46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圆角矩形 444"/>
          <p:cNvSpPr/>
          <p:nvPr/>
        </p:nvSpPr>
        <p:spPr bwMode="auto">
          <a:xfrm>
            <a:off x="2364144" y="1654288"/>
            <a:ext cx="1030504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A1DE">
                <a:shade val="95000"/>
                <a:satMod val="105000"/>
              </a:srgbClr>
            </a:solidFill>
            <a:prstDash val="solid"/>
            <a:headEnd/>
            <a:tailEnd/>
          </a:ln>
          <a:effectLst/>
        </p:spPr>
        <p:txBody>
          <a:bodyPr wrap="none" lIns="45720" rIns="4572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可视化展现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圆角矩形 444"/>
          <p:cNvSpPr/>
          <p:nvPr/>
        </p:nvSpPr>
        <p:spPr bwMode="auto">
          <a:xfrm>
            <a:off x="6678312" y="1668783"/>
            <a:ext cx="1030504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A1DE">
                <a:shade val="95000"/>
                <a:satMod val="105000"/>
              </a:srgbClr>
            </a:solidFill>
            <a:prstDash val="solid"/>
            <a:headEnd/>
            <a:tailEnd/>
          </a:ln>
          <a:effectLst/>
        </p:spPr>
        <p:txBody>
          <a:bodyPr wrap="none" lIns="45720" rIns="4572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挖掘预测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圆角矩形 444"/>
          <p:cNvSpPr/>
          <p:nvPr/>
        </p:nvSpPr>
        <p:spPr bwMode="auto">
          <a:xfrm>
            <a:off x="4591145" y="1670813"/>
            <a:ext cx="1030504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A1DE">
                <a:shade val="95000"/>
                <a:satMod val="105000"/>
              </a:srgbClr>
            </a:solidFill>
            <a:prstDash val="solid"/>
            <a:headEnd/>
            <a:tailEnd/>
          </a:ln>
          <a:effectLst/>
        </p:spPr>
        <p:txBody>
          <a:bodyPr wrap="none" lIns="45720" rIns="4572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管理决策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25846" y="1615855"/>
            <a:ext cx="1954871" cy="4922597"/>
            <a:chOff x="9325846" y="1615855"/>
            <a:chExt cx="1954871" cy="492259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9897" y="3604203"/>
              <a:ext cx="860820" cy="860820"/>
            </a:xfrm>
            <a:prstGeom prst="rect">
              <a:avLst/>
            </a:prstGeom>
          </p:spPr>
        </p:pic>
        <p:sp>
          <p:nvSpPr>
            <p:cNvPr id="6" name="右大括号 5"/>
            <p:cNvSpPr/>
            <p:nvPr/>
          </p:nvSpPr>
          <p:spPr>
            <a:xfrm>
              <a:off x="9325846" y="1615855"/>
              <a:ext cx="704203" cy="4922597"/>
            </a:xfrm>
            <a:prstGeom prst="rightBrac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78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44572" y="2648289"/>
            <a:ext cx="9358874" cy="1087832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数据分析的流程</a:t>
            </a:r>
            <a:endParaRPr lang="zh-CN" altLang="en-US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719" y="2580350"/>
            <a:ext cx="11950562" cy="122370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58" tIns="38379" rIns="76758" bIns="38379" rtlCol="0" anchor="ctr"/>
          <a:lstStyle/>
          <a:p>
            <a:pPr algn="ctr" defTabSz="914158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数据分析的流程</a:t>
            </a:r>
            <a:endParaRPr lang="zh-CN" altLang="en-US" dirty="0"/>
          </a:p>
        </p:txBody>
      </p:sp>
      <p:sp>
        <p:nvSpPr>
          <p:cNvPr id="54" name="TextBox 67"/>
          <p:cNvSpPr txBox="1"/>
          <p:nvPr/>
        </p:nvSpPr>
        <p:spPr>
          <a:xfrm>
            <a:off x="2705984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0" name="Straight Connector 68"/>
          <p:cNvCxnSpPr/>
          <p:nvPr/>
        </p:nvCxnSpPr>
        <p:spPr>
          <a:xfrm>
            <a:off x="3195341" y="2236290"/>
            <a:ext cx="0" cy="1449276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标题 1"/>
          <p:cNvSpPr txBox="1">
            <a:spLocks/>
          </p:cNvSpPr>
          <p:nvPr/>
        </p:nvSpPr>
        <p:spPr>
          <a:xfrm>
            <a:off x="4239671" y="1840339"/>
            <a:ext cx="3363973" cy="3565038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R="0" lvl="0" algn="ctr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我是谁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lvl="0" algn="ctr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我从哪来？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algn="ctr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我要到哪去？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4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数据分析的流程</a:t>
            </a:r>
            <a:endParaRPr lang="zh-CN" altLang="en-US" dirty="0"/>
          </a:p>
        </p:txBody>
      </p:sp>
      <p:sp>
        <p:nvSpPr>
          <p:cNvPr id="54" name="TextBox 67"/>
          <p:cNvSpPr txBox="1"/>
          <p:nvPr/>
        </p:nvSpPr>
        <p:spPr>
          <a:xfrm>
            <a:off x="2705984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0" name="Straight Connector 68"/>
          <p:cNvCxnSpPr/>
          <p:nvPr/>
        </p:nvCxnSpPr>
        <p:spPr>
          <a:xfrm>
            <a:off x="3195341" y="2236290"/>
            <a:ext cx="0" cy="1449276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标题 1"/>
          <p:cNvSpPr txBox="1">
            <a:spLocks/>
          </p:cNvSpPr>
          <p:nvPr/>
        </p:nvSpPr>
        <p:spPr>
          <a:xfrm>
            <a:off x="4239671" y="1840339"/>
            <a:ext cx="3363973" cy="3565038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R="0" lvl="0" algn="ctr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数据到哪去？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lvl="0" algn="ctr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数据从哪来？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algn="ctr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如何处理数据？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6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数据分析的流程</a:t>
            </a:r>
            <a:endParaRPr lang="zh-CN" altLang="en-US" dirty="0"/>
          </a:p>
        </p:txBody>
      </p:sp>
      <p:sp>
        <p:nvSpPr>
          <p:cNvPr id="54" name="TextBox 67"/>
          <p:cNvSpPr txBox="1"/>
          <p:nvPr/>
        </p:nvSpPr>
        <p:spPr>
          <a:xfrm>
            <a:off x="2705984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0" name="Straight Connector 68"/>
          <p:cNvCxnSpPr/>
          <p:nvPr/>
        </p:nvCxnSpPr>
        <p:spPr>
          <a:xfrm>
            <a:off x="3195341" y="2236290"/>
            <a:ext cx="0" cy="1449276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标题 1"/>
          <p:cNvSpPr txBox="1">
            <a:spLocks/>
          </p:cNvSpPr>
          <p:nvPr/>
        </p:nvSpPr>
        <p:spPr>
          <a:xfrm>
            <a:off x="767266" y="2187579"/>
            <a:ext cx="3363973" cy="2576161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L="457200" marR="0" lvl="0" indent="-457200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数据到哪去？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数据从哪来？</a:t>
            </a:r>
            <a:endParaRPr lang="en-US" altLang="zh-CN" sz="24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如何处理数据？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935998" y="1159469"/>
            <a:ext cx="6198261" cy="5161444"/>
            <a:chOff x="4807055" y="1155127"/>
            <a:chExt cx="6729964" cy="5604206"/>
          </a:xfrm>
        </p:grpSpPr>
        <p:grpSp>
          <p:nvGrpSpPr>
            <p:cNvPr id="74" name="组合 73"/>
            <p:cNvGrpSpPr/>
            <p:nvPr/>
          </p:nvGrpSpPr>
          <p:grpSpPr>
            <a:xfrm>
              <a:off x="4807055" y="1155127"/>
              <a:ext cx="6729964" cy="5122326"/>
              <a:chOff x="4781999" y="1092824"/>
              <a:chExt cx="6811843" cy="5184646"/>
            </a:xfrm>
          </p:grpSpPr>
          <p:sp>
            <p:nvSpPr>
              <p:cNvPr id="83" name="Rectangle 13"/>
              <p:cNvSpPr/>
              <p:nvPr/>
            </p:nvSpPr>
            <p:spPr>
              <a:xfrm rot="11632066">
                <a:off x="6174581" y="4874698"/>
                <a:ext cx="1696291" cy="1402772"/>
              </a:xfrm>
              <a:custGeom>
                <a:avLst/>
                <a:gdLst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923" h="1102580">
                    <a:moveTo>
                      <a:pt x="0" y="0"/>
                    </a:moveTo>
                    <a:cubicBezTo>
                      <a:pt x="801540" y="212142"/>
                      <a:pt x="1156851" y="160934"/>
                      <a:pt x="1877923" y="0"/>
                    </a:cubicBezTo>
                    <a:lnTo>
                      <a:pt x="1877923" y="1102580"/>
                    </a:lnTo>
                    <a:cubicBezTo>
                      <a:pt x="1193427" y="883124"/>
                      <a:pt x="625974" y="912385"/>
                      <a:pt x="0" y="11025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Autofit/>
              </a:bodyPr>
              <a:lstStyle/>
              <a:p>
                <a:pPr algn="ctr"/>
                <a:endParaRPr lang="en-US" sz="140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4" name="Rectangle 13"/>
              <p:cNvSpPr/>
              <p:nvPr/>
            </p:nvSpPr>
            <p:spPr>
              <a:xfrm rot="9333974">
                <a:off x="8670619" y="4668474"/>
                <a:ext cx="1696291" cy="1402772"/>
              </a:xfrm>
              <a:custGeom>
                <a:avLst/>
                <a:gdLst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923" h="1102580">
                    <a:moveTo>
                      <a:pt x="0" y="0"/>
                    </a:moveTo>
                    <a:cubicBezTo>
                      <a:pt x="801540" y="212142"/>
                      <a:pt x="1156851" y="160934"/>
                      <a:pt x="1877923" y="0"/>
                    </a:cubicBezTo>
                    <a:lnTo>
                      <a:pt x="1877923" y="1102580"/>
                    </a:lnTo>
                    <a:cubicBezTo>
                      <a:pt x="1193427" y="883124"/>
                      <a:pt x="625974" y="912385"/>
                      <a:pt x="0" y="11025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Autofit/>
              </a:bodyPr>
              <a:lstStyle/>
              <a:p>
                <a:pPr algn="ctr"/>
                <a:endParaRPr lang="en-US" sz="140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Rectangle 13"/>
              <p:cNvSpPr/>
              <p:nvPr/>
            </p:nvSpPr>
            <p:spPr>
              <a:xfrm rot="14540955">
                <a:off x="9449219" y="3102105"/>
                <a:ext cx="1541666" cy="1374490"/>
              </a:xfrm>
              <a:custGeom>
                <a:avLst/>
                <a:gdLst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923" h="1102580">
                    <a:moveTo>
                      <a:pt x="0" y="0"/>
                    </a:moveTo>
                    <a:cubicBezTo>
                      <a:pt x="801540" y="212142"/>
                      <a:pt x="1156851" y="160934"/>
                      <a:pt x="1877923" y="0"/>
                    </a:cubicBezTo>
                    <a:lnTo>
                      <a:pt x="1877923" y="1102580"/>
                    </a:lnTo>
                    <a:cubicBezTo>
                      <a:pt x="1193427" y="883124"/>
                      <a:pt x="625974" y="912385"/>
                      <a:pt x="0" y="11025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Autofit/>
              </a:bodyPr>
              <a:lstStyle/>
              <a:p>
                <a:pPr algn="ctr"/>
                <a:endParaRPr lang="en-US" sz="140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Rectangle 13"/>
              <p:cNvSpPr/>
              <p:nvPr/>
            </p:nvSpPr>
            <p:spPr>
              <a:xfrm rot="9920551">
                <a:off x="7549440" y="2309457"/>
                <a:ext cx="1696291" cy="1402772"/>
              </a:xfrm>
              <a:custGeom>
                <a:avLst/>
                <a:gdLst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923" h="1102580">
                    <a:moveTo>
                      <a:pt x="0" y="0"/>
                    </a:moveTo>
                    <a:cubicBezTo>
                      <a:pt x="801540" y="212142"/>
                      <a:pt x="1156851" y="160934"/>
                      <a:pt x="1877923" y="0"/>
                    </a:cubicBezTo>
                    <a:lnTo>
                      <a:pt x="1877923" y="1102580"/>
                    </a:lnTo>
                    <a:cubicBezTo>
                      <a:pt x="1193427" y="883124"/>
                      <a:pt x="625974" y="912385"/>
                      <a:pt x="0" y="11025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Autofit/>
              </a:bodyPr>
              <a:lstStyle/>
              <a:p>
                <a:pPr algn="ctr"/>
                <a:endParaRPr lang="en-US" sz="140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7" name="Rectangle 13"/>
              <p:cNvSpPr/>
              <p:nvPr/>
            </p:nvSpPr>
            <p:spPr>
              <a:xfrm rot="13202063">
                <a:off x="5630438" y="1934670"/>
                <a:ext cx="1696291" cy="1402772"/>
              </a:xfrm>
              <a:custGeom>
                <a:avLst/>
                <a:gdLst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923" h="1102580">
                    <a:moveTo>
                      <a:pt x="0" y="0"/>
                    </a:moveTo>
                    <a:cubicBezTo>
                      <a:pt x="801540" y="212142"/>
                      <a:pt x="1156851" y="160934"/>
                      <a:pt x="1877923" y="0"/>
                    </a:cubicBezTo>
                    <a:lnTo>
                      <a:pt x="1877923" y="1102580"/>
                    </a:lnTo>
                    <a:cubicBezTo>
                      <a:pt x="1193427" y="883124"/>
                      <a:pt x="625974" y="912385"/>
                      <a:pt x="0" y="11025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Autofit/>
              </a:bodyPr>
              <a:lstStyle/>
              <a:p>
                <a:pPr algn="ctr"/>
                <a:endParaRPr lang="en-US" sz="1400" err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4781999" y="1092824"/>
                <a:ext cx="1748174" cy="1747304"/>
                <a:chOff x="6528120" y="2325581"/>
                <a:chExt cx="1748174" cy="1747304"/>
              </a:xfrm>
            </p:grpSpPr>
            <p:sp>
              <p:nvSpPr>
                <p:cNvPr id="109" name="Oval 63"/>
                <p:cNvSpPr>
                  <a:spLocks noChangeAspect="1"/>
                </p:cNvSpPr>
                <p:nvPr/>
              </p:nvSpPr>
              <p:spPr>
                <a:xfrm>
                  <a:off x="6528120" y="2325581"/>
                  <a:ext cx="1748174" cy="1747304"/>
                </a:xfrm>
                <a:prstGeom prst="ellipse">
                  <a:avLst/>
                </a:prstGeom>
                <a:solidFill>
                  <a:schemeClr val="accent6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0" name="Rectangle 72"/>
                <p:cNvSpPr/>
                <p:nvPr/>
              </p:nvSpPr>
              <p:spPr>
                <a:xfrm>
                  <a:off x="7266071" y="2768349"/>
                  <a:ext cx="871368" cy="861774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r>
                    <a:rPr lang="zh-CN" altLang="en-US" sz="28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业务</a:t>
                  </a:r>
                  <a:endParaRPr lang="en-US" altLang="zh-CN" sz="2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28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分析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TextBox 73"/>
                <p:cNvSpPr txBox="1"/>
                <p:nvPr/>
              </p:nvSpPr>
              <p:spPr>
                <a:xfrm>
                  <a:off x="6596806" y="2655050"/>
                  <a:ext cx="631825" cy="108836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zh-CN" sz="6600" dirty="0" smtClean="0">
                      <a:solidFill>
                        <a:schemeClr val="bg1"/>
                      </a:solidFill>
                    </a:rPr>
                    <a:t>1</a:t>
                  </a:r>
                  <a:endParaRPr lang="en-US" sz="6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2" name="Straight Connector 74"/>
                <p:cNvCxnSpPr/>
                <p:nvPr/>
              </p:nvCxnSpPr>
              <p:spPr>
                <a:xfrm>
                  <a:off x="7144257" y="2521724"/>
                  <a:ext cx="0" cy="13550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组合 88"/>
              <p:cNvGrpSpPr/>
              <p:nvPr/>
            </p:nvGrpSpPr>
            <p:grpSpPr>
              <a:xfrm>
                <a:off x="6540675" y="2400793"/>
                <a:ext cx="1748174" cy="1747304"/>
                <a:chOff x="6528120" y="2325581"/>
                <a:chExt cx="1748174" cy="1747304"/>
              </a:xfrm>
            </p:grpSpPr>
            <p:sp>
              <p:nvSpPr>
                <p:cNvPr id="105" name="Oval 63"/>
                <p:cNvSpPr>
                  <a:spLocks noChangeAspect="1"/>
                </p:cNvSpPr>
                <p:nvPr/>
              </p:nvSpPr>
              <p:spPr>
                <a:xfrm>
                  <a:off x="6528120" y="2325581"/>
                  <a:ext cx="1748174" cy="1747304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6" name="Rectangle 72"/>
                <p:cNvSpPr/>
                <p:nvPr/>
              </p:nvSpPr>
              <p:spPr>
                <a:xfrm>
                  <a:off x="7266071" y="2768349"/>
                  <a:ext cx="871368" cy="861774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r>
                    <a:rPr lang="zh-CN" altLang="en-US" sz="28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  <a:endParaRPr lang="en-US" altLang="zh-CN" sz="2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收集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TextBox 73"/>
                <p:cNvSpPr txBox="1"/>
                <p:nvPr/>
              </p:nvSpPr>
              <p:spPr>
                <a:xfrm>
                  <a:off x="6596806" y="2655050"/>
                  <a:ext cx="631825" cy="108836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zh-CN" sz="6600" dirty="0">
                      <a:solidFill>
                        <a:schemeClr val="bg1"/>
                      </a:solidFill>
                    </a:rPr>
                    <a:t>2</a:t>
                  </a:r>
                  <a:endParaRPr lang="en-US" sz="6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8" name="Straight Connector 74"/>
                <p:cNvCxnSpPr/>
                <p:nvPr/>
              </p:nvCxnSpPr>
              <p:spPr>
                <a:xfrm>
                  <a:off x="7144257" y="2521724"/>
                  <a:ext cx="0" cy="13550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组合 89"/>
              <p:cNvGrpSpPr/>
              <p:nvPr/>
            </p:nvGrpSpPr>
            <p:grpSpPr>
              <a:xfrm>
                <a:off x="8721955" y="1778263"/>
                <a:ext cx="1748174" cy="1747304"/>
                <a:chOff x="6528120" y="2325581"/>
                <a:chExt cx="1748174" cy="1747304"/>
              </a:xfrm>
            </p:grpSpPr>
            <p:sp>
              <p:nvSpPr>
                <p:cNvPr id="101" name="Oval 63"/>
                <p:cNvSpPr>
                  <a:spLocks noChangeAspect="1"/>
                </p:cNvSpPr>
                <p:nvPr/>
              </p:nvSpPr>
              <p:spPr>
                <a:xfrm>
                  <a:off x="6528120" y="2325581"/>
                  <a:ext cx="1748174" cy="1747304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2" name="Rectangle 72"/>
                <p:cNvSpPr/>
                <p:nvPr/>
              </p:nvSpPr>
              <p:spPr>
                <a:xfrm>
                  <a:off x="7266071" y="2768349"/>
                  <a:ext cx="871368" cy="861774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r>
                    <a:rPr lang="zh-CN" altLang="en-US" sz="28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  <a:endParaRPr lang="en-US" altLang="zh-CN" sz="2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清理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" name="TextBox 73"/>
                <p:cNvSpPr txBox="1"/>
                <p:nvPr/>
              </p:nvSpPr>
              <p:spPr>
                <a:xfrm>
                  <a:off x="6596806" y="2655050"/>
                  <a:ext cx="631825" cy="108836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zh-CN" sz="6600" dirty="0" smtClean="0">
                      <a:solidFill>
                        <a:schemeClr val="bg1"/>
                      </a:solidFill>
                    </a:rPr>
                    <a:t>3</a:t>
                  </a:r>
                  <a:endParaRPr lang="en-US" sz="6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4" name="Straight Connector 74"/>
                <p:cNvCxnSpPr/>
                <p:nvPr/>
              </p:nvCxnSpPr>
              <p:spPr>
                <a:xfrm>
                  <a:off x="7144257" y="2521724"/>
                  <a:ext cx="0" cy="13550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组合 90"/>
              <p:cNvGrpSpPr/>
              <p:nvPr/>
            </p:nvGrpSpPr>
            <p:grpSpPr>
              <a:xfrm>
                <a:off x="9845668" y="3910852"/>
                <a:ext cx="1748174" cy="1747304"/>
                <a:chOff x="6517315" y="2325581"/>
                <a:chExt cx="1748174" cy="1747304"/>
              </a:xfrm>
            </p:grpSpPr>
            <p:sp>
              <p:nvSpPr>
                <p:cNvPr id="97" name="Oval 63"/>
                <p:cNvSpPr>
                  <a:spLocks noChangeAspect="1"/>
                </p:cNvSpPr>
                <p:nvPr/>
              </p:nvSpPr>
              <p:spPr>
                <a:xfrm>
                  <a:off x="6517315" y="2325581"/>
                  <a:ext cx="1748174" cy="174730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8" name="Rectangle 72"/>
                <p:cNvSpPr/>
                <p:nvPr/>
              </p:nvSpPr>
              <p:spPr>
                <a:xfrm>
                  <a:off x="7266071" y="2768349"/>
                  <a:ext cx="871368" cy="861774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r>
                    <a:rPr lang="zh-CN" altLang="en-US" sz="28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  <a:endParaRPr lang="en-US" altLang="zh-CN" sz="2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模型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TextBox 73"/>
                <p:cNvSpPr txBox="1"/>
                <p:nvPr/>
              </p:nvSpPr>
              <p:spPr>
                <a:xfrm>
                  <a:off x="6596806" y="2655050"/>
                  <a:ext cx="631825" cy="108836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zh-CN" sz="6600" dirty="0">
                      <a:solidFill>
                        <a:schemeClr val="bg1"/>
                      </a:solidFill>
                    </a:rPr>
                    <a:t>4</a:t>
                  </a:r>
                  <a:endParaRPr lang="en-US" sz="6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0" name="Straight Connector 74"/>
                <p:cNvCxnSpPr/>
                <p:nvPr/>
              </p:nvCxnSpPr>
              <p:spPr>
                <a:xfrm>
                  <a:off x="7144257" y="2521724"/>
                  <a:ext cx="0" cy="13550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/>
              <p:cNvGrpSpPr/>
              <p:nvPr/>
            </p:nvGrpSpPr>
            <p:grpSpPr>
              <a:xfrm>
                <a:off x="5097368" y="4467846"/>
                <a:ext cx="1748174" cy="1747304"/>
                <a:chOff x="6528120" y="2325581"/>
                <a:chExt cx="1748174" cy="1747304"/>
              </a:xfrm>
            </p:grpSpPr>
            <p:sp>
              <p:nvSpPr>
                <p:cNvPr id="93" name="Oval 63"/>
                <p:cNvSpPr>
                  <a:spLocks noChangeAspect="1"/>
                </p:cNvSpPr>
                <p:nvPr/>
              </p:nvSpPr>
              <p:spPr>
                <a:xfrm>
                  <a:off x="6528120" y="2325581"/>
                  <a:ext cx="1748174" cy="1747304"/>
                </a:xfrm>
                <a:prstGeom prst="ellipse">
                  <a:avLst/>
                </a:prstGeom>
                <a:solidFill>
                  <a:schemeClr val="accent6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4" name="Rectangle 72"/>
                <p:cNvSpPr/>
                <p:nvPr/>
              </p:nvSpPr>
              <p:spPr>
                <a:xfrm>
                  <a:off x="7266071" y="2725695"/>
                  <a:ext cx="871368" cy="947083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r>
                    <a:rPr lang="zh-CN" altLang="en-US" sz="28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结果分析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TextBox 73"/>
                <p:cNvSpPr txBox="1"/>
                <p:nvPr/>
              </p:nvSpPr>
              <p:spPr>
                <a:xfrm>
                  <a:off x="6596806" y="2655050"/>
                  <a:ext cx="631825" cy="108836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zh-CN" sz="6600" dirty="0" smtClean="0">
                      <a:solidFill>
                        <a:schemeClr val="bg1"/>
                      </a:solidFill>
                    </a:rPr>
                    <a:t>6</a:t>
                  </a:r>
                  <a:endParaRPr lang="en-US" sz="6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6" name="Straight Connector 74"/>
                <p:cNvCxnSpPr/>
                <p:nvPr/>
              </p:nvCxnSpPr>
              <p:spPr>
                <a:xfrm>
                  <a:off x="7144257" y="2521724"/>
                  <a:ext cx="0" cy="13550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7476864" y="5012029"/>
              <a:ext cx="1748174" cy="1747304"/>
              <a:chOff x="6528120" y="2325581"/>
              <a:chExt cx="1748174" cy="1747304"/>
            </a:xfrm>
          </p:grpSpPr>
          <p:sp>
            <p:nvSpPr>
              <p:cNvPr id="79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140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0" name="Rectangle 72"/>
              <p:cNvSpPr/>
              <p:nvPr/>
            </p:nvSpPr>
            <p:spPr>
              <a:xfrm>
                <a:off x="7266071" y="2768349"/>
                <a:ext cx="871368" cy="861774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数据展现</a:t>
                </a:r>
                <a:endPara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TextBox 73"/>
              <p:cNvSpPr txBox="1"/>
              <p:nvPr/>
            </p:nvSpPr>
            <p:spPr>
              <a:xfrm>
                <a:off x="6596806" y="2655050"/>
                <a:ext cx="631825" cy="108836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6600" dirty="0" smtClean="0">
                    <a:solidFill>
                      <a:schemeClr val="bg1"/>
                    </a:solidFill>
                  </a:rPr>
                  <a:t>5</a:t>
                </a:r>
                <a:endParaRPr lang="en-US" sz="6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19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背景小案例</a:t>
            </a:r>
            <a:endParaRPr lang="zh-CN" altLang="en-US" dirty="0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48" y="4207712"/>
            <a:ext cx="1600374" cy="1600374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589" y="4458999"/>
            <a:ext cx="941328" cy="941328"/>
          </a:xfrm>
          <a:prstGeom prst="rect">
            <a:avLst/>
          </a:prstGeom>
        </p:spPr>
      </p:pic>
      <p:grpSp>
        <p:nvGrpSpPr>
          <p:cNvPr id="188" name="组合 187"/>
          <p:cNvGrpSpPr/>
          <p:nvPr/>
        </p:nvGrpSpPr>
        <p:grpSpPr>
          <a:xfrm>
            <a:off x="8010584" y="1971393"/>
            <a:ext cx="2887562" cy="1219200"/>
            <a:chOff x="8084775" y="1924798"/>
            <a:chExt cx="2887562" cy="1219200"/>
          </a:xfrm>
        </p:grpSpPr>
        <p:sp>
          <p:nvSpPr>
            <p:cNvPr id="187" name="文本框 186"/>
            <p:cNvSpPr txBox="1"/>
            <p:nvPr/>
          </p:nvSpPr>
          <p:spPr>
            <a:xfrm>
              <a:off x="8822389" y="2334611"/>
              <a:ext cx="2149948" cy="369332"/>
            </a:xfrm>
            <a:prstGeom prst="rect">
              <a:avLst/>
            </a:prstGeom>
            <a:solidFill>
              <a:srgbClr val="7FA1CC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  如何做运营分析？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4775" y="1924798"/>
              <a:ext cx="1219200" cy="1219200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5090" y="5182891"/>
            <a:ext cx="868209" cy="868209"/>
          </a:xfrm>
          <a:prstGeom prst="rect">
            <a:avLst/>
          </a:prstGeom>
        </p:spPr>
      </p:pic>
      <p:cxnSp>
        <p:nvCxnSpPr>
          <p:cNvPr id="88" name="肘形连接符 87"/>
          <p:cNvCxnSpPr>
            <a:stCxn id="81" idx="0"/>
            <a:endCxn id="82" idx="3"/>
          </p:cNvCxnSpPr>
          <p:nvPr/>
        </p:nvCxnSpPr>
        <p:spPr>
          <a:xfrm rot="16200000" flipV="1">
            <a:off x="9792531" y="3459277"/>
            <a:ext cx="293584" cy="1705860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82" idx="1"/>
            <a:endCxn id="79" idx="3"/>
          </p:cNvCxnSpPr>
          <p:nvPr/>
        </p:nvCxnSpPr>
        <p:spPr>
          <a:xfrm rot="10800000" flipV="1">
            <a:off x="6192722" y="4165415"/>
            <a:ext cx="2306502" cy="84248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1" idx="2"/>
            <a:endCxn id="86" idx="1"/>
          </p:cNvCxnSpPr>
          <p:nvPr/>
        </p:nvCxnSpPr>
        <p:spPr>
          <a:xfrm rot="5400000">
            <a:off x="9798978" y="4637698"/>
            <a:ext cx="230646" cy="1755904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86" idx="3"/>
            <a:endCxn id="79" idx="3"/>
          </p:cNvCxnSpPr>
          <p:nvPr/>
        </p:nvCxnSpPr>
        <p:spPr>
          <a:xfrm rot="10800000">
            <a:off x="6192722" y="5007899"/>
            <a:ext cx="2306502" cy="6230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/>
          <p:cNvGrpSpPr/>
          <p:nvPr/>
        </p:nvGrpSpPr>
        <p:grpSpPr>
          <a:xfrm>
            <a:off x="8499224" y="3871830"/>
            <a:ext cx="646331" cy="942871"/>
            <a:chOff x="8478698" y="3400395"/>
            <a:chExt cx="646331" cy="942871"/>
          </a:xfrm>
        </p:grpSpPr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8698" y="3400395"/>
              <a:ext cx="587169" cy="587169"/>
            </a:xfrm>
            <a:prstGeom prst="rect">
              <a:avLst/>
            </a:prstGeom>
          </p:spPr>
        </p:pic>
        <p:sp>
          <p:nvSpPr>
            <p:cNvPr id="108" name="文本框 107"/>
            <p:cNvSpPr txBox="1"/>
            <p:nvPr/>
          </p:nvSpPr>
          <p:spPr>
            <a:xfrm>
              <a:off x="8478698" y="39739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8499224" y="5379195"/>
            <a:ext cx="646332" cy="911684"/>
            <a:chOff x="8604719" y="5379195"/>
            <a:chExt cx="646332" cy="911684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4719" y="5379195"/>
              <a:ext cx="537125" cy="503555"/>
            </a:xfrm>
            <a:prstGeom prst="rect">
              <a:avLst/>
            </a:prstGeom>
          </p:spPr>
        </p:pic>
        <p:sp>
          <p:nvSpPr>
            <p:cNvPr id="109" name="文本框 108"/>
            <p:cNvSpPr txBox="1"/>
            <p:nvPr/>
          </p:nvSpPr>
          <p:spPr>
            <a:xfrm>
              <a:off x="8604720" y="59215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0" name="图片 109"/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42" y="4343266"/>
            <a:ext cx="720958" cy="664633"/>
          </a:xfrm>
          <a:prstGeom prst="rect">
            <a:avLst/>
          </a:prstGeom>
        </p:spPr>
      </p:pic>
      <p:cxnSp>
        <p:nvCxnSpPr>
          <p:cNvPr id="113" name="肘形连接符 112"/>
          <p:cNvCxnSpPr>
            <a:stCxn id="110" idx="2"/>
            <a:endCxn id="80" idx="3"/>
          </p:cNvCxnSpPr>
          <p:nvPr/>
        </p:nvCxnSpPr>
        <p:spPr>
          <a:xfrm rot="16200000" flipH="1">
            <a:off x="1232407" y="4724312"/>
            <a:ext cx="609097" cy="1176269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80" idx="1"/>
            <a:endCxn id="79" idx="1"/>
          </p:cNvCxnSpPr>
          <p:nvPr/>
        </p:nvCxnSpPr>
        <p:spPr>
          <a:xfrm flipV="1">
            <a:off x="2993299" y="5007899"/>
            <a:ext cx="1599049" cy="609097"/>
          </a:xfrm>
          <a:prstGeom prst="bentConnector3">
            <a:avLst>
              <a:gd name="adj1" fmla="val 30939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18" y="2495872"/>
            <a:ext cx="509333" cy="509333"/>
          </a:xfrm>
          <a:prstGeom prst="rect">
            <a:avLst/>
          </a:prstGeom>
        </p:spPr>
      </p:pic>
      <p:pic>
        <p:nvPicPr>
          <p:cNvPr id="129" name="图片 128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27" y="2216107"/>
            <a:ext cx="734582" cy="734582"/>
          </a:xfrm>
          <a:prstGeom prst="rect">
            <a:avLst/>
          </a:prstGeom>
        </p:spPr>
      </p:pic>
      <p:pic>
        <p:nvPicPr>
          <p:cNvPr id="130" name="图片 129"/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00" y="2282561"/>
            <a:ext cx="601673" cy="601673"/>
          </a:xfrm>
          <a:prstGeom prst="rect">
            <a:avLst/>
          </a:prstGeom>
        </p:spPr>
      </p:pic>
      <p:pic>
        <p:nvPicPr>
          <p:cNvPr id="131" name="图片 130"/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82" y="1177555"/>
            <a:ext cx="759570" cy="759570"/>
          </a:xfrm>
          <a:prstGeom prst="rect">
            <a:avLst/>
          </a:prstGeom>
        </p:spPr>
      </p:pic>
      <p:cxnSp>
        <p:nvCxnSpPr>
          <p:cNvPr id="132" name="肘形连接符 131"/>
          <p:cNvCxnSpPr>
            <a:stCxn id="129" idx="2"/>
            <a:endCxn id="79" idx="0"/>
          </p:cNvCxnSpPr>
          <p:nvPr/>
        </p:nvCxnSpPr>
        <p:spPr>
          <a:xfrm rot="16200000" flipH="1">
            <a:off x="3929065" y="2744241"/>
            <a:ext cx="1257023" cy="1669917"/>
          </a:xfrm>
          <a:prstGeom prst="bentConnector3">
            <a:avLst>
              <a:gd name="adj1" fmla="val 44525"/>
            </a:avLst>
          </a:prstGeom>
          <a:ln w="28575">
            <a:solidFill>
              <a:srgbClr val="7FA1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128" idx="2"/>
            <a:endCxn id="79" idx="0"/>
          </p:cNvCxnSpPr>
          <p:nvPr/>
        </p:nvCxnSpPr>
        <p:spPr>
          <a:xfrm rot="5400000">
            <a:off x="4794457" y="3603283"/>
            <a:ext cx="1202507" cy="6350"/>
          </a:xfrm>
          <a:prstGeom prst="bentConnector3">
            <a:avLst>
              <a:gd name="adj1" fmla="val 50000"/>
            </a:avLst>
          </a:prstGeom>
          <a:ln w="28575">
            <a:solidFill>
              <a:srgbClr val="7FA1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30" idx="2"/>
            <a:endCxn id="79" idx="0"/>
          </p:cNvCxnSpPr>
          <p:nvPr/>
        </p:nvCxnSpPr>
        <p:spPr>
          <a:xfrm rot="5400000">
            <a:off x="5557097" y="2719672"/>
            <a:ext cx="1323478" cy="1652602"/>
          </a:xfrm>
          <a:prstGeom prst="bentConnector3">
            <a:avLst>
              <a:gd name="adj1" fmla="val 50000"/>
            </a:avLst>
          </a:prstGeom>
          <a:ln w="28575">
            <a:solidFill>
              <a:srgbClr val="7FA1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129" idx="0"/>
            <a:endCxn id="131" idx="1"/>
          </p:cNvCxnSpPr>
          <p:nvPr/>
        </p:nvCxnSpPr>
        <p:spPr>
          <a:xfrm rot="5400000" flipH="1" flipV="1">
            <a:off x="4041567" y="1238392"/>
            <a:ext cx="658767" cy="1296664"/>
          </a:xfrm>
          <a:prstGeom prst="bentConnector2">
            <a:avLst/>
          </a:prstGeom>
          <a:ln w="28575">
            <a:solidFill>
              <a:srgbClr val="7FA1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130" idx="0"/>
            <a:endCxn id="131" idx="3"/>
          </p:cNvCxnSpPr>
          <p:nvPr/>
        </p:nvCxnSpPr>
        <p:spPr>
          <a:xfrm rot="16200000" flipV="1">
            <a:off x="6049385" y="1286808"/>
            <a:ext cx="725221" cy="1266285"/>
          </a:xfrm>
          <a:prstGeom prst="bentConnector2">
            <a:avLst/>
          </a:prstGeom>
          <a:ln w="28575">
            <a:solidFill>
              <a:srgbClr val="7FA1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5024936" y="18752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3366634" y="2884234"/>
            <a:ext cx="7232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扫码枪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4947480" y="3037600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电子支付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521278" y="2884234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红外摄像头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4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数据分析的流程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46490" y="2789337"/>
            <a:ext cx="9026078" cy="3448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3"/>
          <p:cNvGrpSpPr/>
          <p:nvPr/>
        </p:nvGrpSpPr>
        <p:grpSpPr>
          <a:xfrm>
            <a:off x="3645190" y="2950982"/>
            <a:ext cx="2853973" cy="3112130"/>
            <a:chOff x="891312" y="1980997"/>
            <a:chExt cx="3094064" cy="2579053"/>
          </a:xfrm>
        </p:grpSpPr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1920206" y="1980997"/>
              <a:ext cx="1031845" cy="857029"/>
            </a:xfrm>
            <a:custGeom>
              <a:avLst/>
              <a:gdLst>
                <a:gd name="T0" fmla="*/ 555625 w 699"/>
                <a:gd name="T1" fmla="*/ 0 h 611"/>
                <a:gd name="T2" fmla="*/ 0 w 699"/>
                <a:gd name="T3" fmla="*/ 969963 h 611"/>
                <a:gd name="T4" fmla="*/ 1109662 w 699"/>
                <a:gd name="T5" fmla="*/ 969963 h 611"/>
                <a:gd name="T6" fmla="*/ 555625 w 699"/>
                <a:gd name="T7" fmla="*/ 0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611"/>
                <a:gd name="T14" fmla="*/ 699 w 699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611">
                  <a:moveTo>
                    <a:pt x="350" y="0"/>
                  </a:moveTo>
                  <a:lnTo>
                    <a:pt x="0" y="611"/>
                  </a:lnTo>
                  <a:lnTo>
                    <a:pt x="699" y="61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97A9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1406497" y="2835137"/>
              <a:ext cx="2063693" cy="866847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gray">
            <a:xfrm>
              <a:off x="891312" y="3697409"/>
              <a:ext cx="3094064" cy="862641"/>
            </a:xfrm>
            <a:custGeom>
              <a:avLst/>
              <a:gdLst>
                <a:gd name="T0" fmla="*/ 0 w 2096"/>
                <a:gd name="T1" fmla="*/ 976313 h 615"/>
                <a:gd name="T2" fmla="*/ 555625 w 2096"/>
                <a:gd name="T3" fmla="*/ 0 h 615"/>
                <a:gd name="T4" fmla="*/ 2771774 w 2096"/>
                <a:gd name="T5" fmla="*/ 0 h 615"/>
                <a:gd name="T6" fmla="*/ 3327400 w 2096"/>
                <a:gd name="T7" fmla="*/ 976313 h 615"/>
                <a:gd name="T8" fmla="*/ 0 w 2096"/>
                <a:gd name="T9" fmla="*/ 976313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615"/>
                <a:gd name="T17" fmla="*/ 2096 w 2096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615">
                  <a:moveTo>
                    <a:pt x="0" y="615"/>
                  </a:moveTo>
                  <a:lnTo>
                    <a:pt x="350" y="0"/>
                  </a:lnTo>
                  <a:lnTo>
                    <a:pt x="1746" y="0"/>
                  </a:lnTo>
                  <a:lnTo>
                    <a:pt x="209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44546A">
                <a:lumMod val="60000"/>
                <a:lumOff val="40000"/>
              </a:srgb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gray">
            <a:xfrm>
              <a:off x="1279546" y="3775813"/>
              <a:ext cx="2320547" cy="720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数据支持分析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gray">
            <a:xfrm>
              <a:off x="1843395" y="2971365"/>
              <a:ext cx="1171885" cy="68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客户群体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gray">
            <a:xfrm>
              <a:off x="1894962" y="2331204"/>
              <a:ext cx="1068750" cy="475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6062" y="1240382"/>
            <a:ext cx="10296496" cy="1077941"/>
            <a:chOff x="796062" y="1240382"/>
            <a:chExt cx="10296496" cy="1077941"/>
          </a:xfrm>
        </p:grpSpPr>
        <p:sp>
          <p:nvSpPr>
            <p:cNvPr id="72" name="Rectangle 13"/>
            <p:cNvSpPr/>
            <p:nvPr/>
          </p:nvSpPr>
          <p:spPr>
            <a:xfrm rot="10800000">
              <a:off x="9038924" y="1370477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3"/>
            <p:cNvSpPr/>
            <p:nvPr/>
          </p:nvSpPr>
          <p:spPr>
            <a:xfrm rot="10800000">
              <a:off x="715479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3"/>
            <p:cNvSpPr/>
            <p:nvPr/>
          </p:nvSpPr>
          <p:spPr>
            <a:xfrm rot="10800000">
              <a:off x="531751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13"/>
            <p:cNvSpPr/>
            <p:nvPr/>
          </p:nvSpPr>
          <p:spPr>
            <a:xfrm rot="10800000">
              <a:off x="3453054" y="13690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3"/>
            <p:cNvSpPr/>
            <p:nvPr/>
          </p:nvSpPr>
          <p:spPr>
            <a:xfrm rot="10800000">
              <a:off x="1602864" y="1345081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640274" y="1240382"/>
              <a:ext cx="1062509" cy="1061981"/>
              <a:chOff x="6528120" y="2325581"/>
              <a:chExt cx="1748174" cy="1747304"/>
            </a:xfrm>
          </p:grpSpPr>
          <p:sp>
            <p:nvSpPr>
              <p:cNvPr id="58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4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328698" y="1249882"/>
              <a:ext cx="1062509" cy="1061981"/>
              <a:chOff x="6517315" y="2325581"/>
              <a:chExt cx="1748174" cy="1747304"/>
            </a:xfrm>
          </p:grpSpPr>
          <p:sp>
            <p:nvSpPr>
              <p:cNvPr id="46" name="Oval 63"/>
              <p:cNvSpPr>
                <a:spLocks noChangeAspect="1"/>
              </p:cNvSpPr>
              <p:nvPr/>
            </p:nvSpPr>
            <p:spPr>
              <a:xfrm>
                <a:off x="6517315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72"/>
              <p:cNvSpPr/>
              <p:nvPr/>
            </p:nvSpPr>
            <p:spPr>
              <a:xfrm>
                <a:off x="7266070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10030049" y="1249882"/>
              <a:ext cx="1062509" cy="1061981"/>
              <a:chOff x="6528120" y="2325581"/>
              <a:chExt cx="1748174" cy="1747304"/>
            </a:xfrm>
          </p:grpSpPr>
          <p:sp>
            <p:nvSpPr>
              <p:cNvPr id="42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73"/>
              <p:cNvSpPr txBox="1"/>
              <p:nvPr/>
            </p:nvSpPr>
            <p:spPr>
              <a:xfrm>
                <a:off x="6596806" y="2633030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796062" y="1249882"/>
              <a:ext cx="1062509" cy="1061981"/>
              <a:chOff x="6528120" y="2325581"/>
              <a:chExt cx="1748174" cy="1747305"/>
            </a:xfrm>
          </p:grpSpPr>
          <p:sp>
            <p:nvSpPr>
              <p:cNvPr id="65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5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72"/>
              <p:cNvSpPr/>
              <p:nvPr/>
            </p:nvSpPr>
            <p:spPr>
              <a:xfrm>
                <a:off x="7266072" y="2844765"/>
                <a:ext cx="871366" cy="708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4484486" y="1249882"/>
              <a:ext cx="1062509" cy="1061981"/>
              <a:chOff x="6528120" y="2325581"/>
              <a:chExt cx="1748174" cy="1747304"/>
            </a:xfrm>
          </p:grpSpPr>
          <p:sp>
            <p:nvSpPr>
              <p:cNvPr id="53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8172910" y="1243422"/>
              <a:ext cx="1075436" cy="1074901"/>
              <a:chOff x="2518554" y="3940843"/>
              <a:chExt cx="1075436" cy="1074901"/>
            </a:xfrm>
          </p:grpSpPr>
          <p:sp>
            <p:nvSpPr>
              <p:cNvPr id="28" name="Oval 63"/>
              <p:cNvSpPr>
                <a:spLocks noChangeAspect="1"/>
              </p:cNvSpPr>
              <p:nvPr/>
            </p:nvSpPr>
            <p:spPr>
              <a:xfrm>
                <a:off x="2518554" y="3940843"/>
                <a:ext cx="1075436" cy="107490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72"/>
              <p:cNvSpPr/>
              <p:nvPr/>
            </p:nvSpPr>
            <p:spPr>
              <a:xfrm>
                <a:off x="2950842" y="4262852"/>
                <a:ext cx="536045" cy="43088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展现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2539125" y="4134165"/>
                <a:ext cx="388684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Straight Connector 74"/>
              <p:cNvCxnSpPr/>
              <p:nvPr/>
            </p:nvCxnSpPr>
            <p:spPr>
              <a:xfrm>
                <a:off x="2875905" y="4061506"/>
                <a:ext cx="0" cy="833578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矩形 74"/>
          <p:cNvSpPr/>
          <p:nvPr/>
        </p:nvSpPr>
        <p:spPr>
          <a:xfrm>
            <a:off x="350039" y="2782877"/>
            <a:ext cx="1954553" cy="34483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39093" y="3439220"/>
            <a:ext cx="17764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了解需求的目的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业务指标体系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数据支持分析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连接符 77"/>
          <p:cNvCxnSpPr>
            <a:stCxn id="65" idx="4"/>
            <a:endCxn id="75" idx="0"/>
          </p:cNvCxnSpPr>
          <p:nvPr/>
        </p:nvCxnSpPr>
        <p:spPr>
          <a:xfrm flipH="1">
            <a:off x="1327316" y="2311863"/>
            <a:ext cx="1" cy="47101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653351" y="2398489"/>
            <a:ext cx="4708907" cy="3943900"/>
            <a:chOff x="7076347" y="1927475"/>
            <a:chExt cx="5779169" cy="4457023"/>
          </a:xfrm>
          <a:solidFill>
            <a:schemeClr val="bg1">
              <a:lumMod val="95000"/>
            </a:schemeClr>
          </a:solidFill>
        </p:grpSpPr>
        <p:graphicFrame>
          <p:nvGraphicFramePr>
            <p:cNvPr id="9" name="图示 8"/>
            <p:cNvGraphicFramePr/>
            <p:nvPr>
              <p:extLst/>
            </p:nvPr>
          </p:nvGraphicFramePr>
          <p:xfrm>
            <a:off x="7076347" y="1927475"/>
            <a:ext cx="2224667" cy="445702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0" name="图示 9"/>
            <p:cNvGraphicFramePr/>
            <p:nvPr>
              <p:extLst/>
            </p:nvPr>
          </p:nvGraphicFramePr>
          <p:xfrm>
            <a:off x="9562778" y="2782876"/>
            <a:ext cx="1677212" cy="30674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62" name="图示 61"/>
            <p:cNvGraphicFramePr/>
            <p:nvPr>
              <p:extLst/>
            </p:nvPr>
          </p:nvGraphicFramePr>
          <p:xfrm>
            <a:off x="11336394" y="2783927"/>
            <a:ext cx="1519122" cy="30674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72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数据分析的流程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96062" y="1240382"/>
            <a:ext cx="10296496" cy="1077941"/>
            <a:chOff x="796062" y="1240382"/>
            <a:chExt cx="10296496" cy="1077941"/>
          </a:xfrm>
        </p:grpSpPr>
        <p:sp>
          <p:nvSpPr>
            <p:cNvPr id="72" name="Rectangle 13"/>
            <p:cNvSpPr/>
            <p:nvPr/>
          </p:nvSpPr>
          <p:spPr>
            <a:xfrm rot="10800000">
              <a:off x="9038924" y="1370477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3"/>
            <p:cNvSpPr/>
            <p:nvPr/>
          </p:nvSpPr>
          <p:spPr>
            <a:xfrm rot="10800000">
              <a:off x="715479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3"/>
            <p:cNvSpPr/>
            <p:nvPr/>
          </p:nvSpPr>
          <p:spPr>
            <a:xfrm rot="10800000">
              <a:off x="531751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13"/>
            <p:cNvSpPr/>
            <p:nvPr/>
          </p:nvSpPr>
          <p:spPr>
            <a:xfrm rot="10800000">
              <a:off x="3453054" y="13690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3"/>
            <p:cNvSpPr/>
            <p:nvPr/>
          </p:nvSpPr>
          <p:spPr>
            <a:xfrm rot="10800000">
              <a:off x="1602864" y="1345081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640274" y="1240382"/>
              <a:ext cx="1062509" cy="1061981"/>
              <a:chOff x="6528120" y="2325581"/>
              <a:chExt cx="1748174" cy="1747304"/>
            </a:xfrm>
          </p:grpSpPr>
          <p:sp>
            <p:nvSpPr>
              <p:cNvPr id="58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4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328698" y="1249882"/>
              <a:ext cx="1062509" cy="1061981"/>
              <a:chOff x="6517315" y="2325581"/>
              <a:chExt cx="1748174" cy="1747304"/>
            </a:xfrm>
          </p:grpSpPr>
          <p:sp>
            <p:nvSpPr>
              <p:cNvPr id="46" name="Oval 63"/>
              <p:cNvSpPr>
                <a:spLocks noChangeAspect="1"/>
              </p:cNvSpPr>
              <p:nvPr/>
            </p:nvSpPr>
            <p:spPr>
              <a:xfrm>
                <a:off x="6517315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72"/>
              <p:cNvSpPr/>
              <p:nvPr/>
            </p:nvSpPr>
            <p:spPr>
              <a:xfrm>
                <a:off x="7266070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10030049" y="1249882"/>
              <a:ext cx="1062509" cy="1061981"/>
              <a:chOff x="6528120" y="2325581"/>
              <a:chExt cx="1748174" cy="1747304"/>
            </a:xfrm>
          </p:grpSpPr>
          <p:sp>
            <p:nvSpPr>
              <p:cNvPr id="42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73"/>
              <p:cNvSpPr txBox="1"/>
              <p:nvPr/>
            </p:nvSpPr>
            <p:spPr>
              <a:xfrm>
                <a:off x="6596806" y="2633030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796062" y="1249882"/>
              <a:ext cx="1062509" cy="1061981"/>
              <a:chOff x="6528120" y="2325581"/>
              <a:chExt cx="1748174" cy="1747305"/>
            </a:xfrm>
          </p:grpSpPr>
          <p:sp>
            <p:nvSpPr>
              <p:cNvPr id="65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72"/>
              <p:cNvSpPr/>
              <p:nvPr/>
            </p:nvSpPr>
            <p:spPr>
              <a:xfrm>
                <a:off x="7266072" y="2844765"/>
                <a:ext cx="871366" cy="708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4484486" y="1249882"/>
              <a:ext cx="1062509" cy="1061981"/>
              <a:chOff x="6528120" y="2325581"/>
              <a:chExt cx="1748174" cy="1747304"/>
            </a:xfrm>
          </p:grpSpPr>
          <p:sp>
            <p:nvSpPr>
              <p:cNvPr id="53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8172910" y="1243422"/>
              <a:ext cx="1075436" cy="1074901"/>
              <a:chOff x="2518554" y="3940843"/>
              <a:chExt cx="1075436" cy="1074901"/>
            </a:xfrm>
          </p:grpSpPr>
          <p:sp>
            <p:nvSpPr>
              <p:cNvPr id="28" name="Oval 63"/>
              <p:cNvSpPr>
                <a:spLocks noChangeAspect="1"/>
              </p:cNvSpPr>
              <p:nvPr/>
            </p:nvSpPr>
            <p:spPr>
              <a:xfrm>
                <a:off x="2518554" y="3940843"/>
                <a:ext cx="1075436" cy="107490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72"/>
              <p:cNvSpPr/>
              <p:nvPr/>
            </p:nvSpPr>
            <p:spPr>
              <a:xfrm>
                <a:off x="2950842" y="4262852"/>
                <a:ext cx="536045" cy="43088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展现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2539125" y="4134165"/>
                <a:ext cx="388684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Straight Connector 74"/>
              <p:cNvCxnSpPr/>
              <p:nvPr/>
            </p:nvCxnSpPr>
            <p:spPr>
              <a:xfrm>
                <a:off x="2875905" y="4061506"/>
                <a:ext cx="0" cy="833578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矩形 74"/>
          <p:cNvSpPr/>
          <p:nvPr/>
        </p:nvSpPr>
        <p:spPr>
          <a:xfrm>
            <a:off x="350039" y="2782877"/>
            <a:ext cx="1954553" cy="34483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29849" y="3073432"/>
            <a:ext cx="11753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数据频次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stCxn id="58" idx="4"/>
            <a:endCxn id="75" idx="0"/>
          </p:cNvCxnSpPr>
          <p:nvPr/>
        </p:nvCxnSpPr>
        <p:spPr>
          <a:xfrm rot="5400000">
            <a:off x="2009166" y="1620514"/>
            <a:ext cx="480514" cy="1844213"/>
          </a:xfrm>
          <a:prstGeom prst="bentConnector3">
            <a:avLst/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546490" y="2789337"/>
            <a:ext cx="9026078" cy="3448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62" y="4079034"/>
            <a:ext cx="1405110" cy="84576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75093" y="4273236"/>
            <a:ext cx="1120125" cy="371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418451" y="4232704"/>
            <a:ext cx="1120125" cy="371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手工数据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691024" y="4232704"/>
            <a:ext cx="1120125" cy="371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73616" y="3335441"/>
            <a:ext cx="108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线下销售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客流量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445978" y="3500080"/>
            <a:ext cx="108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折旧成本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9703870" y="3568367"/>
            <a:ext cx="108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上销售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145" y="5006895"/>
            <a:ext cx="527269" cy="5272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08" y="5003154"/>
            <a:ext cx="531010" cy="5310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74" y="4888345"/>
            <a:ext cx="757135" cy="757135"/>
          </a:xfrm>
          <a:prstGeom prst="rect">
            <a:avLst/>
          </a:prstGeom>
        </p:spPr>
      </p:pic>
      <p:grpSp>
        <p:nvGrpSpPr>
          <p:cNvPr id="107" name="Group 53"/>
          <p:cNvGrpSpPr/>
          <p:nvPr/>
        </p:nvGrpSpPr>
        <p:grpSpPr>
          <a:xfrm>
            <a:off x="3645190" y="2950982"/>
            <a:ext cx="2853973" cy="3112130"/>
            <a:chOff x="891312" y="1980997"/>
            <a:chExt cx="3094064" cy="2579053"/>
          </a:xfrm>
        </p:grpSpPr>
        <p:sp>
          <p:nvSpPr>
            <p:cNvPr id="108" name="Freeform 6"/>
            <p:cNvSpPr>
              <a:spLocks/>
            </p:cNvSpPr>
            <p:nvPr/>
          </p:nvSpPr>
          <p:spPr bwMode="gray">
            <a:xfrm>
              <a:off x="1920206" y="1980997"/>
              <a:ext cx="1031845" cy="857029"/>
            </a:xfrm>
            <a:custGeom>
              <a:avLst/>
              <a:gdLst>
                <a:gd name="T0" fmla="*/ 555625 w 699"/>
                <a:gd name="T1" fmla="*/ 0 h 611"/>
                <a:gd name="T2" fmla="*/ 0 w 699"/>
                <a:gd name="T3" fmla="*/ 969963 h 611"/>
                <a:gd name="T4" fmla="*/ 1109662 w 699"/>
                <a:gd name="T5" fmla="*/ 969963 h 611"/>
                <a:gd name="T6" fmla="*/ 555625 w 699"/>
                <a:gd name="T7" fmla="*/ 0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611"/>
                <a:gd name="T14" fmla="*/ 699 w 699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611">
                  <a:moveTo>
                    <a:pt x="350" y="0"/>
                  </a:moveTo>
                  <a:lnTo>
                    <a:pt x="0" y="611"/>
                  </a:lnTo>
                  <a:lnTo>
                    <a:pt x="699" y="61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97A9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Freeform 7"/>
            <p:cNvSpPr>
              <a:spLocks/>
            </p:cNvSpPr>
            <p:nvPr/>
          </p:nvSpPr>
          <p:spPr bwMode="gray">
            <a:xfrm>
              <a:off x="1406497" y="2835137"/>
              <a:ext cx="2063693" cy="866847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9"/>
            <p:cNvSpPr>
              <a:spLocks/>
            </p:cNvSpPr>
            <p:nvPr/>
          </p:nvSpPr>
          <p:spPr bwMode="gray">
            <a:xfrm>
              <a:off x="891312" y="3697409"/>
              <a:ext cx="3094064" cy="862641"/>
            </a:xfrm>
            <a:custGeom>
              <a:avLst/>
              <a:gdLst>
                <a:gd name="T0" fmla="*/ 0 w 2096"/>
                <a:gd name="T1" fmla="*/ 976313 h 615"/>
                <a:gd name="T2" fmla="*/ 555625 w 2096"/>
                <a:gd name="T3" fmla="*/ 0 h 615"/>
                <a:gd name="T4" fmla="*/ 2771774 w 2096"/>
                <a:gd name="T5" fmla="*/ 0 h 615"/>
                <a:gd name="T6" fmla="*/ 3327400 w 2096"/>
                <a:gd name="T7" fmla="*/ 976313 h 615"/>
                <a:gd name="T8" fmla="*/ 0 w 2096"/>
                <a:gd name="T9" fmla="*/ 976313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615"/>
                <a:gd name="T17" fmla="*/ 2096 w 2096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615">
                  <a:moveTo>
                    <a:pt x="0" y="615"/>
                  </a:moveTo>
                  <a:lnTo>
                    <a:pt x="350" y="0"/>
                  </a:lnTo>
                  <a:lnTo>
                    <a:pt x="1746" y="0"/>
                  </a:lnTo>
                  <a:lnTo>
                    <a:pt x="209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44546A">
                <a:lumMod val="60000"/>
                <a:lumOff val="40000"/>
              </a:srgb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Text Box 15"/>
            <p:cNvSpPr txBox="1">
              <a:spLocks noChangeArrowheads="1"/>
            </p:cNvSpPr>
            <p:nvPr/>
          </p:nvSpPr>
          <p:spPr bwMode="gray">
            <a:xfrm>
              <a:off x="1279546" y="3775813"/>
              <a:ext cx="2320547" cy="720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数据支持分析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 Box 16"/>
            <p:cNvSpPr txBox="1">
              <a:spLocks noChangeArrowheads="1"/>
            </p:cNvSpPr>
            <p:nvPr/>
          </p:nvSpPr>
          <p:spPr bwMode="gray">
            <a:xfrm>
              <a:off x="1843395" y="2971365"/>
              <a:ext cx="1171885" cy="68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客户群体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Text Box 17"/>
            <p:cNvSpPr txBox="1">
              <a:spLocks noChangeArrowheads="1"/>
            </p:cNvSpPr>
            <p:nvPr/>
          </p:nvSpPr>
          <p:spPr bwMode="gray">
            <a:xfrm>
              <a:off x="1894962" y="2331204"/>
              <a:ext cx="1068750" cy="475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2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数据分析的流程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96062" y="1240382"/>
            <a:ext cx="10296496" cy="1077941"/>
            <a:chOff x="796062" y="1240382"/>
            <a:chExt cx="10296496" cy="1077941"/>
          </a:xfrm>
        </p:grpSpPr>
        <p:sp>
          <p:nvSpPr>
            <p:cNvPr id="72" name="Rectangle 13"/>
            <p:cNvSpPr/>
            <p:nvPr/>
          </p:nvSpPr>
          <p:spPr>
            <a:xfrm rot="10800000">
              <a:off x="9038924" y="1370477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3"/>
            <p:cNvSpPr/>
            <p:nvPr/>
          </p:nvSpPr>
          <p:spPr>
            <a:xfrm rot="10800000">
              <a:off x="715479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3"/>
            <p:cNvSpPr/>
            <p:nvPr/>
          </p:nvSpPr>
          <p:spPr>
            <a:xfrm rot="10800000">
              <a:off x="531751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13"/>
            <p:cNvSpPr/>
            <p:nvPr/>
          </p:nvSpPr>
          <p:spPr>
            <a:xfrm rot="10800000">
              <a:off x="3453054" y="13690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3"/>
            <p:cNvSpPr/>
            <p:nvPr/>
          </p:nvSpPr>
          <p:spPr>
            <a:xfrm rot="10800000">
              <a:off x="1602864" y="1345081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640274" y="1240382"/>
              <a:ext cx="1062509" cy="1061981"/>
              <a:chOff x="6528120" y="2325581"/>
              <a:chExt cx="1748174" cy="1747304"/>
            </a:xfrm>
          </p:grpSpPr>
          <p:sp>
            <p:nvSpPr>
              <p:cNvPr id="58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4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328698" y="1249882"/>
              <a:ext cx="1062509" cy="1061981"/>
              <a:chOff x="6517315" y="2325581"/>
              <a:chExt cx="1748174" cy="1747304"/>
            </a:xfrm>
          </p:grpSpPr>
          <p:sp>
            <p:nvSpPr>
              <p:cNvPr id="46" name="Oval 63"/>
              <p:cNvSpPr>
                <a:spLocks noChangeAspect="1"/>
              </p:cNvSpPr>
              <p:nvPr/>
            </p:nvSpPr>
            <p:spPr>
              <a:xfrm>
                <a:off x="6517315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72"/>
              <p:cNvSpPr/>
              <p:nvPr/>
            </p:nvSpPr>
            <p:spPr>
              <a:xfrm>
                <a:off x="7266070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10030049" y="1249882"/>
              <a:ext cx="1062509" cy="1061981"/>
              <a:chOff x="6528120" y="2325581"/>
              <a:chExt cx="1748174" cy="1747304"/>
            </a:xfrm>
          </p:grpSpPr>
          <p:sp>
            <p:nvSpPr>
              <p:cNvPr id="42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73"/>
              <p:cNvSpPr txBox="1"/>
              <p:nvPr/>
            </p:nvSpPr>
            <p:spPr>
              <a:xfrm>
                <a:off x="6596806" y="2633030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796062" y="1249882"/>
              <a:ext cx="1062509" cy="1061981"/>
              <a:chOff x="6528120" y="2325581"/>
              <a:chExt cx="1748174" cy="1747305"/>
            </a:xfrm>
          </p:grpSpPr>
          <p:sp>
            <p:nvSpPr>
              <p:cNvPr id="65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72"/>
              <p:cNvSpPr/>
              <p:nvPr/>
            </p:nvSpPr>
            <p:spPr>
              <a:xfrm>
                <a:off x="7266072" y="2844765"/>
                <a:ext cx="871366" cy="708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4484486" y="1249882"/>
              <a:ext cx="1062509" cy="1061981"/>
              <a:chOff x="6528120" y="2325581"/>
              <a:chExt cx="1748174" cy="1747304"/>
            </a:xfrm>
          </p:grpSpPr>
          <p:sp>
            <p:nvSpPr>
              <p:cNvPr id="53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8172910" y="1243422"/>
              <a:ext cx="1075436" cy="1074901"/>
              <a:chOff x="2518554" y="3940843"/>
              <a:chExt cx="1075436" cy="1074901"/>
            </a:xfrm>
          </p:grpSpPr>
          <p:sp>
            <p:nvSpPr>
              <p:cNvPr id="28" name="Oval 63"/>
              <p:cNvSpPr>
                <a:spLocks noChangeAspect="1"/>
              </p:cNvSpPr>
              <p:nvPr/>
            </p:nvSpPr>
            <p:spPr>
              <a:xfrm>
                <a:off x="2518554" y="3940843"/>
                <a:ext cx="1075436" cy="107490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72"/>
              <p:cNvSpPr/>
              <p:nvPr/>
            </p:nvSpPr>
            <p:spPr>
              <a:xfrm>
                <a:off x="2950842" y="4262852"/>
                <a:ext cx="536045" cy="43088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展现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2539125" y="4134165"/>
                <a:ext cx="388684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Straight Connector 74"/>
              <p:cNvCxnSpPr/>
              <p:nvPr/>
            </p:nvCxnSpPr>
            <p:spPr>
              <a:xfrm>
                <a:off x="2875905" y="4061506"/>
                <a:ext cx="0" cy="833578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矩形 74"/>
          <p:cNvSpPr/>
          <p:nvPr/>
        </p:nvSpPr>
        <p:spPr>
          <a:xfrm>
            <a:off x="350039" y="2782877"/>
            <a:ext cx="1954553" cy="34483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39093" y="3439220"/>
            <a:ext cx="15712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统一数据格式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缺失值处理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重复数据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肘形连接符 48"/>
          <p:cNvCxnSpPr>
            <a:stCxn id="53" idx="4"/>
            <a:endCxn id="75" idx="0"/>
          </p:cNvCxnSpPr>
          <p:nvPr/>
        </p:nvCxnSpPr>
        <p:spPr>
          <a:xfrm rot="5400000">
            <a:off x="2936022" y="703158"/>
            <a:ext cx="471014" cy="36884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546490" y="2789337"/>
            <a:ext cx="9026078" cy="3448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0499" y="4079034"/>
            <a:ext cx="1405110" cy="8457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645" y="5155922"/>
            <a:ext cx="1242370" cy="773436"/>
          </a:xfrm>
          <a:prstGeom prst="rect">
            <a:avLst/>
          </a:prstGeom>
        </p:spPr>
      </p:pic>
      <p:grpSp>
        <p:nvGrpSpPr>
          <p:cNvPr id="92" name="Group 53"/>
          <p:cNvGrpSpPr/>
          <p:nvPr/>
        </p:nvGrpSpPr>
        <p:grpSpPr>
          <a:xfrm>
            <a:off x="3645190" y="2950982"/>
            <a:ext cx="2853973" cy="3112130"/>
            <a:chOff x="891312" y="1980997"/>
            <a:chExt cx="3094064" cy="2579053"/>
          </a:xfrm>
        </p:grpSpPr>
        <p:sp>
          <p:nvSpPr>
            <p:cNvPr id="93" name="Freeform 6"/>
            <p:cNvSpPr>
              <a:spLocks/>
            </p:cNvSpPr>
            <p:nvPr/>
          </p:nvSpPr>
          <p:spPr bwMode="gray">
            <a:xfrm>
              <a:off x="1920206" y="1980997"/>
              <a:ext cx="1031845" cy="857029"/>
            </a:xfrm>
            <a:custGeom>
              <a:avLst/>
              <a:gdLst>
                <a:gd name="T0" fmla="*/ 555625 w 699"/>
                <a:gd name="T1" fmla="*/ 0 h 611"/>
                <a:gd name="T2" fmla="*/ 0 w 699"/>
                <a:gd name="T3" fmla="*/ 969963 h 611"/>
                <a:gd name="T4" fmla="*/ 1109662 w 699"/>
                <a:gd name="T5" fmla="*/ 969963 h 611"/>
                <a:gd name="T6" fmla="*/ 555625 w 699"/>
                <a:gd name="T7" fmla="*/ 0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611"/>
                <a:gd name="T14" fmla="*/ 699 w 699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611">
                  <a:moveTo>
                    <a:pt x="350" y="0"/>
                  </a:moveTo>
                  <a:lnTo>
                    <a:pt x="0" y="611"/>
                  </a:lnTo>
                  <a:lnTo>
                    <a:pt x="699" y="61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97A9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Freeform 7"/>
            <p:cNvSpPr>
              <a:spLocks/>
            </p:cNvSpPr>
            <p:nvPr/>
          </p:nvSpPr>
          <p:spPr bwMode="gray">
            <a:xfrm>
              <a:off x="1406497" y="2835137"/>
              <a:ext cx="2063693" cy="866847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 9"/>
            <p:cNvSpPr>
              <a:spLocks/>
            </p:cNvSpPr>
            <p:nvPr/>
          </p:nvSpPr>
          <p:spPr bwMode="gray">
            <a:xfrm>
              <a:off x="891312" y="3697409"/>
              <a:ext cx="3094064" cy="862641"/>
            </a:xfrm>
            <a:custGeom>
              <a:avLst/>
              <a:gdLst>
                <a:gd name="T0" fmla="*/ 0 w 2096"/>
                <a:gd name="T1" fmla="*/ 976313 h 615"/>
                <a:gd name="T2" fmla="*/ 555625 w 2096"/>
                <a:gd name="T3" fmla="*/ 0 h 615"/>
                <a:gd name="T4" fmla="*/ 2771774 w 2096"/>
                <a:gd name="T5" fmla="*/ 0 h 615"/>
                <a:gd name="T6" fmla="*/ 3327400 w 2096"/>
                <a:gd name="T7" fmla="*/ 976313 h 615"/>
                <a:gd name="T8" fmla="*/ 0 w 2096"/>
                <a:gd name="T9" fmla="*/ 976313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615"/>
                <a:gd name="T17" fmla="*/ 2096 w 2096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615">
                  <a:moveTo>
                    <a:pt x="0" y="615"/>
                  </a:moveTo>
                  <a:lnTo>
                    <a:pt x="350" y="0"/>
                  </a:lnTo>
                  <a:lnTo>
                    <a:pt x="1746" y="0"/>
                  </a:lnTo>
                  <a:lnTo>
                    <a:pt x="209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44546A">
                <a:lumMod val="60000"/>
                <a:lumOff val="40000"/>
              </a:srgb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Text Box 15"/>
            <p:cNvSpPr txBox="1">
              <a:spLocks noChangeArrowheads="1"/>
            </p:cNvSpPr>
            <p:nvPr/>
          </p:nvSpPr>
          <p:spPr bwMode="gray">
            <a:xfrm>
              <a:off x="1279546" y="3775813"/>
              <a:ext cx="2320547" cy="720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数据支持分析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 Box 16"/>
            <p:cNvSpPr txBox="1">
              <a:spLocks noChangeArrowheads="1"/>
            </p:cNvSpPr>
            <p:nvPr/>
          </p:nvSpPr>
          <p:spPr bwMode="gray">
            <a:xfrm>
              <a:off x="1843395" y="2971365"/>
              <a:ext cx="1171885" cy="68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客户群体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 Box 17"/>
            <p:cNvSpPr txBox="1">
              <a:spLocks noChangeArrowheads="1"/>
            </p:cNvSpPr>
            <p:nvPr/>
          </p:nvSpPr>
          <p:spPr bwMode="gray">
            <a:xfrm>
              <a:off x="1894962" y="2331204"/>
              <a:ext cx="1068750" cy="475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1709" y="3575603"/>
            <a:ext cx="2034662" cy="1965878"/>
            <a:chOff x="8021593" y="3788338"/>
            <a:chExt cx="2034662" cy="1965878"/>
          </a:xfrm>
        </p:grpSpPr>
        <p:grpSp>
          <p:nvGrpSpPr>
            <p:cNvPr id="99" name="Group 1"/>
            <p:cNvGrpSpPr/>
            <p:nvPr/>
          </p:nvGrpSpPr>
          <p:grpSpPr>
            <a:xfrm>
              <a:off x="8021593" y="3788338"/>
              <a:ext cx="2034662" cy="1965878"/>
              <a:chOff x="2593975" y="1976438"/>
              <a:chExt cx="3941763" cy="3957637"/>
            </a:xfrm>
          </p:grpSpPr>
          <p:sp>
            <p:nvSpPr>
              <p:cNvPr id="100" name="Freeform 3"/>
              <p:cNvSpPr>
                <a:spLocks/>
              </p:cNvSpPr>
              <p:nvPr/>
            </p:nvSpPr>
            <p:spPr bwMode="blackWhite">
              <a:xfrm>
                <a:off x="2595563" y="1976438"/>
                <a:ext cx="3937000" cy="3957637"/>
              </a:xfrm>
              <a:custGeom>
                <a:avLst/>
                <a:gdLst>
                  <a:gd name="T0" fmla="*/ 2147483647 w 2634"/>
                  <a:gd name="T1" fmla="*/ 2147483647 h 2443"/>
                  <a:gd name="T2" fmla="*/ 2147483647 w 2634"/>
                  <a:gd name="T3" fmla="*/ 2147483647 h 2443"/>
                  <a:gd name="T4" fmla="*/ 2147483647 w 2634"/>
                  <a:gd name="T5" fmla="*/ 2147483647 h 2443"/>
                  <a:gd name="T6" fmla="*/ 2147483647 w 2634"/>
                  <a:gd name="T7" fmla="*/ 2147483647 h 2443"/>
                  <a:gd name="T8" fmla="*/ 2147483647 w 2634"/>
                  <a:gd name="T9" fmla="*/ 2147483647 h 2443"/>
                  <a:gd name="T10" fmla="*/ 2147483647 w 2634"/>
                  <a:gd name="T11" fmla="*/ 0 h 2443"/>
                  <a:gd name="T12" fmla="*/ 0 w 2634"/>
                  <a:gd name="T13" fmla="*/ 0 h 2443"/>
                  <a:gd name="T14" fmla="*/ 2147483647 w 2634"/>
                  <a:gd name="T15" fmla="*/ 2147483647 h 24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34"/>
                  <a:gd name="T25" fmla="*/ 0 h 2443"/>
                  <a:gd name="T26" fmla="*/ 2634 w 2634"/>
                  <a:gd name="T27" fmla="*/ 2443 h 24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34" h="2443">
                    <a:moveTo>
                      <a:pt x="791" y="2042"/>
                    </a:moveTo>
                    <a:lnTo>
                      <a:pt x="495" y="2042"/>
                    </a:lnTo>
                    <a:lnTo>
                      <a:pt x="1318" y="2443"/>
                    </a:lnTo>
                    <a:lnTo>
                      <a:pt x="2141" y="2042"/>
                    </a:lnTo>
                    <a:lnTo>
                      <a:pt x="1799" y="2042"/>
                    </a:lnTo>
                    <a:lnTo>
                      <a:pt x="2634" y="0"/>
                    </a:lnTo>
                    <a:lnTo>
                      <a:pt x="0" y="0"/>
                    </a:lnTo>
                    <a:lnTo>
                      <a:pt x="791" y="2042"/>
                    </a:lnTo>
                    <a:close/>
                  </a:path>
                </a:pathLst>
              </a:custGeom>
              <a:solidFill>
                <a:srgbClr val="72A376"/>
              </a:solidFill>
              <a:ln w="9525" cap="rnd">
                <a:noFill/>
                <a:round/>
                <a:headEnd/>
                <a:tailEnd/>
              </a:ln>
            </p:spPr>
            <p:txBody>
              <a:bodyPr lIns="36000" tIns="36000" rIns="36000" bIns="36000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Rectangle 4"/>
              <p:cNvSpPr>
                <a:spLocks noChangeArrowheads="1"/>
              </p:cNvSpPr>
              <p:nvPr/>
            </p:nvSpPr>
            <p:spPr bwMode="blackWhite">
              <a:xfrm>
                <a:off x="2593975" y="4156075"/>
                <a:ext cx="3941763" cy="21590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36000" tIns="36000" rIns="36000" bIns="36000" anchor="ctr"/>
              <a:lstStyle/>
              <a:p>
                <a:pPr algn="ctr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Rectangle 5"/>
              <p:cNvSpPr>
                <a:spLocks noChangeArrowheads="1"/>
              </p:cNvSpPr>
              <p:nvPr/>
            </p:nvSpPr>
            <p:spPr bwMode="blackWhite">
              <a:xfrm>
                <a:off x="2593975" y="3043238"/>
                <a:ext cx="3941763" cy="2174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36000" tIns="36000" rIns="36000" bIns="36000" anchor="ctr"/>
              <a:lstStyle/>
              <a:p>
                <a:pPr algn="ctr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Rectangle 6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841459" y="2395496"/>
                <a:ext cx="1539769" cy="323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787400">
                  <a:lnSpc>
                    <a:spcPct val="95000"/>
                  </a:lnSpc>
                  <a:spcBef>
                    <a:spcPct val="80000"/>
                  </a:spcBef>
                </a:pP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清洗</a:t>
                </a:r>
                <a:r>
                  <a:rPr lang="zh-CN" altLang="en-US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</a:t>
                </a:r>
                <a:r>
                  <a:rPr lang="en-US" altLang="zh-CN" sz="1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6" name="Rectangle 6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665519" y="4560460"/>
              <a:ext cx="794799" cy="16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787400">
                <a:lnSpc>
                  <a:spcPct val="95000"/>
                </a:lnSpc>
                <a:spcBef>
                  <a:spcPct val="80000"/>
                </a:spcBef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清洗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687155" y="5174695"/>
              <a:ext cx="794799" cy="16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787400">
                <a:lnSpc>
                  <a:spcPct val="95000"/>
                </a:lnSpc>
                <a:spcBef>
                  <a:spcPct val="80000"/>
                </a:spcBef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清洗</a:t>
              </a:r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484926" y="31402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8590145" y="561689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清洗数据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3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499412" y="1250935"/>
            <a:ext cx="8445910" cy="4601498"/>
            <a:chOff x="1499412" y="1250935"/>
            <a:chExt cx="8445910" cy="4601498"/>
          </a:xfrm>
        </p:grpSpPr>
        <p:grpSp>
          <p:nvGrpSpPr>
            <p:cNvPr id="29" name="组合 28"/>
            <p:cNvGrpSpPr/>
            <p:nvPr/>
          </p:nvGrpSpPr>
          <p:grpSpPr>
            <a:xfrm>
              <a:off x="1499412" y="1250935"/>
              <a:ext cx="8445910" cy="4601498"/>
              <a:chOff x="1750142" y="1268360"/>
              <a:chExt cx="8445910" cy="460149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750142" y="1268360"/>
                <a:ext cx="8445910" cy="4601498"/>
                <a:chOff x="1750142" y="1268360"/>
                <a:chExt cx="8445910" cy="4601498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1750142" y="1268360"/>
                  <a:ext cx="8445910" cy="1614127"/>
                  <a:chOff x="1750142" y="1371223"/>
                  <a:chExt cx="8445910" cy="1489964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1750142" y="1887794"/>
                    <a:ext cx="8445910" cy="973393"/>
                  </a:xfrm>
                  <a:prstGeom prst="rect">
                    <a:avLst/>
                  </a:prstGeom>
                  <a:solidFill>
                    <a:srgbClr val="2380C4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椭圆 9"/>
                  <p:cNvSpPr/>
                  <p:nvPr/>
                </p:nvSpPr>
                <p:spPr>
                  <a:xfrm>
                    <a:off x="2251587" y="1371223"/>
                    <a:ext cx="1435510" cy="132810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矩形 11"/>
                <p:cNvSpPr/>
                <p:nvPr/>
              </p:nvSpPr>
              <p:spPr>
                <a:xfrm>
                  <a:off x="1750142" y="2861187"/>
                  <a:ext cx="8445910" cy="30086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380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文本框 13"/>
              <p:cNvSpPr txBox="1"/>
              <p:nvPr/>
            </p:nvSpPr>
            <p:spPr>
              <a:xfrm>
                <a:off x="3830198" y="2409913"/>
                <a:ext cx="4472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某咨询公司 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·</a:t>
                </a:r>
                <a:r>
                  <a:rPr lang="en-US" altLang="zh-CN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zh-CN" altLang="en-US" b="1" dirty="0" smtClean="0">
                    <a:solidFill>
                      <a:schemeClr val="bg1"/>
                    </a:solidFill>
                  </a:rPr>
                  <a:t>数据分析团队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chemeClr val="bg1"/>
                    </a:solidFill>
                  </a:rPr>
                  <a:t>· </a:t>
                </a:r>
                <a:r>
                  <a:rPr lang="zh-CN" altLang="en-US" b="1" dirty="0" smtClean="0">
                    <a:solidFill>
                      <a:schemeClr val="bg1"/>
                    </a:solidFill>
                  </a:rPr>
                  <a:t>资深咨询顾问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198" y="1914053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大麦老师</a:t>
                </a:r>
                <a:endPara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301" y="3763602"/>
                <a:ext cx="1082399" cy="1082399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097" y="3812453"/>
                <a:ext cx="1219200" cy="971550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</p:pic>
          <p:grpSp>
            <p:nvGrpSpPr>
              <p:cNvPr id="28" name="组合 27"/>
              <p:cNvGrpSpPr/>
              <p:nvPr/>
            </p:nvGrpSpPr>
            <p:grpSpPr>
              <a:xfrm>
                <a:off x="2251842" y="3070586"/>
                <a:ext cx="6915436" cy="2583714"/>
                <a:chOff x="2251842" y="3070586"/>
                <a:chExt cx="6915436" cy="2583714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2579101" y="339427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2380C4"/>
                      </a:solidFill>
                    </a:rPr>
                    <a:t>数据仓库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2251842" y="4407093"/>
                  <a:ext cx="8402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2380C4"/>
                      </a:solidFill>
                    </a:rPr>
                    <a:t>BI</a:t>
                  </a:r>
                  <a:r>
                    <a:rPr lang="zh-CN" altLang="en-US" b="1" dirty="0" smtClean="0">
                      <a:solidFill>
                        <a:srgbClr val="2380C4"/>
                      </a:solidFill>
                    </a:rPr>
                    <a:t>系统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4742471" y="3207577"/>
                  <a:ext cx="1346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2380C4"/>
                      </a:solidFill>
                    </a:rPr>
                    <a:t>管理驾驶舱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5252382" y="4890203"/>
                  <a:ext cx="1114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2380C4"/>
                      </a:solidFill>
                    </a:rPr>
                    <a:t>数据治理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782971" y="3070586"/>
                  <a:ext cx="1114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2380C4"/>
                      </a:solidFill>
                    </a:rPr>
                    <a:t>销量预测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8052870" y="3692432"/>
                  <a:ext cx="1114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2380C4"/>
                      </a:solidFill>
                    </a:rPr>
                    <a:t>业务梳理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2856695" y="5116557"/>
                  <a:ext cx="12891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2380C4"/>
                      </a:solidFill>
                    </a:rPr>
                    <a:t>IT</a:t>
                  </a:r>
                  <a:r>
                    <a:rPr lang="zh-CN" altLang="en-US" b="1" dirty="0" smtClean="0">
                      <a:solidFill>
                        <a:srgbClr val="2380C4"/>
                      </a:solidFill>
                    </a:rPr>
                    <a:t>战略规划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7085082" y="5284968"/>
                  <a:ext cx="1697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2380C4"/>
                      </a:solidFill>
                    </a:rPr>
                    <a:t>门店选址规划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</p:grpSp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670" y="1444963"/>
              <a:ext cx="1059485" cy="1059485"/>
            </a:xfrm>
            <a:prstGeom prst="rect">
              <a:avLst/>
            </a:prstGeom>
          </p:spPr>
        </p:pic>
      </p:grpSp>
      <p:sp>
        <p:nvSpPr>
          <p:cNvPr id="32" name="文本框 31"/>
          <p:cNvSpPr txBox="1"/>
          <p:nvPr/>
        </p:nvSpPr>
        <p:spPr>
          <a:xfrm>
            <a:off x="8359344" y="456094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380C4"/>
                </a:solidFill>
              </a:rPr>
              <a:t>KPI</a:t>
            </a:r>
            <a:r>
              <a:rPr lang="zh-CN" altLang="en-US" b="1" dirty="0" smtClean="0">
                <a:solidFill>
                  <a:srgbClr val="2380C4"/>
                </a:solidFill>
              </a:rPr>
              <a:t>体系搭建</a:t>
            </a:r>
            <a:endParaRPr lang="en-US" b="1" dirty="0">
              <a:solidFill>
                <a:srgbClr val="2380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数据分析的流程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96062" y="1240382"/>
            <a:ext cx="10296496" cy="1077941"/>
            <a:chOff x="796062" y="1240382"/>
            <a:chExt cx="10296496" cy="1077941"/>
          </a:xfrm>
        </p:grpSpPr>
        <p:sp>
          <p:nvSpPr>
            <p:cNvPr id="72" name="Rectangle 13"/>
            <p:cNvSpPr/>
            <p:nvPr/>
          </p:nvSpPr>
          <p:spPr>
            <a:xfrm rot="10800000">
              <a:off x="9038924" y="1370477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3"/>
            <p:cNvSpPr/>
            <p:nvPr/>
          </p:nvSpPr>
          <p:spPr>
            <a:xfrm rot="10800000">
              <a:off x="715479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3"/>
            <p:cNvSpPr/>
            <p:nvPr/>
          </p:nvSpPr>
          <p:spPr>
            <a:xfrm rot="10800000">
              <a:off x="531751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13"/>
            <p:cNvSpPr/>
            <p:nvPr/>
          </p:nvSpPr>
          <p:spPr>
            <a:xfrm rot="10800000">
              <a:off x="3453054" y="13690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3"/>
            <p:cNvSpPr/>
            <p:nvPr/>
          </p:nvSpPr>
          <p:spPr>
            <a:xfrm rot="10800000">
              <a:off x="1602864" y="1345081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640274" y="1240382"/>
              <a:ext cx="1062509" cy="1061981"/>
              <a:chOff x="6528120" y="2325581"/>
              <a:chExt cx="1748174" cy="1747304"/>
            </a:xfrm>
          </p:grpSpPr>
          <p:sp>
            <p:nvSpPr>
              <p:cNvPr id="58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4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328698" y="1249882"/>
              <a:ext cx="1062509" cy="1061981"/>
              <a:chOff x="6517315" y="2325581"/>
              <a:chExt cx="1748174" cy="1747304"/>
            </a:xfrm>
          </p:grpSpPr>
          <p:sp>
            <p:nvSpPr>
              <p:cNvPr id="46" name="Oval 63"/>
              <p:cNvSpPr>
                <a:spLocks noChangeAspect="1"/>
              </p:cNvSpPr>
              <p:nvPr/>
            </p:nvSpPr>
            <p:spPr>
              <a:xfrm>
                <a:off x="6517315" y="2325581"/>
                <a:ext cx="1748174" cy="1747304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72"/>
              <p:cNvSpPr/>
              <p:nvPr/>
            </p:nvSpPr>
            <p:spPr>
              <a:xfrm>
                <a:off x="7266070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10030049" y="1249882"/>
              <a:ext cx="1062509" cy="1061981"/>
              <a:chOff x="6528120" y="2325581"/>
              <a:chExt cx="1748174" cy="1747304"/>
            </a:xfrm>
          </p:grpSpPr>
          <p:sp>
            <p:nvSpPr>
              <p:cNvPr id="42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73"/>
              <p:cNvSpPr txBox="1"/>
              <p:nvPr/>
            </p:nvSpPr>
            <p:spPr>
              <a:xfrm>
                <a:off x="6596806" y="2633030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796062" y="1249882"/>
              <a:ext cx="1062509" cy="1061981"/>
              <a:chOff x="6528120" y="2325581"/>
              <a:chExt cx="1748174" cy="1747305"/>
            </a:xfrm>
          </p:grpSpPr>
          <p:sp>
            <p:nvSpPr>
              <p:cNvPr id="65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72"/>
              <p:cNvSpPr/>
              <p:nvPr/>
            </p:nvSpPr>
            <p:spPr>
              <a:xfrm>
                <a:off x="7266072" y="2844765"/>
                <a:ext cx="871366" cy="708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4484486" y="1249882"/>
              <a:ext cx="1062509" cy="1061981"/>
              <a:chOff x="6528120" y="2325581"/>
              <a:chExt cx="1748174" cy="1747304"/>
            </a:xfrm>
          </p:grpSpPr>
          <p:sp>
            <p:nvSpPr>
              <p:cNvPr id="53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8172910" y="1243422"/>
              <a:ext cx="1075436" cy="1074901"/>
              <a:chOff x="2518554" y="3940843"/>
              <a:chExt cx="1075436" cy="1074901"/>
            </a:xfrm>
          </p:grpSpPr>
          <p:sp>
            <p:nvSpPr>
              <p:cNvPr id="28" name="Oval 63"/>
              <p:cNvSpPr>
                <a:spLocks noChangeAspect="1"/>
              </p:cNvSpPr>
              <p:nvPr/>
            </p:nvSpPr>
            <p:spPr>
              <a:xfrm>
                <a:off x="2518554" y="3940843"/>
                <a:ext cx="1075436" cy="107490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72"/>
              <p:cNvSpPr/>
              <p:nvPr/>
            </p:nvSpPr>
            <p:spPr>
              <a:xfrm>
                <a:off x="2950842" y="4262852"/>
                <a:ext cx="536045" cy="43088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展现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2539125" y="4134165"/>
                <a:ext cx="388684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Straight Connector 74"/>
              <p:cNvCxnSpPr/>
              <p:nvPr/>
            </p:nvCxnSpPr>
            <p:spPr>
              <a:xfrm>
                <a:off x="2875905" y="4061506"/>
                <a:ext cx="0" cy="833578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矩形 74"/>
          <p:cNvSpPr/>
          <p:nvPr/>
        </p:nvSpPr>
        <p:spPr>
          <a:xfrm>
            <a:off x="350039" y="2782877"/>
            <a:ext cx="1954553" cy="34483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64627" y="3085581"/>
            <a:ext cx="14991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事实表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拟合和插值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肘形连接符 48"/>
          <p:cNvCxnSpPr>
            <a:stCxn id="46" idx="4"/>
            <a:endCxn id="75" idx="0"/>
          </p:cNvCxnSpPr>
          <p:nvPr/>
        </p:nvCxnSpPr>
        <p:spPr>
          <a:xfrm rot="5400000">
            <a:off x="3858128" y="-218948"/>
            <a:ext cx="471014" cy="553263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546490" y="2789337"/>
            <a:ext cx="9026078" cy="3448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99" y="4079034"/>
            <a:ext cx="1405110" cy="84576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45" y="5155922"/>
            <a:ext cx="1242370" cy="773436"/>
          </a:xfrm>
          <a:prstGeom prst="rect">
            <a:avLst/>
          </a:prstGeom>
        </p:spPr>
      </p:pic>
      <p:grpSp>
        <p:nvGrpSpPr>
          <p:cNvPr id="62" name="Group 53"/>
          <p:cNvGrpSpPr/>
          <p:nvPr/>
        </p:nvGrpSpPr>
        <p:grpSpPr>
          <a:xfrm>
            <a:off x="3645190" y="2950982"/>
            <a:ext cx="2853973" cy="3112130"/>
            <a:chOff x="891312" y="1980997"/>
            <a:chExt cx="3094064" cy="2579053"/>
          </a:xfrm>
        </p:grpSpPr>
        <p:sp>
          <p:nvSpPr>
            <p:cNvPr id="73" name="Freeform 6"/>
            <p:cNvSpPr>
              <a:spLocks/>
            </p:cNvSpPr>
            <p:nvPr/>
          </p:nvSpPr>
          <p:spPr bwMode="gray">
            <a:xfrm>
              <a:off x="1920206" y="1980997"/>
              <a:ext cx="1031845" cy="857029"/>
            </a:xfrm>
            <a:custGeom>
              <a:avLst/>
              <a:gdLst>
                <a:gd name="T0" fmla="*/ 555625 w 699"/>
                <a:gd name="T1" fmla="*/ 0 h 611"/>
                <a:gd name="T2" fmla="*/ 0 w 699"/>
                <a:gd name="T3" fmla="*/ 969963 h 611"/>
                <a:gd name="T4" fmla="*/ 1109662 w 699"/>
                <a:gd name="T5" fmla="*/ 969963 h 611"/>
                <a:gd name="T6" fmla="*/ 555625 w 699"/>
                <a:gd name="T7" fmla="*/ 0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611"/>
                <a:gd name="T14" fmla="*/ 699 w 699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611">
                  <a:moveTo>
                    <a:pt x="350" y="0"/>
                  </a:moveTo>
                  <a:lnTo>
                    <a:pt x="0" y="611"/>
                  </a:lnTo>
                  <a:lnTo>
                    <a:pt x="699" y="61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97A9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1406497" y="2835137"/>
              <a:ext cx="2063693" cy="866847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gray">
            <a:xfrm>
              <a:off x="891312" y="3697409"/>
              <a:ext cx="3094064" cy="862641"/>
            </a:xfrm>
            <a:custGeom>
              <a:avLst/>
              <a:gdLst>
                <a:gd name="T0" fmla="*/ 0 w 2096"/>
                <a:gd name="T1" fmla="*/ 976313 h 615"/>
                <a:gd name="T2" fmla="*/ 555625 w 2096"/>
                <a:gd name="T3" fmla="*/ 0 h 615"/>
                <a:gd name="T4" fmla="*/ 2771774 w 2096"/>
                <a:gd name="T5" fmla="*/ 0 h 615"/>
                <a:gd name="T6" fmla="*/ 3327400 w 2096"/>
                <a:gd name="T7" fmla="*/ 976313 h 615"/>
                <a:gd name="T8" fmla="*/ 0 w 2096"/>
                <a:gd name="T9" fmla="*/ 976313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615"/>
                <a:gd name="T17" fmla="*/ 2096 w 2096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615">
                  <a:moveTo>
                    <a:pt x="0" y="615"/>
                  </a:moveTo>
                  <a:lnTo>
                    <a:pt x="350" y="0"/>
                  </a:lnTo>
                  <a:lnTo>
                    <a:pt x="1746" y="0"/>
                  </a:lnTo>
                  <a:lnTo>
                    <a:pt x="209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44546A">
                <a:lumMod val="60000"/>
                <a:lumOff val="40000"/>
              </a:srgb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5"/>
            <p:cNvSpPr txBox="1">
              <a:spLocks noChangeArrowheads="1"/>
            </p:cNvSpPr>
            <p:nvPr/>
          </p:nvSpPr>
          <p:spPr bwMode="gray">
            <a:xfrm>
              <a:off x="1279546" y="3775813"/>
              <a:ext cx="2320547" cy="720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数据支持分析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16"/>
            <p:cNvSpPr txBox="1">
              <a:spLocks noChangeArrowheads="1"/>
            </p:cNvSpPr>
            <p:nvPr/>
          </p:nvSpPr>
          <p:spPr bwMode="gray">
            <a:xfrm>
              <a:off x="1843395" y="2971365"/>
              <a:ext cx="1171885" cy="68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客户群体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gray">
            <a:xfrm>
              <a:off x="1894962" y="2331204"/>
              <a:ext cx="1068750" cy="475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353" y="5230761"/>
            <a:ext cx="869322" cy="8528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t="4899" b="10329"/>
          <a:stretch/>
        </p:blipFill>
        <p:spPr>
          <a:xfrm>
            <a:off x="7967657" y="4419599"/>
            <a:ext cx="3023859" cy="16223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579" y="3411249"/>
            <a:ext cx="3848006" cy="479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26579" y="304046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宽表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492448" y="402906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星型模型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6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数据分析的流程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96062" y="1240382"/>
            <a:ext cx="10296496" cy="1077941"/>
            <a:chOff x="796062" y="1240382"/>
            <a:chExt cx="10296496" cy="1077941"/>
          </a:xfrm>
        </p:grpSpPr>
        <p:sp>
          <p:nvSpPr>
            <p:cNvPr id="72" name="Rectangle 13"/>
            <p:cNvSpPr/>
            <p:nvPr/>
          </p:nvSpPr>
          <p:spPr>
            <a:xfrm rot="10800000">
              <a:off x="9038924" y="1370477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3"/>
            <p:cNvSpPr/>
            <p:nvPr/>
          </p:nvSpPr>
          <p:spPr>
            <a:xfrm rot="10800000">
              <a:off x="715479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3"/>
            <p:cNvSpPr/>
            <p:nvPr/>
          </p:nvSpPr>
          <p:spPr>
            <a:xfrm rot="10800000">
              <a:off x="531751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13"/>
            <p:cNvSpPr/>
            <p:nvPr/>
          </p:nvSpPr>
          <p:spPr>
            <a:xfrm rot="10800000">
              <a:off x="3453054" y="13690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3"/>
            <p:cNvSpPr/>
            <p:nvPr/>
          </p:nvSpPr>
          <p:spPr>
            <a:xfrm rot="10800000">
              <a:off x="1602864" y="1345081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640274" y="1240382"/>
              <a:ext cx="1062509" cy="1061981"/>
              <a:chOff x="6528120" y="2325581"/>
              <a:chExt cx="1748174" cy="1747304"/>
            </a:xfrm>
          </p:grpSpPr>
          <p:sp>
            <p:nvSpPr>
              <p:cNvPr id="58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4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328698" y="1249882"/>
              <a:ext cx="1062509" cy="1061981"/>
              <a:chOff x="6517315" y="2325581"/>
              <a:chExt cx="1748174" cy="1747304"/>
            </a:xfrm>
          </p:grpSpPr>
          <p:sp>
            <p:nvSpPr>
              <p:cNvPr id="46" name="Oval 63"/>
              <p:cNvSpPr>
                <a:spLocks noChangeAspect="1"/>
              </p:cNvSpPr>
              <p:nvPr/>
            </p:nvSpPr>
            <p:spPr>
              <a:xfrm>
                <a:off x="6517315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72"/>
              <p:cNvSpPr/>
              <p:nvPr/>
            </p:nvSpPr>
            <p:spPr>
              <a:xfrm>
                <a:off x="7266070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10030049" y="1249882"/>
              <a:ext cx="1062509" cy="1061981"/>
              <a:chOff x="6528120" y="2325581"/>
              <a:chExt cx="1748174" cy="1747304"/>
            </a:xfrm>
          </p:grpSpPr>
          <p:sp>
            <p:nvSpPr>
              <p:cNvPr id="42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73"/>
              <p:cNvSpPr txBox="1"/>
              <p:nvPr/>
            </p:nvSpPr>
            <p:spPr>
              <a:xfrm>
                <a:off x="6596806" y="2633030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796062" y="1249882"/>
              <a:ext cx="1062509" cy="1061981"/>
              <a:chOff x="6528120" y="2325581"/>
              <a:chExt cx="1748174" cy="1747305"/>
            </a:xfrm>
          </p:grpSpPr>
          <p:sp>
            <p:nvSpPr>
              <p:cNvPr id="65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72"/>
              <p:cNvSpPr/>
              <p:nvPr/>
            </p:nvSpPr>
            <p:spPr>
              <a:xfrm>
                <a:off x="7266072" y="2844765"/>
                <a:ext cx="871366" cy="708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4484486" y="1249882"/>
              <a:ext cx="1062509" cy="1061981"/>
              <a:chOff x="6528120" y="2325581"/>
              <a:chExt cx="1748174" cy="1747304"/>
            </a:xfrm>
          </p:grpSpPr>
          <p:sp>
            <p:nvSpPr>
              <p:cNvPr id="53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8172910" y="1243422"/>
              <a:ext cx="1075436" cy="1074901"/>
              <a:chOff x="2518554" y="3940843"/>
              <a:chExt cx="1075436" cy="1074901"/>
            </a:xfrm>
          </p:grpSpPr>
          <p:sp>
            <p:nvSpPr>
              <p:cNvPr id="28" name="Oval 63"/>
              <p:cNvSpPr>
                <a:spLocks noChangeAspect="1"/>
              </p:cNvSpPr>
              <p:nvPr/>
            </p:nvSpPr>
            <p:spPr>
              <a:xfrm>
                <a:off x="2518554" y="3940843"/>
                <a:ext cx="1075436" cy="1074901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72"/>
              <p:cNvSpPr/>
              <p:nvPr/>
            </p:nvSpPr>
            <p:spPr>
              <a:xfrm>
                <a:off x="2950842" y="4262852"/>
                <a:ext cx="536045" cy="43088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展现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2539125" y="4134165"/>
                <a:ext cx="388684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Straight Connector 74"/>
              <p:cNvCxnSpPr/>
              <p:nvPr/>
            </p:nvCxnSpPr>
            <p:spPr>
              <a:xfrm>
                <a:off x="2875905" y="4061506"/>
                <a:ext cx="0" cy="833578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矩形 74"/>
          <p:cNvSpPr/>
          <p:nvPr/>
        </p:nvSpPr>
        <p:spPr>
          <a:xfrm>
            <a:off x="350039" y="2782877"/>
            <a:ext cx="1954553" cy="34483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50039" y="3458416"/>
            <a:ext cx="20175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明确使用的对象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明确传达的信息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选择合适的可视化图表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UI/UE</a:t>
            </a: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肘形连接符 48"/>
          <p:cNvCxnSpPr>
            <a:stCxn id="28" idx="4"/>
            <a:endCxn id="75" idx="0"/>
          </p:cNvCxnSpPr>
          <p:nvPr/>
        </p:nvCxnSpPr>
        <p:spPr>
          <a:xfrm rot="5400000">
            <a:off x="4786695" y="-1141056"/>
            <a:ext cx="464554" cy="738331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46490" y="2789337"/>
            <a:ext cx="9026078" cy="3448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99" y="4079034"/>
            <a:ext cx="1405110" cy="845768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45" y="5155922"/>
            <a:ext cx="1242370" cy="773436"/>
          </a:xfrm>
          <a:prstGeom prst="rect">
            <a:avLst/>
          </a:prstGeom>
        </p:spPr>
      </p:pic>
      <p:grpSp>
        <p:nvGrpSpPr>
          <p:cNvPr id="61" name="Group 53"/>
          <p:cNvGrpSpPr/>
          <p:nvPr/>
        </p:nvGrpSpPr>
        <p:grpSpPr>
          <a:xfrm>
            <a:off x="3645190" y="2950982"/>
            <a:ext cx="2853973" cy="3112130"/>
            <a:chOff x="891312" y="1980997"/>
            <a:chExt cx="3094064" cy="2579053"/>
          </a:xfrm>
        </p:grpSpPr>
        <p:sp>
          <p:nvSpPr>
            <p:cNvPr id="62" name="Freeform 6"/>
            <p:cNvSpPr>
              <a:spLocks/>
            </p:cNvSpPr>
            <p:nvPr/>
          </p:nvSpPr>
          <p:spPr bwMode="gray">
            <a:xfrm>
              <a:off x="1920206" y="1980997"/>
              <a:ext cx="1031845" cy="857029"/>
            </a:xfrm>
            <a:custGeom>
              <a:avLst/>
              <a:gdLst>
                <a:gd name="T0" fmla="*/ 555625 w 699"/>
                <a:gd name="T1" fmla="*/ 0 h 611"/>
                <a:gd name="T2" fmla="*/ 0 w 699"/>
                <a:gd name="T3" fmla="*/ 969963 h 611"/>
                <a:gd name="T4" fmla="*/ 1109662 w 699"/>
                <a:gd name="T5" fmla="*/ 969963 h 611"/>
                <a:gd name="T6" fmla="*/ 555625 w 699"/>
                <a:gd name="T7" fmla="*/ 0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611"/>
                <a:gd name="T14" fmla="*/ 699 w 699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611">
                  <a:moveTo>
                    <a:pt x="350" y="0"/>
                  </a:moveTo>
                  <a:lnTo>
                    <a:pt x="0" y="611"/>
                  </a:lnTo>
                  <a:lnTo>
                    <a:pt x="699" y="61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97A9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gray">
            <a:xfrm>
              <a:off x="1406497" y="2835137"/>
              <a:ext cx="2063693" cy="866847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gray">
            <a:xfrm>
              <a:off x="891312" y="3697409"/>
              <a:ext cx="3094064" cy="862641"/>
            </a:xfrm>
            <a:custGeom>
              <a:avLst/>
              <a:gdLst>
                <a:gd name="T0" fmla="*/ 0 w 2096"/>
                <a:gd name="T1" fmla="*/ 976313 h 615"/>
                <a:gd name="T2" fmla="*/ 555625 w 2096"/>
                <a:gd name="T3" fmla="*/ 0 h 615"/>
                <a:gd name="T4" fmla="*/ 2771774 w 2096"/>
                <a:gd name="T5" fmla="*/ 0 h 615"/>
                <a:gd name="T6" fmla="*/ 3327400 w 2096"/>
                <a:gd name="T7" fmla="*/ 976313 h 615"/>
                <a:gd name="T8" fmla="*/ 0 w 2096"/>
                <a:gd name="T9" fmla="*/ 976313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615"/>
                <a:gd name="T17" fmla="*/ 2096 w 2096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615">
                  <a:moveTo>
                    <a:pt x="0" y="615"/>
                  </a:moveTo>
                  <a:lnTo>
                    <a:pt x="350" y="0"/>
                  </a:lnTo>
                  <a:lnTo>
                    <a:pt x="1746" y="0"/>
                  </a:lnTo>
                  <a:lnTo>
                    <a:pt x="209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44546A">
                <a:lumMod val="60000"/>
                <a:lumOff val="40000"/>
              </a:srgb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gray">
            <a:xfrm>
              <a:off x="1279546" y="3775813"/>
              <a:ext cx="2320547" cy="720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数据支持分析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16"/>
            <p:cNvSpPr txBox="1">
              <a:spLocks noChangeArrowheads="1"/>
            </p:cNvSpPr>
            <p:nvPr/>
          </p:nvSpPr>
          <p:spPr bwMode="gray">
            <a:xfrm>
              <a:off x="1843395" y="2971365"/>
              <a:ext cx="1171885" cy="68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客户群体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7"/>
            <p:cNvSpPr txBox="1">
              <a:spLocks noChangeArrowheads="1"/>
            </p:cNvSpPr>
            <p:nvPr/>
          </p:nvSpPr>
          <p:spPr bwMode="gray">
            <a:xfrm>
              <a:off x="1894962" y="2331204"/>
              <a:ext cx="1068750" cy="475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353" y="5230761"/>
            <a:ext cx="869322" cy="8528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655" y="3979789"/>
            <a:ext cx="1208138" cy="891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6834" y="3026689"/>
            <a:ext cx="2873693" cy="29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数据分析的流程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96062" y="1240382"/>
            <a:ext cx="10296496" cy="1077941"/>
            <a:chOff x="796062" y="1240382"/>
            <a:chExt cx="10296496" cy="1077941"/>
          </a:xfrm>
        </p:grpSpPr>
        <p:sp>
          <p:nvSpPr>
            <p:cNvPr id="72" name="Rectangle 13"/>
            <p:cNvSpPr/>
            <p:nvPr/>
          </p:nvSpPr>
          <p:spPr>
            <a:xfrm rot="10800000">
              <a:off x="9038924" y="1370477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3"/>
            <p:cNvSpPr/>
            <p:nvPr/>
          </p:nvSpPr>
          <p:spPr>
            <a:xfrm rot="10800000">
              <a:off x="715479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3"/>
            <p:cNvSpPr/>
            <p:nvPr/>
          </p:nvSpPr>
          <p:spPr>
            <a:xfrm rot="10800000">
              <a:off x="531751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13"/>
            <p:cNvSpPr/>
            <p:nvPr/>
          </p:nvSpPr>
          <p:spPr>
            <a:xfrm rot="10800000">
              <a:off x="3453054" y="13690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3"/>
            <p:cNvSpPr/>
            <p:nvPr/>
          </p:nvSpPr>
          <p:spPr>
            <a:xfrm rot="10800000">
              <a:off x="1602864" y="1345081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640274" y="1240382"/>
              <a:ext cx="1062509" cy="1061981"/>
              <a:chOff x="6528120" y="2325581"/>
              <a:chExt cx="1748174" cy="1747304"/>
            </a:xfrm>
          </p:grpSpPr>
          <p:sp>
            <p:nvSpPr>
              <p:cNvPr id="58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4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328698" y="1249882"/>
              <a:ext cx="1062509" cy="1061981"/>
              <a:chOff x="6517315" y="2325581"/>
              <a:chExt cx="1748174" cy="1747304"/>
            </a:xfrm>
          </p:grpSpPr>
          <p:sp>
            <p:nvSpPr>
              <p:cNvPr id="46" name="Oval 63"/>
              <p:cNvSpPr>
                <a:spLocks noChangeAspect="1"/>
              </p:cNvSpPr>
              <p:nvPr/>
            </p:nvSpPr>
            <p:spPr>
              <a:xfrm>
                <a:off x="6517315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72"/>
              <p:cNvSpPr/>
              <p:nvPr/>
            </p:nvSpPr>
            <p:spPr>
              <a:xfrm>
                <a:off x="7266070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10030049" y="1249882"/>
              <a:ext cx="1062509" cy="1061981"/>
              <a:chOff x="6528120" y="2325581"/>
              <a:chExt cx="1748174" cy="1747304"/>
            </a:xfrm>
          </p:grpSpPr>
          <p:sp>
            <p:nvSpPr>
              <p:cNvPr id="42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73"/>
              <p:cNvSpPr txBox="1"/>
              <p:nvPr/>
            </p:nvSpPr>
            <p:spPr>
              <a:xfrm>
                <a:off x="6596806" y="2633030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796062" y="1249882"/>
              <a:ext cx="1062509" cy="1061981"/>
              <a:chOff x="6528120" y="2325581"/>
              <a:chExt cx="1748174" cy="1747305"/>
            </a:xfrm>
          </p:grpSpPr>
          <p:sp>
            <p:nvSpPr>
              <p:cNvPr id="65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72"/>
              <p:cNvSpPr/>
              <p:nvPr/>
            </p:nvSpPr>
            <p:spPr>
              <a:xfrm>
                <a:off x="7266072" y="2844765"/>
                <a:ext cx="871366" cy="708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4484486" y="1249882"/>
              <a:ext cx="1062509" cy="1061981"/>
              <a:chOff x="6528120" y="2325581"/>
              <a:chExt cx="1748174" cy="1747304"/>
            </a:xfrm>
          </p:grpSpPr>
          <p:sp>
            <p:nvSpPr>
              <p:cNvPr id="53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8172910" y="1243422"/>
              <a:ext cx="1075436" cy="1074901"/>
              <a:chOff x="2518554" y="3940843"/>
              <a:chExt cx="1075436" cy="1074901"/>
            </a:xfrm>
          </p:grpSpPr>
          <p:sp>
            <p:nvSpPr>
              <p:cNvPr id="28" name="Oval 63"/>
              <p:cNvSpPr>
                <a:spLocks noChangeAspect="1"/>
              </p:cNvSpPr>
              <p:nvPr/>
            </p:nvSpPr>
            <p:spPr>
              <a:xfrm>
                <a:off x="2518554" y="3940843"/>
                <a:ext cx="1075436" cy="107490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72"/>
              <p:cNvSpPr/>
              <p:nvPr/>
            </p:nvSpPr>
            <p:spPr>
              <a:xfrm>
                <a:off x="2950842" y="4262852"/>
                <a:ext cx="536045" cy="43088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展现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2539125" y="4134165"/>
                <a:ext cx="388684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Straight Connector 74"/>
              <p:cNvCxnSpPr/>
              <p:nvPr/>
            </p:nvCxnSpPr>
            <p:spPr>
              <a:xfrm>
                <a:off x="2875905" y="4061506"/>
                <a:ext cx="0" cy="833578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矩形 74"/>
          <p:cNvSpPr/>
          <p:nvPr/>
        </p:nvSpPr>
        <p:spPr>
          <a:xfrm>
            <a:off x="350039" y="2782877"/>
            <a:ext cx="1954553" cy="34483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80233" y="3098420"/>
            <a:ext cx="12939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运营监控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决策支持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原因分析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迭代优化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肘形连接符 48"/>
          <p:cNvCxnSpPr>
            <a:stCxn id="42" idx="4"/>
            <a:endCxn id="75" idx="0"/>
          </p:cNvCxnSpPr>
          <p:nvPr/>
        </p:nvCxnSpPr>
        <p:spPr>
          <a:xfrm rot="5400000">
            <a:off x="5708803" y="-2069624"/>
            <a:ext cx="471014" cy="92339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46490" y="2789337"/>
            <a:ext cx="9026078" cy="3448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33" y="4079034"/>
            <a:ext cx="1405110" cy="845768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78" y="5155922"/>
            <a:ext cx="1242370" cy="773436"/>
          </a:xfrm>
          <a:prstGeom prst="rect">
            <a:avLst/>
          </a:prstGeom>
        </p:spPr>
      </p:pic>
      <p:grpSp>
        <p:nvGrpSpPr>
          <p:cNvPr id="61" name="Group 53"/>
          <p:cNvGrpSpPr/>
          <p:nvPr/>
        </p:nvGrpSpPr>
        <p:grpSpPr>
          <a:xfrm>
            <a:off x="5670639" y="3090004"/>
            <a:ext cx="2853973" cy="2896763"/>
            <a:chOff x="891312" y="1980997"/>
            <a:chExt cx="3094064" cy="2579053"/>
          </a:xfrm>
        </p:grpSpPr>
        <p:sp>
          <p:nvSpPr>
            <p:cNvPr id="62" name="Freeform 6"/>
            <p:cNvSpPr>
              <a:spLocks/>
            </p:cNvSpPr>
            <p:nvPr/>
          </p:nvSpPr>
          <p:spPr bwMode="gray">
            <a:xfrm>
              <a:off x="1920206" y="1980997"/>
              <a:ext cx="1031845" cy="857029"/>
            </a:xfrm>
            <a:custGeom>
              <a:avLst/>
              <a:gdLst>
                <a:gd name="T0" fmla="*/ 555625 w 699"/>
                <a:gd name="T1" fmla="*/ 0 h 611"/>
                <a:gd name="T2" fmla="*/ 0 w 699"/>
                <a:gd name="T3" fmla="*/ 969963 h 611"/>
                <a:gd name="T4" fmla="*/ 1109662 w 699"/>
                <a:gd name="T5" fmla="*/ 969963 h 611"/>
                <a:gd name="T6" fmla="*/ 555625 w 699"/>
                <a:gd name="T7" fmla="*/ 0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611"/>
                <a:gd name="T14" fmla="*/ 699 w 699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611">
                  <a:moveTo>
                    <a:pt x="350" y="0"/>
                  </a:moveTo>
                  <a:lnTo>
                    <a:pt x="0" y="611"/>
                  </a:lnTo>
                  <a:lnTo>
                    <a:pt x="699" y="61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97A9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gray">
            <a:xfrm>
              <a:off x="1406497" y="2835137"/>
              <a:ext cx="2063693" cy="866847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gray">
            <a:xfrm>
              <a:off x="891312" y="3697409"/>
              <a:ext cx="3094064" cy="862641"/>
            </a:xfrm>
            <a:custGeom>
              <a:avLst/>
              <a:gdLst>
                <a:gd name="T0" fmla="*/ 0 w 2096"/>
                <a:gd name="T1" fmla="*/ 976313 h 615"/>
                <a:gd name="T2" fmla="*/ 555625 w 2096"/>
                <a:gd name="T3" fmla="*/ 0 h 615"/>
                <a:gd name="T4" fmla="*/ 2771774 w 2096"/>
                <a:gd name="T5" fmla="*/ 0 h 615"/>
                <a:gd name="T6" fmla="*/ 3327400 w 2096"/>
                <a:gd name="T7" fmla="*/ 976313 h 615"/>
                <a:gd name="T8" fmla="*/ 0 w 2096"/>
                <a:gd name="T9" fmla="*/ 976313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615"/>
                <a:gd name="T17" fmla="*/ 2096 w 2096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615">
                  <a:moveTo>
                    <a:pt x="0" y="615"/>
                  </a:moveTo>
                  <a:lnTo>
                    <a:pt x="350" y="0"/>
                  </a:lnTo>
                  <a:lnTo>
                    <a:pt x="1746" y="0"/>
                  </a:lnTo>
                  <a:lnTo>
                    <a:pt x="209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44546A">
                <a:lumMod val="60000"/>
                <a:lumOff val="40000"/>
              </a:srgb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gray">
            <a:xfrm>
              <a:off x="1279546" y="3775813"/>
              <a:ext cx="2320547" cy="720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数据支持分析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16"/>
            <p:cNvSpPr txBox="1">
              <a:spLocks noChangeArrowheads="1"/>
            </p:cNvSpPr>
            <p:nvPr/>
          </p:nvSpPr>
          <p:spPr bwMode="gray">
            <a:xfrm>
              <a:off x="1843395" y="2971365"/>
              <a:ext cx="1171885" cy="68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客户群体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7"/>
            <p:cNvSpPr txBox="1">
              <a:spLocks noChangeArrowheads="1"/>
            </p:cNvSpPr>
            <p:nvPr/>
          </p:nvSpPr>
          <p:spPr bwMode="gray">
            <a:xfrm>
              <a:off x="1894962" y="2331204"/>
              <a:ext cx="1068750" cy="475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317" y="5230761"/>
            <a:ext cx="869322" cy="852816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2172" y="4033415"/>
            <a:ext cx="1208138" cy="891387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1959" y="2916804"/>
            <a:ext cx="678469" cy="68857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456011" y="2971828"/>
            <a:ext cx="678469" cy="688577"/>
          </a:xfrm>
          <a:prstGeom prst="rect">
            <a:avLst/>
          </a:prstGeom>
        </p:spPr>
      </p:pic>
      <p:cxnSp>
        <p:nvCxnSpPr>
          <p:cNvPr id="8" name="肘形连接符 7"/>
          <p:cNvCxnSpPr>
            <a:stCxn id="50" idx="0"/>
            <a:endCxn id="50" idx="2"/>
          </p:cNvCxnSpPr>
          <p:nvPr/>
        </p:nvCxnSpPr>
        <p:spPr>
          <a:xfrm rot="16200000" flipH="1">
            <a:off x="5335358" y="4513508"/>
            <a:ext cx="3448342" cy="12700"/>
          </a:xfrm>
          <a:prstGeom prst="bentConnector5">
            <a:avLst>
              <a:gd name="adj1" fmla="val -4348"/>
              <a:gd name="adj2" fmla="val 21464772"/>
              <a:gd name="adj3" fmla="val 108625"/>
            </a:avLst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44572" y="2648289"/>
            <a:ext cx="9358874" cy="1087832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r>
              <a:rPr lang="zh-CN" altLang="en-US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案例分析</a:t>
            </a:r>
            <a:endParaRPr lang="zh-CN" altLang="en-US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719" y="2580350"/>
            <a:ext cx="11950562" cy="122370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58" tIns="38379" rIns="76758" bIns="38379" rtlCol="0" anchor="ctr"/>
          <a:lstStyle/>
          <a:p>
            <a:pPr algn="ctr" defTabSz="914158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Excel 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879790" y="3098909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2">
                    <a:lumMod val="50000"/>
                  </a:schemeClr>
                </a:solidFill>
              </a:rPr>
              <a:t>报表</a:t>
            </a:r>
            <a:endParaRPr 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09578" y="3485391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accent6">
                    <a:lumMod val="75000"/>
                  </a:schemeClr>
                </a:solidFill>
              </a:rPr>
              <a:t>画画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67771" y="4356675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/>
              <a:t>海报设计</a:t>
            </a:r>
            <a:endParaRPr lang="en-US" sz="4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7150298" y="267128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3">
                    <a:lumMod val="50000"/>
                  </a:schemeClr>
                </a:solidFill>
              </a:rPr>
              <a:t>游戏制作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76986" y="2519167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表格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889820" y="4235070"/>
            <a:ext cx="1419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C000"/>
                </a:solidFill>
              </a:rPr>
              <a:t>计算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862052" y="5004511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accent3">
                    <a:lumMod val="75000"/>
                  </a:schemeClr>
                </a:solidFill>
              </a:rPr>
              <a:t>文档</a:t>
            </a:r>
            <a:endParaRPr lang="en-US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433788" y="1688172"/>
            <a:ext cx="3013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B050"/>
                </a:solidFill>
              </a:rPr>
              <a:t>小工具开发</a:t>
            </a:r>
            <a:endParaRPr lang="en-US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Excel </a:t>
            </a:r>
            <a:r>
              <a:rPr lang="zh-CN" altLang="en-US" dirty="0" smtClean="0"/>
              <a:t>案例背景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89384" y="3071001"/>
            <a:ext cx="1435510" cy="1438784"/>
            <a:chOff x="1466357" y="2719364"/>
            <a:chExt cx="1435510" cy="1438784"/>
          </a:xfrm>
        </p:grpSpPr>
        <p:sp>
          <p:nvSpPr>
            <p:cNvPr id="11" name="椭圆 10"/>
            <p:cNvSpPr/>
            <p:nvPr/>
          </p:nvSpPr>
          <p:spPr>
            <a:xfrm>
              <a:off x="1466357" y="2719364"/>
              <a:ext cx="1435510" cy="1438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728" y="2889260"/>
              <a:ext cx="1059485" cy="1059485"/>
            </a:xfrm>
            <a:prstGeom prst="rect">
              <a:avLst/>
            </a:prstGeom>
          </p:spPr>
        </p:pic>
      </p:grpSp>
      <p:grpSp>
        <p:nvGrpSpPr>
          <p:cNvPr id="71" name="组合 70"/>
          <p:cNvGrpSpPr/>
          <p:nvPr/>
        </p:nvGrpSpPr>
        <p:grpSpPr>
          <a:xfrm>
            <a:off x="2770231" y="1120713"/>
            <a:ext cx="9083255" cy="5481844"/>
            <a:chOff x="2770231" y="1025032"/>
            <a:chExt cx="9083255" cy="5481844"/>
          </a:xfrm>
        </p:grpSpPr>
        <p:sp>
          <p:nvSpPr>
            <p:cNvPr id="65" name="五边形 64"/>
            <p:cNvSpPr/>
            <p:nvPr/>
          </p:nvSpPr>
          <p:spPr>
            <a:xfrm flipH="1">
              <a:off x="3542176" y="1025032"/>
              <a:ext cx="8311310" cy="5481844"/>
            </a:xfrm>
            <a:prstGeom prst="homePlate">
              <a:avLst>
                <a:gd name="adj" fmla="val 29145"/>
              </a:avLst>
            </a:prstGeom>
            <a:gradFill flip="none" rotWithShape="1">
              <a:gsLst>
                <a:gs pos="95779">
                  <a:schemeClr val="accent3">
                    <a:lumMod val="20000"/>
                    <a:lumOff val="80000"/>
                  </a:schemeClr>
                </a:gs>
                <a:gs pos="0">
                  <a:schemeClr val="bg1"/>
                </a:gs>
                <a:gs pos="92000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971417" y="2663407"/>
              <a:ext cx="1843261" cy="1483514"/>
              <a:chOff x="4916129" y="1807294"/>
              <a:chExt cx="1843261" cy="148351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916129" y="1807294"/>
                <a:ext cx="1723688" cy="1483514"/>
                <a:chOff x="4916129" y="1807294"/>
                <a:chExt cx="1723688" cy="1483514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7" name="椭圆形标注 6"/>
                <p:cNvSpPr/>
                <p:nvPr/>
              </p:nvSpPr>
              <p:spPr>
                <a:xfrm>
                  <a:off x="5282966" y="1807294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5334000" y="2034841"/>
                <a:ext cx="1425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7295A0"/>
                    </a:solidFill>
                  </a:rPr>
                  <a:t>这个太简单！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705353" y="2348561"/>
              <a:ext cx="1843261" cy="1513074"/>
              <a:chOff x="4916129" y="1777734"/>
              <a:chExt cx="1843261" cy="151307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916129" y="1777734"/>
                <a:ext cx="1732513" cy="1513074"/>
                <a:chOff x="4916129" y="1777734"/>
                <a:chExt cx="1732513" cy="1513074"/>
              </a:xfrm>
            </p:grpSpPr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25" name="椭圆形标注 24"/>
                <p:cNvSpPr/>
                <p:nvPr/>
              </p:nvSpPr>
              <p:spPr>
                <a:xfrm>
                  <a:off x="5291791" y="1777734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5334000" y="1994683"/>
                <a:ext cx="1425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7295A0"/>
                    </a:solidFill>
                  </a:rPr>
                  <a:t>透视表是啥？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759291" y="1195889"/>
              <a:ext cx="1824428" cy="1595139"/>
              <a:chOff x="4916129" y="1695669"/>
              <a:chExt cx="1824428" cy="1595139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916129" y="1695669"/>
                <a:ext cx="1726396" cy="1595139"/>
                <a:chOff x="4916129" y="1695669"/>
                <a:chExt cx="1726396" cy="1595139"/>
              </a:xfrm>
            </p:grpSpPr>
            <p:pic>
              <p:nvPicPr>
                <p:cNvPr id="29" name="图片 28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30" name="椭圆形标注 29"/>
                <p:cNvSpPr/>
                <p:nvPr/>
              </p:nvSpPr>
              <p:spPr>
                <a:xfrm>
                  <a:off x="5285674" y="1695669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5315167" y="1960459"/>
                <a:ext cx="1425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7295A0"/>
                    </a:solidFill>
                  </a:rPr>
                  <a:t>我只想学图表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9268010" y="2975320"/>
              <a:ext cx="2019633" cy="1581268"/>
              <a:chOff x="4916129" y="1709540"/>
              <a:chExt cx="2019633" cy="158126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4916129" y="1709540"/>
                <a:ext cx="1976283" cy="1581268"/>
                <a:chOff x="4916129" y="1709540"/>
                <a:chExt cx="1976283" cy="1581268"/>
              </a:xfrm>
            </p:grpSpPr>
            <p:pic>
              <p:nvPicPr>
                <p:cNvPr id="37" name="图片 36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38" name="椭圆形标注 37"/>
                <p:cNvSpPr/>
                <p:nvPr/>
              </p:nvSpPr>
              <p:spPr>
                <a:xfrm>
                  <a:off x="5535561" y="1709540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5510372" y="1953930"/>
                <a:ext cx="1425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7295A0"/>
                    </a:solidFill>
                  </a:rPr>
                  <a:t>我什么都不会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145515" y="3933721"/>
              <a:ext cx="2088457" cy="1581268"/>
              <a:chOff x="4916129" y="1709540"/>
              <a:chExt cx="2088457" cy="1581268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916129" y="1709540"/>
                <a:ext cx="1995947" cy="1581268"/>
                <a:chOff x="4916129" y="1709540"/>
                <a:chExt cx="1995947" cy="1581268"/>
              </a:xfrm>
            </p:grpSpPr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43" name="椭圆形标注 42"/>
                <p:cNvSpPr/>
                <p:nvPr/>
              </p:nvSpPr>
              <p:spPr>
                <a:xfrm>
                  <a:off x="5555225" y="1709540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文本框 40"/>
              <p:cNvSpPr txBox="1"/>
              <p:nvPr/>
            </p:nvSpPr>
            <p:spPr>
              <a:xfrm>
                <a:off x="5579196" y="1796618"/>
                <a:ext cx="14253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rgbClr val="7295A0"/>
                    </a:solidFill>
                  </a:rPr>
                  <a:t>这个我懂！</a:t>
                </a:r>
                <a:endParaRPr lang="en-US" altLang="zh-CN" sz="1600" b="1" dirty="0" smtClean="0">
                  <a:solidFill>
                    <a:srgbClr val="7295A0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rgbClr val="7295A0"/>
                    </a:solidFill>
                  </a:rPr>
                  <a:t>还</a:t>
                </a:r>
                <a:r>
                  <a:rPr lang="zh-CN" altLang="en-US" sz="1600" b="1" dirty="0" smtClean="0">
                    <a:solidFill>
                      <a:srgbClr val="7295A0"/>
                    </a:solidFill>
                  </a:rPr>
                  <a:t>能这么用？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889561" y="4605574"/>
              <a:ext cx="2088460" cy="1581268"/>
              <a:chOff x="4916129" y="1709540"/>
              <a:chExt cx="2088460" cy="158126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16129" y="1709540"/>
                <a:ext cx="1995947" cy="1581268"/>
                <a:chOff x="4916129" y="1709540"/>
                <a:chExt cx="1995947" cy="1581268"/>
              </a:xfrm>
            </p:grpSpPr>
            <p:pic>
              <p:nvPicPr>
                <p:cNvPr id="47" name="图片 46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48" name="椭圆形标注 47"/>
                <p:cNvSpPr/>
                <p:nvPr/>
              </p:nvSpPr>
              <p:spPr>
                <a:xfrm>
                  <a:off x="5555225" y="1709540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5579199" y="1796618"/>
                <a:ext cx="14253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rgbClr val="7295A0"/>
                    </a:solidFill>
                  </a:rPr>
                  <a:t>Excel</a:t>
                </a:r>
              </a:p>
              <a:p>
                <a:pPr algn="ctr"/>
                <a:r>
                  <a:rPr lang="zh-CN" altLang="en-US" sz="1600" b="1" dirty="0" smtClean="0">
                    <a:solidFill>
                      <a:srgbClr val="7295A0"/>
                    </a:solidFill>
                  </a:rPr>
                  <a:t>我也是大神！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748784" y="1515428"/>
              <a:ext cx="1995947" cy="1581268"/>
              <a:chOff x="4916129" y="1709540"/>
              <a:chExt cx="1995947" cy="1581268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4916129" y="1709540"/>
                <a:ext cx="1995947" cy="1581268"/>
                <a:chOff x="4916129" y="1709540"/>
                <a:chExt cx="1995947" cy="1581268"/>
              </a:xfrm>
            </p:grpSpPr>
            <p:pic>
              <p:nvPicPr>
                <p:cNvPr id="52" name="图片 51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53" name="椭圆形标注 52"/>
                <p:cNvSpPr/>
                <p:nvPr/>
              </p:nvSpPr>
              <p:spPr>
                <a:xfrm>
                  <a:off x="5555225" y="1709540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文本框 50"/>
              <p:cNvSpPr txBox="1"/>
              <p:nvPr/>
            </p:nvSpPr>
            <p:spPr>
              <a:xfrm>
                <a:off x="5751871" y="1782020"/>
                <a:ext cx="10118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rgbClr val="7295A0"/>
                    </a:solidFill>
                  </a:rPr>
                  <a:t>我觉得</a:t>
                </a:r>
                <a:endParaRPr lang="en-US" altLang="zh-CN" sz="1600" b="1" dirty="0" smtClean="0">
                  <a:solidFill>
                    <a:srgbClr val="7295A0"/>
                  </a:solidFill>
                </a:endParaRPr>
              </a:p>
              <a:p>
                <a:pPr algn="ctr"/>
                <a:r>
                  <a:rPr lang="zh-CN" altLang="en-US" sz="1600" b="1" dirty="0" smtClean="0">
                    <a:solidFill>
                      <a:srgbClr val="7295A0"/>
                    </a:solidFill>
                  </a:rPr>
                  <a:t>这个没用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231" y="3517190"/>
              <a:ext cx="699819" cy="497528"/>
            </a:xfrm>
            <a:prstGeom prst="rect">
              <a:avLst/>
            </a:prstGeom>
          </p:spPr>
        </p:pic>
        <p:grpSp>
          <p:nvGrpSpPr>
            <p:cNvPr id="66" name="组合 65"/>
            <p:cNvGrpSpPr/>
            <p:nvPr/>
          </p:nvGrpSpPr>
          <p:grpSpPr>
            <a:xfrm>
              <a:off x="9056488" y="4711893"/>
              <a:ext cx="1976283" cy="1581268"/>
              <a:chOff x="4916129" y="1709540"/>
              <a:chExt cx="1976283" cy="1581268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4916129" y="1709540"/>
                <a:ext cx="1976283" cy="1581268"/>
                <a:chOff x="4916129" y="1709540"/>
                <a:chExt cx="1976283" cy="1581268"/>
              </a:xfrm>
            </p:grpSpPr>
            <p:pic>
              <p:nvPicPr>
                <p:cNvPr id="69" name="图片 68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70" name="椭圆形标注 69"/>
                <p:cNvSpPr/>
                <p:nvPr/>
              </p:nvSpPr>
              <p:spPr>
                <a:xfrm>
                  <a:off x="5535561" y="1709540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文本框 67"/>
              <p:cNvSpPr txBox="1"/>
              <p:nvPr/>
            </p:nvSpPr>
            <p:spPr>
              <a:xfrm>
                <a:off x="5722244" y="1953930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7295A0"/>
                    </a:solidFill>
                  </a:rPr>
                  <a:t>我没想法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</p:grpSp>
      <p:sp>
        <p:nvSpPr>
          <p:cNvPr id="72" name="文本框 71"/>
          <p:cNvSpPr txBox="1"/>
          <p:nvPr/>
        </p:nvSpPr>
        <p:spPr>
          <a:xfrm>
            <a:off x="623141" y="2163250"/>
            <a:ext cx="2076263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如何在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小时内让大家的收获最多？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27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Excel </a:t>
            </a:r>
            <a:r>
              <a:rPr lang="zh-CN" altLang="en-US" dirty="0" smtClean="0"/>
              <a:t>案例背景</a:t>
            </a:r>
            <a:endParaRPr lang="zh-CN" altLang="en-US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64" y="3656896"/>
            <a:ext cx="835742" cy="803096"/>
          </a:xfrm>
          <a:prstGeom prst="rect">
            <a:avLst/>
          </a:prstGeom>
        </p:spPr>
      </p:pic>
      <p:sp>
        <p:nvSpPr>
          <p:cNvPr id="55" name="Freeform 23"/>
          <p:cNvSpPr/>
          <p:nvPr/>
        </p:nvSpPr>
        <p:spPr>
          <a:xfrm>
            <a:off x="6027903" y="1175407"/>
            <a:ext cx="1673225" cy="1412875"/>
          </a:xfrm>
          <a:custGeom>
            <a:avLst/>
            <a:gdLst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3225" h="1412875">
                <a:moveTo>
                  <a:pt x="0" y="0"/>
                </a:moveTo>
                <a:cubicBezTo>
                  <a:pt x="541867" y="21167"/>
                  <a:pt x="1185333" y="232833"/>
                  <a:pt x="1673225" y="701675"/>
                </a:cubicBezTo>
                <a:lnTo>
                  <a:pt x="958850" y="1412875"/>
                </a:lnTo>
                <a:cubicBezTo>
                  <a:pt x="701675" y="1212320"/>
                  <a:pt x="539750" y="1074473"/>
                  <a:pt x="6350" y="1016000"/>
                </a:cubicBezTo>
                <a:cubicBezTo>
                  <a:pt x="5292" y="677333"/>
                  <a:pt x="4233" y="338667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 smtClean="0">
              <a:solidFill>
                <a:schemeClr val="tx2"/>
              </a:solidFill>
            </a:endParaRPr>
          </a:p>
        </p:txBody>
      </p:sp>
      <p:sp>
        <p:nvSpPr>
          <p:cNvPr id="56" name="Freeform 24"/>
          <p:cNvSpPr/>
          <p:nvPr/>
        </p:nvSpPr>
        <p:spPr>
          <a:xfrm>
            <a:off x="7164485" y="2058057"/>
            <a:ext cx="1387543" cy="1638300"/>
          </a:xfrm>
          <a:custGeom>
            <a:avLst/>
            <a:gdLst>
              <a:gd name="connsiteX0" fmla="*/ 720725 w 1387475"/>
              <a:gd name="connsiteY0" fmla="*/ 0 h 1638300"/>
              <a:gd name="connsiteX1" fmla="*/ 0 w 1387475"/>
              <a:gd name="connsiteY1" fmla="*/ 711200 h 1638300"/>
              <a:gd name="connsiteX2" fmla="*/ 374650 w 1387475"/>
              <a:gd name="connsiteY2" fmla="*/ 1638300 h 1638300"/>
              <a:gd name="connsiteX3" fmla="*/ 1387475 w 1387475"/>
              <a:gd name="connsiteY3" fmla="*/ 1635125 h 1638300"/>
              <a:gd name="connsiteX4" fmla="*/ 720725 w 1387475"/>
              <a:gd name="connsiteY4" fmla="*/ 0 h 1638300"/>
              <a:gd name="connsiteX0" fmla="*/ 720725 w 1387541"/>
              <a:gd name="connsiteY0" fmla="*/ 0 h 1638300"/>
              <a:gd name="connsiteX1" fmla="*/ 0 w 1387541"/>
              <a:gd name="connsiteY1" fmla="*/ 711200 h 1638300"/>
              <a:gd name="connsiteX2" fmla="*/ 374650 w 1387541"/>
              <a:gd name="connsiteY2" fmla="*/ 1638300 h 1638300"/>
              <a:gd name="connsiteX3" fmla="*/ 1387475 w 1387541"/>
              <a:gd name="connsiteY3" fmla="*/ 1635125 h 1638300"/>
              <a:gd name="connsiteX4" fmla="*/ 720725 w 1387541"/>
              <a:gd name="connsiteY4" fmla="*/ 0 h 1638300"/>
              <a:gd name="connsiteX0" fmla="*/ 720725 w 1387573"/>
              <a:gd name="connsiteY0" fmla="*/ 0 h 1638300"/>
              <a:gd name="connsiteX1" fmla="*/ 0 w 1387573"/>
              <a:gd name="connsiteY1" fmla="*/ 711200 h 1638300"/>
              <a:gd name="connsiteX2" fmla="*/ 374650 w 1387573"/>
              <a:gd name="connsiteY2" fmla="*/ 1638300 h 1638300"/>
              <a:gd name="connsiteX3" fmla="*/ 1387475 w 1387573"/>
              <a:gd name="connsiteY3" fmla="*/ 1635125 h 1638300"/>
              <a:gd name="connsiteX4" fmla="*/ 720725 w 1387573"/>
              <a:gd name="connsiteY4" fmla="*/ 0 h 1638300"/>
              <a:gd name="connsiteX0" fmla="*/ 720725 w 1387475"/>
              <a:gd name="connsiteY0" fmla="*/ 0 h 1638300"/>
              <a:gd name="connsiteX1" fmla="*/ 0 w 1387475"/>
              <a:gd name="connsiteY1" fmla="*/ 711200 h 1638300"/>
              <a:gd name="connsiteX2" fmla="*/ 374650 w 1387475"/>
              <a:gd name="connsiteY2" fmla="*/ 1638300 h 1638300"/>
              <a:gd name="connsiteX3" fmla="*/ 1387475 w 1387475"/>
              <a:gd name="connsiteY3" fmla="*/ 1635125 h 1638300"/>
              <a:gd name="connsiteX4" fmla="*/ 720725 w 1387475"/>
              <a:gd name="connsiteY4" fmla="*/ 0 h 1638300"/>
              <a:gd name="connsiteX0" fmla="*/ 720725 w 1387475"/>
              <a:gd name="connsiteY0" fmla="*/ 0 h 1638300"/>
              <a:gd name="connsiteX1" fmla="*/ 0 w 1387475"/>
              <a:gd name="connsiteY1" fmla="*/ 711200 h 1638300"/>
              <a:gd name="connsiteX2" fmla="*/ 374650 w 1387475"/>
              <a:gd name="connsiteY2" fmla="*/ 1638300 h 1638300"/>
              <a:gd name="connsiteX3" fmla="*/ 1387475 w 1387475"/>
              <a:gd name="connsiteY3" fmla="*/ 1635125 h 1638300"/>
              <a:gd name="connsiteX4" fmla="*/ 720725 w 1387475"/>
              <a:gd name="connsiteY4" fmla="*/ 0 h 1638300"/>
              <a:gd name="connsiteX0" fmla="*/ 757397 w 1424147"/>
              <a:gd name="connsiteY0" fmla="*/ 0 h 1638300"/>
              <a:gd name="connsiteX1" fmla="*/ 36672 w 1424147"/>
              <a:gd name="connsiteY1" fmla="*/ 711200 h 1638300"/>
              <a:gd name="connsiteX2" fmla="*/ 411322 w 1424147"/>
              <a:gd name="connsiteY2" fmla="*/ 1638300 h 1638300"/>
              <a:gd name="connsiteX3" fmla="*/ 1424147 w 1424147"/>
              <a:gd name="connsiteY3" fmla="*/ 1635125 h 1638300"/>
              <a:gd name="connsiteX4" fmla="*/ 757397 w 1424147"/>
              <a:gd name="connsiteY4" fmla="*/ 0 h 1638300"/>
              <a:gd name="connsiteX0" fmla="*/ 720813 w 1387563"/>
              <a:gd name="connsiteY0" fmla="*/ 0 h 1638300"/>
              <a:gd name="connsiteX1" fmla="*/ 88 w 1387563"/>
              <a:gd name="connsiteY1" fmla="*/ 711200 h 1638300"/>
              <a:gd name="connsiteX2" fmla="*/ 374738 w 1387563"/>
              <a:gd name="connsiteY2" fmla="*/ 1638300 h 1638300"/>
              <a:gd name="connsiteX3" fmla="*/ 1387563 w 1387563"/>
              <a:gd name="connsiteY3" fmla="*/ 1635125 h 1638300"/>
              <a:gd name="connsiteX4" fmla="*/ 720813 w 1387563"/>
              <a:gd name="connsiteY4" fmla="*/ 0 h 1638300"/>
              <a:gd name="connsiteX0" fmla="*/ 720793 w 1387543"/>
              <a:gd name="connsiteY0" fmla="*/ 0 h 1638300"/>
              <a:gd name="connsiteX1" fmla="*/ 68 w 1387543"/>
              <a:gd name="connsiteY1" fmla="*/ 711200 h 1638300"/>
              <a:gd name="connsiteX2" fmla="*/ 374718 w 1387543"/>
              <a:gd name="connsiteY2" fmla="*/ 1638300 h 1638300"/>
              <a:gd name="connsiteX3" fmla="*/ 1387543 w 1387543"/>
              <a:gd name="connsiteY3" fmla="*/ 1635125 h 1638300"/>
              <a:gd name="connsiteX4" fmla="*/ 720793 w 1387543"/>
              <a:gd name="connsiteY4" fmla="*/ 0 h 1638300"/>
              <a:gd name="connsiteX0" fmla="*/ 720793 w 1387543"/>
              <a:gd name="connsiteY0" fmla="*/ 0 h 1638300"/>
              <a:gd name="connsiteX1" fmla="*/ 68 w 1387543"/>
              <a:gd name="connsiteY1" fmla="*/ 711200 h 1638300"/>
              <a:gd name="connsiteX2" fmla="*/ 374718 w 1387543"/>
              <a:gd name="connsiteY2" fmla="*/ 1638300 h 1638300"/>
              <a:gd name="connsiteX3" fmla="*/ 1387543 w 1387543"/>
              <a:gd name="connsiteY3" fmla="*/ 1635125 h 1638300"/>
              <a:gd name="connsiteX4" fmla="*/ 720793 w 1387543"/>
              <a:gd name="connsiteY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543" h="1638300">
                <a:moveTo>
                  <a:pt x="720793" y="0"/>
                </a:moveTo>
                <a:cubicBezTo>
                  <a:pt x="480551" y="237067"/>
                  <a:pt x="-6563" y="702913"/>
                  <a:pt x="68" y="711200"/>
                </a:cubicBezTo>
                <a:cubicBezTo>
                  <a:pt x="241983" y="1013529"/>
                  <a:pt x="345085" y="1300692"/>
                  <a:pt x="374718" y="1638300"/>
                </a:cubicBezTo>
                <a:lnTo>
                  <a:pt x="1387543" y="1635125"/>
                </a:lnTo>
                <a:cubicBezTo>
                  <a:pt x="1374843" y="1039283"/>
                  <a:pt x="1092268" y="418042"/>
                  <a:pt x="72079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Freeform 25"/>
          <p:cNvSpPr/>
          <p:nvPr/>
        </p:nvSpPr>
        <p:spPr>
          <a:xfrm>
            <a:off x="7158203" y="3950357"/>
            <a:ext cx="1397000" cy="1647825"/>
          </a:xfrm>
          <a:custGeom>
            <a:avLst/>
            <a:gdLst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47825">
                <a:moveTo>
                  <a:pt x="384175" y="0"/>
                </a:moveTo>
                <a:lnTo>
                  <a:pt x="1397000" y="3175"/>
                </a:lnTo>
                <a:cubicBezTo>
                  <a:pt x="1361017" y="748242"/>
                  <a:pt x="1074208" y="1223433"/>
                  <a:pt x="717550" y="1647825"/>
                </a:cubicBezTo>
                <a:lnTo>
                  <a:pt x="0" y="933450"/>
                </a:lnTo>
                <a:cubicBezTo>
                  <a:pt x="178858" y="688975"/>
                  <a:pt x="345017" y="434975"/>
                  <a:pt x="384175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 smtClean="0">
              <a:solidFill>
                <a:schemeClr val="tx2"/>
              </a:solidFill>
            </a:endParaRPr>
          </a:p>
        </p:txBody>
      </p:sp>
      <p:sp>
        <p:nvSpPr>
          <p:cNvPr id="58" name="Freeform 26"/>
          <p:cNvSpPr/>
          <p:nvPr/>
        </p:nvSpPr>
        <p:spPr>
          <a:xfrm>
            <a:off x="6034252" y="5064782"/>
            <a:ext cx="1657389" cy="1409700"/>
          </a:xfrm>
          <a:custGeom>
            <a:avLst/>
            <a:gdLst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704869"/>
              <a:gd name="connsiteY0" fmla="*/ 0 h 1409700"/>
              <a:gd name="connsiteX1" fmla="*/ 1657350 w 1704869"/>
              <a:gd name="connsiteY1" fmla="*/ 720725 h 1409700"/>
              <a:gd name="connsiteX2" fmla="*/ 0 w 1704869"/>
              <a:gd name="connsiteY2" fmla="*/ 1409700 h 1409700"/>
              <a:gd name="connsiteX3" fmla="*/ 0 w 1704869"/>
              <a:gd name="connsiteY3" fmla="*/ 400050 h 1409700"/>
              <a:gd name="connsiteX4" fmla="*/ 939800 w 1704869"/>
              <a:gd name="connsiteY4" fmla="*/ 0 h 1409700"/>
              <a:gd name="connsiteX0" fmla="*/ 939800 w 1657394"/>
              <a:gd name="connsiteY0" fmla="*/ 0 h 1409700"/>
              <a:gd name="connsiteX1" fmla="*/ 1657350 w 1657394"/>
              <a:gd name="connsiteY1" fmla="*/ 720725 h 1409700"/>
              <a:gd name="connsiteX2" fmla="*/ 0 w 1657394"/>
              <a:gd name="connsiteY2" fmla="*/ 1409700 h 1409700"/>
              <a:gd name="connsiteX3" fmla="*/ 0 w 1657394"/>
              <a:gd name="connsiteY3" fmla="*/ 400050 h 1409700"/>
              <a:gd name="connsiteX4" fmla="*/ 939800 w 1657394"/>
              <a:gd name="connsiteY4" fmla="*/ 0 h 1409700"/>
              <a:gd name="connsiteX0" fmla="*/ 939800 w 1657389"/>
              <a:gd name="connsiteY0" fmla="*/ 0 h 1409700"/>
              <a:gd name="connsiteX1" fmla="*/ 1657350 w 1657389"/>
              <a:gd name="connsiteY1" fmla="*/ 720725 h 1409700"/>
              <a:gd name="connsiteX2" fmla="*/ 0 w 1657389"/>
              <a:gd name="connsiteY2" fmla="*/ 1409700 h 1409700"/>
              <a:gd name="connsiteX3" fmla="*/ 0 w 1657389"/>
              <a:gd name="connsiteY3" fmla="*/ 400050 h 1409700"/>
              <a:gd name="connsiteX4" fmla="*/ 939800 w 1657389"/>
              <a:gd name="connsiteY4" fmla="*/ 0 h 1409700"/>
              <a:gd name="connsiteX0" fmla="*/ 939800 w 1657389"/>
              <a:gd name="connsiteY0" fmla="*/ 0 h 1409700"/>
              <a:gd name="connsiteX1" fmla="*/ 1657350 w 1657389"/>
              <a:gd name="connsiteY1" fmla="*/ 720725 h 1409700"/>
              <a:gd name="connsiteX2" fmla="*/ 0 w 1657389"/>
              <a:gd name="connsiteY2" fmla="*/ 1409700 h 1409700"/>
              <a:gd name="connsiteX3" fmla="*/ 0 w 1657389"/>
              <a:gd name="connsiteY3" fmla="*/ 400050 h 1409700"/>
              <a:gd name="connsiteX4" fmla="*/ 939800 w 1657389"/>
              <a:gd name="connsiteY4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89" h="1409700">
                <a:moveTo>
                  <a:pt x="939800" y="0"/>
                </a:moveTo>
                <a:cubicBezTo>
                  <a:pt x="1178983" y="240242"/>
                  <a:pt x="1662405" y="716205"/>
                  <a:pt x="1657350" y="720725"/>
                </a:cubicBezTo>
                <a:cubicBezTo>
                  <a:pt x="1073406" y="1242818"/>
                  <a:pt x="555625" y="1361017"/>
                  <a:pt x="0" y="1409700"/>
                </a:cubicBezTo>
                <a:lnTo>
                  <a:pt x="0" y="400050"/>
                </a:lnTo>
                <a:cubicBezTo>
                  <a:pt x="332317" y="342900"/>
                  <a:pt x="626533" y="279400"/>
                  <a:pt x="93980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 smtClean="0">
              <a:solidFill>
                <a:schemeClr val="tx2"/>
              </a:solidFill>
            </a:endParaRPr>
          </a:p>
        </p:txBody>
      </p:sp>
      <p:sp>
        <p:nvSpPr>
          <p:cNvPr id="59" name="Freeform 27"/>
          <p:cNvSpPr/>
          <p:nvPr/>
        </p:nvSpPr>
        <p:spPr>
          <a:xfrm flipH="1">
            <a:off x="4087978" y="1175407"/>
            <a:ext cx="1673225" cy="1412875"/>
          </a:xfrm>
          <a:custGeom>
            <a:avLst/>
            <a:gdLst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3225" h="1412875">
                <a:moveTo>
                  <a:pt x="0" y="0"/>
                </a:moveTo>
                <a:cubicBezTo>
                  <a:pt x="541867" y="21167"/>
                  <a:pt x="1185333" y="232833"/>
                  <a:pt x="1673225" y="701675"/>
                </a:cubicBezTo>
                <a:lnTo>
                  <a:pt x="958850" y="1412875"/>
                </a:lnTo>
                <a:cubicBezTo>
                  <a:pt x="701675" y="1212320"/>
                  <a:pt x="539750" y="1074473"/>
                  <a:pt x="6350" y="1016000"/>
                </a:cubicBezTo>
                <a:cubicBezTo>
                  <a:pt x="5292" y="677333"/>
                  <a:pt x="4233" y="338667"/>
                  <a:pt x="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 smtClean="0">
              <a:solidFill>
                <a:schemeClr val="tx2"/>
              </a:solidFill>
            </a:endParaRPr>
          </a:p>
        </p:txBody>
      </p:sp>
      <p:sp>
        <p:nvSpPr>
          <p:cNvPr id="60" name="Freeform 28"/>
          <p:cNvSpPr/>
          <p:nvPr/>
        </p:nvSpPr>
        <p:spPr>
          <a:xfrm flipH="1">
            <a:off x="3237078" y="2058057"/>
            <a:ext cx="1387543" cy="1638300"/>
          </a:xfrm>
          <a:custGeom>
            <a:avLst/>
            <a:gdLst>
              <a:gd name="connsiteX0" fmla="*/ 720725 w 1387475"/>
              <a:gd name="connsiteY0" fmla="*/ 0 h 1638300"/>
              <a:gd name="connsiteX1" fmla="*/ 0 w 1387475"/>
              <a:gd name="connsiteY1" fmla="*/ 711200 h 1638300"/>
              <a:gd name="connsiteX2" fmla="*/ 374650 w 1387475"/>
              <a:gd name="connsiteY2" fmla="*/ 1638300 h 1638300"/>
              <a:gd name="connsiteX3" fmla="*/ 1387475 w 1387475"/>
              <a:gd name="connsiteY3" fmla="*/ 1635125 h 1638300"/>
              <a:gd name="connsiteX4" fmla="*/ 720725 w 1387475"/>
              <a:gd name="connsiteY4" fmla="*/ 0 h 1638300"/>
              <a:gd name="connsiteX0" fmla="*/ 720725 w 1387541"/>
              <a:gd name="connsiteY0" fmla="*/ 0 h 1638300"/>
              <a:gd name="connsiteX1" fmla="*/ 0 w 1387541"/>
              <a:gd name="connsiteY1" fmla="*/ 711200 h 1638300"/>
              <a:gd name="connsiteX2" fmla="*/ 374650 w 1387541"/>
              <a:gd name="connsiteY2" fmla="*/ 1638300 h 1638300"/>
              <a:gd name="connsiteX3" fmla="*/ 1387475 w 1387541"/>
              <a:gd name="connsiteY3" fmla="*/ 1635125 h 1638300"/>
              <a:gd name="connsiteX4" fmla="*/ 720725 w 1387541"/>
              <a:gd name="connsiteY4" fmla="*/ 0 h 1638300"/>
              <a:gd name="connsiteX0" fmla="*/ 720725 w 1387573"/>
              <a:gd name="connsiteY0" fmla="*/ 0 h 1638300"/>
              <a:gd name="connsiteX1" fmla="*/ 0 w 1387573"/>
              <a:gd name="connsiteY1" fmla="*/ 711200 h 1638300"/>
              <a:gd name="connsiteX2" fmla="*/ 374650 w 1387573"/>
              <a:gd name="connsiteY2" fmla="*/ 1638300 h 1638300"/>
              <a:gd name="connsiteX3" fmla="*/ 1387475 w 1387573"/>
              <a:gd name="connsiteY3" fmla="*/ 1635125 h 1638300"/>
              <a:gd name="connsiteX4" fmla="*/ 720725 w 1387573"/>
              <a:gd name="connsiteY4" fmla="*/ 0 h 1638300"/>
              <a:gd name="connsiteX0" fmla="*/ 720725 w 1387475"/>
              <a:gd name="connsiteY0" fmla="*/ 0 h 1638300"/>
              <a:gd name="connsiteX1" fmla="*/ 0 w 1387475"/>
              <a:gd name="connsiteY1" fmla="*/ 711200 h 1638300"/>
              <a:gd name="connsiteX2" fmla="*/ 374650 w 1387475"/>
              <a:gd name="connsiteY2" fmla="*/ 1638300 h 1638300"/>
              <a:gd name="connsiteX3" fmla="*/ 1387475 w 1387475"/>
              <a:gd name="connsiteY3" fmla="*/ 1635125 h 1638300"/>
              <a:gd name="connsiteX4" fmla="*/ 720725 w 1387475"/>
              <a:gd name="connsiteY4" fmla="*/ 0 h 1638300"/>
              <a:gd name="connsiteX0" fmla="*/ 720725 w 1387475"/>
              <a:gd name="connsiteY0" fmla="*/ 0 h 1638300"/>
              <a:gd name="connsiteX1" fmla="*/ 0 w 1387475"/>
              <a:gd name="connsiteY1" fmla="*/ 711200 h 1638300"/>
              <a:gd name="connsiteX2" fmla="*/ 374650 w 1387475"/>
              <a:gd name="connsiteY2" fmla="*/ 1638300 h 1638300"/>
              <a:gd name="connsiteX3" fmla="*/ 1387475 w 1387475"/>
              <a:gd name="connsiteY3" fmla="*/ 1635125 h 1638300"/>
              <a:gd name="connsiteX4" fmla="*/ 720725 w 1387475"/>
              <a:gd name="connsiteY4" fmla="*/ 0 h 1638300"/>
              <a:gd name="connsiteX0" fmla="*/ 757397 w 1424147"/>
              <a:gd name="connsiteY0" fmla="*/ 0 h 1638300"/>
              <a:gd name="connsiteX1" fmla="*/ 36672 w 1424147"/>
              <a:gd name="connsiteY1" fmla="*/ 711200 h 1638300"/>
              <a:gd name="connsiteX2" fmla="*/ 411322 w 1424147"/>
              <a:gd name="connsiteY2" fmla="*/ 1638300 h 1638300"/>
              <a:gd name="connsiteX3" fmla="*/ 1424147 w 1424147"/>
              <a:gd name="connsiteY3" fmla="*/ 1635125 h 1638300"/>
              <a:gd name="connsiteX4" fmla="*/ 757397 w 1424147"/>
              <a:gd name="connsiteY4" fmla="*/ 0 h 1638300"/>
              <a:gd name="connsiteX0" fmla="*/ 720813 w 1387563"/>
              <a:gd name="connsiteY0" fmla="*/ 0 h 1638300"/>
              <a:gd name="connsiteX1" fmla="*/ 88 w 1387563"/>
              <a:gd name="connsiteY1" fmla="*/ 711200 h 1638300"/>
              <a:gd name="connsiteX2" fmla="*/ 374738 w 1387563"/>
              <a:gd name="connsiteY2" fmla="*/ 1638300 h 1638300"/>
              <a:gd name="connsiteX3" fmla="*/ 1387563 w 1387563"/>
              <a:gd name="connsiteY3" fmla="*/ 1635125 h 1638300"/>
              <a:gd name="connsiteX4" fmla="*/ 720813 w 1387563"/>
              <a:gd name="connsiteY4" fmla="*/ 0 h 1638300"/>
              <a:gd name="connsiteX0" fmla="*/ 720793 w 1387543"/>
              <a:gd name="connsiteY0" fmla="*/ 0 h 1638300"/>
              <a:gd name="connsiteX1" fmla="*/ 68 w 1387543"/>
              <a:gd name="connsiteY1" fmla="*/ 711200 h 1638300"/>
              <a:gd name="connsiteX2" fmla="*/ 374718 w 1387543"/>
              <a:gd name="connsiteY2" fmla="*/ 1638300 h 1638300"/>
              <a:gd name="connsiteX3" fmla="*/ 1387543 w 1387543"/>
              <a:gd name="connsiteY3" fmla="*/ 1635125 h 1638300"/>
              <a:gd name="connsiteX4" fmla="*/ 720793 w 1387543"/>
              <a:gd name="connsiteY4" fmla="*/ 0 h 1638300"/>
              <a:gd name="connsiteX0" fmla="*/ 720793 w 1387543"/>
              <a:gd name="connsiteY0" fmla="*/ 0 h 1638300"/>
              <a:gd name="connsiteX1" fmla="*/ 68 w 1387543"/>
              <a:gd name="connsiteY1" fmla="*/ 711200 h 1638300"/>
              <a:gd name="connsiteX2" fmla="*/ 374718 w 1387543"/>
              <a:gd name="connsiteY2" fmla="*/ 1638300 h 1638300"/>
              <a:gd name="connsiteX3" fmla="*/ 1387543 w 1387543"/>
              <a:gd name="connsiteY3" fmla="*/ 1635125 h 1638300"/>
              <a:gd name="connsiteX4" fmla="*/ 720793 w 1387543"/>
              <a:gd name="connsiteY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543" h="1638300">
                <a:moveTo>
                  <a:pt x="720793" y="0"/>
                </a:moveTo>
                <a:cubicBezTo>
                  <a:pt x="480551" y="237067"/>
                  <a:pt x="-6563" y="702913"/>
                  <a:pt x="68" y="711200"/>
                </a:cubicBezTo>
                <a:cubicBezTo>
                  <a:pt x="241983" y="1013529"/>
                  <a:pt x="345085" y="1300692"/>
                  <a:pt x="374718" y="1638300"/>
                </a:cubicBezTo>
                <a:lnTo>
                  <a:pt x="1387543" y="1635125"/>
                </a:lnTo>
                <a:cubicBezTo>
                  <a:pt x="1374843" y="1039283"/>
                  <a:pt x="1092268" y="418042"/>
                  <a:pt x="720793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 smtClean="0">
              <a:solidFill>
                <a:schemeClr val="tx2"/>
              </a:solidFill>
            </a:endParaRPr>
          </a:p>
        </p:txBody>
      </p:sp>
      <p:sp>
        <p:nvSpPr>
          <p:cNvPr id="61" name="Freeform 49"/>
          <p:cNvSpPr/>
          <p:nvPr/>
        </p:nvSpPr>
        <p:spPr>
          <a:xfrm flipH="1">
            <a:off x="3233903" y="3950357"/>
            <a:ext cx="1397000" cy="1647825"/>
          </a:xfrm>
          <a:custGeom>
            <a:avLst/>
            <a:gdLst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47825">
                <a:moveTo>
                  <a:pt x="384175" y="0"/>
                </a:moveTo>
                <a:lnTo>
                  <a:pt x="1397000" y="3175"/>
                </a:lnTo>
                <a:cubicBezTo>
                  <a:pt x="1361017" y="748242"/>
                  <a:pt x="1074208" y="1223433"/>
                  <a:pt x="717550" y="1647825"/>
                </a:cubicBezTo>
                <a:lnTo>
                  <a:pt x="0" y="933450"/>
                </a:lnTo>
                <a:cubicBezTo>
                  <a:pt x="178858" y="688975"/>
                  <a:pt x="345017" y="434975"/>
                  <a:pt x="38417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 smtClean="0">
              <a:solidFill>
                <a:schemeClr val="bg1"/>
              </a:solidFill>
            </a:endParaRPr>
          </a:p>
        </p:txBody>
      </p:sp>
      <p:sp>
        <p:nvSpPr>
          <p:cNvPr id="62" name="Freeform 50"/>
          <p:cNvSpPr/>
          <p:nvPr/>
        </p:nvSpPr>
        <p:spPr>
          <a:xfrm flipH="1">
            <a:off x="4097465" y="5064782"/>
            <a:ext cx="1657389" cy="1409700"/>
          </a:xfrm>
          <a:custGeom>
            <a:avLst/>
            <a:gdLst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704869"/>
              <a:gd name="connsiteY0" fmla="*/ 0 h 1409700"/>
              <a:gd name="connsiteX1" fmla="*/ 1657350 w 1704869"/>
              <a:gd name="connsiteY1" fmla="*/ 720725 h 1409700"/>
              <a:gd name="connsiteX2" fmla="*/ 0 w 1704869"/>
              <a:gd name="connsiteY2" fmla="*/ 1409700 h 1409700"/>
              <a:gd name="connsiteX3" fmla="*/ 0 w 1704869"/>
              <a:gd name="connsiteY3" fmla="*/ 400050 h 1409700"/>
              <a:gd name="connsiteX4" fmla="*/ 939800 w 1704869"/>
              <a:gd name="connsiteY4" fmla="*/ 0 h 1409700"/>
              <a:gd name="connsiteX0" fmla="*/ 939800 w 1657394"/>
              <a:gd name="connsiteY0" fmla="*/ 0 h 1409700"/>
              <a:gd name="connsiteX1" fmla="*/ 1657350 w 1657394"/>
              <a:gd name="connsiteY1" fmla="*/ 720725 h 1409700"/>
              <a:gd name="connsiteX2" fmla="*/ 0 w 1657394"/>
              <a:gd name="connsiteY2" fmla="*/ 1409700 h 1409700"/>
              <a:gd name="connsiteX3" fmla="*/ 0 w 1657394"/>
              <a:gd name="connsiteY3" fmla="*/ 400050 h 1409700"/>
              <a:gd name="connsiteX4" fmla="*/ 939800 w 1657394"/>
              <a:gd name="connsiteY4" fmla="*/ 0 h 1409700"/>
              <a:gd name="connsiteX0" fmla="*/ 939800 w 1657389"/>
              <a:gd name="connsiteY0" fmla="*/ 0 h 1409700"/>
              <a:gd name="connsiteX1" fmla="*/ 1657350 w 1657389"/>
              <a:gd name="connsiteY1" fmla="*/ 720725 h 1409700"/>
              <a:gd name="connsiteX2" fmla="*/ 0 w 1657389"/>
              <a:gd name="connsiteY2" fmla="*/ 1409700 h 1409700"/>
              <a:gd name="connsiteX3" fmla="*/ 0 w 1657389"/>
              <a:gd name="connsiteY3" fmla="*/ 400050 h 1409700"/>
              <a:gd name="connsiteX4" fmla="*/ 939800 w 1657389"/>
              <a:gd name="connsiteY4" fmla="*/ 0 h 1409700"/>
              <a:gd name="connsiteX0" fmla="*/ 939800 w 1657389"/>
              <a:gd name="connsiteY0" fmla="*/ 0 h 1409700"/>
              <a:gd name="connsiteX1" fmla="*/ 1657350 w 1657389"/>
              <a:gd name="connsiteY1" fmla="*/ 720725 h 1409700"/>
              <a:gd name="connsiteX2" fmla="*/ 0 w 1657389"/>
              <a:gd name="connsiteY2" fmla="*/ 1409700 h 1409700"/>
              <a:gd name="connsiteX3" fmla="*/ 0 w 1657389"/>
              <a:gd name="connsiteY3" fmla="*/ 400050 h 1409700"/>
              <a:gd name="connsiteX4" fmla="*/ 939800 w 1657389"/>
              <a:gd name="connsiteY4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89" h="1409700">
                <a:moveTo>
                  <a:pt x="939800" y="0"/>
                </a:moveTo>
                <a:cubicBezTo>
                  <a:pt x="1178983" y="240242"/>
                  <a:pt x="1662405" y="716205"/>
                  <a:pt x="1657350" y="720725"/>
                </a:cubicBezTo>
                <a:cubicBezTo>
                  <a:pt x="1073406" y="1242818"/>
                  <a:pt x="555625" y="1361017"/>
                  <a:pt x="0" y="1409700"/>
                </a:cubicBezTo>
                <a:lnTo>
                  <a:pt x="0" y="400050"/>
                </a:lnTo>
                <a:cubicBezTo>
                  <a:pt x="332317" y="342900"/>
                  <a:pt x="626533" y="279400"/>
                  <a:pt x="93980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 smtClean="0">
              <a:solidFill>
                <a:schemeClr val="tx2"/>
              </a:solidFill>
            </a:endParaRPr>
          </a:p>
        </p:txBody>
      </p:sp>
      <p:sp>
        <p:nvSpPr>
          <p:cNvPr id="63" name="Isosceles Triangle 51"/>
          <p:cNvSpPr/>
          <p:nvPr/>
        </p:nvSpPr>
        <p:spPr>
          <a:xfrm rot="12077977">
            <a:off x="6326352" y="2150668"/>
            <a:ext cx="333748" cy="57239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 smtClean="0">
              <a:solidFill>
                <a:schemeClr val="tx2"/>
              </a:solidFill>
            </a:endParaRPr>
          </a:p>
        </p:txBody>
      </p:sp>
      <p:sp>
        <p:nvSpPr>
          <p:cNvPr id="64" name="Isosceles Triangle 52"/>
          <p:cNvSpPr/>
          <p:nvPr/>
        </p:nvSpPr>
        <p:spPr>
          <a:xfrm rot="14801312">
            <a:off x="7126452" y="2950767"/>
            <a:ext cx="333748" cy="5723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Isosceles Triangle 53"/>
          <p:cNvSpPr/>
          <p:nvPr/>
        </p:nvSpPr>
        <p:spPr>
          <a:xfrm rot="17659912">
            <a:off x="7136584" y="4100118"/>
            <a:ext cx="333748" cy="57239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 smtClean="0">
              <a:solidFill>
                <a:schemeClr val="tx2"/>
              </a:solidFill>
            </a:endParaRPr>
          </a:p>
        </p:txBody>
      </p:sp>
      <p:sp>
        <p:nvSpPr>
          <p:cNvPr id="74" name="Isosceles Triangle 54"/>
          <p:cNvSpPr/>
          <p:nvPr/>
        </p:nvSpPr>
        <p:spPr>
          <a:xfrm rot="20258485">
            <a:off x="6305980" y="4932758"/>
            <a:ext cx="333748" cy="572392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 smtClean="0">
              <a:solidFill>
                <a:schemeClr val="tx2"/>
              </a:solidFill>
            </a:endParaRPr>
          </a:p>
        </p:txBody>
      </p:sp>
      <p:sp>
        <p:nvSpPr>
          <p:cNvPr id="75" name="Isosceles Triangle 55"/>
          <p:cNvSpPr/>
          <p:nvPr/>
        </p:nvSpPr>
        <p:spPr>
          <a:xfrm rot="1358864">
            <a:off x="5137278" y="4932258"/>
            <a:ext cx="333748" cy="572392"/>
          </a:xfrm>
          <a:prstGeom prst="triangle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 smtClean="0">
              <a:solidFill>
                <a:schemeClr val="tx2"/>
              </a:solidFill>
            </a:endParaRPr>
          </a:p>
        </p:txBody>
      </p:sp>
      <p:sp>
        <p:nvSpPr>
          <p:cNvPr id="76" name="Isosceles Triangle 56"/>
          <p:cNvSpPr/>
          <p:nvPr/>
        </p:nvSpPr>
        <p:spPr>
          <a:xfrm rot="3981004">
            <a:off x="4324547" y="4098517"/>
            <a:ext cx="333748" cy="57239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 smtClean="0">
              <a:solidFill>
                <a:schemeClr val="bg1"/>
              </a:solidFill>
            </a:endParaRPr>
          </a:p>
        </p:txBody>
      </p:sp>
      <p:sp>
        <p:nvSpPr>
          <p:cNvPr id="77" name="Isosceles Triangle 57"/>
          <p:cNvSpPr/>
          <p:nvPr/>
        </p:nvSpPr>
        <p:spPr>
          <a:xfrm rot="6619441">
            <a:off x="4327296" y="2969430"/>
            <a:ext cx="333748" cy="57239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 smtClean="0">
              <a:solidFill>
                <a:schemeClr val="tx2"/>
              </a:solidFill>
            </a:endParaRPr>
          </a:p>
        </p:txBody>
      </p:sp>
      <p:sp>
        <p:nvSpPr>
          <p:cNvPr id="78" name="Isosceles Triangle 58"/>
          <p:cNvSpPr/>
          <p:nvPr/>
        </p:nvSpPr>
        <p:spPr>
          <a:xfrm rot="9321448">
            <a:off x="5129258" y="2148475"/>
            <a:ext cx="333748" cy="572392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 smtClean="0">
              <a:solidFill>
                <a:schemeClr val="tx2"/>
              </a:solidFill>
            </a:endParaRPr>
          </a:p>
        </p:txBody>
      </p:sp>
      <p:sp>
        <p:nvSpPr>
          <p:cNvPr id="79" name="Rectangle 59"/>
          <p:cNvSpPr/>
          <p:nvPr/>
        </p:nvSpPr>
        <p:spPr>
          <a:xfrm>
            <a:off x="5015617" y="3140410"/>
            <a:ext cx="1747060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6F929C"/>
                </a:solidFill>
                <a:cs typeface="Times New Roman" pitchFamily="18" charset="0"/>
              </a:rPr>
              <a:t>客户画像</a:t>
            </a:r>
            <a:endParaRPr lang="en-US" sz="2800" dirty="0">
              <a:solidFill>
                <a:srgbClr val="6F929C"/>
              </a:solidFill>
            </a:endParaRPr>
          </a:p>
        </p:txBody>
      </p:sp>
      <p:sp>
        <p:nvSpPr>
          <p:cNvPr id="80" name="Rectangle 60"/>
          <p:cNvSpPr/>
          <p:nvPr/>
        </p:nvSpPr>
        <p:spPr>
          <a:xfrm>
            <a:off x="4463757" y="1582539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F929C"/>
                </a:solidFill>
              </a:rPr>
              <a:t>基本</a:t>
            </a:r>
            <a:endParaRPr lang="en-US" altLang="zh-CN" sz="2000" b="1" dirty="0" smtClean="0">
              <a:solidFill>
                <a:srgbClr val="6F929C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rgbClr val="6F929C"/>
                </a:solidFill>
              </a:rPr>
              <a:t>特征</a:t>
            </a:r>
            <a:endParaRPr lang="en-US" sz="1600" dirty="0">
              <a:solidFill>
                <a:srgbClr val="6F929C"/>
              </a:solidFill>
            </a:endParaRPr>
          </a:p>
        </p:txBody>
      </p:sp>
      <p:sp>
        <p:nvSpPr>
          <p:cNvPr id="112" name="Rectangle 60"/>
          <p:cNvSpPr/>
          <p:nvPr/>
        </p:nvSpPr>
        <p:spPr>
          <a:xfrm>
            <a:off x="3309258" y="2791686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F929C"/>
                </a:solidFill>
              </a:rPr>
              <a:t>工作</a:t>
            </a:r>
            <a:endParaRPr lang="en-US" altLang="zh-CN" sz="2000" b="1" dirty="0" smtClean="0">
              <a:solidFill>
                <a:srgbClr val="6F929C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rgbClr val="6F929C"/>
                </a:solidFill>
              </a:rPr>
              <a:t>经验</a:t>
            </a:r>
            <a:endParaRPr lang="en-US" sz="1600" dirty="0">
              <a:solidFill>
                <a:srgbClr val="6F929C"/>
              </a:solidFill>
            </a:endParaRPr>
          </a:p>
        </p:txBody>
      </p:sp>
      <p:sp>
        <p:nvSpPr>
          <p:cNvPr id="113" name="Rectangle 60"/>
          <p:cNvSpPr/>
          <p:nvPr/>
        </p:nvSpPr>
        <p:spPr>
          <a:xfrm>
            <a:off x="3362321" y="4341584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行业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背景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4" name="Rectangle 60"/>
          <p:cNvSpPr/>
          <p:nvPr/>
        </p:nvSpPr>
        <p:spPr>
          <a:xfrm>
            <a:off x="4491880" y="5496607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学习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需求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115" name="Rectangle 60"/>
          <p:cNvSpPr/>
          <p:nvPr/>
        </p:nvSpPr>
        <p:spPr>
          <a:xfrm>
            <a:off x="6202711" y="1547823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Excel</a:t>
            </a:r>
          </a:p>
          <a:p>
            <a:pPr algn="ctr"/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基础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6" name="Rectangle 60"/>
          <p:cNvSpPr/>
          <p:nvPr/>
        </p:nvSpPr>
        <p:spPr>
          <a:xfrm>
            <a:off x="7334562" y="2803585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Excel</a:t>
            </a:r>
          </a:p>
          <a:p>
            <a:pPr algn="ctr"/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公式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7" name="Rectangle 60"/>
          <p:cNvSpPr/>
          <p:nvPr/>
        </p:nvSpPr>
        <p:spPr>
          <a:xfrm>
            <a:off x="7334562" y="4292753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Excel</a:t>
            </a: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图表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8" name="Rectangle 60"/>
          <p:cNvSpPr/>
          <p:nvPr/>
        </p:nvSpPr>
        <p:spPr>
          <a:xfrm>
            <a:off x="6217369" y="5534217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Excel</a:t>
            </a: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透视表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Excel </a:t>
            </a:r>
            <a:r>
              <a:rPr lang="zh-CN" altLang="en-US" dirty="0" smtClean="0"/>
              <a:t>案例背景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78216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数据分析导学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215149" y="1407032"/>
            <a:ext cx="5632383" cy="821168"/>
            <a:chOff x="2406432" y="1291913"/>
            <a:chExt cx="5124967" cy="821168"/>
          </a:xfrm>
        </p:grpSpPr>
        <p:sp>
          <p:nvSpPr>
            <p:cNvPr id="44" name="文本框 43"/>
            <p:cNvSpPr txBox="1"/>
            <p:nvPr/>
          </p:nvSpPr>
          <p:spPr>
            <a:xfrm>
              <a:off x="2412584" y="1291913"/>
              <a:ext cx="1061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1</a:t>
              </a:r>
              <a:r>
                <a:rPr lang="en-US" altLang="zh-CN" sz="3200" b="1" dirty="0"/>
                <a:t>9</a:t>
              </a:r>
              <a:r>
                <a:rPr lang="en-US" sz="3200" b="1" dirty="0" smtClean="0"/>
                <a:t> </a:t>
              </a:r>
              <a:r>
                <a:rPr lang="zh-CN" altLang="en-US" sz="2000" b="1" dirty="0" smtClean="0"/>
                <a:t>天</a:t>
              </a:r>
              <a:endParaRPr lang="en-US" sz="3200" b="1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388992" y="1291913"/>
              <a:ext cx="1061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8</a:t>
              </a:r>
              <a:r>
                <a:rPr lang="en-US" sz="3200" b="1" dirty="0" smtClean="0"/>
                <a:t> </a:t>
              </a:r>
              <a:r>
                <a:rPr lang="zh-CN" altLang="en-US" sz="2000" b="1" dirty="0" smtClean="0"/>
                <a:t>天</a:t>
              </a:r>
              <a:endParaRPr lang="en-US" sz="32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08608" y="1291913"/>
              <a:ext cx="11675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15</a:t>
              </a:r>
              <a:r>
                <a:rPr lang="en-US" sz="3200" b="1" dirty="0" smtClean="0"/>
                <a:t> </a:t>
              </a:r>
              <a:r>
                <a:rPr lang="zh-CN" altLang="en-US" sz="2000" b="1" dirty="0"/>
                <a:t>小时</a:t>
              </a:r>
              <a:endParaRPr lang="en-US" sz="3200" b="1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406432" y="1755585"/>
              <a:ext cx="991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持续时间</a:t>
              </a:r>
              <a:endParaRPr lang="en-US" sz="1600" b="1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375327" y="1754096"/>
              <a:ext cx="1100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课程</a:t>
              </a:r>
              <a:r>
                <a:rPr lang="zh-CN" altLang="en-US" sz="1600" b="1" dirty="0" smtClean="0"/>
                <a:t>安排</a:t>
              </a:r>
              <a:endParaRPr lang="en-US" sz="1600" b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378561" y="1774527"/>
              <a:ext cx="115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/>
                <a:t>课时安排</a:t>
              </a:r>
              <a:endParaRPr lang="en-US" sz="1600" b="1" dirty="0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71207"/>
              </p:ext>
            </p:extLst>
          </p:nvPr>
        </p:nvGraphicFramePr>
        <p:xfrm>
          <a:off x="592361" y="2798292"/>
          <a:ext cx="10675093" cy="873966"/>
        </p:xfrm>
        <a:graphic>
          <a:graphicData uri="http://schemas.openxmlformats.org/drawingml/2006/table">
            <a:tbl>
              <a:tblPr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61847">
                  <a:extLst>
                    <a:ext uri="{9D8B030D-6E8A-4147-A177-3AD203B41FA5}">
                      <a16:colId xmlns:a16="http://schemas.microsoft.com/office/drawing/2014/main" val="3504578039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967042453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3468683235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744845823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19522894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1449285473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901978658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069222895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484297857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879043004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097279170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4247833498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4284872886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3609338804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335721123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917305977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3933950653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616445384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820197603"/>
                    </a:ext>
                  </a:extLst>
                </a:gridCol>
              </a:tblGrid>
              <a:tr h="291322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20176"/>
                  </a:ext>
                </a:extLst>
              </a:tr>
              <a:tr h="2913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325211"/>
                  </a:ext>
                </a:extLst>
              </a:tr>
              <a:tr h="2913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周二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周二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周二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5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5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44144"/>
                  </a:ext>
                </a:extLst>
              </a:tr>
            </a:tbl>
          </a:graphicData>
        </a:graphic>
      </p:graphicFrame>
      <p:sp>
        <p:nvSpPr>
          <p:cNvPr id="65" name="矩形 64"/>
          <p:cNvSpPr/>
          <p:nvPr/>
        </p:nvSpPr>
        <p:spPr>
          <a:xfrm>
            <a:off x="1739135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基础应用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524548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基础应用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函数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72881" y="3700962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函数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776670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图表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511503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图表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透视表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606627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案例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实战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分析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 rot="5400000">
            <a:off x="5833056" y="-2548774"/>
            <a:ext cx="193704" cy="10152705"/>
          </a:xfrm>
          <a:prstGeom prst="lef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10716776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案例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实战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分析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052503" y="1948926"/>
            <a:ext cx="4374904" cy="2721396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L="457200" marR="0" lvl="0" indent="-457200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认识数据分析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数据分析技术组成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数据分析的流程及方法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367" y="2155650"/>
            <a:ext cx="5061338" cy="28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44572" y="2648289"/>
            <a:ext cx="9358874" cy="1087832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认识数据分析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120719" y="2580350"/>
            <a:ext cx="11950562" cy="122370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58" tIns="38379" rIns="76758" bIns="38379" rtlCol="0" anchor="ctr"/>
          <a:lstStyle/>
          <a:p>
            <a:pPr algn="ctr" defTabSz="914158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认识数据分析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397263" y="2252657"/>
            <a:ext cx="4374904" cy="1590683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R="0" lvl="0" algn="ctr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4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月薪</a:t>
            </a:r>
            <a:r>
              <a:rPr lang="en-US" altLang="zh-CN" sz="4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4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2524532" y="3252332"/>
            <a:ext cx="6285169" cy="1182017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R="0" lvl="0" algn="ctr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单纯的数字无意义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52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认识数据分析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397263" y="2252657"/>
            <a:ext cx="4374904" cy="1590683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R="0" lvl="0" algn="ctr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4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棉花和铁</a:t>
            </a:r>
            <a:endParaRPr lang="zh-CN" altLang="en-US" sz="4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2524532" y="3323303"/>
            <a:ext cx="6285169" cy="1111046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R="0" lvl="0" algn="ctr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独立的业务无法拓展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03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认识数据分析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195750" y="2071625"/>
            <a:ext cx="3053234" cy="3041517"/>
            <a:chOff x="6573359" y="1909988"/>
            <a:chExt cx="3053234" cy="3041517"/>
          </a:xfrm>
        </p:grpSpPr>
        <p:grpSp>
          <p:nvGrpSpPr>
            <p:cNvPr id="6" name="组合 5"/>
            <p:cNvGrpSpPr/>
            <p:nvPr/>
          </p:nvGrpSpPr>
          <p:grpSpPr>
            <a:xfrm>
              <a:off x="6573359" y="1909988"/>
              <a:ext cx="3053234" cy="3041517"/>
              <a:chOff x="5547748" y="1666407"/>
              <a:chExt cx="4009975" cy="3994587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 rot="16200000">
                <a:off x="6155747" y="2259018"/>
                <a:ext cx="3890482" cy="2913470"/>
              </a:xfrm>
              <a:custGeom>
                <a:avLst/>
                <a:gdLst>
                  <a:gd name="T0" fmla="*/ 2147483647 w 1711"/>
                  <a:gd name="T1" fmla="*/ 2147483647 h 1280"/>
                  <a:gd name="T2" fmla="*/ 2147483647 w 1711"/>
                  <a:gd name="T3" fmla="*/ 2147483647 h 1280"/>
                  <a:gd name="T4" fmla="*/ 2147483647 w 1711"/>
                  <a:gd name="T5" fmla="*/ 2147483647 h 1280"/>
                  <a:gd name="T6" fmla="*/ 2147483647 w 1711"/>
                  <a:gd name="T7" fmla="*/ 2147483647 h 1280"/>
                  <a:gd name="T8" fmla="*/ 2147483647 w 1711"/>
                  <a:gd name="T9" fmla="*/ 2147483647 h 1280"/>
                  <a:gd name="T10" fmla="*/ 2147483647 w 1711"/>
                  <a:gd name="T11" fmla="*/ 2147483647 h 1280"/>
                  <a:gd name="T12" fmla="*/ 2147483647 w 1711"/>
                  <a:gd name="T13" fmla="*/ 2147483647 h 1280"/>
                  <a:gd name="T14" fmla="*/ 2147483647 w 1711"/>
                  <a:gd name="T15" fmla="*/ 2147483647 h 1280"/>
                  <a:gd name="T16" fmla="*/ 2147483647 w 1711"/>
                  <a:gd name="T17" fmla="*/ 2147483647 h 1280"/>
                  <a:gd name="T18" fmla="*/ 2147483647 w 1711"/>
                  <a:gd name="T19" fmla="*/ 2147483647 h 1280"/>
                  <a:gd name="T20" fmla="*/ 2147483647 w 1711"/>
                  <a:gd name="T21" fmla="*/ 2147483647 h 1280"/>
                  <a:gd name="T22" fmla="*/ 2147483647 w 1711"/>
                  <a:gd name="T23" fmla="*/ 2147483647 h 1280"/>
                  <a:gd name="T24" fmla="*/ 2147483647 w 1711"/>
                  <a:gd name="T25" fmla="*/ 2147483647 h 1280"/>
                  <a:gd name="T26" fmla="*/ 2147483647 w 1711"/>
                  <a:gd name="T27" fmla="*/ 2147483647 h 1280"/>
                  <a:gd name="T28" fmla="*/ 2147483647 w 1711"/>
                  <a:gd name="T29" fmla="*/ 2147483647 h 1280"/>
                  <a:gd name="T30" fmla="*/ 2147483647 w 1711"/>
                  <a:gd name="T31" fmla="*/ 2147483647 h 1280"/>
                  <a:gd name="T32" fmla="*/ 2147483647 w 1711"/>
                  <a:gd name="T33" fmla="*/ 2147483647 h 1280"/>
                  <a:gd name="T34" fmla="*/ 2147483647 w 1711"/>
                  <a:gd name="T35" fmla="*/ 2147483647 h 1280"/>
                  <a:gd name="T36" fmla="*/ 2147483647 w 1711"/>
                  <a:gd name="T37" fmla="*/ 2147483647 h 1280"/>
                  <a:gd name="T38" fmla="*/ 2147483647 w 1711"/>
                  <a:gd name="T39" fmla="*/ 2147483647 h 1280"/>
                  <a:gd name="T40" fmla="*/ 2147483647 w 1711"/>
                  <a:gd name="T41" fmla="*/ 2147483647 h 1280"/>
                  <a:gd name="T42" fmla="*/ 2147483647 w 1711"/>
                  <a:gd name="T43" fmla="*/ 2147483647 h 1280"/>
                  <a:gd name="T44" fmla="*/ 2147483647 w 1711"/>
                  <a:gd name="T45" fmla="*/ 2147483647 h 1280"/>
                  <a:gd name="T46" fmla="*/ 2147483647 w 1711"/>
                  <a:gd name="T47" fmla="*/ 2147483647 h 1280"/>
                  <a:gd name="T48" fmla="*/ 2147483647 w 1711"/>
                  <a:gd name="T49" fmla="*/ 2147483647 h 1280"/>
                  <a:gd name="T50" fmla="*/ 2147483647 w 1711"/>
                  <a:gd name="T51" fmla="*/ 2147483647 h 1280"/>
                  <a:gd name="T52" fmla="*/ 2147483647 w 1711"/>
                  <a:gd name="T53" fmla="*/ 2147483647 h 1280"/>
                  <a:gd name="T54" fmla="*/ 2147483647 w 1711"/>
                  <a:gd name="T55" fmla="*/ 2147483647 h 1280"/>
                  <a:gd name="T56" fmla="*/ 2147483647 w 1711"/>
                  <a:gd name="T57" fmla="*/ 2147483647 h 1280"/>
                  <a:gd name="T58" fmla="*/ 2147483647 w 1711"/>
                  <a:gd name="T59" fmla="*/ 2147483647 h 1280"/>
                  <a:gd name="T60" fmla="*/ 2147483647 w 1711"/>
                  <a:gd name="T61" fmla="*/ 2147483647 h 1280"/>
                  <a:gd name="T62" fmla="*/ 2147483647 w 1711"/>
                  <a:gd name="T63" fmla="*/ 2147483647 h 1280"/>
                  <a:gd name="T64" fmla="*/ 2147483647 w 1711"/>
                  <a:gd name="T65" fmla="*/ 2147483647 h 1280"/>
                  <a:gd name="T66" fmla="*/ 2147483647 w 1711"/>
                  <a:gd name="T67" fmla="*/ 2147483647 h 1280"/>
                  <a:gd name="T68" fmla="*/ 2147483647 w 1711"/>
                  <a:gd name="T69" fmla="*/ 2147483647 h 1280"/>
                  <a:gd name="T70" fmla="*/ 2147483647 w 1711"/>
                  <a:gd name="T71" fmla="*/ 2147483647 h 1280"/>
                  <a:gd name="T72" fmla="*/ 2147483647 w 1711"/>
                  <a:gd name="T73" fmla="*/ 2147483647 h 1280"/>
                  <a:gd name="T74" fmla="*/ 2147483647 w 1711"/>
                  <a:gd name="T75" fmla="*/ 2147483647 h 1280"/>
                  <a:gd name="T76" fmla="*/ 2147483647 w 1711"/>
                  <a:gd name="T77" fmla="*/ 2147483647 h 1280"/>
                  <a:gd name="T78" fmla="*/ 2147483647 w 1711"/>
                  <a:gd name="T79" fmla="*/ 2147483647 h 1280"/>
                  <a:gd name="T80" fmla="*/ 2147483647 w 1711"/>
                  <a:gd name="T81" fmla="*/ 2147483647 h 1280"/>
                  <a:gd name="T82" fmla="*/ 2147483647 w 1711"/>
                  <a:gd name="T83" fmla="*/ 2147483647 h 1280"/>
                  <a:gd name="T84" fmla="*/ 2147483647 w 1711"/>
                  <a:gd name="T85" fmla="*/ 2147483647 h 1280"/>
                  <a:gd name="T86" fmla="*/ 2147483647 w 1711"/>
                  <a:gd name="T87" fmla="*/ 2147483647 h 1280"/>
                  <a:gd name="T88" fmla="*/ 2147483647 w 1711"/>
                  <a:gd name="T89" fmla="*/ 2147483647 h 1280"/>
                  <a:gd name="T90" fmla="*/ 2147483647 w 1711"/>
                  <a:gd name="T91" fmla="*/ 2147483647 h 1280"/>
                  <a:gd name="T92" fmla="*/ 2147483647 w 1711"/>
                  <a:gd name="T93" fmla="*/ 2147483647 h 1280"/>
                  <a:gd name="T94" fmla="*/ 2147483647 w 1711"/>
                  <a:gd name="T95" fmla="*/ 2147483647 h 12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711"/>
                  <a:gd name="T145" fmla="*/ 0 h 1280"/>
                  <a:gd name="T146" fmla="*/ 1711 w 1711"/>
                  <a:gd name="T147" fmla="*/ 1280 h 12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711" h="1280">
                    <a:moveTo>
                      <a:pt x="1663" y="798"/>
                    </a:moveTo>
                    <a:lnTo>
                      <a:pt x="1673" y="779"/>
                    </a:lnTo>
                    <a:lnTo>
                      <a:pt x="1682" y="757"/>
                    </a:lnTo>
                    <a:lnTo>
                      <a:pt x="1689" y="737"/>
                    </a:lnTo>
                    <a:lnTo>
                      <a:pt x="1695" y="716"/>
                    </a:lnTo>
                    <a:lnTo>
                      <a:pt x="1700" y="694"/>
                    </a:lnTo>
                    <a:lnTo>
                      <a:pt x="1704" y="673"/>
                    </a:lnTo>
                    <a:lnTo>
                      <a:pt x="1707" y="652"/>
                    </a:lnTo>
                    <a:lnTo>
                      <a:pt x="1709" y="631"/>
                    </a:lnTo>
                    <a:lnTo>
                      <a:pt x="1710" y="610"/>
                    </a:lnTo>
                    <a:lnTo>
                      <a:pt x="1710" y="588"/>
                    </a:lnTo>
                    <a:lnTo>
                      <a:pt x="1709" y="566"/>
                    </a:lnTo>
                    <a:lnTo>
                      <a:pt x="1707" y="546"/>
                    </a:lnTo>
                    <a:lnTo>
                      <a:pt x="1703" y="525"/>
                    </a:lnTo>
                    <a:lnTo>
                      <a:pt x="1699" y="504"/>
                    </a:lnTo>
                    <a:lnTo>
                      <a:pt x="1694" y="484"/>
                    </a:lnTo>
                    <a:lnTo>
                      <a:pt x="1688" y="463"/>
                    </a:lnTo>
                    <a:lnTo>
                      <a:pt x="1680" y="443"/>
                    </a:lnTo>
                    <a:lnTo>
                      <a:pt x="1672" y="424"/>
                    </a:lnTo>
                    <a:lnTo>
                      <a:pt x="1663" y="405"/>
                    </a:lnTo>
                    <a:lnTo>
                      <a:pt x="1653" y="386"/>
                    </a:lnTo>
                    <a:lnTo>
                      <a:pt x="1642" y="368"/>
                    </a:lnTo>
                    <a:lnTo>
                      <a:pt x="1631" y="350"/>
                    </a:lnTo>
                    <a:lnTo>
                      <a:pt x="1618" y="333"/>
                    </a:lnTo>
                    <a:lnTo>
                      <a:pt x="1605" y="316"/>
                    </a:lnTo>
                    <a:lnTo>
                      <a:pt x="1591" y="299"/>
                    </a:lnTo>
                    <a:lnTo>
                      <a:pt x="1576" y="284"/>
                    </a:lnTo>
                    <a:lnTo>
                      <a:pt x="1560" y="270"/>
                    </a:lnTo>
                    <a:lnTo>
                      <a:pt x="1542" y="256"/>
                    </a:lnTo>
                    <a:lnTo>
                      <a:pt x="1525" y="242"/>
                    </a:lnTo>
                    <a:lnTo>
                      <a:pt x="1507" y="230"/>
                    </a:lnTo>
                    <a:lnTo>
                      <a:pt x="1487" y="218"/>
                    </a:lnTo>
                    <a:lnTo>
                      <a:pt x="1468" y="207"/>
                    </a:lnTo>
                    <a:lnTo>
                      <a:pt x="1448" y="197"/>
                    </a:lnTo>
                    <a:lnTo>
                      <a:pt x="1427" y="189"/>
                    </a:lnTo>
                    <a:lnTo>
                      <a:pt x="1406" y="181"/>
                    </a:lnTo>
                    <a:lnTo>
                      <a:pt x="1385" y="175"/>
                    </a:lnTo>
                    <a:lnTo>
                      <a:pt x="1364" y="170"/>
                    </a:lnTo>
                    <a:lnTo>
                      <a:pt x="1343" y="166"/>
                    </a:lnTo>
                    <a:lnTo>
                      <a:pt x="1322" y="162"/>
                    </a:lnTo>
                    <a:lnTo>
                      <a:pt x="1301" y="160"/>
                    </a:lnTo>
                    <a:lnTo>
                      <a:pt x="1279" y="160"/>
                    </a:lnTo>
                    <a:lnTo>
                      <a:pt x="1258" y="160"/>
                    </a:lnTo>
                    <a:lnTo>
                      <a:pt x="1236" y="161"/>
                    </a:lnTo>
                    <a:lnTo>
                      <a:pt x="1216" y="163"/>
                    </a:lnTo>
                    <a:lnTo>
                      <a:pt x="1195" y="166"/>
                    </a:lnTo>
                    <a:lnTo>
                      <a:pt x="1174" y="170"/>
                    </a:lnTo>
                    <a:lnTo>
                      <a:pt x="1153" y="175"/>
                    </a:lnTo>
                    <a:lnTo>
                      <a:pt x="1134" y="181"/>
                    </a:lnTo>
                    <a:lnTo>
                      <a:pt x="1114" y="188"/>
                    </a:lnTo>
                    <a:lnTo>
                      <a:pt x="1095" y="196"/>
                    </a:lnTo>
                    <a:lnTo>
                      <a:pt x="1075" y="205"/>
                    </a:lnTo>
                    <a:lnTo>
                      <a:pt x="1056" y="215"/>
                    </a:lnTo>
                    <a:lnTo>
                      <a:pt x="1038" y="225"/>
                    </a:lnTo>
                    <a:lnTo>
                      <a:pt x="1020" y="236"/>
                    </a:lnTo>
                    <a:lnTo>
                      <a:pt x="1003" y="249"/>
                    </a:lnTo>
                    <a:lnTo>
                      <a:pt x="987" y="262"/>
                    </a:lnTo>
                    <a:lnTo>
                      <a:pt x="971" y="276"/>
                    </a:lnTo>
                    <a:lnTo>
                      <a:pt x="955" y="291"/>
                    </a:lnTo>
                    <a:lnTo>
                      <a:pt x="941" y="307"/>
                    </a:lnTo>
                    <a:lnTo>
                      <a:pt x="926" y="324"/>
                    </a:lnTo>
                    <a:lnTo>
                      <a:pt x="914" y="341"/>
                    </a:lnTo>
                    <a:lnTo>
                      <a:pt x="901" y="360"/>
                    </a:lnTo>
                    <a:lnTo>
                      <a:pt x="889" y="379"/>
                    </a:lnTo>
                    <a:lnTo>
                      <a:pt x="879" y="399"/>
                    </a:lnTo>
                    <a:lnTo>
                      <a:pt x="868" y="419"/>
                    </a:lnTo>
                    <a:lnTo>
                      <a:pt x="856" y="437"/>
                    </a:lnTo>
                    <a:lnTo>
                      <a:pt x="844" y="456"/>
                    </a:lnTo>
                    <a:lnTo>
                      <a:pt x="831" y="473"/>
                    </a:lnTo>
                    <a:lnTo>
                      <a:pt x="817" y="490"/>
                    </a:lnTo>
                    <a:lnTo>
                      <a:pt x="802" y="506"/>
                    </a:lnTo>
                    <a:lnTo>
                      <a:pt x="786" y="521"/>
                    </a:lnTo>
                    <a:lnTo>
                      <a:pt x="771" y="535"/>
                    </a:lnTo>
                    <a:lnTo>
                      <a:pt x="754" y="549"/>
                    </a:lnTo>
                    <a:lnTo>
                      <a:pt x="737" y="561"/>
                    </a:lnTo>
                    <a:lnTo>
                      <a:pt x="719" y="572"/>
                    </a:lnTo>
                    <a:lnTo>
                      <a:pt x="701" y="583"/>
                    </a:lnTo>
                    <a:lnTo>
                      <a:pt x="682" y="593"/>
                    </a:lnTo>
                    <a:lnTo>
                      <a:pt x="663" y="602"/>
                    </a:lnTo>
                    <a:lnTo>
                      <a:pt x="643" y="610"/>
                    </a:lnTo>
                    <a:lnTo>
                      <a:pt x="623" y="616"/>
                    </a:lnTo>
                    <a:lnTo>
                      <a:pt x="604" y="623"/>
                    </a:lnTo>
                    <a:lnTo>
                      <a:pt x="583" y="627"/>
                    </a:lnTo>
                    <a:lnTo>
                      <a:pt x="562" y="631"/>
                    </a:lnTo>
                    <a:lnTo>
                      <a:pt x="541" y="635"/>
                    </a:lnTo>
                    <a:lnTo>
                      <a:pt x="521" y="637"/>
                    </a:lnTo>
                    <a:lnTo>
                      <a:pt x="499" y="638"/>
                    </a:lnTo>
                    <a:lnTo>
                      <a:pt x="478" y="638"/>
                    </a:lnTo>
                    <a:lnTo>
                      <a:pt x="457" y="637"/>
                    </a:lnTo>
                    <a:lnTo>
                      <a:pt x="436" y="635"/>
                    </a:lnTo>
                    <a:lnTo>
                      <a:pt x="415" y="632"/>
                    </a:lnTo>
                    <a:lnTo>
                      <a:pt x="393" y="627"/>
                    </a:lnTo>
                    <a:lnTo>
                      <a:pt x="372" y="622"/>
                    </a:lnTo>
                    <a:lnTo>
                      <a:pt x="351" y="616"/>
                    </a:lnTo>
                    <a:lnTo>
                      <a:pt x="331" y="608"/>
                    </a:lnTo>
                    <a:lnTo>
                      <a:pt x="309" y="600"/>
                    </a:lnTo>
                    <a:lnTo>
                      <a:pt x="289" y="590"/>
                    </a:lnTo>
                    <a:lnTo>
                      <a:pt x="270" y="580"/>
                    </a:lnTo>
                    <a:lnTo>
                      <a:pt x="250" y="568"/>
                    </a:lnTo>
                    <a:lnTo>
                      <a:pt x="232" y="555"/>
                    </a:lnTo>
                    <a:lnTo>
                      <a:pt x="215" y="542"/>
                    </a:lnTo>
                    <a:lnTo>
                      <a:pt x="198" y="528"/>
                    </a:lnTo>
                    <a:lnTo>
                      <a:pt x="182" y="513"/>
                    </a:lnTo>
                    <a:lnTo>
                      <a:pt x="167" y="498"/>
                    </a:lnTo>
                    <a:lnTo>
                      <a:pt x="153" y="482"/>
                    </a:lnTo>
                    <a:lnTo>
                      <a:pt x="139" y="465"/>
                    </a:lnTo>
                    <a:lnTo>
                      <a:pt x="127" y="448"/>
                    </a:lnTo>
                    <a:lnTo>
                      <a:pt x="115" y="430"/>
                    </a:lnTo>
                    <a:lnTo>
                      <a:pt x="105" y="412"/>
                    </a:lnTo>
                    <a:lnTo>
                      <a:pt x="95" y="394"/>
                    </a:lnTo>
                    <a:lnTo>
                      <a:pt x="85" y="374"/>
                    </a:lnTo>
                    <a:lnTo>
                      <a:pt x="77" y="354"/>
                    </a:lnTo>
                    <a:lnTo>
                      <a:pt x="71" y="335"/>
                    </a:lnTo>
                    <a:lnTo>
                      <a:pt x="65" y="315"/>
                    </a:lnTo>
                    <a:lnTo>
                      <a:pt x="60" y="294"/>
                    </a:lnTo>
                    <a:lnTo>
                      <a:pt x="56" y="274"/>
                    </a:lnTo>
                    <a:lnTo>
                      <a:pt x="52" y="252"/>
                    </a:lnTo>
                    <a:lnTo>
                      <a:pt x="50" y="231"/>
                    </a:lnTo>
                    <a:lnTo>
                      <a:pt x="49" y="211"/>
                    </a:lnTo>
                    <a:lnTo>
                      <a:pt x="49" y="189"/>
                    </a:lnTo>
                    <a:lnTo>
                      <a:pt x="50" y="168"/>
                    </a:lnTo>
                    <a:lnTo>
                      <a:pt x="52" y="146"/>
                    </a:lnTo>
                    <a:lnTo>
                      <a:pt x="55" y="125"/>
                    </a:lnTo>
                    <a:lnTo>
                      <a:pt x="59" y="104"/>
                    </a:lnTo>
                    <a:lnTo>
                      <a:pt x="64" y="83"/>
                    </a:lnTo>
                    <a:lnTo>
                      <a:pt x="70" y="62"/>
                    </a:lnTo>
                    <a:lnTo>
                      <a:pt x="77" y="41"/>
                    </a:lnTo>
                    <a:lnTo>
                      <a:pt x="86" y="20"/>
                    </a:lnTo>
                    <a:lnTo>
                      <a:pt x="96" y="0"/>
                    </a:lnTo>
                    <a:lnTo>
                      <a:pt x="77" y="41"/>
                    </a:lnTo>
                    <a:lnTo>
                      <a:pt x="59" y="82"/>
                    </a:lnTo>
                    <a:lnTo>
                      <a:pt x="44" y="124"/>
                    </a:lnTo>
                    <a:lnTo>
                      <a:pt x="31" y="166"/>
                    </a:lnTo>
                    <a:lnTo>
                      <a:pt x="20" y="209"/>
                    </a:lnTo>
                    <a:lnTo>
                      <a:pt x="12" y="251"/>
                    </a:lnTo>
                    <a:lnTo>
                      <a:pt x="6" y="294"/>
                    </a:lnTo>
                    <a:lnTo>
                      <a:pt x="2" y="337"/>
                    </a:lnTo>
                    <a:lnTo>
                      <a:pt x="0" y="380"/>
                    </a:lnTo>
                    <a:lnTo>
                      <a:pt x="0" y="422"/>
                    </a:lnTo>
                    <a:lnTo>
                      <a:pt x="2" y="464"/>
                    </a:lnTo>
                    <a:lnTo>
                      <a:pt x="6" y="507"/>
                    </a:lnTo>
                    <a:lnTo>
                      <a:pt x="12" y="549"/>
                    </a:lnTo>
                    <a:lnTo>
                      <a:pt x="20" y="590"/>
                    </a:lnTo>
                    <a:lnTo>
                      <a:pt x="30" y="631"/>
                    </a:lnTo>
                    <a:lnTo>
                      <a:pt x="42" y="671"/>
                    </a:lnTo>
                    <a:lnTo>
                      <a:pt x="56" y="711"/>
                    </a:lnTo>
                    <a:lnTo>
                      <a:pt x="72" y="750"/>
                    </a:lnTo>
                    <a:lnTo>
                      <a:pt x="89" y="788"/>
                    </a:lnTo>
                    <a:lnTo>
                      <a:pt x="109" y="826"/>
                    </a:lnTo>
                    <a:lnTo>
                      <a:pt x="130" y="863"/>
                    </a:lnTo>
                    <a:lnTo>
                      <a:pt x="154" y="898"/>
                    </a:lnTo>
                    <a:lnTo>
                      <a:pt x="178" y="933"/>
                    </a:lnTo>
                    <a:lnTo>
                      <a:pt x="205" y="966"/>
                    </a:lnTo>
                    <a:lnTo>
                      <a:pt x="234" y="998"/>
                    </a:lnTo>
                    <a:lnTo>
                      <a:pt x="264" y="1029"/>
                    </a:lnTo>
                    <a:lnTo>
                      <a:pt x="295" y="1059"/>
                    </a:lnTo>
                    <a:lnTo>
                      <a:pt x="329" y="1087"/>
                    </a:lnTo>
                    <a:lnTo>
                      <a:pt x="364" y="1113"/>
                    </a:lnTo>
                    <a:lnTo>
                      <a:pt x="401" y="1138"/>
                    </a:lnTo>
                    <a:lnTo>
                      <a:pt x="439" y="1161"/>
                    </a:lnTo>
                    <a:lnTo>
                      <a:pt x="479" y="1183"/>
                    </a:lnTo>
                    <a:lnTo>
                      <a:pt x="520" y="1203"/>
                    </a:lnTo>
                    <a:lnTo>
                      <a:pt x="561" y="1220"/>
                    </a:lnTo>
                    <a:lnTo>
                      <a:pt x="603" y="1235"/>
                    </a:lnTo>
                    <a:lnTo>
                      <a:pt x="645" y="1248"/>
                    </a:lnTo>
                    <a:lnTo>
                      <a:pt x="688" y="1258"/>
                    </a:lnTo>
                    <a:lnTo>
                      <a:pt x="730" y="1267"/>
                    </a:lnTo>
                    <a:lnTo>
                      <a:pt x="773" y="1273"/>
                    </a:lnTo>
                    <a:lnTo>
                      <a:pt x="816" y="1277"/>
                    </a:lnTo>
                    <a:lnTo>
                      <a:pt x="859" y="1279"/>
                    </a:lnTo>
                    <a:lnTo>
                      <a:pt x="901" y="1279"/>
                    </a:lnTo>
                    <a:lnTo>
                      <a:pt x="943" y="1277"/>
                    </a:lnTo>
                    <a:lnTo>
                      <a:pt x="986" y="1273"/>
                    </a:lnTo>
                    <a:lnTo>
                      <a:pt x="1028" y="1267"/>
                    </a:lnTo>
                    <a:lnTo>
                      <a:pt x="1069" y="1258"/>
                    </a:lnTo>
                    <a:lnTo>
                      <a:pt x="1110" y="1248"/>
                    </a:lnTo>
                    <a:lnTo>
                      <a:pt x="1151" y="1236"/>
                    </a:lnTo>
                    <a:lnTo>
                      <a:pt x="1191" y="1222"/>
                    </a:lnTo>
                    <a:lnTo>
                      <a:pt x="1230" y="1207"/>
                    </a:lnTo>
                    <a:lnTo>
                      <a:pt x="1268" y="1189"/>
                    </a:lnTo>
                    <a:lnTo>
                      <a:pt x="1306" y="1169"/>
                    </a:lnTo>
                    <a:lnTo>
                      <a:pt x="1342" y="1148"/>
                    </a:lnTo>
                    <a:lnTo>
                      <a:pt x="1378" y="1124"/>
                    </a:lnTo>
                    <a:lnTo>
                      <a:pt x="1413" y="1099"/>
                    </a:lnTo>
                    <a:lnTo>
                      <a:pt x="1446" y="1073"/>
                    </a:lnTo>
                    <a:lnTo>
                      <a:pt x="1478" y="1044"/>
                    </a:lnTo>
                    <a:lnTo>
                      <a:pt x="1509" y="1014"/>
                    </a:lnTo>
                    <a:lnTo>
                      <a:pt x="1538" y="982"/>
                    </a:lnTo>
                    <a:lnTo>
                      <a:pt x="1567" y="949"/>
                    </a:lnTo>
                    <a:lnTo>
                      <a:pt x="1593" y="913"/>
                    </a:lnTo>
                    <a:lnTo>
                      <a:pt x="1618" y="877"/>
                    </a:lnTo>
                    <a:lnTo>
                      <a:pt x="1642" y="838"/>
                    </a:lnTo>
                    <a:lnTo>
                      <a:pt x="1663" y="798"/>
                    </a:lnTo>
                  </a:path>
                </a:pathLst>
              </a:custGeom>
              <a:solidFill>
                <a:schemeClr val="accent6"/>
              </a:solidFill>
              <a:ln w="952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36000" tIns="36000" rIns="36000" bIns="36000"/>
              <a:lstStyle/>
              <a:p>
                <a:endParaRPr lang="en-US" sz="1400" dirty="0">
                  <a:solidFill>
                    <a:srgbClr val="575757"/>
                  </a:solidFill>
                </a:endParaRPr>
              </a:p>
            </p:txBody>
          </p:sp>
          <p:sp>
            <p:nvSpPr>
              <p:cNvPr id="5" name="Freeform 4"/>
              <p:cNvSpPr>
                <a:spLocks/>
              </p:cNvSpPr>
              <p:nvPr/>
            </p:nvSpPr>
            <p:spPr bwMode="auto">
              <a:xfrm rot="5400000">
                <a:off x="5059242" y="2154913"/>
                <a:ext cx="3890482" cy="2913470"/>
              </a:xfrm>
              <a:custGeom>
                <a:avLst/>
                <a:gdLst>
                  <a:gd name="T0" fmla="*/ 2147483647 w 1711"/>
                  <a:gd name="T1" fmla="*/ 2147483647 h 1280"/>
                  <a:gd name="T2" fmla="*/ 2147483647 w 1711"/>
                  <a:gd name="T3" fmla="*/ 2147483647 h 1280"/>
                  <a:gd name="T4" fmla="*/ 2147483647 w 1711"/>
                  <a:gd name="T5" fmla="*/ 2147483647 h 1280"/>
                  <a:gd name="T6" fmla="*/ 2147483647 w 1711"/>
                  <a:gd name="T7" fmla="*/ 2147483647 h 1280"/>
                  <a:gd name="T8" fmla="*/ 2147483647 w 1711"/>
                  <a:gd name="T9" fmla="*/ 2147483647 h 1280"/>
                  <a:gd name="T10" fmla="*/ 2147483647 w 1711"/>
                  <a:gd name="T11" fmla="*/ 2147483647 h 1280"/>
                  <a:gd name="T12" fmla="*/ 2147483647 w 1711"/>
                  <a:gd name="T13" fmla="*/ 2147483647 h 1280"/>
                  <a:gd name="T14" fmla="*/ 2147483647 w 1711"/>
                  <a:gd name="T15" fmla="*/ 2147483647 h 1280"/>
                  <a:gd name="T16" fmla="*/ 2147483647 w 1711"/>
                  <a:gd name="T17" fmla="*/ 2147483647 h 1280"/>
                  <a:gd name="T18" fmla="*/ 2147483647 w 1711"/>
                  <a:gd name="T19" fmla="*/ 2147483647 h 1280"/>
                  <a:gd name="T20" fmla="*/ 2147483647 w 1711"/>
                  <a:gd name="T21" fmla="*/ 2147483647 h 1280"/>
                  <a:gd name="T22" fmla="*/ 2147483647 w 1711"/>
                  <a:gd name="T23" fmla="*/ 2147483647 h 1280"/>
                  <a:gd name="T24" fmla="*/ 2147483647 w 1711"/>
                  <a:gd name="T25" fmla="*/ 2147483647 h 1280"/>
                  <a:gd name="T26" fmla="*/ 2147483647 w 1711"/>
                  <a:gd name="T27" fmla="*/ 2147483647 h 1280"/>
                  <a:gd name="T28" fmla="*/ 2147483647 w 1711"/>
                  <a:gd name="T29" fmla="*/ 2147483647 h 1280"/>
                  <a:gd name="T30" fmla="*/ 2147483647 w 1711"/>
                  <a:gd name="T31" fmla="*/ 2147483647 h 1280"/>
                  <a:gd name="T32" fmla="*/ 2147483647 w 1711"/>
                  <a:gd name="T33" fmla="*/ 2147483647 h 1280"/>
                  <a:gd name="T34" fmla="*/ 2147483647 w 1711"/>
                  <a:gd name="T35" fmla="*/ 2147483647 h 1280"/>
                  <a:gd name="T36" fmla="*/ 2147483647 w 1711"/>
                  <a:gd name="T37" fmla="*/ 2147483647 h 1280"/>
                  <a:gd name="T38" fmla="*/ 2147483647 w 1711"/>
                  <a:gd name="T39" fmla="*/ 2147483647 h 1280"/>
                  <a:gd name="T40" fmla="*/ 2147483647 w 1711"/>
                  <a:gd name="T41" fmla="*/ 2147483647 h 1280"/>
                  <a:gd name="T42" fmla="*/ 2147483647 w 1711"/>
                  <a:gd name="T43" fmla="*/ 2147483647 h 1280"/>
                  <a:gd name="T44" fmla="*/ 2147483647 w 1711"/>
                  <a:gd name="T45" fmla="*/ 2147483647 h 1280"/>
                  <a:gd name="T46" fmla="*/ 2147483647 w 1711"/>
                  <a:gd name="T47" fmla="*/ 2147483647 h 1280"/>
                  <a:gd name="T48" fmla="*/ 2147483647 w 1711"/>
                  <a:gd name="T49" fmla="*/ 2147483647 h 1280"/>
                  <a:gd name="T50" fmla="*/ 2147483647 w 1711"/>
                  <a:gd name="T51" fmla="*/ 2147483647 h 1280"/>
                  <a:gd name="T52" fmla="*/ 2147483647 w 1711"/>
                  <a:gd name="T53" fmla="*/ 2147483647 h 1280"/>
                  <a:gd name="T54" fmla="*/ 2147483647 w 1711"/>
                  <a:gd name="T55" fmla="*/ 2147483647 h 1280"/>
                  <a:gd name="T56" fmla="*/ 2147483647 w 1711"/>
                  <a:gd name="T57" fmla="*/ 2147483647 h 1280"/>
                  <a:gd name="T58" fmla="*/ 2147483647 w 1711"/>
                  <a:gd name="T59" fmla="*/ 2147483647 h 1280"/>
                  <a:gd name="T60" fmla="*/ 2147483647 w 1711"/>
                  <a:gd name="T61" fmla="*/ 2147483647 h 1280"/>
                  <a:gd name="T62" fmla="*/ 2147483647 w 1711"/>
                  <a:gd name="T63" fmla="*/ 2147483647 h 1280"/>
                  <a:gd name="T64" fmla="*/ 2147483647 w 1711"/>
                  <a:gd name="T65" fmla="*/ 2147483647 h 1280"/>
                  <a:gd name="T66" fmla="*/ 2147483647 w 1711"/>
                  <a:gd name="T67" fmla="*/ 2147483647 h 1280"/>
                  <a:gd name="T68" fmla="*/ 2147483647 w 1711"/>
                  <a:gd name="T69" fmla="*/ 2147483647 h 1280"/>
                  <a:gd name="T70" fmla="*/ 2147483647 w 1711"/>
                  <a:gd name="T71" fmla="*/ 2147483647 h 1280"/>
                  <a:gd name="T72" fmla="*/ 2147483647 w 1711"/>
                  <a:gd name="T73" fmla="*/ 2147483647 h 1280"/>
                  <a:gd name="T74" fmla="*/ 2147483647 w 1711"/>
                  <a:gd name="T75" fmla="*/ 2147483647 h 1280"/>
                  <a:gd name="T76" fmla="*/ 2147483647 w 1711"/>
                  <a:gd name="T77" fmla="*/ 2147483647 h 1280"/>
                  <a:gd name="T78" fmla="*/ 2147483647 w 1711"/>
                  <a:gd name="T79" fmla="*/ 2147483647 h 1280"/>
                  <a:gd name="T80" fmla="*/ 2147483647 w 1711"/>
                  <a:gd name="T81" fmla="*/ 2147483647 h 1280"/>
                  <a:gd name="T82" fmla="*/ 2147483647 w 1711"/>
                  <a:gd name="T83" fmla="*/ 2147483647 h 1280"/>
                  <a:gd name="T84" fmla="*/ 2147483647 w 1711"/>
                  <a:gd name="T85" fmla="*/ 2147483647 h 1280"/>
                  <a:gd name="T86" fmla="*/ 2147483647 w 1711"/>
                  <a:gd name="T87" fmla="*/ 2147483647 h 1280"/>
                  <a:gd name="T88" fmla="*/ 2147483647 w 1711"/>
                  <a:gd name="T89" fmla="*/ 2147483647 h 1280"/>
                  <a:gd name="T90" fmla="*/ 2147483647 w 1711"/>
                  <a:gd name="T91" fmla="*/ 2147483647 h 1280"/>
                  <a:gd name="T92" fmla="*/ 2147483647 w 1711"/>
                  <a:gd name="T93" fmla="*/ 2147483647 h 1280"/>
                  <a:gd name="T94" fmla="*/ 2147483647 w 1711"/>
                  <a:gd name="T95" fmla="*/ 2147483647 h 12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711"/>
                  <a:gd name="T145" fmla="*/ 0 h 1280"/>
                  <a:gd name="T146" fmla="*/ 1711 w 1711"/>
                  <a:gd name="T147" fmla="*/ 1280 h 12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711" h="1280">
                    <a:moveTo>
                      <a:pt x="1663" y="798"/>
                    </a:moveTo>
                    <a:lnTo>
                      <a:pt x="1673" y="779"/>
                    </a:lnTo>
                    <a:lnTo>
                      <a:pt x="1682" y="757"/>
                    </a:lnTo>
                    <a:lnTo>
                      <a:pt x="1689" y="737"/>
                    </a:lnTo>
                    <a:lnTo>
                      <a:pt x="1695" y="716"/>
                    </a:lnTo>
                    <a:lnTo>
                      <a:pt x="1700" y="694"/>
                    </a:lnTo>
                    <a:lnTo>
                      <a:pt x="1704" y="673"/>
                    </a:lnTo>
                    <a:lnTo>
                      <a:pt x="1707" y="652"/>
                    </a:lnTo>
                    <a:lnTo>
                      <a:pt x="1709" y="631"/>
                    </a:lnTo>
                    <a:lnTo>
                      <a:pt x="1710" y="610"/>
                    </a:lnTo>
                    <a:lnTo>
                      <a:pt x="1710" y="588"/>
                    </a:lnTo>
                    <a:lnTo>
                      <a:pt x="1709" y="566"/>
                    </a:lnTo>
                    <a:lnTo>
                      <a:pt x="1707" y="546"/>
                    </a:lnTo>
                    <a:lnTo>
                      <a:pt x="1703" y="525"/>
                    </a:lnTo>
                    <a:lnTo>
                      <a:pt x="1699" y="504"/>
                    </a:lnTo>
                    <a:lnTo>
                      <a:pt x="1694" y="484"/>
                    </a:lnTo>
                    <a:lnTo>
                      <a:pt x="1688" y="463"/>
                    </a:lnTo>
                    <a:lnTo>
                      <a:pt x="1680" y="443"/>
                    </a:lnTo>
                    <a:lnTo>
                      <a:pt x="1672" y="424"/>
                    </a:lnTo>
                    <a:lnTo>
                      <a:pt x="1663" y="405"/>
                    </a:lnTo>
                    <a:lnTo>
                      <a:pt x="1653" y="386"/>
                    </a:lnTo>
                    <a:lnTo>
                      <a:pt x="1642" y="368"/>
                    </a:lnTo>
                    <a:lnTo>
                      <a:pt x="1631" y="350"/>
                    </a:lnTo>
                    <a:lnTo>
                      <a:pt x="1618" y="333"/>
                    </a:lnTo>
                    <a:lnTo>
                      <a:pt x="1605" y="316"/>
                    </a:lnTo>
                    <a:lnTo>
                      <a:pt x="1591" y="299"/>
                    </a:lnTo>
                    <a:lnTo>
                      <a:pt x="1576" y="284"/>
                    </a:lnTo>
                    <a:lnTo>
                      <a:pt x="1560" y="270"/>
                    </a:lnTo>
                    <a:lnTo>
                      <a:pt x="1542" y="256"/>
                    </a:lnTo>
                    <a:lnTo>
                      <a:pt x="1525" y="242"/>
                    </a:lnTo>
                    <a:lnTo>
                      <a:pt x="1507" y="230"/>
                    </a:lnTo>
                    <a:lnTo>
                      <a:pt x="1487" y="218"/>
                    </a:lnTo>
                    <a:lnTo>
                      <a:pt x="1468" y="207"/>
                    </a:lnTo>
                    <a:lnTo>
                      <a:pt x="1448" y="197"/>
                    </a:lnTo>
                    <a:lnTo>
                      <a:pt x="1427" y="189"/>
                    </a:lnTo>
                    <a:lnTo>
                      <a:pt x="1406" y="181"/>
                    </a:lnTo>
                    <a:lnTo>
                      <a:pt x="1385" y="175"/>
                    </a:lnTo>
                    <a:lnTo>
                      <a:pt x="1364" y="170"/>
                    </a:lnTo>
                    <a:lnTo>
                      <a:pt x="1343" y="166"/>
                    </a:lnTo>
                    <a:lnTo>
                      <a:pt x="1322" y="162"/>
                    </a:lnTo>
                    <a:lnTo>
                      <a:pt x="1301" y="160"/>
                    </a:lnTo>
                    <a:lnTo>
                      <a:pt x="1279" y="160"/>
                    </a:lnTo>
                    <a:lnTo>
                      <a:pt x="1258" y="160"/>
                    </a:lnTo>
                    <a:lnTo>
                      <a:pt x="1236" y="161"/>
                    </a:lnTo>
                    <a:lnTo>
                      <a:pt x="1216" y="163"/>
                    </a:lnTo>
                    <a:lnTo>
                      <a:pt x="1195" y="166"/>
                    </a:lnTo>
                    <a:lnTo>
                      <a:pt x="1174" y="170"/>
                    </a:lnTo>
                    <a:lnTo>
                      <a:pt x="1153" y="175"/>
                    </a:lnTo>
                    <a:lnTo>
                      <a:pt x="1134" y="181"/>
                    </a:lnTo>
                    <a:lnTo>
                      <a:pt x="1114" y="188"/>
                    </a:lnTo>
                    <a:lnTo>
                      <a:pt x="1095" y="196"/>
                    </a:lnTo>
                    <a:lnTo>
                      <a:pt x="1075" y="205"/>
                    </a:lnTo>
                    <a:lnTo>
                      <a:pt x="1056" y="215"/>
                    </a:lnTo>
                    <a:lnTo>
                      <a:pt x="1038" y="225"/>
                    </a:lnTo>
                    <a:lnTo>
                      <a:pt x="1020" y="236"/>
                    </a:lnTo>
                    <a:lnTo>
                      <a:pt x="1003" y="249"/>
                    </a:lnTo>
                    <a:lnTo>
                      <a:pt x="987" y="262"/>
                    </a:lnTo>
                    <a:lnTo>
                      <a:pt x="971" y="276"/>
                    </a:lnTo>
                    <a:lnTo>
                      <a:pt x="955" y="291"/>
                    </a:lnTo>
                    <a:lnTo>
                      <a:pt x="941" y="307"/>
                    </a:lnTo>
                    <a:lnTo>
                      <a:pt x="926" y="324"/>
                    </a:lnTo>
                    <a:lnTo>
                      <a:pt x="914" y="341"/>
                    </a:lnTo>
                    <a:lnTo>
                      <a:pt x="901" y="360"/>
                    </a:lnTo>
                    <a:lnTo>
                      <a:pt x="889" y="379"/>
                    </a:lnTo>
                    <a:lnTo>
                      <a:pt x="879" y="399"/>
                    </a:lnTo>
                    <a:lnTo>
                      <a:pt x="868" y="419"/>
                    </a:lnTo>
                    <a:lnTo>
                      <a:pt x="856" y="437"/>
                    </a:lnTo>
                    <a:lnTo>
                      <a:pt x="844" y="456"/>
                    </a:lnTo>
                    <a:lnTo>
                      <a:pt x="831" y="473"/>
                    </a:lnTo>
                    <a:lnTo>
                      <a:pt x="817" y="490"/>
                    </a:lnTo>
                    <a:lnTo>
                      <a:pt x="802" y="506"/>
                    </a:lnTo>
                    <a:lnTo>
                      <a:pt x="786" y="521"/>
                    </a:lnTo>
                    <a:lnTo>
                      <a:pt x="771" y="535"/>
                    </a:lnTo>
                    <a:lnTo>
                      <a:pt x="754" y="549"/>
                    </a:lnTo>
                    <a:lnTo>
                      <a:pt x="737" y="561"/>
                    </a:lnTo>
                    <a:lnTo>
                      <a:pt x="719" y="572"/>
                    </a:lnTo>
                    <a:lnTo>
                      <a:pt x="701" y="583"/>
                    </a:lnTo>
                    <a:lnTo>
                      <a:pt x="682" y="593"/>
                    </a:lnTo>
                    <a:lnTo>
                      <a:pt x="663" y="602"/>
                    </a:lnTo>
                    <a:lnTo>
                      <a:pt x="643" y="610"/>
                    </a:lnTo>
                    <a:lnTo>
                      <a:pt x="623" y="616"/>
                    </a:lnTo>
                    <a:lnTo>
                      <a:pt x="604" y="623"/>
                    </a:lnTo>
                    <a:lnTo>
                      <a:pt x="583" y="627"/>
                    </a:lnTo>
                    <a:lnTo>
                      <a:pt x="562" y="631"/>
                    </a:lnTo>
                    <a:lnTo>
                      <a:pt x="541" y="635"/>
                    </a:lnTo>
                    <a:lnTo>
                      <a:pt x="521" y="637"/>
                    </a:lnTo>
                    <a:lnTo>
                      <a:pt x="499" y="638"/>
                    </a:lnTo>
                    <a:lnTo>
                      <a:pt x="478" y="638"/>
                    </a:lnTo>
                    <a:lnTo>
                      <a:pt x="457" y="637"/>
                    </a:lnTo>
                    <a:lnTo>
                      <a:pt x="436" y="635"/>
                    </a:lnTo>
                    <a:lnTo>
                      <a:pt x="415" y="632"/>
                    </a:lnTo>
                    <a:lnTo>
                      <a:pt x="393" y="627"/>
                    </a:lnTo>
                    <a:lnTo>
                      <a:pt x="372" y="622"/>
                    </a:lnTo>
                    <a:lnTo>
                      <a:pt x="351" y="616"/>
                    </a:lnTo>
                    <a:lnTo>
                      <a:pt x="331" y="608"/>
                    </a:lnTo>
                    <a:lnTo>
                      <a:pt x="309" y="600"/>
                    </a:lnTo>
                    <a:lnTo>
                      <a:pt x="289" y="590"/>
                    </a:lnTo>
                    <a:lnTo>
                      <a:pt x="270" y="580"/>
                    </a:lnTo>
                    <a:lnTo>
                      <a:pt x="250" y="568"/>
                    </a:lnTo>
                    <a:lnTo>
                      <a:pt x="232" y="555"/>
                    </a:lnTo>
                    <a:lnTo>
                      <a:pt x="215" y="542"/>
                    </a:lnTo>
                    <a:lnTo>
                      <a:pt x="198" y="528"/>
                    </a:lnTo>
                    <a:lnTo>
                      <a:pt x="182" y="513"/>
                    </a:lnTo>
                    <a:lnTo>
                      <a:pt x="167" y="498"/>
                    </a:lnTo>
                    <a:lnTo>
                      <a:pt x="153" y="482"/>
                    </a:lnTo>
                    <a:lnTo>
                      <a:pt x="139" y="465"/>
                    </a:lnTo>
                    <a:lnTo>
                      <a:pt x="127" y="448"/>
                    </a:lnTo>
                    <a:lnTo>
                      <a:pt x="115" y="430"/>
                    </a:lnTo>
                    <a:lnTo>
                      <a:pt x="105" y="412"/>
                    </a:lnTo>
                    <a:lnTo>
                      <a:pt x="95" y="394"/>
                    </a:lnTo>
                    <a:lnTo>
                      <a:pt x="85" y="374"/>
                    </a:lnTo>
                    <a:lnTo>
                      <a:pt x="77" y="354"/>
                    </a:lnTo>
                    <a:lnTo>
                      <a:pt x="71" y="335"/>
                    </a:lnTo>
                    <a:lnTo>
                      <a:pt x="65" y="315"/>
                    </a:lnTo>
                    <a:lnTo>
                      <a:pt x="60" y="294"/>
                    </a:lnTo>
                    <a:lnTo>
                      <a:pt x="56" y="274"/>
                    </a:lnTo>
                    <a:lnTo>
                      <a:pt x="52" y="252"/>
                    </a:lnTo>
                    <a:lnTo>
                      <a:pt x="50" y="231"/>
                    </a:lnTo>
                    <a:lnTo>
                      <a:pt x="49" y="211"/>
                    </a:lnTo>
                    <a:lnTo>
                      <a:pt x="49" y="189"/>
                    </a:lnTo>
                    <a:lnTo>
                      <a:pt x="50" y="168"/>
                    </a:lnTo>
                    <a:lnTo>
                      <a:pt x="52" y="146"/>
                    </a:lnTo>
                    <a:lnTo>
                      <a:pt x="55" y="125"/>
                    </a:lnTo>
                    <a:lnTo>
                      <a:pt x="59" y="104"/>
                    </a:lnTo>
                    <a:lnTo>
                      <a:pt x="64" y="83"/>
                    </a:lnTo>
                    <a:lnTo>
                      <a:pt x="70" y="62"/>
                    </a:lnTo>
                    <a:lnTo>
                      <a:pt x="77" y="41"/>
                    </a:lnTo>
                    <a:lnTo>
                      <a:pt x="86" y="20"/>
                    </a:lnTo>
                    <a:lnTo>
                      <a:pt x="96" y="0"/>
                    </a:lnTo>
                    <a:lnTo>
                      <a:pt x="77" y="41"/>
                    </a:lnTo>
                    <a:lnTo>
                      <a:pt x="59" y="82"/>
                    </a:lnTo>
                    <a:lnTo>
                      <a:pt x="44" y="124"/>
                    </a:lnTo>
                    <a:lnTo>
                      <a:pt x="31" y="166"/>
                    </a:lnTo>
                    <a:lnTo>
                      <a:pt x="20" y="209"/>
                    </a:lnTo>
                    <a:lnTo>
                      <a:pt x="12" y="251"/>
                    </a:lnTo>
                    <a:lnTo>
                      <a:pt x="6" y="294"/>
                    </a:lnTo>
                    <a:lnTo>
                      <a:pt x="2" y="337"/>
                    </a:lnTo>
                    <a:lnTo>
                      <a:pt x="0" y="380"/>
                    </a:lnTo>
                    <a:lnTo>
                      <a:pt x="0" y="422"/>
                    </a:lnTo>
                    <a:lnTo>
                      <a:pt x="2" y="464"/>
                    </a:lnTo>
                    <a:lnTo>
                      <a:pt x="6" y="507"/>
                    </a:lnTo>
                    <a:lnTo>
                      <a:pt x="12" y="549"/>
                    </a:lnTo>
                    <a:lnTo>
                      <a:pt x="20" y="590"/>
                    </a:lnTo>
                    <a:lnTo>
                      <a:pt x="30" y="631"/>
                    </a:lnTo>
                    <a:lnTo>
                      <a:pt x="42" y="671"/>
                    </a:lnTo>
                    <a:lnTo>
                      <a:pt x="56" y="711"/>
                    </a:lnTo>
                    <a:lnTo>
                      <a:pt x="72" y="750"/>
                    </a:lnTo>
                    <a:lnTo>
                      <a:pt x="89" y="788"/>
                    </a:lnTo>
                    <a:lnTo>
                      <a:pt x="109" y="826"/>
                    </a:lnTo>
                    <a:lnTo>
                      <a:pt x="130" y="863"/>
                    </a:lnTo>
                    <a:lnTo>
                      <a:pt x="154" y="898"/>
                    </a:lnTo>
                    <a:lnTo>
                      <a:pt x="178" y="933"/>
                    </a:lnTo>
                    <a:lnTo>
                      <a:pt x="205" y="966"/>
                    </a:lnTo>
                    <a:lnTo>
                      <a:pt x="234" y="998"/>
                    </a:lnTo>
                    <a:lnTo>
                      <a:pt x="264" y="1029"/>
                    </a:lnTo>
                    <a:lnTo>
                      <a:pt x="295" y="1059"/>
                    </a:lnTo>
                    <a:lnTo>
                      <a:pt x="329" y="1087"/>
                    </a:lnTo>
                    <a:lnTo>
                      <a:pt x="364" y="1113"/>
                    </a:lnTo>
                    <a:lnTo>
                      <a:pt x="401" y="1138"/>
                    </a:lnTo>
                    <a:lnTo>
                      <a:pt x="439" y="1161"/>
                    </a:lnTo>
                    <a:lnTo>
                      <a:pt x="479" y="1183"/>
                    </a:lnTo>
                    <a:lnTo>
                      <a:pt x="520" y="1203"/>
                    </a:lnTo>
                    <a:lnTo>
                      <a:pt x="561" y="1220"/>
                    </a:lnTo>
                    <a:lnTo>
                      <a:pt x="603" y="1235"/>
                    </a:lnTo>
                    <a:lnTo>
                      <a:pt x="645" y="1248"/>
                    </a:lnTo>
                    <a:lnTo>
                      <a:pt x="688" y="1258"/>
                    </a:lnTo>
                    <a:lnTo>
                      <a:pt x="730" y="1267"/>
                    </a:lnTo>
                    <a:lnTo>
                      <a:pt x="773" y="1273"/>
                    </a:lnTo>
                    <a:lnTo>
                      <a:pt x="816" y="1277"/>
                    </a:lnTo>
                    <a:lnTo>
                      <a:pt x="859" y="1279"/>
                    </a:lnTo>
                    <a:lnTo>
                      <a:pt x="901" y="1279"/>
                    </a:lnTo>
                    <a:lnTo>
                      <a:pt x="943" y="1277"/>
                    </a:lnTo>
                    <a:lnTo>
                      <a:pt x="986" y="1273"/>
                    </a:lnTo>
                    <a:lnTo>
                      <a:pt x="1028" y="1267"/>
                    </a:lnTo>
                    <a:lnTo>
                      <a:pt x="1069" y="1258"/>
                    </a:lnTo>
                    <a:lnTo>
                      <a:pt x="1110" y="1248"/>
                    </a:lnTo>
                    <a:lnTo>
                      <a:pt x="1151" y="1236"/>
                    </a:lnTo>
                    <a:lnTo>
                      <a:pt x="1191" y="1222"/>
                    </a:lnTo>
                    <a:lnTo>
                      <a:pt x="1230" y="1207"/>
                    </a:lnTo>
                    <a:lnTo>
                      <a:pt x="1268" y="1189"/>
                    </a:lnTo>
                    <a:lnTo>
                      <a:pt x="1306" y="1169"/>
                    </a:lnTo>
                    <a:lnTo>
                      <a:pt x="1342" y="1148"/>
                    </a:lnTo>
                    <a:lnTo>
                      <a:pt x="1378" y="1124"/>
                    </a:lnTo>
                    <a:lnTo>
                      <a:pt x="1413" y="1099"/>
                    </a:lnTo>
                    <a:lnTo>
                      <a:pt x="1446" y="1073"/>
                    </a:lnTo>
                    <a:lnTo>
                      <a:pt x="1478" y="1044"/>
                    </a:lnTo>
                    <a:lnTo>
                      <a:pt x="1509" y="1014"/>
                    </a:lnTo>
                    <a:lnTo>
                      <a:pt x="1538" y="982"/>
                    </a:lnTo>
                    <a:lnTo>
                      <a:pt x="1567" y="949"/>
                    </a:lnTo>
                    <a:lnTo>
                      <a:pt x="1593" y="913"/>
                    </a:lnTo>
                    <a:lnTo>
                      <a:pt x="1618" y="877"/>
                    </a:lnTo>
                    <a:lnTo>
                      <a:pt x="1642" y="838"/>
                    </a:lnTo>
                    <a:lnTo>
                      <a:pt x="1663" y="798"/>
                    </a:ln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36000" tIns="36000" rIns="36000" bIns="36000"/>
              <a:lstStyle/>
              <a:p>
                <a:pPr>
                  <a:defRPr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010808" y="2529398"/>
              <a:ext cx="2017218" cy="1713160"/>
              <a:chOff x="7010808" y="2529398"/>
              <a:chExt cx="2017218" cy="171316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7010808" y="3657783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019417" y="2529398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</a:t>
                </a:r>
                <a:endParaRPr 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653733" y="2394621"/>
            <a:ext cx="1998913" cy="3101332"/>
            <a:chOff x="3379237" y="1623373"/>
            <a:chExt cx="1998913" cy="310133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55" b="99693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80709">
              <a:off x="3379237" y="1920834"/>
              <a:ext cx="1960932" cy="1963949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 rot="20643195">
              <a:off x="3652161" y="1623373"/>
              <a:ext cx="1725989" cy="3101332"/>
            </a:xfrm>
            <a:prstGeom prst="rect">
              <a:avLst/>
            </a:prstGeom>
            <a:noFill/>
          </p:spPr>
          <p:txBody>
            <a:bodyPr vert="eaVert" wrap="none" rtlCol="0">
              <a:prstTxWarp prst="textArchDown">
                <a:avLst>
                  <a:gd name="adj" fmla="val 18315593"/>
                </a:avLst>
              </a:prstTxWarp>
              <a:spAutoFit/>
            </a:bodyPr>
            <a:lstStyle/>
            <a:p>
              <a:r>
                <a:rPr lang="zh-CN" altLang="en-US" b="1" dirty="0" smtClean="0">
                  <a:solidFill>
                    <a:schemeClr val="accent3">
                      <a:lumMod val="50000"/>
                    </a:schemeClr>
                  </a:solidFill>
                </a:rPr>
                <a:t>数据提升业务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00703" y="1932543"/>
            <a:ext cx="2059502" cy="3101332"/>
            <a:chOff x="6567802" y="1942503"/>
            <a:chExt cx="2059502" cy="310133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55" b="99693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67802" y="2723035"/>
              <a:ext cx="1960932" cy="1963949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 rot="10500037">
              <a:off x="6901315" y="1942503"/>
              <a:ext cx="1725989" cy="3101332"/>
            </a:xfrm>
            <a:prstGeom prst="rect">
              <a:avLst/>
            </a:prstGeom>
            <a:noFill/>
          </p:spPr>
          <p:txBody>
            <a:bodyPr vert="eaVert" wrap="none" rtlCol="0">
              <a:prstTxWarp prst="textArchUp">
                <a:avLst>
                  <a:gd name="adj" fmla="val 9228230"/>
                </a:avLst>
              </a:prstTxWarp>
              <a:spAutoFit/>
            </a:bodyPr>
            <a:lstStyle/>
            <a:p>
              <a:r>
                <a:rPr lang="zh-CN" alt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业务驱动数据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0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44572" y="2648289"/>
            <a:ext cx="9358874" cy="1087832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3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数据分析技术组成</a:t>
            </a:r>
            <a:endParaRPr lang="zh-CN" altLang="en-US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719" y="2580350"/>
            <a:ext cx="11950562" cy="122370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58" tIns="38379" rIns="76758" bIns="38379" rtlCol="0" anchor="ctr"/>
          <a:lstStyle/>
          <a:p>
            <a:pPr algn="ctr" defTabSz="914158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 207"/>
  <p:tag name="LEFT" val=" 143.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 207"/>
  <p:tag name="LEFT" val=" 143.8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 207"/>
  <p:tag name="LEFT" val=" 143.875"/>
</p:tagLst>
</file>

<file path=ppt/theme/theme1.xml><?xml version="1.0" encoding="utf-8"?>
<a:theme xmlns:a="http://schemas.openxmlformats.org/drawingml/2006/main" name="1_Office 主题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accent6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宽屏</PresentationFormat>
  <Paragraphs>413</Paragraphs>
  <Slides>26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DengXian</vt:lpstr>
      <vt:lpstr>宋体</vt:lpstr>
      <vt:lpstr>微软雅黑</vt:lpstr>
      <vt:lpstr>Arial</vt:lpstr>
      <vt:lpstr>Calibri</vt:lpstr>
      <vt:lpstr>Frutiger Next Pro Light</vt:lpstr>
      <vt:lpstr>Times New Roman</vt:lpstr>
      <vt:lpstr>Wingdings</vt:lpstr>
      <vt:lpstr>1_Office 主题</vt:lpstr>
      <vt:lpstr>数学分析-导学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2019-09-03T14:45:51Z</dcterms:created>
  <dcterms:modified xsi:type="dcterms:W3CDTF">2019-09-09T08:54:30Z</dcterms:modified>
</cp:coreProperties>
</file>