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369" r:id="rId5"/>
    <p:sldId id="359" r:id="rId6"/>
    <p:sldId id="350" r:id="rId7"/>
    <p:sldId id="377" r:id="rId8"/>
    <p:sldId id="353" r:id="rId9"/>
    <p:sldId id="355" r:id="rId10"/>
    <p:sldId id="374" r:id="rId11"/>
    <p:sldId id="378" r:id="rId12"/>
    <p:sldId id="375" r:id="rId13"/>
    <p:sldId id="379" r:id="rId14"/>
    <p:sldId id="370" r:id="rId15"/>
    <p:sldId id="376" r:id="rId16"/>
    <p:sldId id="372" r:id="rId17"/>
    <p:sldId id="373" r:id="rId18"/>
    <p:sldId id="380" r:id="rId19"/>
    <p:sldId id="321" r:id="rId20"/>
  </p:sldIdLst>
  <p:sldSz cx="12188825" cy="6858000"/>
  <p:notesSz cx="6770688" cy="10018713"/>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3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7D26"/>
    <a:srgbClr val="01A8FF"/>
    <a:srgbClr val="71C9FF"/>
    <a:srgbClr val="F76311"/>
    <a:srgbClr val="61A5FF"/>
    <a:srgbClr val="1BB8E9"/>
    <a:srgbClr val="9CE0F2"/>
    <a:srgbClr val="79B2FF"/>
    <a:srgbClr val="C07FF5"/>
    <a:srgbClr val="DD9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4" autoAdjust="0"/>
    <p:restoredTop sz="85442" autoAdjust="0"/>
  </p:normalViewPr>
  <p:slideViewPr>
    <p:cSldViewPr showGuides="1">
      <p:cViewPr varScale="1">
        <p:scale>
          <a:sx n="67" d="100"/>
          <a:sy n="67" d="100"/>
        </p:scale>
        <p:origin x="1474"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87" d="100"/>
          <a:sy n="87" d="100"/>
        </p:scale>
        <p:origin x="-3822" y="-84"/>
      </p:cViewPr>
      <p:guideLst>
        <p:guide orient="horz" pos="3156"/>
        <p:guide pos="213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33965" cy="502676"/>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35157" y="0"/>
            <a:ext cx="2933965" cy="502676"/>
          </a:xfrm>
          <a:prstGeom prst="rect">
            <a:avLst/>
          </a:prstGeom>
        </p:spPr>
        <p:txBody>
          <a:bodyPr vert="horz" lIns="91440" tIns="45720" rIns="91440" bIns="45720" rtlCol="0"/>
          <a:lstStyle>
            <a:lvl1pPr algn="r">
              <a:defRPr sz="1200"/>
            </a:lvl1pPr>
          </a:lstStyle>
          <a:p>
            <a:fld id="{59088EAF-6ECA-4616-85EF-35AA19C641F3}" type="datetimeFigureOut">
              <a:rPr lang="en-US"/>
              <a:t>3/10/2024</a:t>
            </a:fld>
            <a:endParaRPr/>
          </a:p>
        </p:txBody>
      </p:sp>
      <p:sp>
        <p:nvSpPr>
          <p:cNvPr id="4" name="Footer Placeholder 3"/>
          <p:cNvSpPr>
            <a:spLocks noGrp="1"/>
          </p:cNvSpPr>
          <p:nvPr>
            <p:ph type="ftr" sz="quarter" idx="2"/>
          </p:nvPr>
        </p:nvSpPr>
        <p:spPr>
          <a:xfrm>
            <a:off x="1" y="9516039"/>
            <a:ext cx="2933965" cy="502675"/>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35157" y="9516039"/>
            <a:ext cx="2933965" cy="502675"/>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33965" cy="500936"/>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35157" y="0"/>
            <a:ext cx="2933965" cy="500936"/>
          </a:xfrm>
          <a:prstGeom prst="rect">
            <a:avLst/>
          </a:prstGeom>
        </p:spPr>
        <p:txBody>
          <a:bodyPr vert="horz" lIns="91440" tIns="45720" rIns="91440" bIns="45720" rtlCol="0"/>
          <a:lstStyle>
            <a:lvl1pPr algn="r">
              <a:defRPr sz="1200"/>
            </a:lvl1pPr>
          </a:lstStyle>
          <a:p>
            <a:fld id="{3ABD2D7A-D230-4F91-BD59-0A39C2703BA8}" type="datetimeFigureOut">
              <a:rPr lang="en-US"/>
              <a:t>3/10/2024</a:t>
            </a:fld>
            <a:endParaRPr/>
          </a:p>
        </p:txBody>
      </p:sp>
      <p:sp>
        <p:nvSpPr>
          <p:cNvPr id="4" name="Slide Image Placeholder 3"/>
          <p:cNvSpPr>
            <a:spLocks noGrp="1" noRot="1" noChangeAspect="1"/>
          </p:cNvSpPr>
          <p:nvPr>
            <p:ph type="sldImg" idx="2"/>
          </p:nvPr>
        </p:nvSpPr>
        <p:spPr>
          <a:xfrm>
            <a:off x="49213" y="752475"/>
            <a:ext cx="6672262" cy="37544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77069" y="4758889"/>
            <a:ext cx="5416550" cy="4508421"/>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1" y="9516039"/>
            <a:ext cx="2933965" cy="500936"/>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35157" y="9516039"/>
            <a:ext cx="2933965" cy="500936"/>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93199CD-3E1B-4AE6-990F-76F925F5EA9F}" type="slidenum">
              <a:rPr lang="en-TW" smtClean="0"/>
              <a:t>1</a:t>
            </a:fld>
            <a:endParaRPr lang="en-TW"/>
          </a:p>
        </p:txBody>
      </p:sp>
    </p:spTree>
    <p:extLst>
      <p:ext uri="{BB962C8B-B14F-4D97-AF65-F5344CB8AC3E}">
        <p14:creationId xmlns:p14="http://schemas.microsoft.com/office/powerpoint/2010/main" val="3421254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0287-8206-0E27-18E2-203A9454E7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1F732-2B7E-69FC-C2E7-D83D28F2E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241D-6046-3DC8-10F2-2BAA26CD4A85}"/>
              </a:ext>
            </a:extLst>
          </p:cNvPr>
          <p:cNvSpPr>
            <a:spLocks noGrp="1"/>
          </p:cNvSpPr>
          <p:nvPr>
            <p:ph type="body" idx="1"/>
          </p:nvPr>
        </p:nvSpPr>
        <p:spPr/>
        <p:txBody>
          <a:bodyPr/>
          <a:lstStyle/>
          <a:p>
            <a:endParaRPr lang="en-TW"/>
          </a:p>
        </p:txBody>
      </p:sp>
      <p:sp>
        <p:nvSpPr>
          <p:cNvPr id="4" name="Slide Number Placeholder 3">
            <a:extLst>
              <a:ext uri="{FF2B5EF4-FFF2-40B4-BE49-F238E27FC236}">
                <a16:creationId xmlns:a16="http://schemas.microsoft.com/office/drawing/2014/main" id="{52159643-69A1-E81C-557F-C4982861110E}"/>
              </a:ext>
            </a:extLst>
          </p:cNvPr>
          <p:cNvSpPr>
            <a:spLocks noGrp="1"/>
          </p:cNvSpPr>
          <p:nvPr>
            <p:ph type="sldNum" sz="quarter" idx="5"/>
          </p:nvPr>
        </p:nvSpPr>
        <p:spPr/>
        <p:txBody>
          <a:bodyPr/>
          <a:lstStyle/>
          <a:p>
            <a:fld id="{F93199CD-3E1B-4AE6-990F-76F925F5EA9F}" type="slidenum">
              <a:rPr lang="en-TW" smtClean="0"/>
              <a:t>10</a:t>
            </a:fld>
            <a:endParaRPr lang="en-TW"/>
          </a:p>
        </p:txBody>
      </p:sp>
    </p:spTree>
    <p:extLst>
      <p:ext uri="{BB962C8B-B14F-4D97-AF65-F5344CB8AC3E}">
        <p14:creationId xmlns:p14="http://schemas.microsoft.com/office/powerpoint/2010/main" val="785904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368AD-2D9B-45BC-393B-3D8C17BB98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F8A6F6-DDCE-421B-3375-4CB47D941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26B4E-CB75-0710-82E4-350CC64C89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B520EF-CDD6-280D-D0CE-3488227ED4A3}"/>
              </a:ext>
            </a:extLst>
          </p:cNvPr>
          <p:cNvSpPr>
            <a:spLocks noGrp="1"/>
          </p:cNvSpPr>
          <p:nvPr>
            <p:ph type="sldNum" sz="quarter" idx="5"/>
          </p:nvPr>
        </p:nvSpPr>
        <p:spPr/>
        <p:txBody>
          <a:bodyPr/>
          <a:lstStyle/>
          <a:p>
            <a:fld id="{C2CC3B14-4FF2-40FD-B226-7C31B7F799E3}" type="slidenum">
              <a:rPr lang="zh-TW" altLang="en-US" smtClean="0"/>
              <a:t>11</a:t>
            </a:fld>
            <a:endParaRPr lang="zh-TW" altLang="en-US"/>
          </a:p>
        </p:txBody>
      </p:sp>
    </p:spTree>
    <p:extLst>
      <p:ext uri="{BB962C8B-B14F-4D97-AF65-F5344CB8AC3E}">
        <p14:creationId xmlns:p14="http://schemas.microsoft.com/office/powerpoint/2010/main" val="2533482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247FD-EB94-4281-D2C9-50E11736D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F4982D-377A-CE53-DEB2-0278CE400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54499C-6D50-2295-44F5-BA1CAFCAD4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5C9820-D7AC-8DA8-FF2A-6F7B0D6886BC}"/>
              </a:ext>
            </a:extLst>
          </p:cNvPr>
          <p:cNvSpPr>
            <a:spLocks noGrp="1"/>
          </p:cNvSpPr>
          <p:nvPr>
            <p:ph type="sldNum" sz="quarter" idx="5"/>
          </p:nvPr>
        </p:nvSpPr>
        <p:spPr/>
        <p:txBody>
          <a:bodyPr/>
          <a:lstStyle/>
          <a:p>
            <a:fld id="{C2CC3B14-4FF2-40FD-B226-7C31B7F799E3}" type="slidenum">
              <a:rPr lang="zh-TW" altLang="en-US" smtClean="0"/>
              <a:t>12</a:t>
            </a:fld>
            <a:endParaRPr lang="zh-TW" altLang="en-US"/>
          </a:p>
        </p:txBody>
      </p:sp>
    </p:spTree>
    <p:extLst>
      <p:ext uri="{BB962C8B-B14F-4D97-AF65-F5344CB8AC3E}">
        <p14:creationId xmlns:p14="http://schemas.microsoft.com/office/powerpoint/2010/main" val="170350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E086E-1333-CF0E-F101-245FE8D9AE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03D561-4E0F-C620-F505-129B0CD95B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D74684-757E-B98C-A531-E14014E260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428141-C3F2-CEC8-A8B1-8AA340D5E2BB}"/>
              </a:ext>
            </a:extLst>
          </p:cNvPr>
          <p:cNvSpPr>
            <a:spLocks noGrp="1"/>
          </p:cNvSpPr>
          <p:nvPr>
            <p:ph type="sldNum" sz="quarter" idx="5"/>
          </p:nvPr>
        </p:nvSpPr>
        <p:spPr/>
        <p:txBody>
          <a:bodyPr/>
          <a:lstStyle/>
          <a:p>
            <a:fld id="{C2CC3B14-4FF2-40FD-B226-7C31B7F799E3}" type="slidenum">
              <a:rPr lang="zh-TW" altLang="en-US" smtClean="0"/>
              <a:t>13</a:t>
            </a:fld>
            <a:endParaRPr lang="zh-TW" altLang="en-US"/>
          </a:p>
        </p:txBody>
      </p:sp>
    </p:spTree>
    <p:extLst>
      <p:ext uri="{BB962C8B-B14F-4D97-AF65-F5344CB8AC3E}">
        <p14:creationId xmlns:p14="http://schemas.microsoft.com/office/powerpoint/2010/main" val="3620472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595FD-A1A7-F800-7C1B-FA41D14448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239D4C-C51A-105C-905F-F0DCA5D1C4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034BDA-14DA-8000-61F9-409B85EEA6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282649-6223-DA8C-E9F8-7A836897267F}"/>
              </a:ext>
            </a:extLst>
          </p:cNvPr>
          <p:cNvSpPr>
            <a:spLocks noGrp="1"/>
          </p:cNvSpPr>
          <p:nvPr>
            <p:ph type="sldNum" sz="quarter" idx="5"/>
          </p:nvPr>
        </p:nvSpPr>
        <p:spPr/>
        <p:txBody>
          <a:bodyPr/>
          <a:lstStyle/>
          <a:p>
            <a:fld id="{C2CC3B14-4FF2-40FD-B226-7C31B7F799E3}" type="slidenum">
              <a:rPr lang="zh-TW" altLang="en-US" smtClean="0"/>
              <a:t>14</a:t>
            </a:fld>
            <a:endParaRPr lang="zh-TW" altLang="en-US"/>
          </a:p>
        </p:txBody>
      </p:sp>
    </p:spTree>
    <p:extLst>
      <p:ext uri="{BB962C8B-B14F-4D97-AF65-F5344CB8AC3E}">
        <p14:creationId xmlns:p14="http://schemas.microsoft.com/office/powerpoint/2010/main" val="1558579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55A5C-47FD-467D-417E-BC6144F7BC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330343-79AF-B2FD-1ACE-01053D1DC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6C6AB7-EB2A-394F-3D5A-53FBD4D743F5}"/>
              </a:ext>
            </a:extLst>
          </p:cNvPr>
          <p:cNvSpPr>
            <a:spLocks noGrp="1"/>
          </p:cNvSpPr>
          <p:nvPr>
            <p:ph type="body" idx="1"/>
          </p:nvPr>
        </p:nvSpPr>
        <p:spPr/>
        <p:txBody>
          <a:bodyPr/>
          <a:lstStyle/>
          <a:p>
            <a:endParaRPr lang="en-TW"/>
          </a:p>
        </p:txBody>
      </p:sp>
      <p:sp>
        <p:nvSpPr>
          <p:cNvPr id="4" name="Slide Number Placeholder 3">
            <a:extLst>
              <a:ext uri="{FF2B5EF4-FFF2-40B4-BE49-F238E27FC236}">
                <a16:creationId xmlns:a16="http://schemas.microsoft.com/office/drawing/2014/main" id="{547CFD5C-5282-938C-A549-B22EA563D554}"/>
              </a:ext>
            </a:extLst>
          </p:cNvPr>
          <p:cNvSpPr>
            <a:spLocks noGrp="1"/>
          </p:cNvSpPr>
          <p:nvPr>
            <p:ph type="sldNum" sz="quarter" idx="5"/>
          </p:nvPr>
        </p:nvSpPr>
        <p:spPr/>
        <p:txBody>
          <a:bodyPr/>
          <a:lstStyle/>
          <a:p>
            <a:fld id="{F93199CD-3E1B-4AE6-990F-76F925F5EA9F}" type="slidenum">
              <a:rPr lang="en-TW" smtClean="0"/>
              <a:t>15</a:t>
            </a:fld>
            <a:endParaRPr lang="en-TW"/>
          </a:p>
        </p:txBody>
      </p:sp>
    </p:spTree>
    <p:extLst>
      <p:ext uri="{BB962C8B-B14F-4D97-AF65-F5344CB8AC3E}">
        <p14:creationId xmlns:p14="http://schemas.microsoft.com/office/powerpoint/2010/main" val="2914126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93199CD-3E1B-4AE6-990F-76F925F5EA9F}" type="slidenum">
              <a:rPr lang="en-TW" smtClean="0"/>
              <a:t>16</a:t>
            </a:fld>
            <a:endParaRPr lang="en-TW"/>
          </a:p>
        </p:txBody>
      </p:sp>
    </p:spTree>
    <p:extLst>
      <p:ext uri="{BB962C8B-B14F-4D97-AF65-F5344CB8AC3E}">
        <p14:creationId xmlns:p14="http://schemas.microsoft.com/office/powerpoint/2010/main" val="423605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2</a:t>
            </a:fld>
            <a:endParaRPr lang="zh-TW" altLang="en-US"/>
          </a:p>
        </p:txBody>
      </p:sp>
    </p:spTree>
    <p:extLst>
      <p:ext uri="{BB962C8B-B14F-4D97-AF65-F5344CB8AC3E}">
        <p14:creationId xmlns:p14="http://schemas.microsoft.com/office/powerpoint/2010/main" val="259045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3</a:t>
            </a:fld>
            <a:endParaRPr lang="zh-TW" altLang="en-US"/>
          </a:p>
        </p:txBody>
      </p:sp>
    </p:spTree>
    <p:extLst>
      <p:ext uri="{BB962C8B-B14F-4D97-AF65-F5344CB8AC3E}">
        <p14:creationId xmlns:p14="http://schemas.microsoft.com/office/powerpoint/2010/main" val="244949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4</a:t>
            </a:fld>
            <a:endParaRPr lang="zh-TW" altLang="en-US"/>
          </a:p>
        </p:txBody>
      </p:sp>
    </p:spTree>
    <p:extLst>
      <p:ext uri="{BB962C8B-B14F-4D97-AF65-F5344CB8AC3E}">
        <p14:creationId xmlns:p14="http://schemas.microsoft.com/office/powerpoint/2010/main" val="113682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5</a:t>
            </a:fld>
            <a:endParaRPr lang="zh-TW" altLang="en-US"/>
          </a:p>
        </p:txBody>
      </p:sp>
    </p:spTree>
    <p:extLst>
      <p:ext uri="{BB962C8B-B14F-4D97-AF65-F5344CB8AC3E}">
        <p14:creationId xmlns:p14="http://schemas.microsoft.com/office/powerpoint/2010/main" val="727712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6</a:t>
            </a:fld>
            <a:endParaRPr lang="zh-TW" altLang="en-US"/>
          </a:p>
        </p:txBody>
      </p:sp>
    </p:spTree>
    <p:extLst>
      <p:ext uri="{BB962C8B-B14F-4D97-AF65-F5344CB8AC3E}">
        <p14:creationId xmlns:p14="http://schemas.microsoft.com/office/powerpoint/2010/main" val="71899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0287-8206-0E27-18E2-203A9454E7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1F732-2B7E-69FC-C2E7-D83D28F2E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241D-6046-3DC8-10F2-2BAA26CD4A85}"/>
              </a:ext>
            </a:extLst>
          </p:cNvPr>
          <p:cNvSpPr>
            <a:spLocks noGrp="1"/>
          </p:cNvSpPr>
          <p:nvPr>
            <p:ph type="body" idx="1"/>
          </p:nvPr>
        </p:nvSpPr>
        <p:spPr/>
        <p:txBody>
          <a:bodyPr/>
          <a:lstStyle/>
          <a:p>
            <a:endParaRPr lang="en-TW"/>
          </a:p>
        </p:txBody>
      </p:sp>
      <p:sp>
        <p:nvSpPr>
          <p:cNvPr id="4" name="Slide Number Placeholder 3">
            <a:extLst>
              <a:ext uri="{FF2B5EF4-FFF2-40B4-BE49-F238E27FC236}">
                <a16:creationId xmlns:a16="http://schemas.microsoft.com/office/drawing/2014/main" id="{52159643-69A1-E81C-557F-C4982861110E}"/>
              </a:ext>
            </a:extLst>
          </p:cNvPr>
          <p:cNvSpPr>
            <a:spLocks noGrp="1"/>
          </p:cNvSpPr>
          <p:nvPr>
            <p:ph type="sldNum" sz="quarter" idx="5"/>
          </p:nvPr>
        </p:nvSpPr>
        <p:spPr/>
        <p:txBody>
          <a:bodyPr/>
          <a:lstStyle/>
          <a:p>
            <a:fld id="{F93199CD-3E1B-4AE6-990F-76F925F5EA9F}" type="slidenum">
              <a:rPr lang="en-TW" smtClean="0"/>
              <a:t>7</a:t>
            </a:fld>
            <a:endParaRPr lang="en-TW"/>
          </a:p>
        </p:txBody>
      </p:sp>
    </p:spTree>
    <p:extLst>
      <p:ext uri="{BB962C8B-B14F-4D97-AF65-F5344CB8AC3E}">
        <p14:creationId xmlns:p14="http://schemas.microsoft.com/office/powerpoint/2010/main" val="2497632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0287-8206-0E27-18E2-203A9454E7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1F732-2B7E-69FC-C2E7-D83D28F2E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241D-6046-3DC8-10F2-2BAA26CD4A85}"/>
              </a:ext>
            </a:extLst>
          </p:cNvPr>
          <p:cNvSpPr>
            <a:spLocks noGrp="1"/>
          </p:cNvSpPr>
          <p:nvPr>
            <p:ph type="body" idx="1"/>
          </p:nvPr>
        </p:nvSpPr>
        <p:spPr/>
        <p:txBody>
          <a:bodyPr/>
          <a:lstStyle/>
          <a:p>
            <a:endParaRPr lang="en-TW"/>
          </a:p>
        </p:txBody>
      </p:sp>
      <p:sp>
        <p:nvSpPr>
          <p:cNvPr id="4" name="Slide Number Placeholder 3">
            <a:extLst>
              <a:ext uri="{FF2B5EF4-FFF2-40B4-BE49-F238E27FC236}">
                <a16:creationId xmlns:a16="http://schemas.microsoft.com/office/drawing/2014/main" id="{52159643-69A1-E81C-557F-C4982861110E}"/>
              </a:ext>
            </a:extLst>
          </p:cNvPr>
          <p:cNvSpPr>
            <a:spLocks noGrp="1"/>
          </p:cNvSpPr>
          <p:nvPr>
            <p:ph type="sldNum" sz="quarter" idx="5"/>
          </p:nvPr>
        </p:nvSpPr>
        <p:spPr/>
        <p:txBody>
          <a:bodyPr/>
          <a:lstStyle/>
          <a:p>
            <a:fld id="{F93199CD-3E1B-4AE6-990F-76F925F5EA9F}" type="slidenum">
              <a:rPr lang="en-TW" smtClean="0"/>
              <a:t>8</a:t>
            </a:fld>
            <a:endParaRPr lang="en-TW"/>
          </a:p>
        </p:txBody>
      </p:sp>
    </p:spTree>
    <p:extLst>
      <p:ext uri="{BB962C8B-B14F-4D97-AF65-F5344CB8AC3E}">
        <p14:creationId xmlns:p14="http://schemas.microsoft.com/office/powerpoint/2010/main" val="2101224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55A5C-47FD-467D-417E-BC6144F7BC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330343-79AF-B2FD-1ACE-01053D1DC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6C6AB7-EB2A-394F-3D5A-53FBD4D743F5}"/>
              </a:ext>
            </a:extLst>
          </p:cNvPr>
          <p:cNvSpPr>
            <a:spLocks noGrp="1"/>
          </p:cNvSpPr>
          <p:nvPr>
            <p:ph type="body" idx="1"/>
          </p:nvPr>
        </p:nvSpPr>
        <p:spPr/>
        <p:txBody>
          <a:bodyPr/>
          <a:lstStyle/>
          <a:p>
            <a:endParaRPr lang="en-TW"/>
          </a:p>
        </p:txBody>
      </p:sp>
      <p:sp>
        <p:nvSpPr>
          <p:cNvPr id="4" name="Slide Number Placeholder 3">
            <a:extLst>
              <a:ext uri="{FF2B5EF4-FFF2-40B4-BE49-F238E27FC236}">
                <a16:creationId xmlns:a16="http://schemas.microsoft.com/office/drawing/2014/main" id="{547CFD5C-5282-938C-A549-B22EA563D554}"/>
              </a:ext>
            </a:extLst>
          </p:cNvPr>
          <p:cNvSpPr>
            <a:spLocks noGrp="1"/>
          </p:cNvSpPr>
          <p:nvPr>
            <p:ph type="sldNum" sz="quarter" idx="5"/>
          </p:nvPr>
        </p:nvSpPr>
        <p:spPr/>
        <p:txBody>
          <a:bodyPr/>
          <a:lstStyle/>
          <a:p>
            <a:fld id="{F93199CD-3E1B-4AE6-990F-76F925F5EA9F}" type="slidenum">
              <a:rPr lang="en-TW" smtClean="0"/>
              <a:t>9</a:t>
            </a:fld>
            <a:endParaRPr lang="en-TW"/>
          </a:p>
        </p:txBody>
      </p:sp>
    </p:spTree>
    <p:extLst>
      <p:ext uri="{BB962C8B-B14F-4D97-AF65-F5344CB8AC3E}">
        <p14:creationId xmlns:p14="http://schemas.microsoft.com/office/powerpoint/2010/main" val="926525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42284" y="548680"/>
            <a:ext cx="6120680" cy="2232248"/>
          </a:xfrm>
        </p:spPr>
        <p:txBody>
          <a:bodyPr anchor="b">
            <a:normAutofit/>
          </a:bodyPr>
          <a:lstStyle>
            <a:lvl1pPr marL="0" indent="0" algn="r">
              <a:lnSpc>
                <a:spcPct val="100000"/>
              </a:lnSpc>
              <a:buFont typeface="Arial" panose="020B0604020202020204" pitchFamily="34" charset="0"/>
              <a:buNone/>
              <a:defRPr sz="4800" b="1">
                <a:solidFill>
                  <a:schemeClr val="tx1"/>
                </a:solidFill>
                <a:latin typeface="+mj-ea"/>
                <a:ea typeface="+mj-ea"/>
              </a:defRPr>
            </a:lvl1pPr>
          </a:lstStyle>
          <a:p>
            <a:r>
              <a:rPr lang="zh-TW" altLang="en-US" dirty="0"/>
              <a:t>按一下以編輯母片標題樣式</a:t>
            </a:r>
            <a:r>
              <a:rPr lang="en-US" altLang="zh-TW" dirty="0"/>
              <a:t>123</a:t>
            </a:r>
            <a:endParaRPr dirty="0"/>
          </a:p>
        </p:txBody>
      </p:sp>
      <p:sp>
        <p:nvSpPr>
          <p:cNvPr id="3" name="Subtitle 2"/>
          <p:cNvSpPr>
            <a:spLocks noGrp="1"/>
          </p:cNvSpPr>
          <p:nvPr>
            <p:ph type="subTitle" idx="1" hasCustomPrompt="1"/>
          </p:nvPr>
        </p:nvSpPr>
        <p:spPr>
          <a:xfrm>
            <a:off x="5086300" y="2852936"/>
            <a:ext cx="5904656" cy="576064"/>
          </a:xfrm>
        </p:spPr>
        <p:txBody>
          <a:bodyPr>
            <a:normAutofit/>
          </a:bodyPr>
          <a:lstStyle>
            <a:lvl1pPr marL="0" indent="0" algn="r">
              <a:spcBef>
                <a:spcPts val="0"/>
              </a:spcBef>
              <a:buNone/>
              <a:defRPr sz="1600" cap="all" spc="200" baseline="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r>
              <a:rPr lang="en-US" altLang="zh-TW" dirty="0"/>
              <a:t>123</a:t>
            </a:r>
            <a:endParaRPr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3/10/2024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zh-TW" altLang="en-US"/>
              <a:t>按一下以編輯母片標題樣式</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3/10/2024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按一下以編輯母片標題樣式</a:t>
            </a:r>
            <a:endParaRPr dirty="0"/>
          </a:p>
        </p:txBody>
      </p:sp>
      <p:sp>
        <p:nvSpPr>
          <p:cNvPr id="3" name="Content Placeholder 2"/>
          <p:cNvSpPr>
            <a:spLocks noGrp="1"/>
          </p:cNvSpPr>
          <p:nvPr>
            <p:ph idx="1"/>
          </p:nvPr>
        </p:nvSpPr>
        <p:spPr>
          <a:xfrm>
            <a:off x="477788" y="1474439"/>
            <a:ext cx="9134391" cy="4114801"/>
          </a:xfrm>
        </p:spPr>
        <p:txBody>
          <a:bodyPr/>
          <a:lstStyle>
            <a:lvl5pPr>
              <a:defRPr/>
            </a:lvl5pPr>
            <a:lvl6pPr>
              <a:defRPr/>
            </a:lvl6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3/10/2024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37533" y="836712"/>
            <a:ext cx="7809521" cy="1435968"/>
          </a:xfrm>
        </p:spPr>
        <p:txBody>
          <a:bodyPr anchor="b">
            <a:normAutofit/>
          </a:bodyPr>
          <a:lstStyle>
            <a:lvl1pPr algn="r">
              <a:lnSpc>
                <a:spcPct val="80000"/>
              </a:lnSpc>
              <a:defRPr sz="4400" b="1" cap="none" baseline="0">
                <a:solidFill>
                  <a:schemeClr val="tx1"/>
                </a:solidFill>
              </a:defRPr>
            </a:lvl1pPr>
          </a:lstStyle>
          <a:p>
            <a:r>
              <a:rPr lang="zh-TW" altLang="en-US" dirty="0"/>
              <a:t>按一下以編輯母片標題樣式</a:t>
            </a:r>
            <a:endParaRPr dirty="0"/>
          </a:p>
        </p:txBody>
      </p:sp>
      <p:sp>
        <p:nvSpPr>
          <p:cNvPr id="3" name="Text Placeholder 2"/>
          <p:cNvSpPr>
            <a:spLocks noGrp="1"/>
          </p:cNvSpPr>
          <p:nvPr>
            <p:ph type="body" idx="1"/>
          </p:nvPr>
        </p:nvSpPr>
        <p:spPr>
          <a:xfrm>
            <a:off x="3142084" y="2492896"/>
            <a:ext cx="7804970" cy="609601"/>
          </a:xfrm>
        </p:spPr>
        <p:txBody>
          <a:bodyPr anchor="t">
            <a:normAutofit/>
          </a:bodyPr>
          <a:lstStyle>
            <a:lvl1pPr marL="0" indent="0" algn="r">
              <a:spcBef>
                <a:spcPts val="0"/>
              </a:spcBef>
              <a:buNone/>
              <a:defRPr sz="2000" cap="all" spc="200" baseline="0">
                <a:solidFill>
                  <a:schemeClr val="tx1"/>
                </a:solidFill>
                <a:latin typeface="+mn-ea"/>
                <a:ea typeface="+mn-e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a:t>按一下以編輯母片文字樣式</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3/10/2024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7908" y="404664"/>
            <a:ext cx="9144001" cy="1371600"/>
          </a:xfrm>
        </p:spPr>
        <p:txBody>
          <a:bodyPr/>
          <a:lstStyle/>
          <a:p>
            <a:r>
              <a:rPr lang="zh-TW" altLang="en-US" dirty="0"/>
              <a:t>按一下以編輯母片標題樣式</a:t>
            </a:r>
            <a:endParaRPr dirty="0"/>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dirty="0"/>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3/10/2024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dirty="0"/>
              <a:t>按一下以編輯母片標題樣式</a:t>
            </a:r>
            <a:endParaRPr dirty="0"/>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3/10/2024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按一下以編輯母片標題樣式</a:t>
            </a:r>
            <a:endParaRPr dirty="0"/>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3/10/2024</a:t>
            </a:fld>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A013F82-EE5E-44EE-A61D-E31C6657F26F}" type="slidenum">
              <a:rPr lang="en-US" altLang="zh-TW" smtClean="0"/>
              <a:pPr/>
              <a:t>‹#›</a:t>
            </a:fld>
            <a:endParaRPr lang="zh-TW" altLang="en-US" dirty="0"/>
          </a:p>
        </p:txBody>
      </p:sp>
      <p:sp>
        <p:nvSpPr>
          <p:cNvPr id="6" name="Content Placeholder 2"/>
          <p:cNvSpPr>
            <a:spLocks noGrp="1"/>
          </p:cNvSpPr>
          <p:nvPr>
            <p:ph idx="1"/>
          </p:nvPr>
        </p:nvSpPr>
        <p:spPr>
          <a:xfrm>
            <a:off x="477788" y="1330423"/>
            <a:ext cx="9134391" cy="41148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lvl6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3/10/2024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
        <p:nvSpPr>
          <p:cNvPr id="5" name="文字方塊 4"/>
          <p:cNvSpPr txBox="1"/>
          <p:nvPr userDrawn="1"/>
        </p:nvSpPr>
        <p:spPr>
          <a:xfrm>
            <a:off x="4366220" y="4077072"/>
            <a:ext cx="3456384" cy="830997"/>
          </a:xfrm>
          <a:prstGeom prst="rect">
            <a:avLst/>
          </a:prstGeom>
          <a:noFill/>
        </p:spPr>
        <p:txBody>
          <a:bodyPr wrap="square" rtlCol="0">
            <a:spAutoFit/>
          </a:bodyPr>
          <a:lstStyle/>
          <a:p>
            <a:pPr algn="ctr"/>
            <a:r>
              <a:rPr lang="en-US" altLang="zh-TW" sz="4800" b="1" i="0" dirty="0">
                <a:solidFill>
                  <a:srgbClr val="005BAC"/>
                </a:solidFill>
                <a:latin typeface="Corbel" panose="020B0503020204020204" pitchFamily="34" charset="0"/>
              </a:rPr>
              <a:t>Thank You</a:t>
            </a:r>
            <a:endParaRPr lang="zh-TW" altLang="en-US" sz="4800" b="1" i="0" dirty="0">
              <a:solidFill>
                <a:srgbClr val="005BAC"/>
              </a:solidFill>
              <a:latin typeface="Corbel" panose="020B0503020204020204" pitchFamily="34" charset="0"/>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zh-TW" altLang="en-US" dirty="0"/>
              <a:t>按一下以編輯母片標題樣式</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3/10/2024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zh-TW" altLang="en-US" dirty="0"/>
              <a:t>按一下以編輯母片標題樣式</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rgbClr val="D9D9D9"/>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3/10/2024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260648"/>
            <a:ext cx="12188824" cy="792088"/>
          </a:xfrm>
          <a:prstGeom prst="rect">
            <a:avLst/>
          </a:prstGeom>
        </p:spPr>
        <p:txBody>
          <a:bodyPr vert="horz" lIns="91440" tIns="45720" rIns="91440" bIns="45720" rtlCol="0" anchor="b">
            <a:normAutofit/>
          </a:bodyPr>
          <a:lstStyle/>
          <a:p>
            <a:r>
              <a:rPr lang="zh-TW" altLang="en-US" dirty="0"/>
              <a:t>按一下以編輯母片標題樣式</a:t>
            </a:r>
            <a:r>
              <a:rPr lang="en-US" altLang="zh-TW" dirty="0"/>
              <a:t>123</a:t>
            </a:r>
            <a:endParaRPr dirty="0"/>
          </a:p>
        </p:txBody>
      </p:sp>
      <p:sp>
        <p:nvSpPr>
          <p:cNvPr id="3" name="Text Placeholder 2"/>
          <p:cNvSpPr>
            <a:spLocks noGrp="1"/>
          </p:cNvSpPr>
          <p:nvPr>
            <p:ph type="body" idx="1"/>
          </p:nvPr>
        </p:nvSpPr>
        <p:spPr>
          <a:xfrm>
            <a:off x="477788" y="1618455"/>
            <a:ext cx="9134391" cy="4114801"/>
          </a:xfrm>
          <a:prstGeom prst="rect">
            <a:avLst/>
          </a:prstGeom>
        </p:spPr>
        <p:txBody>
          <a:bodyPr vert="horz" lIns="91440" tIns="45720" rIns="91440" bIns="45720" rtlCol="0">
            <a:normAutofit/>
          </a:bodyPr>
          <a:lstStyle/>
          <a:p>
            <a:pPr lvl="0"/>
            <a:r>
              <a:rPr lang="zh-TW" altLang="en-US" dirty="0"/>
              <a:t>按一下以編輯母片文字樣式</a:t>
            </a:r>
            <a:r>
              <a:rPr lang="en-US" altLang="zh-TW" dirty="0"/>
              <a:t>123</a:t>
            </a:r>
            <a:endParaRPr lang="zh-TW" altLang="en-US" dirty="0"/>
          </a:p>
          <a:p>
            <a:pPr lvl="1"/>
            <a:r>
              <a:rPr lang="zh-TW" altLang="en-US" dirty="0"/>
              <a:t>第二層</a:t>
            </a:r>
            <a:r>
              <a:rPr lang="en-US" altLang="zh-TW" dirty="0"/>
              <a:t>123</a:t>
            </a:r>
            <a:endParaRPr lang="zh-TW" altLang="en-US" dirty="0"/>
          </a:p>
          <a:p>
            <a:pPr lvl="2"/>
            <a:r>
              <a:rPr lang="zh-TW" altLang="en-US" dirty="0"/>
              <a:t>第三層</a:t>
            </a:r>
            <a:r>
              <a:rPr lang="en-US" altLang="zh-TW" dirty="0"/>
              <a:t>123</a:t>
            </a:r>
            <a:endParaRPr lang="zh-TW" altLang="en-US" dirty="0"/>
          </a:p>
          <a:p>
            <a:pPr lvl="3"/>
            <a:r>
              <a:rPr lang="zh-TW" altLang="en-US" dirty="0"/>
              <a:t>第四層</a:t>
            </a:r>
            <a:r>
              <a:rPr lang="en-US" altLang="zh-TW" dirty="0"/>
              <a:t>123</a:t>
            </a:r>
            <a:endParaRPr lang="zh-TW" altLang="en-US" dirty="0"/>
          </a:p>
          <a:p>
            <a:pPr lvl="4"/>
            <a:r>
              <a:rPr lang="zh-TW" altLang="en-US" dirty="0"/>
              <a:t>第五層</a:t>
            </a:r>
            <a:r>
              <a:rPr lang="en-US" altLang="zh-TW" dirty="0"/>
              <a:t>123</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bg1">
                    <a:lumMod val="50000"/>
                    <a:lumOff val="50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bg1">
                    <a:lumMod val="50000"/>
                    <a:lumOff val="50000"/>
                  </a:schemeClr>
                </a:solidFill>
              </a:defRPr>
            </a:lvl1pPr>
          </a:lstStyle>
          <a:p>
            <a:fld id="{03F41C87-7AD9-4845-A077-840E4A0F3F06}" type="datetimeFigureOut">
              <a:rPr lang="en-US" smtClean="0"/>
              <a:pPr/>
              <a:t>3/10/2024</a:t>
            </a:fld>
            <a:endParaRPr lang="en-US" dirty="0"/>
          </a:p>
        </p:txBody>
      </p:sp>
      <p:sp>
        <p:nvSpPr>
          <p:cNvPr id="6" name="Slide Number Placeholder 5"/>
          <p:cNvSpPr>
            <a:spLocks noGrp="1"/>
          </p:cNvSpPr>
          <p:nvPr>
            <p:ph type="sldNum" sz="quarter" idx="4"/>
          </p:nvPr>
        </p:nvSpPr>
        <p:spPr>
          <a:xfrm>
            <a:off x="11206980" y="6321124"/>
            <a:ext cx="838201"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600" b="1" kern="1200" spc="100" baseline="0">
          <a:solidFill>
            <a:srgbClr val="005BAC"/>
          </a:solidFill>
          <a:latin typeface="+mn-ea"/>
          <a:ea typeface="+mn-ea"/>
          <a:cs typeface="+mj-cs"/>
        </a:defRPr>
      </a:lvl1pPr>
    </p:titleStyle>
    <p:bodyStyle>
      <a:lvl1pPr marL="223838" indent="-223838" algn="l" defTabSz="914400" rtl="0" eaLnBrk="1" latinLnBrk="0" hangingPunct="1">
        <a:lnSpc>
          <a:spcPct val="90000"/>
        </a:lnSpc>
        <a:spcBef>
          <a:spcPts val="1800"/>
        </a:spcBef>
        <a:buClr>
          <a:schemeClr val="accent1">
            <a:lumMod val="75000"/>
          </a:schemeClr>
        </a:buClr>
        <a:buSzPct val="50000"/>
        <a:buFont typeface="Wingdings" panose="05000000000000000000" pitchFamily="2" charset="2"/>
        <a:buChar char="l"/>
        <a:defRPr sz="2400" kern="1200">
          <a:solidFill>
            <a:schemeClr val="bg1"/>
          </a:solidFill>
          <a:latin typeface="+mn-ea"/>
          <a:ea typeface="+mn-ea"/>
          <a:cs typeface="+mn-cs"/>
        </a:defRPr>
      </a:lvl1pPr>
      <a:lvl2pPr marL="463550" indent="-231775" algn="l" defTabSz="914400" rtl="0" eaLnBrk="1" latinLnBrk="0" hangingPunct="1">
        <a:lnSpc>
          <a:spcPct val="90000"/>
        </a:lnSpc>
        <a:spcBef>
          <a:spcPts val="1200"/>
        </a:spcBef>
        <a:buClr>
          <a:schemeClr val="accent1">
            <a:lumMod val="75000"/>
          </a:schemeClr>
        </a:buClr>
        <a:buSzPct val="50000"/>
        <a:buFont typeface="Wingdings" panose="05000000000000000000" pitchFamily="2" charset="2"/>
        <a:buChar char="l"/>
        <a:defRPr sz="2000" kern="1200">
          <a:solidFill>
            <a:schemeClr val="bg1"/>
          </a:solidFill>
          <a:latin typeface="+mn-ea"/>
          <a:ea typeface="+mn-ea"/>
          <a:cs typeface="+mn-cs"/>
        </a:defRPr>
      </a:lvl2pPr>
      <a:lvl3pPr marL="682625" indent="-219075" algn="l" defTabSz="914400" rtl="0" eaLnBrk="1" latinLnBrk="0" hangingPunct="1">
        <a:lnSpc>
          <a:spcPct val="90000"/>
        </a:lnSpc>
        <a:spcBef>
          <a:spcPts val="600"/>
        </a:spcBef>
        <a:buClr>
          <a:schemeClr val="accent1">
            <a:lumMod val="75000"/>
          </a:schemeClr>
        </a:buClr>
        <a:buSzPct val="50000"/>
        <a:buFont typeface="Wingdings" panose="05000000000000000000" pitchFamily="2" charset="2"/>
        <a:buChar char="l"/>
        <a:defRPr sz="1800" kern="1200">
          <a:solidFill>
            <a:schemeClr val="bg1"/>
          </a:solidFill>
          <a:latin typeface="+mn-ea"/>
          <a:ea typeface="+mn-ea"/>
          <a:cs typeface="+mn-cs"/>
        </a:defRPr>
      </a:lvl3pPr>
      <a:lvl4pPr marL="857250" indent="-174625" algn="l" defTabSz="914400" rtl="0" eaLnBrk="1" latinLnBrk="0" hangingPunct="1">
        <a:lnSpc>
          <a:spcPct val="90000"/>
        </a:lnSpc>
        <a:spcBef>
          <a:spcPts val="600"/>
        </a:spcBef>
        <a:buClr>
          <a:schemeClr val="accent1">
            <a:lumMod val="75000"/>
          </a:schemeClr>
        </a:buClr>
        <a:buSzPct val="50000"/>
        <a:buFont typeface="Wingdings" panose="05000000000000000000" pitchFamily="2" charset="2"/>
        <a:buChar char="l"/>
        <a:defRPr sz="1600" kern="1200">
          <a:solidFill>
            <a:schemeClr val="bg1"/>
          </a:solidFill>
          <a:latin typeface="+mn-ea"/>
          <a:ea typeface="+mn-ea"/>
          <a:cs typeface="+mn-cs"/>
        </a:defRPr>
      </a:lvl4pPr>
      <a:lvl5pPr marL="1030288" indent="-173038" algn="l" defTabSz="914400" rtl="0" eaLnBrk="1" latinLnBrk="0" hangingPunct="1">
        <a:lnSpc>
          <a:spcPct val="90000"/>
        </a:lnSpc>
        <a:spcBef>
          <a:spcPts val="600"/>
        </a:spcBef>
        <a:buClr>
          <a:schemeClr val="accent1">
            <a:lumMod val="75000"/>
          </a:schemeClr>
        </a:buClr>
        <a:buSzPct val="50000"/>
        <a:buFont typeface="Wingdings" panose="05000000000000000000" pitchFamily="2" charset="2"/>
        <a:buChar char="l"/>
        <a:defRPr sz="1600" kern="1200">
          <a:solidFill>
            <a:schemeClr val="bg1"/>
          </a:solidFill>
          <a:latin typeface="+mn-ea"/>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3203-0557-9A56-5E91-9A72DB809C14}"/>
              </a:ext>
            </a:extLst>
          </p:cNvPr>
          <p:cNvSpPr>
            <a:spLocks noGrp="1"/>
          </p:cNvSpPr>
          <p:nvPr>
            <p:ph type="ctrTitle"/>
          </p:nvPr>
        </p:nvSpPr>
        <p:spPr/>
        <p:txBody>
          <a:bodyPr/>
          <a:lstStyle/>
          <a:p>
            <a:r>
              <a:rPr lang="en-US" dirty="0" err="1"/>
              <a:t>Automl</a:t>
            </a:r>
            <a:r>
              <a:rPr lang="zh-TW" altLang="en-US" dirty="0"/>
              <a:t> 開發</a:t>
            </a:r>
            <a:endParaRPr lang="en-TW" dirty="0"/>
          </a:p>
        </p:txBody>
      </p:sp>
      <p:sp>
        <p:nvSpPr>
          <p:cNvPr id="3" name="Subtitle 2">
            <a:extLst>
              <a:ext uri="{FF2B5EF4-FFF2-40B4-BE49-F238E27FC236}">
                <a16:creationId xmlns:a16="http://schemas.microsoft.com/office/drawing/2014/main" id="{2DFBEA15-0087-41DC-D10D-1C0EB6D8710E}"/>
              </a:ext>
            </a:extLst>
          </p:cNvPr>
          <p:cNvSpPr>
            <a:spLocks noGrp="1"/>
          </p:cNvSpPr>
          <p:nvPr>
            <p:ph type="subTitle" idx="1"/>
          </p:nvPr>
        </p:nvSpPr>
        <p:spPr/>
        <p:txBody>
          <a:bodyPr/>
          <a:lstStyle/>
          <a:p>
            <a:r>
              <a:rPr lang="en-US" altLang="zh-CN" dirty="0" err="1"/>
              <a:t>php</a:t>
            </a:r>
            <a:endParaRPr lang="en-US" altLang="zh-CN" dirty="0"/>
          </a:p>
          <a:p>
            <a:r>
              <a:rPr lang="zh-TW" altLang="en-US" dirty="0"/>
              <a:t>張秉中、高翊恩、陳泓宇</a:t>
            </a:r>
            <a:endParaRPr lang="en-TW" dirty="0"/>
          </a:p>
        </p:txBody>
      </p:sp>
    </p:spTree>
    <p:extLst>
      <p:ext uri="{BB962C8B-B14F-4D97-AF65-F5344CB8AC3E}">
        <p14:creationId xmlns:p14="http://schemas.microsoft.com/office/powerpoint/2010/main" val="199948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098C-74F1-31E9-6F1F-358221AB5104}"/>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3F370E4-36D5-EA44-E54F-ED0F54A0E67E}"/>
              </a:ext>
            </a:extLst>
          </p:cNvPr>
          <p:cNvSpPr>
            <a:spLocks noGrp="1"/>
          </p:cNvSpPr>
          <p:nvPr>
            <p:ph type="title"/>
          </p:nvPr>
        </p:nvSpPr>
        <p:spPr/>
        <p:txBody>
          <a:bodyPr>
            <a:normAutofit/>
          </a:bodyPr>
          <a:lstStyle/>
          <a:p>
            <a:r>
              <a:rPr lang="zh-TW" altLang="en-US" b="0" dirty="0">
                <a:latin typeface="Tahoma" panose="020B0604030504040204" pitchFamily="34" charset="0"/>
                <a:ea typeface="文鼎中圓" panose="020B0609010101010101" pitchFamily="49" charset="-120"/>
                <a:cs typeface="Tahoma" panose="020B0604030504040204" pitchFamily="34" charset="0"/>
              </a:rPr>
              <a:t>運作流程</a:t>
            </a:r>
            <a:r>
              <a:rPr lang="en-US" altLang="zh-TW" b="0" dirty="0">
                <a:latin typeface="Tahoma" panose="020B0604030504040204" pitchFamily="34" charset="0"/>
                <a:ea typeface="文鼎中圓" panose="020B0609010101010101" pitchFamily="49" charset="-120"/>
                <a:cs typeface="Tahoma" panose="020B0604030504040204" pitchFamily="34" charset="0"/>
              </a:rPr>
              <a:t>(2)</a:t>
            </a:r>
            <a:endParaRPr lang="zh-TW" altLang="en-US" b="0" dirty="0">
              <a:latin typeface="Tahoma" panose="020B0604030504040204" pitchFamily="34" charset="0"/>
              <a:ea typeface="文鼎中圓" panose="020B0609010101010101" pitchFamily="49" charset="-120"/>
              <a:cs typeface="Tahoma" panose="020B0604030504040204" pitchFamily="34" charset="0"/>
            </a:endParaRPr>
          </a:p>
        </p:txBody>
      </p:sp>
      <p:sp>
        <p:nvSpPr>
          <p:cNvPr id="7" name="矩形: 圓角 6">
            <a:extLst>
              <a:ext uri="{FF2B5EF4-FFF2-40B4-BE49-F238E27FC236}">
                <a16:creationId xmlns:a16="http://schemas.microsoft.com/office/drawing/2014/main" id="{0B4D5043-1C03-A996-D30F-9951B566587C}"/>
              </a:ext>
            </a:extLst>
          </p:cNvPr>
          <p:cNvSpPr/>
          <p:nvPr/>
        </p:nvSpPr>
        <p:spPr>
          <a:xfrm>
            <a:off x="311653" y="1136329"/>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預測資料</a:t>
            </a:r>
            <a:endParaRPr lang="en-US" altLang="zh-TW" sz="3600" dirty="0">
              <a:solidFill>
                <a:schemeClr val="bg1"/>
              </a:solidFill>
            </a:endParaRPr>
          </a:p>
        </p:txBody>
      </p:sp>
      <p:sp>
        <p:nvSpPr>
          <p:cNvPr id="9" name="矩形: 圓角 8">
            <a:extLst>
              <a:ext uri="{FF2B5EF4-FFF2-40B4-BE49-F238E27FC236}">
                <a16:creationId xmlns:a16="http://schemas.microsoft.com/office/drawing/2014/main" id="{C3FE0D3F-7D6C-9C70-9FE5-4A2A8010A5F3}"/>
              </a:ext>
            </a:extLst>
          </p:cNvPr>
          <p:cNvSpPr/>
          <p:nvPr/>
        </p:nvSpPr>
        <p:spPr>
          <a:xfrm>
            <a:off x="8814401" y="953417"/>
            <a:ext cx="1877194" cy="128455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資料庫</a:t>
            </a:r>
          </a:p>
        </p:txBody>
      </p:sp>
      <p:cxnSp>
        <p:nvCxnSpPr>
          <p:cNvPr id="21" name="接點: 肘形 20">
            <a:extLst>
              <a:ext uri="{FF2B5EF4-FFF2-40B4-BE49-F238E27FC236}">
                <a16:creationId xmlns:a16="http://schemas.microsoft.com/office/drawing/2014/main" id="{1162DEDE-59EE-8FFB-265B-CF307675A4F0}"/>
              </a:ext>
            </a:extLst>
          </p:cNvPr>
          <p:cNvCxnSpPr>
            <a:cxnSpLocks/>
            <a:stCxn id="7" idx="3"/>
          </p:cNvCxnSpPr>
          <p:nvPr/>
        </p:nvCxnSpPr>
        <p:spPr>
          <a:xfrm>
            <a:off x="2615909" y="1676389"/>
            <a:ext cx="1797110" cy="1032531"/>
          </a:xfrm>
          <a:prstGeom prst="bentConnector3">
            <a:avLst>
              <a:gd name="adj1" fmla="val 50000"/>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68190630-4DA6-8F9D-22E7-58C16E71FF5E}"/>
              </a:ext>
            </a:extLst>
          </p:cNvPr>
          <p:cNvSpPr txBox="1"/>
          <p:nvPr/>
        </p:nvSpPr>
        <p:spPr>
          <a:xfrm>
            <a:off x="2684291" y="1754813"/>
            <a:ext cx="902811" cy="954107"/>
          </a:xfrm>
          <a:prstGeom prst="rect">
            <a:avLst/>
          </a:prstGeom>
          <a:noFill/>
        </p:spPr>
        <p:txBody>
          <a:bodyPr wrap="none" rtlCol="0">
            <a:spAutoFit/>
          </a:bodyPr>
          <a:lstStyle/>
          <a:p>
            <a:pPr algn="ctr"/>
            <a:r>
              <a:rPr lang="en-US" altLang="zh-TW" sz="2800" dirty="0">
                <a:solidFill>
                  <a:schemeClr val="bg1"/>
                </a:solidFill>
              </a:rPr>
              <a:t>1</a:t>
            </a:r>
          </a:p>
          <a:p>
            <a:pPr algn="ctr"/>
            <a:r>
              <a:rPr lang="zh-TW" altLang="en-US" sz="2800" dirty="0">
                <a:solidFill>
                  <a:schemeClr val="bg1"/>
                </a:solidFill>
              </a:rPr>
              <a:t>匯入</a:t>
            </a:r>
            <a:endParaRPr lang="en-US" altLang="zh-TW" sz="2800" dirty="0">
              <a:solidFill>
                <a:schemeClr val="bg1"/>
              </a:solidFill>
            </a:endParaRPr>
          </a:p>
        </p:txBody>
      </p:sp>
      <p:sp>
        <p:nvSpPr>
          <p:cNvPr id="3" name="矩形: 圓角 2">
            <a:extLst>
              <a:ext uri="{FF2B5EF4-FFF2-40B4-BE49-F238E27FC236}">
                <a16:creationId xmlns:a16="http://schemas.microsoft.com/office/drawing/2014/main" id="{14E676CF-2D99-62A2-08A9-62B0A9AC929C}"/>
              </a:ext>
            </a:extLst>
          </p:cNvPr>
          <p:cNvSpPr/>
          <p:nvPr/>
        </p:nvSpPr>
        <p:spPr>
          <a:xfrm>
            <a:off x="-48387" y="4457661"/>
            <a:ext cx="266429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模型檔選項</a:t>
            </a:r>
            <a:endParaRPr lang="en-US" altLang="zh-TW" sz="3600" dirty="0">
              <a:solidFill>
                <a:schemeClr val="bg1"/>
              </a:solidFill>
            </a:endParaRPr>
          </a:p>
        </p:txBody>
      </p:sp>
      <p:sp>
        <p:nvSpPr>
          <p:cNvPr id="6" name="矩形: 圓角 5">
            <a:extLst>
              <a:ext uri="{FF2B5EF4-FFF2-40B4-BE49-F238E27FC236}">
                <a16:creationId xmlns:a16="http://schemas.microsoft.com/office/drawing/2014/main" id="{64EDB746-6C5C-BAF6-5FF2-FD411059B2DD}"/>
              </a:ext>
            </a:extLst>
          </p:cNvPr>
          <p:cNvSpPr/>
          <p:nvPr/>
        </p:nvSpPr>
        <p:spPr>
          <a:xfrm>
            <a:off x="7091063" y="2526652"/>
            <a:ext cx="2133973"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預測結果</a:t>
            </a:r>
            <a:endParaRPr lang="en-US" altLang="zh-TW" sz="3600" dirty="0">
              <a:solidFill>
                <a:schemeClr val="bg1"/>
              </a:solidFill>
            </a:endParaRPr>
          </a:p>
        </p:txBody>
      </p:sp>
      <p:sp>
        <p:nvSpPr>
          <p:cNvPr id="10" name="矩形: 圓角 9">
            <a:extLst>
              <a:ext uri="{FF2B5EF4-FFF2-40B4-BE49-F238E27FC236}">
                <a16:creationId xmlns:a16="http://schemas.microsoft.com/office/drawing/2014/main" id="{B9663CA4-EE92-566D-A06F-6B3127D83B81}"/>
              </a:ext>
            </a:extLst>
          </p:cNvPr>
          <p:cNvSpPr/>
          <p:nvPr/>
        </p:nvSpPr>
        <p:spPr>
          <a:xfrm>
            <a:off x="4413019" y="1136330"/>
            <a:ext cx="779598" cy="458533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TW" sz="3600" dirty="0">
                <a:solidFill>
                  <a:schemeClr val="bg1"/>
                </a:solidFill>
              </a:rPr>
              <a:t>UI</a:t>
            </a:r>
            <a:endParaRPr lang="zh-TW" altLang="en-US" sz="3600" dirty="0">
              <a:solidFill>
                <a:schemeClr val="bg1"/>
              </a:solidFill>
            </a:endParaRPr>
          </a:p>
        </p:txBody>
      </p:sp>
      <p:sp>
        <p:nvSpPr>
          <p:cNvPr id="13" name="矩形: 圓角 12">
            <a:extLst>
              <a:ext uri="{FF2B5EF4-FFF2-40B4-BE49-F238E27FC236}">
                <a16:creationId xmlns:a16="http://schemas.microsoft.com/office/drawing/2014/main" id="{C9E0D90F-BA44-134F-DA9F-CEE4D82D96A9}"/>
              </a:ext>
            </a:extLst>
          </p:cNvPr>
          <p:cNvSpPr/>
          <p:nvPr/>
        </p:nvSpPr>
        <p:spPr>
          <a:xfrm>
            <a:off x="6403948" y="4437113"/>
            <a:ext cx="2260958" cy="128455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預測模型</a:t>
            </a:r>
          </a:p>
        </p:txBody>
      </p:sp>
      <p:cxnSp>
        <p:nvCxnSpPr>
          <p:cNvPr id="14" name="接點: 肘形 13">
            <a:extLst>
              <a:ext uri="{FF2B5EF4-FFF2-40B4-BE49-F238E27FC236}">
                <a16:creationId xmlns:a16="http://schemas.microsoft.com/office/drawing/2014/main" id="{5F9B24F2-0A17-5191-6AD7-90E47952DD7C}"/>
              </a:ext>
            </a:extLst>
          </p:cNvPr>
          <p:cNvCxnSpPr>
            <a:cxnSpLocks/>
          </p:cNvCxnSpPr>
          <p:nvPr/>
        </p:nvCxnSpPr>
        <p:spPr>
          <a:xfrm rot="5400000">
            <a:off x="8165503" y="2762943"/>
            <a:ext cx="2765853" cy="1703703"/>
          </a:xfrm>
          <a:prstGeom prst="bentConnector3">
            <a:avLst>
              <a:gd name="adj1" fmla="val 99177"/>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ABE96A01-9F33-65B2-39C2-0B09950E8BFF}"/>
              </a:ext>
            </a:extLst>
          </p:cNvPr>
          <p:cNvSpPr txBox="1"/>
          <p:nvPr/>
        </p:nvSpPr>
        <p:spPr>
          <a:xfrm>
            <a:off x="9142408" y="3565775"/>
            <a:ext cx="1294561" cy="1384995"/>
          </a:xfrm>
          <a:prstGeom prst="rect">
            <a:avLst/>
          </a:prstGeom>
          <a:noFill/>
        </p:spPr>
        <p:txBody>
          <a:bodyPr wrap="square" rtlCol="0">
            <a:spAutoFit/>
          </a:bodyPr>
          <a:lstStyle/>
          <a:p>
            <a:pPr algn="ctr"/>
            <a:r>
              <a:rPr lang="en-US" altLang="zh-TW" sz="2800" dirty="0">
                <a:solidFill>
                  <a:schemeClr val="bg1"/>
                </a:solidFill>
              </a:rPr>
              <a:t>5</a:t>
            </a:r>
          </a:p>
          <a:p>
            <a:pPr algn="ctr"/>
            <a:r>
              <a:rPr lang="zh-TW" altLang="en-US" sz="2800" dirty="0">
                <a:solidFill>
                  <a:schemeClr val="bg1"/>
                </a:solidFill>
              </a:rPr>
              <a:t>讀取</a:t>
            </a:r>
            <a:endParaRPr lang="en-US" altLang="zh-TW" sz="2800" dirty="0">
              <a:solidFill>
                <a:schemeClr val="bg1"/>
              </a:solidFill>
            </a:endParaRPr>
          </a:p>
          <a:p>
            <a:pPr algn="ctr"/>
            <a:r>
              <a:rPr lang="zh-TW" altLang="en-US" sz="2800" dirty="0">
                <a:solidFill>
                  <a:schemeClr val="bg1"/>
                </a:solidFill>
              </a:rPr>
              <a:t>模型檔</a:t>
            </a:r>
            <a:endParaRPr lang="en-US" altLang="zh-TW" sz="2800" dirty="0">
              <a:solidFill>
                <a:schemeClr val="bg1"/>
              </a:solidFill>
            </a:endParaRPr>
          </a:p>
        </p:txBody>
      </p:sp>
      <p:cxnSp>
        <p:nvCxnSpPr>
          <p:cNvPr id="22" name="接點: 肘形 21">
            <a:extLst>
              <a:ext uri="{FF2B5EF4-FFF2-40B4-BE49-F238E27FC236}">
                <a16:creationId xmlns:a16="http://schemas.microsoft.com/office/drawing/2014/main" id="{8835F489-47E0-9EA6-E6E0-3E8DE89B5E6E}"/>
              </a:ext>
            </a:extLst>
          </p:cNvPr>
          <p:cNvCxnSpPr>
            <a:cxnSpLocks/>
            <a:stCxn id="3" idx="3"/>
          </p:cNvCxnSpPr>
          <p:nvPr/>
        </p:nvCxnSpPr>
        <p:spPr>
          <a:xfrm flipV="1">
            <a:off x="2615909" y="3455434"/>
            <a:ext cx="1797107" cy="1542287"/>
          </a:xfrm>
          <a:prstGeom prst="bentConnector3">
            <a:avLst>
              <a:gd name="adj1" fmla="val 64629"/>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81756758-FC52-D53F-5112-1646B9049365}"/>
              </a:ext>
            </a:extLst>
          </p:cNvPr>
          <p:cNvSpPr txBox="1"/>
          <p:nvPr/>
        </p:nvSpPr>
        <p:spPr>
          <a:xfrm>
            <a:off x="2539923" y="3402566"/>
            <a:ext cx="1261884" cy="1384995"/>
          </a:xfrm>
          <a:prstGeom prst="rect">
            <a:avLst/>
          </a:prstGeom>
          <a:noFill/>
        </p:spPr>
        <p:txBody>
          <a:bodyPr wrap="none" rtlCol="0">
            <a:spAutoFit/>
          </a:bodyPr>
          <a:lstStyle/>
          <a:p>
            <a:pPr algn="ctr"/>
            <a:r>
              <a:rPr lang="en-US" altLang="zh-TW" sz="2800" dirty="0">
                <a:solidFill>
                  <a:schemeClr val="bg1"/>
                </a:solidFill>
              </a:rPr>
              <a:t>3</a:t>
            </a:r>
          </a:p>
          <a:p>
            <a:pPr algn="ctr"/>
            <a:r>
              <a:rPr lang="zh-TW" altLang="en-US" sz="2800" dirty="0">
                <a:solidFill>
                  <a:schemeClr val="bg1"/>
                </a:solidFill>
              </a:rPr>
              <a:t>選擇</a:t>
            </a:r>
          </a:p>
          <a:p>
            <a:pPr algn="ctr"/>
            <a:r>
              <a:rPr lang="zh-TW" altLang="en-US" sz="2800" dirty="0">
                <a:solidFill>
                  <a:schemeClr val="bg1"/>
                </a:solidFill>
              </a:rPr>
              <a:t>模型檔</a:t>
            </a:r>
            <a:endParaRPr lang="en-US" altLang="zh-TW" sz="2800" dirty="0">
              <a:solidFill>
                <a:schemeClr val="bg1"/>
              </a:solidFill>
            </a:endParaRPr>
          </a:p>
        </p:txBody>
      </p:sp>
      <p:cxnSp>
        <p:nvCxnSpPr>
          <p:cNvPr id="51" name="接點: 肘形 50">
            <a:extLst>
              <a:ext uri="{FF2B5EF4-FFF2-40B4-BE49-F238E27FC236}">
                <a16:creationId xmlns:a16="http://schemas.microsoft.com/office/drawing/2014/main" id="{7782826F-A5BA-6C74-231A-D0C607833137}"/>
              </a:ext>
            </a:extLst>
          </p:cNvPr>
          <p:cNvCxnSpPr>
            <a:cxnSpLocks/>
            <a:endCxn id="13" idx="1"/>
          </p:cNvCxnSpPr>
          <p:nvPr/>
        </p:nvCxnSpPr>
        <p:spPr>
          <a:xfrm>
            <a:off x="5204219" y="4437112"/>
            <a:ext cx="1199729" cy="642280"/>
          </a:xfrm>
          <a:prstGeom prst="bentConnector3">
            <a:avLst>
              <a:gd name="adj1" fmla="val 2237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9" name="文字方塊 58">
            <a:extLst>
              <a:ext uri="{FF2B5EF4-FFF2-40B4-BE49-F238E27FC236}">
                <a16:creationId xmlns:a16="http://schemas.microsoft.com/office/drawing/2014/main" id="{D0871C4E-4F7D-2AA1-BE59-0610401E8E54}"/>
              </a:ext>
            </a:extLst>
          </p:cNvPr>
          <p:cNvSpPr txBox="1"/>
          <p:nvPr/>
        </p:nvSpPr>
        <p:spPr>
          <a:xfrm>
            <a:off x="5320019" y="4095063"/>
            <a:ext cx="1294561" cy="954107"/>
          </a:xfrm>
          <a:prstGeom prst="rect">
            <a:avLst/>
          </a:prstGeom>
          <a:noFill/>
        </p:spPr>
        <p:txBody>
          <a:bodyPr wrap="square" rtlCol="0">
            <a:spAutoFit/>
          </a:bodyPr>
          <a:lstStyle/>
          <a:p>
            <a:pPr algn="ctr"/>
            <a:r>
              <a:rPr lang="en-US" altLang="zh-TW" sz="2800" dirty="0">
                <a:solidFill>
                  <a:schemeClr val="bg1"/>
                </a:solidFill>
              </a:rPr>
              <a:t>4</a:t>
            </a:r>
          </a:p>
          <a:p>
            <a:pPr algn="ctr"/>
            <a:r>
              <a:rPr lang="zh-TW" altLang="en-US" sz="2800" dirty="0">
                <a:solidFill>
                  <a:schemeClr val="bg1"/>
                </a:solidFill>
              </a:rPr>
              <a:t>執行</a:t>
            </a:r>
            <a:endParaRPr lang="en-US" altLang="zh-TW" sz="2800" dirty="0">
              <a:solidFill>
                <a:schemeClr val="bg1"/>
              </a:solidFill>
            </a:endParaRPr>
          </a:p>
        </p:txBody>
      </p:sp>
      <p:cxnSp>
        <p:nvCxnSpPr>
          <p:cNvPr id="61" name="接點: 肘形 60">
            <a:extLst>
              <a:ext uri="{FF2B5EF4-FFF2-40B4-BE49-F238E27FC236}">
                <a16:creationId xmlns:a16="http://schemas.microsoft.com/office/drawing/2014/main" id="{C53E7801-ACC0-BB5A-D9F5-91B21A6699FF}"/>
              </a:ext>
            </a:extLst>
          </p:cNvPr>
          <p:cNvCxnSpPr>
            <a:cxnSpLocks/>
            <a:stCxn id="6" idx="1"/>
          </p:cNvCxnSpPr>
          <p:nvPr/>
        </p:nvCxnSpPr>
        <p:spPr>
          <a:xfrm rot="10800000" flipV="1">
            <a:off x="5223669" y="3066711"/>
            <a:ext cx="1867394" cy="998129"/>
          </a:xfrm>
          <a:prstGeom prst="bentConnector3">
            <a:avLst>
              <a:gd name="adj1" fmla="val 32250"/>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5" name="文字方塊 64">
            <a:extLst>
              <a:ext uri="{FF2B5EF4-FFF2-40B4-BE49-F238E27FC236}">
                <a16:creationId xmlns:a16="http://schemas.microsoft.com/office/drawing/2014/main" id="{13339B34-3B24-4552-A451-B6EBDDED3FAE}"/>
              </a:ext>
            </a:extLst>
          </p:cNvPr>
          <p:cNvSpPr txBox="1"/>
          <p:nvPr/>
        </p:nvSpPr>
        <p:spPr>
          <a:xfrm>
            <a:off x="5173764" y="2585649"/>
            <a:ext cx="1294561" cy="1384995"/>
          </a:xfrm>
          <a:prstGeom prst="rect">
            <a:avLst/>
          </a:prstGeom>
          <a:noFill/>
        </p:spPr>
        <p:txBody>
          <a:bodyPr wrap="square" rtlCol="0">
            <a:spAutoFit/>
          </a:bodyPr>
          <a:lstStyle/>
          <a:p>
            <a:pPr algn="ctr"/>
            <a:r>
              <a:rPr lang="en-US" altLang="zh-TW" sz="2800" dirty="0">
                <a:solidFill>
                  <a:schemeClr val="bg1"/>
                </a:solidFill>
              </a:rPr>
              <a:t>7</a:t>
            </a:r>
          </a:p>
          <a:p>
            <a:pPr algn="ctr"/>
            <a:r>
              <a:rPr lang="zh-TW" altLang="en-US" sz="2800" dirty="0">
                <a:solidFill>
                  <a:schemeClr val="bg1"/>
                </a:solidFill>
              </a:rPr>
              <a:t>選取儲存位置</a:t>
            </a:r>
            <a:endParaRPr lang="en-US" altLang="zh-TW" sz="2800" dirty="0">
              <a:solidFill>
                <a:schemeClr val="bg1"/>
              </a:solidFill>
            </a:endParaRPr>
          </a:p>
        </p:txBody>
      </p:sp>
      <p:cxnSp>
        <p:nvCxnSpPr>
          <p:cNvPr id="67" name="接點: 肘形 66">
            <a:extLst>
              <a:ext uri="{FF2B5EF4-FFF2-40B4-BE49-F238E27FC236}">
                <a16:creationId xmlns:a16="http://schemas.microsoft.com/office/drawing/2014/main" id="{6EA64CBE-4188-FEE9-13FF-05BC46CE63C2}"/>
              </a:ext>
            </a:extLst>
          </p:cNvPr>
          <p:cNvCxnSpPr>
            <a:cxnSpLocks/>
            <a:stCxn id="13" idx="0"/>
            <a:endCxn id="6" idx="2"/>
          </p:cNvCxnSpPr>
          <p:nvPr/>
        </p:nvCxnSpPr>
        <p:spPr>
          <a:xfrm rot="5400000" flipH="1" flipV="1">
            <a:off x="7431068" y="3710132"/>
            <a:ext cx="830341" cy="623623"/>
          </a:xfrm>
          <a:prstGeom prst="bentConnector3">
            <a:avLst>
              <a:gd name="adj1" fmla="val 84414"/>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70" name="文字方塊 69">
            <a:extLst>
              <a:ext uri="{FF2B5EF4-FFF2-40B4-BE49-F238E27FC236}">
                <a16:creationId xmlns:a16="http://schemas.microsoft.com/office/drawing/2014/main" id="{2C33B871-F641-26CD-856E-605D6EDFC3AB}"/>
              </a:ext>
            </a:extLst>
          </p:cNvPr>
          <p:cNvSpPr txBox="1"/>
          <p:nvPr/>
        </p:nvSpPr>
        <p:spPr>
          <a:xfrm>
            <a:off x="7687548" y="3565775"/>
            <a:ext cx="1294561" cy="954107"/>
          </a:xfrm>
          <a:prstGeom prst="rect">
            <a:avLst/>
          </a:prstGeom>
          <a:noFill/>
        </p:spPr>
        <p:txBody>
          <a:bodyPr wrap="square" rtlCol="0">
            <a:spAutoFit/>
          </a:bodyPr>
          <a:lstStyle/>
          <a:p>
            <a:pPr algn="ctr"/>
            <a:r>
              <a:rPr lang="en-US" altLang="zh-TW" sz="2800" dirty="0">
                <a:solidFill>
                  <a:schemeClr val="bg1"/>
                </a:solidFill>
              </a:rPr>
              <a:t>6</a:t>
            </a:r>
          </a:p>
          <a:p>
            <a:pPr algn="ctr"/>
            <a:r>
              <a:rPr lang="zh-TW" altLang="en-US" sz="2800" dirty="0">
                <a:solidFill>
                  <a:schemeClr val="bg1"/>
                </a:solidFill>
              </a:rPr>
              <a:t>生成</a:t>
            </a:r>
            <a:endParaRPr lang="en-US" altLang="zh-TW" sz="2800" dirty="0">
              <a:solidFill>
                <a:schemeClr val="bg1"/>
              </a:solidFill>
            </a:endParaRPr>
          </a:p>
        </p:txBody>
      </p:sp>
      <p:cxnSp>
        <p:nvCxnSpPr>
          <p:cNvPr id="4" name="接點: 肘形 3">
            <a:extLst>
              <a:ext uri="{FF2B5EF4-FFF2-40B4-BE49-F238E27FC236}">
                <a16:creationId xmlns:a16="http://schemas.microsoft.com/office/drawing/2014/main" id="{74A004B1-6F88-648E-C501-75258971F272}"/>
              </a:ext>
            </a:extLst>
          </p:cNvPr>
          <p:cNvCxnSpPr>
            <a:cxnSpLocks/>
          </p:cNvCxnSpPr>
          <p:nvPr/>
        </p:nvCxnSpPr>
        <p:spPr>
          <a:xfrm rot="10800000" flipV="1">
            <a:off x="5192618" y="1425008"/>
            <a:ext cx="3798641" cy="707848"/>
          </a:xfrm>
          <a:prstGeom prst="bentConnector3">
            <a:avLst>
              <a:gd name="adj1" fmla="val 50000"/>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67D875E3-0001-EC39-B384-D8C59B1EFA25}"/>
              </a:ext>
            </a:extLst>
          </p:cNvPr>
          <p:cNvSpPr txBox="1"/>
          <p:nvPr/>
        </p:nvSpPr>
        <p:spPr>
          <a:xfrm>
            <a:off x="5470520" y="791243"/>
            <a:ext cx="1261884" cy="1384995"/>
          </a:xfrm>
          <a:prstGeom prst="rect">
            <a:avLst/>
          </a:prstGeom>
          <a:noFill/>
        </p:spPr>
        <p:txBody>
          <a:bodyPr wrap="none" rtlCol="0">
            <a:spAutoFit/>
          </a:bodyPr>
          <a:lstStyle/>
          <a:p>
            <a:pPr algn="ctr"/>
            <a:r>
              <a:rPr lang="en-US" altLang="zh-TW" sz="2800" dirty="0">
                <a:solidFill>
                  <a:schemeClr val="bg1"/>
                </a:solidFill>
              </a:rPr>
              <a:t>2</a:t>
            </a:r>
          </a:p>
          <a:p>
            <a:pPr algn="ctr"/>
            <a:r>
              <a:rPr lang="zh-TW" altLang="en-US" sz="2800" dirty="0">
                <a:solidFill>
                  <a:schemeClr val="bg1"/>
                </a:solidFill>
              </a:rPr>
              <a:t>顯示</a:t>
            </a:r>
            <a:endParaRPr lang="en-US" altLang="zh-TW" sz="2800" dirty="0">
              <a:solidFill>
                <a:schemeClr val="bg1"/>
              </a:solidFill>
            </a:endParaRPr>
          </a:p>
          <a:p>
            <a:pPr algn="ctr"/>
            <a:r>
              <a:rPr lang="zh-TW" altLang="en-US" sz="2800" dirty="0">
                <a:solidFill>
                  <a:schemeClr val="bg1"/>
                </a:solidFill>
              </a:rPr>
              <a:t>模型檔</a:t>
            </a:r>
            <a:endParaRPr lang="en-US" altLang="zh-TW" sz="2800" dirty="0">
              <a:solidFill>
                <a:schemeClr val="bg1"/>
              </a:solidFill>
            </a:endParaRPr>
          </a:p>
        </p:txBody>
      </p:sp>
    </p:spTree>
    <p:extLst>
      <p:ext uri="{BB962C8B-B14F-4D97-AF65-F5344CB8AC3E}">
        <p14:creationId xmlns:p14="http://schemas.microsoft.com/office/powerpoint/2010/main" val="3453830060"/>
      </p:ext>
    </p:extLst>
  </p:cSld>
  <p:clrMapOvr>
    <a:masterClrMapping/>
  </p:clrMapOvr>
  <mc:AlternateContent xmlns:mc="http://schemas.openxmlformats.org/markup-compatibility/2006" xmlns:p14="http://schemas.microsoft.com/office/powerpoint/2010/main">
    <mc:Choice Requires="p14">
      <p:transition spd="slow" p14:dur="2000" advTm="44452"/>
    </mc:Choice>
    <mc:Fallback xmlns="">
      <p:transition spd="slow" advTm="44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3BCD2-F345-5E1C-6F74-A062E21205D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523AD74-DDCF-B008-7640-C04A14FFD8D7}"/>
              </a:ext>
            </a:extLst>
          </p:cNvPr>
          <p:cNvSpPr>
            <a:spLocks noGrp="1"/>
          </p:cNvSpPr>
          <p:nvPr>
            <p:ph type="title"/>
          </p:nvPr>
        </p:nvSpPr>
        <p:spPr/>
        <p:txBody>
          <a:bodyPr>
            <a:normAutofit/>
          </a:bodyPr>
          <a:lstStyle/>
          <a:p>
            <a:r>
              <a:rPr lang="en-US" altLang="zh-TW" sz="3600" b="0" i="0" kern="1200" spc="100" baseline="0" dirty="0">
                <a:solidFill>
                  <a:srgbClr val="005BAC"/>
                </a:solidFill>
                <a:effectLst/>
                <a:latin typeface="+mn-ea"/>
                <a:ea typeface="+mn-ea"/>
                <a:cs typeface="+mj-cs"/>
              </a:rPr>
              <a:t>DEMO-</a:t>
            </a:r>
            <a:r>
              <a:rPr lang="zh-TW" altLang="en-US" sz="3600" b="0" i="0" kern="1200" spc="100" baseline="0" dirty="0">
                <a:solidFill>
                  <a:srgbClr val="005BAC"/>
                </a:solidFill>
                <a:effectLst/>
                <a:latin typeface="+mn-ea"/>
                <a:ea typeface="+mn-ea"/>
                <a:cs typeface="+mj-cs"/>
              </a:rPr>
              <a:t>建立模型</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Tree>
    <p:extLst>
      <p:ext uri="{BB962C8B-B14F-4D97-AF65-F5344CB8AC3E}">
        <p14:creationId xmlns:p14="http://schemas.microsoft.com/office/powerpoint/2010/main" val="1797257524"/>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5B835-355C-4FC1-4495-093B08E4645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190DD34-56EA-ECC9-B8C8-731142F8E4DA}"/>
              </a:ext>
            </a:extLst>
          </p:cNvPr>
          <p:cNvSpPr>
            <a:spLocks noGrp="1"/>
          </p:cNvSpPr>
          <p:nvPr>
            <p:ph type="title"/>
          </p:nvPr>
        </p:nvSpPr>
        <p:spPr/>
        <p:txBody>
          <a:bodyPr>
            <a:normAutofit/>
          </a:bodyPr>
          <a:lstStyle/>
          <a:p>
            <a:r>
              <a:rPr lang="en-US" altLang="zh-TW" sz="3600" b="0" i="0" kern="1200" spc="100" baseline="0" dirty="0">
                <a:solidFill>
                  <a:srgbClr val="005BAC"/>
                </a:solidFill>
                <a:effectLst/>
                <a:latin typeface="+mn-ea"/>
                <a:ea typeface="+mn-ea"/>
                <a:cs typeface="+mj-cs"/>
              </a:rPr>
              <a:t>DEMO-</a:t>
            </a:r>
            <a:r>
              <a:rPr lang="zh-TW" altLang="en-US" sz="3600" b="0" i="0" kern="1200" spc="100" baseline="0" dirty="0">
                <a:solidFill>
                  <a:srgbClr val="005BAC"/>
                </a:solidFill>
                <a:effectLst/>
                <a:latin typeface="+mn-ea"/>
                <a:ea typeface="+mn-ea"/>
                <a:cs typeface="+mj-cs"/>
              </a:rPr>
              <a:t>建立模型</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Tree>
    <p:extLst>
      <p:ext uri="{BB962C8B-B14F-4D97-AF65-F5344CB8AC3E}">
        <p14:creationId xmlns:p14="http://schemas.microsoft.com/office/powerpoint/2010/main" val="997246304"/>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C7365-8506-0816-4750-B1BC698D258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CCB5E87-39BE-F8D3-AD43-9E0A79CA0D7C}"/>
              </a:ext>
            </a:extLst>
          </p:cNvPr>
          <p:cNvSpPr>
            <a:spLocks noGrp="1"/>
          </p:cNvSpPr>
          <p:nvPr>
            <p:ph type="title"/>
          </p:nvPr>
        </p:nvSpPr>
        <p:spPr/>
        <p:txBody>
          <a:bodyPr>
            <a:normAutofit/>
          </a:bodyPr>
          <a:lstStyle/>
          <a:p>
            <a:r>
              <a:rPr lang="en-US" altLang="zh-TW" sz="3600" b="0" i="0" kern="1200" spc="100" baseline="0" dirty="0">
                <a:solidFill>
                  <a:srgbClr val="005BAC"/>
                </a:solidFill>
                <a:effectLst/>
                <a:latin typeface="+mn-ea"/>
                <a:ea typeface="+mn-ea"/>
                <a:cs typeface="+mj-cs"/>
              </a:rPr>
              <a:t>DEMO-</a:t>
            </a:r>
            <a:r>
              <a:rPr lang="zh-TW" altLang="en-US" sz="3600" b="0" i="0" kern="1200" spc="100" baseline="0" dirty="0">
                <a:solidFill>
                  <a:srgbClr val="005BAC"/>
                </a:solidFill>
                <a:effectLst/>
                <a:latin typeface="+mn-ea"/>
                <a:ea typeface="+mn-ea"/>
                <a:cs typeface="+mj-cs"/>
              </a:rPr>
              <a:t>預測資料</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文字方塊 2">
            <a:extLst>
              <a:ext uri="{FF2B5EF4-FFF2-40B4-BE49-F238E27FC236}">
                <a16:creationId xmlns:a16="http://schemas.microsoft.com/office/drawing/2014/main" id="{56D50D30-FEFB-E649-54DB-E207AC834190}"/>
              </a:ext>
            </a:extLst>
          </p:cNvPr>
          <p:cNvSpPr txBox="1"/>
          <p:nvPr/>
        </p:nvSpPr>
        <p:spPr>
          <a:xfrm>
            <a:off x="5806380" y="3167390"/>
            <a:ext cx="936104" cy="523220"/>
          </a:xfrm>
          <a:prstGeom prst="rect">
            <a:avLst/>
          </a:prstGeom>
          <a:noFill/>
        </p:spPr>
        <p:txBody>
          <a:bodyPr wrap="square" rtlCol="0">
            <a:spAutoFit/>
          </a:bodyPr>
          <a:lstStyle/>
          <a:p>
            <a:r>
              <a:rPr lang="zh-TW" altLang="en-US" sz="2800" dirty="0">
                <a:solidFill>
                  <a:srgbClr val="FF0000"/>
                </a:solidFill>
              </a:rPr>
              <a:t>圖</a:t>
            </a:r>
          </a:p>
        </p:txBody>
      </p:sp>
    </p:spTree>
    <p:extLst>
      <p:ext uri="{BB962C8B-B14F-4D97-AF65-F5344CB8AC3E}">
        <p14:creationId xmlns:p14="http://schemas.microsoft.com/office/powerpoint/2010/main" val="1483204348"/>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9A9C2-BA1D-B2B2-1C64-137F4E520CB7}"/>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027AF7C-D11F-4EDF-CC8D-7A96E1297310}"/>
              </a:ext>
            </a:extLst>
          </p:cNvPr>
          <p:cNvSpPr>
            <a:spLocks noGrp="1"/>
          </p:cNvSpPr>
          <p:nvPr>
            <p:ph type="title"/>
          </p:nvPr>
        </p:nvSpPr>
        <p:spPr/>
        <p:txBody>
          <a:bodyPr>
            <a:normAutofit/>
          </a:bodyPr>
          <a:lstStyle/>
          <a:p>
            <a:r>
              <a:rPr lang="en-US" altLang="zh-TW" sz="3600" b="0" i="0" kern="1200" spc="100" baseline="0" dirty="0">
                <a:solidFill>
                  <a:srgbClr val="005BAC"/>
                </a:solidFill>
                <a:effectLst/>
                <a:latin typeface="+mn-ea"/>
                <a:ea typeface="+mn-ea"/>
                <a:cs typeface="+mj-cs"/>
              </a:rPr>
              <a:t>DEMO-</a:t>
            </a:r>
            <a:r>
              <a:rPr lang="zh-TW" altLang="en-US" sz="3600" b="0" i="0" kern="1200" spc="100" baseline="0" dirty="0">
                <a:solidFill>
                  <a:srgbClr val="005BAC"/>
                </a:solidFill>
                <a:effectLst/>
                <a:latin typeface="+mn-ea"/>
                <a:ea typeface="+mn-ea"/>
                <a:cs typeface="+mj-cs"/>
              </a:rPr>
              <a:t>預測資料</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文字方塊 2">
            <a:extLst>
              <a:ext uri="{FF2B5EF4-FFF2-40B4-BE49-F238E27FC236}">
                <a16:creationId xmlns:a16="http://schemas.microsoft.com/office/drawing/2014/main" id="{81C74F0E-DE36-44E1-D0A8-D6BFF6F1830A}"/>
              </a:ext>
            </a:extLst>
          </p:cNvPr>
          <p:cNvSpPr txBox="1"/>
          <p:nvPr/>
        </p:nvSpPr>
        <p:spPr>
          <a:xfrm>
            <a:off x="5806380" y="3167390"/>
            <a:ext cx="936104" cy="523220"/>
          </a:xfrm>
          <a:prstGeom prst="rect">
            <a:avLst/>
          </a:prstGeom>
          <a:noFill/>
        </p:spPr>
        <p:txBody>
          <a:bodyPr wrap="square" rtlCol="0">
            <a:spAutoFit/>
          </a:bodyPr>
          <a:lstStyle/>
          <a:p>
            <a:r>
              <a:rPr lang="zh-TW" altLang="en-US" sz="2800" dirty="0">
                <a:solidFill>
                  <a:srgbClr val="FF0000"/>
                </a:solidFill>
              </a:rPr>
              <a:t>圖</a:t>
            </a:r>
          </a:p>
        </p:txBody>
      </p:sp>
    </p:spTree>
    <p:extLst>
      <p:ext uri="{BB962C8B-B14F-4D97-AF65-F5344CB8AC3E}">
        <p14:creationId xmlns:p14="http://schemas.microsoft.com/office/powerpoint/2010/main" val="2449673380"/>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ED5D5-0AC2-9D96-4EFB-8CC8FA3A5E5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12B11CC-2F72-55D6-D1DA-E562DF2C3A88}"/>
              </a:ext>
            </a:extLst>
          </p:cNvPr>
          <p:cNvSpPr>
            <a:spLocks noGrp="1"/>
          </p:cNvSpPr>
          <p:nvPr>
            <p:ph type="title"/>
          </p:nvPr>
        </p:nvSpPr>
        <p:spPr/>
        <p:txBody>
          <a:bodyPr>
            <a:normAutofit/>
          </a:bodyPr>
          <a:lstStyle/>
          <a:p>
            <a:r>
              <a:rPr lang="zh-TW" altLang="en-US" b="0" dirty="0">
                <a:latin typeface="Tahoma" panose="020B0604030504040204" pitchFamily="34" charset="0"/>
                <a:ea typeface="文鼎中圓" panose="020B0609010101010101" pitchFamily="49" charset="-120"/>
                <a:cs typeface="Tahoma" panose="020B0604030504040204" pitchFamily="34" charset="0"/>
              </a:rPr>
              <a:t>未來展望</a:t>
            </a:r>
          </a:p>
        </p:txBody>
      </p:sp>
      <p:sp>
        <p:nvSpPr>
          <p:cNvPr id="3" name="內容版面配置區 2">
            <a:extLst>
              <a:ext uri="{FF2B5EF4-FFF2-40B4-BE49-F238E27FC236}">
                <a16:creationId xmlns:a16="http://schemas.microsoft.com/office/drawing/2014/main" id="{04C07E8E-5F0C-4280-D182-EC818731BC91}"/>
              </a:ext>
            </a:extLst>
          </p:cNvPr>
          <p:cNvSpPr>
            <a:spLocks noGrp="1"/>
          </p:cNvSpPr>
          <p:nvPr>
            <p:ph idx="1"/>
          </p:nvPr>
        </p:nvSpPr>
        <p:spPr>
          <a:xfrm>
            <a:off x="477788" y="1474439"/>
            <a:ext cx="10153128" cy="4474841"/>
          </a:xfrm>
        </p:spPr>
        <p:txBody>
          <a:bodyPr>
            <a:normAutofit/>
          </a:bodyPr>
          <a:lstStyle/>
          <a:p>
            <a:r>
              <a:rPr lang="zh-TW" altLang="en-US" sz="3000" dirty="0"/>
              <a:t>新增更多模型種類給使用者進行選擇</a:t>
            </a:r>
            <a:endParaRPr lang="en-US" altLang="zh-TW" sz="3000" dirty="0"/>
          </a:p>
          <a:p>
            <a:r>
              <a:rPr lang="zh-TW" altLang="en-US" sz="3000" dirty="0"/>
              <a:t>對於模型增加細部參數給使用這進行調整</a:t>
            </a:r>
            <a:endParaRPr lang="en-US" altLang="zh-TW" sz="3000" dirty="0"/>
          </a:p>
          <a:p>
            <a:r>
              <a:rPr lang="zh-TW" altLang="en-US" sz="3000" dirty="0"/>
              <a:t>將專案移植到方便取用之地方進行</a:t>
            </a:r>
            <a:endParaRPr lang="en-US" altLang="zh-TW" sz="3000" dirty="0"/>
          </a:p>
          <a:p>
            <a:pPr lvl="1"/>
            <a:r>
              <a:rPr lang="zh-TW" altLang="en-US" dirty="0"/>
              <a:t>網路伺服器</a:t>
            </a:r>
            <a:endParaRPr lang="en-US" altLang="zh-TW" dirty="0"/>
          </a:p>
          <a:p>
            <a:pPr lvl="1"/>
            <a:r>
              <a:rPr lang="en-US" altLang="zh-TW" dirty="0"/>
              <a:t>discord</a:t>
            </a:r>
            <a:r>
              <a:rPr lang="zh-TW" altLang="en-US" dirty="0"/>
              <a:t> </a:t>
            </a:r>
            <a:r>
              <a:rPr lang="en-US" altLang="zh-TW" dirty="0"/>
              <a:t>bot(</a:t>
            </a:r>
            <a:r>
              <a:rPr lang="zh-TW" altLang="en-US" dirty="0"/>
              <a:t>需要解決檔案上傳上限之問題</a:t>
            </a:r>
            <a:r>
              <a:rPr lang="en-US" altLang="zh-TW" dirty="0"/>
              <a:t>)-&gt;</a:t>
            </a:r>
            <a:r>
              <a:rPr lang="zh-TW" altLang="en-US" dirty="0"/>
              <a:t>運用雲端硬碟進行傳輸</a:t>
            </a:r>
            <a:endParaRPr lang="en-US" altLang="zh-TW" dirty="0"/>
          </a:p>
          <a:p>
            <a:r>
              <a:rPr lang="zh-TW" altLang="en-US" sz="2800" dirty="0"/>
              <a:t>將模型進行共用與比對以方便確認此專題是否已被使用過</a:t>
            </a:r>
            <a:endParaRPr lang="en-US" altLang="zh-TW" sz="2800" dirty="0"/>
          </a:p>
        </p:txBody>
      </p:sp>
    </p:spTree>
    <p:extLst>
      <p:ext uri="{BB962C8B-B14F-4D97-AF65-F5344CB8AC3E}">
        <p14:creationId xmlns:p14="http://schemas.microsoft.com/office/powerpoint/2010/main" val="3512784697"/>
      </p:ext>
    </p:extLst>
  </p:cSld>
  <p:clrMapOvr>
    <a:masterClrMapping/>
  </p:clrMapOvr>
  <mc:AlternateContent xmlns:mc="http://schemas.openxmlformats.org/markup-compatibility/2006">
    <mc:Choice xmlns:p14="http://schemas.microsoft.com/office/powerpoint/2010/main" Requires="p14">
      <p:transition spd="slow" p14:dur="2000" advTm="44452"/>
    </mc:Choice>
    <mc:Fallback>
      <p:transition spd="slow" advTm="44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23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F26C-7297-2340-8D7C-2D93AE5C5249}"/>
              </a:ext>
            </a:extLst>
          </p:cNvPr>
          <p:cNvSpPr>
            <a:spLocks noGrp="1"/>
          </p:cNvSpPr>
          <p:nvPr>
            <p:ph type="title"/>
          </p:nvPr>
        </p:nvSpPr>
        <p:spPr/>
        <p:txBody>
          <a:bodyPr/>
          <a:lstStyle/>
          <a:p>
            <a:r>
              <a:rPr lang="zh-CN" altLang="en-US" sz="3600" b="0" i="0" kern="1200" spc="100" baseline="0" dirty="0">
                <a:solidFill>
                  <a:srgbClr val="005BAC"/>
                </a:solidFill>
                <a:effectLst/>
                <a:latin typeface="+mn-ea"/>
                <a:ea typeface="+mn-ea"/>
                <a:cs typeface="+mj-cs"/>
              </a:rPr>
              <a:t>大綱</a:t>
            </a:r>
            <a:endParaRPr lang="en-US" dirty="0"/>
          </a:p>
        </p:txBody>
      </p:sp>
      <p:sp>
        <p:nvSpPr>
          <p:cNvPr id="3" name="Content Placeholder 2">
            <a:extLst>
              <a:ext uri="{FF2B5EF4-FFF2-40B4-BE49-F238E27FC236}">
                <a16:creationId xmlns:a16="http://schemas.microsoft.com/office/drawing/2014/main" id="{29A305A3-10E1-1142-988B-602BF3D963FA}"/>
              </a:ext>
            </a:extLst>
          </p:cNvPr>
          <p:cNvSpPr>
            <a:spLocks noGrp="1"/>
          </p:cNvSpPr>
          <p:nvPr>
            <p:ph idx="1"/>
          </p:nvPr>
        </p:nvSpPr>
        <p:spPr/>
        <p:txBody>
          <a:bodyPr>
            <a:normAutofit/>
          </a:bodyPr>
          <a:lstStyle/>
          <a:p>
            <a:r>
              <a:rPr lang="zh-CN" altLang="en-US" dirty="0"/>
              <a:t>研究動機</a:t>
            </a:r>
          </a:p>
          <a:p>
            <a:r>
              <a:rPr lang="zh-CN" altLang="en-US" dirty="0"/>
              <a:t>專題目標</a:t>
            </a:r>
          </a:p>
          <a:p>
            <a:r>
              <a:rPr lang="zh-CN" altLang="en-US" dirty="0"/>
              <a:t>角色與責任</a:t>
            </a:r>
          </a:p>
          <a:p>
            <a:r>
              <a:rPr lang="zh-CN" altLang="en-US" dirty="0"/>
              <a:t>方法和工具</a:t>
            </a:r>
          </a:p>
          <a:p>
            <a:r>
              <a:rPr lang="zh-TW" altLang="en-US" dirty="0"/>
              <a:t>運作流程</a:t>
            </a:r>
            <a:endParaRPr lang="en-US" altLang="zh-TW" dirty="0"/>
          </a:p>
          <a:p>
            <a:r>
              <a:rPr lang="en-US" altLang="zh-TW" dirty="0"/>
              <a:t>DEMO</a:t>
            </a:r>
          </a:p>
          <a:p>
            <a:r>
              <a:rPr lang="zh-TW" altLang="en-US" dirty="0"/>
              <a:t>未來展望</a:t>
            </a:r>
            <a:endParaRPr lang="zh-CN" altLang="en-US" dirty="0"/>
          </a:p>
        </p:txBody>
      </p:sp>
    </p:spTree>
    <p:extLst>
      <p:ext uri="{BB962C8B-B14F-4D97-AF65-F5344CB8AC3E}">
        <p14:creationId xmlns:p14="http://schemas.microsoft.com/office/powerpoint/2010/main" val="301264265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FA8BC3-559D-BAB5-1BC8-A6085F367E03}"/>
              </a:ext>
            </a:extLst>
          </p:cNvPr>
          <p:cNvSpPr>
            <a:spLocks noGrp="1"/>
          </p:cNvSpPr>
          <p:nvPr>
            <p:ph type="title"/>
          </p:nvPr>
        </p:nvSpPr>
        <p:spPr/>
        <p:txBody>
          <a:bodyPr>
            <a:normAutofit/>
          </a:bodyPr>
          <a:lstStyle/>
          <a:p>
            <a:r>
              <a:rPr lang="zh-TW" altLang="en-US" sz="3600" b="0" i="0" kern="1200" spc="100" baseline="0" dirty="0">
                <a:solidFill>
                  <a:srgbClr val="005BAC"/>
                </a:solidFill>
                <a:effectLst/>
                <a:latin typeface="+mn-ea"/>
                <a:ea typeface="+mn-ea"/>
                <a:cs typeface="+mj-cs"/>
              </a:rPr>
              <a:t>研究動機</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AAFC970A-0638-0B15-0543-AD07E3FAD0BA}"/>
              </a:ext>
            </a:extLst>
          </p:cNvPr>
          <p:cNvSpPr>
            <a:spLocks noGrp="1"/>
          </p:cNvSpPr>
          <p:nvPr>
            <p:ph idx="1"/>
          </p:nvPr>
        </p:nvSpPr>
        <p:spPr>
          <a:xfrm>
            <a:off x="477788" y="1474439"/>
            <a:ext cx="11089232" cy="4114801"/>
          </a:xfrm>
        </p:spPr>
        <p:txBody>
          <a:bodyPr>
            <a:normAutofit/>
          </a:bodyPr>
          <a:lstStyle/>
          <a:p>
            <a:r>
              <a:rPr lang="zh-TW" altLang="en-US" sz="2399" dirty="0"/>
              <a:t>在</a:t>
            </a:r>
            <a:r>
              <a:rPr lang="en-US" altLang="zh-TW" sz="2399" dirty="0"/>
              <a:t>108</a:t>
            </a:r>
            <a:r>
              <a:rPr lang="zh-TW" altLang="en-US" sz="2399" dirty="0"/>
              <a:t>課綱的體制下，學習歷程的重要性逐漸上升</a:t>
            </a:r>
            <a:endParaRPr lang="en-US" altLang="zh-TW" sz="2399" dirty="0"/>
          </a:p>
          <a:p>
            <a:r>
              <a:rPr lang="zh-TW" altLang="en-US" sz="2399" dirty="0"/>
              <a:t>高三的學生在學習歷程與升學考試兩頭燒的情況下難以進入理想的學校</a:t>
            </a:r>
            <a:endParaRPr lang="en-US" altLang="zh-TW" sz="2399" dirty="0"/>
          </a:p>
          <a:p>
            <a:r>
              <a:rPr lang="zh-TW" altLang="en-US" sz="2399" dirty="0"/>
              <a:t>其他科目的專題研究需要進行資料分析，但是對於程式與機器學習不熟悉</a:t>
            </a:r>
            <a:endParaRPr lang="en-US" altLang="zh-TW" sz="2399" dirty="0"/>
          </a:p>
          <a:p>
            <a:r>
              <a:rPr lang="zh-TW" altLang="en-US" sz="2399" dirty="0"/>
              <a:t>專題研究使用多個模型切換測試，但是語法差異使之費時費力修正</a:t>
            </a:r>
            <a:endParaRPr lang="en-US" altLang="zh-TW" sz="2399" dirty="0"/>
          </a:p>
          <a:p>
            <a:r>
              <a:rPr lang="zh-TW" altLang="en-US" sz="2399" dirty="0"/>
              <a:t>資料切割與整理成套件可使用的狀態十分麻煩</a:t>
            </a:r>
            <a:endParaRPr lang="en-US" altLang="zh-TW" sz="2399" dirty="0"/>
          </a:p>
          <a:p>
            <a:r>
              <a:rPr lang="zh-TW" altLang="en-US" sz="2399" dirty="0"/>
              <a:t>為此，我們製作了</a:t>
            </a:r>
            <a:r>
              <a:rPr lang="en-US" altLang="zh-TW" sz="2399" dirty="0" err="1"/>
              <a:t>php</a:t>
            </a:r>
            <a:r>
              <a:rPr lang="zh-TW" altLang="en-US" sz="2399" dirty="0"/>
              <a:t>來讓同學利用</a:t>
            </a:r>
            <a:r>
              <a:rPr lang="zh-TW" altLang="en-US" b="0" i="0" dirty="0">
                <a:solidFill>
                  <a:srgbClr val="313338"/>
                </a:solidFill>
                <a:effectLst/>
                <a:latin typeface="gg sans"/>
              </a:rPr>
              <a:t>我們的程式訓練模型並產出，並且用以進行資料分析，在花費少量的心力下產出一份機器學習與資料分析的學習歷程</a:t>
            </a:r>
            <a:endParaRPr lang="zh-TW" altLang="en-US" sz="2399" dirty="0"/>
          </a:p>
        </p:txBody>
      </p:sp>
    </p:spTree>
    <p:extLst>
      <p:ext uri="{BB962C8B-B14F-4D97-AF65-F5344CB8AC3E}">
        <p14:creationId xmlns:p14="http://schemas.microsoft.com/office/powerpoint/2010/main" val="4210904200"/>
      </p:ext>
    </p:extLst>
  </p:cSld>
  <p:clrMapOvr>
    <a:masterClrMapping/>
  </p:clrMapOvr>
  <mc:AlternateContent xmlns:mc="http://schemas.openxmlformats.org/markup-compatibility/2006" xmlns:p14="http://schemas.microsoft.com/office/powerpoint/2010/main">
    <mc:Choice Requires="p14">
      <p:transition spd="slow" p14:dur="2000" advTm="17262"/>
    </mc:Choice>
    <mc:Fallback xmlns="">
      <p:transition spd="slow" advTm="172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FA8BC3-559D-BAB5-1BC8-A6085F367E03}"/>
              </a:ext>
            </a:extLst>
          </p:cNvPr>
          <p:cNvSpPr>
            <a:spLocks noGrp="1"/>
          </p:cNvSpPr>
          <p:nvPr>
            <p:ph type="title"/>
          </p:nvPr>
        </p:nvSpPr>
        <p:spPr/>
        <p:txBody>
          <a:bodyPr>
            <a:normAutofit/>
          </a:bodyPr>
          <a:lstStyle/>
          <a:p>
            <a:r>
              <a:rPr lang="zh-CN" altLang="en-US" sz="3600" b="0" i="0" kern="1200" spc="100" baseline="0" dirty="0">
                <a:solidFill>
                  <a:srgbClr val="005BAC"/>
                </a:solidFill>
                <a:effectLst/>
                <a:latin typeface="+mn-ea"/>
                <a:ea typeface="+mn-ea"/>
                <a:cs typeface="+mj-cs"/>
              </a:rPr>
              <a:t>專題目標</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AAFC970A-0638-0B15-0543-AD07E3FAD0BA}"/>
              </a:ext>
            </a:extLst>
          </p:cNvPr>
          <p:cNvSpPr>
            <a:spLocks noGrp="1"/>
          </p:cNvSpPr>
          <p:nvPr>
            <p:ph idx="1"/>
          </p:nvPr>
        </p:nvSpPr>
        <p:spPr/>
        <p:txBody>
          <a:bodyPr>
            <a:normAutofit/>
          </a:bodyPr>
          <a:lstStyle/>
          <a:p>
            <a:r>
              <a:rPr lang="zh-TW" altLang="en-US" sz="2799" dirty="0"/>
              <a:t>使用者不須接觸程式語言</a:t>
            </a:r>
            <a:endParaRPr lang="en-US" altLang="zh-TW" sz="2799" dirty="0"/>
          </a:p>
          <a:p>
            <a:r>
              <a:rPr lang="zh-TW" altLang="en-US" sz="2799" dirty="0"/>
              <a:t>建立模型</a:t>
            </a:r>
            <a:endParaRPr lang="en-US" altLang="zh-TW" sz="2799" dirty="0"/>
          </a:p>
          <a:p>
            <a:pPr lvl="1"/>
            <a:r>
              <a:rPr lang="zh-TW" altLang="en-US" sz="1999" dirty="0"/>
              <a:t>使用者匯入資料並在</a:t>
            </a:r>
            <a:r>
              <a:rPr lang="en-US" altLang="zh-TW" sz="1999" dirty="0"/>
              <a:t>UI</a:t>
            </a:r>
            <a:r>
              <a:rPr lang="zh-TW" altLang="en-US" sz="1999" dirty="0"/>
              <a:t>選取選項</a:t>
            </a:r>
            <a:endParaRPr lang="en-US" altLang="zh-TW" sz="1999" dirty="0"/>
          </a:p>
          <a:p>
            <a:pPr lvl="1"/>
            <a:r>
              <a:rPr lang="zh-TW" altLang="en-US" sz="1999" dirty="0"/>
              <a:t>運行後生成訓練模型以及資料相關行之圖表並儲存</a:t>
            </a:r>
            <a:endParaRPr lang="en-US" altLang="zh-TW" sz="1999" dirty="0"/>
          </a:p>
          <a:p>
            <a:r>
              <a:rPr lang="zh-TW" altLang="en-US" sz="2800" dirty="0"/>
              <a:t>進行預測</a:t>
            </a:r>
            <a:endParaRPr lang="en-US" altLang="zh-TW" sz="2800" dirty="0"/>
          </a:p>
          <a:p>
            <a:pPr lvl="1"/>
            <a:r>
              <a:rPr lang="zh-TW" altLang="en-US" sz="1999" dirty="0"/>
              <a:t>使用者在</a:t>
            </a:r>
            <a:r>
              <a:rPr lang="en-US" altLang="zh-TW" sz="1999" dirty="0"/>
              <a:t>UI</a:t>
            </a:r>
            <a:r>
              <a:rPr lang="zh-TW" altLang="en-US" sz="1999" dirty="0"/>
              <a:t>選取欲預測之資料與使用之模型</a:t>
            </a:r>
            <a:endParaRPr lang="en-US" altLang="zh-TW" sz="1999" dirty="0"/>
          </a:p>
          <a:p>
            <a:pPr lvl="1"/>
            <a:r>
              <a:rPr lang="zh-TW" altLang="en-US" sz="1999" dirty="0"/>
              <a:t>運行後進行預測並將結果回傳</a:t>
            </a:r>
            <a:endParaRPr lang="en-US" altLang="zh-TW" sz="1999" dirty="0"/>
          </a:p>
        </p:txBody>
      </p:sp>
    </p:spTree>
    <p:extLst>
      <p:ext uri="{BB962C8B-B14F-4D97-AF65-F5344CB8AC3E}">
        <p14:creationId xmlns:p14="http://schemas.microsoft.com/office/powerpoint/2010/main" val="3192148844"/>
      </p:ext>
    </p:extLst>
  </p:cSld>
  <p:clrMapOvr>
    <a:masterClrMapping/>
  </p:clrMapOvr>
  <mc:AlternateContent xmlns:mc="http://schemas.openxmlformats.org/markup-compatibility/2006" xmlns:p14="http://schemas.microsoft.com/office/powerpoint/2010/main">
    <mc:Choice Requires="p14">
      <p:transition spd="slow" p14:dur="2000" advTm="17262"/>
    </mc:Choice>
    <mc:Fallback xmlns="">
      <p:transition spd="slow" advTm="172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73CE01-902A-4B4F-64AA-CD0A427E8BEA}"/>
              </a:ext>
            </a:extLst>
          </p:cNvPr>
          <p:cNvSpPr>
            <a:spLocks noGrp="1"/>
          </p:cNvSpPr>
          <p:nvPr>
            <p:ph type="title"/>
          </p:nvPr>
        </p:nvSpPr>
        <p:spPr/>
        <p:txBody>
          <a:bodyPr>
            <a:normAutofit/>
          </a:bodyPr>
          <a:lstStyle/>
          <a:p>
            <a:r>
              <a:rPr lang="zh-CN" altLang="en-US" sz="3600" b="0" i="0" kern="1200" spc="100" baseline="0" dirty="0">
                <a:solidFill>
                  <a:srgbClr val="005BAC"/>
                </a:solidFill>
                <a:effectLst/>
                <a:latin typeface="+mn-ea"/>
                <a:ea typeface="+mn-ea"/>
                <a:cs typeface="+mj-cs"/>
              </a:rPr>
              <a:t>角色與責任</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EE04EB34-5E3B-EEB5-3327-BCE07A4C4D41}"/>
              </a:ext>
            </a:extLst>
          </p:cNvPr>
          <p:cNvSpPr>
            <a:spLocks noGrp="1"/>
          </p:cNvSpPr>
          <p:nvPr>
            <p:ph idx="1"/>
          </p:nvPr>
        </p:nvSpPr>
        <p:spPr/>
        <p:txBody>
          <a:bodyPr/>
          <a:lstStyle/>
          <a:p>
            <a:r>
              <a:rPr lang="zh-TW" altLang="en-US" sz="2400" b="0" i="0" kern="1200" dirty="0">
                <a:solidFill>
                  <a:schemeClr val="bg1"/>
                </a:solidFill>
                <a:effectLst/>
                <a:latin typeface="+mn-ea"/>
                <a:ea typeface="+mn-ea"/>
                <a:cs typeface="+mn-cs"/>
              </a:rPr>
              <a:t>張秉中</a:t>
            </a:r>
            <a:r>
              <a:rPr lang="en-US" altLang="zh-TW" sz="2400" b="0" i="0" kern="1200" dirty="0">
                <a:solidFill>
                  <a:schemeClr val="bg1"/>
                </a:solidFill>
                <a:effectLst/>
                <a:latin typeface="+mn-ea"/>
                <a:ea typeface="+mn-ea"/>
                <a:cs typeface="+mn-cs"/>
              </a:rPr>
              <a:t>:</a:t>
            </a:r>
            <a:r>
              <a:rPr lang="zh-TW" altLang="en-US" sz="2400" b="0" i="0" kern="1200" dirty="0">
                <a:solidFill>
                  <a:schemeClr val="bg1"/>
                </a:solidFill>
                <a:effectLst/>
                <a:latin typeface="+mn-ea"/>
                <a:ea typeface="+mn-ea"/>
                <a:cs typeface="+mn-cs"/>
              </a:rPr>
              <a:t>處理雜務與監督排程</a:t>
            </a:r>
            <a:endParaRPr lang="en-US" altLang="zh-TW" sz="2400" b="0" i="0" kern="1200" dirty="0">
              <a:solidFill>
                <a:schemeClr val="bg1"/>
              </a:solidFill>
              <a:effectLst/>
              <a:latin typeface="+mn-ea"/>
              <a:ea typeface="+mn-ea"/>
              <a:cs typeface="+mn-cs"/>
            </a:endParaRPr>
          </a:p>
          <a:p>
            <a:r>
              <a:rPr lang="zh-TW" altLang="en-US" dirty="0"/>
              <a:t>高翊恩</a:t>
            </a:r>
            <a:r>
              <a:rPr lang="en-US" altLang="zh-TW" dirty="0"/>
              <a:t>:UI</a:t>
            </a:r>
            <a:r>
              <a:rPr lang="zh-TW" altLang="en-US" dirty="0"/>
              <a:t>編寫以及前端處理</a:t>
            </a:r>
            <a:endParaRPr lang="en-US" altLang="zh-TW" dirty="0"/>
          </a:p>
          <a:p>
            <a:r>
              <a:rPr lang="zh-TW" altLang="en-US" dirty="0"/>
              <a:t>陳泓宇</a:t>
            </a:r>
            <a:r>
              <a:rPr lang="en-US" altLang="zh-TW" dirty="0"/>
              <a:t>:</a:t>
            </a:r>
            <a:r>
              <a:rPr lang="zh-TW" altLang="en-US" dirty="0"/>
              <a:t>編寫</a:t>
            </a:r>
            <a:r>
              <a:rPr lang="en-US" altLang="zh-TW" dirty="0" err="1"/>
              <a:t>automl</a:t>
            </a:r>
            <a:r>
              <a:rPr lang="zh-TW" altLang="en-US" dirty="0"/>
              <a:t>內部功能函式以及字串分割</a:t>
            </a:r>
          </a:p>
        </p:txBody>
      </p:sp>
    </p:spTree>
    <p:extLst>
      <p:ext uri="{BB962C8B-B14F-4D97-AF65-F5344CB8AC3E}">
        <p14:creationId xmlns:p14="http://schemas.microsoft.com/office/powerpoint/2010/main" val="2428064577"/>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2E179B-7C9E-EE8C-6FA3-2D400C118520}"/>
              </a:ext>
            </a:extLst>
          </p:cNvPr>
          <p:cNvSpPr>
            <a:spLocks noGrp="1"/>
          </p:cNvSpPr>
          <p:nvPr>
            <p:ph type="title"/>
          </p:nvPr>
        </p:nvSpPr>
        <p:spPr/>
        <p:txBody>
          <a:bodyPr>
            <a:normAutofit/>
          </a:bodyPr>
          <a:lstStyle/>
          <a:p>
            <a:r>
              <a:rPr lang="zh-CN" altLang="en-US" sz="3600" b="0" i="0" kern="1200" spc="100" baseline="0" dirty="0">
                <a:solidFill>
                  <a:srgbClr val="005BAC"/>
                </a:solidFill>
                <a:effectLst/>
                <a:latin typeface="+mn-ea"/>
                <a:ea typeface="+mn-ea"/>
                <a:cs typeface="+mj-cs"/>
              </a:rPr>
              <a:t>方法和工具</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BB4385B4-343D-2C0D-93FB-57A6F6A8A5B4}"/>
              </a:ext>
            </a:extLst>
          </p:cNvPr>
          <p:cNvSpPr>
            <a:spLocks noGrp="1"/>
          </p:cNvSpPr>
          <p:nvPr>
            <p:ph idx="1"/>
          </p:nvPr>
        </p:nvSpPr>
        <p:spPr/>
        <p:txBody>
          <a:bodyPr>
            <a:normAutofit/>
          </a:bodyPr>
          <a:lstStyle/>
          <a:p>
            <a:r>
              <a:rPr lang="en-US" altLang="zh-TW" sz="3200" dirty="0" err="1"/>
              <a:t>python3</a:t>
            </a:r>
            <a:endParaRPr lang="en-US" altLang="zh-TW" sz="3200" dirty="0"/>
          </a:p>
          <a:p>
            <a:pPr lvl="1"/>
            <a:r>
              <a:rPr lang="en-US" altLang="zh-TW" sz="2800" dirty="0" err="1"/>
              <a:t>PyQt6</a:t>
            </a:r>
            <a:r>
              <a:rPr lang="en-US" altLang="zh-TW" sz="2800" dirty="0"/>
              <a:t> </a:t>
            </a:r>
            <a:r>
              <a:rPr lang="zh-TW" altLang="en-US" sz="2800" dirty="0"/>
              <a:t>進行</a:t>
            </a:r>
            <a:r>
              <a:rPr lang="en-US" altLang="zh-TW" sz="2800" dirty="0"/>
              <a:t>UI</a:t>
            </a:r>
            <a:r>
              <a:rPr lang="zh-TW" altLang="en-US" sz="2800" dirty="0"/>
              <a:t>撰寫</a:t>
            </a:r>
            <a:endParaRPr lang="en-US" altLang="zh-TW" sz="2800" dirty="0"/>
          </a:p>
          <a:p>
            <a:pPr lvl="1"/>
            <a:r>
              <a:rPr lang="en-US" altLang="zh-TW" sz="2800" dirty="0" err="1"/>
              <a:t>Tensorflow</a:t>
            </a:r>
            <a:r>
              <a:rPr lang="zh-TW" altLang="en-US" sz="2800" dirty="0"/>
              <a:t>，</a:t>
            </a:r>
            <a:r>
              <a:rPr lang="en-US" altLang="zh-TW" sz="2800" dirty="0" err="1"/>
              <a:t>sklearn</a:t>
            </a:r>
            <a:r>
              <a:rPr lang="zh-TW" altLang="en-US" sz="2800" dirty="0"/>
              <a:t>進行模型建立與分析</a:t>
            </a:r>
            <a:endParaRPr lang="en-US" altLang="zh-TW" sz="2800" dirty="0"/>
          </a:p>
          <a:p>
            <a:pPr lvl="1"/>
            <a:r>
              <a:rPr lang="en-US" altLang="zh-TW" sz="2800" dirty="0"/>
              <a:t>pandas</a:t>
            </a:r>
            <a:r>
              <a:rPr lang="zh-TW" altLang="en-US" sz="2800" dirty="0"/>
              <a:t>進行數據處理</a:t>
            </a:r>
            <a:endParaRPr lang="en-US" altLang="zh-TW" sz="2800" dirty="0"/>
          </a:p>
          <a:p>
            <a:pPr lvl="1"/>
            <a:r>
              <a:rPr lang="en-US" altLang="zh-TW" sz="2800" dirty="0"/>
              <a:t>matplotlib</a:t>
            </a:r>
            <a:r>
              <a:rPr lang="zh-TW" altLang="en-US" sz="2800" dirty="0"/>
              <a:t>進行圖表製作</a:t>
            </a:r>
            <a:endParaRPr lang="en-US" altLang="zh-TW" sz="2800" dirty="0"/>
          </a:p>
          <a:p>
            <a:endParaRPr lang="en-US" altLang="zh-TW" sz="3200" dirty="0"/>
          </a:p>
          <a:p>
            <a:endParaRPr lang="en-US" altLang="zh-TW" sz="3200" dirty="0"/>
          </a:p>
        </p:txBody>
      </p:sp>
    </p:spTree>
    <p:extLst>
      <p:ext uri="{BB962C8B-B14F-4D97-AF65-F5344CB8AC3E}">
        <p14:creationId xmlns:p14="http://schemas.microsoft.com/office/powerpoint/2010/main" val="3866016335"/>
      </p:ext>
    </p:extLst>
  </p:cSld>
  <p:clrMapOvr>
    <a:masterClrMapping/>
  </p:clrMapOvr>
  <mc:AlternateContent xmlns:mc="http://schemas.openxmlformats.org/markup-compatibility/2006" xmlns:p14="http://schemas.microsoft.com/office/powerpoint/2010/main">
    <mc:Choice Requires="p14">
      <p:transition spd="slow" p14:dur="2000" advTm="41109"/>
    </mc:Choice>
    <mc:Fallback xmlns="">
      <p:transition spd="slow" advTm="4110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098C-74F1-31E9-6F1F-358221AB5104}"/>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3F370E4-36D5-EA44-E54F-ED0F54A0E67E}"/>
              </a:ext>
            </a:extLst>
          </p:cNvPr>
          <p:cNvSpPr>
            <a:spLocks noGrp="1"/>
          </p:cNvSpPr>
          <p:nvPr>
            <p:ph type="title"/>
          </p:nvPr>
        </p:nvSpPr>
        <p:spPr/>
        <p:txBody>
          <a:bodyPr>
            <a:normAutofit/>
          </a:bodyPr>
          <a:lstStyle/>
          <a:p>
            <a:r>
              <a:rPr lang="zh-TW" altLang="en-US" b="0" dirty="0">
                <a:latin typeface="Tahoma" panose="020B0604030504040204" pitchFamily="34" charset="0"/>
                <a:ea typeface="文鼎中圓" panose="020B0609010101010101" pitchFamily="49" charset="-120"/>
                <a:cs typeface="Tahoma" panose="020B0604030504040204" pitchFamily="34" charset="0"/>
              </a:rPr>
              <a:t>運作流程</a:t>
            </a:r>
            <a:r>
              <a:rPr lang="en-US" altLang="zh-TW" b="0" dirty="0">
                <a:latin typeface="Tahoma" panose="020B0604030504040204" pitchFamily="34" charset="0"/>
                <a:ea typeface="文鼎中圓" panose="020B0609010101010101" pitchFamily="49" charset="-120"/>
                <a:cs typeface="Tahoma" panose="020B0604030504040204" pitchFamily="34" charset="0"/>
              </a:rPr>
              <a:t>(1)</a:t>
            </a:r>
            <a:endParaRPr lang="zh-TW" altLang="en-US" b="0"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B046B937-0E6E-34C4-3177-21ADDE3C5015}"/>
              </a:ext>
            </a:extLst>
          </p:cNvPr>
          <p:cNvSpPr>
            <a:spLocks noGrp="1"/>
          </p:cNvSpPr>
          <p:nvPr>
            <p:ph idx="1"/>
          </p:nvPr>
        </p:nvSpPr>
        <p:spPr>
          <a:xfrm>
            <a:off x="477788" y="1474439"/>
            <a:ext cx="10153128" cy="4474841"/>
          </a:xfrm>
        </p:spPr>
        <p:txBody>
          <a:bodyPr>
            <a:normAutofit/>
          </a:bodyPr>
          <a:lstStyle/>
          <a:p>
            <a:r>
              <a:rPr lang="zh-TW" altLang="en-US" sz="3000" dirty="0"/>
              <a:t>輸入</a:t>
            </a:r>
            <a:r>
              <a:rPr lang="en-US" altLang="zh-TW" sz="2799" dirty="0"/>
              <a:t>:</a:t>
            </a:r>
            <a:r>
              <a:rPr lang="zh-TW" altLang="en-US" sz="2799" dirty="0"/>
              <a:t>訓練的資料，選擇之預測模型</a:t>
            </a:r>
            <a:endParaRPr lang="en-US" altLang="zh-TW" sz="2799" dirty="0"/>
          </a:p>
          <a:p>
            <a:r>
              <a:rPr lang="zh-TW" altLang="en-US" sz="3000" dirty="0"/>
              <a:t>處理</a:t>
            </a:r>
            <a:endParaRPr lang="en-US" altLang="zh-TW" sz="3000" dirty="0"/>
          </a:p>
          <a:p>
            <a:pPr lvl="1"/>
            <a:r>
              <a:rPr lang="zh-TW" altLang="en-US" sz="2399" dirty="0"/>
              <a:t>將已知資料進行擴增並且分解為訓練資料與測試資料</a:t>
            </a:r>
            <a:endParaRPr lang="en-US" altLang="zh-TW" sz="2399" dirty="0"/>
          </a:p>
          <a:p>
            <a:pPr lvl="1"/>
            <a:r>
              <a:rPr lang="zh-TW" altLang="en-US" sz="2399" dirty="0"/>
              <a:t>將已知資料套入選擇之模型運行</a:t>
            </a:r>
            <a:endParaRPr lang="en-US" altLang="zh-TW" sz="2399" dirty="0"/>
          </a:p>
          <a:p>
            <a:r>
              <a:rPr lang="zh-TW" altLang="en-US" sz="3000" dirty="0"/>
              <a:t>輸出</a:t>
            </a:r>
            <a:endParaRPr lang="en-US" altLang="zh-TW" sz="2399" dirty="0"/>
          </a:p>
          <a:p>
            <a:pPr lvl="1"/>
            <a:r>
              <a:rPr lang="zh-TW" altLang="en-US" sz="2399" dirty="0"/>
              <a:t>模型之檔案</a:t>
            </a:r>
            <a:endParaRPr lang="en-US" altLang="zh-TW" sz="2399" dirty="0"/>
          </a:p>
          <a:p>
            <a:pPr lvl="1"/>
            <a:r>
              <a:rPr lang="zh-TW" altLang="en-US" sz="2399" dirty="0"/>
              <a:t>輸入與結果之相關圖表與資料</a:t>
            </a:r>
            <a:endParaRPr lang="en-US" altLang="zh-TW" sz="2399" dirty="0"/>
          </a:p>
        </p:txBody>
      </p:sp>
    </p:spTree>
    <p:extLst>
      <p:ext uri="{BB962C8B-B14F-4D97-AF65-F5344CB8AC3E}">
        <p14:creationId xmlns:p14="http://schemas.microsoft.com/office/powerpoint/2010/main" val="2078516281"/>
      </p:ext>
    </p:extLst>
  </p:cSld>
  <p:clrMapOvr>
    <a:masterClrMapping/>
  </p:clrMapOvr>
  <mc:AlternateContent xmlns:mc="http://schemas.openxmlformats.org/markup-compatibility/2006" xmlns:p14="http://schemas.microsoft.com/office/powerpoint/2010/main">
    <mc:Choice Requires="p14">
      <p:transition spd="slow" p14:dur="2000" advTm="44452"/>
    </mc:Choice>
    <mc:Fallback xmlns="">
      <p:transition spd="slow" advTm="44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098C-74F1-31E9-6F1F-358221AB5104}"/>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3F370E4-36D5-EA44-E54F-ED0F54A0E67E}"/>
              </a:ext>
            </a:extLst>
          </p:cNvPr>
          <p:cNvSpPr>
            <a:spLocks noGrp="1"/>
          </p:cNvSpPr>
          <p:nvPr>
            <p:ph type="title"/>
          </p:nvPr>
        </p:nvSpPr>
        <p:spPr/>
        <p:txBody>
          <a:bodyPr>
            <a:normAutofit/>
          </a:bodyPr>
          <a:lstStyle/>
          <a:p>
            <a:r>
              <a:rPr lang="zh-TW" altLang="en-US" b="0" dirty="0">
                <a:latin typeface="Tahoma" panose="020B0604030504040204" pitchFamily="34" charset="0"/>
                <a:ea typeface="文鼎中圓" panose="020B0609010101010101" pitchFamily="49" charset="-120"/>
                <a:cs typeface="Tahoma" panose="020B0604030504040204" pitchFamily="34" charset="0"/>
              </a:rPr>
              <a:t>運作流程</a:t>
            </a:r>
            <a:r>
              <a:rPr lang="en-US" altLang="zh-TW" b="0" dirty="0">
                <a:latin typeface="Tahoma" panose="020B0604030504040204" pitchFamily="34" charset="0"/>
                <a:ea typeface="文鼎中圓" panose="020B0609010101010101" pitchFamily="49" charset="-120"/>
                <a:cs typeface="Tahoma" panose="020B0604030504040204" pitchFamily="34" charset="0"/>
              </a:rPr>
              <a:t>(1)</a:t>
            </a:r>
            <a:endParaRPr lang="zh-TW" altLang="en-US" b="0" dirty="0">
              <a:latin typeface="Tahoma" panose="020B0604030504040204" pitchFamily="34" charset="0"/>
              <a:ea typeface="文鼎中圓" panose="020B0609010101010101" pitchFamily="49" charset="-120"/>
              <a:cs typeface="Tahoma" panose="020B0604030504040204" pitchFamily="34" charset="0"/>
            </a:endParaRPr>
          </a:p>
        </p:txBody>
      </p:sp>
      <p:sp>
        <p:nvSpPr>
          <p:cNvPr id="5" name="矩形: 圓角 4">
            <a:extLst>
              <a:ext uri="{FF2B5EF4-FFF2-40B4-BE49-F238E27FC236}">
                <a16:creationId xmlns:a16="http://schemas.microsoft.com/office/drawing/2014/main" id="{DAFE6AA3-7F1E-5859-7E41-59DD9C9A9384}"/>
              </a:ext>
            </a:extLst>
          </p:cNvPr>
          <p:cNvSpPr/>
          <p:nvPr/>
        </p:nvSpPr>
        <p:spPr>
          <a:xfrm>
            <a:off x="4497661" y="1497781"/>
            <a:ext cx="902811" cy="386243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TW" sz="3600" dirty="0">
                <a:solidFill>
                  <a:schemeClr val="bg1"/>
                </a:solidFill>
              </a:rPr>
              <a:t>UI</a:t>
            </a:r>
            <a:endParaRPr lang="zh-TW" altLang="en-US" sz="3600" dirty="0">
              <a:solidFill>
                <a:schemeClr val="bg1"/>
              </a:solidFill>
            </a:endParaRPr>
          </a:p>
        </p:txBody>
      </p:sp>
      <p:sp>
        <p:nvSpPr>
          <p:cNvPr id="7" name="矩形: 圓角 6">
            <a:extLst>
              <a:ext uri="{FF2B5EF4-FFF2-40B4-BE49-F238E27FC236}">
                <a16:creationId xmlns:a16="http://schemas.microsoft.com/office/drawing/2014/main" id="{0B4D5043-1C03-A996-D30F-9951B566587C}"/>
              </a:ext>
            </a:extLst>
          </p:cNvPr>
          <p:cNvSpPr/>
          <p:nvPr/>
        </p:nvSpPr>
        <p:spPr>
          <a:xfrm>
            <a:off x="326885" y="1438770"/>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訓練資料</a:t>
            </a:r>
            <a:endParaRPr lang="en-US" altLang="zh-TW" sz="3600" dirty="0">
              <a:solidFill>
                <a:schemeClr val="bg1"/>
              </a:solidFill>
            </a:endParaRPr>
          </a:p>
        </p:txBody>
      </p:sp>
      <p:sp>
        <p:nvSpPr>
          <p:cNvPr id="8" name="矩形: 圓角 7">
            <a:extLst>
              <a:ext uri="{FF2B5EF4-FFF2-40B4-BE49-F238E27FC236}">
                <a16:creationId xmlns:a16="http://schemas.microsoft.com/office/drawing/2014/main" id="{58FAE22E-404A-FA75-189D-4BF7A0AE5447}"/>
              </a:ext>
            </a:extLst>
          </p:cNvPr>
          <p:cNvSpPr/>
          <p:nvPr/>
        </p:nvSpPr>
        <p:spPr>
          <a:xfrm>
            <a:off x="6509024" y="1291933"/>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資料處理</a:t>
            </a:r>
          </a:p>
        </p:txBody>
      </p:sp>
      <p:sp>
        <p:nvSpPr>
          <p:cNvPr id="9" name="矩形: 圓角 8">
            <a:extLst>
              <a:ext uri="{FF2B5EF4-FFF2-40B4-BE49-F238E27FC236}">
                <a16:creationId xmlns:a16="http://schemas.microsoft.com/office/drawing/2014/main" id="{C3FE0D3F-7D6C-9C70-9FE5-4A2A8010A5F3}"/>
              </a:ext>
            </a:extLst>
          </p:cNvPr>
          <p:cNvSpPr/>
          <p:nvPr/>
        </p:nvSpPr>
        <p:spPr>
          <a:xfrm>
            <a:off x="10042822" y="1136330"/>
            <a:ext cx="1789204" cy="458533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資料庫</a:t>
            </a:r>
          </a:p>
        </p:txBody>
      </p:sp>
      <p:sp>
        <p:nvSpPr>
          <p:cNvPr id="12" name="矩形: 圓角 11">
            <a:extLst>
              <a:ext uri="{FF2B5EF4-FFF2-40B4-BE49-F238E27FC236}">
                <a16:creationId xmlns:a16="http://schemas.microsoft.com/office/drawing/2014/main" id="{264A09CA-E30A-AA8C-AB54-EB852EF12FCB}"/>
              </a:ext>
            </a:extLst>
          </p:cNvPr>
          <p:cNvSpPr/>
          <p:nvPr/>
        </p:nvSpPr>
        <p:spPr>
          <a:xfrm>
            <a:off x="326885" y="4221088"/>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使用模型</a:t>
            </a:r>
          </a:p>
        </p:txBody>
      </p:sp>
      <p:cxnSp>
        <p:nvCxnSpPr>
          <p:cNvPr id="21" name="接點: 肘形 20">
            <a:extLst>
              <a:ext uri="{FF2B5EF4-FFF2-40B4-BE49-F238E27FC236}">
                <a16:creationId xmlns:a16="http://schemas.microsoft.com/office/drawing/2014/main" id="{1162DEDE-59EE-8FFB-265B-CF307675A4F0}"/>
              </a:ext>
            </a:extLst>
          </p:cNvPr>
          <p:cNvCxnSpPr>
            <a:cxnSpLocks/>
            <a:stCxn id="7" idx="3"/>
            <a:endCxn id="5" idx="1"/>
          </p:cNvCxnSpPr>
          <p:nvPr/>
        </p:nvCxnSpPr>
        <p:spPr>
          <a:xfrm>
            <a:off x="2631141" y="1978830"/>
            <a:ext cx="1866520" cy="1450170"/>
          </a:xfrm>
          <a:prstGeom prst="bentConnector3">
            <a:avLst>
              <a:gd name="adj1" fmla="val 50000"/>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76BA974-3128-0797-11F7-5D2D89E6FFF1}"/>
              </a:ext>
            </a:extLst>
          </p:cNvPr>
          <p:cNvCxnSpPr>
            <a:cxnSpLocks/>
            <a:stCxn id="12" idx="3"/>
            <a:endCxn id="5" idx="1"/>
          </p:cNvCxnSpPr>
          <p:nvPr/>
        </p:nvCxnSpPr>
        <p:spPr>
          <a:xfrm flipV="1">
            <a:off x="2631141" y="3429000"/>
            <a:ext cx="1866520" cy="1332148"/>
          </a:xfrm>
          <a:prstGeom prst="bentConnector3">
            <a:avLst>
              <a:gd name="adj1" fmla="val 50000"/>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68190630-4DA6-8F9D-22E7-58C16E71FF5E}"/>
              </a:ext>
            </a:extLst>
          </p:cNvPr>
          <p:cNvSpPr txBox="1"/>
          <p:nvPr/>
        </p:nvSpPr>
        <p:spPr>
          <a:xfrm>
            <a:off x="2747200" y="1875822"/>
            <a:ext cx="902811" cy="954107"/>
          </a:xfrm>
          <a:prstGeom prst="rect">
            <a:avLst/>
          </a:prstGeom>
          <a:noFill/>
        </p:spPr>
        <p:txBody>
          <a:bodyPr wrap="none" rtlCol="0">
            <a:spAutoFit/>
          </a:bodyPr>
          <a:lstStyle/>
          <a:p>
            <a:pPr algn="ctr"/>
            <a:r>
              <a:rPr lang="en-US" altLang="zh-TW" sz="2800" dirty="0">
                <a:solidFill>
                  <a:schemeClr val="bg1"/>
                </a:solidFill>
              </a:rPr>
              <a:t>1</a:t>
            </a:r>
          </a:p>
          <a:p>
            <a:pPr algn="ctr"/>
            <a:r>
              <a:rPr lang="zh-TW" altLang="en-US" sz="2800" dirty="0">
                <a:solidFill>
                  <a:schemeClr val="bg1"/>
                </a:solidFill>
              </a:rPr>
              <a:t>匯入</a:t>
            </a:r>
            <a:endParaRPr lang="en-US" altLang="zh-TW" sz="2800" dirty="0">
              <a:solidFill>
                <a:schemeClr val="bg1"/>
              </a:solidFill>
            </a:endParaRPr>
          </a:p>
        </p:txBody>
      </p:sp>
      <p:sp>
        <p:nvSpPr>
          <p:cNvPr id="32" name="矩形: 圓角 31">
            <a:extLst>
              <a:ext uri="{FF2B5EF4-FFF2-40B4-BE49-F238E27FC236}">
                <a16:creationId xmlns:a16="http://schemas.microsoft.com/office/drawing/2014/main" id="{B0ED165E-E0AE-B38D-E767-7F9D64E4292F}"/>
              </a:ext>
            </a:extLst>
          </p:cNvPr>
          <p:cNvSpPr/>
          <p:nvPr/>
        </p:nvSpPr>
        <p:spPr>
          <a:xfrm>
            <a:off x="6535402" y="4581128"/>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訓練模型</a:t>
            </a:r>
          </a:p>
        </p:txBody>
      </p:sp>
      <p:cxnSp>
        <p:nvCxnSpPr>
          <p:cNvPr id="43" name="接點: 肘形 42">
            <a:extLst>
              <a:ext uri="{FF2B5EF4-FFF2-40B4-BE49-F238E27FC236}">
                <a16:creationId xmlns:a16="http://schemas.microsoft.com/office/drawing/2014/main" id="{3E2C3B96-3E7C-9313-48EF-C7ADA07A223B}"/>
              </a:ext>
            </a:extLst>
          </p:cNvPr>
          <p:cNvCxnSpPr>
            <a:cxnSpLocks/>
            <a:endCxn id="8" idx="1"/>
          </p:cNvCxnSpPr>
          <p:nvPr/>
        </p:nvCxnSpPr>
        <p:spPr>
          <a:xfrm flipV="1">
            <a:off x="5413661" y="1831993"/>
            <a:ext cx="1095363" cy="985105"/>
          </a:xfrm>
          <a:prstGeom prst="bentConnector3">
            <a:avLst>
              <a:gd name="adj1" fmla="val 7191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76878F84-3935-D470-69AC-183E269FE357}"/>
              </a:ext>
            </a:extLst>
          </p:cNvPr>
          <p:cNvSpPr txBox="1"/>
          <p:nvPr/>
        </p:nvSpPr>
        <p:spPr>
          <a:xfrm>
            <a:off x="5301836" y="1815176"/>
            <a:ext cx="902811" cy="954107"/>
          </a:xfrm>
          <a:prstGeom prst="rect">
            <a:avLst/>
          </a:prstGeom>
          <a:noFill/>
        </p:spPr>
        <p:txBody>
          <a:bodyPr wrap="none" rtlCol="0">
            <a:spAutoFit/>
          </a:bodyPr>
          <a:lstStyle/>
          <a:p>
            <a:pPr algn="ctr"/>
            <a:r>
              <a:rPr lang="en-US" altLang="zh-TW" sz="2800" dirty="0">
                <a:solidFill>
                  <a:schemeClr val="bg1"/>
                </a:solidFill>
              </a:rPr>
              <a:t>2</a:t>
            </a:r>
          </a:p>
          <a:p>
            <a:pPr algn="ctr"/>
            <a:r>
              <a:rPr lang="zh-TW" altLang="en-US" sz="2800" dirty="0">
                <a:solidFill>
                  <a:schemeClr val="bg1"/>
                </a:solidFill>
              </a:rPr>
              <a:t>處理</a:t>
            </a:r>
            <a:endParaRPr lang="en-US" altLang="zh-TW" sz="2800" dirty="0">
              <a:solidFill>
                <a:schemeClr val="bg1"/>
              </a:solidFill>
            </a:endParaRPr>
          </a:p>
        </p:txBody>
      </p:sp>
      <p:cxnSp>
        <p:nvCxnSpPr>
          <p:cNvPr id="50" name="接點: 肘形 49">
            <a:extLst>
              <a:ext uri="{FF2B5EF4-FFF2-40B4-BE49-F238E27FC236}">
                <a16:creationId xmlns:a16="http://schemas.microsoft.com/office/drawing/2014/main" id="{EC824DF1-060E-5C5D-8F92-ED1B30C5EECA}"/>
              </a:ext>
            </a:extLst>
          </p:cNvPr>
          <p:cNvCxnSpPr>
            <a:cxnSpLocks/>
          </p:cNvCxnSpPr>
          <p:nvPr/>
        </p:nvCxnSpPr>
        <p:spPr>
          <a:xfrm rot="10800000" flipV="1">
            <a:off x="5400474" y="2372055"/>
            <a:ext cx="2782171" cy="742560"/>
          </a:xfrm>
          <a:prstGeom prst="bentConnector3">
            <a:avLst>
              <a:gd name="adj1" fmla="val -94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文字方塊 52">
            <a:extLst>
              <a:ext uri="{FF2B5EF4-FFF2-40B4-BE49-F238E27FC236}">
                <a16:creationId xmlns:a16="http://schemas.microsoft.com/office/drawing/2014/main" id="{C3792281-CDC8-377F-B85F-C4BCD483A317}"/>
              </a:ext>
            </a:extLst>
          </p:cNvPr>
          <p:cNvSpPr txBox="1"/>
          <p:nvPr/>
        </p:nvSpPr>
        <p:spPr>
          <a:xfrm>
            <a:off x="6535356" y="2226861"/>
            <a:ext cx="1620957" cy="954107"/>
          </a:xfrm>
          <a:prstGeom prst="rect">
            <a:avLst/>
          </a:prstGeom>
          <a:noFill/>
        </p:spPr>
        <p:txBody>
          <a:bodyPr wrap="none" rtlCol="0">
            <a:spAutoFit/>
          </a:bodyPr>
          <a:lstStyle/>
          <a:p>
            <a:pPr algn="ctr"/>
            <a:r>
              <a:rPr lang="en-US" altLang="zh-TW" sz="2800" dirty="0">
                <a:solidFill>
                  <a:schemeClr val="bg1"/>
                </a:solidFill>
              </a:rPr>
              <a:t>3</a:t>
            </a:r>
          </a:p>
          <a:p>
            <a:pPr algn="ctr"/>
            <a:r>
              <a:rPr lang="zh-TW" altLang="en-US" sz="2800" dirty="0">
                <a:solidFill>
                  <a:schemeClr val="bg1"/>
                </a:solidFill>
              </a:rPr>
              <a:t>資料項目</a:t>
            </a:r>
            <a:endParaRPr lang="en-US" altLang="zh-TW" sz="2800" dirty="0">
              <a:solidFill>
                <a:schemeClr val="bg1"/>
              </a:solidFill>
            </a:endParaRPr>
          </a:p>
        </p:txBody>
      </p:sp>
      <p:sp>
        <p:nvSpPr>
          <p:cNvPr id="54" name="文字方塊 53">
            <a:extLst>
              <a:ext uri="{FF2B5EF4-FFF2-40B4-BE49-F238E27FC236}">
                <a16:creationId xmlns:a16="http://schemas.microsoft.com/office/drawing/2014/main" id="{B923D7B4-3A43-D7FB-9665-5A9EB2AE6480}"/>
              </a:ext>
            </a:extLst>
          </p:cNvPr>
          <p:cNvSpPr txBox="1"/>
          <p:nvPr/>
        </p:nvSpPr>
        <p:spPr>
          <a:xfrm>
            <a:off x="2683266" y="3853350"/>
            <a:ext cx="902811" cy="954107"/>
          </a:xfrm>
          <a:prstGeom prst="rect">
            <a:avLst/>
          </a:prstGeom>
          <a:noFill/>
        </p:spPr>
        <p:txBody>
          <a:bodyPr wrap="none" rtlCol="0">
            <a:spAutoFit/>
          </a:bodyPr>
          <a:lstStyle/>
          <a:p>
            <a:pPr algn="ctr"/>
            <a:r>
              <a:rPr lang="en-US" altLang="zh-TW" sz="2800" dirty="0">
                <a:solidFill>
                  <a:schemeClr val="bg1"/>
                </a:solidFill>
              </a:rPr>
              <a:t>4</a:t>
            </a:r>
          </a:p>
          <a:p>
            <a:pPr algn="ctr"/>
            <a:r>
              <a:rPr lang="zh-TW" altLang="en-US" sz="2800" dirty="0">
                <a:solidFill>
                  <a:schemeClr val="bg1"/>
                </a:solidFill>
              </a:rPr>
              <a:t>選取</a:t>
            </a:r>
            <a:endParaRPr lang="en-US" altLang="zh-TW" sz="2800" dirty="0">
              <a:solidFill>
                <a:schemeClr val="bg1"/>
              </a:solidFill>
            </a:endParaRPr>
          </a:p>
        </p:txBody>
      </p:sp>
      <p:cxnSp>
        <p:nvCxnSpPr>
          <p:cNvPr id="55" name="接點: 肘形 54">
            <a:extLst>
              <a:ext uri="{FF2B5EF4-FFF2-40B4-BE49-F238E27FC236}">
                <a16:creationId xmlns:a16="http://schemas.microsoft.com/office/drawing/2014/main" id="{4ADB3807-97CE-5C89-057A-2E1E79891A8D}"/>
              </a:ext>
            </a:extLst>
          </p:cNvPr>
          <p:cNvCxnSpPr>
            <a:cxnSpLocks/>
            <a:endCxn id="32" idx="1"/>
          </p:cNvCxnSpPr>
          <p:nvPr/>
        </p:nvCxnSpPr>
        <p:spPr>
          <a:xfrm>
            <a:off x="5409071" y="4095074"/>
            <a:ext cx="1126331" cy="1026114"/>
          </a:xfrm>
          <a:prstGeom prst="bentConnector3">
            <a:avLst>
              <a:gd name="adj1" fmla="val 1448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7B3D1066-230B-46A3-3ECF-08EB1FFB3F56}"/>
              </a:ext>
            </a:extLst>
          </p:cNvPr>
          <p:cNvSpPr txBox="1"/>
          <p:nvPr/>
        </p:nvSpPr>
        <p:spPr>
          <a:xfrm>
            <a:off x="5565961" y="4167081"/>
            <a:ext cx="902811" cy="954107"/>
          </a:xfrm>
          <a:prstGeom prst="rect">
            <a:avLst/>
          </a:prstGeom>
          <a:noFill/>
        </p:spPr>
        <p:txBody>
          <a:bodyPr wrap="none" rtlCol="0">
            <a:spAutoFit/>
          </a:bodyPr>
          <a:lstStyle/>
          <a:p>
            <a:pPr algn="ctr"/>
            <a:r>
              <a:rPr lang="en-US" altLang="zh-TW" sz="2800" dirty="0">
                <a:solidFill>
                  <a:schemeClr val="bg1"/>
                </a:solidFill>
              </a:rPr>
              <a:t>5</a:t>
            </a:r>
          </a:p>
          <a:p>
            <a:pPr algn="ctr"/>
            <a:r>
              <a:rPr lang="zh-TW" altLang="en-US" sz="2800" dirty="0">
                <a:solidFill>
                  <a:schemeClr val="bg1"/>
                </a:solidFill>
              </a:rPr>
              <a:t>執行</a:t>
            </a:r>
            <a:endParaRPr lang="en-US" altLang="zh-TW" sz="2800" dirty="0">
              <a:solidFill>
                <a:schemeClr val="bg1"/>
              </a:solidFill>
            </a:endParaRPr>
          </a:p>
        </p:txBody>
      </p:sp>
      <p:cxnSp>
        <p:nvCxnSpPr>
          <p:cNvPr id="62" name="接點: 肘形 61">
            <a:extLst>
              <a:ext uri="{FF2B5EF4-FFF2-40B4-BE49-F238E27FC236}">
                <a16:creationId xmlns:a16="http://schemas.microsoft.com/office/drawing/2014/main" id="{390B7CDB-F7B3-46FE-0C99-4F2109359C35}"/>
              </a:ext>
            </a:extLst>
          </p:cNvPr>
          <p:cNvCxnSpPr>
            <a:cxnSpLocks/>
            <a:stCxn id="32" idx="3"/>
            <a:endCxn id="9" idx="1"/>
          </p:cNvCxnSpPr>
          <p:nvPr/>
        </p:nvCxnSpPr>
        <p:spPr>
          <a:xfrm flipV="1">
            <a:off x="8839658" y="3429000"/>
            <a:ext cx="1203164" cy="1692188"/>
          </a:xfrm>
          <a:prstGeom prst="bentConnector3">
            <a:avLst>
              <a:gd name="adj1" fmla="val 12950"/>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6" name="文字方塊 65">
            <a:extLst>
              <a:ext uri="{FF2B5EF4-FFF2-40B4-BE49-F238E27FC236}">
                <a16:creationId xmlns:a16="http://schemas.microsoft.com/office/drawing/2014/main" id="{BCF45CE9-E18D-F523-0DF0-6BAC6DE113A0}"/>
              </a:ext>
            </a:extLst>
          </p:cNvPr>
          <p:cNvSpPr txBox="1"/>
          <p:nvPr/>
        </p:nvSpPr>
        <p:spPr>
          <a:xfrm>
            <a:off x="8907892" y="3438863"/>
            <a:ext cx="1261884" cy="954107"/>
          </a:xfrm>
          <a:prstGeom prst="rect">
            <a:avLst/>
          </a:prstGeom>
          <a:noFill/>
        </p:spPr>
        <p:txBody>
          <a:bodyPr wrap="none" rtlCol="0">
            <a:spAutoFit/>
          </a:bodyPr>
          <a:lstStyle/>
          <a:p>
            <a:pPr algn="ctr"/>
            <a:r>
              <a:rPr lang="en-US" altLang="zh-TW" sz="2800" dirty="0">
                <a:solidFill>
                  <a:schemeClr val="bg1"/>
                </a:solidFill>
              </a:rPr>
              <a:t>6</a:t>
            </a:r>
          </a:p>
          <a:p>
            <a:pPr algn="ctr"/>
            <a:r>
              <a:rPr lang="zh-TW" altLang="en-US" sz="2800" dirty="0">
                <a:solidFill>
                  <a:schemeClr val="bg1"/>
                </a:solidFill>
              </a:rPr>
              <a:t>模型檔</a:t>
            </a:r>
            <a:endParaRPr lang="en-US" altLang="zh-TW" sz="2800" dirty="0">
              <a:solidFill>
                <a:schemeClr val="bg1"/>
              </a:solidFill>
            </a:endParaRPr>
          </a:p>
        </p:txBody>
      </p:sp>
      <p:cxnSp>
        <p:nvCxnSpPr>
          <p:cNvPr id="74" name="接點: 肘形 73">
            <a:extLst>
              <a:ext uri="{FF2B5EF4-FFF2-40B4-BE49-F238E27FC236}">
                <a16:creationId xmlns:a16="http://schemas.microsoft.com/office/drawing/2014/main" id="{4E69675C-C4EF-2269-FED1-219B7C94ED07}"/>
              </a:ext>
            </a:extLst>
          </p:cNvPr>
          <p:cNvCxnSpPr>
            <a:cxnSpLocks/>
            <a:stCxn id="32" idx="0"/>
          </p:cNvCxnSpPr>
          <p:nvPr/>
        </p:nvCxnSpPr>
        <p:spPr>
          <a:xfrm rot="16200000" flipV="1">
            <a:off x="6084674" y="2978271"/>
            <a:ext cx="926453" cy="2279261"/>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9" name="文字方塊 88">
            <a:extLst>
              <a:ext uri="{FF2B5EF4-FFF2-40B4-BE49-F238E27FC236}">
                <a16:creationId xmlns:a16="http://schemas.microsoft.com/office/drawing/2014/main" id="{106E1921-F2F2-C9E7-D674-B7BEB585682B}"/>
              </a:ext>
            </a:extLst>
          </p:cNvPr>
          <p:cNvSpPr txBox="1"/>
          <p:nvPr/>
        </p:nvSpPr>
        <p:spPr>
          <a:xfrm>
            <a:off x="6130051" y="3568285"/>
            <a:ext cx="1620957" cy="954107"/>
          </a:xfrm>
          <a:prstGeom prst="rect">
            <a:avLst/>
          </a:prstGeom>
          <a:noFill/>
        </p:spPr>
        <p:txBody>
          <a:bodyPr wrap="none" rtlCol="0">
            <a:spAutoFit/>
          </a:bodyPr>
          <a:lstStyle/>
          <a:p>
            <a:pPr algn="ctr"/>
            <a:r>
              <a:rPr lang="en-US" altLang="zh-TW" sz="2800" dirty="0">
                <a:solidFill>
                  <a:schemeClr val="bg1"/>
                </a:solidFill>
              </a:rPr>
              <a:t>6</a:t>
            </a:r>
          </a:p>
          <a:p>
            <a:pPr algn="ctr"/>
            <a:r>
              <a:rPr lang="zh-TW" altLang="en-US" sz="2800" dirty="0">
                <a:solidFill>
                  <a:schemeClr val="bg1"/>
                </a:solidFill>
              </a:rPr>
              <a:t>相關數據</a:t>
            </a:r>
            <a:endParaRPr lang="en-US" altLang="zh-TW" sz="2800" dirty="0">
              <a:solidFill>
                <a:schemeClr val="bg1"/>
              </a:solidFill>
            </a:endParaRPr>
          </a:p>
        </p:txBody>
      </p:sp>
    </p:spTree>
    <p:extLst>
      <p:ext uri="{BB962C8B-B14F-4D97-AF65-F5344CB8AC3E}">
        <p14:creationId xmlns:p14="http://schemas.microsoft.com/office/powerpoint/2010/main" val="3183385669"/>
      </p:ext>
    </p:extLst>
  </p:cSld>
  <p:clrMapOvr>
    <a:masterClrMapping/>
  </p:clrMapOvr>
  <mc:AlternateContent xmlns:mc="http://schemas.openxmlformats.org/markup-compatibility/2006" xmlns:p14="http://schemas.microsoft.com/office/powerpoint/2010/main">
    <mc:Choice Requires="p14">
      <p:transition spd="slow" p14:dur="2000" advTm="44452"/>
    </mc:Choice>
    <mc:Fallback xmlns="">
      <p:transition spd="slow" advTm="44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ED5D5-0AC2-9D96-4EFB-8CC8FA3A5E5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12B11CC-2F72-55D6-D1DA-E562DF2C3A88}"/>
              </a:ext>
            </a:extLst>
          </p:cNvPr>
          <p:cNvSpPr>
            <a:spLocks noGrp="1"/>
          </p:cNvSpPr>
          <p:nvPr>
            <p:ph type="title"/>
          </p:nvPr>
        </p:nvSpPr>
        <p:spPr/>
        <p:txBody>
          <a:bodyPr>
            <a:normAutofit/>
          </a:bodyPr>
          <a:lstStyle/>
          <a:p>
            <a:r>
              <a:rPr lang="zh-TW" altLang="en-US" b="0" dirty="0">
                <a:latin typeface="Tahoma" panose="020B0604030504040204" pitchFamily="34" charset="0"/>
                <a:ea typeface="文鼎中圓" panose="020B0609010101010101" pitchFamily="49" charset="-120"/>
                <a:cs typeface="Tahoma" panose="020B0604030504040204" pitchFamily="34" charset="0"/>
              </a:rPr>
              <a:t>運作流程</a:t>
            </a:r>
            <a:r>
              <a:rPr lang="en-US" altLang="zh-TW" b="0" dirty="0">
                <a:latin typeface="Tahoma" panose="020B0604030504040204" pitchFamily="34" charset="0"/>
                <a:ea typeface="文鼎中圓" panose="020B0609010101010101" pitchFamily="49" charset="-120"/>
                <a:cs typeface="Tahoma" panose="020B0604030504040204" pitchFamily="34" charset="0"/>
              </a:rPr>
              <a:t>(2)</a:t>
            </a:r>
            <a:endParaRPr lang="zh-TW" altLang="en-US" b="0"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04C07E8E-5F0C-4280-D182-EC818731BC91}"/>
              </a:ext>
            </a:extLst>
          </p:cNvPr>
          <p:cNvSpPr>
            <a:spLocks noGrp="1"/>
          </p:cNvSpPr>
          <p:nvPr>
            <p:ph idx="1"/>
          </p:nvPr>
        </p:nvSpPr>
        <p:spPr>
          <a:xfrm>
            <a:off x="477788" y="1474439"/>
            <a:ext cx="10153128" cy="4474841"/>
          </a:xfrm>
        </p:spPr>
        <p:txBody>
          <a:bodyPr>
            <a:normAutofit/>
          </a:bodyPr>
          <a:lstStyle/>
          <a:p>
            <a:r>
              <a:rPr lang="zh-TW" altLang="en-US" sz="3000" dirty="0"/>
              <a:t>輸入</a:t>
            </a:r>
            <a:r>
              <a:rPr lang="en-US" altLang="zh-TW" sz="2799" dirty="0"/>
              <a:t>:</a:t>
            </a:r>
            <a:r>
              <a:rPr lang="zh-TW" altLang="en-US" sz="2799" dirty="0"/>
              <a:t>需要預測之目標資料，之前已訓練好之模型檔</a:t>
            </a:r>
            <a:endParaRPr lang="en-US" altLang="zh-TW" sz="2799" dirty="0"/>
          </a:p>
          <a:p>
            <a:r>
              <a:rPr lang="zh-TW" altLang="en-US" sz="3000" dirty="0"/>
              <a:t>處理</a:t>
            </a:r>
            <a:r>
              <a:rPr lang="en-US" altLang="zh-TW" sz="3000" dirty="0"/>
              <a:t>:</a:t>
            </a:r>
          </a:p>
          <a:p>
            <a:pPr lvl="1"/>
            <a:r>
              <a:rPr lang="zh-TW" altLang="en-US" sz="2399" dirty="0"/>
              <a:t>讀取模型檔，並將目標資料代入進行預測</a:t>
            </a:r>
            <a:endParaRPr lang="en-US" altLang="zh-TW" sz="2399" dirty="0"/>
          </a:p>
          <a:p>
            <a:r>
              <a:rPr lang="zh-TW" altLang="en-US" sz="3000" dirty="0"/>
              <a:t>輸出</a:t>
            </a:r>
            <a:r>
              <a:rPr lang="en-US" altLang="zh-TW" sz="2799" dirty="0"/>
              <a:t>:</a:t>
            </a:r>
            <a:endParaRPr lang="en-US" altLang="zh-TW" sz="2399" dirty="0"/>
          </a:p>
          <a:p>
            <a:pPr lvl="1"/>
            <a:r>
              <a:rPr lang="zh-TW" altLang="en-US" sz="2399" dirty="0"/>
              <a:t>匯出一份</a:t>
            </a:r>
            <a:r>
              <a:rPr lang="en-US" altLang="zh-TW" sz="2399" dirty="0"/>
              <a:t>csv</a:t>
            </a:r>
            <a:r>
              <a:rPr lang="zh-TW" altLang="en-US" sz="2399" dirty="0"/>
              <a:t>檔表示預測之結果</a:t>
            </a:r>
            <a:endParaRPr lang="en-US" altLang="zh-TW" sz="2399" dirty="0"/>
          </a:p>
        </p:txBody>
      </p:sp>
    </p:spTree>
    <p:extLst>
      <p:ext uri="{BB962C8B-B14F-4D97-AF65-F5344CB8AC3E}">
        <p14:creationId xmlns:p14="http://schemas.microsoft.com/office/powerpoint/2010/main" val="86020782"/>
      </p:ext>
    </p:extLst>
  </p:cSld>
  <p:clrMapOvr>
    <a:masterClrMapping/>
  </p:clrMapOvr>
  <mc:AlternateContent xmlns:mc="http://schemas.openxmlformats.org/markup-compatibility/2006" xmlns:p14="http://schemas.microsoft.com/office/powerpoint/2010/main">
    <mc:Choice Requires="p14">
      <p:transition spd="slow" p14:dur="2000" advTm="44452"/>
    </mc:Choice>
    <mc:Fallback xmlns="">
      <p:transition spd="slow" advTm="44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f0289526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tf02895261</Template>
  <TotalTime>5360</TotalTime>
  <Words>520</Words>
  <Application>Microsoft Office PowerPoint</Application>
  <PresentationFormat>自訂</PresentationFormat>
  <Paragraphs>124</Paragraphs>
  <Slides>16</Slides>
  <Notes>16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gg sans</vt:lpstr>
      <vt:lpstr>微軟正黑體</vt:lpstr>
      <vt:lpstr>Arial</vt:lpstr>
      <vt:lpstr>Corbel</vt:lpstr>
      <vt:lpstr>Tahoma</vt:lpstr>
      <vt:lpstr>Wingdings</vt:lpstr>
      <vt:lpstr>tf02895261</vt:lpstr>
      <vt:lpstr>Automl 開發</vt:lpstr>
      <vt:lpstr>大綱</vt:lpstr>
      <vt:lpstr>研究動機</vt:lpstr>
      <vt:lpstr>專題目標</vt:lpstr>
      <vt:lpstr>角色與責任</vt:lpstr>
      <vt:lpstr>方法和工具</vt:lpstr>
      <vt:lpstr>運作流程(1)</vt:lpstr>
      <vt:lpstr>運作流程(1)</vt:lpstr>
      <vt:lpstr>運作流程(2)</vt:lpstr>
      <vt:lpstr>運作流程(2)</vt:lpstr>
      <vt:lpstr>DEMO-建立模型</vt:lpstr>
      <vt:lpstr>DEMO-建立模型</vt:lpstr>
      <vt:lpstr>DEMO-預測資料</vt:lpstr>
      <vt:lpstr>DEMO-預測資料</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Juno Chiu-邱惠秋-行銷企劃暨公關處</dc:creator>
  <cp:lastModifiedBy>u01027</cp:lastModifiedBy>
  <cp:revision>335</cp:revision>
  <cp:lastPrinted>2022-05-11T06:15:04Z</cp:lastPrinted>
  <dcterms:created xsi:type="dcterms:W3CDTF">2017-02-15T07:18:01Z</dcterms:created>
  <dcterms:modified xsi:type="dcterms:W3CDTF">2024-03-10T15:06:17Z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