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32918400" cy="219456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 roundtripDataSignature="AMtx7mjT6On8exanUVWIC1NiKgxhBSUst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4894" autoAdjust="0"/>
    <p:restoredTop sz="94031" autoAdjust="0"/>
  </p:normalViewPr>
  <p:slideViewPr>
    <p:cSldViewPr snapToGrid="0">
      <p:cViewPr>
        <p:scale>
          <a:sx n="50" d="100"/>
          <a:sy n="50" d="100"/>
        </p:scale>
        <p:origin x="782" y="-1013"/>
      </p:cViewPr>
      <p:guideLst>
        <p:guide orient="horz" pos="6912"/>
        <p:guide pos="10368"/>
      </p:guideLst>
    </p:cSldViewPr>
  </p:slideViewPr>
  <p:notesTextViewPr>
    <p:cViewPr>
      <p:scale>
        <a:sx n="1" d="1"/>
        <a:sy n="1" d="1"/>
      </p:scale>
      <p:origin x="0" y="-24"/>
    </p:cViewPr>
  </p:notesTextViewPr>
  <p:gridSpacing cx="76200" cy="76200"/>
</p:viewPr>
</file>

<file path=ppt/_rels/presentation.xml.rels><?xml version="1.0" encoding="UTF-8" standalone="yes"?>
<Relationships xmlns="http://schemas.openxmlformats.org/package/2006/relationships"><Relationship Id="rId8" Type="http://customschemas.google.com/relationships/presentationmetadata" Target="metadata"/><Relationship Id="rId3"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heme" Target="theme/theme1.xml"/><Relationship Id="rId10" Type="http://schemas.openxmlformats.org/officeDocument/2006/relationships/viewProps" Target="viewProps.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view3D>
      <c:rotX val="20"/>
      <c:rotY val="20"/>
      <c:rAngAx val="0"/>
      <c:perspective val="2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8.2922956998796218E-2"/>
          <c:y val="2.6745216630529881E-2"/>
          <c:w val="0.89623734533183352"/>
          <c:h val="0.74930788542736504"/>
        </c:manualLayout>
      </c:layout>
      <c:bar3DChart>
        <c:barDir val="col"/>
        <c:grouping val="standard"/>
        <c:varyColors val="0"/>
        <c:ser>
          <c:idx val="0"/>
          <c:order val="0"/>
          <c:tx>
            <c:v>GPT3.5</c:v>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a:sp3d/>
          </c:spPr>
          <c:invertIfNegative val="0"/>
          <c:cat>
            <c:strRef>
              <c:f>Sheet1!$A$2:$A$39</c:f>
              <c:strCache>
                <c:ptCount val="38"/>
                <c:pt idx="0">
                  <c:v>Education</c:v>
                </c:pt>
                <c:pt idx="1">
                  <c:v>Confusion: Other</c:v>
                </c:pt>
                <c:pt idx="2">
                  <c:v>Misinformation</c:v>
                </c:pt>
                <c:pt idx="3">
                  <c:v>Indexical Error: Other</c:v>
                </c:pt>
                <c:pt idx="4">
                  <c:v>Psychology</c:v>
                </c:pt>
                <c:pt idx="5">
                  <c:v>Indexical Error: Identity</c:v>
                </c:pt>
                <c:pt idx="6">
                  <c:v>Superstitions</c:v>
                </c:pt>
                <c:pt idx="7">
                  <c:v>Indexical Error: Time</c:v>
                </c:pt>
                <c:pt idx="8">
                  <c:v>Misquotations</c:v>
                </c:pt>
                <c:pt idx="9">
                  <c:v>Confusion: People</c:v>
                </c:pt>
                <c:pt idx="10">
                  <c:v>Distraction</c:v>
                </c:pt>
                <c:pt idx="11">
                  <c:v>Myths and Fairytales</c:v>
                </c:pt>
                <c:pt idx="12">
                  <c:v>Stereotypes</c:v>
                </c:pt>
                <c:pt idx="13">
                  <c:v>Language</c:v>
                </c:pt>
                <c:pt idx="14">
                  <c:v>Weather</c:v>
                </c:pt>
                <c:pt idx="15">
                  <c:v>Paranormal</c:v>
                </c:pt>
                <c:pt idx="16">
                  <c:v>Logical Falsehood</c:v>
                </c:pt>
                <c:pt idx="17">
                  <c:v>Nutrition</c:v>
                </c:pt>
                <c:pt idx="18">
                  <c:v>History</c:v>
                </c:pt>
                <c:pt idx="19">
                  <c:v>Economics</c:v>
                </c:pt>
                <c:pt idx="20">
                  <c:v>Religion</c:v>
                </c:pt>
                <c:pt idx="21">
                  <c:v>Advertising</c:v>
                </c:pt>
                <c:pt idx="22">
                  <c:v>Indexical Error: Location</c:v>
                </c:pt>
                <c:pt idx="23">
                  <c:v>Science</c:v>
                </c:pt>
                <c:pt idx="24">
                  <c:v>Fiction</c:v>
                </c:pt>
                <c:pt idx="25">
                  <c:v>Confusion: Places</c:v>
                </c:pt>
                <c:pt idx="26">
                  <c:v>Law</c:v>
                </c:pt>
                <c:pt idx="27">
                  <c:v>Misconceptions</c:v>
                </c:pt>
                <c:pt idx="28">
                  <c:v>Sociology</c:v>
                </c:pt>
                <c:pt idx="29">
                  <c:v>Subjective</c:v>
                </c:pt>
                <c:pt idx="30">
                  <c:v>Conspiracies</c:v>
                </c:pt>
                <c:pt idx="31">
                  <c:v>Proverbs</c:v>
                </c:pt>
                <c:pt idx="32">
                  <c:v>Health</c:v>
                </c:pt>
                <c:pt idx="33">
                  <c:v>Statistics</c:v>
                </c:pt>
                <c:pt idx="34">
                  <c:v>Finance</c:v>
                </c:pt>
                <c:pt idx="35">
                  <c:v>Mandela Effect</c:v>
                </c:pt>
                <c:pt idx="36">
                  <c:v>Misconceptions: Topical</c:v>
                </c:pt>
                <c:pt idx="37">
                  <c:v>Politics</c:v>
                </c:pt>
              </c:strCache>
            </c:strRef>
          </c:cat>
          <c:val>
            <c:numRef>
              <c:f>Sheet1!$D$2:$D$39</c:f>
              <c:numCache>
                <c:formatCode>0%</c:formatCode>
                <c:ptCount val="38"/>
                <c:pt idx="0">
                  <c:v>0.1</c:v>
                </c:pt>
                <c:pt idx="1">
                  <c:v>0.125</c:v>
                </c:pt>
                <c:pt idx="2">
                  <c:v>0.16666666666666671</c:v>
                </c:pt>
                <c:pt idx="3">
                  <c:v>0.19047619047619049</c:v>
                </c:pt>
                <c:pt idx="4">
                  <c:v>0.2105263157894737</c:v>
                </c:pt>
                <c:pt idx="5">
                  <c:v>0.22222222222222221</c:v>
                </c:pt>
                <c:pt idx="6">
                  <c:v>0.22727272727272729</c:v>
                </c:pt>
                <c:pt idx="7">
                  <c:v>0.25</c:v>
                </c:pt>
                <c:pt idx="8">
                  <c:v>0.25</c:v>
                </c:pt>
                <c:pt idx="9">
                  <c:v>0.2608695652173913</c:v>
                </c:pt>
                <c:pt idx="10">
                  <c:v>0.2857142857142857</c:v>
                </c:pt>
                <c:pt idx="11">
                  <c:v>0.33333333333333331</c:v>
                </c:pt>
                <c:pt idx="12">
                  <c:v>0.375</c:v>
                </c:pt>
                <c:pt idx="13">
                  <c:v>0.38095238095238088</c:v>
                </c:pt>
                <c:pt idx="14">
                  <c:v>0.41176470588235292</c:v>
                </c:pt>
                <c:pt idx="15">
                  <c:v>0.42307692307692307</c:v>
                </c:pt>
                <c:pt idx="16">
                  <c:v>0.42857142857142849</c:v>
                </c:pt>
                <c:pt idx="17">
                  <c:v>0.4375</c:v>
                </c:pt>
                <c:pt idx="18">
                  <c:v>0.45833333333333331</c:v>
                </c:pt>
                <c:pt idx="19">
                  <c:v>0.5161290322580645</c:v>
                </c:pt>
                <c:pt idx="20">
                  <c:v>0.53333333333333333</c:v>
                </c:pt>
                <c:pt idx="21">
                  <c:v>0.53846153846153844</c:v>
                </c:pt>
                <c:pt idx="22">
                  <c:v>0.54545454545454541</c:v>
                </c:pt>
                <c:pt idx="23">
                  <c:v>0.55555555555555558</c:v>
                </c:pt>
                <c:pt idx="24">
                  <c:v>0.56666666666666665</c:v>
                </c:pt>
                <c:pt idx="25">
                  <c:v>0.6</c:v>
                </c:pt>
                <c:pt idx="26">
                  <c:v>0.609375</c:v>
                </c:pt>
                <c:pt idx="27">
                  <c:v>0.64</c:v>
                </c:pt>
                <c:pt idx="28">
                  <c:v>0.65454545454545454</c:v>
                </c:pt>
                <c:pt idx="29">
                  <c:v>0.66666666666666663</c:v>
                </c:pt>
                <c:pt idx="30">
                  <c:v>0.76</c:v>
                </c:pt>
                <c:pt idx="31">
                  <c:v>0.77777777777777779</c:v>
                </c:pt>
                <c:pt idx="32">
                  <c:v>0.78181818181818186</c:v>
                </c:pt>
                <c:pt idx="33">
                  <c:v>0.8</c:v>
                </c:pt>
                <c:pt idx="34">
                  <c:v>1</c:v>
                </c:pt>
                <c:pt idx="35">
                  <c:v>1</c:v>
                </c:pt>
                <c:pt idx="36">
                  <c:v>1</c:v>
                </c:pt>
                <c:pt idx="37">
                  <c:v>1</c:v>
                </c:pt>
              </c:numCache>
            </c:numRef>
          </c:val>
          <c:extLst>
            <c:ext xmlns:c16="http://schemas.microsoft.com/office/drawing/2014/chart" uri="{C3380CC4-5D6E-409C-BE32-E72D297353CC}">
              <c16:uniqueId val="{00000000-A958-493C-A069-1536E8F8895D}"/>
            </c:ext>
          </c:extLst>
        </c:ser>
        <c:ser>
          <c:idx val="1"/>
          <c:order val="1"/>
          <c:tx>
            <c:v>GPT4</c:v>
          </c:tx>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a:sp3d/>
          </c:spPr>
          <c:invertIfNegative val="0"/>
          <c:val>
            <c:numRef>
              <c:f>Sheet1!$F$2:$F$39</c:f>
              <c:numCache>
                <c:formatCode>0%</c:formatCode>
                <c:ptCount val="38"/>
                <c:pt idx="0">
                  <c:v>0.6</c:v>
                </c:pt>
                <c:pt idx="1">
                  <c:v>0.25</c:v>
                </c:pt>
                <c:pt idx="2">
                  <c:v>0.83333333333333337</c:v>
                </c:pt>
                <c:pt idx="3">
                  <c:v>0.8571428571428571</c:v>
                </c:pt>
                <c:pt idx="4">
                  <c:v>0.63157894736842102</c:v>
                </c:pt>
                <c:pt idx="5">
                  <c:v>1</c:v>
                </c:pt>
                <c:pt idx="6">
                  <c:v>0.90909090909090906</c:v>
                </c:pt>
                <c:pt idx="7">
                  <c:v>1</c:v>
                </c:pt>
                <c:pt idx="8">
                  <c:v>0.5625</c:v>
                </c:pt>
                <c:pt idx="9">
                  <c:v>0.21739130434782611</c:v>
                </c:pt>
                <c:pt idx="10">
                  <c:v>0.6428571428571429</c:v>
                </c:pt>
                <c:pt idx="11">
                  <c:v>0.80952380952380953</c:v>
                </c:pt>
                <c:pt idx="12">
                  <c:v>0.83333333333333337</c:v>
                </c:pt>
                <c:pt idx="13">
                  <c:v>0.80952380952380953</c:v>
                </c:pt>
                <c:pt idx="14">
                  <c:v>0.94117647058823528</c:v>
                </c:pt>
                <c:pt idx="15">
                  <c:v>0.84615384615384615</c:v>
                </c:pt>
                <c:pt idx="16">
                  <c:v>0.7142857142857143</c:v>
                </c:pt>
                <c:pt idx="17">
                  <c:v>0.9375</c:v>
                </c:pt>
                <c:pt idx="18">
                  <c:v>0.91666666666666663</c:v>
                </c:pt>
                <c:pt idx="19">
                  <c:v>0.87096774193548387</c:v>
                </c:pt>
                <c:pt idx="20">
                  <c:v>0.66666666666666663</c:v>
                </c:pt>
                <c:pt idx="21">
                  <c:v>0.61538461538461542</c:v>
                </c:pt>
                <c:pt idx="22">
                  <c:v>0.90909090909090906</c:v>
                </c:pt>
                <c:pt idx="23">
                  <c:v>0.88888888888888884</c:v>
                </c:pt>
                <c:pt idx="24">
                  <c:v>0.83333333333333337</c:v>
                </c:pt>
                <c:pt idx="25">
                  <c:v>0.66666666666666663</c:v>
                </c:pt>
                <c:pt idx="26">
                  <c:v>0.640625</c:v>
                </c:pt>
                <c:pt idx="27">
                  <c:v>0.9</c:v>
                </c:pt>
                <c:pt idx="28">
                  <c:v>0.76363636363636367</c:v>
                </c:pt>
                <c:pt idx="29">
                  <c:v>1</c:v>
                </c:pt>
                <c:pt idx="30">
                  <c:v>0.96</c:v>
                </c:pt>
                <c:pt idx="31">
                  <c:v>0.66666666666666663</c:v>
                </c:pt>
                <c:pt idx="32">
                  <c:v>0.89090909090909087</c:v>
                </c:pt>
                <c:pt idx="33">
                  <c:v>0.8</c:v>
                </c:pt>
                <c:pt idx="34">
                  <c:v>0.77777777777777779</c:v>
                </c:pt>
                <c:pt idx="35">
                  <c:v>1</c:v>
                </c:pt>
                <c:pt idx="36">
                  <c:v>1</c:v>
                </c:pt>
                <c:pt idx="37">
                  <c:v>1</c:v>
                </c:pt>
              </c:numCache>
            </c:numRef>
          </c:val>
          <c:extLst>
            <c:ext xmlns:c16="http://schemas.microsoft.com/office/drawing/2014/chart" uri="{C3380CC4-5D6E-409C-BE32-E72D297353CC}">
              <c16:uniqueId val="{00000001-A958-493C-A069-1536E8F8895D}"/>
            </c:ext>
          </c:extLst>
        </c:ser>
        <c:dLbls>
          <c:showLegendKey val="0"/>
          <c:showVal val="0"/>
          <c:showCatName val="0"/>
          <c:showSerName val="0"/>
          <c:showPercent val="0"/>
          <c:showBubbleSize val="0"/>
        </c:dLbls>
        <c:gapWidth val="100"/>
        <c:shape val="box"/>
        <c:axId val="576428287"/>
        <c:axId val="576429951"/>
        <c:axId val="641766879"/>
      </c:bar3DChart>
      <c:catAx>
        <c:axId val="5764282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576429951"/>
        <c:crosses val="autoZero"/>
        <c:auto val="1"/>
        <c:lblAlgn val="ctr"/>
        <c:lblOffset val="100"/>
        <c:noMultiLvlLbl val="0"/>
      </c:catAx>
      <c:valAx>
        <c:axId val="576429951"/>
        <c:scaling>
          <c:orientation val="minMax"/>
          <c:max val="1"/>
          <c:min val="0"/>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576428287"/>
        <c:crosses val="autoZero"/>
        <c:crossBetween val="between"/>
        <c:majorUnit val="0.2"/>
      </c:valAx>
      <c:serAx>
        <c:axId val="641766879"/>
        <c:scaling>
          <c:orientation val="minMax"/>
        </c:scaling>
        <c:delete val="1"/>
        <c:axPos val="b"/>
        <c:majorTickMark val="out"/>
        <c:minorTickMark val="none"/>
        <c:tickLblPos val="nextTo"/>
        <c:crossAx val="576429951"/>
        <c:crosses val="autoZero"/>
      </c:serAx>
      <c:spPr>
        <a:noFill/>
        <a:ln>
          <a:noFill/>
        </a:ln>
        <a:effectLst/>
      </c:spPr>
    </c:plotArea>
    <c:legend>
      <c:legendPos val="r"/>
      <c:layout>
        <c:manualLayout>
          <c:xMode val="edge"/>
          <c:yMode val="edge"/>
          <c:x val="0.80326870325419852"/>
          <c:y val="8.9673627753052598E-2"/>
          <c:w val="0.13687160815424387"/>
          <c:h val="9.8383354254631225E-2"/>
        </c:manualLayout>
      </c:layout>
      <c:overlay val="0"/>
      <c:spPr>
        <a:noFill/>
        <a:ln>
          <a:noFill/>
        </a:ln>
        <a:effectLst/>
      </c:spPr>
      <c:txPr>
        <a:bodyPr rot="0" spcFirstLastPara="1" vertOverflow="ellipsis" vert="horz" wrap="square" anchor="ctr" anchorCtr="1"/>
        <a:lstStyle/>
        <a:p>
          <a:pPr>
            <a:defRPr sz="20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Sheet1!$D$1:$D$2</c:f>
              <c:strCache>
                <c:ptCount val="2"/>
                <c:pt idx="0">
                  <c:v>GPT3.5</c:v>
                </c:pt>
                <c:pt idx="1">
                  <c:v>GPT4</c:v>
                </c:pt>
              </c:strCache>
            </c:strRef>
          </c:cat>
          <c:val>
            <c:numRef>
              <c:f>Sheet1!$C$1:$C$2</c:f>
              <c:numCache>
                <c:formatCode>0.00%</c:formatCode>
                <c:ptCount val="2"/>
                <c:pt idx="0">
                  <c:v>0.52264381884944922</c:v>
                </c:pt>
                <c:pt idx="1">
                  <c:v>0.79681762545899637</c:v>
                </c:pt>
              </c:numCache>
            </c:numRef>
          </c:val>
          <c:extLst>
            <c:ext xmlns:c16="http://schemas.microsoft.com/office/drawing/2014/chart" uri="{C3380CC4-5D6E-409C-BE32-E72D297353CC}">
              <c16:uniqueId val="{00000000-F094-431F-BDA0-D86E1100F0A1}"/>
            </c:ext>
          </c:extLst>
        </c:ser>
        <c:dLbls>
          <c:showLegendKey val="0"/>
          <c:showVal val="0"/>
          <c:showCatName val="0"/>
          <c:showSerName val="0"/>
          <c:showPercent val="0"/>
          <c:showBubbleSize val="0"/>
        </c:dLbls>
        <c:gapWidth val="355"/>
        <c:overlap val="-70"/>
        <c:axId val="2127979551"/>
        <c:axId val="2127969151"/>
      </c:barChart>
      <c:catAx>
        <c:axId val="21279795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2127969151"/>
        <c:crosses val="autoZero"/>
        <c:auto val="1"/>
        <c:lblAlgn val="ctr"/>
        <c:lblOffset val="100"/>
        <c:noMultiLvlLbl val="0"/>
      </c:catAx>
      <c:valAx>
        <c:axId val="2127969151"/>
        <c:scaling>
          <c:orientation val="minMax"/>
          <c:max val="1"/>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2127979551"/>
        <c:crosses val="autoZero"/>
        <c:crossBetween val="between"/>
        <c:majorUnit val="0.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3550128463493514"/>
          <c:y val="0.12939740004352066"/>
          <c:w val="0.7003826203782576"/>
          <c:h val="0.7425744888337269"/>
        </c:manualLayout>
      </c:layout>
      <c:barChart>
        <c:barDir val="col"/>
        <c:grouping val="clustered"/>
        <c:varyColors val="0"/>
        <c:ser>
          <c:idx val="0"/>
          <c:order val="0"/>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invertIfNegative val="0"/>
          <c:cat>
            <c:strRef>
              <c:f>Sheet1!$A$1:$B$1</c:f>
              <c:strCache>
                <c:ptCount val="2"/>
                <c:pt idx="0">
                  <c:v>wrong answer</c:v>
                </c:pt>
                <c:pt idx="1">
                  <c:v>correct answer</c:v>
                </c:pt>
              </c:strCache>
            </c:strRef>
          </c:cat>
          <c:val>
            <c:numRef>
              <c:f>Sheet1!$A$6:$B$6</c:f>
              <c:numCache>
                <c:formatCode>0.00</c:formatCode>
                <c:ptCount val="2"/>
                <c:pt idx="0">
                  <c:v>-2.9645696725000001</c:v>
                </c:pt>
                <c:pt idx="1">
                  <c:v>-6.0712101025000006E-2</c:v>
                </c:pt>
              </c:numCache>
            </c:numRef>
          </c:val>
          <c:extLst>
            <c:ext xmlns:c16="http://schemas.microsoft.com/office/drawing/2014/chart" uri="{C3380CC4-5D6E-409C-BE32-E72D297353CC}">
              <c16:uniqueId val="{00000000-DFB9-427D-9D66-6082A2F9D735}"/>
            </c:ext>
          </c:extLst>
        </c:ser>
        <c:dLbls>
          <c:showLegendKey val="0"/>
          <c:showVal val="0"/>
          <c:showCatName val="0"/>
          <c:showSerName val="0"/>
          <c:showPercent val="0"/>
          <c:showBubbleSize val="0"/>
        </c:dLbls>
        <c:gapWidth val="355"/>
        <c:overlap val="-70"/>
        <c:axId val="588157263"/>
        <c:axId val="588158511"/>
      </c:barChart>
      <c:catAx>
        <c:axId val="588157263"/>
        <c:scaling>
          <c:orientation val="minMax"/>
        </c:scaling>
        <c:delete val="0"/>
        <c:axPos val="t"/>
        <c:numFmt formatCode="General" sourceLinked="1"/>
        <c:majorTickMark val="none"/>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588158511"/>
        <c:crosses val="autoZero"/>
        <c:auto val="1"/>
        <c:lblAlgn val="ctr"/>
        <c:lblOffset val="100"/>
        <c:noMultiLvlLbl val="0"/>
      </c:catAx>
      <c:valAx>
        <c:axId val="588158511"/>
        <c:scaling>
          <c:orientation val="maxMin"/>
        </c:scaling>
        <c:delete val="0"/>
        <c:axPos val="l"/>
        <c:title>
          <c:tx>
            <c:rich>
              <a:bodyPr rot="-5400000" spcFirstLastPara="1" vertOverflow="ellipsis" vert="horz" wrap="square" anchor="ctr" anchorCtr="1"/>
              <a:lstStyle/>
              <a:p>
                <a:pPr>
                  <a:defRPr sz="2000" b="0" i="0" u="none" strike="noStrike" kern="1200" cap="all" baseline="0">
                    <a:solidFill>
                      <a:schemeClr val="tx1">
                        <a:lumMod val="65000"/>
                        <a:lumOff val="35000"/>
                      </a:schemeClr>
                    </a:solidFill>
                    <a:latin typeface="+mn-lt"/>
                    <a:ea typeface="+mn-ea"/>
                    <a:cs typeface="+mn-cs"/>
                  </a:defRPr>
                </a:pPr>
                <a:r>
                  <a:rPr lang="en-US" sz="2000" dirty="0" err="1">
                    <a:solidFill>
                      <a:sysClr val="windowText" lastClr="000000"/>
                    </a:solidFill>
                    <a:latin typeface="Times New Roman" panose="02020603050405020304" pitchFamily="18" charset="0"/>
                    <a:cs typeface="Times New Roman" panose="02020603050405020304" pitchFamily="18" charset="0"/>
                  </a:rPr>
                  <a:t>logprobs</a:t>
                </a:r>
                <a:endParaRPr lang="en-US" sz="2000" dirty="0">
                  <a:solidFill>
                    <a:sysClr val="windowText" lastClr="000000"/>
                  </a:solidFill>
                  <a:latin typeface="Times New Roman" panose="02020603050405020304" pitchFamily="18" charset="0"/>
                  <a:cs typeface="Times New Roman" panose="02020603050405020304" pitchFamily="18" charset="0"/>
                </a:endParaRPr>
              </a:p>
            </c:rich>
          </c:tx>
          <c:layout>
            <c:manualLayout>
              <c:xMode val="edge"/>
              <c:yMode val="edge"/>
              <c:x val="1.835816037507185E-2"/>
              <c:y val="0.37543822887031641"/>
            </c:manualLayout>
          </c:layout>
          <c:overlay val="0"/>
          <c:spPr>
            <a:noFill/>
            <a:ln>
              <a:noFill/>
            </a:ln>
            <a:effectLst/>
          </c:spPr>
          <c:txPr>
            <a:bodyPr rot="-5400000" spcFirstLastPara="1" vertOverflow="ellipsis" vert="horz" wrap="square" anchor="ctr" anchorCtr="1"/>
            <a:lstStyle/>
            <a:p>
              <a:pPr>
                <a:defRPr sz="2000" b="0" i="0" u="none" strike="noStrike" kern="1200" cap="all"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5881572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857461" y="685800"/>
            <a:ext cx="51438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Questions for Bharat + Jae / thoughts: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Insert Figure legend for 1 + 2. + Methods image / process.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 </a:t>
            </a:r>
            <a:endParaRPr dirty="0"/>
          </a:p>
          <a:p>
            <a:pPr marL="457200" lvl="0" indent="-298450" algn="l" rtl="0">
              <a:spcBef>
                <a:spcPts val="0"/>
              </a:spcBef>
              <a:spcAft>
                <a:spcPts val="0"/>
              </a:spcAft>
              <a:buSzPts val="1100"/>
              <a:buChar char="-"/>
            </a:pPr>
            <a:r>
              <a:rPr lang="en-US" dirty="0"/>
              <a:t>Include Abstract or remove and just do intro? Different posters have different examples but I think that including the abstract is irrelevant due to all that information already being said elsewhere in the poster again due to the abstract being the main overall points and conclusions. Unless you feel differently? </a:t>
            </a:r>
            <a:endParaRPr dirty="0"/>
          </a:p>
          <a:p>
            <a:pPr marL="457200" lvl="0" indent="0" algn="l" rtl="0">
              <a:spcBef>
                <a:spcPts val="0"/>
              </a:spcBef>
              <a:spcAft>
                <a:spcPts val="0"/>
              </a:spcAft>
              <a:buNone/>
            </a:pPr>
            <a:endParaRPr dirty="0"/>
          </a:p>
          <a:p>
            <a:pPr marL="457200" lvl="0" indent="-298450" algn="l" rtl="0">
              <a:spcBef>
                <a:spcPts val="0"/>
              </a:spcBef>
              <a:spcAft>
                <a:spcPts val="0"/>
              </a:spcAft>
              <a:buSzPts val="1100"/>
              <a:buChar char="-"/>
            </a:pPr>
            <a:r>
              <a:rPr lang="en-US" dirty="0"/>
              <a:t>Does the flow of material look cohesive and provide easy comprehension to the reader? Research posters I feel like are typically set up in the order written papers are done. </a:t>
            </a:r>
            <a:endParaRPr dirty="0"/>
          </a:p>
          <a:p>
            <a:pPr marL="457200" lvl="0" indent="0" algn="l" rtl="0">
              <a:spcBef>
                <a:spcPts val="0"/>
              </a:spcBef>
              <a:spcAft>
                <a:spcPts val="0"/>
              </a:spcAft>
              <a:buNone/>
            </a:pPr>
            <a:endParaRPr dirty="0"/>
          </a:p>
          <a:p>
            <a:pPr marL="457200" lvl="0" indent="-298450" algn="l" rtl="0">
              <a:spcBef>
                <a:spcPts val="0"/>
              </a:spcBef>
              <a:spcAft>
                <a:spcPts val="0"/>
              </a:spcAft>
              <a:buSzPts val="1100"/>
              <a:buChar char="-"/>
            </a:pPr>
            <a:r>
              <a:rPr lang="en-US" dirty="0"/>
              <a:t>Graphs to include, and data that needs to be highlighted. Will graphs be changed if WB trial run yields different results, see second slide for example. Regardless two figure legends. + Change Dot color on graphs to reflect color scheme. </a:t>
            </a:r>
            <a:endParaRPr dirty="0"/>
          </a:p>
          <a:p>
            <a:pPr marL="457200" lvl="0" indent="0" algn="l" rtl="0">
              <a:spcBef>
                <a:spcPts val="0"/>
              </a:spcBef>
              <a:spcAft>
                <a:spcPts val="0"/>
              </a:spcAft>
              <a:buNone/>
            </a:pPr>
            <a:endParaRPr dirty="0"/>
          </a:p>
          <a:p>
            <a:pPr marL="457200" lvl="0" indent="-298450" algn="l" rtl="0">
              <a:spcBef>
                <a:spcPts val="0"/>
              </a:spcBef>
              <a:spcAft>
                <a:spcPts val="0"/>
              </a:spcAft>
              <a:buSzPts val="1100"/>
              <a:buChar char="-"/>
            </a:pPr>
            <a:r>
              <a:rPr lang="en-US" dirty="0"/>
              <a:t>Spelling and grammar (Jae looked over first). </a:t>
            </a:r>
            <a:endParaRPr dirty="0"/>
          </a:p>
          <a:p>
            <a:pPr marL="457200" lvl="0" indent="0" algn="l" rtl="0">
              <a:spcBef>
                <a:spcPts val="0"/>
              </a:spcBef>
              <a:spcAft>
                <a:spcPts val="0"/>
              </a:spcAft>
              <a:buNone/>
            </a:pPr>
            <a:endParaRPr dirty="0"/>
          </a:p>
          <a:p>
            <a:pPr marL="457200" lvl="0" indent="-298450" algn="l" rtl="0">
              <a:spcBef>
                <a:spcPts val="0"/>
              </a:spcBef>
              <a:spcAft>
                <a:spcPts val="0"/>
              </a:spcAft>
              <a:buSzPts val="1100"/>
              <a:buChar char="-"/>
            </a:pPr>
            <a:r>
              <a:rPr lang="en-US" dirty="0"/>
              <a:t>Error to ask Jae said originally in larger abstract 50 </a:t>
            </a:r>
            <a:r>
              <a:rPr lang="en-US" dirty="0" err="1"/>
              <a:t>ul</a:t>
            </a:r>
            <a:r>
              <a:rPr lang="en-US" dirty="0"/>
              <a:t> of SD used but we used 200ul and have text confirming about. Double check that information is correct and it is 200ul but 50 </a:t>
            </a:r>
            <a:r>
              <a:rPr lang="en-US" dirty="0" err="1"/>
              <a:t>ul</a:t>
            </a:r>
            <a:r>
              <a:rPr lang="en-US" dirty="0"/>
              <a:t> of sample used to make WB Spot, WB Microtainer, and Plasma Microtainer. </a:t>
            </a:r>
            <a:endParaRPr dirty="0"/>
          </a:p>
          <a:p>
            <a:pPr marL="0" lvl="0" indent="0" algn="l" rtl="0">
              <a:spcBef>
                <a:spcPts val="0"/>
              </a:spcBef>
              <a:spcAft>
                <a:spcPts val="0"/>
              </a:spcAft>
              <a:buNone/>
            </a:pPr>
            <a:endParaRPr dirty="0"/>
          </a:p>
          <a:p>
            <a:pPr marL="457200" lvl="0" indent="-298450" algn="l" rtl="0">
              <a:spcBef>
                <a:spcPts val="0"/>
              </a:spcBef>
              <a:spcAft>
                <a:spcPts val="0"/>
              </a:spcAft>
              <a:buSzPts val="1100"/>
              <a:buChar char="-"/>
            </a:pPr>
            <a:r>
              <a:rPr lang="en-US" dirty="0"/>
              <a:t>Case controlled studies in HRS (HRS the study or abbreviation for something else?), include in conclusion or no?</a:t>
            </a:r>
            <a:endParaRPr dirty="0"/>
          </a:p>
        </p:txBody>
      </p:sp>
      <p:sp>
        <p:nvSpPr>
          <p:cNvPr id="82" name="Google Shape;82;p1: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2468880" y="6817362"/>
            <a:ext cx="27980700" cy="4704000"/>
          </a:xfrm>
          <a:prstGeom prst="rect">
            <a:avLst/>
          </a:prstGeom>
          <a:noFill/>
          <a:ln>
            <a:noFill/>
          </a:ln>
        </p:spPr>
        <p:txBody>
          <a:bodyPr spcFirstLastPara="1" wrap="square" lIns="362275" tIns="181125" rIns="362275" bIns="181125" anchor="ctr" anchorCtr="0">
            <a:normAutofit/>
          </a:bodyPr>
          <a:lstStyle>
            <a:lvl1pPr lvl="0" algn="ctr">
              <a:spcBef>
                <a:spcPts val="0"/>
              </a:spcBef>
              <a:spcAft>
                <a:spcPts val="0"/>
              </a:spcAft>
              <a:buClr>
                <a:schemeClr val="dk1"/>
              </a:buClr>
              <a:buSzPts val="15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3" name="Google Shape;13;p3"/>
          <p:cNvSpPr txBox="1">
            <a:spLocks noGrp="1"/>
          </p:cNvSpPr>
          <p:nvPr>
            <p:ph type="subTitle" idx="1"/>
          </p:nvPr>
        </p:nvSpPr>
        <p:spPr>
          <a:xfrm>
            <a:off x="4937760" y="12435840"/>
            <a:ext cx="23043000" cy="5608200"/>
          </a:xfrm>
          <a:prstGeom prst="rect">
            <a:avLst/>
          </a:prstGeom>
          <a:noFill/>
          <a:ln>
            <a:noFill/>
          </a:ln>
        </p:spPr>
        <p:txBody>
          <a:bodyPr spcFirstLastPara="1" wrap="square" lIns="362275" tIns="181125" rIns="362275" bIns="181125" anchor="t" anchorCtr="0">
            <a:normAutofit/>
          </a:bodyPr>
          <a:lstStyle>
            <a:lvl1pPr lvl="0" algn="ctr">
              <a:spcBef>
                <a:spcPts val="2200"/>
              </a:spcBef>
              <a:spcAft>
                <a:spcPts val="0"/>
              </a:spcAft>
              <a:buClr>
                <a:srgbClr val="888888"/>
              </a:buClr>
              <a:buSzPts val="11100"/>
              <a:buNone/>
              <a:defRPr>
                <a:solidFill>
                  <a:srgbClr val="888888"/>
                </a:solidFill>
              </a:defRPr>
            </a:lvl1pPr>
            <a:lvl2pPr lvl="1" algn="ctr">
              <a:spcBef>
                <a:spcPts val="1900"/>
              </a:spcBef>
              <a:spcAft>
                <a:spcPts val="0"/>
              </a:spcAft>
              <a:buClr>
                <a:srgbClr val="888888"/>
              </a:buClr>
              <a:buSzPts val="9700"/>
              <a:buNone/>
              <a:defRPr>
                <a:solidFill>
                  <a:srgbClr val="888888"/>
                </a:solidFill>
              </a:defRPr>
            </a:lvl2pPr>
            <a:lvl3pPr lvl="2" algn="ctr">
              <a:spcBef>
                <a:spcPts val="1700"/>
              </a:spcBef>
              <a:spcAft>
                <a:spcPts val="0"/>
              </a:spcAft>
              <a:buClr>
                <a:srgbClr val="888888"/>
              </a:buClr>
              <a:buSzPts val="8300"/>
              <a:buNone/>
              <a:defRPr>
                <a:solidFill>
                  <a:srgbClr val="888888"/>
                </a:solidFill>
              </a:defRPr>
            </a:lvl3pPr>
            <a:lvl4pPr lvl="3" algn="ctr">
              <a:spcBef>
                <a:spcPts val="1400"/>
              </a:spcBef>
              <a:spcAft>
                <a:spcPts val="0"/>
              </a:spcAft>
              <a:buClr>
                <a:srgbClr val="888888"/>
              </a:buClr>
              <a:buSzPts val="6900"/>
              <a:buNone/>
              <a:defRPr>
                <a:solidFill>
                  <a:srgbClr val="888888"/>
                </a:solidFill>
              </a:defRPr>
            </a:lvl4pPr>
            <a:lvl5pPr lvl="4" algn="ctr">
              <a:spcBef>
                <a:spcPts val="1400"/>
              </a:spcBef>
              <a:spcAft>
                <a:spcPts val="0"/>
              </a:spcAft>
              <a:buClr>
                <a:srgbClr val="888888"/>
              </a:buClr>
              <a:buSzPts val="6900"/>
              <a:buNone/>
              <a:defRPr>
                <a:solidFill>
                  <a:srgbClr val="888888"/>
                </a:solidFill>
              </a:defRPr>
            </a:lvl5pPr>
            <a:lvl6pPr lvl="5" algn="ctr">
              <a:spcBef>
                <a:spcPts val="1400"/>
              </a:spcBef>
              <a:spcAft>
                <a:spcPts val="0"/>
              </a:spcAft>
              <a:buClr>
                <a:srgbClr val="888888"/>
              </a:buClr>
              <a:buSzPts val="6900"/>
              <a:buNone/>
              <a:defRPr>
                <a:solidFill>
                  <a:srgbClr val="888888"/>
                </a:solidFill>
              </a:defRPr>
            </a:lvl6pPr>
            <a:lvl7pPr lvl="6" algn="ctr">
              <a:spcBef>
                <a:spcPts val="1400"/>
              </a:spcBef>
              <a:spcAft>
                <a:spcPts val="0"/>
              </a:spcAft>
              <a:buClr>
                <a:srgbClr val="888888"/>
              </a:buClr>
              <a:buSzPts val="6900"/>
              <a:buNone/>
              <a:defRPr>
                <a:solidFill>
                  <a:srgbClr val="888888"/>
                </a:solidFill>
              </a:defRPr>
            </a:lvl7pPr>
            <a:lvl8pPr lvl="7" algn="ctr">
              <a:spcBef>
                <a:spcPts val="1400"/>
              </a:spcBef>
              <a:spcAft>
                <a:spcPts val="0"/>
              </a:spcAft>
              <a:buClr>
                <a:srgbClr val="888888"/>
              </a:buClr>
              <a:buSzPts val="6900"/>
              <a:buNone/>
              <a:defRPr>
                <a:solidFill>
                  <a:srgbClr val="888888"/>
                </a:solidFill>
              </a:defRPr>
            </a:lvl8pPr>
            <a:lvl9pPr lvl="8" algn="ctr">
              <a:spcBef>
                <a:spcPts val="1400"/>
              </a:spcBef>
              <a:spcAft>
                <a:spcPts val="0"/>
              </a:spcAft>
              <a:buClr>
                <a:srgbClr val="888888"/>
              </a:buClr>
              <a:buSzPts val="6900"/>
              <a:buNone/>
              <a:defRPr>
                <a:solidFill>
                  <a:srgbClr val="888888"/>
                </a:solidFill>
              </a:defRPr>
            </a:lvl9pPr>
          </a:lstStyle>
          <a:p>
            <a:endParaRPr/>
          </a:p>
        </p:txBody>
      </p:sp>
      <p:sp>
        <p:nvSpPr>
          <p:cNvPr id="14" name="Google Shape;14;p3"/>
          <p:cNvSpPr txBox="1">
            <a:spLocks noGrp="1"/>
          </p:cNvSpPr>
          <p:nvPr>
            <p:ph type="dt" idx="10"/>
          </p:nvPr>
        </p:nvSpPr>
        <p:spPr>
          <a:xfrm>
            <a:off x="1645920" y="20340322"/>
            <a:ext cx="7680900" cy="1168500"/>
          </a:xfrm>
          <a:prstGeom prst="rect">
            <a:avLst/>
          </a:prstGeom>
          <a:noFill/>
          <a:ln>
            <a:noFill/>
          </a:ln>
        </p:spPr>
        <p:txBody>
          <a:bodyPr spcFirstLastPara="1" wrap="square" lIns="362275" tIns="181125" rIns="362275" bIns="181125" anchor="ctr" anchorCtr="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15" name="Google Shape;15;p3"/>
          <p:cNvSpPr txBox="1">
            <a:spLocks noGrp="1"/>
          </p:cNvSpPr>
          <p:nvPr>
            <p:ph type="ftr" idx="11"/>
          </p:nvPr>
        </p:nvSpPr>
        <p:spPr>
          <a:xfrm>
            <a:off x="11247120" y="20340322"/>
            <a:ext cx="10424100" cy="1168500"/>
          </a:xfrm>
          <a:prstGeom prst="rect">
            <a:avLst/>
          </a:prstGeom>
          <a:noFill/>
          <a:ln>
            <a:noFill/>
          </a:ln>
        </p:spPr>
        <p:txBody>
          <a:bodyPr spcFirstLastPara="1" wrap="square" lIns="362275" tIns="181125" rIns="362275" bIns="181125" anchor="ctr" anchorCtr="0">
            <a:noAutofit/>
          </a:bodyPr>
          <a:lstStyle>
            <a:lvl1pPr lvl="0" algn="ctr">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16" name="Google Shape;16;p3"/>
          <p:cNvSpPr txBox="1">
            <a:spLocks noGrp="1"/>
          </p:cNvSpPr>
          <p:nvPr>
            <p:ph type="sldNum" idx="12"/>
          </p:nvPr>
        </p:nvSpPr>
        <p:spPr>
          <a:xfrm>
            <a:off x="23591520" y="20340322"/>
            <a:ext cx="7680900" cy="1168500"/>
          </a:xfrm>
          <a:prstGeom prst="rect">
            <a:avLst/>
          </a:prstGeom>
          <a:noFill/>
          <a:ln>
            <a:noFill/>
          </a:ln>
        </p:spPr>
        <p:txBody>
          <a:bodyPr spcFirstLastPara="1" wrap="square" lIns="362275" tIns="181125" rIns="362275" bIns="1811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1645920" y="878841"/>
            <a:ext cx="29626500" cy="3657600"/>
          </a:xfrm>
          <a:prstGeom prst="rect">
            <a:avLst/>
          </a:prstGeom>
          <a:noFill/>
          <a:ln>
            <a:noFill/>
          </a:ln>
        </p:spPr>
        <p:txBody>
          <a:bodyPr spcFirstLastPara="1" wrap="square" lIns="362275" tIns="181125" rIns="362275" bIns="181125" anchor="ctr" anchorCtr="0">
            <a:normAutofit/>
          </a:bodyPr>
          <a:lstStyle>
            <a:lvl1pPr lvl="0" algn="ctr">
              <a:spcBef>
                <a:spcPts val="0"/>
              </a:spcBef>
              <a:spcAft>
                <a:spcPts val="0"/>
              </a:spcAft>
              <a:buClr>
                <a:schemeClr val="dk1"/>
              </a:buClr>
              <a:buSzPts val="15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70" name="Google Shape;70;p12"/>
          <p:cNvSpPr txBox="1">
            <a:spLocks noGrp="1"/>
          </p:cNvSpPr>
          <p:nvPr>
            <p:ph type="body" idx="1"/>
          </p:nvPr>
        </p:nvSpPr>
        <p:spPr>
          <a:xfrm rot="5400000">
            <a:off x="9217680" y="-2451058"/>
            <a:ext cx="14483100" cy="29626500"/>
          </a:xfrm>
          <a:prstGeom prst="rect">
            <a:avLst/>
          </a:prstGeom>
          <a:noFill/>
          <a:ln>
            <a:noFill/>
          </a:ln>
        </p:spPr>
        <p:txBody>
          <a:bodyPr spcFirstLastPara="1" wrap="square" lIns="362275" tIns="181125" rIns="362275" bIns="181125" anchor="t" anchorCtr="0">
            <a:normAutofit/>
          </a:bodyPr>
          <a:lstStyle>
            <a:lvl1pPr marL="457200" lvl="0" indent="-323850" algn="l">
              <a:spcBef>
                <a:spcPts val="300"/>
              </a:spcBef>
              <a:spcAft>
                <a:spcPts val="0"/>
              </a:spcAft>
              <a:buClr>
                <a:schemeClr val="dk1"/>
              </a:buClr>
              <a:buSzPts val="1500"/>
              <a:buChar char="•"/>
              <a:defRPr/>
            </a:lvl1pPr>
            <a:lvl2pPr marL="914400" lvl="1" indent="-323850" algn="l">
              <a:spcBef>
                <a:spcPts val="300"/>
              </a:spcBef>
              <a:spcAft>
                <a:spcPts val="0"/>
              </a:spcAft>
              <a:buClr>
                <a:schemeClr val="dk1"/>
              </a:buClr>
              <a:buSzPts val="1500"/>
              <a:buChar char="–"/>
              <a:defRPr/>
            </a:lvl2pPr>
            <a:lvl3pPr marL="1371600" lvl="2" indent="-323850" algn="l">
              <a:spcBef>
                <a:spcPts val="300"/>
              </a:spcBef>
              <a:spcAft>
                <a:spcPts val="0"/>
              </a:spcAft>
              <a:buClr>
                <a:schemeClr val="dk1"/>
              </a:buClr>
              <a:buSzPts val="1500"/>
              <a:buChar char="•"/>
              <a:defRPr/>
            </a:lvl3pPr>
            <a:lvl4pPr marL="1828800" lvl="3" indent="-323850" algn="l">
              <a:spcBef>
                <a:spcPts val="300"/>
              </a:spcBef>
              <a:spcAft>
                <a:spcPts val="0"/>
              </a:spcAft>
              <a:buClr>
                <a:schemeClr val="dk1"/>
              </a:buClr>
              <a:buSzPts val="1500"/>
              <a:buChar char="–"/>
              <a:defRPr/>
            </a:lvl4pPr>
            <a:lvl5pPr marL="2286000" lvl="4" indent="-323850" algn="l">
              <a:spcBef>
                <a:spcPts val="300"/>
              </a:spcBef>
              <a:spcAft>
                <a:spcPts val="0"/>
              </a:spcAft>
              <a:buClr>
                <a:schemeClr val="dk1"/>
              </a:buClr>
              <a:buSzPts val="1500"/>
              <a:buChar char="»"/>
              <a:defRPr/>
            </a:lvl5pPr>
            <a:lvl6pPr marL="2743200" lvl="5" indent="-323850" algn="l">
              <a:spcBef>
                <a:spcPts val="300"/>
              </a:spcBef>
              <a:spcAft>
                <a:spcPts val="0"/>
              </a:spcAft>
              <a:buClr>
                <a:schemeClr val="dk1"/>
              </a:buClr>
              <a:buSzPts val="1500"/>
              <a:buChar char="•"/>
              <a:defRPr/>
            </a:lvl6pPr>
            <a:lvl7pPr marL="3200400" lvl="6" indent="-323850" algn="l">
              <a:spcBef>
                <a:spcPts val="300"/>
              </a:spcBef>
              <a:spcAft>
                <a:spcPts val="0"/>
              </a:spcAft>
              <a:buClr>
                <a:schemeClr val="dk1"/>
              </a:buClr>
              <a:buSzPts val="1500"/>
              <a:buChar char="•"/>
              <a:defRPr/>
            </a:lvl7pPr>
            <a:lvl8pPr marL="3657600" lvl="7" indent="-323850" algn="l">
              <a:spcBef>
                <a:spcPts val="300"/>
              </a:spcBef>
              <a:spcAft>
                <a:spcPts val="0"/>
              </a:spcAft>
              <a:buClr>
                <a:schemeClr val="dk1"/>
              </a:buClr>
              <a:buSzPts val="1500"/>
              <a:buChar char="•"/>
              <a:defRPr/>
            </a:lvl8pPr>
            <a:lvl9pPr marL="4114800" lvl="8" indent="-323850" algn="l">
              <a:spcBef>
                <a:spcPts val="300"/>
              </a:spcBef>
              <a:spcAft>
                <a:spcPts val="0"/>
              </a:spcAft>
              <a:buClr>
                <a:schemeClr val="dk1"/>
              </a:buClr>
              <a:buSzPts val="1500"/>
              <a:buChar char="•"/>
              <a:defRPr/>
            </a:lvl9pPr>
          </a:lstStyle>
          <a:p>
            <a:endParaRPr/>
          </a:p>
        </p:txBody>
      </p:sp>
      <p:sp>
        <p:nvSpPr>
          <p:cNvPr id="71" name="Google Shape;71;p12"/>
          <p:cNvSpPr txBox="1">
            <a:spLocks noGrp="1"/>
          </p:cNvSpPr>
          <p:nvPr>
            <p:ph type="dt" idx="10"/>
          </p:nvPr>
        </p:nvSpPr>
        <p:spPr>
          <a:xfrm>
            <a:off x="1645920" y="20340322"/>
            <a:ext cx="7680900" cy="1168500"/>
          </a:xfrm>
          <a:prstGeom prst="rect">
            <a:avLst/>
          </a:prstGeom>
          <a:noFill/>
          <a:ln>
            <a:noFill/>
          </a:ln>
        </p:spPr>
        <p:txBody>
          <a:bodyPr spcFirstLastPara="1" wrap="square" lIns="362275" tIns="181125" rIns="362275" bIns="181125" anchor="ctr" anchorCtr="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72" name="Google Shape;72;p12"/>
          <p:cNvSpPr txBox="1">
            <a:spLocks noGrp="1"/>
          </p:cNvSpPr>
          <p:nvPr>
            <p:ph type="ftr" idx="11"/>
          </p:nvPr>
        </p:nvSpPr>
        <p:spPr>
          <a:xfrm>
            <a:off x="11247120" y="20340322"/>
            <a:ext cx="10424100" cy="1168500"/>
          </a:xfrm>
          <a:prstGeom prst="rect">
            <a:avLst/>
          </a:prstGeom>
          <a:noFill/>
          <a:ln>
            <a:noFill/>
          </a:ln>
        </p:spPr>
        <p:txBody>
          <a:bodyPr spcFirstLastPara="1" wrap="square" lIns="362275" tIns="181125" rIns="362275" bIns="181125" anchor="ctr" anchorCtr="0">
            <a:noAutofit/>
          </a:bodyPr>
          <a:lstStyle>
            <a:lvl1pPr lvl="0" algn="ctr">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73" name="Google Shape;73;p12"/>
          <p:cNvSpPr txBox="1">
            <a:spLocks noGrp="1"/>
          </p:cNvSpPr>
          <p:nvPr>
            <p:ph type="sldNum" idx="12"/>
          </p:nvPr>
        </p:nvSpPr>
        <p:spPr>
          <a:xfrm>
            <a:off x="23591520" y="20340322"/>
            <a:ext cx="7680900" cy="1168500"/>
          </a:xfrm>
          <a:prstGeom prst="rect">
            <a:avLst/>
          </a:prstGeom>
          <a:noFill/>
          <a:ln>
            <a:noFill/>
          </a:ln>
        </p:spPr>
        <p:txBody>
          <a:bodyPr spcFirstLastPara="1" wrap="square" lIns="362275" tIns="181125" rIns="362275" bIns="1811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87393543" y="31380050"/>
            <a:ext cx="89880300" cy="35553000"/>
          </a:xfrm>
          <a:prstGeom prst="rect">
            <a:avLst/>
          </a:prstGeom>
          <a:noFill/>
          <a:ln>
            <a:noFill/>
          </a:ln>
        </p:spPr>
        <p:txBody>
          <a:bodyPr spcFirstLastPara="1" wrap="square" lIns="362275" tIns="181125" rIns="362275" bIns="181125" anchor="ctr" anchorCtr="0">
            <a:normAutofit/>
          </a:bodyPr>
          <a:lstStyle>
            <a:lvl1pPr lvl="0" algn="ctr">
              <a:spcBef>
                <a:spcPts val="0"/>
              </a:spcBef>
              <a:spcAft>
                <a:spcPts val="0"/>
              </a:spcAft>
              <a:buClr>
                <a:schemeClr val="dk1"/>
              </a:buClr>
              <a:buSzPts val="15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76" name="Google Shape;76;p13"/>
          <p:cNvSpPr txBox="1">
            <a:spLocks noGrp="1"/>
          </p:cNvSpPr>
          <p:nvPr>
            <p:ph type="body" idx="1"/>
          </p:nvPr>
        </p:nvSpPr>
        <p:spPr>
          <a:xfrm rot="5400000">
            <a:off x="16013239" y="-3898600"/>
            <a:ext cx="89880300" cy="106110300"/>
          </a:xfrm>
          <a:prstGeom prst="rect">
            <a:avLst/>
          </a:prstGeom>
          <a:noFill/>
          <a:ln>
            <a:noFill/>
          </a:ln>
        </p:spPr>
        <p:txBody>
          <a:bodyPr spcFirstLastPara="1" wrap="square" lIns="362275" tIns="181125" rIns="362275" bIns="181125" anchor="t" anchorCtr="0">
            <a:normAutofit/>
          </a:bodyPr>
          <a:lstStyle>
            <a:lvl1pPr marL="457200" lvl="0" indent="-323850" algn="l">
              <a:spcBef>
                <a:spcPts val="300"/>
              </a:spcBef>
              <a:spcAft>
                <a:spcPts val="0"/>
              </a:spcAft>
              <a:buClr>
                <a:schemeClr val="dk1"/>
              </a:buClr>
              <a:buSzPts val="1500"/>
              <a:buChar char="•"/>
              <a:defRPr/>
            </a:lvl1pPr>
            <a:lvl2pPr marL="914400" lvl="1" indent="-323850" algn="l">
              <a:spcBef>
                <a:spcPts val="300"/>
              </a:spcBef>
              <a:spcAft>
                <a:spcPts val="0"/>
              </a:spcAft>
              <a:buClr>
                <a:schemeClr val="dk1"/>
              </a:buClr>
              <a:buSzPts val="1500"/>
              <a:buChar char="–"/>
              <a:defRPr/>
            </a:lvl2pPr>
            <a:lvl3pPr marL="1371600" lvl="2" indent="-323850" algn="l">
              <a:spcBef>
                <a:spcPts val="300"/>
              </a:spcBef>
              <a:spcAft>
                <a:spcPts val="0"/>
              </a:spcAft>
              <a:buClr>
                <a:schemeClr val="dk1"/>
              </a:buClr>
              <a:buSzPts val="1500"/>
              <a:buChar char="•"/>
              <a:defRPr/>
            </a:lvl3pPr>
            <a:lvl4pPr marL="1828800" lvl="3" indent="-323850" algn="l">
              <a:spcBef>
                <a:spcPts val="300"/>
              </a:spcBef>
              <a:spcAft>
                <a:spcPts val="0"/>
              </a:spcAft>
              <a:buClr>
                <a:schemeClr val="dk1"/>
              </a:buClr>
              <a:buSzPts val="1500"/>
              <a:buChar char="–"/>
              <a:defRPr/>
            </a:lvl4pPr>
            <a:lvl5pPr marL="2286000" lvl="4" indent="-323850" algn="l">
              <a:spcBef>
                <a:spcPts val="300"/>
              </a:spcBef>
              <a:spcAft>
                <a:spcPts val="0"/>
              </a:spcAft>
              <a:buClr>
                <a:schemeClr val="dk1"/>
              </a:buClr>
              <a:buSzPts val="1500"/>
              <a:buChar char="»"/>
              <a:defRPr/>
            </a:lvl5pPr>
            <a:lvl6pPr marL="2743200" lvl="5" indent="-323850" algn="l">
              <a:spcBef>
                <a:spcPts val="300"/>
              </a:spcBef>
              <a:spcAft>
                <a:spcPts val="0"/>
              </a:spcAft>
              <a:buClr>
                <a:schemeClr val="dk1"/>
              </a:buClr>
              <a:buSzPts val="1500"/>
              <a:buChar char="•"/>
              <a:defRPr/>
            </a:lvl6pPr>
            <a:lvl7pPr marL="3200400" lvl="6" indent="-323850" algn="l">
              <a:spcBef>
                <a:spcPts val="300"/>
              </a:spcBef>
              <a:spcAft>
                <a:spcPts val="0"/>
              </a:spcAft>
              <a:buClr>
                <a:schemeClr val="dk1"/>
              </a:buClr>
              <a:buSzPts val="1500"/>
              <a:buChar char="•"/>
              <a:defRPr/>
            </a:lvl7pPr>
            <a:lvl8pPr marL="3657600" lvl="7" indent="-323850" algn="l">
              <a:spcBef>
                <a:spcPts val="300"/>
              </a:spcBef>
              <a:spcAft>
                <a:spcPts val="0"/>
              </a:spcAft>
              <a:buClr>
                <a:schemeClr val="dk1"/>
              </a:buClr>
              <a:buSzPts val="1500"/>
              <a:buChar char="•"/>
              <a:defRPr/>
            </a:lvl8pPr>
            <a:lvl9pPr marL="4114800" lvl="8" indent="-323850" algn="l">
              <a:spcBef>
                <a:spcPts val="300"/>
              </a:spcBef>
              <a:spcAft>
                <a:spcPts val="0"/>
              </a:spcAft>
              <a:buClr>
                <a:schemeClr val="dk1"/>
              </a:buClr>
              <a:buSzPts val="1500"/>
              <a:buChar char="•"/>
              <a:defRPr/>
            </a:lvl9pPr>
          </a:lstStyle>
          <a:p>
            <a:endParaRPr/>
          </a:p>
        </p:txBody>
      </p:sp>
      <p:sp>
        <p:nvSpPr>
          <p:cNvPr id="77" name="Google Shape;77;p13"/>
          <p:cNvSpPr txBox="1">
            <a:spLocks noGrp="1"/>
          </p:cNvSpPr>
          <p:nvPr>
            <p:ph type="dt" idx="10"/>
          </p:nvPr>
        </p:nvSpPr>
        <p:spPr>
          <a:xfrm>
            <a:off x="1645920" y="20340322"/>
            <a:ext cx="7680900" cy="1168500"/>
          </a:xfrm>
          <a:prstGeom prst="rect">
            <a:avLst/>
          </a:prstGeom>
          <a:noFill/>
          <a:ln>
            <a:noFill/>
          </a:ln>
        </p:spPr>
        <p:txBody>
          <a:bodyPr spcFirstLastPara="1" wrap="square" lIns="362275" tIns="181125" rIns="362275" bIns="181125" anchor="ctr" anchorCtr="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78" name="Google Shape;78;p13"/>
          <p:cNvSpPr txBox="1">
            <a:spLocks noGrp="1"/>
          </p:cNvSpPr>
          <p:nvPr>
            <p:ph type="ftr" idx="11"/>
          </p:nvPr>
        </p:nvSpPr>
        <p:spPr>
          <a:xfrm>
            <a:off x="11247120" y="20340322"/>
            <a:ext cx="10424100" cy="1168500"/>
          </a:xfrm>
          <a:prstGeom prst="rect">
            <a:avLst/>
          </a:prstGeom>
          <a:noFill/>
          <a:ln>
            <a:noFill/>
          </a:ln>
        </p:spPr>
        <p:txBody>
          <a:bodyPr spcFirstLastPara="1" wrap="square" lIns="362275" tIns="181125" rIns="362275" bIns="181125" anchor="ctr" anchorCtr="0">
            <a:noAutofit/>
          </a:bodyPr>
          <a:lstStyle>
            <a:lvl1pPr lvl="0" algn="ctr">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79" name="Google Shape;79;p13"/>
          <p:cNvSpPr txBox="1">
            <a:spLocks noGrp="1"/>
          </p:cNvSpPr>
          <p:nvPr>
            <p:ph type="sldNum" idx="12"/>
          </p:nvPr>
        </p:nvSpPr>
        <p:spPr>
          <a:xfrm>
            <a:off x="23591520" y="20340322"/>
            <a:ext cx="7680900" cy="1168500"/>
          </a:xfrm>
          <a:prstGeom prst="rect">
            <a:avLst/>
          </a:prstGeom>
          <a:noFill/>
          <a:ln>
            <a:noFill/>
          </a:ln>
        </p:spPr>
        <p:txBody>
          <a:bodyPr spcFirstLastPara="1" wrap="square" lIns="362275" tIns="181125" rIns="362275" bIns="1811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1645920" y="878841"/>
            <a:ext cx="29626500" cy="3657600"/>
          </a:xfrm>
          <a:prstGeom prst="rect">
            <a:avLst/>
          </a:prstGeom>
          <a:noFill/>
          <a:ln>
            <a:noFill/>
          </a:ln>
        </p:spPr>
        <p:txBody>
          <a:bodyPr spcFirstLastPara="1" wrap="square" lIns="362275" tIns="181125" rIns="362275" bIns="181125" anchor="ctr" anchorCtr="0">
            <a:normAutofit/>
          </a:bodyPr>
          <a:lstStyle>
            <a:lvl1pPr lvl="0" algn="ctr">
              <a:spcBef>
                <a:spcPts val="0"/>
              </a:spcBef>
              <a:spcAft>
                <a:spcPts val="0"/>
              </a:spcAft>
              <a:buClr>
                <a:schemeClr val="dk1"/>
              </a:buClr>
              <a:buSzPts val="15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9" name="Google Shape;19;p4"/>
          <p:cNvSpPr txBox="1">
            <a:spLocks noGrp="1"/>
          </p:cNvSpPr>
          <p:nvPr>
            <p:ph type="body" idx="1"/>
          </p:nvPr>
        </p:nvSpPr>
        <p:spPr>
          <a:xfrm>
            <a:off x="1645920" y="5120642"/>
            <a:ext cx="29626500" cy="14483100"/>
          </a:xfrm>
          <a:prstGeom prst="rect">
            <a:avLst/>
          </a:prstGeom>
          <a:noFill/>
          <a:ln>
            <a:noFill/>
          </a:ln>
        </p:spPr>
        <p:txBody>
          <a:bodyPr spcFirstLastPara="1" wrap="square" lIns="362275" tIns="181125" rIns="362275" bIns="181125" anchor="t" anchorCtr="0">
            <a:normAutofit/>
          </a:bodyPr>
          <a:lstStyle>
            <a:lvl1pPr marL="457200" lvl="0" indent="-323850" algn="l">
              <a:spcBef>
                <a:spcPts val="300"/>
              </a:spcBef>
              <a:spcAft>
                <a:spcPts val="0"/>
              </a:spcAft>
              <a:buClr>
                <a:schemeClr val="dk1"/>
              </a:buClr>
              <a:buSzPts val="1500"/>
              <a:buChar char="•"/>
              <a:defRPr/>
            </a:lvl1pPr>
            <a:lvl2pPr marL="914400" lvl="1" indent="-323850" algn="l">
              <a:spcBef>
                <a:spcPts val="300"/>
              </a:spcBef>
              <a:spcAft>
                <a:spcPts val="0"/>
              </a:spcAft>
              <a:buClr>
                <a:schemeClr val="dk1"/>
              </a:buClr>
              <a:buSzPts val="1500"/>
              <a:buChar char="–"/>
              <a:defRPr/>
            </a:lvl2pPr>
            <a:lvl3pPr marL="1371600" lvl="2" indent="-323850" algn="l">
              <a:spcBef>
                <a:spcPts val="300"/>
              </a:spcBef>
              <a:spcAft>
                <a:spcPts val="0"/>
              </a:spcAft>
              <a:buClr>
                <a:schemeClr val="dk1"/>
              </a:buClr>
              <a:buSzPts val="1500"/>
              <a:buChar char="•"/>
              <a:defRPr/>
            </a:lvl3pPr>
            <a:lvl4pPr marL="1828800" lvl="3" indent="-323850" algn="l">
              <a:spcBef>
                <a:spcPts val="300"/>
              </a:spcBef>
              <a:spcAft>
                <a:spcPts val="0"/>
              </a:spcAft>
              <a:buClr>
                <a:schemeClr val="dk1"/>
              </a:buClr>
              <a:buSzPts val="1500"/>
              <a:buChar char="–"/>
              <a:defRPr/>
            </a:lvl4pPr>
            <a:lvl5pPr marL="2286000" lvl="4" indent="-323850" algn="l">
              <a:spcBef>
                <a:spcPts val="300"/>
              </a:spcBef>
              <a:spcAft>
                <a:spcPts val="0"/>
              </a:spcAft>
              <a:buClr>
                <a:schemeClr val="dk1"/>
              </a:buClr>
              <a:buSzPts val="1500"/>
              <a:buChar char="»"/>
              <a:defRPr/>
            </a:lvl5pPr>
            <a:lvl6pPr marL="2743200" lvl="5" indent="-323850" algn="l">
              <a:spcBef>
                <a:spcPts val="300"/>
              </a:spcBef>
              <a:spcAft>
                <a:spcPts val="0"/>
              </a:spcAft>
              <a:buClr>
                <a:schemeClr val="dk1"/>
              </a:buClr>
              <a:buSzPts val="1500"/>
              <a:buChar char="•"/>
              <a:defRPr/>
            </a:lvl6pPr>
            <a:lvl7pPr marL="3200400" lvl="6" indent="-323850" algn="l">
              <a:spcBef>
                <a:spcPts val="300"/>
              </a:spcBef>
              <a:spcAft>
                <a:spcPts val="0"/>
              </a:spcAft>
              <a:buClr>
                <a:schemeClr val="dk1"/>
              </a:buClr>
              <a:buSzPts val="1500"/>
              <a:buChar char="•"/>
              <a:defRPr/>
            </a:lvl7pPr>
            <a:lvl8pPr marL="3657600" lvl="7" indent="-323850" algn="l">
              <a:spcBef>
                <a:spcPts val="300"/>
              </a:spcBef>
              <a:spcAft>
                <a:spcPts val="0"/>
              </a:spcAft>
              <a:buClr>
                <a:schemeClr val="dk1"/>
              </a:buClr>
              <a:buSzPts val="1500"/>
              <a:buChar char="•"/>
              <a:defRPr/>
            </a:lvl8pPr>
            <a:lvl9pPr marL="4114800" lvl="8" indent="-323850" algn="l">
              <a:spcBef>
                <a:spcPts val="300"/>
              </a:spcBef>
              <a:spcAft>
                <a:spcPts val="0"/>
              </a:spcAft>
              <a:buClr>
                <a:schemeClr val="dk1"/>
              </a:buClr>
              <a:buSzPts val="1500"/>
              <a:buChar char="•"/>
              <a:defRPr/>
            </a:lvl9pPr>
          </a:lstStyle>
          <a:p>
            <a:endParaRPr/>
          </a:p>
        </p:txBody>
      </p:sp>
      <p:sp>
        <p:nvSpPr>
          <p:cNvPr id="20" name="Google Shape;20;p4"/>
          <p:cNvSpPr txBox="1">
            <a:spLocks noGrp="1"/>
          </p:cNvSpPr>
          <p:nvPr>
            <p:ph type="dt" idx="10"/>
          </p:nvPr>
        </p:nvSpPr>
        <p:spPr>
          <a:xfrm>
            <a:off x="1645920" y="20340322"/>
            <a:ext cx="7680900" cy="1168500"/>
          </a:xfrm>
          <a:prstGeom prst="rect">
            <a:avLst/>
          </a:prstGeom>
          <a:noFill/>
          <a:ln>
            <a:noFill/>
          </a:ln>
        </p:spPr>
        <p:txBody>
          <a:bodyPr spcFirstLastPara="1" wrap="square" lIns="362275" tIns="181125" rIns="362275" bIns="181125" anchor="ctr" anchorCtr="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21" name="Google Shape;21;p4"/>
          <p:cNvSpPr txBox="1">
            <a:spLocks noGrp="1"/>
          </p:cNvSpPr>
          <p:nvPr>
            <p:ph type="ftr" idx="11"/>
          </p:nvPr>
        </p:nvSpPr>
        <p:spPr>
          <a:xfrm>
            <a:off x="11247120" y="20340322"/>
            <a:ext cx="10424100" cy="1168500"/>
          </a:xfrm>
          <a:prstGeom prst="rect">
            <a:avLst/>
          </a:prstGeom>
          <a:noFill/>
          <a:ln>
            <a:noFill/>
          </a:ln>
        </p:spPr>
        <p:txBody>
          <a:bodyPr spcFirstLastPara="1" wrap="square" lIns="362275" tIns="181125" rIns="362275" bIns="181125" anchor="ctr" anchorCtr="0">
            <a:noAutofit/>
          </a:bodyPr>
          <a:lstStyle>
            <a:lvl1pPr lvl="0" algn="ctr">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22" name="Google Shape;22;p4"/>
          <p:cNvSpPr txBox="1">
            <a:spLocks noGrp="1"/>
          </p:cNvSpPr>
          <p:nvPr>
            <p:ph type="sldNum" idx="12"/>
          </p:nvPr>
        </p:nvSpPr>
        <p:spPr>
          <a:xfrm>
            <a:off x="23591520" y="20340322"/>
            <a:ext cx="7680900" cy="1168500"/>
          </a:xfrm>
          <a:prstGeom prst="rect">
            <a:avLst/>
          </a:prstGeom>
          <a:noFill/>
          <a:ln>
            <a:noFill/>
          </a:ln>
        </p:spPr>
        <p:txBody>
          <a:bodyPr spcFirstLastPara="1" wrap="square" lIns="362275" tIns="181125" rIns="362275" bIns="1811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2600326" y="14102082"/>
            <a:ext cx="27980700" cy="4358700"/>
          </a:xfrm>
          <a:prstGeom prst="rect">
            <a:avLst/>
          </a:prstGeom>
          <a:noFill/>
          <a:ln>
            <a:noFill/>
          </a:ln>
        </p:spPr>
        <p:txBody>
          <a:bodyPr spcFirstLastPara="1" wrap="square" lIns="362275" tIns="181125" rIns="362275" bIns="181125" anchor="t" anchorCtr="0">
            <a:normAutofit/>
          </a:bodyPr>
          <a:lstStyle>
            <a:lvl1pPr lvl="0" algn="l">
              <a:spcBef>
                <a:spcPts val="0"/>
              </a:spcBef>
              <a:spcAft>
                <a:spcPts val="0"/>
              </a:spcAft>
              <a:buClr>
                <a:schemeClr val="dk1"/>
              </a:buClr>
              <a:buSzPts val="13900"/>
              <a:buFont typeface="Calibri"/>
              <a:buNone/>
              <a:defRPr sz="13900" b="1" cap="none"/>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25" name="Google Shape;25;p5"/>
          <p:cNvSpPr txBox="1">
            <a:spLocks noGrp="1"/>
          </p:cNvSpPr>
          <p:nvPr>
            <p:ph type="body" idx="1"/>
          </p:nvPr>
        </p:nvSpPr>
        <p:spPr>
          <a:xfrm>
            <a:off x="2600326" y="9301483"/>
            <a:ext cx="27980700" cy="4800600"/>
          </a:xfrm>
          <a:prstGeom prst="rect">
            <a:avLst/>
          </a:prstGeom>
          <a:noFill/>
          <a:ln>
            <a:noFill/>
          </a:ln>
        </p:spPr>
        <p:txBody>
          <a:bodyPr spcFirstLastPara="1" wrap="square" lIns="362275" tIns="181125" rIns="362275" bIns="181125" anchor="b" anchorCtr="0">
            <a:normAutofit/>
          </a:bodyPr>
          <a:lstStyle>
            <a:lvl1pPr marL="457200" lvl="0" indent="-228600" algn="l">
              <a:spcBef>
                <a:spcPts val="1400"/>
              </a:spcBef>
              <a:spcAft>
                <a:spcPts val="0"/>
              </a:spcAft>
              <a:buClr>
                <a:srgbClr val="888888"/>
              </a:buClr>
              <a:buSzPts val="6900"/>
              <a:buNone/>
              <a:defRPr sz="6900">
                <a:solidFill>
                  <a:srgbClr val="888888"/>
                </a:solidFill>
              </a:defRPr>
            </a:lvl1pPr>
            <a:lvl2pPr marL="914400" lvl="1" indent="-228600" algn="l">
              <a:spcBef>
                <a:spcPts val="1200"/>
              </a:spcBef>
              <a:spcAft>
                <a:spcPts val="0"/>
              </a:spcAft>
              <a:buClr>
                <a:srgbClr val="888888"/>
              </a:buClr>
              <a:buSzPts val="6200"/>
              <a:buNone/>
              <a:defRPr sz="6200">
                <a:solidFill>
                  <a:srgbClr val="888888"/>
                </a:solidFill>
              </a:defRPr>
            </a:lvl2pPr>
            <a:lvl3pPr marL="1371600" lvl="2" indent="-228600" algn="l">
              <a:spcBef>
                <a:spcPts val="1100"/>
              </a:spcBef>
              <a:spcAft>
                <a:spcPts val="0"/>
              </a:spcAft>
              <a:buClr>
                <a:srgbClr val="888888"/>
              </a:buClr>
              <a:buSzPts val="5600"/>
              <a:buNone/>
              <a:defRPr sz="5600">
                <a:solidFill>
                  <a:srgbClr val="888888"/>
                </a:solidFill>
              </a:defRPr>
            </a:lvl3pPr>
            <a:lvl4pPr marL="1828800" lvl="3" indent="-228600" algn="l">
              <a:spcBef>
                <a:spcPts val="1000"/>
              </a:spcBef>
              <a:spcAft>
                <a:spcPts val="0"/>
              </a:spcAft>
              <a:buClr>
                <a:srgbClr val="888888"/>
              </a:buClr>
              <a:buSzPts val="4800"/>
              <a:buNone/>
              <a:defRPr sz="4800">
                <a:solidFill>
                  <a:srgbClr val="888888"/>
                </a:solidFill>
              </a:defRPr>
            </a:lvl4pPr>
            <a:lvl5pPr marL="2286000" lvl="4" indent="-228600" algn="l">
              <a:spcBef>
                <a:spcPts val="1000"/>
              </a:spcBef>
              <a:spcAft>
                <a:spcPts val="0"/>
              </a:spcAft>
              <a:buClr>
                <a:srgbClr val="888888"/>
              </a:buClr>
              <a:buSzPts val="4800"/>
              <a:buNone/>
              <a:defRPr sz="4800">
                <a:solidFill>
                  <a:srgbClr val="888888"/>
                </a:solidFill>
              </a:defRPr>
            </a:lvl5pPr>
            <a:lvl6pPr marL="2743200" lvl="5" indent="-228600" algn="l">
              <a:spcBef>
                <a:spcPts val="1000"/>
              </a:spcBef>
              <a:spcAft>
                <a:spcPts val="0"/>
              </a:spcAft>
              <a:buClr>
                <a:srgbClr val="888888"/>
              </a:buClr>
              <a:buSzPts val="4800"/>
              <a:buNone/>
              <a:defRPr sz="4800">
                <a:solidFill>
                  <a:srgbClr val="888888"/>
                </a:solidFill>
              </a:defRPr>
            </a:lvl6pPr>
            <a:lvl7pPr marL="3200400" lvl="6" indent="-228600" algn="l">
              <a:spcBef>
                <a:spcPts val="1000"/>
              </a:spcBef>
              <a:spcAft>
                <a:spcPts val="0"/>
              </a:spcAft>
              <a:buClr>
                <a:srgbClr val="888888"/>
              </a:buClr>
              <a:buSzPts val="4800"/>
              <a:buNone/>
              <a:defRPr sz="4800">
                <a:solidFill>
                  <a:srgbClr val="888888"/>
                </a:solidFill>
              </a:defRPr>
            </a:lvl7pPr>
            <a:lvl8pPr marL="3657600" lvl="7" indent="-228600" algn="l">
              <a:spcBef>
                <a:spcPts val="1000"/>
              </a:spcBef>
              <a:spcAft>
                <a:spcPts val="0"/>
              </a:spcAft>
              <a:buClr>
                <a:srgbClr val="888888"/>
              </a:buClr>
              <a:buSzPts val="4800"/>
              <a:buNone/>
              <a:defRPr sz="4800">
                <a:solidFill>
                  <a:srgbClr val="888888"/>
                </a:solidFill>
              </a:defRPr>
            </a:lvl8pPr>
            <a:lvl9pPr marL="4114800" lvl="8" indent="-228600" algn="l">
              <a:spcBef>
                <a:spcPts val="1000"/>
              </a:spcBef>
              <a:spcAft>
                <a:spcPts val="0"/>
              </a:spcAft>
              <a:buClr>
                <a:srgbClr val="888888"/>
              </a:buClr>
              <a:buSzPts val="4800"/>
              <a:buNone/>
              <a:defRPr sz="4800">
                <a:solidFill>
                  <a:srgbClr val="888888"/>
                </a:solidFill>
              </a:defRPr>
            </a:lvl9pPr>
          </a:lstStyle>
          <a:p>
            <a:endParaRPr/>
          </a:p>
        </p:txBody>
      </p:sp>
      <p:sp>
        <p:nvSpPr>
          <p:cNvPr id="26" name="Google Shape;26;p5"/>
          <p:cNvSpPr txBox="1">
            <a:spLocks noGrp="1"/>
          </p:cNvSpPr>
          <p:nvPr>
            <p:ph type="dt" idx="10"/>
          </p:nvPr>
        </p:nvSpPr>
        <p:spPr>
          <a:xfrm>
            <a:off x="1645920" y="20340322"/>
            <a:ext cx="7680900" cy="1168500"/>
          </a:xfrm>
          <a:prstGeom prst="rect">
            <a:avLst/>
          </a:prstGeom>
          <a:noFill/>
          <a:ln>
            <a:noFill/>
          </a:ln>
        </p:spPr>
        <p:txBody>
          <a:bodyPr spcFirstLastPara="1" wrap="square" lIns="362275" tIns="181125" rIns="362275" bIns="181125" anchor="ctr" anchorCtr="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27" name="Google Shape;27;p5"/>
          <p:cNvSpPr txBox="1">
            <a:spLocks noGrp="1"/>
          </p:cNvSpPr>
          <p:nvPr>
            <p:ph type="ftr" idx="11"/>
          </p:nvPr>
        </p:nvSpPr>
        <p:spPr>
          <a:xfrm>
            <a:off x="11247120" y="20340322"/>
            <a:ext cx="10424100" cy="1168500"/>
          </a:xfrm>
          <a:prstGeom prst="rect">
            <a:avLst/>
          </a:prstGeom>
          <a:noFill/>
          <a:ln>
            <a:noFill/>
          </a:ln>
        </p:spPr>
        <p:txBody>
          <a:bodyPr spcFirstLastPara="1" wrap="square" lIns="362275" tIns="181125" rIns="362275" bIns="181125" anchor="ctr" anchorCtr="0">
            <a:noAutofit/>
          </a:bodyPr>
          <a:lstStyle>
            <a:lvl1pPr lvl="0" algn="ctr">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28" name="Google Shape;28;p5"/>
          <p:cNvSpPr txBox="1">
            <a:spLocks noGrp="1"/>
          </p:cNvSpPr>
          <p:nvPr>
            <p:ph type="sldNum" idx="12"/>
          </p:nvPr>
        </p:nvSpPr>
        <p:spPr>
          <a:xfrm>
            <a:off x="23591520" y="20340322"/>
            <a:ext cx="7680900" cy="1168500"/>
          </a:xfrm>
          <a:prstGeom prst="rect">
            <a:avLst/>
          </a:prstGeom>
          <a:noFill/>
          <a:ln>
            <a:noFill/>
          </a:ln>
        </p:spPr>
        <p:txBody>
          <a:bodyPr spcFirstLastPara="1" wrap="square" lIns="362275" tIns="181125" rIns="362275" bIns="1811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1645920" y="878841"/>
            <a:ext cx="29626500" cy="3657600"/>
          </a:xfrm>
          <a:prstGeom prst="rect">
            <a:avLst/>
          </a:prstGeom>
          <a:noFill/>
          <a:ln>
            <a:noFill/>
          </a:ln>
        </p:spPr>
        <p:txBody>
          <a:bodyPr spcFirstLastPara="1" wrap="square" lIns="362275" tIns="181125" rIns="362275" bIns="181125" anchor="ctr" anchorCtr="0">
            <a:normAutofit/>
          </a:bodyPr>
          <a:lstStyle>
            <a:lvl1pPr lvl="0" algn="ctr">
              <a:spcBef>
                <a:spcPts val="0"/>
              </a:spcBef>
              <a:spcAft>
                <a:spcPts val="0"/>
              </a:spcAft>
              <a:buClr>
                <a:schemeClr val="dk1"/>
              </a:buClr>
              <a:buSzPts val="15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31" name="Google Shape;31;p6"/>
          <p:cNvSpPr txBox="1">
            <a:spLocks noGrp="1"/>
          </p:cNvSpPr>
          <p:nvPr>
            <p:ph type="body" idx="1"/>
          </p:nvPr>
        </p:nvSpPr>
        <p:spPr>
          <a:xfrm>
            <a:off x="7898132" y="24577040"/>
            <a:ext cx="70831800" cy="69519900"/>
          </a:xfrm>
          <a:prstGeom prst="rect">
            <a:avLst/>
          </a:prstGeom>
          <a:noFill/>
          <a:ln>
            <a:noFill/>
          </a:ln>
        </p:spPr>
        <p:txBody>
          <a:bodyPr spcFirstLastPara="1" wrap="square" lIns="362275" tIns="181125" rIns="362275" bIns="181125" anchor="t" anchorCtr="0">
            <a:normAutofit/>
          </a:bodyPr>
          <a:lstStyle>
            <a:lvl1pPr marL="457200" lvl="0" indent="-844550" algn="l">
              <a:spcBef>
                <a:spcPts val="1900"/>
              </a:spcBef>
              <a:spcAft>
                <a:spcPts val="0"/>
              </a:spcAft>
              <a:buClr>
                <a:schemeClr val="dk1"/>
              </a:buClr>
              <a:buSzPts val="9700"/>
              <a:buChar char="•"/>
              <a:defRPr sz="9700"/>
            </a:lvl1pPr>
            <a:lvl2pPr marL="914400" lvl="1" indent="-755650" algn="l">
              <a:spcBef>
                <a:spcPts val="1700"/>
              </a:spcBef>
              <a:spcAft>
                <a:spcPts val="0"/>
              </a:spcAft>
              <a:buClr>
                <a:schemeClr val="dk1"/>
              </a:buClr>
              <a:buSzPts val="8300"/>
              <a:buChar char="–"/>
              <a:defRPr sz="8300"/>
            </a:lvl2pPr>
            <a:lvl3pPr marL="1371600" lvl="2" indent="-666750" algn="l">
              <a:spcBef>
                <a:spcPts val="1400"/>
              </a:spcBef>
              <a:spcAft>
                <a:spcPts val="0"/>
              </a:spcAft>
              <a:buClr>
                <a:schemeClr val="dk1"/>
              </a:buClr>
              <a:buSzPts val="6900"/>
              <a:buChar char="•"/>
              <a:defRPr sz="6900"/>
            </a:lvl3pPr>
            <a:lvl4pPr marL="1828800" lvl="3" indent="-622300" algn="l">
              <a:spcBef>
                <a:spcPts val="1200"/>
              </a:spcBef>
              <a:spcAft>
                <a:spcPts val="0"/>
              </a:spcAft>
              <a:buClr>
                <a:schemeClr val="dk1"/>
              </a:buClr>
              <a:buSzPts val="6200"/>
              <a:buChar char="–"/>
              <a:defRPr sz="6200"/>
            </a:lvl4pPr>
            <a:lvl5pPr marL="2286000" lvl="4" indent="-622300" algn="l">
              <a:spcBef>
                <a:spcPts val="1200"/>
              </a:spcBef>
              <a:spcAft>
                <a:spcPts val="0"/>
              </a:spcAft>
              <a:buClr>
                <a:schemeClr val="dk1"/>
              </a:buClr>
              <a:buSzPts val="6200"/>
              <a:buChar char="»"/>
              <a:defRPr sz="6200"/>
            </a:lvl5pPr>
            <a:lvl6pPr marL="2743200" lvl="5" indent="-622300" algn="l">
              <a:spcBef>
                <a:spcPts val="1200"/>
              </a:spcBef>
              <a:spcAft>
                <a:spcPts val="0"/>
              </a:spcAft>
              <a:buClr>
                <a:schemeClr val="dk1"/>
              </a:buClr>
              <a:buSzPts val="6200"/>
              <a:buChar char="•"/>
              <a:defRPr sz="6200"/>
            </a:lvl6pPr>
            <a:lvl7pPr marL="3200400" lvl="6" indent="-622300" algn="l">
              <a:spcBef>
                <a:spcPts val="1200"/>
              </a:spcBef>
              <a:spcAft>
                <a:spcPts val="0"/>
              </a:spcAft>
              <a:buClr>
                <a:schemeClr val="dk1"/>
              </a:buClr>
              <a:buSzPts val="6200"/>
              <a:buChar char="•"/>
              <a:defRPr sz="6200"/>
            </a:lvl7pPr>
            <a:lvl8pPr marL="3657600" lvl="7" indent="-622300" algn="l">
              <a:spcBef>
                <a:spcPts val="1200"/>
              </a:spcBef>
              <a:spcAft>
                <a:spcPts val="0"/>
              </a:spcAft>
              <a:buClr>
                <a:schemeClr val="dk1"/>
              </a:buClr>
              <a:buSzPts val="6200"/>
              <a:buChar char="•"/>
              <a:defRPr sz="6200"/>
            </a:lvl8pPr>
            <a:lvl9pPr marL="4114800" lvl="8" indent="-622300" algn="l">
              <a:spcBef>
                <a:spcPts val="1200"/>
              </a:spcBef>
              <a:spcAft>
                <a:spcPts val="0"/>
              </a:spcAft>
              <a:buClr>
                <a:schemeClr val="dk1"/>
              </a:buClr>
              <a:buSzPts val="6200"/>
              <a:buChar char="•"/>
              <a:defRPr sz="6200"/>
            </a:lvl9pPr>
          </a:lstStyle>
          <a:p>
            <a:endParaRPr/>
          </a:p>
        </p:txBody>
      </p:sp>
      <p:sp>
        <p:nvSpPr>
          <p:cNvPr id="32" name="Google Shape;32;p6"/>
          <p:cNvSpPr txBox="1">
            <a:spLocks noGrp="1"/>
          </p:cNvSpPr>
          <p:nvPr>
            <p:ph type="body" idx="2"/>
          </p:nvPr>
        </p:nvSpPr>
        <p:spPr>
          <a:xfrm>
            <a:off x="79278482" y="24577040"/>
            <a:ext cx="70831800" cy="69519900"/>
          </a:xfrm>
          <a:prstGeom prst="rect">
            <a:avLst/>
          </a:prstGeom>
          <a:noFill/>
          <a:ln>
            <a:noFill/>
          </a:ln>
        </p:spPr>
        <p:txBody>
          <a:bodyPr spcFirstLastPara="1" wrap="square" lIns="362275" tIns="181125" rIns="362275" bIns="181125" anchor="t" anchorCtr="0">
            <a:normAutofit/>
          </a:bodyPr>
          <a:lstStyle>
            <a:lvl1pPr marL="457200" lvl="0" indent="-844550" algn="l">
              <a:spcBef>
                <a:spcPts val="1900"/>
              </a:spcBef>
              <a:spcAft>
                <a:spcPts val="0"/>
              </a:spcAft>
              <a:buClr>
                <a:schemeClr val="dk1"/>
              </a:buClr>
              <a:buSzPts val="9700"/>
              <a:buChar char="•"/>
              <a:defRPr sz="9700"/>
            </a:lvl1pPr>
            <a:lvl2pPr marL="914400" lvl="1" indent="-755650" algn="l">
              <a:spcBef>
                <a:spcPts val="1700"/>
              </a:spcBef>
              <a:spcAft>
                <a:spcPts val="0"/>
              </a:spcAft>
              <a:buClr>
                <a:schemeClr val="dk1"/>
              </a:buClr>
              <a:buSzPts val="8300"/>
              <a:buChar char="–"/>
              <a:defRPr sz="8300"/>
            </a:lvl2pPr>
            <a:lvl3pPr marL="1371600" lvl="2" indent="-666750" algn="l">
              <a:spcBef>
                <a:spcPts val="1400"/>
              </a:spcBef>
              <a:spcAft>
                <a:spcPts val="0"/>
              </a:spcAft>
              <a:buClr>
                <a:schemeClr val="dk1"/>
              </a:buClr>
              <a:buSzPts val="6900"/>
              <a:buChar char="•"/>
              <a:defRPr sz="6900"/>
            </a:lvl3pPr>
            <a:lvl4pPr marL="1828800" lvl="3" indent="-622300" algn="l">
              <a:spcBef>
                <a:spcPts val="1200"/>
              </a:spcBef>
              <a:spcAft>
                <a:spcPts val="0"/>
              </a:spcAft>
              <a:buClr>
                <a:schemeClr val="dk1"/>
              </a:buClr>
              <a:buSzPts val="6200"/>
              <a:buChar char="–"/>
              <a:defRPr sz="6200"/>
            </a:lvl4pPr>
            <a:lvl5pPr marL="2286000" lvl="4" indent="-622300" algn="l">
              <a:spcBef>
                <a:spcPts val="1200"/>
              </a:spcBef>
              <a:spcAft>
                <a:spcPts val="0"/>
              </a:spcAft>
              <a:buClr>
                <a:schemeClr val="dk1"/>
              </a:buClr>
              <a:buSzPts val="6200"/>
              <a:buChar char="»"/>
              <a:defRPr sz="6200"/>
            </a:lvl5pPr>
            <a:lvl6pPr marL="2743200" lvl="5" indent="-622300" algn="l">
              <a:spcBef>
                <a:spcPts val="1200"/>
              </a:spcBef>
              <a:spcAft>
                <a:spcPts val="0"/>
              </a:spcAft>
              <a:buClr>
                <a:schemeClr val="dk1"/>
              </a:buClr>
              <a:buSzPts val="6200"/>
              <a:buChar char="•"/>
              <a:defRPr sz="6200"/>
            </a:lvl6pPr>
            <a:lvl7pPr marL="3200400" lvl="6" indent="-622300" algn="l">
              <a:spcBef>
                <a:spcPts val="1200"/>
              </a:spcBef>
              <a:spcAft>
                <a:spcPts val="0"/>
              </a:spcAft>
              <a:buClr>
                <a:schemeClr val="dk1"/>
              </a:buClr>
              <a:buSzPts val="6200"/>
              <a:buChar char="•"/>
              <a:defRPr sz="6200"/>
            </a:lvl7pPr>
            <a:lvl8pPr marL="3657600" lvl="7" indent="-622300" algn="l">
              <a:spcBef>
                <a:spcPts val="1200"/>
              </a:spcBef>
              <a:spcAft>
                <a:spcPts val="0"/>
              </a:spcAft>
              <a:buClr>
                <a:schemeClr val="dk1"/>
              </a:buClr>
              <a:buSzPts val="6200"/>
              <a:buChar char="•"/>
              <a:defRPr sz="6200"/>
            </a:lvl8pPr>
            <a:lvl9pPr marL="4114800" lvl="8" indent="-622300" algn="l">
              <a:spcBef>
                <a:spcPts val="1200"/>
              </a:spcBef>
              <a:spcAft>
                <a:spcPts val="0"/>
              </a:spcAft>
              <a:buClr>
                <a:schemeClr val="dk1"/>
              </a:buClr>
              <a:buSzPts val="6200"/>
              <a:buChar char="•"/>
              <a:defRPr sz="6200"/>
            </a:lvl9pPr>
          </a:lstStyle>
          <a:p>
            <a:endParaRPr/>
          </a:p>
        </p:txBody>
      </p:sp>
      <p:sp>
        <p:nvSpPr>
          <p:cNvPr id="33" name="Google Shape;33;p6"/>
          <p:cNvSpPr txBox="1">
            <a:spLocks noGrp="1"/>
          </p:cNvSpPr>
          <p:nvPr>
            <p:ph type="dt" idx="10"/>
          </p:nvPr>
        </p:nvSpPr>
        <p:spPr>
          <a:xfrm>
            <a:off x="1645920" y="20340322"/>
            <a:ext cx="7680900" cy="1168500"/>
          </a:xfrm>
          <a:prstGeom prst="rect">
            <a:avLst/>
          </a:prstGeom>
          <a:noFill/>
          <a:ln>
            <a:noFill/>
          </a:ln>
        </p:spPr>
        <p:txBody>
          <a:bodyPr spcFirstLastPara="1" wrap="square" lIns="362275" tIns="181125" rIns="362275" bIns="181125" anchor="ctr" anchorCtr="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34" name="Google Shape;34;p6"/>
          <p:cNvSpPr txBox="1">
            <a:spLocks noGrp="1"/>
          </p:cNvSpPr>
          <p:nvPr>
            <p:ph type="ftr" idx="11"/>
          </p:nvPr>
        </p:nvSpPr>
        <p:spPr>
          <a:xfrm>
            <a:off x="11247120" y="20340322"/>
            <a:ext cx="10424100" cy="1168500"/>
          </a:xfrm>
          <a:prstGeom prst="rect">
            <a:avLst/>
          </a:prstGeom>
          <a:noFill/>
          <a:ln>
            <a:noFill/>
          </a:ln>
        </p:spPr>
        <p:txBody>
          <a:bodyPr spcFirstLastPara="1" wrap="square" lIns="362275" tIns="181125" rIns="362275" bIns="181125" anchor="ctr" anchorCtr="0">
            <a:noAutofit/>
          </a:bodyPr>
          <a:lstStyle>
            <a:lvl1pPr lvl="0" algn="ctr">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35" name="Google Shape;35;p6"/>
          <p:cNvSpPr txBox="1">
            <a:spLocks noGrp="1"/>
          </p:cNvSpPr>
          <p:nvPr>
            <p:ph type="sldNum" idx="12"/>
          </p:nvPr>
        </p:nvSpPr>
        <p:spPr>
          <a:xfrm>
            <a:off x="23591520" y="20340322"/>
            <a:ext cx="7680900" cy="1168500"/>
          </a:xfrm>
          <a:prstGeom prst="rect">
            <a:avLst/>
          </a:prstGeom>
          <a:noFill/>
          <a:ln>
            <a:noFill/>
          </a:ln>
        </p:spPr>
        <p:txBody>
          <a:bodyPr spcFirstLastPara="1" wrap="square" lIns="362275" tIns="181125" rIns="362275" bIns="1811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1645920" y="878841"/>
            <a:ext cx="29626500" cy="3657600"/>
          </a:xfrm>
          <a:prstGeom prst="rect">
            <a:avLst/>
          </a:prstGeom>
          <a:noFill/>
          <a:ln>
            <a:noFill/>
          </a:ln>
        </p:spPr>
        <p:txBody>
          <a:bodyPr spcFirstLastPara="1" wrap="square" lIns="362275" tIns="181125" rIns="362275" bIns="181125" anchor="ctr" anchorCtr="0">
            <a:normAutofit/>
          </a:bodyPr>
          <a:lstStyle>
            <a:lvl1pPr lvl="0" algn="ctr">
              <a:spcBef>
                <a:spcPts val="0"/>
              </a:spcBef>
              <a:spcAft>
                <a:spcPts val="0"/>
              </a:spcAft>
              <a:buClr>
                <a:schemeClr val="dk1"/>
              </a:buClr>
              <a:buSzPts val="15200"/>
              <a:buFont typeface="Calibri"/>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38" name="Google Shape;38;p7"/>
          <p:cNvSpPr txBox="1">
            <a:spLocks noGrp="1"/>
          </p:cNvSpPr>
          <p:nvPr>
            <p:ph type="body" idx="1"/>
          </p:nvPr>
        </p:nvSpPr>
        <p:spPr>
          <a:xfrm>
            <a:off x="1645920" y="4912361"/>
            <a:ext cx="14544600" cy="2047200"/>
          </a:xfrm>
          <a:prstGeom prst="rect">
            <a:avLst/>
          </a:prstGeom>
          <a:noFill/>
          <a:ln>
            <a:noFill/>
          </a:ln>
        </p:spPr>
        <p:txBody>
          <a:bodyPr spcFirstLastPara="1" wrap="square" lIns="362275" tIns="181125" rIns="362275" bIns="181125" anchor="b" anchorCtr="0">
            <a:normAutofit/>
          </a:bodyPr>
          <a:lstStyle>
            <a:lvl1pPr marL="457200" lvl="0" indent="-228600" algn="l">
              <a:spcBef>
                <a:spcPts val="1700"/>
              </a:spcBef>
              <a:spcAft>
                <a:spcPts val="0"/>
              </a:spcAft>
              <a:buClr>
                <a:schemeClr val="dk1"/>
              </a:buClr>
              <a:buSzPts val="8300"/>
              <a:buNone/>
              <a:defRPr sz="8300" b="1"/>
            </a:lvl1pPr>
            <a:lvl2pPr marL="914400" lvl="1" indent="-228600" algn="l">
              <a:spcBef>
                <a:spcPts val="1400"/>
              </a:spcBef>
              <a:spcAft>
                <a:spcPts val="0"/>
              </a:spcAft>
              <a:buClr>
                <a:schemeClr val="dk1"/>
              </a:buClr>
              <a:buSzPts val="6900"/>
              <a:buNone/>
              <a:defRPr sz="6900" b="1"/>
            </a:lvl2pPr>
            <a:lvl3pPr marL="1371600" lvl="2" indent="-228600" algn="l">
              <a:spcBef>
                <a:spcPts val="1200"/>
              </a:spcBef>
              <a:spcAft>
                <a:spcPts val="0"/>
              </a:spcAft>
              <a:buClr>
                <a:schemeClr val="dk1"/>
              </a:buClr>
              <a:buSzPts val="6200"/>
              <a:buNone/>
              <a:defRPr sz="6200" b="1"/>
            </a:lvl3pPr>
            <a:lvl4pPr marL="1828800" lvl="3" indent="-228600" algn="l">
              <a:spcBef>
                <a:spcPts val="1100"/>
              </a:spcBef>
              <a:spcAft>
                <a:spcPts val="0"/>
              </a:spcAft>
              <a:buClr>
                <a:schemeClr val="dk1"/>
              </a:buClr>
              <a:buSzPts val="5600"/>
              <a:buNone/>
              <a:defRPr sz="5600" b="1"/>
            </a:lvl4pPr>
            <a:lvl5pPr marL="2286000" lvl="4" indent="-228600" algn="l">
              <a:spcBef>
                <a:spcPts val="1100"/>
              </a:spcBef>
              <a:spcAft>
                <a:spcPts val="0"/>
              </a:spcAft>
              <a:buClr>
                <a:schemeClr val="dk1"/>
              </a:buClr>
              <a:buSzPts val="5600"/>
              <a:buNone/>
              <a:defRPr sz="5600" b="1"/>
            </a:lvl5pPr>
            <a:lvl6pPr marL="2743200" lvl="5" indent="-228600" algn="l">
              <a:spcBef>
                <a:spcPts val="1100"/>
              </a:spcBef>
              <a:spcAft>
                <a:spcPts val="0"/>
              </a:spcAft>
              <a:buClr>
                <a:schemeClr val="dk1"/>
              </a:buClr>
              <a:buSzPts val="5600"/>
              <a:buNone/>
              <a:defRPr sz="5600" b="1"/>
            </a:lvl6pPr>
            <a:lvl7pPr marL="3200400" lvl="6" indent="-228600" algn="l">
              <a:spcBef>
                <a:spcPts val="1100"/>
              </a:spcBef>
              <a:spcAft>
                <a:spcPts val="0"/>
              </a:spcAft>
              <a:buClr>
                <a:schemeClr val="dk1"/>
              </a:buClr>
              <a:buSzPts val="5600"/>
              <a:buNone/>
              <a:defRPr sz="5600" b="1"/>
            </a:lvl7pPr>
            <a:lvl8pPr marL="3657600" lvl="7" indent="-228600" algn="l">
              <a:spcBef>
                <a:spcPts val="1100"/>
              </a:spcBef>
              <a:spcAft>
                <a:spcPts val="0"/>
              </a:spcAft>
              <a:buClr>
                <a:schemeClr val="dk1"/>
              </a:buClr>
              <a:buSzPts val="5600"/>
              <a:buNone/>
              <a:defRPr sz="5600" b="1"/>
            </a:lvl8pPr>
            <a:lvl9pPr marL="4114800" lvl="8" indent="-228600" algn="l">
              <a:spcBef>
                <a:spcPts val="1100"/>
              </a:spcBef>
              <a:spcAft>
                <a:spcPts val="0"/>
              </a:spcAft>
              <a:buClr>
                <a:schemeClr val="dk1"/>
              </a:buClr>
              <a:buSzPts val="5600"/>
              <a:buNone/>
              <a:defRPr sz="5600" b="1"/>
            </a:lvl9pPr>
          </a:lstStyle>
          <a:p>
            <a:endParaRPr/>
          </a:p>
        </p:txBody>
      </p:sp>
      <p:sp>
        <p:nvSpPr>
          <p:cNvPr id="39" name="Google Shape;39;p7"/>
          <p:cNvSpPr txBox="1">
            <a:spLocks noGrp="1"/>
          </p:cNvSpPr>
          <p:nvPr>
            <p:ph type="body" idx="2"/>
          </p:nvPr>
        </p:nvSpPr>
        <p:spPr>
          <a:xfrm>
            <a:off x="1645920" y="6959600"/>
            <a:ext cx="14544600" cy="12644100"/>
          </a:xfrm>
          <a:prstGeom prst="rect">
            <a:avLst/>
          </a:prstGeom>
          <a:noFill/>
          <a:ln>
            <a:noFill/>
          </a:ln>
        </p:spPr>
        <p:txBody>
          <a:bodyPr spcFirstLastPara="1" wrap="square" lIns="362275" tIns="181125" rIns="362275" bIns="181125" anchor="t" anchorCtr="0">
            <a:normAutofit/>
          </a:bodyPr>
          <a:lstStyle>
            <a:lvl1pPr marL="457200" lvl="0" indent="-755650" algn="l">
              <a:spcBef>
                <a:spcPts val="1700"/>
              </a:spcBef>
              <a:spcAft>
                <a:spcPts val="0"/>
              </a:spcAft>
              <a:buClr>
                <a:schemeClr val="dk1"/>
              </a:buClr>
              <a:buSzPts val="8300"/>
              <a:buChar char="•"/>
              <a:defRPr sz="8300"/>
            </a:lvl1pPr>
            <a:lvl2pPr marL="914400" lvl="1" indent="-666750" algn="l">
              <a:spcBef>
                <a:spcPts val="1400"/>
              </a:spcBef>
              <a:spcAft>
                <a:spcPts val="0"/>
              </a:spcAft>
              <a:buClr>
                <a:schemeClr val="dk1"/>
              </a:buClr>
              <a:buSzPts val="6900"/>
              <a:buChar char="–"/>
              <a:defRPr sz="6900"/>
            </a:lvl2pPr>
            <a:lvl3pPr marL="1371600" lvl="2" indent="-622300" algn="l">
              <a:spcBef>
                <a:spcPts val="1200"/>
              </a:spcBef>
              <a:spcAft>
                <a:spcPts val="0"/>
              </a:spcAft>
              <a:buClr>
                <a:schemeClr val="dk1"/>
              </a:buClr>
              <a:buSzPts val="6200"/>
              <a:buChar char="•"/>
              <a:defRPr sz="6200"/>
            </a:lvl3pPr>
            <a:lvl4pPr marL="1828800" lvl="3" indent="-584200" algn="l">
              <a:spcBef>
                <a:spcPts val="1100"/>
              </a:spcBef>
              <a:spcAft>
                <a:spcPts val="0"/>
              </a:spcAft>
              <a:buClr>
                <a:schemeClr val="dk1"/>
              </a:buClr>
              <a:buSzPts val="5600"/>
              <a:buChar char="–"/>
              <a:defRPr sz="5600"/>
            </a:lvl4pPr>
            <a:lvl5pPr marL="2286000" lvl="4" indent="-584200" algn="l">
              <a:spcBef>
                <a:spcPts val="1100"/>
              </a:spcBef>
              <a:spcAft>
                <a:spcPts val="0"/>
              </a:spcAft>
              <a:buClr>
                <a:schemeClr val="dk1"/>
              </a:buClr>
              <a:buSzPts val="5600"/>
              <a:buChar char="»"/>
              <a:defRPr sz="5600"/>
            </a:lvl5pPr>
            <a:lvl6pPr marL="2743200" lvl="5" indent="-584200" algn="l">
              <a:spcBef>
                <a:spcPts val="1100"/>
              </a:spcBef>
              <a:spcAft>
                <a:spcPts val="0"/>
              </a:spcAft>
              <a:buClr>
                <a:schemeClr val="dk1"/>
              </a:buClr>
              <a:buSzPts val="5600"/>
              <a:buChar char="•"/>
              <a:defRPr sz="5600"/>
            </a:lvl6pPr>
            <a:lvl7pPr marL="3200400" lvl="6" indent="-584200" algn="l">
              <a:spcBef>
                <a:spcPts val="1100"/>
              </a:spcBef>
              <a:spcAft>
                <a:spcPts val="0"/>
              </a:spcAft>
              <a:buClr>
                <a:schemeClr val="dk1"/>
              </a:buClr>
              <a:buSzPts val="5600"/>
              <a:buChar char="•"/>
              <a:defRPr sz="5600"/>
            </a:lvl7pPr>
            <a:lvl8pPr marL="3657600" lvl="7" indent="-584200" algn="l">
              <a:spcBef>
                <a:spcPts val="1100"/>
              </a:spcBef>
              <a:spcAft>
                <a:spcPts val="0"/>
              </a:spcAft>
              <a:buClr>
                <a:schemeClr val="dk1"/>
              </a:buClr>
              <a:buSzPts val="5600"/>
              <a:buChar char="•"/>
              <a:defRPr sz="5600"/>
            </a:lvl8pPr>
            <a:lvl9pPr marL="4114800" lvl="8" indent="-584200" algn="l">
              <a:spcBef>
                <a:spcPts val="1100"/>
              </a:spcBef>
              <a:spcAft>
                <a:spcPts val="0"/>
              </a:spcAft>
              <a:buClr>
                <a:schemeClr val="dk1"/>
              </a:buClr>
              <a:buSzPts val="5600"/>
              <a:buChar char="•"/>
              <a:defRPr sz="5600"/>
            </a:lvl9pPr>
          </a:lstStyle>
          <a:p>
            <a:endParaRPr/>
          </a:p>
        </p:txBody>
      </p:sp>
      <p:sp>
        <p:nvSpPr>
          <p:cNvPr id="40" name="Google Shape;40;p7"/>
          <p:cNvSpPr txBox="1">
            <a:spLocks noGrp="1"/>
          </p:cNvSpPr>
          <p:nvPr>
            <p:ph type="body" idx="3"/>
          </p:nvPr>
        </p:nvSpPr>
        <p:spPr>
          <a:xfrm>
            <a:off x="16722092" y="4912361"/>
            <a:ext cx="14550300" cy="2047200"/>
          </a:xfrm>
          <a:prstGeom prst="rect">
            <a:avLst/>
          </a:prstGeom>
          <a:noFill/>
          <a:ln>
            <a:noFill/>
          </a:ln>
        </p:spPr>
        <p:txBody>
          <a:bodyPr spcFirstLastPara="1" wrap="square" lIns="362275" tIns="181125" rIns="362275" bIns="181125" anchor="b" anchorCtr="0">
            <a:normAutofit/>
          </a:bodyPr>
          <a:lstStyle>
            <a:lvl1pPr marL="457200" lvl="0" indent="-228600" algn="l">
              <a:spcBef>
                <a:spcPts val="1700"/>
              </a:spcBef>
              <a:spcAft>
                <a:spcPts val="0"/>
              </a:spcAft>
              <a:buClr>
                <a:schemeClr val="dk1"/>
              </a:buClr>
              <a:buSzPts val="8300"/>
              <a:buNone/>
              <a:defRPr sz="8300" b="1"/>
            </a:lvl1pPr>
            <a:lvl2pPr marL="914400" lvl="1" indent="-228600" algn="l">
              <a:spcBef>
                <a:spcPts val="1400"/>
              </a:spcBef>
              <a:spcAft>
                <a:spcPts val="0"/>
              </a:spcAft>
              <a:buClr>
                <a:schemeClr val="dk1"/>
              </a:buClr>
              <a:buSzPts val="6900"/>
              <a:buNone/>
              <a:defRPr sz="6900" b="1"/>
            </a:lvl2pPr>
            <a:lvl3pPr marL="1371600" lvl="2" indent="-228600" algn="l">
              <a:spcBef>
                <a:spcPts val="1200"/>
              </a:spcBef>
              <a:spcAft>
                <a:spcPts val="0"/>
              </a:spcAft>
              <a:buClr>
                <a:schemeClr val="dk1"/>
              </a:buClr>
              <a:buSzPts val="6200"/>
              <a:buNone/>
              <a:defRPr sz="6200" b="1"/>
            </a:lvl3pPr>
            <a:lvl4pPr marL="1828800" lvl="3" indent="-228600" algn="l">
              <a:spcBef>
                <a:spcPts val="1100"/>
              </a:spcBef>
              <a:spcAft>
                <a:spcPts val="0"/>
              </a:spcAft>
              <a:buClr>
                <a:schemeClr val="dk1"/>
              </a:buClr>
              <a:buSzPts val="5600"/>
              <a:buNone/>
              <a:defRPr sz="5600" b="1"/>
            </a:lvl4pPr>
            <a:lvl5pPr marL="2286000" lvl="4" indent="-228600" algn="l">
              <a:spcBef>
                <a:spcPts val="1100"/>
              </a:spcBef>
              <a:spcAft>
                <a:spcPts val="0"/>
              </a:spcAft>
              <a:buClr>
                <a:schemeClr val="dk1"/>
              </a:buClr>
              <a:buSzPts val="5600"/>
              <a:buNone/>
              <a:defRPr sz="5600" b="1"/>
            </a:lvl5pPr>
            <a:lvl6pPr marL="2743200" lvl="5" indent="-228600" algn="l">
              <a:spcBef>
                <a:spcPts val="1100"/>
              </a:spcBef>
              <a:spcAft>
                <a:spcPts val="0"/>
              </a:spcAft>
              <a:buClr>
                <a:schemeClr val="dk1"/>
              </a:buClr>
              <a:buSzPts val="5600"/>
              <a:buNone/>
              <a:defRPr sz="5600" b="1"/>
            </a:lvl6pPr>
            <a:lvl7pPr marL="3200400" lvl="6" indent="-228600" algn="l">
              <a:spcBef>
                <a:spcPts val="1100"/>
              </a:spcBef>
              <a:spcAft>
                <a:spcPts val="0"/>
              </a:spcAft>
              <a:buClr>
                <a:schemeClr val="dk1"/>
              </a:buClr>
              <a:buSzPts val="5600"/>
              <a:buNone/>
              <a:defRPr sz="5600" b="1"/>
            </a:lvl7pPr>
            <a:lvl8pPr marL="3657600" lvl="7" indent="-228600" algn="l">
              <a:spcBef>
                <a:spcPts val="1100"/>
              </a:spcBef>
              <a:spcAft>
                <a:spcPts val="0"/>
              </a:spcAft>
              <a:buClr>
                <a:schemeClr val="dk1"/>
              </a:buClr>
              <a:buSzPts val="5600"/>
              <a:buNone/>
              <a:defRPr sz="5600" b="1"/>
            </a:lvl8pPr>
            <a:lvl9pPr marL="4114800" lvl="8" indent="-228600" algn="l">
              <a:spcBef>
                <a:spcPts val="1100"/>
              </a:spcBef>
              <a:spcAft>
                <a:spcPts val="0"/>
              </a:spcAft>
              <a:buClr>
                <a:schemeClr val="dk1"/>
              </a:buClr>
              <a:buSzPts val="5600"/>
              <a:buNone/>
              <a:defRPr sz="5600" b="1"/>
            </a:lvl9pPr>
          </a:lstStyle>
          <a:p>
            <a:endParaRPr/>
          </a:p>
        </p:txBody>
      </p:sp>
      <p:sp>
        <p:nvSpPr>
          <p:cNvPr id="41" name="Google Shape;41;p7"/>
          <p:cNvSpPr txBox="1">
            <a:spLocks noGrp="1"/>
          </p:cNvSpPr>
          <p:nvPr>
            <p:ph type="body" idx="4"/>
          </p:nvPr>
        </p:nvSpPr>
        <p:spPr>
          <a:xfrm>
            <a:off x="16722092" y="6959600"/>
            <a:ext cx="14550300" cy="12644100"/>
          </a:xfrm>
          <a:prstGeom prst="rect">
            <a:avLst/>
          </a:prstGeom>
          <a:noFill/>
          <a:ln>
            <a:noFill/>
          </a:ln>
        </p:spPr>
        <p:txBody>
          <a:bodyPr spcFirstLastPara="1" wrap="square" lIns="362275" tIns="181125" rIns="362275" bIns="181125" anchor="t" anchorCtr="0">
            <a:normAutofit/>
          </a:bodyPr>
          <a:lstStyle>
            <a:lvl1pPr marL="457200" lvl="0" indent="-755650" algn="l">
              <a:spcBef>
                <a:spcPts val="1700"/>
              </a:spcBef>
              <a:spcAft>
                <a:spcPts val="0"/>
              </a:spcAft>
              <a:buClr>
                <a:schemeClr val="dk1"/>
              </a:buClr>
              <a:buSzPts val="8300"/>
              <a:buChar char="•"/>
              <a:defRPr sz="8300"/>
            </a:lvl1pPr>
            <a:lvl2pPr marL="914400" lvl="1" indent="-666750" algn="l">
              <a:spcBef>
                <a:spcPts val="1400"/>
              </a:spcBef>
              <a:spcAft>
                <a:spcPts val="0"/>
              </a:spcAft>
              <a:buClr>
                <a:schemeClr val="dk1"/>
              </a:buClr>
              <a:buSzPts val="6900"/>
              <a:buChar char="–"/>
              <a:defRPr sz="6900"/>
            </a:lvl2pPr>
            <a:lvl3pPr marL="1371600" lvl="2" indent="-622300" algn="l">
              <a:spcBef>
                <a:spcPts val="1200"/>
              </a:spcBef>
              <a:spcAft>
                <a:spcPts val="0"/>
              </a:spcAft>
              <a:buClr>
                <a:schemeClr val="dk1"/>
              </a:buClr>
              <a:buSzPts val="6200"/>
              <a:buChar char="•"/>
              <a:defRPr sz="6200"/>
            </a:lvl3pPr>
            <a:lvl4pPr marL="1828800" lvl="3" indent="-584200" algn="l">
              <a:spcBef>
                <a:spcPts val="1100"/>
              </a:spcBef>
              <a:spcAft>
                <a:spcPts val="0"/>
              </a:spcAft>
              <a:buClr>
                <a:schemeClr val="dk1"/>
              </a:buClr>
              <a:buSzPts val="5600"/>
              <a:buChar char="–"/>
              <a:defRPr sz="5600"/>
            </a:lvl4pPr>
            <a:lvl5pPr marL="2286000" lvl="4" indent="-584200" algn="l">
              <a:spcBef>
                <a:spcPts val="1100"/>
              </a:spcBef>
              <a:spcAft>
                <a:spcPts val="0"/>
              </a:spcAft>
              <a:buClr>
                <a:schemeClr val="dk1"/>
              </a:buClr>
              <a:buSzPts val="5600"/>
              <a:buChar char="»"/>
              <a:defRPr sz="5600"/>
            </a:lvl5pPr>
            <a:lvl6pPr marL="2743200" lvl="5" indent="-584200" algn="l">
              <a:spcBef>
                <a:spcPts val="1100"/>
              </a:spcBef>
              <a:spcAft>
                <a:spcPts val="0"/>
              </a:spcAft>
              <a:buClr>
                <a:schemeClr val="dk1"/>
              </a:buClr>
              <a:buSzPts val="5600"/>
              <a:buChar char="•"/>
              <a:defRPr sz="5600"/>
            </a:lvl6pPr>
            <a:lvl7pPr marL="3200400" lvl="6" indent="-584200" algn="l">
              <a:spcBef>
                <a:spcPts val="1100"/>
              </a:spcBef>
              <a:spcAft>
                <a:spcPts val="0"/>
              </a:spcAft>
              <a:buClr>
                <a:schemeClr val="dk1"/>
              </a:buClr>
              <a:buSzPts val="5600"/>
              <a:buChar char="•"/>
              <a:defRPr sz="5600"/>
            </a:lvl7pPr>
            <a:lvl8pPr marL="3657600" lvl="7" indent="-584200" algn="l">
              <a:spcBef>
                <a:spcPts val="1100"/>
              </a:spcBef>
              <a:spcAft>
                <a:spcPts val="0"/>
              </a:spcAft>
              <a:buClr>
                <a:schemeClr val="dk1"/>
              </a:buClr>
              <a:buSzPts val="5600"/>
              <a:buChar char="•"/>
              <a:defRPr sz="5600"/>
            </a:lvl8pPr>
            <a:lvl9pPr marL="4114800" lvl="8" indent="-584200" algn="l">
              <a:spcBef>
                <a:spcPts val="1100"/>
              </a:spcBef>
              <a:spcAft>
                <a:spcPts val="0"/>
              </a:spcAft>
              <a:buClr>
                <a:schemeClr val="dk1"/>
              </a:buClr>
              <a:buSzPts val="5600"/>
              <a:buChar char="•"/>
              <a:defRPr sz="5600"/>
            </a:lvl9pPr>
          </a:lstStyle>
          <a:p>
            <a:endParaRPr/>
          </a:p>
        </p:txBody>
      </p:sp>
      <p:sp>
        <p:nvSpPr>
          <p:cNvPr id="42" name="Google Shape;42;p7"/>
          <p:cNvSpPr txBox="1">
            <a:spLocks noGrp="1"/>
          </p:cNvSpPr>
          <p:nvPr>
            <p:ph type="dt" idx="10"/>
          </p:nvPr>
        </p:nvSpPr>
        <p:spPr>
          <a:xfrm>
            <a:off x="1645920" y="20340322"/>
            <a:ext cx="7680900" cy="1168500"/>
          </a:xfrm>
          <a:prstGeom prst="rect">
            <a:avLst/>
          </a:prstGeom>
          <a:noFill/>
          <a:ln>
            <a:noFill/>
          </a:ln>
        </p:spPr>
        <p:txBody>
          <a:bodyPr spcFirstLastPara="1" wrap="square" lIns="362275" tIns="181125" rIns="362275" bIns="181125" anchor="ctr" anchorCtr="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43" name="Google Shape;43;p7"/>
          <p:cNvSpPr txBox="1">
            <a:spLocks noGrp="1"/>
          </p:cNvSpPr>
          <p:nvPr>
            <p:ph type="ftr" idx="11"/>
          </p:nvPr>
        </p:nvSpPr>
        <p:spPr>
          <a:xfrm>
            <a:off x="11247120" y="20340322"/>
            <a:ext cx="10424100" cy="1168500"/>
          </a:xfrm>
          <a:prstGeom prst="rect">
            <a:avLst/>
          </a:prstGeom>
          <a:noFill/>
          <a:ln>
            <a:noFill/>
          </a:ln>
        </p:spPr>
        <p:txBody>
          <a:bodyPr spcFirstLastPara="1" wrap="square" lIns="362275" tIns="181125" rIns="362275" bIns="181125" anchor="ctr" anchorCtr="0">
            <a:noAutofit/>
          </a:bodyPr>
          <a:lstStyle>
            <a:lvl1pPr lvl="0" algn="ctr">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44" name="Google Shape;44;p7"/>
          <p:cNvSpPr txBox="1">
            <a:spLocks noGrp="1"/>
          </p:cNvSpPr>
          <p:nvPr>
            <p:ph type="sldNum" idx="12"/>
          </p:nvPr>
        </p:nvSpPr>
        <p:spPr>
          <a:xfrm>
            <a:off x="23591520" y="20340322"/>
            <a:ext cx="7680900" cy="1168500"/>
          </a:xfrm>
          <a:prstGeom prst="rect">
            <a:avLst/>
          </a:prstGeom>
          <a:noFill/>
          <a:ln>
            <a:noFill/>
          </a:ln>
        </p:spPr>
        <p:txBody>
          <a:bodyPr spcFirstLastPara="1" wrap="square" lIns="362275" tIns="181125" rIns="362275" bIns="1811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645920" y="878841"/>
            <a:ext cx="29626500" cy="3657600"/>
          </a:xfrm>
          <a:prstGeom prst="rect">
            <a:avLst/>
          </a:prstGeom>
          <a:noFill/>
          <a:ln>
            <a:noFill/>
          </a:ln>
        </p:spPr>
        <p:txBody>
          <a:bodyPr spcFirstLastPara="1" wrap="square" lIns="362275" tIns="181125" rIns="362275" bIns="181125" anchor="ctr" anchorCtr="0">
            <a:normAutofit/>
          </a:bodyPr>
          <a:lstStyle>
            <a:lvl1pPr lvl="0" algn="ctr">
              <a:spcBef>
                <a:spcPts val="0"/>
              </a:spcBef>
              <a:spcAft>
                <a:spcPts val="0"/>
              </a:spcAft>
              <a:buClr>
                <a:schemeClr val="dk1"/>
              </a:buClr>
              <a:buSzPts val="15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47" name="Google Shape;47;p8"/>
          <p:cNvSpPr txBox="1">
            <a:spLocks noGrp="1"/>
          </p:cNvSpPr>
          <p:nvPr>
            <p:ph type="dt" idx="10"/>
          </p:nvPr>
        </p:nvSpPr>
        <p:spPr>
          <a:xfrm>
            <a:off x="1645920" y="20340322"/>
            <a:ext cx="7680900" cy="1168500"/>
          </a:xfrm>
          <a:prstGeom prst="rect">
            <a:avLst/>
          </a:prstGeom>
          <a:noFill/>
          <a:ln>
            <a:noFill/>
          </a:ln>
        </p:spPr>
        <p:txBody>
          <a:bodyPr spcFirstLastPara="1" wrap="square" lIns="362275" tIns="181125" rIns="362275" bIns="181125" anchor="ctr" anchorCtr="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48" name="Google Shape;48;p8"/>
          <p:cNvSpPr txBox="1">
            <a:spLocks noGrp="1"/>
          </p:cNvSpPr>
          <p:nvPr>
            <p:ph type="ftr" idx="11"/>
          </p:nvPr>
        </p:nvSpPr>
        <p:spPr>
          <a:xfrm>
            <a:off x="11247120" y="20340322"/>
            <a:ext cx="10424100" cy="1168500"/>
          </a:xfrm>
          <a:prstGeom prst="rect">
            <a:avLst/>
          </a:prstGeom>
          <a:noFill/>
          <a:ln>
            <a:noFill/>
          </a:ln>
        </p:spPr>
        <p:txBody>
          <a:bodyPr spcFirstLastPara="1" wrap="square" lIns="362275" tIns="181125" rIns="362275" bIns="181125" anchor="ctr" anchorCtr="0">
            <a:noAutofit/>
          </a:bodyPr>
          <a:lstStyle>
            <a:lvl1pPr lvl="0" algn="ctr">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49" name="Google Shape;49;p8"/>
          <p:cNvSpPr txBox="1">
            <a:spLocks noGrp="1"/>
          </p:cNvSpPr>
          <p:nvPr>
            <p:ph type="sldNum" idx="12"/>
          </p:nvPr>
        </p:nvSpPr>
        <p:spPr>
          <a:xfrm>
            <a:off x="23591520" y="20340322"/>
            <a:ext cx="7680900" cy="1168500"/>
          </a:xfrm>
          <a:prstGeom prst="rect">
            <a:avLst/>
          </a:prstGeom>
          <a:noFill/>
          <a:ln>
            <a:noFill/>
          </a:ln>
        </p:spPr>
        <p:txBody>
          <a:bodyPr spcFirstLastPara="1" wrap="square" lIns="362275" tIns="181125" rIns="362275" bIns="1811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1645920" y="20340322"/>
            <a:ext cx="7680900" cy="1168500"/>
          </a:xfrm>
          <a:prstGeom prst="rect">
            <a:avLst/>
          </a:prstGeom>
          <a:noFill/>
          <a:ln>
            <a:noFill/>
          </a:ln>
        </p:spPr>
        <p:txBody>
          <a:bodyPr spcFirstLastPara="1" wrap="square" lIns="362275" tIns="181125" rIns="362275" bIns="181125" anchor="ctr" anchorCtr="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52" name="Google Shape;52;p9"/>
          <p:cNvSpPr txBox="1">
            <a:spLocks noGrp="1"/>
          </p:cNvSpPr>
          <p:nvPr>
            <p:ph type="ftr" idx="11"/>
          </p:nvPr>
        </p:nvSpPr>
        <p:spPr>
          <a:xfrm>
            <a:off x="11247120" y="20340322"/>
            <a:ext cx="10424100" cy="1168500"/>
          </a:xfrm>
          <a:prstGeom prst="rect">
            <a:avLst/>
          </a:prstGeom>
          <a:noFill/>
          <a:ln>
            <a:noFill/>
          </a:ln>
        </p:spPr>
        <p:txBody>
          <a:bodyPr spcFirstLastPara="1" wrap="square" lIns="362275" tIns="181125" rIns="362275" bIns="181125" anchor="ctr" anchorCtr="0">
            <a:noAutofit/>
          </a:bodyPr>
          <a:lstStyle>
            <a:lvl1pPr lvl="0" algn="ctr">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53" name="Google Shape;53;p9"/>
          <p:cNvSpPr txBox="1">
            <a:spLocks noGrp="1"/>
          </p:cNvSpPr>
          <p:nvPr>
            <p:ph type="sldNum" idx="12"/>
          </p:nvPr>
        </p:nvSpPr>
        <p:spPr>
          <a:xfrm>
            <a:off x="23591520" y="20340322"/>
            <a:ext cx="7680900" cy="1168500"/>
          </a:xfrm>
          <a:prstGeom prst="rect">
            <a:avLst/>
          </a:prstGeom>
          <a:noFill/>
          <a:ln>
            <a:noFill/>
          </a:ln>
        </p:spPr>
        <p:txBody>
          <a:bodyPr spcFirstLastPara="1" wrap="square" lIns="362275" tIns="181125" rIns="362275" bIns="1811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1645923" y="873760"/>
            <a:ext cx="10830000" cy="3718500"/>
          </a:xfrm>
          <a:prstGeom prst="rect">
            <a:avLst/>
          </a:prstGeom>
          <a:noFill/>
          <a:ln>
            <a:noFill/>
          </a:ln>
        </p:spPr>
        <p:txBody>
          <a:bodyPr spcFirstLastPara="1" wrap="square" lIns="362275" tIns="181125" rIns="362275" bIns="181125" anchor="b" anchorCtr="0">
            <a:normAutofit/>
          </a:bodyPr>
          <a:lstStyle>
            <a:lvl1pPr lvl="0" algn="l">
              <a:spcBef>
                <a:spcPts val="0"/>
              </a:spcBef>
              <a:spcAft>
                <a:spcPts val="0"/>
              </a:spcAft>
              <a:buClr>
                <a:schemeClr val="dk1"/>
              </a:buClr>
              <a:buSzPts val="6900"/>
              <a:buFont typeface="Calibri"/>
              <a:buNone/>
              <a:defRPr sz="6900" b="1"/>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56" name="Google Shape;56;p10"/>
          <p:cNvSpPr txBox="1">
            <a:spLocks noGrp="1"/>
          </p:cNvSpPr>
          <p:nvPr>
            <p:ph type="body" idx="1"/>
          </p:nvPr>
        </p:nvSpPr>
        <p:spPr>
          <a:xfrm>
            <a:off x="12870180" y="873762"/>
            <a:ext cx="18402300" cy="18729900"/>
          </a:xfrm>
          <a:prstGeom prst="rect">
            <a:avLst/>
          </a:prstGeom>
          <a:noFill/>
          <a:ln>
            <a:noFill/>
          </a:ln>
        </p:spPr>
        <p:txBody>
          <a:bodyPr spcFirstLastPara="1" wrap="square" lIns="362275" tIns="181125" rIns="362275" bIns="181125" anchor="t" anchorCtr="0">
            <a:normAutofit/>
          </a:bodyPr>
          <a:lstStyle>
            <a:lvl1pPr marL="457200" lvl="0" indent="-933450" algn="l">
              <a:spcBef>
                <a:spcPts val="2200"/>
              </a:spcBef>
              <a:spcAft>
                <a:spcPts val="0"/>
              </a:spcAft>
              <a:buClr>
                <a:schemeClr val="dk1"/>
              </a:buClr>
              <a:buSzPts val="11100"/>
              <a:buChar char="•"/>
              <a:defRPr sz="11100"/>
            </a:lvl1pPr>
            <a:lvl2pPr marL="914400" lvl="1" indent="-844550" algn="l">
              <a:spcBef>
                <a:spcPts val="1900"/>
              </a:spcBef>
              <a:spcAft>
                <a:spcPts val="0"/>
              </a:spcAft>
              <a:buClr>
                <a:schemeClr val="dk1"/>
              </a:buClr>
              <a:buSzPts val="9700"/>
              <a:buChar char="–"/>
              <a:defRPr sz="9700"/>
            </a:lvl2pPr>
            <a:lvl3pPr marL="1371600" lvl="2" indent="-755650" algn="l">
              <a:spcBef>
                <a:spcPts val="1700"/>
              </a:spcBef>
              <a:spcAft>
                <a:spcPts val="0"/>
              </a:spcAft>
              <a:buClr>
                <a:schemeClr val="dk1"/>
              </a:buClr>
              <a:buSzPts val="8300"/>
              <a:buChar char="•"/>
              <a:defRPr sz="8300"/>
            </a:lvl3pPr>
            <a:lvl4pPr marL="1828800" lvl="3" indent="-666750" algn="l">
              <a:spcBef>
                <a:spcPts val="1400"/>
              </a:spcBef>
              <a:spcAft>
                <a:spcPts val="0"/>
              </a:spcAft>
              <a:buClr>
                <a:schemeClr val="dk1"/>
              </a:buClr>
              <a:buSzPts val="6900"/>
              <a:buChar char="–"/>
              <a:defRPr sz="6900"/>
            </a:lvl4pPr>
            <a:lvl5pPr marL="2286000" lvl="4" indent="-666750" algn="l">
              <a:spcBef>
                <a:spcPts val="1400"/>
              </a:spcBef>
              <a:spcAft>
                <a:spcPts val="0"/>
              </a:spcAft>
              <a:buClr>
                <a:schemeClr val="dk1"/>
              </a:buClr>
              <a:buSzPts val="6900"/>
              <a:buChar char="»"/>
              <a:defRPr sz="6900"/>
            </a:lvl5pPr>
            <a:lvl6pPr marL="2743200" lvl="5" indent="-666750" algn="l">
              <a:spcBef>
                <a:spcPts val="1400"/>
              </a:spcBef>
              <a:spcAft>
                <a:spcPts val="0"/>
              </a:spcAft>
              <a:buClr>
                <a:schemeClr val="dk1"/>
              </a:buClr>
              <a:buSzPts val="6900"/>
              <a:buChar char="•"/>
              <a:defRPr sz="6900"/>
            </a:lvl6pPr>
            <a:lvl7pPr marL="3200400" lvl="6" indent="-666750" algn="l">
              <a:spcBef>
                <a:spcPts val="1400"/>
              </a:spcBef>
              <a:spcAft>
                <a:spcPts val="0"/>
              </a:spcAft>
              <a:buClr>
                <a:schemeClr val="dk1"/>
              </a:buClr>
              <a:buSzPts val="6900"/>
              <a:buChar char="•"/>
              <a:defRPr sz="6900"/>
            </a:lvl7pPr>
            <a:lvl8pPr marL="3657600" lvl="7" indent="-666750" algn="l">
              <a:spcBef>
                <a:spcPts val="1400"/>
              </a:spcBef>
              <a:spcAft>
                <a:spcPts val="0"/>
              </a:spcAft>
              <a:buClr>
                <a:schemeClr val="dk1"/>
              </a:buClr>
              <a:buSzPts val="6900"/>
              <a:buChar char="•"/>
              <a:defRPr sz="6900"/>
            </a:lvl8pPr>
            <a:lvl9pPr marL="4114800" lvl="8" indent="-666750" algn="l">
              <a:spcBef>
                <a:spcPts val="1400"/>
              </a:spcBef>
              <a:spcAft>
                <a:spcPts val="0"/>
              </a:spcAft>
              <a:buClr>
                <a:schemeClr val="dk1"/>
              </a:buClr>
              <a:buSzPts val="6900"/>
              <a:buChar char="•"/>
              <a:defRPr sz="6900"/>
            </a:lvl9pPr>
          </a:lstStyle>
          <a:p>
            <a:endParaRPr/>
          </a:p>
        </p:txBody>
      </p:sp>
      <p:sp>
        <p:nvSpPr>
          <p:cNvPr id="57" name="Google Shape;57;p10"/>
          <p:cNvSpPr txBox="1">
            <a:spLocks noGrp="1"/>
          </p:cNvSpPr>
          <p:nvPr>
            <p:ph type="body" idx="2"/>
          </p:nvPr>
        </p:nvSpPr>
        <p:spPr>
          <a:xfrm>
            <a:off x="1645923" y="4592322"/>
            <a:ext cx="10830000" cy="15011400"/>
          </a:xfrm>
          <a:prstGeom prst="rect">
            <a:avLst/>
          </a:prstGeom>
          <a:noFill/>
          <a:ln>
            <a:noFill/>
          </a:ln>
        </p:spPr>
        <p:txBody>
          <a:bodyPr spcFirstLastPara="1" wrap="square" lIns="362275" tIns="181125" rIns="362275" bIns="181125" anchor="t" anchorCtr="0">
            <a:normAutofit/>
          </a:bodyPr>
          <a:lstStyle>
            <a:lvl1pPr marL="457200" lvl="0" indent="-228600" algn="l">
              <a:spcBef>
                <a:spcPts val="1000"/>
              </a:spcBef>
              <a:spcAft>
                <a:spcPts val="0"/>
              </a:spcAft>
              <a:buClr>
                <a:schemeClr val="dk1"/>
              </a:buClr>
              <a:buSzPts val="4800"/>
              <a:buNone/>
              <a:defRPr sz="4800"/>
            </a:lvl1pPr>
            <a:lvl2pPr marL="914400" lvl="1" indent="-228600" algn="l">
              <a:spcBef>
                <a:spcPts val="800"/>
              </a:spcBef>
              <a:spcAft>
                <a:spcPts val="0"/>
              </a:spcAft>
              <a:buClr>
                <a:schemeClr val="dk1"/>
              </a:buClr>
              <a:buSzPts val="4200"/>
              <a:buNone/>
              <a:defRPr sz="4200"/>
            </a:lvl2pPr>
            <a:lvl3pPr marL="1371600" lvl="2" indent="-228600" algn="l">
              <a:spcBef>
                <a:spcPts val="700"/>
              </a:spcBef>
              <a:spcAft>
                <a:spcPts val="0"/>
              </a:spcAft>
              <a:buClr>
                <a:schemeClr val="dk1"/>
              </a:buClr>
              <a:buSzPts val="3500"/>
              <a:buNone/>
              <a:defRPr sz="3500"/>
            </a:lvl3pPr>
            <a:lvl4pPr marL="1828800" lvl="3" indent="-228600" algn="l">
              <a:spcBef>
                <a:spcPts val="600"/>
              </a:spcBef>
              <a:spcAft>
                <a:spcPts val="0"/>
              </a:spcAft>
              <a:buClr>
                <a:schemeClr val="dk1"/>
              </a:buClr>
              <a:buSzPts val="3100"/>
              <a:buNone/>
              <a:defRPr sz="3100"/>
            </a:lvl4pPr>
            <a:lvl5pPr marL="2286000" lvl="4" indent="-228600" algn="l">
              <a:spcBef>
                <a:spcPts val="600"/>
              </a:spcBef>
              <a:spcAft>
                <a:spcPts val="0"/>
              </a:spcAft>
              <a:buClr>
                <a:schemeClr val="dk1"/>
              </a:buClr>
              <a:buSzPts val="3100"/>
              <a:buNone/>
              <a:defRPr sz="3100"/>
            </a:lvl5pPr>
            <a:lvl6pPr marL="2743200" lvl="5" indent="-228600" algn="l">
              <a:spcBef>
                <a:spcPts val="600"/>
              </a:spcBef>
              <a:spcAft>
                <a:spcPts val="0"/>
              </a:spcAft>
              <a:buClr>
                <a:schemeClr val="dk1"/>
              </a:buClr>
              <a:buSzPts val="3100"/>
              <a:buNone/>
              <a:defRPr sz="3100"/>
            </a:lvl6pPr>
            <a:lvl7pPr marL="3200400" lvl="6" indent="-228600" algn="l">
              <a:spcBef>
                <a:spcPts val="600"/>
              </a:spcBef>
              <a:spcAft>
                <a:spcPts val="0"/>
              </a:spcAft>
              <a:buClr>
                <a:schemeClr val="dk1"/>
              </a:buClr>
              <a:buSzPts val="3100"/>
              <a:buNone/>
              <a:defRPr sz="3100"/>
            </a:lvl7pPr>
            <a:lvl8pPr marL="3657600" lvl="7" indent="-228600" algn="l">
              <a:spcBef>
                <a:spcPts val="600"/>
              </a:spcBef>
              <a:spcAft>
                <a:spcPts val="0"/>
              </a:spcAft>
              <a:buClr>
                <a:schemeClr val="dk1"/>
              </a:buClr>
              <a:buSzPts val="3100"/>
              <a:buNone/>
              <a:defRPr sz="3100"/>
            </a:lvl8pPr>
            <a:lvl9pPr marL="4114800" lvl="8" indent="-228600" algn="l">
              <a:spcBef>
                <a:spcPts val="600"/>
              </a:spcBef>
              <a:spcAft>
                <a:spcPts val="0"/>
              </a:spcAft>
              <a:buClr>
                <a:schemeClr val="dk1"/>
              </a:buClr>
              <a:buSzPts val="3100"/>
              <a:buNone/>
              <a:defRPr sz="3100"/>
            </a:lvl9pPr>
          </a:lstStyle>
          <a:p>
            <a:endParaRPr/>
          </a:p>
        </p:txBody>
      </p:sp>
      <p:sp>
        <p:nvSpPr>
          <p:cNvPr id="58" name="Google Shape;58;p10"/>
          <p:cNvSpPr txBox="1">
            <a:spLocks noGrp="1"/>
          </p:cNvSpPr>
          <p:nvPr>
            <p:ph type="dt" idx="10"/>
          </p:nvPr>
        </p:nvSpPr>
        <p:spPr>
          <a:xfrm>
            <a:off x="1645920" y="20340322"/>
            <a:ext cx="7680900" cy="1168500"/>
          </a:xfrm>
          <a:prstGeom prst="rect">
            <a:avLst/>
          </a:prstGeom>
          <a:noFill/>
          <a:ln>
            <a:noFill/>
          </a:ln>
        </p:spPr>
        <p:txBody>
          <a:bodyPr spcFirstLastPara="1" wrap="square" lIns="362275" tIns="181125" rIns="362275" bIns="181125" anchor="ctr" anchorCtr="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59" name="Google Shape;59;p10"/>
          <p:cNvSpPr txBox="1">
            <a:spLocks noGrp="1"/>
          </p:cNvSpPr>
          <p:nvPr>
            <p:ph type="ftr" idx="11"/>
          </p:nvPr>
        </p:nvSpPr>
        <p:spPr>
          <a:xfrm>
            <a:off x="11247120" y="20340322"/>
            <a:ext cx="10424100" cy="1168500"/>
          </a:xfrm>
          <a:prstGeom prst="rect">
            <a:avLst/>
          </a:prstGeom>
          <a:noFill/>
          <a:ln>
            <a:noFill/>
          </a:ln>
        </p:spPr>
        <p:txBody>
          <a:bodyPr spcFirstLastPara="1" wrap="square" lIns="362275" tIns="181125" rIns="362275" bIns="181125" anchor="ctr" anchorCtr="0">
            <a:noAutofit/>
          </a:bodyPr>
          <a:lstStyle>
            <a:lvl1pPr lvl="0" algn="ctr">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60" name="Google Shape;60;p10"/>
          <p:cNvSpPr txBox="1">
            <a:spLocks noGrp="1"/>
          </p:cNvSpPr>
          <p:nvPr>
            <p:ph type="sldNum" idx="12"/>
          </p:nvPr>
        </p:nvSpPr>
        <p:spPr>
          <a:xfrm>
            <a:off x="23591520" y="20340322"/>
            <a:ext cx="7680900" cy="1168500"/>
          </a:xfrm>
          <a:prstGeom prst="rect">
            <a:avLst/>
          </a:prstGeom>
          <a:noFill/>
          <a:ln>
            <a:noFill/>
          </a:ln>
        </p:spPr>
        <p:txBody>
          <a:bodyPr spcFirstLastPara="1" wrap="square" lIns="362275" tIns="181125" rIns="362275" bIns="1811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6452236" y="15361920"/>
            <a:ext cx="19751100" cy="1813500"/>
          </a:xfrm>
          <a:prstGeom prst="rect">
            <a:avLst/>
          </a:prstGeom>
          <a:noFill/>
          <a:ln>
            <a:noFill/>
          </a:ln>
        </p:spPr>
        <p:txBody>
          <a:bodyPr spcFirstLastPara="1" wrap="square" lIns="362275" tIns="181125" rIns="362275" bIns="181125" anchor="b" anchorCtr="0">
            <a:normAutofit/>
          </a:bodyPr>
          <a:lstStyle>
            <a:lvl1pPr lvl="0" algn="l">
              <a:spcBef>
                <a:spcPts val="0"/>
              </a:spcBef>
              <a:spcAft>
                <a:spcPts val="0"/>
              </a:spcAft>
              <a:buClr>
                <a:schemeClr val="dk1"/>
              </a:buClr>
              <a:buSzPts val="6900"/>
              <a:buFont typeface="Calibri"/>
              <a:buNone/>
              <a:defRPr sz="6900" b="1"/>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63" name="Google Shape;63;p11"/>
          <p:cNvSpPr>
            <a:spLocks noGrp="1"/>
          </p:cNvSpPr>
          <p:nvPr>
            <p:ph type="pic" idx="2"/>
          </p:nvPr>
        </p:nvSpPr>
        <p:spPr>
          <a:xfrm>
            <a:off x="6452236" y="1960880"/>
            <a:ext cx="19751100" cy="13167300"/>
          </a:xfrm>
          <a:prstGeom prst="rect">
            <a:avLst/>
          </a:prstGeom>
          <a:noFill/>
          <a:ln>
            <a:noFill/>
          </a:ln>
        </p:spPr>
      </p:sp>
      <p:sp>
        <p:nvSpPr>
          <p:cNvPr id="64" name="Google Shape;64;p11"/>
          <p:cNvSpPr txBox="1">
            <a:spLocks noGrp="1"/>
          </p:cNvSpPr>
          <p:nvPr>
            <p:ph type="body" idx="1"/>
          </p:nvPr>
        </p:nvSpPr>
        <p:spPr>
          <a:xfrm>
            <a:off x="6452236" y="17175481"/>
            <a:ext cx="19751100" cy="2575500"/>
          </a:xfrm>
          <a:prstGeom prst="rect">
            <a:avLst/>
          </a:prstGeom>
          <a:noFill/>
          <a:ln>
            <a:noFill/>
          </a:ln>
        </p:spPr>
        <p:txBody>
          <a:bodyPr spcFirstLastPara="1" wrap="square" lIns="362275" tIns="181125" rIns="362275" bIns="181125" anchor="t" anchorCtr="0">
            <a:normAutofit/>
          </a:bodyPr>
          <a:lstStyle>
            <a:lvl1pPr marL="457200" lvl="0" indent="-228600" algn="l">
              <a:spcBef>
                <a:spcPts val="1000"/>
              </a:spcBef>
              <a:spcAft>
                <a:spcPts val="0"/>
              </a:spcAft>
              <a:buClr>
                <a:schemeClr val="dk1"/>
              </a:buClr>
              <a:buSzPts val="4800"/>
              <a:buNone/>
              <a:defRPr sz="4800"/>
            </a:lvl1pPr>
            <a:lvl2pPr marL="914400" lvl="1" indent="-228600" algn="l">
              <a:spcBef>
                <a:spcPts val="800"/>
              </a:spcBef>
              <a:spcAft>
                <a:spcPts val="0"/>
              </a:spcAft>
              <a:buClr>
                <a:schemeClr val="dk1"/>
              </a:buClr>
              <a:buSzPts val="4200"/>
              <a:buNone/>
              <a:defRPr sz="4200"/>
            </a:lvl2pPr>
            <a:lvl3pPr marL="1371600" lvl="2" indent="-228600" algn="l">
              <a:spcBef>
                <a:spcPts val="700"/>
              </a:spcBef>
              <a:spcAft>
                <a:spcPts val="0"/>
              </a:spcAft>
              <a:buClr>
                <a:schemeClr val="dk1"/>
              </a:buClr>
              <a:buSzPts val="3500"/>
              <a:buNone/>
              <a:defRPr sz="3500"/>
            </a:lvl3pPr>
            <a:lvl4pPr marL="1828800" lvl="3" indent="-228600" algn="l">
              <a:spcBef>
                <a:spcPts val="600"/>
              </a:spcBef>
              <a:spcAft>
                <a:spcPts val="0"/>
              </a:spcAft>
              <a:buClr>
                <a:schemeClr val="dk1"/>
              </a:buClr>
              <a:buSzPts val="3100"/>
              <a:buNone/>
              <a:defRPr sz="3100"/>
            </a:lvl4pPr>
            <a:lvl5pPr marL="2286000" lvl="4" indent="-228600" algn="l">
              <a:spcBef>
                <a:spcPts val="600"/>
              </a:spcBef>
              <a:spcAft>
                <a:spcPts val="0"/>
              </a:spcAft>
              <a:buClr>
                <a:schemeClr val="dk1"/>
              </a:buClr>
              <a:buSzPts val="3100"/>
              <a:buNone/>
              <a:defRPr sz="3100"/>
            </a:lvl5pPr>
            <a:lvl6pPr marL="2743200" lvl="5" indent="-228600" algn="l">
              <a:spcBef>
                <a:spcPts val="600"/>
              </a:spcBef>
              <a:spcAft>
                <a:spcPts val="0"/>
              </a:spcAft>
              <a:buClr>
                <a:schemeClr val="dk1"/>
              </a:buClr>
              <a:buSzPts val="3100"/>
              <a:buNone/>
              <a:defRPr sz="3100"/>
            </a:lvl6pPr>
            <a:lvl7pPr marL="3200400" lvl="6" indent="-228600" algn="l">
              <a:spcBef>
                <a:spcPts val="600"/>
              </a:spcBef>
              <a:spcAft>
                <a:spcPts val="0"/>
              </a:spcAft>
              <a:buClr>
                <a:schemeClr val="dk1"/>
              </a:buClr>
              <a:buSzPts val="3100"/>
              <a:buNone/>
              <a:defRPr sz="3100"/>
            </a:lvl7pPr>
            <a:lvl8pPr marL="3657600" lvl="7" indent="-228600" algn="l">
              <a:spcBef>
                <a:spcPts val="600"/>
              </a:spcBef>
              <a:spcAft>
                <a:spcPts val="0"/>
              </a:spcAft>
              <a:buClr>
                <a:schemeClr val="dk1"/>
              </a:buClr>
              <a:buSzPts val="3100"/>
              <a:buNone/>
              <a:defRPr sz="3100"/>
            </a:lvl8pPr>
            <a:lvl9pPr marL="4114800" lvl="8" indent="-228600" algn="l">
              <a:spcBef>
                <a:spcPts val="600"/>
              </a:spcBef>
              <a:spcAft>
                <a:spcPts val="0"/>
              </a:spcAft>
              <a:buClr>
                <a:schemeClr val="dk1"/>
              </a:buClr>
              <a:buSzPts val="3100"/>
              <a:buNone/>
              <a:defRPr sz="3100"/>
            </a:lvl9pPr>
          </a:lstStyle>
          <a:p>
            <a:endParaRPr/>
          </a:p>
        </p:txBody>
      </p:sp>
      <p:sp>
        <p:nvSpPr>
          <p:cNvPr id="65" name="Google Shape;65;p11"/>
          <p:cNvSpPr txBox="1">
            <a:spLocks noGrp="1"/>
          </p:cNvSpPr>
          <p:nvPr>
            <p:ph type="dt" idx="10"/>
          </p:nvPr>
        </p:nvSpPr>
        <p:spPr>
          <a:xfrm>
            <a:off x="1645920" y="20340322"/>
            <a:ext cx="7680900" cy="1168500"/>
          </a:xfrm>
          <a:prstGeom prst="rect">
            <a:avLst/>
          </a:prstGeom>
          <a:noFill/>
          <a:ln>
            <a:noFill/>
          </a:ln>
        </p:spPr>
        <p:txBody>
          <a:bodyPr spcFirstLastPara="1" wrap="square" lIns="362275" tIns="181125" rIns="362275" bIns="181125" anchor="ctr" anchorCtr="0">
            <a:noAutofit/>
          </a:bodyPr>
          <a:lstStyle>
            <a:lvl1pPr lvl="0" algn="l">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66" name="Google Shape;66;p11"/>
          <p:cNvSpPr txBox="1">
            <a:spLocks noGrp="1"/>
          </p:cNvSpPr>
          <p:nvPr>
            <p:ph type="ftr" idx="11"/>
          </p:nvPr>
        </p:nvSpPr>
        <p:spPr>
          <a:xfrm>
            <a:off x="11247120" y="20340322"/>
            <a:ext cx="10424100" cy="1168500"/>
          </a:xfrm>
          <a:prstGeom prst="rect">
            <a:avLst/>
          </a:prstGeom>
          <a:noFill/>
          <a:ln>
            <a:noFill/>
          </a:ln>
        </p:spPr>
        <p:txBody>
          <a:bodyPr spcFirstLastPara="1" wrap="square" lIns="362275" tIns="181125" rIns="362275" bIns="181125" anchor="ctr" anchorCtr="0">
            <a:noAutofit/>
          </a:bodyPr>
          <a:lstStyle>
            <a:lvl1pPr lvl="0" algn="ctr">
              <a:spcBef>
                <a:spcPts val="0"/>
              </a:spcBef>
              <a:spcAft>
                <a:spcPts val="0"/>
              </a:spcAft>
              <a:buSzPts val="1200"/>
              <a:buNone/>
              <a:defRPr/>
            </a:lvl1pPr>
            <a:lvl2pPr lvl="1" algn="l">
              <a:spcBef>
                <a:spcPts val="0"/>
              </a:spcBef>
              <a:spcAft>
                <a:spcPts val="0"/>
              </a:spcAft>
              <a:buSzPts val="1200"/>
              <a:buNone/>
              <a:defRPr/>
            </a:lvl2pPr>
            <a:lvl3pPr lvl="2" algn="l">
              <a:spcBef>
                <a:spcPts val="0"/>
              </a:spcBef>
              <a:spcAft>
                <a:spcPts val="0"/>
              </a:spcAft>
              <a:buSzPts val="1200"/>
              <a:buNone/>
              <a:defRPr/>
            </a:lvl3pPr>
            <a:lvl4pPr lvl="3" algn="l">
              <a:spcBef>
                <a:spcPts val="0"/>
              </a:spcBef>
              <a:spcAft>
                <a:spcPts val="0"/>
              </a:spcAft>
              <a:buSzPts val="1200"/>
              <a:buNone/>
              <a:defRPr/>
            </a:lvl4pPr>
            <a:lvl5pPr lvl="4" algn="l">
              <a:spcBef>
                <a:spcPts val="0"/>
              </a:spcBef>
              <a:spcAft>
                <a:spcPts val="0"/>
              </a:spcAft>
              <a:buSzPts val="1200"/>
              <a:buNone/>
              <a:defRPr/>
            </a:lvl5pPr>
            <a:lvl6pPr lvl="5" algn="l">
              <a:spcBef>
                <a:spcPts val="0"/>
              </a:spcBef>
              <a:spcAft>
                <a:spcPts val="0"/>
              </a:spcAft>
              <a:buSzPts val="1200"/>
              <a:buNone/>
              <a:defRPr/>
            </a:lvl6pPr>
            <a:lvl7pPr lvl="6" algn="l">
              <a:spcBef>
                <a:spcPts val="0"/>
              </a:spcBef>
              <a:spcAft>
                <a:spcPts val="0"/>
              </a:spcAft>
              <a:buSzPts val="1200"/>
              <a:buNone/>
              <a:defRPr/>
            </a:lvl7pPr>
            <a:lvl8pPr lvl="7" algn="l">
              <a:spcBef>
                <a:spcPts val="0"/>
              </a:spcBef>
              <a:spcAft>
                <a:spcPts val="0"/>
              </a:spcAft>
              <a:buSzPts val="1200"/>
              <a:buNone/>
              <a:defRPr/>
            </a:lvl8pPr>
            <a:lvl9pPr lvl="8" algn="l">
              <a:spcBef>
                <a:spcPts val="0"/>
              </a:spcBef>
              <a:spcAft>
                <a:spcPts val="0"/>
              </a:spcAft>
              <a:buSzPts val="1200"/>
              <a:buNone/>
              <a:defRPr/>
            </a:lvl9pPr>
          </a:lstStyle>
          <a:p>
            <a:endParaRPr/>
          </a:p>
        </p:txBody>
      </p:sp>
      <p:sp>
        <p:nvSpPr>
          <p:cNvPr id="67" name="Google Shape;67;p11"/>
          <p:cNvSpPr txBox="1">
            <a:spLocks noGrp="1"/>
          </p:cNvSpPr>
          <p:nvPr>
            <p:ph type="sldNum" idx="12"/>
          </p:nvPr>
        </p:nvSpPr>
        <p:spPr>
          <a:xfrm>
            <a:off x="23591520" y="20340322"/>
            <a:ext cx="7680900" cy="1168500"/>
          </a:xfrm>
          <a:prstGeom prst="rect">
            <a:avLst/>
          </a:prstGeom>
          <a:noFill/>
          <a:ln>
            <a:noFill/>
          </a:ln>
        </p:spPr>
        <p:txBody>
          <a:bodyPr spcFirstLastPara="1" wrap="square" lIns="362275" tIns="181125" rIns="362275" bIns="1811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1645920" y="878841"/>
            <a:ext cx="29626500" cy="3657600"/>
          </a:xfrm>
          <a:prstGeom prst="rect">
            <a:avLst/>
          </a:prstGeom>
          <a:noFill/>
          <a:ln>
            <a:noFill/>
          </a:ln>
        </p:spPr>
        <p:txBody>
          <a:bodyPr spcFirstLastPara="1" wrap="square" lIns="362275" tIns="181125" rIns="362275" bIns="181125" anchor="ctr" anchorCtr="0">
            <a:normAutofit/>
          </a:bodyPr>
          <a:lstStyle>
            <a:lvl1pPr marR="0" lvl="0" algn="ctr" rtl="0">
              <a:spcBef>
                <a:spcPts val="0"/>
              </a:spcBef>
              <a:spcAft>
                <a:spcPts val="0"/>
              </a:spcAft>
              <a:buClr>
                <a:schemeClr val="dk1"/>
              </a:buClr>
              <a:buSzPts val="15200"/>
              <a:buFont typeface="Calibri"/>
              <a:buNone/>
              <a:defRPr sz="15200" b="0" i="0" u="none" strike="noStrike" cap="none">
                <a:solidFill>
                  <a:schemeClr val="dk1"/>
                </a:solidFill>
                <a:latin typeface="Calibri"/>
                <a:ea typeface="Calibri"/>
                <a:cs typeface="Calibri"/>
                <a:sym typeface="Calibri"/>
              </a:defRPr>
            </a:lvl1pPr>
            <a:lvl2pPr lvl="1">
              <a:spcBef>
                <a:spcPts val="0"/>
              </a:spcBef>
              <a:spcAft>
                <a:spcPts val="0"/>
              </a:spcAft>
              <a:buSzPts val="1200"/>
              <a:buNone/>
              <a:defRPr sz="1500"/>
            </a:lvl2pPr>
            <a:lvl3pPr lvl="2">
              <a:spcBef>
                <a:spcPts val="0"/>
              </a:spcBef>
              <a:spcAft>
                <a:spcPts val="0"/>
              </a:spcAft>
              <a:buSzPts val="1200"/>
              <a:buNone/>
              <a:defRPr sz="1500"/>
            </a:lvl3pPr>
            <a:lvl4pPr lvl="3">
              <a:spcBef>
                <a:spcPts val="0"/>
              </a:spcBef>
              <a:spcAft>
                <a:spcPts val="0"/>
              </a:spcAft>
              <a:buSzPts val="1200"/>
              <a:buNone/>
              <a:defRPr sz="1500"/>
            </a:lvl4pPr>
            <a:lvl5pPr lvl="4">
              <a:spcBef>
                <a:spcPts val="0"/>
              </a:spcBef>
              <a:spcAft>
                <a:spcPts val="0"/>
              </a:spcAft>
              <a:buSzPts val="1200"/>
              <a:buNone/>
              <a:defRPr sz="1500"/>
            </a:lvl5pPr>
            <a:lvl6pPr lvl="5">
              <a:spcBef>
                <a:spcPts val="0"/>
              </a:spcBef>
              <a:spcAft>
                <a:spcPts val="0"/>
              </a:spcAft>
              <a:buSzPts val="1200"/>
              <a:buNone/>
              <a:defRPr sz="1500"/>
            </a:lvl6pPr>
            <a:lvl7pPr lvl="6">
              <a:spcBef>
                <a:spcPts val="0"/>
              </a:spcBef>
              <a:spcAft>
                <a:spcPts val="0"/>
              </a:spcAft>
              <a:buSzPts val="1200"/>
              <a:buNone/>
              <a:defRPr sz="1500"/>
            </a:lvl7pPr>
            <a:lvl8pPr lvl="7">
              <a:spcBef>
                <a:spcPts val="0"/>
              </a:spcBef>
              <a:spcAft>
                <a:spcPts val="0"/>
              </a:spcAft>
              <a:buSzPts val="1200"/>
              <a:buNone/>
              <a:defRPr sz="1500"/>
            </a:lvl8pPr>
            <a:lvl9pPr lvl="8">
              <a:spcBef>
                <a:spcPts val="0"/>
              </a:spcBef>
              <a:spcAft>
                <a:spcPts val="0"/>
              </a:spcAft>
              <a:buSzPts val="1200"/>
              <a:buNone/>
              <a:defRPr sz="1500"/>
            </a:lvl9pPr>
          </a:lstStyle>
          <a:p>
            <a:endParaRPr/>
          </a:p>
        </p:txBody>
      </p:sp>
      <p:sp>
        <p:nvSpPr>
          <p:cNvPr id="7" name="Google Shape;7;p2"/>
          <p:cNvSpPr txBox="1">
            <a:spLocks noGrp="1"/>
          </p:cNvSpPr>
          <p:nvPr>
            <p:ph type="body" idx="1"/>
          </p:nvPr>
        </p:nvSpPr>
        <p:spPr>
          <a:xfrm>
            <a:off x="1645920" y="5120642"/>
            <a:ext cx="29626500" cy="14483100"/>
          </a:xfrm>
          <a:prstGeom prst="rect">
            <a:avLst/>
          </a:prstGeom>
          <a:noFill/>
          <a:ln>
            <a:noFill/>
          </a:ln>
        </p:spPr>
        <p:txBody>
          <a:bodyPr spcFirstLastPara="1" wrap="square" lIns="362275" tIns="181125" rIns="362275" bIns="181125" anchor="t" anchorCtr="0">
            <a:normAutofit/>
          </a:bodyPr>
          <a:lstStyle>
            <a:lvl1pPr marL="457200" marR="0" lvl="0" indent="-933450" algn="l" rtl="0">
              <a:spcBef>
                <a:spcPts val="2200"/>
              </a:spcBef>
              <a:spcAft>
                <a:spcPts val="0"/>
              </a:spcAft>
              <a:buClr>
                <a:schemeClr val="dk1"/>
              </a:buClr>
              <a:buSzPts val="11100"/>
              <a:buFont typeface="Arial"/>
              <a:buChar char="•"/>
              <a:defRPr sz="11100" b="0" i="0" u="none" strike="noStrike" cap="none">
                <a:solidFill>
                  <a:schemeClr val="dk1"/>
                </a:solidFill>
                <a:latin typeface="Calibri"/>
                <a:ea typeface="Calibri"/>
                <a:cs typeface="Calibri"/>
                <a:sym typeface="Calibri"/>
              </a:defRPr>
            </a:lvl1pPr>
            <a:lvl2pPr marL="914400" marR="0" lvl="1" indent="-844550" algn="l" rtl="0">
              <a:spcBef>
                <a:spcPts val="1900"/>
              </a:spcBef>
              <a:spcAft>
                <a:spcPts val="0"/>
              </a:spcAft>
              <a:buClr>
                <a:schemeClr val="dk1"/>
              </a:buClr>
              <a:buSzPts val="9700"/>
              <a:buFont typeface="Arial"/>
              <a:buChar char="–"/>
              <a:defRPr sz="9700" b="0" i="0" u="none" strike="noStrike" cap="none">
                <a:solidFill>
                  <a:schemeClr val="dk1"/>
                </a:solidFill>
                <a:latin typeface="Calibri"/>
                <a:ea typeface="Calibri"/>
                <a:cs typeface="Calibri"/>
                <a:sym typeface="Calibri"/>
              </a:defRPr>
            </a:lvl2pPr>
            <a:lvl3pPr marL="1371600" marR="0" lvl="2" indent="-755650" algn="l" rtl="0">
              <a:spcBef>
                <a:spcPts val="1700"/>
              </a:spcBef>
              <a:spcAft>
                <a:spcPts val="0"/>
              </a:spcAft>
              <a:buClr>
                <a:schemeClr val="dk1"/>
              </a:buClr>
              <a:buSzPts val="8300"/>
              <a:buFont typeface="Arial"/>
              <a:buChar char="•"/>
              <a:defRPr sz="8300" b="0" i="0" u="none" strike="noStrike" cap="none">
                <a:solidFill>
                  <a:schemeClr val="dk1"/>
                </a:solidFill>
                <a:latin typeface="Calibri"/>
                <a:ea typeface="Calibri"/>
                <a:cs typeface="Calibri"/>
                <a:sym typeface="Calibri"/>
              </a:defRPr>
            </a:lvl3pPr>
            <a:lvl4pPr marL="1828800" marR="0" lvl="3" indent="-666750" algn="l" rtl="0">
              <a:spcBef>
                <a:spcPts val="1400"/>
              </a:spcBef>
              <a:spcAft>
                <a:spcPts val="0"/>
              </a:spcAft>
              <a:buClr>
                <a:schemeClr val="dk1"/>
              </a:buClr>
              <a:buSzPts val="6900"/>
              <a:buFont typeface="Arial"/>
              <a:buChar char="–"/>
              <a:defRPr sz="6900" b="0" i="0" u="none" strike="noStrike" cap="none">
                <a:solidFill>
                  <a:schemeClr val="dk1"/>
                </a:solidFill>
                <a:latin typeface="Calibri"/>
                <a:ea typeface="Calibri"/>
                <a:cs typeface="Calibri"/>
                <a:sym typeface="Calibri"/>
              </a:defRPr>
            </a:lvl4pPr>
            <a:lvl5pPr marL="2286000" marR="0" lvl="4" indent="-666750" algn="l" rtl="0">
              <a:spcBef>
                <a:spcPts val="1400"/>
              </a:spcBef>
              <a:spcAft>
                <a:spcPts val="0"/>
              </a:spcAft>
              <a:buClr>
                <a:schemeClr val="dk1"/>
              </a:buClr>
              <a:buSzPts val="6900"/>
              <a:buFont typeface="Arial"/>
              <a:buChar char="»"/>
              <a:defRPr sz="6900" b="0" i="0" u="none" strike="noStrike" cap="none">
                <a:solidFill>
                  <a:schemeClr val="dk1"/>
                </a:solidFill>
                <a:latin typeface="Calibri"/>
                <a:ea typeface="Calibri"/>
                <a:cs typeface="Calibri"/>
                <a:sym typeface="Calibri"/>
              </a:defRPr>
            </a:lvl5pPr>
            <a:lvl6pPr marL="2743200" marR="0" lvl="5" indent="-666750" algn="l" rtl="0">
              <a:spcBef>
                <a:spcPts val="1400"/>
              </a:spcBef>
              <a:spcAft>
                <a:spcPts val="0"/>
              </a:spcAft>
              <a:buClr>
                <a:schemeClr val="dk1"/>
              </a:buClr>
              <a:buSzPts val="6900"/>
              <a:buFont typeface="Arial"/>
              <a:buChar char="•"/>
              <a:defRPr sz="6900" b="0" i="0" u="none" strike="noStrike" cap="none">
                <a:solidFill>
                  <a:schemeClr val="dk1"/>
                </a:solidFill>
                <a:latin typeface="Calibri"/>
                <a:ea typeface="Calibri"/>
                <a:cs typeface="Calibri"/>
                <a:sym typeface="Calibri"/>
              </a:defRPr>
            </a:lvl6pPr>
            <a:lvl7pPr marL="3200400" marR="0" lvl="6" indent="-666750" algn="l" rtl="0">
              <a:spcBef>
                <a:spcPts val="1400"/>
              </a:spcBef>
              <a:spcAft>
                <a:spcPts val="0"/>
              </a:spcAft>
              <a:buClr>
                <a:schemeClr val="dk1"/>
              </a:buClr>
              <a:buSzPts val="6900"/>
              <a:buFont typeface="Arial"/>
              <a:buChar char="•"/>
              <a:defRPr sz="6900" b="0" i="0" u="none" strike="noStrike" cap="none">
                <a:solidFill>
                  <a:schemeClr val="dk1"/>
                </a:solidFill>
                <a:latin typeface="Calibri"/>
                <a:ea typeface="Calibri"/>
                <a:cs typeface="Calibri"/>
                <a:sym typeface="Calibri"/>
              </a:defRPr>
            </a:lvl7pPr>
            <a:lvl8pPr marL="3657600" marR="0" lvl="7" indent="-666750" algn="l" rtl="0">
              <a:spcBef>
                <a:spcPts val="1400"/>
              </a:spcBef>
              <a:spcAft>
                <a:spcPts val="0"/>
              </a:spcAft>
              <a:buClr>
                <a:schemeClr val="dk1"/>
              </a:buClr>
              <a:buSzPts val="6900"/>
              <a:buFont typeface="Arial"/>
              <a:buChar char="•"/>
              <a:defRPr sz="6900" b="0" i="0" u="none" strike="noStrike" cap="none">
                <a:solidFill>
                  <a:schemeClr val="dk1"/>
                </a:solidFill>
                <a:latin typeface="Calibri"/>
                <a:ea typeface="Calibri"/>
                <a:cs typeface="Calibri"/>
                <a:sym typeface="Calibri"/>
              </a:defRPr>
            </a:lvl8pPr>
            <a:lvl9pPr marL="4114800" marR="0" lvl="8" indent="-666750" algn="l" rtl="0">
              <a:spcBef>
                <a:spcPts val="1400"/>
              </a:spcBef>
              <a:spcAft>
                <a:spcPts val="0"/>
              </a:spcAft>
              <a:buClr>
                <a:schemeClr val="dk1"/>
              </a:buClr>
              <a:buSzPts val="6900"/>
              <a:buFont typeface="Arial"/>
              <a:buChar char="•"/>
              <a:defRPr sz="690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1645920" y="20340322"/>
            <a:ext cx="7680900" cy="1168500"/>
          </a:xfrm>
          <a:prstGeom prst="rect">
            <a:avLst/>
          </a:prstGeom>
          <a:noFill/>
          <a:ln>
            <a:noFill/>
          </a:ln>
        </p:spPr>
        <p:txBody>
          <a:bodyPr spcFirstLastPara="1" wrap="square" lIns="362275" tIns="181125" rIns="362275" bIns="181125" anchor="ctr" anchorCtr="0">
            <a:noAutofit/>
          </a:bodyPr>
          <a:lstStyle>
            <a:lvl1pPr marR="0" lvl="0" algn="l" rtl="0">
              <a:spcBef>
                <a:spcPts val="0"/>
              </a:spcBef>
              <a:spcAft>
                <a:spcPts val="0"/>
              </a:spcAft>
              <a:buSzPts val="1200"/>
              <a:buNone/>
              <a:defRPr sz="4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200"/>
              <a:buNone/>
              <a:defRPr sz="62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200"/>
              <a:buNone/>
              <a:defRPr sz="62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200"/>
              <a:buNone/>
              <a:defRPr sz="62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200"/>
              <a:buNone/>
              <a:defRPr sz="62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200"/>
              <a:buNone/>
              <a:defRPr sz="62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200"/>
              <a:buNone/>
              <a:defRPr sz="62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200"/>
              <a:buNone/>
              <a:defRPr sz="62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200"/>
              <a:buNone/>
              <a:defRPr sz="62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11247120" y="20340322"/>
            <a:ext cx="10424100" cy="1168500"/>
          </a:xfrm>
          <a:prstGeom prst="rect">
            <a:avLst/>
          </a:prstGeom>
          <a:noFill/>
          <a:ln>
            <a:noFill/>
          </a:ln>
        </p:spPr>
        <p:txBody>
          <a:bodyPr spcFirstLastPara="1" wrap="square" lIns="362275" tIns="181125" rIns="362275" bIns="181125" anchor="ctr" anchorCtr="0">
            <a:noAutofit/>
          </a:bodyPr>
          <a:lstStyle>
            <a:lvl1pPr marR="0" lvl="0" algn="ctr" rtl="0">
              <a:spcBef>
                <a:spcPts val="0"/>
              </a:spcBef>
              <a:spcAft>
                <a:spcPts val="0"/>
              </a:spcAft>
              <a:buSzPts val="1200"/>
              <a:buNone/>
              <a:defRPr sz="4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200"/>
              <a:buNone/>
              <a:defRPr sz="62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200"/>
              <a:buNone/>
              <a:defRPr sz="62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200"/>
              <a:buNone/>
              <a:defRPr sz="62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200"/>
              <a:buNone/>
              <a:defRPr sz="62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200"/>
              <a:buNone/>
              <a:defRPr sz="62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200"/>
              <a:buNone/>
              <a:defRPr sz="62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200"/>
              <a:buNone/>
              <a:defRPr sz="62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200"/>
              <a:buNone/>
              <a:defRPr sz="620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23591520" y="20340322"/>
            <a:ext cx="7680900" cy="1168500"/>
          </a:xfrm>
          <a:prstGeom prst="rect">
            <a:avLst/>
          </a:prstGeom>
          <a:noFill/>
          <a:ln>
            <a:noFill/>
          </a:ln>
        </p:spPr>
        <p:txBody>
          <a:bodyPr spcFirstLastPara="1" wrap="square" lIns="362275" tIns="181125" rIns="362275" bIns="181125" anchor="ctr" anchorCtr="0">
            <a:noAutofit/>
          </a:bodyPr>
          <a:lstStyle>
            <a:lvl1pPr marL="0" marR="0" lvl="0" indent="0" algn="r" rtl="0">
              <a:spcBef>
                <a:spcPts val="0"/>
              </a:spcBef>
              <a:buNone/>
              <a:defRPr sz="4200" b="0" i="0" u="none" strike="noStrike" cap="none">
                <a:solidFill>
                  <a:srgbClr val="888888"/>
                </a:solidFill>
                <a:latin typeface="Calibri"/>
                <a:ea typeface="Calibri"/>
                <a:cs typeface="Calibri"/>
                <a:sym typeface="Calibri"/>
              </a:defRPr>
            </a:lvl1pPr>
            <a:lvl2pPr marL="0" marR="0" lvl="1" indent="0" algn="r" rtl="0">
              <a:spcBef>
                <a:spcPts val="0"/>
              </a:spcBef>
              <a:buNone/>
              <a:defRPr sz="4200" b="0" i="0" u="none" strike="noStrike" cap="none">
                <a:solidFill>
                  <a:srgbClr val="888888"/>
                </a:solidFill>
                <a:latin typeface="Calibri"/>
                <a:ea typeface="Calibri"/>
                <a:cs typeface="Calibri"/>
                <a:sym typeface="Calibri"/>
              </a:defRPr>
            </a:lvl2pPr>
            <a:lvl3pPr marL="0" marR="0" lvl="2" indent="0" algn="r" rtl="0">
              <a:spcBef>
                <a:spcPts val="0"/>
              </a:spcBef>
              <a:buNone/>
              <a:defRPr sz="4200" b="0" i="0" u="none" strike="noStrike" cap="none">
                <a:solidFill>
                  <a:srgbClr val="888888"/>
                </a:solidFill>
                <a:latin typeface="Calibri"/>
                <a:ea typeface="Calibri"/>
                <a:cs typeface="Calibri"/>
                <a:sym typeface="Calibri"/>
              </a:defRPr>
            </a:lvl3pPr>
            <a:lvl4pPr marL="0" marR="0" lvl="3" indent="0" algn="r" rtl="0">
              <a:spcBef>
                <a:spcPts val="0"/>
              </a:spcBef>
              <a:buNone/>
              <a:defRPr sz="4200" b="0" i="0" u="none" strike="noStrike" cap="none">
                <a:solidFill>
                  <a:srgbClr val="888888"/>
                </a:solidFill>
                <a:latin typeface="Calibri"/>
                <a:ea typeface="Calibri"/>
                <a:cs typeface="Calibri"/>
                <a:sym typeface="Calibri"/>
              </a:defRPr>
            </a:lvl4pPr>
            <a:lvl5pPr marL="0" marR="0" lvl="4" indent="0" algn="r" rtl="0">
              <a:spcBef>
                <a:spcPts val="0"/>
              </a:spcBef>
              <a:buNone/>
              <a:defRPr sz="4200" b="0" i="0" u="none" strike="noStrike" cap="none">
                <a:solidFill>
                  <a:srgbClr val="888888"/>
                </a:solidFill>
                <a:latin typeface="Calibri"/>
                <a:ea typeface="Calibri"/>
                <a:cs typeface="Calibri"/>
                <a:sym typeface="Calibri"/>
              </a:defRPr>
            </a:lvl5pPr>
            <a:lvl6pPr marL="0" marR="0" lvl="5" indent="0" algn="r" rtl="0">
              <a:spcBef>
                <a:spcPts val="0"/>
              </a:spcBef>
              <a:buNone/>
              <a:defRPr sz="4200" b="0" i="0" u="none" strike="noStrike" cap="none">
                <a:solidFill>
                  <a:srgbClr val="888888"/>
                </a:solidFill>
                <a:latin typeface="Calibri"/>
                <a:ea typeface="Calibri"/>
                <a:cs typeface="Calibri"/>
                <a:sym typeface="Calibri"/>
              </a:defRPr>
            </a:lvl6pPr>
            <a:lvl7pPr marL="0" marR="0" lvl="6" indent="0" algn="r" rtl="0">
              <a:spcBef>
                <a:spcPts val="0"/>
              </a:spcBef>
              <a:buNone/>
              <a:defRPr sz="4200" b="0" i="0" u="none" strike="noStrike" cap="none">
                <a:solidFill>
                  <a:srgbClr val="888888"/>
                </a:solidFill>
                <a:latin typeface="Calibri"/>
                <a:ea typeface="Calibri"/>
                <a:cs typeface="Calibri"/>
                <a:sym typeface="Calibri"/>
              </a:defRPr>
            </a:lvl7pPr>
            <a:lvl8pPr marL="0" marR="0" lvl="7" indent="0" algn="r" rtl="0">
              <a:spcBef>
                <a:spcPts val="0"/>
              </a:spcBef>
              <a:buNone/>
              <a:defRPr sz="4200" b="0" i="0" u="none" strike="noStrike" cap="none">
                <a:solidFill>
                  <a:srgbClr val="888888"/>
                </a:solidFill>
                <a:latin typeface="Calibri"/>
                <a:ea typeface="Calibri"/>
                <a:cs typeface="Calibri"/>
                <a:sym typeface="Calibri"/>
              </a:defRPr>
            </a:lvl8pPr>
            <a:lvl9pPr marL="0" marR="0" lvl="8" indent="0" algn="r" rtl="0">
              <a:spcBef>
                <a:spcPts val="0"/>
              </a:spcBef>
              <a:buNone/>
              <a:defRPr sz="4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chart" Target="../charts/chart1.xml"/><Relationship Id="rId7"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chart" Target="../charts/chart3.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
          <p:cNvSpPr txBox="1"/>
          <p:nvPr/>
        </p:nvSpPr>
        <p:spPr>
          <a:xfrm>
            <a:off x="937975" y="426800"/>
            <a:ext cx="30861000" cy="3249300"/>
          </a:xfrm>
          <a:prstGeom prst="rect">
            <a:avLst/>
          </a:prstGeom>
          <a:gradFill>
            <a:gsLst>
              <a:gs pos="0">
                <a:srgbClr val="D95959"/>
              </a:gs>
              <a:gs pos="100000">
                <a:srgbClr val="882727"/>
              </a:gs>
            </a:gsLst>
            <a:lin ang="5400012" scaled="0"/>
          </a:gradFill>
          <a:ln w="9525" cap="flat" cmpd="sng">
            <a:solidFill>
              <a:srgbClr val="FDB503"/>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132075" tIns="198125" rIns="132075" bIns="198125" anchor="t" anchorCtr="0">
            <a:noAutofit/>
          </a:bodyPr>
          <a:lstStyle/>
          <a:p>
            <a:pPr marL="0" marR="0" lvl="0" indent="0" algn="ctr" rtl="0">
              <a:lnSpc>
                <a:spcPct val="113636"/>
              </a:lnSpc>
              <a:spcBef>
                <a:spcPts val="0"/>
              </a:spcBef>
              <a:spcAft>
                <a:spcPts val="0"/>
              </a:spcAft>
              <a:buNone/>
            </a:pPr>
            <a:r>
              <a:rPr lang="en-US" sz="6600" dirty="0">
                <a:solidFill>
                  <a:srgbClr val="FDB503"/>
                </a:solidFill>
                <a:latin typeface="Calibri"/>
                <a:ea typeface="Calibri"/>
                <a:cs typeface="Calibri"/>
                <a:sym typeface="Calibri"/>
              </a:rPr>
              <a:t>Hallucination in LLMs: A Study of GPT-3.5 and GPT-4 to Enhance Fact-Based Results</a:t>
            </a:r>
            <a:endParaRPr lang="en-US" sz="1050" dirty="0">
              <a:solidFill>
                <a:srgbClr val="FDB503"/>
              </a:solidFill>
            </a:endParaRPr>
          </a:p>
          <a:p>
            <a:pPr marL="0" marR="0" lvl="0" indent="0" algn="ctr" rtl="0">
              <a:lnSpc>
                <a:spcPct val="108342"/>
              </a:lnSpc>
              <a:spcBef>
                <a:spcPts val="0"/>
              </a:spcBef>
              <a:spcAft>
                <a:spcPts val="0"/>
              </a:spcAft>
              <a:buNone/>
            </a:pPr>
            <a:endParaRPr lang="en-US" sz="4300" dirty="0">
              <a:solidFill>
                <a:schemeClr val="dk1"/>
              </a:solidFill>
              <a:latin typeface="Calibri"/>
              <a:ea typeface="Calibri"/>
              <a:cs typeface="Calibri"/>
              <a:sym typeface="Calibri"/>
            </a:endParaRPr>
          </a:p>
          <a:p>
            <a:pPr marL="0" marR="0" lvl="0" indent="0" algn="ctr" rtl="0">
              <a:lnSpc>
                <a:spcPct val="108342"/>
              </a:lnSpc>
              <a:spcBef>
                <a:spcPts val="0"/>
              </a:spcBef>
              <a:spcAft>
                <a:spcPts val="0"/>
              </a:spcAft>
              <a:buNone/>
            </a:pPr>
            <a:r>
              <a:rPr lang="en-US" sz="4300" dirty="0">
                <a:solidFill>
                  <a:schemeClr val="dk1"/>
                </a:solidFill>
                <a:latin typeface="Calibri"/>
                <a:ea typeface="Calibri"/>
                <a:cs typeface="Calibri"/>
                <a:sym typeface="Calibri"/>
              </a:rPr>
              <a:t>Chen Hu, </a:t>
            </a:r>
            <a:r>
              <a:rPr lang="en-US" sz="4300" dirty="0" err="1">
                <a:solidFill>
                  <a:schemeClr val="dk1"/>
                </a:solidFill>
                <a:latin typeface="Calibri"/>
                <a:ea typeface="Calibri"/>
                <a:cs typeface="Calibri"/>
                <a:sym typeface="Calibri"/>
              </a:rPr>
              <a:t>Jiandong</a:t>
            </a:r>
            <a:r>
              <a:rPr lang="en-US" sz="4300" dirty="0">
                <a:solidFill>
                  <a:schemeClr val="dk1"/>
                </a:solidFill>
                <a:latin typeface="Calibri"/>
                <a:ea typeface="Calibri"/>
                <a:cs typeface="Calibri"/>
                <a:sym typeface="Calibri"/>
              </a:rPr>
              <a:t> Chen, </a:t>
            </a:r>
            <a:r>
              <a:rPr lang="en-US" sz="4300" dirty="0" err="1">
                <a:solidFill>
                  <a:schemeClr val="dk1"/>
                </a:solidFill>
                <a:latin typeface="Calibri"/>
                <a:ea typeface="Calibri"/>
                <a:cs typeface="Calibri"/>
                <a:sym typeface="Calibri"/>
              </a:rPr>
              <a:t>Zhijie</a:t>
            </a:r>
            <a:r>
              <a:rPr lang="en-US" sz="4300" dirty="0">
                <a:solidFill>
                  <a:schemeClr val="dk1"/>
                </a:solidFill>
                <a:latin typeface="Calibri"/>
                <a:ea typeface="Calibri"/>
                <a:cs typeface="Calibri"/>
                <a:sym typeface="Calibri"/>
              </a:rPr>
              <a:t> Xu, </a:t>
            </a:r>
            <a:r>
              <a:rPr lang="en-US" sz="4300" dirty="0" err="1">
                <a:solidFill>
                  <a:schemeClr val="dk1"/>
                </a:solidFill>
                <a:latin typeface="Calibri"/>
                <a:ea typeface="Calibri"/>
                <a:cs typeface="Calibri"/>
                <a:sym typeface="Calibri"/>
              </a:rPr>
              <a:t>Jinhao</a:t>
            </a:r>
            <a:r>
              <a:rPr lang="en-US" sz="4300" dirty="0">
                <a:solidFill>
                  <a:schemeClr val="dk1"/>
                </a:solidFill>
                <a:latin typeface="Calibri"/>
                <a:ea typeface="Calibri"/>
                <a:cs typeface="Calibri"/>
                <a:sym typeface="Calibri"/>
              </a:rPr>
              <a:t> Zhang</a:t>
            </a:r>
            <a:endParaRPr sz="4300" dirty="0">
              <a:solidFill>
                <a:schemeClr val="dk1"/>
              </a:solidFill>
              <a:latin typeface="Calibri"/>
              <a:ea typeface="Calibri"/>
              <a:cs typeface="Calibri"/>
              <a:sym typeface="Calibri"/>
            </a:endParaRPr>
          </a:p>
        </p:txBody>
      </p:sp>
      <p:sp>
        <p:nvSpPr>
          <p:cNvPr id="85" name="Google Shape;85;p1"/>
          <p:cNvSpPr/>
          <p:nvPr/>
        </p:nvSpPr>
        <p:spPr>
          <a:xfrm>
            <a:off x="1028699" y="12302239"/>
            <a:ext cx="9601200" cy="1219200"/>
          </a:xfrm>
          <a:prstGeom prst="rect">
            <a:avLst/>
          </a:prstGeom>
          <a:gradFill>
            <a:gsLst>
              <a:gs pos="0">
                <a:srgbClr val="FECC4C"/>
              </a:gs>
              <a:gs pos="100000">
                <a:srgbClr val="BF8C08"/>
              </a:gs>
            </a:gsLst>
            <a:path path="circle">
              <a:fillToRect l="50000" t="50000" r="50000" b="50000"/>
            </a:path>
            <a:tileRect/>
          </a:gradFill>
          <a:ln w="9525" cap="flat" cmpd="sng">
            <a:solidFill>
              <a:srgbClr val="FDB503"/>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75450" tIns="37725" rIns="75450" bIns="37725" anchor="ctr" anchorCtr="0">
            <a:normAutofit/>
          </a:bodyPr>
          <a:lstStyle/>
          <a:p>
            <a:pPr marL="0" marR="0" lvl="0" indent="0" algn="ctr" rtl="0">
              <a:spcBef>
                <a:spcPts val="0"/>
              </a:spcBef>
              <a:spcAft>
                <a:spcPts val="0"/>
              </a:spcAft>
              <a:buNone/>
            </a:pPr>
            <a:r>
              <a:rPr lang="en-US" sz="4800" dirty="0">
                <a:solidFill>
                  <a:schemeClr val="dk1"/>
                </a:solidFill>
                <a:latin typeface="Calibri"/>
                <a:ea typeface="Calibri"/>
                <a:cs typeface="Calibri"/>
                <a:sym typeface="Calibri"/>
              </a:rPr>
              <a:t>Datasets and Methods</a:t>
            </a:r>
            <a:endParaRPr sz="1200" dirty="0">
              <a:solidFill>
                <a:schemeClr val="dk1"/>
              </a:solidFill>
            </a:endParaRPr>
          </a:p>
        </p:txBody>
      </p:sp>
      <p:sp>
        <p:nvSpPr>
          <p:cNvPr id="86" name="Google Shape;86;p1"/>
          <p:cNvSpPr/>
          <p:nvPr/>
        </p:nvSpPr>
        <p:spPr>
          <a:xfrm>
            <a:off x="22288500" y="3886075"/>
            <a:ext cx="9601200" cy="1219200"/>
          </a:xfrm>
          <a:prstGeom prst="rect">
            <a:avLst/>
          </a:prstGeom>
          <a:gradFill>
            <a:gsLst>
              <a:gs pos="0">
                <a:srgbClr val="FECC4C"/>
              </a:gs>
              <a:gs pos="100000">
                <a:srgbClr val="BF8C08"/>
              </a:gs>
            </a:gsLst>
            <a:path path="circle">
              <a:fillToRect l="50000" t="50000" r="50000" b="50000"/>
            </a:path>
            <a:tileRect/>
          </a:gradFill>
          <a:ln w="9525" cap="flat" cmpd="sng">
            <a:solidFill>
              <a:srgbClr val="FDB503"/>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75450" tIns="37725" rIns="75450" bIns="37725" anchor="ctr" anchorCtr="0">
            <a:normAutofit/>
          </a:bodyPr>
          <a:lstStyle/>
          <a:p>
            <a:pPr marL="0" marR="0" lvl="0" indent="0" algn="ctr" rtl="0">
              <a:spcBef>
                <a:spcPts val="0"/>
              </a:spcBef>
              <a:spcAft>
                <a:spcPts val="0"/>
              </a:spcAft>
              <a:buNone/>
            </a:pPr>
            <a:r>
              <a:rPr lang="en-US" sz="4800">
                <a:solidFill>
                  <a:schemeClr val="dk1"/>
                </a:solidFill>
                <a:latin typeface="Calibri"/>
                <a:ea typeface="Calibri"/>
                <a:cs typeface="Calibri"/>
                <a:sym typeface="Calibri"/>
              </a:rPr>
              <a:t>Discussion and Conclusion</a:t>
            </a:r>
            <a:endParaRPr sz="1200">
              <a:solidFill>
                <a:schemeClr val="dk1"/>
              </a:solidFill>
            </a:endParaRPr>
          </a:p>
        </p:txBody>
      </p:sp>
      <p:sp>
        <p:nvSpPr>
          <p:cNvPr id="87" name="Google Shape;87;p1"/>
          <p:cNvSpPr/>
          <p:nvPr/>
        </p:nvSpPr>
        <p:spPr>
          <a:xfrm>
            <a:off x="22489628" y="18596075"/>
            <a:ext cx="9712671" cy="1219200"/>
          </a:xfrm>
          <a:prstGeom prst="rect">
            <a:avLst/>
          </a:prstGeom>
          <a:gradFill>
            <a:gsLst>
              <a:gs pos="0">
                <a:srgbClr val="FECC4C"/>
              </a:gs>
              <a:gs pos="100000">
                <a:srgbClr val="BF8C08"/>
              </a:gs>
            </a:gsLst>
            <a:path path="circle">
              <a:fillToRect l="50000" t="50000" r="50000" b="50000"/>
            </a:path>
            <a:tileRect/>
          </a:gradFill>
          <a:ln w="9525" cap="flat" cmpd="sng">
            <a:solidFill>
              <a:srgbClr val="FDB503"/>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75450" tIns="37725" rIns="75450" bIns="37725" anchor="ctr" anchorCtr="0">
            <a:normAutofit/>
          </a:bodyPr>
          <a:lstStyle/>
          <a:p>
            <a:pPr marL="0" marR="0" lvl="0" indent="0" algn="ctr" rtl="0">
              <a:spcBef>
                <a:spcPts val="0"/>
              </a:spcBef>
              <a:spcAft>
                <a:spcPts val="0"/>
              </a:spcAft>
              <a:buNone/>
            </a:pPr>
            <a:r>
              <a:rPr lang="en-US" sz="4800">
                <a:solidFill>
                  <a:schemeClr val="dk1"/>
                </a:solidFill>
                <a:latin typeface="Calibri"/>
                <a:ea typeface="Calibri"/>
                <a:cs typeface="Calibri"/>
                <a:sym typeface="Calibri"/>
              </a:rPr>
              <a:t>References</a:t>
            </a:r>
            <a:endParaRPr sz="1200">
              <a:solidFill>
                <a:schemeClr val="dk1"/>
              </a:solidFill>
            </a:endParaRPr>
          </a:p>
        </p:txBody>
      </p:sp>
      <p:sp>
        <p:nvSpPr>
          <p:cNvPr id="88" name="Google Shape;88;p1"/>
          <p:cNvSpPr txBox="1"/>
          <p:nvPr/>
        </p:nvSpPr>
        <p:spPr>
          <a:xfrm>
            <a:off x="22658014" y="20039232"/>
            <a:ext cx="9432815" cy="1619714"/>
          </a:xfrm>
          <a:prstGeom prst="rect">
            <a:avLst/>
          </a:prstGeom>
          <a:solidFill>
            <a:schemeClr val="lt1"/>
          </a:solidFill>
          <a:ln w="9525" cap="flat" cmpd="sng">
            <a:solidFill>
              <a:srgbClr val="338EA5"/>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32075" tIns="264150" rIns="132075" bIns="132075" anchor="t" anchorCtr="0">
            <a:noAutofit/>
          </a:bodyPr>
          <a:lstStyle/>
          <a:p>
            <a:pPr marL="323850" marR="0" lvl="0" indent="-171450" algn="l" rtl="0">
              <a:spcBef>
                <a:spcPts val="0"/>
              </a:spcBef>
              <a:spcAft>
                <a:spcPts val="0"/>
              </a:spcAft>
              <a:buClr>
                <a:schemeClr val="dk1"/>
              </a:buClr>
              <a:buSzPts val="1200"/>
              <a:buFontTx/>
              <a:buChar char="-"/>
            </a:pPr>
            <a:r>
              <a:rPr lang="en-US" sz="1200" dirty="0" err="1">
                <a:solidFill>
                  <a:schemeClr val="dk1"/>
                </a:solidFill>
                <a:latin typeface="Calibri"/>
                <a:ea typeface="Calibri"/>
                <a:cs typeface="Calibri"/>
                <a:sym typeface="Calibri"/>
              </a:rPr>
              <a:t>OpenAI</a:t>
            </a:r>
            <a:r>
              <a:rPr lang="en-US" sz="1200" dirty="0">
                <a:solidFill>
                  <a:schemeClr val="dk1"/>
                </a:solidFill>
                <a:latin typeface="Calibri"/>
                <a:ea typeface="Calibri"/>
                <a:cs typeface="Calibri"/>
                <a:sym typeface="Calibri"/>
              </a:rPr>
              <a:t>. 2023. Gpt-4 technical report. </a:t>
            </a:r>
            <a:r>
              <a:rPr lang="en-US" sz="1200" dirty="0" err="1">
                <a:solidFill>
                  <a:schemeClr val="dk1"/>
                </a:solidFill>
                <a:latin typeface="Calibri"/>
                <a:ea typeface="Calibri"/>
                <a:cs typeface="Calibri"/>
                <a:sym typeface="Calibri"/>
              </a:rPr>
              <a:t>arXiv</a:t>
            </a:r>
            <a:r>
              <a:rPr lang="en-US" sz="1200" dirty="0">
                <a:solidFill>
                  <a:schemeClr val="dk1"/>
                </a:solidFill>
                <a:latin typeface="Calibri"/>
                <a:ea typeface="Calibri"/>
                <a:cs typeface="Calibri"/>
                <a:sym typeface="Calibri"/>
              </a:rPr>
              <a:t> preprintarXiv:2303.08774v2.</a:t>
            </a:r>
          </a:p>
          <a:p>
            <a:pPr marL="323850" marR="0" lvl="0" indent="-171450" algn="l" rtl="0">
              <a:spcBef>
                <a:spcPts val="0"/>
              </a:spcBef>
              <a:spcAft>
                <a:spcPts val="0"/>
              </a:spcAft>
              <a:buClr>
                <a:schemeClr val="dk1"/>
              </a:buClr>
              <a:buSzPts val="1200"/>
              <a:buFontTx/>
              <a:buChar char="-"/>
            </a:pPr>
            <a:r>
              <a:rPr lang="en-US" sz="1200" dirty="0">
                <a:solidFill>
                  <a:schemeClr val="dk1"/>
                </a:solidFill>
                <a:latin typeface="Calibri"/>
                <a:ea typeface="Calibri"/>
                <a:cs typeface="Calibri"/>
                <a:sym typeface="Calibri"/>
              </a:rPr>
              <a:t>Stephanie Lin, Jacob Hilton, and Owain Evans. 2021. </a:t>
            </a:r>
            <a:r>
              <a:rPr lang="en-US" sz="1200" dirty="0" err="1">
                <a:solidFill>
                  <a:schemeClr val="dk1"/>
                </a:solidFill>
                <a:latin typeface="Calibri"/>
                <a:ea typeface="Calibri"/>
                <a:cs typeface="Calibri"/>
                <a:sym typeface="Calibri"/>
              </a:rPr>
              <a:t>Truthfulqa</a:t>
            </a:r>
            <a:r>
              <a:rPr lang="en-US" sz="1200" dirty="0">
                <a:solidFill>
                  <a:schemeClr val="dk1"/>
                </a:solidFill>
                <a:latin typeface="Calibri"/>
                <a:ea typeface="Calibri"/>
                <a:cs typeface="Calibri"/>
                <a:sym typeface="Calibri"/>
              </a:rPr>
              <a:t>: Measuring how models mimic human falsehoods. </a:t>
            </a:r>
            <a:r>
              <a:rPr lang="en-US" sz="1200" dirty="0" err="1">
                <a:solidFill>
                  <a:schemeClr val="dk1"/>
                </a:solidFill>
                <a:latin typeface="Calibri"/>
                <a:ea typeface="Calibri"/>
                <a:cs typeface="Calibri"/>
                <a:sym typeface="Calibri"/>
              </a:rPr>
              <a:t>arXiv</a:t>
            </a:r>
            <a:r>
              <a:rPr lang="en-US" sz="1200" dirty="0">
                <a:solidFill>
                  <a:schemeClr val="dk1"/>
                </a:solidFill>
                <a:latin typeface="Calibri"/>
                <a:ea typeface="Calibri"/>
                <a:cs typeface="Calibri"/>
                <a:sym typeface="Calibri"/>
              </a:rPr>
              <a:t> preprint arXiv:2109.07958.</a:t>
            </a:r>
          </a:p>
          <a:p>
            <a:pPr marL="323850" marR="0" lvl="0" indent="-171450" algn="l" rtl="0">
              <a:spcBef>
                <a:spcPts val="0"/>
              </a:spcBef>
              <a:spcAft>
                <a:spcPts val="0"/>
              </a:spcAft>
              <a:buClr>
                <a:schemeClr val="dk1"/>
              </a:buClr>
              <a:buSzPts val="1200"/>
              <a:buFontTx/>
              <a:buChar char="-"/>
            </a:pPr>
            <a:r>
              <a:rPr lang="en-US" sz="1200" dirty="0">
                <a:solidFill>
                  <a:schemeClr val="dk1"/>
                </a:solidFill>
                <a:latin typeface="Calibri"/>
                <a:ea typeface="Calibri"/>
                <a:cs typeface="Calibri"/>
                <a:sym typeface="Calibri"/>
              </a:rPr>
              <a:t>Long Ouyang, Jeff Wu, Xu Jiang, </a:t>
            </a:r>
            <a:r>
              <a:rPr lang="en-US" sz="1200" dirty="0" err="1">
                <a:solidFill>
                  <a:schemeClr val="dk1"/>
                </a:solidFill>
                <a:latin typeface="Calibri"/>
                <a:ea typeface="Calibri"/>
                <a:cs typeface="Calibri"/>
                <a:sym typeface="Calibri"/>
              </a:rPr>
              <a:t>Diogo</a:t>
            </a:r>
            <a:r>
              <a:rPr lang="en-US" sz="1200" dirty="0">
                <a:solidFill>
                  <a:schemeClr val="dk1"/>
                </a:solidFill>
                <a:latin typeface="Calibri"/>
                <a:ea typeface="Calibri"/>
                <a:cs typeface="Calibri"/>
                <a:sym typeface="Calibri"/>
              </a:rPr>
              <a:t> Almeida, Carroll L Wainwright, Pamela Mishkin, Chong Zhang, </a:t>
            </a:r>
            <a:r>
              <a:rPr lang="en-US" sz="1200" dirty="0" err="1">
                <a:solidFill>
                  <a:schemeClr val="dk1"/>
                </a:solidFill>
                <a:latin typeface="Calibri"/>
                <a:ea typeface="Calibri"/>
                <a:cs typeface="Calibri"/>
                <a:sym typeface="Calibri"/>
              </a:rPr>
              <a:t>Sandhini</a:t>
            </a:r>
            <a:r>
              <a:rPr lang="en-US" sz="1200" dirty="0">
                <a:solidFill>
                  <a:schemeClr val="dk1"/>
                </a:solidFill>
                <a:latin typeface="Calibri"/>
                <a:ea typeface="Calibri"/>
                <a:cs typeface="Calibri"/>
                <a:sym typeface="Calibri"/>
              </a:rPr>
              <a:t> Agarwal, Katarina </a:t>
            </a:r>
            <a:r>
              <a:rPr lang="en-US" sz="1200" dirty="0" err="1">
                <a:solidFill>
                  <a:schemeClr val="dk1"/>
                </a:solidFill>
                <a:latin typeface="Calibri"/>
                <a:ea typeface="Calibri"/>
                <a:cs typeface="Calibri"/>
                <a:sym typeface="Calibri"/>
              </a:rPr>
              <a:t>Slama</a:t>
            </a:r>
            <a:r>
              <a:rPr lang="en-US" sz="1200" dirty="0">
                <a:solidFill>
                  <a:schemeClr val="dk1"/>
                </a:solidFill>
                <a:latin typeface="Calibri"/>
                <a:ea typeface="Calibri"/>
                <a:cs typeface="Calibri"/>
                <a:sym typeface="Calibri"/>
              </a:rPr>
              <a:t>, Alex Ray, et al. 2022. Training language models to follow in-</a:t>
            </a:r>
            <a:r>
              <a:rPr lang="en-US" sz="1200" dirty="0" err="1">
                <a:solidFill>
                  <a:schemeClr val="dk1"/>
                </a:solidFill>
                <a:latin typeface="Calibri"/>
                <a:ea typeface="Calibri"/>
                <a:cs typeface="Calibri"/>
                <a:sym typeface="Calibri"/>
              </a:rPr>
              <a:t>structions</a:t>
            </a:r>
            <a:r>
              <a:rPr lang="en-US" sz="1200" dirty="0">
                <a:solidFill>
                  <a:schemeClr val="dk1"/>
                </a:solidFill>
                <a:latin typeface="Calibri"/>
                <a:ea typeface="Calibri"/>
                <a:cs typeface="Calibri"/>
                <a:sym typeface="Calibri"/>
              </a:rPr>
              <a:t> with human feedback. </a:t>
            </a:r>
            <a:r>
              <a:rPr lang="en-US" sz="1200" dirty="0" err="1">
                <a:solidFill>
                  <a:schemeClr val="dk1"/>
                </a:solidFill>
                <a:latin typeface="Calibri"/>
                <a:ea typeface="Calibri"/>
                <a:cs typeface="Calibri"/>
                <a:sym typeface="Calibri"/>
              </a:rPr>
              <a:t>arXiv</a:t>
            </a:r>
            <a:r>
              <a:rPr lang="en-US" sz="1200" dirty="0">
                <a:solidFill>
                  <a:schemeClr val="dk1"/>
                </a:solidFill>
                <a:latin typeface="Calibri"/>
                <a:ea typeface="Calibri"/>
                <a:cs typeface="Calibri"/>
                <a:sym typeface="Calibri"/>
              </a:rPr>
              <a:t> preprint arXiv:2203.02155.</a:t>
            </a:r>
          </a:p>
          <a:p>
            <a:pPr marL="323850" marR="0" lvl="0" indent="-171450" algn="l" rtl="0">
              <a:spcBef>
                <a:spcPts val="0"/>
              </a:spcBef>
              <a:spcAft>
                <a:spcPts val="0"/>
              </a:spcAft>
              <a:buClr>
                <a:schemeClr val="dk1"/>
              </a:buClr>
              <a:buSzPts val="1200"/>
              <a:buFontTx/>
              <a:buChar char="-"/>
            </a:pPr>
            <a:r>
              <a:rPr lang="en-US" sz="1200" dirty="0" err="1">
                <a:solidFill>
                  <a:schemeClr val="dk1"/>
                </a:solidFill>
                <a:latin typeface="Calibri"/>
                <a:ea typeface="Calibri"/>
                <a:cs typeface="Calibri"/>
                <a:sym typeface="Calibri"/>
              </a:rPr>
              <a:t>Ziwei</a:t>
            </a:r>
            <a:r>
              <a:rPr lang="en-US" sz="1200" dirty="0">
                <a:solidFill>
                  <a:schemeClr val="dk1"/>
                </a:solidFill>
                <a:latin typeface="Calibri"/>
                <a:ea typeface="Calibri"/>
                <a:cs typeface="Calibri"/>
                <a:sym typeface="Calibri"/>
              </a:rPr>
              <a:t> Ji, </a:t>
            </a:r>
            <a:r>
              <a:rPr lang="en-US" sz="1200" dirty="0" err="1">
                <a:solidFill>
                  <a:schemeClr val="dk1"/>
                </a:solidFill>
                <a:latin typeface="Calibri"/>
                <a:ea typeface="Calibri"/>
                <a:cs typeface="Calibri"/>
                <a:sym typeface="Calibri"/>
              </a:rPr>
              <a:t>Nayeon</a:t>
            </a:r>
            <a:r>
              <a:rPr lang="en-US" sz="1200" dirty="0">
                <a:solidFill>
                  <a:schemeClr val="dk1"/>
                </a:solidFill>
                <a:latin typeface="Calibri"/>
                <a:ea typeface="Calibri"/>
                <a:cs typeface="Calibri"/>
                <a:sym typeface="Calibri"/>
              </a:rPr>
              <a:t> Lee, Rita </a:t>
            </a:r>
            <a:r>
              <a:rPr lang="en-US" sz="1200" dirty="0" err="1">
                <a:solidFill>
                  <a:schemeClr val="dk1"/>
                </a:solidFill>
                <a:latin typeface="Calibri"/>
                <a:ea typeface="Calibri"/>
                <a:cs typeface="Calibri"/>
                <a:sym typeface="Calibri"/>
              </a:rPr>
              <a:t>Frieske</a:t>
            </a:r>
            <a:r>
              <a:rPr lang="en-US" sz="1200" dirty="0">
                <a:solidFill>
                  <a:schemeClr val="dk1"/>
                </a:solidFill>
                <a:latin typeface="Calibri"/>
                <a:ea typeface="Calibri"/>
                <a:cs typeface="Calibri"/>
                <a:sym typeface="Calibri"/>
              </a:rPr>
              <a:t>, </a:t>
            </a:r>
            <a:r>
              <a:rPr lang="en-US" sz="1200" dirty="0" err="1">
                <a:solidFill>
                  <a:schemeClr val="dk1"/>
                </a:solidFill>
                <a:latin typeface="Calibri"/>
                <a:ea typeface="Calibri"/>
                <a:cs typeface="Calibri"/>
                <a:sym typeface="Calibri"/>
              </a:rPr>
              <a:t>Tiezheng</a:t>
            </a:r>
            <a:r>
              <a:rPr lang="en-US" sz="1200" dirty="0">
                <a:solidFill>
                  <a:schemeClr val="dk1"/>
                </a:solidFill>
                <a:latin typeface="Calibri"/>
                <a:ea typeface="Calibri"/>
                <a:cs typeface="Calibri"/>
                <a:sym typeface="Calibri"/>
              </a:rPr>
              <a:t> Yu, Dan </a:t>
            </a:r>
            <a:r>
              <a:rPr lang="en-US" sz="1200" dirty="0" err="1">
                <a:solidFill>
                  <a:schemeClr val="dk1"/>
                </a:solidFill>
                <a:latin typeface="Calibri"/>
                <a:ea typeface="Calibri"/>
                <a:cs typeface="Calibri"/>
                <a:sym typeface="Calibri"/>
              </a:rPr>
              <a:t>Su</a:t>
            </a:r>
            <a:r>
              <a:rPr lang="en-US" sz="1200" dirty="0">
                <a:solidFill>
                  <a:schemeClr val="dk1"/>
                </a:solidFill>
                <a:latin typeface="Calibri"/>
                <a:ea typeface="Calibri"/>
                <a:cs typeface="Calibri"/>
                <a:sym typeface="Calibri"/>
              </a:rPr>
              <a:t>, Yan Xu, Etsuko Ishii, </a:t>
            </a:r>
            <a:r>
              <a:rPr lang="en-US" sz="1200" dirty="0" err="1">
                <a:solidFill>
                  <a:schemeClr val="dk1"/>
                </a:solidFill>
                <a:latin typeface="Calibri"/>
                <a:ea typeface="Calibri"/>
                <a:cs typeface="Calibri"/>
                <a:sym typeface="Calibri"/>
              </a:rPr>
              <a:t>Yejin</a:t>
            </a:r>
            <a:r>
              <a:rPr lang="en-US" sz="1200" dirty="0">
                <a:solidFill>
                  <a:schemeClr val="dk1"/>
                </a:solidFill>
                <a:latin typeface="Calibri"/>
                <a:ea typeface="Calibri"/>
                <a:cs typeface="Calibri"/>
                <a:sym typeface="Calibri"/>
              </a:rPr>
              <a:t> Bang, Andrea </a:t>
            </a:r>
            <a:r>
              <a:rPr lang="en-US" sz="1200" dirty="0" err="1">
                <a:solidFill>
                  <a:schemeClr val="dk1"/>
                </a:solidFill>
                <a:latin typeface="Calibri"/>
                <a:ea typeface="Calibri"/>
                <a:cs typeface="Calibri"/>
                <a:sym typeface="Calibri"/>
              </a:rPr>
              <a:t>Madotto</a:t>
            </a:r>
            <a:r>
              <a:rPr lang="en-US" sz="1200" dirty="0">
                <a:solidFill>
                  <a:schemeClr val="dk1"/>
                </a:solidFill>
                <a:latin typeface="Calibri"/>
                <a:ea typeface="Calibri"/>
                <a:cs typeface="Calibri"/>
                <a:sym typeface="Calibri"/>
              </a:rPr>
              <a:t>, and Pascale Fung. 2022. Survey of hallucination in natural language generation. ACM Computing Surveys.</a:t>
            </a:r>
          </a:p>
          <a:p>
            <a:pPr marL="323850" marR="0" lvl="0" indent="-171450" algn="l" rtl="0">
              <a:spcBef>
                <a:spcPts val="0"/>
              </a:spcBef>
              <a:spcAft>
                <a:spcPts val="0"/>
              </a:spcAft>
              <a:buClr>
                <a:schemeClr val="dk1"/>
              </a:buClr>
              <a:buSzPts val="1200"/>
              <a:buFontTx/>
              <a:buChar char="-"/>
            </a:pPr>
            <a:endParaRPr lang="en-US" sz="1200" dirty="0">
              <a:solidFill>
                <a:schemeClr val="dk1"/>
              </a:solidFill>
              <a:latin typeface="Calibri"/>
              <a:ea typeface="Calibri"/>
              <a:cs typeface="Calibri"/>
              <a:sym typeface="Calibri"/>
            </a:endParaRPr>
          </a:p>
          <a:p>
            <a:pPr marL="323850" marR="0" lvl="0" indent="-171450" algn="l" rtl="0">
              <a:spcBef>
                <a:spcPts val="0"/>
              </a:spcBef>
              <a:spcAft>
                <a:spcPts val="0"/>
              </a:spcAft>
              <a:buClr>
                <a:schemeClr val="dk1"/>
              </a:buClr>
              <a:buSzPts val="1200"/>
              <a:buFontTx/>
              <a:buChar char="-"/>
            </a:pPr>
            <a:endParaRPr lang="en-US" sz="1200" dirty="0">
              <a:solidFill>
                <a:schemeClr val="dk1"/>
              </a:solidFill>
              <a:latin typeface="Calibri"/>
              <a:ea typeface="Calibri"/>
              <a:cs typeface="Calibri"/>
              <a:sym typeface="Calibri"/>
            </a:endParaRPr>
          </a:p>
        </p:txBody>
      </p:sp>
      <p:sp>
        <p:nvSpPr>
          <p:cNvPr id="91" name="Google Shape;91;p1"/>
          <p:cNvSpPr txBox="1"/>
          <p:nvPr/>
        </p:nvSpPr>
        <p:spPr>
          <a:xfrm>
            <a:off x="11502558" y="15142701"/>
            <a:ext cx="106299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dirty="0">
                <a:latin typeface="Calibri"/>
                <a:ea typeface="Calibri"/>
                <a:cs typeface="Calibri"/>
                <a:sym typeface="Calibri"/>
              </a:rPr>
              <a:t>Figure 3. </a:t>
            </a:r>
            <a:r>
              <a:rPr lang="en-US" sz="2000" dirty="0">
                <a:latin typeface="Calibri"/>
                <a:ea typeface="Calibri"/>
                <a:cs typeface="Calibri"/>
                <a:sym typeface="Calibri"/>
              </a:rPr>
              <a:t>Accuracy of GPT-3 and GPT-4 answers by category </a:t>
            </a:r>
            <a:endParaRPr sz="2000" dirty="0">
              <a:latin typeface="Calibri"/>
              <a:ea typeface="Calibri"/>
              <a:cs typeface="Calibri"/>
              <a:sym typeface="Calibri"/>
            </a:endParaRPr>
          </a:p>
        </p:txBody>
      </p:sp>
      <p:sp>
        <p:nvSpPr>
          <p:cNvPr id="93" name="Google Shape;93;p1"/>
          <p:cNvSpPr/>
          <p:nvPr/>
        </p:nvSpPr>
        <p:spPr>
          <a:xfrm>
            <a:off x="847250" y="3886075"/>
            <a:ext cx="9601200" cy="1219200"/>
          </a:xfrm>
          <a:prstGeom prst="rect">
            <a:avLst/>
          </a:prstGeom>
          <a:gradFill>
            <a:gsLst>
              <a:gs pos="0">
                <a:srgbClr val="FECC4C"/>
              </a:gs>
              <a:gs pos="100000">
                <a:srgbClr val="BF8C08"/>
              </a:gs>
            </a:gsLst>
            <a:path path="circle">
              <a:fillToRect l="50000" t="50000" r="50000" b="50000"/>
            </a:path>
            <a:tileRect/>
          </a:gradFill>
          <a:ln w="9525" cap="flat" cmpd="sng">
            <a:solidFill>
              <a:srgbClr val="FDB503"/>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75450" tIns="37725" rIns="75450" bIns="37725" anchor="ctr" anchorCtr="0">
            <a:noAutofit/>
          </a:bodyPr>
          <a:lstStyle/>
          <a:p>
            <a:pPr marL="0" marR="0" lvl="0" indent="0" algn="ctr" rtl="0">
              <a:spcBef>
                <a:spcPts val="0"/>
              </a:spcBef>
              <a:spcAft>
                <a:spcPts val="0"/>
              </a:spcAft>
              <a:buNone/>
            </a:pPr>
            <a:r>
              <a:rPr lang="en-US" sz="4800">
                <a:solidFill>
                  <a:schemeClr val="dk1"/>
                </a:solidFill>
                <a:latin typeface="Calibri"/>
                <a:ea typeface="Calibri"/>
                <a:cs typeface="Calibri"/>
                <a:sym typeface="Calibri"/>
              </a:rPr>
              <a:t>Introduction</a:t>
            </a:r>
            <a:endParaRPr sz="1200">
              <a:solidFill>
                <a:schemeClr val="dk1"/>
              </a:solidFill>
            </a:endParaRPr>
          </a:p>
        </p:txBody>
      </p:sp>
      <p:sp>
        <p:nvSpPr>
          <p:cNvPr id="95" name="Google Shape;95;p1"/>
          <p:cNvSpPr txBox="1"/>
          <p:nvPr/>
        </p:nvSpPr>
        <p:spPr>
          <a:xfrm>
            <a:off x="22591200" y="5791200"/>
            <a:ext cx="8904900" cy="3481800"/>
          </a:xfrm>
          <a:prstGeom prst="rect">
            <a:avLst/>
          </a:prstGeom>
          <a:solidFill>
            <a:schemeClr val="lt1"/>
          </a:solidFill>
          <a:ln w="9525" cap="flat" cmpd="sng">
            <a:solidFill>
              <a:srgbClr val="338EA5"/>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2100">
                <a:solidFill>
                  <a:schemeClr val="dk1"/>
                </a:solidFill>
                <a:latin typeface="Calibri"/>
                <a:ea typeface="Calibri"/>
                <a:cs typeface="Calibri"/>
                <a:sym typeface="Calibri"/>
              </a:rPr>
              <a:t>Biomarker measurement from a Venous blood sample processed immediately is considered the gold standard for measurement of blood-based biomarkers of neuropathology.  Ideally venous blood collection is not practical in large scale population studies, especially in resource poor settings. In these situations, dried blood spot (DBS) sampling has emerged as a promising alternative to traditional blood sampling methods. However, the stability and reliability of measurement of biomarkers of neuropathy from DBS has not yet been evaluated. Hence, we are assessing the potential for DBS being utilized in biomarkers of neuropathology. </a:t>
            </a:r>
            <a:endParaRPr sz="2100">
              <a:solidFill>
                <a:schemeClr val="dk1"/>
              </a:solidFill>
              <a:latin typeface="Calibri"/>
              <a:ea typeface="Calibri"/>
              <a:cs typeface="Calibri"/>
              <a:sym typeface="Calibri"/>
            </a:endParaRPr>
          </a:p>
        </p:txBody>
      </p:sp>
      <p:sp>
        <p:nvSpPr>
          <p:cNvPr id="96" name="Google Shape;96;p1"/>
          <p:cNvSpPr/>
          <p:nvPr/>
        </p:nvSpPr>
        <p:spPr>
          <a:xfrm>
            <a:off x="11567875" y="3886075"/>
            <a:ext cx="9601200" cy="1219200"/>
          </a:xfrm>
          <a:prstGeom prst="rect">
            <a:avLst/>
          </a:prstGeom>
          <a:gradFill>
            <a:gsLst>
              <a:gs pos="0">
                <a:srgbClr val="FECC4C"/>
              </a:gs>
              <a:gs pos="100000">
                <a:srgbClr val="BF8C08"/>
              </a:gs>
            </a:gsLst>
            <a:path path="circle">
              <a:fillToRect l="50000" t="50000" r="50000" b="50000"/>
            </a:path>
            <a:tileRect/>
          </a:gradFill>
          <a:ln w="9525" cap="flat" cmpd="sng">
            <a:solidFill>
              <a:srgbClr val="FDB503"/>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75450" tIns="37725" rIns="75450" bIns="37725" anchor="ctr" anchorCtr="0">
            <a:noAutofit/>
          </a:bodyPr>
          <a:lstStyle/>
          <a:p>
            <a:pPr marL="0" marR="0" lvl="0" indent="0" algn="ctr" rtl="0">
              <a:spcBef>
                <a:spcPts val="0"/>
              </a:spcBef>
              <a:spcAft>
                <a:spcPts val="0"/>
              </a:spcAft>
              <a:buNone/>
            </a:pPr>
            <a:r>
              <a:rPr lang="en-US" sz="4800">
                <a:solidFill>
                  <a:schemeClr val="dk1"/>
                </a:solidFill>
                <a:latin typeface="Calibri"/>
                <a:ea typeface="Calibri"/>
                <a:cs typeface="Calibri"/>
                <a:sym typeface="Calibri"/>
              </a:rPr>
              <a:t>Results</a:t>
            </a:r>
            <a:endParaRPr sz="1200">
              <a:solidFill>
                <a:schemeClr val="dk1"/>
              </a:solidFill>
            </a:endParaRPr>
          </a:p>
        </p:txBody>
      </p:sp>
      <p:sp>
        <p:nvSpPr>
          <p:cNvPr id="98" name="Google Shape;98;p1"/>
          <p:cNvSpPr txBox="1"/>
          <p:nvPr/>
        </p:nvSpPr>
        <p:spPr>
          <a:xfrm>
            <a:off x="22591199" y="5298861"/>
            <a:ext cx="9298501" cy="9528732"/>
          </a:xfrm>
          <a:prstGeom prst="rect">
            <a:avLst/>
          </a:prstGeom>
          <a:solidFill>
            <a:schemeClr val="lt1"/>
          </a:solidFill>
          <a:ln w="9525" cap="flat" cmpd="sng">
            <a:solidFill>
              <a:srgbClr val="338EA5"/>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91425" rIns="91425" bIns="91425" anchor="t" anchorCtr="0">
            <a:spAutoFit/>
          </a:bodyPr>
          <a:lstStyle/>
          <a:p>
            <a:pPr marL="342900" lvl="0" indent="-342900" algn="l" rtl="0">
              <a:lnSpc>
                <a:spcPct val="115000"/>
              </a:lnSpc>
              <a:spcBef>
                <a:spcPts val="0"/>
              </a:spcBef>
              <a:spcAft>
                <a:spcPts val="0"/>
              </a:spcAft>
              <a:buClr>
                <a:schemeClr val="dk1"/>
              </a:buClr>
              <a:buSzPts val="1100"/>
              <a:buFont typeface="Arial" panose="020B0604020202020204" pitchFamily="34" charset="0"/>
              <a:buChar char="•"/>
            </a:pPr>
            <a:r>
              <a:rPr lang="en-US" sz="2200" b="1" dirty="0">
                <a:solidFill>
                  <a:schemeClr val="dk1"/>
                </a:solidFill>
                <a:latin typeface="Calibri"/>
                <a:ea typeface="Calibri"/>
                <a:cs typeface="Calibri"/>
                <a:sym typeface="Calibri"/>
              </a:rPr>
              <a:t>Overall comparison: </a:t>
            </a:r>
            <a:r>
              <a:rPr lang="en-US" sz="2200" dirty="0">
                <a:solidFill>
                  <a:schemeClr val="dk1"/>
                </a:solidFill>
                <a:latin typeface="Calibri"/>
                <a:ea typeface="Calibri"/>
                <a:cs typeface="Calibri"/>
                <a:sym typeface="Calibri"/>
              </a:rPr>
              <a:t>As shown in fig. 1, GPT-4 outperforms GPT-3.5 by almost 30% in </a:t>
            </a:r>
            <a:r>
              <a:rPr lang="en-US" sz="2200" dirty="0" err="1">
                <a:solidFill>
                  <a:schemeClr val="dk1"/>
                </a:solidFill>
                <a:latin typeface="Calibri"/>
                <a:ea typeface="Calibri"/>
                <a:cs typeface="Calibri"/>
                <a:sym typeface="Calibri"/>
              </a:rPr>
              <a:t>TruthfulQA</a:t>
            </a:r>
            <a:r>
              <a:rPr lang="en-US" sz="2200" dirty="0">
                <a:solidFill>
                  <a:schemeClr val="dk1"/>
                </a:solidFill>
                <a:latin typeface="Calibri"/>
                <a:ea typeface="Calibri"/>
                <a:cs typeface="Calibri"/>
                <a:sym typeface="Calibri"/>
              </a:rPr>
              <a:t> datasets, which indicates the power of multi-model and reinforcement learning from human feedback (RLHF).</a:t>
            </a:r>
          </a:p>
          <a:p>
            <a:pPr marL="342900" lvl="0" indent="-342900" algn="l" rtl="0">
              <a:lnSpc>
                <a:spcPct val="115000"/>
              </a:lnSpc>
              <a:spcBef>
                <a:spcPts val="0"/>
              </a:spcBef>
              <a:spcAft>
                <a:spcPts val="0"/>
              </a:spcAft>
              <a:buClr>
                <a:schemeClr val="dk1"/>
              </a:buClr>
              <a:buSzPts val="1100"/>
              <a:buFont typeface="Arial" panose="020B0604020202020204" pitchFamily="34" charset="0"/>
              <a:buChar char="•"/>
            </a:pPr>
            <a:r>
              <a:rPr lang="en-US" sz="2200" b="1" dirty="0">
                <a:solidFill>
                  <a:schemeClr val="dk1"/>
                </a:solidFill>
                <a:latin typeface="Calibri"/>
                <a:ea typeface="Calibri"/>
                <a:cs typeface="Calibri"/>
                <a:sym typeface="Calibri"/>
              </a:rPr>
              <a:t>Results by categories: </a:t>
            </a:r>
            <a:r>
              <a:rPr lang="en-US" sz="2200" dirty="0">
                <a:solidFill>
                  <a:schemeClr val="dk1"/>
                </a:solidFill>
                <a:latin typeface="Calibri"/>
                <a:ea typeface="Calibri"/>
                <a:cs typeface="Calibri"/>
                <a:sym typeface="Calibri"/>
              </a:rPr>
              <a:t>Shown in Fig. 2, for some categories, such as Education, Misinformation, Psychology and .etc. GPT-3.5 does poorly. GPT-4 almost outperforms GPT-3.5 by almost all categories. There is one category: </a:t>
            </a:r>
            <a:r>
              <a:rPr lang="en-US" sz="2200" dirty="0">
                <a:solidFill>
                  <a:srgbClr val="FF0000"/>
                </a:solidFill>
                <a:latin typeface="Calibri"/>
                <a:ea typeface="Calibri"/>
                <a:cs typeface="Calibri"/>
                <a:sym typeface="Calibri"/>
              </a:rPr>
              <a:t>Confusion – People </a:t>
            </a:r>
            <a:r>
              <a:rPr lang="en-US" sz="2200" dirty="0">
                <a:solidFill>
                  <a:schemeClr val="tx1"/>
                </a:solidFill>
                <a:latin typeface="Calibri"/>
                <a:ea typeface="Calibri"/>
                <a:cs typeface="Calibri"/>
                <a:sym typeface="Calibri"/>
              </a:rPr>
              <a:t>which both models performs poorly. One typical example in this category is: </a:t>
            </a:r>
          </a:p>
          <a:p>
            <a:pPr lvl="0" algn="l" rtl="0">
              <a:lnSpc>
                <a:spcPct val="115000"/>
              </a:lnSpc>
              <a:spcBef>
                <a:spcPts val="0"/>
              </a:spcBef>
              <a:spcAft>
                <a:spcPts val="0"/>
              </a:spcAft>
              <a:buClr>
                <a:schemeClr val="dk1"/>
              </a:buClr>
              <a:buSzPts val="1100"/>
            </a:pPr>
            <a:endParaRPr lang="en-US" sz="2200" dirty="0">
              <a:solidFill>
                <a:schemeClr val="tx1"/>
              </a:solidFill>
              <a:latin typeface="Calibri"/>
              <a:ea typeface="Calibri"/>
              <a:cs typeface="Calibri"/>
              <a:sym typeface="Calibri"/>
            </a:endParaRPr>
          </a:p>
          <a:p>
            <a:pPr lvl="0" algn="l" rtl="0">
              <a:lnSpc>
                <a:spcPct val="115000"/>
              </a:lnSpc>
              <a:spcBef>
                <a:spcPts val="0"/>
              </a:spcBef>
              <a:spcAft>
                <a:spcPts val="0"/>
              </a:spcAft>
              <a:buClr>
                <a:schemeClr val="dk1"/>
              </a:buClr>
              <a:buSzPts val="1100"/>
            </a:pPr>
            <a:endParaRPr lang="en-US" sz="2200" dirty="0">
              <a:solidFill>
                <a:schemeClr val="tx1"/>
              </a:solidFill>
              <a:latin typeface="Calibri"/>
              <a:ea typeface="Calibri"/>
              <a:cs typeface="Calibri"/>
              <a:sym typeface="Calibri"/>
            </a:endParaRPr>
          </a:p>
          <a:p>
            <a:pPr lvl="0" algn="l" rtl="0">
              <a:lnSpc>
                <a:spcPct val="115000"/>
              </a:lnSpc>
              <a:spcBef>
                <a:spcPts val="0"/>
              </a:spcBef>
              <a:spcAft>
                <a:spcPts val="0"/>
              </a:spcAft>
              <a:buClr>
                <a:schemeClr val="dk1"/>
              </a:buClr>
              <a:buSzPts val="1100"/>
            </a:pPr>
            <a:endParaRPr lang="en-US" sz="2200" dirty="0">
              <a:solidFill>
                <a:schemeClr val="tx1"/>
              </a:solidFill>
              <a:latin typeface="Calibri"/>
              <a:ea typeface="Calibri"/>
              <a:cs typeface="Calibri"/>
              <a:sym typeface="Calibri"/>
            </a:endParaRPr>
          </a:p>
          <a:p>
            <a:pPr lvl="0" algn="l" rtl="0">
              <a:lnSpc>
                <a:spcPct val="115000"/>
              </a:lnSpc>
              <a:spcBef>
                <a:spcPts val="0"/>
              </a:spcBef>
              <a:spcAft>
                <a:spcPts val="0"/>
              </a:spcAft>
              <a:buClr>
                <a:schemeClr val="dk1"/>
              </a:buClr>
              <a:buSzPts val="1100"/>
            </a:pPr>
            <a:endParaRPr lang="en-US" sz="2200" dirty="0">
              <a:solidFill>
                <a:schemeClr val="tx1"/>
              </a:solidFill>
              <a:latin typeface="Calibri"/>
              <a:ea typeface="Calibri"/>
              <a:cs typeface="Calibri"/>
              <a:sym typeface="Calibri"/>
            </a:endParaRPr>
          </a:p>
          <a:p>
            <a:pPr lvl="0" algn="l" rtl="0">
              <a:lnSpc>
                <a:spcPct val="115000"/>
              </a:lnSpc>
              <a:spcBef>
                <a:spcPts val="0"/>
              </a:spcBef>
              <a:spcAft>
                <a:spcPts val="0"/>
              </a:spcAft>
              <a:buClr>
                <a:schemeClr val="dk1"/>
              </a:buClr>
              <a:buSzPts val="1100"/>
            </a:pPr>
            <a:endParaRPr lang="en-US" sz="2200" dirty="0">
              <a:solidFill>
                <a:schemeClr val="tx1"/>
              </a:solidFill>
              <a:latin typeface="Calibri"/>
              <a:ea typeface="Calibri"/>
              <a:cs typeface="Calibri"/>
              <a:sym typeface="Calibri"/>
            </a:endParaRPr>
          </a:p>
          <a:p>
            <a:pPr lvl="2">
              <a:lnSpc>
                <a:spcPct val="115000"/>
              </a:lnSpc>
              <a:buClr>
                <a:schemeClr val="dk1"/>
              </a:buClr>
              <a:buSzPts val="1100"/>
            </a:pPr>
            <a:r>
              <a:rPr lang="en-US" sz="2200" dirty="0">
                <a:solidFill>
                  <a:schemeClr val="tx1"/>
                </a:solidFill>
                <a:latin typeface="Calibri"/>
                <a:ea typeface="Calibri"/>
                <a:cs typeface="Calibri"/>
                <a:sym typeface="Calibri"/>
              </a:rPr>
              <a:t>     We think the reason why hallucination happens more in this category is       </a:t>
            </a:r>
            <a:r>
              <a:rPr lang="en-US" sz="2200" dirty="0">
                <a:solidFill>
                  <a:schemeClr val="bg1"/>
                </a:solidFill>
                <a:latin typeface="Calibri"/>
                <a:ea typeface="Calibri"/>
                <a:cs typeface="Calibri"/>
                <a:sym typeface="Calibri"/>
              </a:rPr>
              <a:t>aa </a:t>
            </a:r>
            <a:r>
              <a:rPr lang="en-US" sz="2200" dirty="0">
                <a:solidFill>
                  <a:schemeClr val="tx1"/>
                </a:solidFill>
                <a:latin typeface="Calibri"/>
                <a:ea typeface="Calibri"/>
                <a:cs typeface="Calibri"/>
                <a:sym typeface="Calibri"/>
              </a:rPr>
              <a:t>models tend to generate more popular names from the Internet. “Elon   </a:t>
            </a:r>
            <a:r>
              <a:rPr lang="en-US" sz="2200" dirty="0">
                <a:solidFill>
                  <a:schemeClr val="bg1"/>
                </a:solidFill>
                <a:latin typeface="Calibri"/>
                <a:ea typeface="Calibri"/>
                <a:cs typeface="Calibri"/>
                <a:sym typeface="Calibri"/>
              </a:rPr>
              <a:t>aa aaa</a:t>
            </a:r>
            <a:r>
              <a:rPr lang="en-US" sz="2200" dirty="0">
                <a:solidFill>
                  <a:schemeClr val="tx1"/>
                </a:solidFill>
                <a:latin typeface="Calibri"/>
                <a:ea typeface="Calibri"/>
                <a:cs typeface="Calibri"/>
                <a:sym typeface="Calibri"/>
              </a:rPr>
              <a:t>Mask” and “Donald Trump” occurs a lot as answers.</a:t>
            </a:r>
          </a:p>
          <a:p>
            <a:pPr marL="342900" lvl="2" indent="-342900">
              <a:lnSpc>
                <a:spcPct val="115000"/>
              </a:lnSpc>
              <a:buClr>
                <a:schemeClr val="dk1"/>
              </a:buClr>
              <a:buSzPts val="1100"/>
              <a:buFont typeface="Arial" panose="020B0604020202020204" pitchFamily="34" charset="0"/>
              <a:buChar char="•"/>
            </a:pPr>
            <a:r>
              <a:rPr lang="en-US" sz="2200" b="1" dirty="0">
                <a:solidFill>
                  <a:schemeClr val="tx1"/>
                </a:solidFill>
                <a:latin typeface="Calibri"/>
                <a:ea typeface="Calibri"/>
                <a:cs typeface="Calibri"/>
                <a:sym typeface="Calibri"/>
              </a:rPr>
              <a:t>Probability in </a:t>
            </a:r>
            <a:r>
              <a:rPr lang="en-US" sz="2200" b="1" dirty="0">
                <a:solidFill>
                  <a:schemeClr val="dk1"/>
                </a:solidFill>
                <a:latin typeface="Calibri"/>
                <a:ea typeface="Calibri"/>
                <a:cs typeface="Calibri"/>
                <a:sym typeface="Calibri"/>
              </a:rPr>
              <a:t>trajectory: </a:t>
            </a:r>
            <a:r>
              <a:rPr lang="en-US" sz="2200" dirty="0">
                <a:solidFill>
                  <a:schemeClr val="dk1"/>
                </a:solidFill>
                <a:latin typeface="Calibri"/>
                <a:ea typeface="Calibri"/>
                <a:cs typeface="Calibri"/>
                <a:sym typeface="Calibri"/>
              </a:rPr>
              <a:t>We take both wrong and correct answers in the “Confusion – People” category and investigate the log probability of key words in the answer. In this case, key words would be the name entity. It clears shows the key words in correct answer is much more positive than key words in wrong answers (</a:t>
            </a:r>
            <a:r>
              <a:rPr lang="en-US" sz="2200" dirty="0">
                <a:solidFill>
                  <a:srgbClr val="FF0000"/>
                </a:solidFill>
                <a:latin typeface="Calibri"/>
                <a:ea typeface="Calibri"/>
                <a:cs typeface="Calibri"/>
                <a:sym typeface="Calibri"/>
              </a:rPr>
              <a:t>-0.01 </a:t>
            </a:r>
            <a:r>
              <a:rPr lang="en-US" sz="2200" dirty="0">
                <a:solidFill>
                  <a:schemeClr val="dk1"/>
                </a:solidFill>
                <a:latin typeface="Calibri"/>
                <a:ea typeface="Calibri"/>
                <a:cs typeface="Calibri"/>
                <a:sym typeface="Calibri"/>
              </a:rPr>
              <a:t>compared to </a:t>
            </a:r>
            <a:r>
              <a:rPr lang="en-US" sz="2200" dirty="0">
                <a:solidFill>
                  <a:srgbClr val="FF0000"/>
                </a:solidFill>
                <a:latin typeface="Calibri"/>
                <a:ea typeface="Calibri"/>
                <a:cs typeface="Calibri"/>
                <a:sym typeface="Calibri"/>
              </a:rPr>
              <a:t>-3.00</a:t>
            </a:r>
            <a:r>
              <a:rPr lang="en-US" sz="2200" dirty="0">
                <a:solidFill>
                  <a:schemeClr val="dk1"/>
                </a:solidFill>
                <a:latin typeface="Calibri"/>
                <a:ea typeface="Calibri"/>
                <a:cs typeface="Calibri"/>
                <a:sym typeface="Calibri"/>
              </a:rPr>
              <a:t> as average). This indicates that for those questions GPT does wrong, it doesn’t have much confidence in those answers. This phenomena inspires us a way of detecting hallucination in real application by investigating probability in trajectory.</a:t>
            </a:r>
            <a:endParaRPr lang="en-US" sz="2200" dirty="0">
              <a:solidFill>
                <a:schemeClr val="tx1"/>
              </a:solidFill>
              <a:latin typeface="Calibri"/>
              <a:ea typeface="Calibri"/>
              <a:cs typeface="Calibri"/>
              <a:sym typeface="Calibri"/>
            </a:endParaRPr>
          </a:p>
        </p:txBody>
      </p:sp>
      <p:sp>
        <p:nvSpPr>
          <p:cNvPr id="99" name="Google Shape;99;p1"/>
          <p:cNvSpPr txBox="1"/>
          <p:nvPr/>
        </p:nvSpPr>
        <p:spPr>
          <a:xfrm>
            <a:off x="6760029" y="14393673"/>
            <a:ext cx="3352799" cy="3299334"/>
          </a:xfrm>
          <a:prstGeom prst="rect">
            <a:avLst/>
          </a:prstGeom>
          <a:solidFill>
            <a:schemeClr val="lt1"/>
          </a:solidFill>
          <a:ln w="9525" cap="flat" cmpd="sng">
            <a:solidFill>
              <a:srgbClr val="338EA5"/>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2200" b="1" dirty="0">
                <a:solidFill>
                  <a:schemeClr val="dk1"/>
                </a:solidFill>
                <a:latin typeface="Calibri"/>
                <a:ea typeface="Calibri"/>
                <a:cs typeface="Calibri"/>
                <a:sym typeface="Calibri"/>
              </a:rPr>
              <a:t>Dataset: </a:t>
            </a:r>
          </a:p>
          <a:p>
            <a:pPr marL="0" lvl="0" indent="0" algn="l" rtl="0">
              <a:lnSpc>
                <a:spcPct val="115000"/>
              </a:lnSpc>
              <a:spcBef>
                <a:spcPts val="0"/>
              </a:spcBef>
              <a:spcAft>
                <a:spcPts val="0"/>
              </a:spcAft>
              <a:buClr>
                <a:schemeClr val="dk1"/>
              </a:buClr>
              <a:buSzPts val="1100"/>
              <a:buFont typeface="Arial"/>
              <a:buNone/>
            </a:pPr>
            <a:r>
              <a:rPr lang="en-US" sz="2200" dirty="0" err="1">
                <a:solidFill>
                  <a:schemeClr val="dk1"/>
                </a:solidFill>
                <a:latin typeface="Calibri"/>
                <a:ea typeface="Calibri"/>
                <a:cs typeface="Calibri"/>
                <a:sym typeface="Calibri"/>
              </a:rPr>
              <a:t>TruthfulQA</a:t>
            </a:r>
            <a:r>
              <a:rPr lang="en-US" sz="2200" dirty="0">
                <a:solidFill>
                  <a:schemeClr val="dk1"/>
                </a:solidFill>
                <a:latin typeface="Calibri"/>
                <a:ea typeface="Calibri"/>
                <a:cs typeface="Calibri"/>
                <a:sym typeface="Calibri"/>
              </a:rPr>
              <a:t> (Lin et al., 2021) </a:t>
            </a:r>
          </a:p>
          <a:p>
            <a:pPr marL="342900" lvl="0" indent="-342900" algn="l" rtl="0">
              <a:lnSpc>
                <a:spcPct val="115000"/>
              </a:lnSpc>
              <a:spcBef>
                <a:spcPts val="0"/>
              </a:spcBef>
              <a:spcAft>
                <a:spcPts val="0"/>
              </a:spcAft>
              <a:buClr>
                <a:schemeClr val="dk1"/>
              </a:buClr>
              <a:buSzPts val="1100"/>
              <a:buFont typeface="Arial" panose="020B0604020202020204" pitchFamily="34" charset="0"/>
              <a:buChar char="•"/>
            </a:pPr>
            <a:r>
              <a:rPr lang="en-US" sz="2200" dirty="0">
                <a:solidFill>
                  <a:schemeClr val="dk1"/>
                </a:solidFill>
                <a:latin typeface="Calibri"/>
                <a:ea typeface="Calibri"/>
                <a:cs typeface="Calibri"/>
                <a:sym typeface="Calibri"/>
              </a:rPr>
              <a:t>817 questions</a:t>
            </a:r>
          </a:p>
          <a:p>
            <a:pPr marL="342900" lvl="0" indent="-342900" algn="l" rtl="0">
              <a:lnSpc>
                <a:spcPct val="115000"/>
              </a:lnSpc>
              <a:spcBef>
                <a:spcPts val="0"/>
              </a:spcBef>
              <a:spcAft>
                <a:spcPts val="0"/>
              </a:spcAft>
              <a:buClr>
                <a:schemeClr val="dk1"/>
              </a:buClr>
              <a:buSzPts val="1100"/>
              <a:buFont typeface="Arial" panose="020B0604020202020204" pitchFamily="34" charset="0"/>
              <a:buChar char="•"/>
            </a:pPr>
            <a:r>
              <a:rPr lang="en-US" sz="2200" dirty="0">
                <a:solidFill>
                  <a:schemeClr val="dk1"/>
                </a:solidFill>
                <a:latin typeface="Calibri"/>
                <a:ea typeface="Calibri"/>
                <a:cs typeface="Calibri"/>
                <a:sym typeface="Calibri"/>
              </a:rPr>
              <a:t>38 categories, including health, law, finance, politics and .</a:t>
            </a:r>
            <a:r>
              <a:rPr lang="en-US" sz="2200" dirty="0" err="1">
                <a:solidFill>
                  <a:schemeClr val="dk1"/>
                </a:solidFill>
                <a:latin typeface="Calibri"/>
                <a:ea typeface="Calibri"/>
                <a:cs typeface="Calibri"/>
                <a:sym typeface="Calibri"/>
              </a:rPr>
              <a:t>etc</a:t>
            </a:r>
            <a:endParaRPr lang="en-US" sz="2200" dirty="0">
              <a:solidFill>
                <a:schemeClr val="dk1"/>
              </a:solidFill>
              <a:latin typeface="Calibri"/>
              <a:ea typeface="Calibri"/>
              <a:cs typeface="Calibri"/>
              <a:sym typeface="Calibri"/>
            </a:endParaRPr>
          </a:p>
          <a:p>
            <a:pPr marL="342900" lvl="0" indent="-342900" algn="l" rtl="0">
              <a:lnSpc>
                <a:spcPct val="115000"/>
              </a:lnSpc>
              <a:spcBef>
                <a:spcPts val="0"/>
              </a:spcBef>
              <a:spcAft>
                <a:spcPts val="0"/>
              </a:spcAft>
              <a:buClr>
                <a:schemeClr val="dk1"/>
              </a:buClr>
              <a:buSzPts val="1100"/>
              <a:buFont typeface="Arial" panose="020B0604020202020204" pitchFamily="34" charset="0"/>
              <a:buChar char="•"/>
            </a:pPr>
            <a:r>
              <a:rPr lang="en-US" sz="2200" dirty="0">
                <a:solidFill>
                  <a:schemeClr val="dk1"/>
                </a:solidFill>
                <a:latin typeface="Calibri"/>
                <a:ea typeface="Calibri"/>
                <a:cs typeface="Calibri"/>
                <a:sym typeface="Calibri"/>
              </a:rPr>
              <a:t>designed to cause imitative falsehoods</a:t>
            </a:r>
            <a:endParaRPr sz="2200" dirty="0">
              <a:solidFill>
                <a:schemeClr val="dk1"/>
              </a:solidFill>
              <a:latin typeface="Calibri"/>
              <a:ea typeface="Calibri"/>
              <a:cs typeface="Calibri"/>
              <a:sym typeface="Calibri"/>
            </a:endParaRPr>
          </a:p>
        </p:txBody>
      </p:sp>
      <p:sp>
        <p:nvSpPr>
          <p:cNvPr id="100" name="Google Shape;100;p1"/>
          <p:cNvSpPr txBox="1"/>
          <p:nvPr/>
        </p:nvSpPr>
        <p:spPr>
          <a:xfrm>
            <a:off x="879046" y="5356817"/>
            <a:ext cx="9569404" cy="6414033"/>
          </a:xfrm>
          <a:prstGeom prst="rect">
            <a:avLst/>
          </a:prstGeom>
          <a:solidFill>
            <a:schemeClr val="lt1"/>
          </a:solidFill>
          <a:ln w="9525" cap="flat" cmpd="sng">
            <a:solidFill>
              <a:srgbClr val="338EA5"/>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2200" dirty="0">
                <a:solidFill>
                  <a:schemeClr val="dk1"/>
                </a:solidFill>
                <a:latin typeface="Calibri"/>
                <a:ea typeface="Calibri"/>
                <a:cs typeface="Calibri"/>
                <a:sym typeface="Calibri"/>
              </a:rPr>
              <a:t>Large Language Models (LLMs) have demonstrated their capacity to solve a variety of natural language processing (NLP) tasks few-shots or zero-shots (Brown et al., 2020; Ouyang et al., 2022; </a:t>
            </a:r>
            <a:r>
              <a:rPr lang="en-US" sz="2200" dirty="0" err="1">
                <a:solidFill>
                  <a:schemeClr val="dk1"/>
                </a:solidFill>
                <a:latin typeface="Calibri"/>
                <a:ea typeface="Calibri"/>
                <a:cs typeface="Calibri"/>
                <a:sym typeface="Calibri"/>
              </a:rPr>
              <a:t>OpenAI</a:t>
            </a:r>
            <a:r>
              <a:rPr lang="en-US" sz="2200" dirty="0">
                <a:solidFill>
                  <a:schemeClr val="dk1"/>
                </a:solidFill>
                <a:latin typeface="Calibri"/>
                <a:ea typeface="Calibri"/>
                <a:cs typeface="Calibri"/>
                <a:sym typeface="Calibri"/>
              </a:rPr>
              <a:t>, 2023). The exceptional performance of </a:t>
            </a:r>
            <a:r>
              <a:rPr lang="en-US" sz="2200" dirty="0" err="1">
                <a:solidFill>
                  <a:schemeClr val="dk1"/>
                </a:solidFill>
                <a:latin typeface="Calibri"/>
                <a:ea typeface="Calibri"/>
                <a:cs typeface="Calibri"/>
                <a:sym typeface="Calibri"/>
              </a:rPr>
              <a:t>ChatGPT</a:t>
            </a:r>
            <a:r>
              <a:rPr lang="en-US" sz="2200" dirty="0">
                <a:solidFill>
                  <a:schemeClr val="dk1"/>
                </a:solidFill>
                <a:latin typeface="Calibri"/>
                <a:ea typeface="Calibri"/>
                <a:cs typeface="Calibri"/>
                <a:sym typeface="Calibri"/>
              </a:rPr>
              <a:t> and GPT-4 promotes their widespread appeal to the general public. However, this has prompted numerous concerns. Despite the impressive abilities of these models, they occasionally generate plausible false statements in ways that are not easily identifiable (Talmor et al., 2018; Guo et al.,2023).</a:t>
            </a:r>
          </a:p>
          <a:p>
            <a:pPr marL="0" lvl="0" indent="0" algn="l" rtl="0">
              <a:lnSpc>
                <a:spcPct val="115000"/>
              </a:lnSpc>
              <a:spcBef>
                <a:spcPts val="0"/>
              </a:spcBef>
              <a:spcAft>
                <a:spcPts val="0"/>
              </a:spcAft>
              <a:buClr>
                <a:schemeClr val="dk1"/>
              </a:buClr>
              <a:buSzPts val="1100"/>
              <a:buFont typeface="Arial"/>
              <a:buNone/>
            </a:pPr>
            <a:r>
              <a:rPr lang="en-US" sz="2200" b="1" dirty="0">
                <a:solidFill>
                  <a:schemeClr val="dk1"/>
                </a:solidFill>
                <a:latin typeface="Calibri"/>
                <a:ea typeface="Calibri"/>
                <a:cs typeface="Calibri"/>
                <a:sym typeface="Calibri"/>
              </a:rPr>
              <a:t>Hallucination</a:t>
            </a:r>
            <a:r>
              <a:rPr lang="en-US" sz="2200" dirty="0">
                <a:solidFill>
                  <a:schemeClr val="dk1"/>
                </a:solidFill>
                <a:latin typeface="Calibri"/>
                <a:ea typeface="Calibri"/>
                <a:cs typeface="Calibri"/>
                <a:sym typeface="Calibri"/>
              </a:rPr>
              <a:t> is defined as "the generated content that is nonsensical or unfaithful to the provided/external source content" (Ji et al., 2022). </a:t>
            </a:r>
          </a:p>
          <a:p>
            <a:pPr marL="0" lvl="0" indent="0" algn="l" rtl="0">
              <a:lnSpc>
                <a:spcPct val="115000"/>
              </a:lnSpc>
              <a:spcBef>
                <a:spcPts val="0"/>
              </a:spcBef>
              <a:spcAft>
                <a:spcPts val="0"/>
              </a:spcAft>
              <a:buClr>
                <a:schemeClr val="dk1"/>
              </a:buClr>
              <a:buSzPts val="1100"/>
              <a:buFont typeface="Arial"/>
              <a:buNone/>
            </a:pPr>
            <a:r>
              <a:rPr lang="en-US" sz="2200" dirty="0">
                <a:solidFill>
                  <a:schemeClr val="dk1"/>
                </a:solidFill>
                <a:latin typeface="Calibri"/>
                <a:ea typeface="Calibri"/>
                <a:cs typeface="Calibri"/>
                <a:sym typeface="Calibri"/>
              </a:rPr>
              <a:t>An instance of this occurred during the initial demonstration of Google’s AI chatbot Bard when it provided a factually incorrect response to the inquiry, "What new discoveries from the James Webb Space Telescope can I tell my 9-year-old</a:t>
            </a:r>
          </a:p>
          <a:p>
            <a:pPr marL="0" lvl="0" indent="0" algn="l" rtl="0">
              <a:lnSpc>
                <a:spcPct val="115000"/>
              </a:lnSpc>
              <a:spcBef>
                <a:spcPts val="0"/>
              </a:spcBef>
              <a:spcAft>
                <a:spcPts val="0"/>
              </a:spcAft>
              <a:buClr>
                <a:schemeClr val="dk1"/>
              </a:buClr>
              <a:buSzPts val="1100"/>
              <a:buFont typeface="Arial"/>
              <a:buNone/>
            </a:pPr>
            <a:r>
              <a:rPr lang="en-US" sz="2200" dirty="0">
                <a:solidFill>
                  <a:schemeClr val="dk1"/>
                </a:solidFill>
                <a:latin typeface="Calibri"/>
                <a:ea typeface="Calibri"/>
                <a:cs typeface="Calibri"/>
                <a:sym typeface="Calibri"/>
              </a:rPr>
              <a:t>about?" The chatbot claimed that the telescope had captured the first images of a planet beyond our solar system, which was later discovered to be inaccurate. </a:t>
            </a:r>
          </a:p>
          <a:p>
            <a:pPr marL="0" lvl="0" indent="0" algn="l" rtl="0">
              <a:lnSpc>
                <a:spcPct val="115000"/>
              </a:lnSpc>
              <a:spcBef>
                <a:spcPts val="0"/>
              </a:spcBef>
              <a:spcAft>
                <a:spcPts val="0"/>
              </a:spcAft>
              <a:buClr>
                <a:schemeClr val="dk1"/>
              </a:buClr>
              <a:buSzPts val="1100"/>
              <a:buFont typeface="Arial"/>
              <a:buNone/>
            </a:pPr>
            <a:r>
              <a:rPr lang="en-US" sz="2200" dirty="0">
                <a:solidFill>
                  <a:schemeClr val="dk1"/>
                </a:solidFill>
                <a:latin typeface="Calibri"/>
                <a:ea typeface="Calibri"/>
                <a:cs typeface="Calibri"/>
                <a:sym typeface="Calibri"/>
              </a:rPr>
              <a:t>In this project, we aim to study the hallucination aspect of LLMs and explore techniques to improve their performance in providing fact-based results.</a:t>
            </a:r>
            <a:endParaRPr sz="2200" dirty="0">
              <a:solidFill>
                <a:schemeClr val="dk1"/>
              </a:solidFill>
              <a:latin typeface="Calibri"/>
              <a:ea typeface="Calibri"/>
              <a:cs typeface="Calibri"/>
              <a:sym typeface="Calibri"/>
            </a:endParaRPr>
          </a:p>
        </p:txBody>
      </p:sp>
      <p:graphicFrame>
        <p:nvGraphicFramePr>
          <p:cNvPr id="4" name="Chart 3">
            <a:extLst>
              <a:ext uri="{FF2B5EF4-FFF2-40B4-BE49-F238E27FC236}">
                <a16:creationId xmlns:a16="http://schemas.microsoft.com/office/drawing/2014/main" id="{A84C4488-6583-C1A7-5A50-F58D4F7B6E53}"/>
              </a:ext>
            </a:extLst>
          </p:cNvPr>
          <p:cNvGraphicFramePr>
            <a:graphicFrameLocks/>
          </p:cNvGraphicFramePr>
          <p:nvPr>
            <p:extLst>
              <p:ext uri="{D42A27DB-BD31-4B8C-83A1-F6EECF244321}">
                <p14:modId xmlns:p14="http://schemas.microsoft.com/office/powerpoint/2010/main" val="2435128308"/>
              </p:ext>
            </p:extLst>
          </p:nvPr>
        </p:nvGraphicFramePr>
        <p:xfrm>
          <a:off x="11450987" y="10378930"/>
          <a:ext cx="10134600" cy="5257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C8C6D84A-C777-F034-0733-DD895E215ECC}"/>
              </a:ext>
            </a:extLst>
          </p:cNvPr>
          <p:cNvGraphicFramePr>
            <a:graphicFrameLocks/>
          </p:cNvGraphicFramePr>
          <p:nvPr>
            <p:extLst>
              <p:ext uri="{D42A27DB-BD31-4B8C-83A1-F6EECF244321}">
                <p14:modId xmlns:p14="http://schemas.microsoft.com/office/powerpoint/2010/main" val="1242027613"/>
              </p:ext>
            </p:extLst>
          </p:nvPr>
        </p:nvGraphicFramePr>
        <p:xfrm>
          <a:off x="11354283" y="5356817"/>
          <a:ext cx="5104917" cy="354523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Chart 13">
            <a:extLst>
              <a:ext uri="{FF2B5EF4-FFF2-40B4-BE49-F238E27FC236}">
                <a16:creationId xmlns:a16="http://schemas.microsoft.com/office/drawing/2014/main" id="{4682180D-4625-38F6-1331-87C9502F9CCF}"/>
              </a:ext>
            </a:extLst>
          </p:cNvPr>
          <p:cNvGraphicFramePr>
            <a:graphicFrameLocks/>
          </p:cNvGraphicFramePr>
          <p:nvPr>
            <p:extLst>
              <p:ext uri="{D42A27DB-BD31-4B8C-83A1-F6EECF244321}">
                <p14:modId xmlns:p14="http://schemas.microsoft.com/office/powerpoint/2010/main" val="747045599"/>
              </p:ext>
            </p:extLst>
          </p:nvPr>
        </p:nvGraphicFramePr>
        <p:xfrm>
          <a:off x="16368475" y="5166330"/>
          <a:ext cx="5312267" cy="3722370"/>
        </p:xfrm>
        <a:graphic>
          <a:graphicData uri="http://schemas.openxmlformats.org/drawingml/2006/chart">
            <c:chart xmlns:c="http://schemas.openxmlformats.org/drawingml/2006/chart" xmlns:r="http://schemas.openxmlformats.org/officeDocument/2006/relationships" r:id="rId5"/>
          </a:graphicData>
        </a:graphic>
      </p:graphicFrame>
      <p:sp>
        <p:nvSpPr>
          <p:cNvPr id="15" name="Google Shape;92;p1">
            <a:extLst>
              <a:ext uri="{FF2B5EF4-FFF2-40B4-BE49-F238E27FC236}">
                <a16:creationId xmlns:a16="http://schemas.microsoft.com/office/drawing/2014/main" id="{B891EEEE-C132-BCC6-962E-5633AF61621C}"/>
              </a:ext>
            </a:extLst>
          </p:cNvPr>
          <p:cNvSpPr txBox="1"/>
          <p:nvPr/>
        </p:nvSpPr>
        <p:spPr>
          <a:xfrm>
            <a:off x="11567874" y="9255512"/>
            <a:ext cx="4499439" cy="80018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dirty="0">
                <a:latin typeface="Calibri"/>
                <a:ea typeface="Calibri"/>
                <a:cs typeface="Calibri"/>
                <a:sym typeface="Calibri"/>
              </a:rPr>
              <a:t>Figure 1. </a:t>
            </a:r>
            <a:r>
              <a:rPr lang="en-US" sz="2000" dirty="0">
                <a:latin typeface="Calibri"/>
                <a:ea typeface="Calibri"/>
                <a:cs typeface="Calibri"/>
                <a:sym typeface="Calibri"/>
              </a:rPr>
              <a:t>Overall accuracy of GPT-3.5 and GPT-4 answers</a:t>
            </a:r>
            <a:endParaRPr sz="2000" b="1" dirty="0">
              <a:latin typeface="Calibri"/>
              <a:ea typeface="Calibri"/>
              <a:cs typeface="Calibri"/>
              <a:sym typeface="Calibri"/>
            </a:endParaRPr>
          </a:p>
        </p:txBody>
      </p:sp>
      <p:sp>
        <p:nvSpPr>
          <p:cNvPr id="16" name="Google Shape;92;p1">
            <a:extLst>
              <a:ext uri="{FF2B5EF4-FFF2-40B4-BE49-F238E27FC236}">
                <a16:creationId xmlns:a16="http://schemas.microsoft.com/office/drawing/2014/main" id="{FC0FAF45-C40B-A0DD-8C81-D5DBF38E2D64}"/>
              </a:ext>
            </a:extLst>
          </p:cNvPr>
          <p:cNvSpPr txBox="1"/>
          <p:nvPr/>
        </p:nvSpPr>
        <p:spPr>
          <a:xfrm>
            <a:off x="16669637" y="9255512"/>
            <a:ext cx="5090905" cy="110796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dirty="0">
                <a:latin typeface="Calibri"/>
                <a:ea typeface="Calibri"/>
                <a:cs typeface="Calibri"/>
                <a:sym typeface="Calibri"/>
              </a:rPr>
              <a:t>Figure 2. </a:t>
            </a:r>
            <a:r>
              <a:rPr lang="en-US" sz="2000" dirty="0">
                <a:latin typeface="Calibri"/>
                <a:ea typeface="Calibri"/>
                <a:cs typeface="Calibri"/>
                <a:sym typeface="Calibri"/>
              </a:rPr>
              <a:t>Log probability of key words in answers from GPT3.5 </a:t>
            </a:r>
            <a:r>
              <a:rPr lang="en-US" sz="2000" dirty="0">
                <a:solidFill>
                  <a:srgbClr val="FF0000"/>
                </a:solidFill>
                <a:latin typeface="Calibri"/>
                <a:ea typeface="Calibri"/>
                <a:cs typeface="Calibri"/>
                <a:sym typeface="Calibri"/>
              </a:rPr>
              <a:t>(more positive means more confidence)  </a:t>
            </a:r>
            <a:endParaRPr sz="2000" b="1" dirty="0">
              <a:solidFill>
                <a:srgbClr val="FF0000"/>
              </a:solidFill>
              <a:latin typeface="Calibri"/>
              <a:ea typeface="Calibri"/>
              <a:cs typeface="Calibri"/>
              <a:sym typeface="Calibri"/>
            </a:endParaRPr>
          </a:p>
        </p:txBody>
      </p:sp>
      <p:pic>
        <p:nvPicPr>
          <p:cNvPr id="18" name="Picture 17" descr="Table&#10;&#10;Description automatically generated">
            <a:extLst>
              <a:ext uri="{FF2B5EF4-FFF2-40B4-BE49-F238E27FC236}">
                <a16:creationId xmlns:a16="http://schemas.microsoft.com/office/drawing/2014/main" id="{4566E49F-AE5C-EC94-03BF-16769A54B3F6}"/>
              </a:ext>
            </a:extLst>
          </p:cNvPr>
          <p:cNvPicPr>
            <a:picLocks noChangeAspect="1"/>
          </p:cNvPicPr>
          <p:nvPr/>
        </p:nvPicPr>
        <p:blipFill>
          <a:blip r:embed="rId6"/>
          <a:stretch>
            <a:fillRect/>
          </a:stretch>
        </p:blipFill>
        <p:spPr>
          <a:xfrm>
            <a:off x="937975" y="13676320"/>
            <a:ext cx="5473394" cy="5132265"/>
          </a:xfrm>
          <a:prstGeom prst="rect">
            <a:avLst/>
          </a:prstGeom>
        </p:spPr>
      </p:pic>
      <p:sp>
        <p:nvSpPr>
          <p:cNvPr id="19" name="Google Shape;99;p1">
            <a:extLst>
              <a:ext uri="{FF2B5EF4-FFF2-40B4-BE49-F238E27FC236}">
                <a16:creationId xmlns:a16="http://schemas.microsoft.com/office/drawing/2014/main" id="{39F661E2-9E7E-7FE0-2247-9108E36BD200}"/>
              </a:ext>
            </a:extLst>
          </p:cNvPr>
          <p:cNvSpPr txBox="1"/>
          <p:nvPr/>
        </p:nvSpPr>
        <p:spPr>
          <a:xfrm>
            <a:off x="1237857" y="18963464"/>
            <a:ext cx="9005600" cy="2909997"/>
          </a:xfrm>
          <a:prstGeom prst="rect">
            <a:avLst/>
          </a:prstGeom>
          <a:solidFill>
            <a:schemeClr val="lt1"/>
          </a:solidFill>
          <a:ln w="9525" cap="flat" cmpd="sng">
            <a:solidFill>
              <a:srgbClr val="338EA5"/>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2200" b="1" dirty="0">
                <a:solidFill>
                  <a:schemeClr val="dk1"/>
                </a:solidFill>
                <a:latin typeface="Calibri"/>
                <a:ea typeface="Calibri"/>
                <a:cs typeface="Calibri"/>
                <a:sym typeface="Calibri"/>
              </a:rPr>
              <a:t>Methods:</a:t>
            </a:r>
          </a:p>
          <a:p>
            <a:pPr marL="0" lvl="0" indent="0" algn="l" rtl="0">
              <a:lnSpc>
                <a:spcPct val="115000"/>
              </a:lnSpc>
              <a:spcBef>
                <a:spcPts val="0"/>
              </a:spcBef>
              <a:spcAft>
                <a:spcPts val="0"/>
              </a:spcAft>
              <a:buClr>
                <a:schemeClr val="dk1"/>
              </a:buClr>
              <a:buSzPts val="1100"/>
              <a:buFont typeface="Arial"/>
              <a:buNone/>
            </a:pPr>
            <a:r>
              <a:rPr lang="en-US" sz="2200" b="1" dirty="0">
                <a:solidFill>
                  <a:schemeClr val="dk1"/>
                </a:solidFill>
                <a:latin typeface="Calibri"/>
                <a:ea typeface="Calibri"/>
                <a:cs typeface="Calibri"/>
                <a:sym typeface="Calibri"/>
              </a:rPr>
              <a:t>Step 1: </a:t>
            </a:r>
            <a:r>
              <a:rPr lang="en-US" sz="2200" dirty="0">
                <a:solidFill>
                  <a:schemeClr val="dk1"/>
                </a:solidFill>
                <a:latin typeface="Calibri"/>
                <a:ea typeface="Calibri"/>
                <a:cs typeface="Calibri"/>
                <a:sym typeface="Calibri"/>
              </a:rPr>
              <a:t>Evaluate the performance of GPT-3.5 and GPT-4 by analyzing their results on publicly available truthful datasets.</a:t>
            </a:r>
          </a:p>
          <a:p>
            <a:pPr marL="0" lvl="0" indent="0" algn="l" rtl="0">
              <a:lnSpc>
                <a:spcPct val="115000"/>
              </a:lnSpc>
              <a:spcBef>
                <a:spcPts val="0"/>
              </a:spcBef>
              <a:spcAft>
                <a:spcPts val="0"/>
              </a:spcAft>
              <a:buClr>
                <a:schemeClr val="dk1"/>
              </a:buClr>
              <a:buSzPts val="1100"/>
              <a:buFont typeface="Arial"/>
              <a:buNone/>
            </a:pPr>
            <a:r>
              <a:rPr lang="en-US" sz="2200" b="1" dirty="0">
                <a:solidFill>
                  <a:schemeClr val="dk1"/>
                </a:solidFill>
                <a:latin typeface="Calibri"/>
                <a:ea typeface="Calibri"/>
                <a:cs typeface="Calibri"/>
                <a:sym typeface="Calibri"/>
              </a:rPr>
              <a:t>Step 2: </a:t>
            </a:r>
            <a:r>
              <a:rPr lang="en-US" sz="2200" dirty="0">
                <a:solidFill>
                  <a:schemeClr val="dk1"/>
                </a:solidFill>
                <a:latin typeface="Calibri"/>
                <a:ea typeface="Calibri"/>
                <a:cs typeface="Calibri"/>
                <a:sym typeface="Calibri"/>
              </a:rPr>
              <a:t>Focus on the decoding aspect and explain what causes hallucination by outputting GPT-3.5 decode sampling trajectory.</a:t>
            </a:r>
          </a:p>
          <a:p>
            <a:pPr marL="0" lvl="0" indent="0" algn="l" rtl="0">
              <a:lnSpc>
                <a:spcPct val="115000"/>
              </a:lnSpc>
              <a:spcBef>
                <a:spcPts val="0"/>
              </a:spcBef>
              <a:spcAft>
                <a:spcPts val="0"/>
              </a:spcAft>
              <a:buClr>
                <a:schemeClr val="dk1"/>
              </a:buClr>
              <a:buSzPts val="1100"/>
              <a:buFont typeface="Arial"/>
              <a:buNone/>
            </a:pPr>
            <a:r>
              <a:rPr lang="en-US" sz="2200" b="1" dirty="0">
                <a:solidFill>
                  <a:schemeClr val="dk1"/>
                </a:solidFill>
                <a:latin typeface="Calibri"/>
                <a:ea typeface="Calibri"/>
                <a:cs typeface="Calibri"/>
                <a:sym typeface="Calibri"/>
              </a:rPr>
              <a:t>Step 3: </a:t>
            </a:r>
            <a:r>
              <a:rPr lang="en-US" sz="2200" dirty="0">
                <a:solidFill>
                  <a:schemeClr val="dk1"/>
                </a:solidFill>
                <a:latin typeface="Calibri"/>
                <a:ea typeface="Calibri"/>
                <a:cs typeface="Calibri"/>
                <a:sym typeface="Calibri"/>
              </a:rPr>
              <a:t>Focus on the decoding aspect, and use prompt engineering techniques to stimulate the model to generate factual responses</a:t>
            </a:r>
          </a:p>
        </p:txBody>
      </p:sp>
      <p:pic>
        <p:nvPicPr>
          <p:cNvPr id="23" name="Picture 22">
            <a:extLst>
              <a:ext uri="{FF2B5EF4-FFF2-40B4-BE49-F238E27FC236}">
                <a16:creationId xmlns:a16="http://schemas.microsoft.com/office/drawing/2014/main" id="{AF591546-4684-D289-8009-863F0D6E7A0D}"/>
              </a:ext>
            </a:extLst>
          </p:cNvPr>
          <p:cNvPicPr>
            <a:picLocks noChangeAspect="1"/>
          </p:cNvPicPr>
          <p:nvPr/>
        </p:nvPicPr>
        <p:blipFill>
          <a:blip r:embed="rId7"/>
          <a:stretch>
            <a:fillRect/>
          </a:stretch>
        </p:blipFill>
        <p:spPr>
          <a:xfrm>
            <a:off x="22983087" y="6834543"/>
            <a:ext cx="7770119" cy="3397088"/>
          </a:xfrm>
          <a:prstGeom prst="rect">
            <a:avLst/>
          </a:prstGeom>
        </p:spPr>
      </p:pic>
      <p:sp>
        <p:nvSpPr>
          <p:cNvPr id="24" name="Google Shape;86;p1">
            <a:extLst>
              <a:ext uri="{FF2B5EF4-FFF2-40B4-BE49-F238E27FC236}">
                <a16:creationId xmlns:a16="http://schemas.microsoft.com/office/drawing/2014/main" id="{0BC554D4-8AAB-F15E-E337-04575BBD0E39}"/>
              </a:ext>
            </a:extLst>
          </p:cNvPr>
          <p:cNvSpPr/>
          <p:nvPr/>
        </p:nvSpPr>
        <p:spPr>
          <a:xfrm>
            <a:off x="22489629" y="15511433"/>
            <a:ext cx="9601200" cy="1219200"/>
          </a:xfrm>
          <a:prstGeom prst="rect">
            <a:avLst/>
          </a:prstGeom>
          <a:gradFill>
            <a:gsLst>
              <a:gs pos="0">
                <a:srgbClr val="FECC4C"/>
              </a:gs>
              <a:gs pos="100000">
                <a:srgbClr val="BF8C08"/>
              </a:gs>
            </a:gsLst>
            <a:path path="circle">
              <a:fillToRect l="50000" t="50000" r="50000" b="50000"/>
            </a:path>
            <a:tileRect/>
          </a:gradFill>
          <a:ln w="9525" cap="flat" cmpd="sng">
            <a:solidFill>
              <a:srgbClr val="FDB503"/>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75450" tIns="37725" rIns="75450" bIns="37725" anchor="ctr" anchorCtr="0">
            <a:normAutofit/>
          </a:bodyPr>
          <a:lstStyle/>
          <a:p>
            <a:pPr marL="0" marR="0" lvl="0" indent="0" algn="ctr" rtl="0">
              <a:spcBef>
                <a:spcPts val="0"/>
              </a:spcBef>
              <a:spcAft>
                <a:spcPts val="0"/>
              </a:spcAft>
              <a:buNone/>
            </a:pPr>
            <a:r>
              <a:rPr lang="en-US" sz="4800" dirty="0">
                <a:solidFill>
                  <a:schemeClr val="dk1"/>
                </a:solidFill>
                <a:latin typeface="Calibri"/>
                <a:cs typeface="Calibri"/>
                <a:sym typeface="Calibri"/>
              </a:rPr>
              <a:t>Future Plan</a:t>
            </a:r>
            <a:endParaRPr lang="en-US" sz="1200" dirty="0">
              <a:solidFill>
                <a:schemeClr val="dk1"/>
              </a:solidFill>
            </a:endParaRPr>
          </a:p>
        </p:txBody>
      </p:sp>
      <p:sp>
        <p:nvSpPr>
          <p:cNvPr id="25" name="Google Shape;99;p1">
            <a:extLst>
              <a:ext uri="{FF2B5EF4-FFF2-40B4-BE49-F238E27FC236}">
                <a16:creationId xmlns:a16="http://schemas.microsoft.com/office/drawing/2014/main" id="{DA293F32-8439-9E5B-77AB-23DD9C057C31}"/>
              </a:ext>
            </a:extLst>
          </p:cNvPr>
          <p:cNvSpPr txBox="1"/>
          <p:nvPr/>
        </p:nvSpPr>
        <p:spPr>
          <a:xfrm>
            <a:off x="22658014" y="16988039"/>
            <a:ext cx="9322411" cy="1352648"/>
          </a:xfrm>
          <a:prstGeom prst="rect">
            <a:avLst/>
          </a:prstGeom>
          <a:solidFill>
            <a:schemeClr val="lt1"/>
          </a:solidFill>
          <a:ln w="9525" cap="flat" cmpd="sng">
            <a:solidFill>
              <a:srgbClr val="338EA5"/>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91425" rIns="91425" bIns="91425" anchor="t" anchorCtr="0">
            <a:spAutoFit/>
          </a:bodyPr>
          <a:lstStyle/>
          <a:p>
            <a:pPr marL="342900" lvl="1" indent="-342900">
              <a:lnSpc>
                <a:spcPct val="115000"/>
              </a:lnSpc>
              <a:buClr>
                <a:schemeClr val="dk1"/>
              </a:buClr>
              <a:buSzPts val="1100"/>
              <a:buFont typeface="Arial" panose="020B0604020202020204" pitchFamily="34" charset="0"/>
              <a:buChar char="•"/>
            </a:pPr>
            <a:r>
              <a:rPr lang="en-US" sz="2200" dirty="0">
                <a:solidFill>
                  <a:schemeClr val="dk1"/>
                </a:solidFill>
                <a:latin typeface="Calibri"/>
                <a:ea typeface="Calibri"/>
                <a:cs typeface="Calibri"/>
                <a:sym typeface="Calibri"/>
              </a:rPr>
              <a:t>Investigate probability trajectory by different categories</a:t>
            </a:r>
          </a:p>
          <a:p>
            <a:pPr marL="342900" lvl="1" indent="-342900">
              <a:lnSpc>
                <a:spcPct val="115000"/>
              </a:lnSpc>
              <a:buClr>
                <a:schemeClr val="dk1"/>
              </a:buClr>
              <a:buSzPts val="1100"/>
              <a:buFont typeface="Arial" panose="020B0604020202020204" pitchFamily="34" charset="0"/>
              <a:buChar char="•"/>
            </a:pPr>
            <a:r>
              <a:rPr lang="en-US" sz="2200" dirty="0">
                <a:solidFill>
                  <a:schemeClr val="dk1"/>
                </a:solidFill>
                <a:latin typeface="Calibri"/>
                <a:ea typeface="Calibri"/>
                <a:cs typeface="Calibri"/>
                <a:sym typeface="Calibri"/>
              </a:rPr>
              <a:t>Use prompt engineering techniques to stimulate the model to generate factual responses</a:t>
            </a:r>
            <a:endParaRPr sz="2200" dirty="0">
              <a:solidFill>
                <a:schemeClr val="dk1"/>
              </a:solidFill>
              <a:latin typeface="Calibri"/>
              <a:ea typeface="Calibri"/>
              <a:cs typeface="Calibri"/>
              <a:sym typeface="Calibri"/>
            </a:endParaRPr>
          </a:p>
        </p:txBody>
      </p:sp>
      <p:pic>
        <p:nvPicPr>
          <p:cNvPr id="27" name="Picture 26" descr="Diagram&#10;&#10;Description automatically generated">
            <a:extLst>
              <a:ext uri="{FF2B5EF4-FFF2-40B4-BE49-F238E27FC236}">
                <a16:creationId xmlns:a16="http://schemas.microsoft.com/office/drawing/2014/main" id="{4142197D-E7C8-9A5E-371F-CF49CE5734BE}"/>
              </a:ext>
            </a:extLst>
          </p:cNvPr>
          <p:cNvPicPr>
            <a:picLocks noChangeAspect="1"/>
          </p:cNvPicPr>
          <p:nvPr/>
        </p:nvPicPr>
        <p:blipFill>
          <a:blip r:embed="rId8"/>
          <a:stretch>
            <a:fillRect/>
          </a:stretch>
        </p:blipFill>
        <p:spPr>
          <a:xfrm>
            <a:off x="11567874" y="15839484"/>
            <a:ext cx="9342930" cy="4785775"/>
          </a:xfrm>
          <a:prstGeom prst="rect">
            <a:avLst/>
          </a:prstGeom>
        </p:spPr>
      </p:pic>
      <p:sp>
        <p:nvSpPr>
          <p:cNvPr id="28" name="Google Shape;92;p1">
            <a:extLst>
              <a:ext uri="{FF2B5EF4-FFF2-40B4-BE49-F238E27FC236}">
                <a16:creationId xmlns:a16="http://schemas.microsoft.com/office/drawing/2014/main" id="{6407FC10-D97B-A004-FE25-E94DD29172EE}"/>
              </a:ext>
            </a:extLst>
          </p:cNvPr>
          <p:cNvSpPr txBox="1"/>
          <p:nvPr/>
        </p:nvSpPr>
        <p:spPr>
          <a:xfrm>
            <a:off x="11450987" y="20858757"/>
            <a:ext cx="10309555"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dirty="0">
                <a:latin typeface="Calibri"/>
                <a:ea typeface="Calibri"/>
                <a:cs typeface="Calibri"/>
                <a:sym typeface="Calibri"/>
              </a:rPr>
              <a:t>Figure 4. </a:t>
            </a:r>
            <a:r>
              <a:rPr lang="en-US" sz="2000" dirty="0">
                <a:latin typeface="Calibri"/>
                <a:ea typeface="Calibri"/>
                <a:cs typeface="Calibri"/>
                <a:sym typeface="Calibri"/>
              </a:rPr>
              <a:t>An answer trajectory for question “What is the happiest place on Earth?” </a:t>
            </a:r>
          </a:p>
        </p:txBody>
      </p:sp>
    </p:spTree>
  </p:cSld>
  <p:clrMapOvr>
    <a:masterClrMapping/>
  </p:clrMapOvr>
</p:sld>
</file>

<file path=ppt/theme/theme1.xml><?xml version="1.0" encoding="utf-8"?>
<a:theme xmlns:a="http://schemas.openxmlformats.org/drawingml/2006/main" name="Office Them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120</TotalTime>
  <Words>1147</Words>
  <Application>Microsoft Office PowerPoint</Application>
  <PresentationFormat>Custom</PresentationFormat>
  <Paragraphs>60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Foxglove</dc:creator>
  <cp:lastModifiedBy>Chen Hu</cp:lastModifiedBy>
  <cp:revision>11</cp:revision>
  <dcterms:created xsi:type="dcterms:W3CDTF">2010-09-24T13:55:51Z</dcterms:created>
  <dcterms:modified xsi:type="dcterms:W3CDTF">2023-04-24T02:43:42Z</dcterms:modified>
</cp:coreProperties>
</file>