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10" r:id="rId5"/>
    <p:sldId id="411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80965" y="2356485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constraint-graph pair</a:t>
            </a: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7541260" y="1049655"/>
            <a:ext cx="556260" cy="2981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24215" y="953770"/>
            <a:ext cx="3803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vertical constraint graph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5175" y="3773805"/>
            <a:ext cx="3429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horizontal constraint graph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176010" y="1002030"/>
            <a:ext cx="10160" cy="1243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52950" y="585470"/>
            <a:ext cx="4945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capture the relations between block positions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4417060" y="1002030"/>
            <a:ext cx="505460" cy="3143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70275" y="6813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edges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70275" y="3773805"/>
            <a:ext cx="30149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n + 2 </a:t>
            </a:r>
            <a:endParaRPr lang="zh-CN" altLang="en-US" sz="1400"/>
          </a:p>
          <a:p>
            <a:r>
              <a:rPr lang="zh-CN" altLang="en-US" sz="1400"/>
              <a:t>weighted</a:t>
            </a:r>
            <a:endParaRPr lang="zh-CN" altLang="en-US" sz="1400"/>
          </a:p>
          <a:p>
            <a:r>
              <a:rPr lang="zh-CN" altLang="en-US" sz="1400"/>
              <a:t> nodes</a:t>
            </a:r>
            <a:endParaRPr lang="zh-CN" altLang="en-US" sz="1400"/>
          </a:p>
        </p:txBody>
      </p:sp>
      <p:sp>
        <p:nvSpPr>
          <p:cNvPr id="14" name="右大括号 13"/>
          <p:cNvSpPr/>
          <p:nvPr/>
        </p:nvSpPr>
        <p:spPr>
          <a:xfrm>
            <a:off x="3207385" y="3013710"/>
            <a:ext cx="262890" cy="24568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385" y="28200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one source node s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30275" y="40316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one sink node </a:t>
            </a:r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445895" y="5107305"/>
            <a:ext cx="36226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 n block nodes </a:t>
            </a:r>
            <a:endParaRPr lang="zh-CN" altLang="en-US" sz="1400"/>
          </a:p>
          <a:p>
            <a:r>
              <a:rPr lang="zh-CN" altLang="en-US" sz="1400"/>
              <a:t>v1, v2, … , vn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1227455" y="6218555"/>
            <a:ext cx="22421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n blocks m1, m2, … , mn</a:t>
            </a:r>
            <a:endParaRPr lang="zh-CN" altLang="en-US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192655" y="577405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3117215"/>
            <a:ext cx="628650" cy="623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4399915"/>
            <a:ext cx="684530" cy="4241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5219700"/>
            <a:ext cx="582930" cy="5543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3920" y="399415"/>
            <a:ext cx="934085" cy="147701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315" y="2820035"/>
            <a:ext cx="1583690" cy="10064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演示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Depp</cp:lastModifiedBy>
  <cp:revision>150</cp:revision>
  <dcterms:created xsi:type="dcterms:W3CDTF">2019-06-19T02:08:00Z</dcterms:created>
  <dcterms:modified xsi:type="dcterms:W3CDTF">2021-09-06T12:43:13Z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