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E16-9281-E541-8F17-7496A13AD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7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E16-9281-E541-8F17-7496A13AD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E16-9281-E541-8F17-7496A13AD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5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E16-9281-E541-8F17-7496A13AD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E16-9281-E541-8F17-7496A13AD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0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E16-9281-E541-8F17-7496A13AD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E16-9281-E541-8F17-7496A13AD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7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E16-9281-E541-8F17-7496A13AD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E16-9281-E541-8F17-7496A13AD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E16-9281-E541-8F17-7496A13AD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9FE16-9281-E541-8F17-7496A13AD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3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9FE16-9281-E541-8F17-7496A13AD7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メイリオ"/>
          <a:ea typeface="メイリオ"/>
          <a:cs typeface="メイリオ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Document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2745"/>
      </p:ext>
    </p:extLst>
  </p:cSld>
  <p:clrMapOvr>
    <a:masterClrMapping/>
  </p:clrMapOvr>
</p:sld>
</file>

<file path=ppt/theme/theme1.xml><?xml version="1.0" encoding="utf-8"?>
<a:theme xmlns:a="http://schemas.openxmlformats.org/drawingml/2006/main" name="Meiryo_Non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Meiryo_NonLogo.potx</Template>
  <TotalTime>2186</TotalTime>
  <Words>4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Meiryo_NonLogo</vt:lpstr>
      <vt:lpstr>Test Document</vt:lpstr>
      <vt:lpstr>Test1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OpenSlideshare Test Presentation</dc:title>
  <dc:subject/>
  <dc:creator>Ryuzee</dc:creator>
  <cp:keywords/>
  <dc:description/>
  <cp:lastModifiedBy>Ryutaro Yoshiba,</cp:lastModifiedBy>
  <cp:revision>5</cp:revision>
  <dcterms:created xsi:type="dcterms:W3CDTF">2014-01-16T20:38:25Z</dcterms:created>
  <dcterms:modified xsi:type="dcterms:W3CDTF">2015-08-22T22:52:25Z</dcterms:modified>
  <cp:category/>
</cp:coreProperties>
</file>