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650" y="-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19978-21C4-475E-A31A-A263867A5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64F24C-842B-4A32-9385-EF2781EBA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EC9F1-3EA4-4AC7-A720-BA72619B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E251-2C53-4A67-96CD-0AE7E8F53A3B}" type="datetimeFigureOut">
              <a:rPr lang="zh-CN" altLang="en-US" smtClean="0"/>
              <a:t>2017-7-2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1AE6F-E688-48E7-B517-CED233D0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02776-1827-4416-BBE5-FD408FC6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F9D2-82D7-4653-9FFD-566BE245B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85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2300D-AF15-46AA-92D7-95FE20B83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BF8175-1AAB-413B-A3BA-FF8CAA9FC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E59A93-93FA-4E68-B7BB-B7F14AFD5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E251-2C53-4A67-96CD-0AE7E8F53A3B}" type="datetimeFigureOut">
              <a:rPr lang="zh-CN" altLang="en-US" smtClean="0"/>
              <a:t>2017-7-2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CDD724-84C9-4A98-AFA2-219197F6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09C9C0-0D89-4432-A07C-25A9B685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F9D2-82D7-4653-9FFD-566BE245B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12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C4358A-2154-4B10-B4ED-908D98A6C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91367D-0C78-43EF-8AB5-A62318D22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29217-FEDC-4FC8-9DA4-DB19AE90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E251-2C53-4A67-96CD-0AE7E8F53A3B}" type="datetimeFigureOut">
              <a:rPr lang="zh-CN" altLang="en-US" smtClean="0"/>
              <a:t>2017-7-2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72DF03-2290-46E2-9501-215BC33F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F4C9BF-03D0-48EE-8A42-1F9D880B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F9D2-82D7-4653-9FFD-566BE245B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55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50936-6742-418C-B1D5-9C9930D0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9B4F14-0395-412A-8AE1-40809FF7B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8A2524-C442-4072-BDD9-A13F6367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E251-2C53-4A67-96CD-0AE7E8F53A3B}" type="datetimeFigureOut">
              <a:rPr lang="zh-CN" altLang="en-US" smtClean="0"/>
              <a:t>2017-7-2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BE6999-CB04-48B3-985B-36274F32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4B0544-F233-4065-8339-2572A108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F9D2-82D7-4653-9FFD-566BE245B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8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3BECB-5900-4630-9E36-8F39252F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4CD097-D844-45C5-9834-3CB38D297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27F3C-1D1E-4339-A48F-09805529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E251-2C53-4A67-96CD-0AE7E8F53A3B}" type="datetimeFigureOut">
              <a:rPr lang="zh-CN" altLang="en-US" smtClean="0"/>
              <a:t>2017-7-2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B25E39-3870-4FE9-ABB1-A4A1C371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EDD44A-86FC-424A-9CB4-FC6F58E2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F9D2-82D7-4653-9FFD-566BE245B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72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4C2D8-93ED-4119-B823-8EEE8F60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209142-B8B2-4C58-8205-209C3E28F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EA219E-3671-42FB-BDD7-E6029CF2B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F08407-2CEA-4B5B-A2C0-B79A276B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E251-2C53-4A67-96CD-0AE7E8F53A3B}" type="datetimeFigureOut">
              <a:rPr lang="zh-CN" altLang="en-US" smtClean="0"/>
              <a:t>2017-7-2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8091BC-F186-488A-8076-CEDD2FD2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72BED7-FCB0-4E7C-9836-5E5E2ACE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F9D2-82D7-4653-9FFD-566BE245B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01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BA098-2C13-4D4E-9BAE-C8AD0208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785BB0-CF07-4529-8438-B713D6668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5612ED-D85E-46EA-8083-EEB5E86B4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02804B-40DF-4DDA-98F5-622F29092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FA9280-B9FC-4B28-9B7C-DF080D4AE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049434-32CE-41C0-9AC2-1C206A4F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E251-2C53-4A67-96CD-0AE7E8F53A3B}" type="datetimeFigureOut">
              <a:rPr lang="zh-CN" altLang="en-US" smtClean="0"/>
              <a:t>2017-7-2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0CB477-3635-470D-83E7-B3FA7C993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DBE182-335E-4FAD-B24E-92DFD40B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F9D2-82D7-4653-9FFD-566BE245B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05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FFA70-F497-417C-A30C-3A3BA19F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9C12D8-2CD4-4769-9E7E-22F3BF92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E251-2C53-4A67-96CD-0AE7E8F53A3B}" type="datetimeFigureOut">
              <a:rPr lang="zh-CN" altLang="en-US" smtClean="0"/>
              <a:t>2017-7-2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11320D-DD19-4541-9404-8E9A789E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17A729-C48E-428F-BE4F-2C07C25F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F9D2-82D7-4653-9FFD-566BE245B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3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2841B3-F680-444D-8588-3E518B455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E251-2C53-4A67-96CD-0AE7E8F53A3B}" type="datetimeFigureOut">
              <a:rPr lang="zh-CN" altLang="en-US" smtClean="0"/>
              <a:t>2017-7-2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56F4D1-97C4-4662-B640-11FC0A04B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E6AD30-85C9-470C-9775-4AB8357C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F9D2-82D7-4653-9FFD-566BE245B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15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20518-9E4D-4A27-9FA4-5C6C32F35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C73CE-EC28-4A42-9D2B-E4FF2C348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B63DA9-563C-4E49-856A-36D7E7584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1E0B8B-FED8-4F53-8B4A-B1A5CCDA7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E251-2C53-4A67-96CD-0AE7E8F53A3B}" type="datetimeFigureOut">
              <a:rPr lang="zh-CN" altLang="en-US" smtClean="0"/>
              <a:t>2017-7-2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4615A-BFDE-4ABA-9CB8-E4C99986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CC7865-F347-4A1B-8C39-CB565A60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F9D2-82D7-4653-9FFD-566BE245B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91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2D752-F7BC-4A8D-B364-B94E85FC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44D090-7A42-4D35-91DC-D097B6368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4CC249-C38D-4169-8976-6E79FB553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905416-D247-4094-9E0F-2F5B3719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E251-2C53-4A67-96CD-0AE7E8F53A3B}" type="datetimeFigureOut">
              <a:rPr lang="zh-CN" altLang="en-US" smtClean="0"/>
              <a:t>2017-7-2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01B477-1F50-41B8-A739-6401D86D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F12502-D54D-47D2-B417-534178F55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F9D2-82D7-4653-9FFD-566BE245B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36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E641BF-F37F-48D0-A0A3-FD55AA31C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420BDC-A691-47F6-85CE-2F29A9C4D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098E60-1567-4C72-A2F2-5567EA774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3E251-2C53-4A67-96CD-0AE7E8F53A3B}" type="datetimeFigureOut">
              <a:rPr lang="zh-CN" altLang="en-US" smtClean="0"/>
              <a:t>2017-7-2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E23341-CC82-485B-8FAD-8B79CCFE7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D4985-5D9A-474C-AE41-E21358A35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2F9D2-82D7-4653-9FFD-566BE245B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97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00.png"/><Relationship Id="rId25" Type="http://schemas.openxmlformats.org/officeDocument/2006/relationships/image" Target="../media/image24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3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2.png"/><Relationship Id="rId10" Type="http://schemas.openxmlformats.org/officeDocument/2006/relationships/image" Target="../media/image10.png"/><Relationship Id="rId19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柱形 1">
            <a:extLst>
              <a:ext uri="{FF2B5EF4-FFF2-40B4-BE49-F238E27FC236}">
                <a16:creationId xmlns:a16="http://schemas.microsoft.com/office/drawing/2014/main" id="{496360AE-F2F0-450D-9BD1-EFCF992C526A}"/>
              </a:ext>
            </a:extLst>
          </p:cNvPr>
          <p:cNvSpPr/>
          <p:nvPr/>
        </p:nvSpPr>
        <p:spPr>
          <a:xfrm>
            <a:off x="2173558" y="4233289"/>
            <a:ext cx="449544" cy="66363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 Math" panose="02040503050406030204" pitchFamily="18" charset="0"/>
            </a:endParaRPr>
          </a:p>
        </p:txBody>
      </p:sp>
      <p:sp>
        <p:nvSpPr>
          <p:cNvPr id="3" name="圆柱形 2">
            <a:extLst>
              <a:ext uri="{FF2B5EF4-FFF2-40B4-BE49-F238E27FC236}">
                <a16:creationId xmlns:a16="http://schemas.microsoft.com/office/drawing/2014/main" id="{45DEC861-EEAB-4F57-86A8-464676EEF388}"/>
              </a:ext>
            </a:extLst>
          </p:cNvPr>
          <p:cNvSpPr/>
          <p:nvPr/>
        </p:nvSpPr>
        <p:spPr>
          <a:xfrm rot="14640857">
            <a:off x="3171772" y="3416365"/>
            <a:ext cx="409345" cy="685518"/>
          </a:xfrm>
          <a:prstGeom prst="can">
            <a:avLst>
              <a:gd name="adj" fmla="val 747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 Math" panose="02040503050406030204" pitchFamily="18" charset="0"/>
            </a:endParaRPr>
          </a:p>
        </p:txBody>
      </p:sp>
      <p:sp>
        <p:nvSpPr>
          <p:cNvPr id="4" name="圆柱形 3">
            <a:extLst>
              <a:ext uri="{FF2B5EF4-FFF2-40B4-BE49-F238E27FC236}">
                <a16:creationId xmlns:a16="http://schemas.microsoft.com/office/drawing/2014/main" id="{4A15E1AD-CE03-4DA8-9868-12DB46FD5812}"/>
              </a:ext>
            </a:extLst>
          </p:cNvPr>
          <p:cNvSpPr/>
          <p:nvPr/>
        </p:nvSpPr>
        <p:spPr>
          <a:xfrm rot="14640857">
            <a:off x="3171773" y="2380044"/>
            <a:ext cx="409345" cy="685518"/>
          </a:xfrm>
          <a:prstGeom prst="can">
            <a:avLst>
              <a:gd name="adj" fmla="val 747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 Math" panose="02040503050406030204" pitchFamily="18" charset="0"/>
            </a:endParaRPr>
          </a:p>
        </p:txBody>
      </p:sp>
      <p:sp>
        <p:nvSpPr>
          <p:cNvPr id="5" name="圆柱形 4">
            <a:extLst>
              <a:ext uri="{FF2B5EF4-FFF2-40B4-BE49-F238E27FC236}">
                <a16:creationId xmlns:a16="http://schemas.microsoft.com/office/drawing/2014/main" id="{44714527-6066-4715-8CA5-915B1E2D5721}"/>
              </a:ext>
            </a:extLst>
          </p:cNvPr>
          <p:cNvSpPr/>
          <p:nvPr/>
        </p:nvSpPr>
        <p:spPr>
          <a:xfrm rot="5400000">
            <a:off x="4543373" y="2714204"/>
            <a:ext cx="409345" cy="685518"/>
          </a:xfrm>
          <a:prstGeom prst="can">
            <a:avLst>
              <a:gd name="adj" fmla="val 487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 Math" panose="02040503050406030204" pitchFamily="18" charset="0"/>
            </a:endParaRPr>
          </a:p>
        </p:txBody>
      </p:sp>
      <p:sp>
        <p:nvSpPr>
          <p:cNvPr id="6" name="圆柱形 5">
            <a:extLst>
              <a:ext uri="{FF2B5EF4-FFF2-40B4-BE49-F238E27FC236}">
                <a16:creationId xmlns:a16="http://schemas.microsoft.com/office/drawing/2014/main" id="{89FFA0C5-6753-4260-ADC8-B61B604AF2A5}"/>
              </a:ext>
            </a:extLst>
          </p:cNvPr>
          <p:cNvSpPr/>
          <p:nvPr/>
        </p:nvSpPr>
        <p:spPr>
          <a:xfrm rot="14640857">
            <a:off x="5854014" y="2714204"/>
            <a:ext cx="409345" cy="685518"/>
          </a:xfrm>
          <a:prstGeom prst="can">
            <a:avLst>
              <a:gd name="adj" fmla="val 747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 Math" panose="02040503050406030204" pitchFamily="18" charset="0"/>
            </a:endParaRPr>
          </a:p>
        </p:txBody>
      </p:sp>
      <p:sp>
        <p:nvSpPr>
          <p:cNvPr id="7" name="圆柱形 6">
            <a:extLst>
              <a:ext uri="{FF2B5EF4-FFF2-40B4-BE49-F238E27FC236}">
                <a16:creationId xmlns:a16="http://schemas.microsoft.com/office/drawing/2014/main" id="{ABCE8038-CA71-4F2F-A9FF-4D9575FD768C}"/>
              </a:ext>
            </a:extLst>
          </p:cNvPr>
          <p:cNvSpPr/>
          <p:nvPr/>
        </p:nvSpPr>
        <p:spPr>
          <a:xfrm rot="5400000">
            <a:off x="7301814" y="2714204"/>
            <a:ext cx="409345" cy="685518"/>
          </a:xfrm>
          <a:prstGeom prst="can">
            <a:avLst>
              <a:gd name="adj" fmla="val 487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 Math" panose="02040503050406030204" pitchFamily="18" charset="0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26180BFC-F4DA-4F5E-BB0D-4082A44724D9}"/>
              </a:ext>
            </a:extLst>
          </p:cNvPr>
          <p:cNvSpPr/>
          <p:nvPr/>
        </p:nvSpPr>
        <p:spPr>
          <a:xfrm>
            <a:off x="2303080" y="4488908"/>
            <a:ext cx="190500" cy="15240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 Math" panose="02040503050406030204" pitchFamily="18" charset="0"/>
            </a:endParaRPr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FB5B5BFD-98B8-47B5-9021-60C5A2ABD681}"/>
              </a:ext>
            </a:extLst>
          </p:cNvPr>
          <p:cNvSpPr/>
          <p:nvPr/>
        </p:nvSpPr>
        <p:spPr>
          <a:xfrm>
            <a:off x="3281194" y="3682924"/>
            <a:ext cx="190500" cy="15240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 Math" panose="02040503050406030204" pitchFamily="18" charset="0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A64734F1-E2C6-4454-AD97-71FBA79C714B}"/>
              </a:ext>
            </a:extLst>
          </p:cNvPr>
          <p:cNvSpPr/>
          <p:nvPr/>
        </p:nvSpPr>
        <p:spPr>
          <a:xfrm>
            <a:off x="3281194" y="2646603"/>
            <a:ext cx="190500" cy="15240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 Math" panose="02040503050406030204" pitchFamily="18" charset="0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A08EFB24-B266-4FE6-BCDC-99A53725E547}"/>
              </a:ext>
            </a:extLst>
          </p:cNvPr>
          <p:cNvSpPr/>
          <p:nvPr/>
        </p:nvSpPr>
        <p:spPr>
          <a:xfrm>
            <a:off x="4652795" y="2980763"/>
            <a:ext cx="190500" cy="15240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 Math" panose="02040503050406030204" pitchFamily="18" charset="0"/>
            </a:endParaRPr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1DB3116D-6D74-45B6-8FD8-7AB470B18F21}"/>
              </a:ext>
            </a:extLst>
          </p:cNvPr>
          <p:cNvSpPr/>
          <p:nvPr/>
        </p:nvSpPr>
        <p:spPr>
          <a:xfrm>
            <a:off x="5963436" y="2980763"/>
            <a:ext cx="190500" cy="15240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 Math" panose="02040503050406030204" pitchFamily="18" charset="0"/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4FF836C2-9BF7-463C-9091-8644C30398C1}"/>
              </a:ext>
            </a:extLst>
          </p:cNvPr>
          <p:cNvSpPr/>
          <p:nvPr/>
        </p:nvSpPr>
        <p:spPr>
          <a:xfrm>
            <a:off x="7411236" y="2980763"/>
            <a:ext cx="190500" cy="15240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 Math" panose="02040503050406030204" pitchFamily="18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86D78E9-B680-4656-8906-F016E619D17A}"/>
              </a:ext>
            </a:extLst>
          </p:cNvPr>
          <p:cNvCxnSpPr/>
          <p:nvPr/>
        </p:nvCxnSpPr>
        <p:spPr>
          <a:xfrm>
            <a:off x="1870710" y="5076825"/>
            <a:ext cx="10591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37769E7-5C91-4FF1-AC44-0455F8643CE9}"/>
              </a:ext>
            </a:extLst>
          </p:cNvPr>
          <p:cNvCxnSpPr>
            <a:cxnSpLocks/>
          </p:cNvCxnSpPr>
          <p:nvPr/>
        </p:nvCxnSpPr>
        <p:spPr>
          <a:xfrm flipV="1">
            <a:off x="2398330" y="3759124"/>
            <a:ext cx="0" cy="1323002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F84B896-FE4F-46CC-B6D4-D4D22F745F89}"/>
              </a:ext>
            </a:extLst>
          </p:cNvPr>
          <p:cNvCxnSpPr>
            <a:cxnSpLocks/>
          </p:cNvCxnSpPr>
          <p:nvPr/>
        </p:nvCxnSpPr>
        <p:spPr>
          <a:xfrm flipH="1">
            <a:off x="2398330" y="3759124"/>
            <a:ext cx="636335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4FFE28F-D6E9-4BA6-9AEC-57F2401C4F5D}"/>
              </a:ext>
            </a:extLst>
          </p:cNvPr>
          <p:cNvCxnSpPr>
            <a:cxnSpLocks/>
          </p:cNvCxnSpPr>
          <p:nvPr/>
        </p:nvCxnSpPr>
        <p:spPr>
          <a:xfrm flipV="1">
            <a:off x="3376444" y="2919487"/>
            <a:ext cx="0" cy="656198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C8BDAD5-8202-4E04-95AC-8950F054352B}"/>
              </a:ext>
            </a:extLst>
          </p:cNvPr>
          <p:cNvCxnSpPr>
            <a:cxnSpLocks/>
            <a:stCxn id="5" idx="3"/>
          </p:cNvCxnSpPr>
          <p:nvPr/>
        </p:nvCxnSpPr>
        <p:spPr>
          <a:xfrm flipH="1" flipV="1">
            <a:off x="3705227" y="2722804"/>
            <a:ext cx="700060" cy="33416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1ACF616-DBBB-43B6-9CA0-058E77427BF4}"/>
              </a:ext>
            </a:extLst>
          </p:cNvPr>
          <p:cNvCxnSpPr>
            <a:cxnSpLocks/>
            <a:endCxn id="5" idx="1"/>
          </p:cNvCxnSpPr>
          <p:nvPr/>
        </p:nvCxnSpPr>
        <p:spPr>
          <a:xfrm flipH="1">
            <a:off x="5090805" y="3056963"/>
            <a:ext cx="641340" cy="1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A4F8F87-A332-4C77-8D1D-0C029D21D892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6401446" y="3056964"/>
            <a:ext cx="762282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ABA9123-F01A-4577-845C-6AAF634B6AB5}"/>
              </a:ext>
            </a:extLst>
          </p:cNvPr>
          <p:cNvCxnSpPr>
            <a:cxnSpLocks/>
          </p:cNvCxnSpPr>
          <p:nvPr/>
        </p:nvCxnSpPr>
        <p:spPr>
          <a:xfrm flipH="1">
            <a:off x="7849247" y="3056963"/>
            <a:ext cx="5727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D53747E-BCF4-44B8-BF26-BE979654E3F3}"/>
              </a:ext>
            </a:extLst>
          </p:cNvPr>
          <p:cNvCxnSpPr>
            <a:cxnSpLocks/>
          </p:cNvCxnSpPr>
          <p:nvPr/>
        </p:nvCxnSpPr>
        <p:spPr>
          <a:xfrm flipV="1">
            <a:off x="8349289" y="2880635"/>
            <a:ext cx="143189" cy="4129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F6899E9-CF9B-4CF4-B94B-7C1FF3EF99CA}"/>
              </a:ext>
            </a:extLst>
          </p:cNvPr>
          <p:cNvCxnSpPr>
            <a:cxnSpLocks/>
          </p:cNvCxnSpPr>
          <p:nvPr/>
        </p:nvCxnSpPr>
        <p:spPr>
          <a:xfrm flipH="1">
            <a:off x="8492478" y="2880635"/>
            <a:ext cx="286379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D331AC8-15A4-4B19-8FDD-385AD157AE6B}"/>
              </a:ext>
            </a:extLst>
          </p:cNvPr>
          <p:cNvCxnSpPr>
            <a:cxnSpLocks/>
          </p:cNvCxnSpPr>
          <p:nvPr/>
        </p:nvCxnSpPr>
        <p:spPr>
          <a:xfrm flipH="1">
            <a:off x="8349288" y="3293554"/>
            <a:ext cx="286379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1AC6033-791F-4EEE-B688-48FC70528D7B}"/>
              </a:ext>
            </a:extLst>
          </p:cNvPr>
          <p:cNvCxnSpPr/>
          <p:nvPr/>
        </p:nvCxnSpPr>
        <p:spPr>
          <a:xfrm flipV="1">
            <a:off x="2398330" y="2479811"/>
            <a:ext cx="0" cy="127787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E2D2120-65D3-4A40-91F1-0C4E445B826E}"/>
              </a:ext>
            </a:extLst>
          </p:cNvPr>
          <p:cNvCxnSpPr>
            <a:cxnSpLocks/>
          </p:cNvCxnSpPr>
          <p:nvPr/>
        </p:nvCxnSpPr>
        <p:spPr>
          <a:xfrm flipV="1">
            <a:off x="2978660" y="3391123"/>
            <a:ext cx="1305466" cy="5840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6DFCA15-9918-4780-BACE-278CAFFE8F85}"/>
              </a:ext>
            </a:extLst>
          </p:cNvPr>
          <p:cNvCxnSpPr>
            <a:cxnSpLocks/>
          </p:cNvCxnSpPr>
          <p:nvPr/>
        </p:nvCxnSpPr>
        <p:spPr>
          <a:xfrm flipV="1">
            <a:off x="2978660" y="2281860"/>
            <a:ext cx="1479968" cy="66207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4BE2482-4C22-40F2-B303-9B5B703EEDE6}"/>
              </a:ext>
            </a:extLst>
          </p:cNvPr>
          <p:cNvCxnSpPr>
            <a:cxnSpLocks/>
          </p:cNvCxnSpPr>
          <p:nvPr/>
        </p:nvCxnSpPr>
        <p:spPr>
          <a:xfrm flipV="1">
            <a:off x="5554663" y="2649726"/>
            <a:ext cx="1479968" cy="66207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3C0DB25-D516-4C6A-956F-D8D4D631B90B}"/>
              </a:ext>
            </a:extLst>
          </p:cNvPr>
          <p:cNvCxnSpPr>
            <a:cxnSpLocks/>
          </p:cNvCxnSpPr>
          <p:nvPr/>
        </p:nvCxnSpPr>
        <p:spPr>
          <a:xfrm>
            <a:off x="7831554" y="3060169"/>
            <a:ext cx="1121946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FAD516B-6A58-41A0-9A92-0474B851CDE8}"/>
              </a:ext>
            </a:extLst>
          </p:cNvPr>
          <p:cNvCxnSpPr>
            <a:cxnSpLocks/>
          </p:cNvCxnSpPr>
          <p:nvPr/>
        </p:nvCxnSpPr>
        <p:spPr>
          <a:xfrm>
            <a:off x="2398330" y="5076825"/>
            <a:ext cx="1986913" cy="0"/>
          </a:xfrm>
          <a:prstGeom prst="straightConnector1">
            <a:avLst/>
          </a:prstGeom>
          <a:ln w="19050">
            <a:headEnd type="oval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A22974C-AD96-4A6D-A26D-DCDE4F210065}"/>
              </a:ext>
            </a:extLst>
          </p:cNvPr>
          <p:cNvCxnSpPr>
            <a:cxnSpLocks/>
          </p:cNvCxnSpPr>
          <p:nvPr/>
        </p:nvCxnSpPr>
        <p:spPr>
          <a:xfrm>
            <a:off x="2398330" y="3757687"/>
            <a:ext cx="1994929" cy="0"/>
          </a:xfrm>
          <a:prstGeom prst="straightConnector1">
            <a:avLst/>
          </a:prstGeom>
          <a:ln w="19050">
            <a:headEnd type="oval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D9B0593D-749C-4D03-9906-295FEA8270FA}"/>
              </a:ext>
            </a:extLst>
          </p:cNvPr>
          <p:cNvCxnSpPr/>
          <p:nvPr/>
        </p:nvCxnSpPr>
        <p:spPr>
          <a:xfrm flipV="1">
            <a:off x="3376444" y="1680903"/>
            <a:ext cx="0" cy="1080000"/>
          </a:xfrm>
          <a:prstGeom prst="straightConnector1">
            <a:avLst/>
          </a:prstGeom>
          <a:ln w="19050">
            <a:headEnd type="oval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3C72F52F-71B7-4A1F-BBC8-DB777AD99D4F}"/>
              </a:ext>
            </a:extLst>
          </p:cNvPr>
          <p:cNvCxnSpPr/>
          <p:nvPr/>
        </p:nvCxnSpPr>
        <p:spPr>
          <a:xfrm flipV="1">
            <a:off x="3376444" y="3068044"/>
            <a:ext cx="0" cy="720000"/>
          </a:xfrm>
          <a:prstGeom prst="straightConnector1">
            <a:avLst/>
          </a:prstGeom>
          <a:ln w="19050">
            <a:headEnd type="oval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642F9C74-32C1-4D26-A0CA-C82FC5EE1D09}"/>
              </a:ext>
            </a:extLst>
          </p:cNvPr>
          <p:cNvCxnSpPr/>
          <p:nvPr/>
        </p:nvCxnSpPr>
        <p:spPr>
          <a:xfrm flipV="1">
            <a:off x="6058686" y="1634063"/>
            <a:ext cx="0" cy="1440000"/>
          </a:xfrm>
          <a:prstGeom prst="straightConnector1">
            <a:avLst/>
          </a:prstGeom>
          <a:ln w="19050">
            <a:headEnd type="oval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B359A6BA-C207-4526-B74D-63A8292EB0C6}"/>
              </a:ext>
            </a:extLst>
          </p:cNvPr>
          <p:cNvCxnSpPr/>
          <p:nvPr/>
        </p:nvCxnSpPr>
        <p:spPr>
          <a:xfrm flipV="1">
            <a:off x="8435004" y="1615013"/>
            <a:ext cx="0" cy="1440000"/>
          </a:xfrm>
          <a:prstGeom prst="straightConnector1">
            <a:avLst/>
          </a:prstGeom>
          <a:ln w="19050">
            <a:headEnd type="oval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75A752BE-4E19-4C8F-B872-1158ED4BA73B}"/>
              </a:ext>
            </a:extLst>
          </p:cNvPr>
          <p:cNvSpPr txBox="1"/>
          <p:nvPr/>
        </p:nvSpPr>
        <p:spPr>
          <a:xfrm>
            <a:off x="2884323" y="3303441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altLang="zh-CN" baseline="-25000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zh-CN" altLang="en-US" baseline="-25000" dirty="0">
              <a:solidFill>
                <a:schemeClr val="accent2">
                  <a:lumMod val="50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D7017206-3FE0-4E75-98FB-0F338BC79115}"/>
              </a:ext>
            </a:extLst>
          </p:cNvPr>
          <p:cNvSpPr txBox="1"/>
          <p:nvPr/>
        </p:nvSpPr>
        <p:spPr>
          <a:xfrm>
            <a:off x="2921677" y="222786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altLang="zh-CN" baseline="-25000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zh-CN" altLang="en-US" baseline="-25000" dirty="0">
              <a:solidFill>
                <a:schemeClr val="accent2">
                  <a:lumMod val="50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FF2DC815-7DCA-4739-880E-D5BF241077D4}"/>
              </a:ext>
            </a:extLst>
          </p:cNvPr>
          <p:cNvSpPr txBox="1"/>
          <p:nvPr/>
        </p:nvSpPr>
        <p:spPr>
          <a:xfrm>
            <a:off x="6042557" y="322346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altLang="zh-CN" baseline="-25000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4,5,6</a:t>
            </a:r>
            <a:endParaRPr lang="zh-CN" altLang="en-US" baseline="-25000" dirty="0">
              <a:solidFill>
                <a:schemeClr val="accent2">
                  <a:lumMod val="50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CF69C03-FD42-4BC3-AA67-178FC5CD5138}"/>
              </a:ext>
            </a:extLst>
          </p:cNvPr>
          <p:cNvSpPr txBox="1"/>
          <p:nvPr/>
        </p:nvSpPr>
        <p:spPr>
          <a:xfrm>
            <a:off x="8130666" y="310055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altLang="zh-CN" baseline="-25000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endParaRPr lang="zh-CN" altLang="en-US" baseline="-25000" dirty="0">
              <a:solidFill>
                <a:schemeClr val="accent2">
                  <a:lumMod val="50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3C1C1FFC-C8A7-4CA1-8A96-0B507369D856}"/>
              </a:ext>
            </a:extLst>
          </p:cNvPr>
          <p:cNvSpPr txBox="1"/>
          <p:nvPr/>
        </p:nvSpPr>
        <p:spPr>
          <a:xfrm>
            <a:off x="1987417" y="375768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altLang="zh-CN" baseline="-25000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zh-CN" altLang="en-US" baseline="-25000" dirty="0">
              <a:solidFill>
                <a:schemeClr val="accent2">
                  <a:lumMod val="50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B1AB9259-5C3E-4E6D-BD57-A2987F77F76A}"/>
              </a:ext>
            </a:extLst>
          </p:cNvPr>
          <p:cNvSpPr txBox="1"/>
          <p:nvPr/>
        </p:nvSpPr>
        <p:spPr>
          <a:xfrm>
            <a:off x="2029012" y="505443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altLang="zh-CN" baseline="-25000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zh-CN" altLang="en-US" baseline="-25000" dirty="0">
              <a:solidFill>
                <a:schemeClr val="accent2">
                  <a:lumMod val="50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C124F1D-22E0-45DE-ADDD-985C79BD4110}"/>
              </a:ext>
            </a:extLst>
          </p:cNvPr>
          <p:cNvSpPr txBox="1"/>
          <p:nvPr/>
        </p:nvSpPr>
        <p:spPr>
          <a:xfrm>
            <a:off x="4413426" y="489215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altLang="zh-CN" baseline="-2500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zh-CN" altLang="en-US" baseline="-25000" dirty="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ABA35AD-78E8-4044-B302-81312E066D8A}"/>
              </a:ext>
            </a:extLst>
          </p:cNvPr>
          <p:cNvSpPr txBox="1"/>
          <p:nvPr/>
        </p:nvSpPr>
        <p:spPr>
          <a:xfrm>
            <a:off x="3176197" y="134287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altLang="zh-CN" baseline="-2500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zh-CN" altLang="en-US" baseline="-25000" dirty="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5C8C48BA-0E8C-4DFD-8CF7-F9B0CC34A3D3}"/>
              </a:ext>
            </a:extLst>
          </p:cNvPr>
          <p:cNvSpPr txBox="1"/>
          <p:nvPr/>
        </p:nvSpPr>
        <p:spPr>
          <a:xfrm>
            <a:off x="4400866" y="356752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altLang="zh-CN" baseline="-2500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zh-CN" altLang="en-US" baseline="-25000" dirty="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22123205-14BC-4F68-A326-EF6C817A49FE}"/>
              </a:ext>
            </a:extLst>
          </p:cNvPr>
          <p:cNvSpPr txBox="1"/>
          <p:nvPr/>
        </p:nvSpPr>
        <p:spPr>
          <a:xfrm>
            <a:off x="3382101" y="296872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altLang="zh-CN" baseline="-2500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zh-CN" altLang="en-US" baseline="-25000" dirty="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BD97DABC-37E3-4102-9438-CE5D000B9625}"/>
              </a:ext>
            </a:extLst>
          </p:cNvPr>
          <p:cNvSpPr txBox="1"/>
          <p:nvPr/>
        </p:nvSpPr>
        <p:spPr>
          <a:xfrm>
            <a:off x="5858150" y="135203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altLang="zh-CN" baseline="-2500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4,5,6</a:t>
            </a:r>
            <a:endParaRPr lang="zh-CN" altLang="en-US" baseline="-25000" dirty="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E069EB53-74AD-4725-85BB-6B04EEEDA152}"/>
              </a:ext>
            </a:extLst>
          </p:cNvPr>
          <p:cNvSpPr txBox="1"/>
          <p:nvPr/>
        </p:nvSpPr>
        <p:spPr>
          <a:xfrm>
            <a:off x="8235381" y="1310338"/>
            <a:ext cx="40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altLang="zh-CN" baseline="-2500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endParaRPr lang="zh-CN" altLang="en-US" baseline="-25000" dirty="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3C3B89AB-7BA0-477B-900F-F1B4AE399BA3}"/>
              </a:ext>
            </a:extLst>
          </p:cNvPr>
          <p:cNvSpPr txBox="1"/>
          <p:nvPr/>
        </p:nvSpPr>
        <p:spPr>
          <a:xfrm>
            <a:off x="2197571" y="217185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US" altLang="zh-CN" baseline="-25000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Z</a:t>
            </a:r>
            <a:r>
              <a:rPr lang="en-US" altLang="zh-CN" baseline="-25000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zh-CN" altLang="en-US" baseline="-25000" dirty="0">
              <a:solidFill>
                <a:schemeClr val="accent4">
                  <a:lumMod val="75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956C11C9-BDD3-4895-95F7-5F4A4C70DE9F}"/>
              </a:ext>
            </a:extLst>
          </p:cNvPr>
          <p:cNvSpPr txBox="1"/>
          <p:nvPr/>
        </p:nvSpPr>
        <p:spPr>
          <a:xfrm>
            <a:off x="4217486" y="318153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US" altLang="zh-CN" baseline="-25000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zh-CN" altLang="en-US" baseline="-25000" dirty="0">
              <a:solidFill>
                <a:schemeClr val="accent4">
                  <a:lumMod val="75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D39071F-806C-4477-994B-B3AD5BB4A074}"/>
              </a:ext>
            </a:extLst>
          </p:cNvPr>
          <p:cNvSpPr txBox="1"/>
          <p:nvPr/>
        </p:nvSpPr>
        <p:spPr>
          <a:xfrm>
            <a:off x="4393259" y="206754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US" altLang="zh-CN" baseline="-25000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zh-CN" altLang="en-US" baseline="-25000" dirty="0">
              <a:solidFill>
                <a:schemeClr val="accent4">
                  <a:lumMod val="75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2B3290E-D450-42E8-9CE1-EB9573916608}"/>
              </a:ext>
            </a:extLst>
          </p:cNvPr>
          <p:cNvSpPr txBox="1"/>
          <p:nvPr/>
        </p:nvSpPr>
        <p:spPr>
          <a:xfrm>
            <a:off x="6989171" y="2411165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US" altLang="zh-CN" baseline="-25000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zh-CN" altLang="en-US" baseline="-25000" dirty="0">
              <a:solidFill>
                <a:schemeClr val="accent4">
                  <a:lumMod val="75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88005999-B095-42F9-9BE3-BC1C86FED205}"/>
              </a:ext>
            </a:extLst>
          </p:cNvPr>
          <p:cNvSpPr txBox="1"/>
          <p:nvPr/>
        </p:nvSpPr>
        <p:spPr>
          <a:xfrm>
            <a:off x="8922047" y="2870347"/>
            <a:ext cx="10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US" altLang="zh-CN" baseline="-25000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Z</a:t>
            </a:r>
            <a:r>
              <a:rPr lang="en-US" altLang="zh-CN" baseline="-25000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Z</a:t>
            </a:r>
            <a:r>
              <a:rPr lang="en-US" altLang="zh-CN" baseline="-25000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endParaRPr lang="zh-CN" altLang="en-US" baseline="-25000" dirty="0">
              <a:solidFill>
                <a:schemeClr val="accent4">
                  <a:lumMod val="75000"/>
                </a:schemeClr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677CD703-6A52-43B9-A207-C6E463F95B32}"/>
              </a:ext>
            </a:extLst>
          </p:cNvPr>
          <p:cNvGrpSpPr/>
          <p:nvPr/>
        </p:nvGrpSpPr>
        <p:grpSpPr>
          <a:xfrm>
            <a:off x="1847049" y="5066259"/>
            <a:ext cx="1069455" cy="123869"/>
            <a:chOff x="4734711" y="4938682"/>
            <a:chExt cx="1069455" cy="123869"/>
          </a:xfrm>
        </p:grpSpPr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BE325721-64D6-4190-940F-2B3BDBC532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4711" y="4938682"/>
              <a:ext cx="108000" cy="10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74BF707B-381A-4C79-8758-7281457BB7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5422" y="4938682"/>
              <a:ext cx="108000" cy="10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8D2F70FB-DB7A-4519-A145-577E42AF37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1605" y="4938682"/>
              <a:ext cx="108000" cy="10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77C13803-5EA3-48F6-AEDB-6656A3C4A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0855" y="4938682"/>
              <a:ext cx="108000" cy="10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4E608017-A087-4083-9CF2-2C7AF92671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0022" y="4954551"/>
              <a:ext cx="108000" cy="10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0EC5ECEE-4B01-4874-AEDE-1229849929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0733" y="4954551"/>
              <a:ext cx="108000" cy="10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1DA99263-C4A9-4CBA-A089-C8FE9870B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6916" y="4954551"/>
              <a:ext cx="108000" cy="10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A5B2B5B0-9851-4FD7-A41F-E940164C36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6166" y="4954551"/>
              <a:ext cx="108000" cy="10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DA060CE1-94A5-450F-8840-B0BB69991785}"/>
              </a:ext>
            </a:extLst>
          </p:cNvPr>
          <p:cNvCxnSpPr>
            <a:cxnSpLocks/>
          </p:cNvCxnSpPr>
          <p:nvPr/>
        </p:nvCxnSpPr>
        <p:spPr>
          <a:xfrm>
            <a:off x="4055257" y="3759124"/>
            <a:ext cx="0" cy="1307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02AC447C-7BD3-4692-8484-5DFC80829696}"/>
              </a:ext>
            </a:extLst>
          </p:cNvPr>
          <p:cNvCxnSpPr>
            <a:cxnSpLocks/>
          </p:cNvCxnSpPr>
          <p:nvPr/>
        </p:nvCxnSpPr>
        <p:spPr>
          <a:xfrm>
            <a:off x="3376444" y="2067543"/>
            <a:ext cx="26661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FA672C27-1488-4001-AC07-4B2029232B2B}"/>
              </a:ext>
            </a:extLst>
          </p:cNvPr>
          <p:cNvCxnSpPr>
            <a:cxnSpLocks/>
          </p:cNvCxnSpPr>
          <p:nvPr/>
        </p:nvCxnSpPr>
        <p:spPr>
          <a:xfrm>
            <a:off x="6042557" y="2067543"/>
            <a:ext cx="23924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D4E1D389-DE8B-4FCC-AB27-BD9E02A5DCAC}"/>
              </a:ext>
            </a:extLst>
          </p:cNvPr>
          <p:cNvCxnSpPr>
            <a:cxnSpLocks/>
          </p:cNvCxnSpPr>
          <p:nvPr/>
        </p:nvCxnSpPr>
        <p:spPr>
          <a:xfrm>
            <a:off x="3376444" y="3787699"/>
            <a:ext cx="0" cy="16200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967DA94E-6440-4293-ABC5-E56F7ADB2112}"/>
              </a:ext>
            </a:extLst>
          </p:cNvPr>
          <p:cNvCxnSpPr/>
          <p:nvPr/>
        </p:nvCxnSpPr>
        <p:spPr>
          <a:xfrm>
            <a:off x="2390243" y="5066259"/>
            <a:ext cx="0" cy="34144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F2FA0167-74C0-461D-9AFC-FEE1BAC95361}"/>
              </a:ext>
            </a:extLst>
          </p:cNvPr>
          <p:cNvCxnSpPr>
            <a:cxnSpLocks/>
          </p:cNvCxnSpPr>
          <p:nvPr/>
        </p:nvCxnSpPr>
        <p:spPr>
          <a:xfrm>
            <a:off x="2381697" y="5357707"/>
            <a:ext cx="10052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88C6D69F-14ED-480E-94EB-3372158269D1}"/>
              </a:ext>
            </a:extLst>
          </p:cNvPr>
          <p:cNvCxnSpPr/>
          <p:nvPr/>
        </p:nvCxnSpPr>
        <p:spPr>
          <a:xfrm flipH="1">
            <a:off x="1901049" y="3759124"/>
            <a:ext cx="48064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7D562029-617A-4685-A1DE-A0BF5CB9BC52}"/>
              </a:ext>
            </a:extLst>
          </p:cNvPr>
          <p:cNvCxnSpPr>
            <a:cxnSpLocks/>
          </p:cNvCxnSpPr>
          <p:nvPr/>
        </p:nvCxnSpPr>
        <p:spPr>
          <a:xfrm flipH="1">
            <a:off x="1901049" y="2741853"/>
            <a:ext cx="145634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6C32371E-4A85-454C-A54D-9FEF419D33D5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2141373" y="2760903"/>
            <a:ext cx="0" cy="99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1913616A-6382-4DBB-A20A-4A9573DCDDB4}"/>
              </a:ext>
            </a:extLst>
          </p:cNvPr>
          <p:cNvCxnSpPr>
            <a:cxnSpLocks/>
          </p:cNvCxnSpPr>
          <p:nvPr/>
        </p:nvCxnSpPr>
        <p:spPr>
          <a:xfrm flipH="1">
            <a:off x="3489315" y="2730981"/>
            <a:ext cx="197904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7F1DB3D0-8A28-4874-B213-0FE05D57E576}"/>
              </a:ext>
            </a:extLst>
          </p:cNvPr>
          <p:cNvCxnSpPr>
            <a:cxnSpLocks/>
          </p:cNvCxnSpPr>
          <p:nvPr/>
        </p:nvCxnSpPr>
        <p:spPr>
          <a:xfrm>
            <a:off x="5265573" y="2732419"/>
            <a:ext cx="0" cy="3225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6254E1B8-E15A-4AB7-96A5-5152E30385DA}"/>
              </a:ext>
            </a:extLst>
          </p:cNvPr>
          <p:cNvSpPr txBox="1"/>
          <p:nvPr/>
        </p:nvSpPr>
        <p:spPr>
          <a:xfrm>
            <a:off x="2705149" y="5076825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</a:rPr>
              <a:t>a</a:t>
            </a:r>
            <a:r>
              <a:rPr lang="en-US" altLang="zh-CN" sz="1400" baseline="-25000" dirty="0">
                <a:solidFill>
                  <a:schemeClr val="accent5"/>
                </a:solidFill>
              </a:rPr>
              <a:t>1</a:t>
            </a:r>
            <a:endParaRPr lang="zh-CN" altLang="en-US" sz="1400" baseline="-25000" dirty="0">
              <a:solidFill>
                <a:schemeClr val="accent5"/>
              </a:solidFill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710C0D23-2638-41B6-BC65-66799D68D28F}"/>
              </a:ext>
            </a:extLst>
          </p:cNvPr>
          <p:cNvSpPr txBox="1"/>
          <p:nvPr/>
        </p:nvSpPr>
        <p:spPr>
          <a:xfrm>
            <a:off x="1809384" y="3095859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</a:rPr>
              <a:t>a</a:t>
            </a:r>
            <a:r>
              <a:rPr lang="en-US" altLang="zh-CN" sz="1400" baseline="-25000" dirty="0">
                <a:solidFill>
                  <a:schemeClr val="accent5"/>
                </a:solidFill>
              </a:rPr>
              <a:t>2</a:t>
            </a:r>
            <a:endParaRPr lang="zh-CN" altLang="en-US" sz="1400" baseline="-25000" dirty="0">
              <a:solidFill>
                <a:schemeClr val="accent5"/>
              </a:solidFill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2BB67F2C-C261-431F-AEDA-05BAFDC03FB4}"/>
              </a:ext>
            </a:extLst>
          </p:cNvPr>
          <p:cNvSpPr txBox="1"/>
          <p:nvPr/>
        </p:nvSpPr>
        <p:spPr>
          <a:xfrm>
            <a:off x="3774229" y="4317829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</a:rPr>
              <a:t>d</a:t>
            </a:r>
            <a:r>
              <a:rPr lang="en-US" altLang="zh-CN" sz="1400" baseline="-25000" dirty="0">
                <a:solidFill>
                  <a:schemeClr val="accent5"/>
                </a:solidFill>
              </a:rPr>
              <a:t>1</a:t>
            </a:r>
            <a:endParaRPr lang="zh-CN" altLang="en-US" sz="1400" baseline="-25000" dirty="0">
              <a:solidFill>
                <a:schemeClr val="accent5"/>
              </a:solidFill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55AA5109-9E29-456F-870A-40FF4A37BF42}"/>
              </a:ext>
            </a:extLst>
          </p:cNvPr>
          <p:cNvSpPr txBox="1"/>
          <p:nvPr/>
        </p:nvSpPr>
        <p:spPr>
          <a:xfrm>
            <a:off x="4542677" y="1811318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</a:rPr>
              <a:t>d</a:t>
            </a:r>
            <a:r>
              <a:rPr lang="en-US" altLang="zh-CN" sz="1400" baseline="-25000" dirty="0">
                <a:solidFill>
                  <a:schemeClr val="accent5"/>
                </a:solidFill>
              </a:rPr>
              <a:t>4</a:t>
            </a:r>
            <a:endParaRPr lang="zh-CN" altLang="en-US" sz="1400" baseline="-25000" dirty="0">
              <a:solidFill>
                <a:schemeClr val="accent5"/>
              </a:solidFill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39FA912E-961C-432E-86E2-15170E487B4A}"/>
              </a:ext>
            </a:extLst>
          </p:cNvPr>
          <p:cNvSpPr txBox="1"/>
          <p:nvPr/>
        </p:nvSpPr>
        <p:spPr>
          <a:xfrm>
            <a:off x="5265603" y="2732830"/>
            <a:ext cx="336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</a:rPr>
              <a:t>a</a:t>
            </a:r>
            <a:r>
              <a:rPr lang="en-US" altLang="zh-CN" sz="1400" baseline="-25000" dirty="0">
                <a:solidFill>
                  <a:schemeClr val="accent5"/>
                </a:solidFill>
              </a:rPr>
              <a:t>3</a:t>
            </a:r>
            <a:endParaRPr lang="zh-CN" altLang="en-US" sz="1400" baseline="-25000" dirty="0">
              <a:solidFill>
                <a:schemeClr val="accent5"/>
              </a:solidFill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FA55AECE-4CB4-41F2-82D7-817ABE9DCC51}"/>
              </a:ext>
            </a:extLst>
          </p:cNvPr>
          <p:cNvSpPr txBox="1"/>
          <p:nvPr/>
        </p:nvSpPr>
        <p:spPr>
          <a:xfrm>
            <a:off x="7014295" y="174411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solidFill>
                  <a:schemeClr val="accent5"/>
                </a:solidFill>
              </a:rPr>
              <a:t>d</a:t>
            </a:r>
            <a:r>
              <a:rPr lang="en-US" altLang="zh-CN" sz="1400" baseline="-25000" dirty="0" err="1">
                <a:solidFill>
                  <a:schemeClr val="accent5"/>
                </a:solidFill>
              </a:rPr>
              <a:t>G</a:t>
            </a:r>
            <a:endParaRPr lang="zh-CN" altLang="en-US" sz="1400" baseline="-25000" dirty="0">
              <a:solidFill>
                <a:schemeClr val="accent5"/>
              </a:solidFill>
            </a:endParaRPr>
          </a:p>
        </p:txBody>
      </p: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5EEED7EB-8BFC-4530-A375-781EBC411ADF}"/>
              </a:ext>
            </a:extLst>
          </p:cNvPr>
          <p:cNvCxnSpPr>
            <a:cxnSpLocks/>
          </p:cNvCxnSpPr>
          <p:nvPr/>
        </p:nvCxnSpPr>
        <p:spPr>
          <a:xfrm flipH="1">
            <a:off x="4757570" y="3056963"/>
            <a:ext cx="71079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99EC48FD-96C5-4909-B7A6-2E945337CE8C}"/>
                  </a:ext>
                </a:extLst>
              </p:cNvPr>
              <p:cNvSpPr txBox="1"/>
              <p:nvPr/>
            </p:nvSpPr>
            <p:spPr>
              <a:xfrm>
                <a:off x="5211250" y="3966577"/>
                <a:ext cx="4891788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zh-CN" alt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modified</a:t>
                </a:r>
                <a:r>
                  <a:rPr lang="zh-CN" alt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DH</a:t>
                </a:r>
                <a:r>
                  <a:rPr lang="zh-CN" alt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twist angle, angle between </a:t>
                </a:r>
                <a:r>
                  <a:rPr lang="en-US" altLang="zh-CN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altLang="zh-CN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measured about </a:t>
                </a:r>
                <a:r>
                  <a:rPr lang="en-US" altLang="zh-CN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link length, distance from </a:t>
                </a:r>
                <a:r>
                  <a:rPr lang="en-US" altLang="zh-CN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:r>
                  <a:rPr lang="en-US" altLang="zh-CN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measured along </a:t>
                </a:r>
                <a:r>
                  <a:rPr lang="en-US" altLang="zh-CN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</a:p>
              <a:p>
                <a:r>
                  <a:rPr lang="en-US" altLang="zh-CN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link offset, signed distance from </a:t>
                </a:r>
                <a:r>
                  <a:rPr lang="en-US" altLang="zh-CN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:r>
                  <a:rPr lang="en-US" altLang="zh-CN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measured along </a:t>
                </a:r>
                <a:r>
                  <a:rPr lang="en-US" altLang="zh-CN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  <a:p>
                <a:r>
                  <a:rPr lang="en-US" altLang="zh-CN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joint angle, angle between </a:t>
                </a:r>
                <a:r>
                  <a:rPr lang="en-US" altLang="zh-CN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:r>
                  <a:rPr lang="en-US" altLang="zh-CN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99EC48FD-96C5-4909-B7A6-2E945337C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250" y="3966577"/>
                <a:ext cx="4891788" cy="1169551"/>
              </a:xfrm>
              <a:prstGeom prst="rect">
                <a:avLst/>
              </a:prstGeom>
              <a:blipFill>
                <a:blip r:embed="rId2"/>
                <a:stretch>
                  <a:fillRect l="-374" t="-1042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00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585BED6C-BBFF-4571-B84A-D230DA2C6DD3}"/>
              </a:ext>
            </a:extLst>
          </p:cNvPr>
          <p:cNvCxnSpPr>
            <a:cxnSpLocks/>
          </p:cNvCxnSpPr>
          <p:nvPr/>
        </p:nvCxnSpPr>
        <p:spPr>
          <a:xfrm flipV="1">
            <a:off x="9494125" y="2804246"/>
            <a:ext cx="882537" cy="3283"/>
          </a:xfrm>
          <a:prstGeom prst="line">
            <a:avLst/>
          </a:prstGeom>
          <a:ln w="44450">
            <a:solidFill>
              <a:schemeClr val="accent1">
                <a:alpha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6708C958-B86E-4447-AC84-84009771813C}"/>
              </a:ext>
            </a:extLst>
          </p:cNvPr>
          <p:cNvCxnSpPr>
            <a:cxnSpLocks/>
          </p:cNvCxnSpPr>
          <p:nvPr/>
        </p:nvCxnSpPr>
        <p:spPr>
          <a:xfrm flipH="1" flipV="1">
            <a:off x="8647011" y="2436885"/>
            <a:ext cx="1729651" cy="366349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85E58EA-702A-4221-AA41-EB9A841AE99B}"/>
              </a:ext>
            </a:extLst>
          </p:cNvPr>
          <p:cNvCxnSpPr>
            <a:cxnSpLocks/>
          </p:cNvCxnSpPr>
          <p:nvPr/>
        </p:nvCxnSpPr>
        <p:spPr>
          <a:xfrm flipV="1">
            <a:off x="5742345" y="2436117"/>
            <a:ext cx="844687" cy="52790"/>
          </a:xfrm>
          <a:prstGeom prst="line">
            <a:avLst/>
          </a:prstGeom>
          <a:ln w="38100">
            <a:solidFill>
              <a:schemeClr val="accent1">
                <a:alpha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4FF95D41-7CCB-4E48-AE7F-3D8C07C99CBC}"/>
              </a:ext>
            </a:extLst>
          </p:cNvPr>
          <p:cNvCxnSpPr>
            <a:cxnSpLocks/>
          </p:cNvCxnSpPr>
          <p:nvPr/>
        </p:nvCxnSpPr>
        <p:spPr>
          <a:xfrm flipV="1">
            <a:off x="6585506" y="2077262"/>
            <a:ext cx="864393" cy="365631"/>
          </a:xfrm>
          <a:prstGeom prst="line">
            <a:avLst/>
          </a:prstGeom>
          <a:ln w="38100">
            <a:solidFill>
              <a:schemeClr val="accent1">
                <a:alpha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F334AA4-3330-4B52-A684-E4DAD9FD0E23}"/>
              </a:ext>
            </a:extLst>
          </p:cNvPr>
          <p:cNvCxnSpPr>
            <a:cxnSpLocks/>
          </p:cNvCxnSpPr>
          <p:nvPr/>
        </p:nvCxnSpPr>
        <p:spPr>
          <a:xfrm flipV="1">
            <a:off x="5385157" y="2488906"/>
            <a:ext cx="357188" cy="16867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6CF9734-C01B-4579-949F-801D21291E72}"/>
              </a:ext>
            </a:extLst>
          </p:cNvPr>
          <p:cNvCxnSpPr>
            <a:cxnSpLocks/>
          </p:cNvCxnSpPr>
          <p:nvPr/>
        </p:nvCxnSpPr>
        <p:spPr>
          <a:xfrm flipV="1">
            <a:off x="5385157" y="2488905"/>
            <a:ext cx="357188" cy="1686794"/>
          </a:xfrm>
          <a:prstGeom prst="line">
            <a:avLst/>
          </a:prstGeom>
          <a:ln w="38100">
            <a:solidFill>
              <a:schemeClr val="accent1">
                <a:alpha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3342E20-14AE-474C-B2DC-5EE03FE7B1DD}"/>
              </a:ext>
            </a:extLst>
          </p:cNvPr>
          <p:cNvCxnSpPr>
            <a:cxnSpLocks/>
          </p:cNvCxnSpPr>
          <p:nvPr/>
        </p:nvCxnSpPr>
        <p:spPr>
          <a:xfrm flipH="1">
            <a:off x="5742345" y="2070673"/>
            <a:ext cx="1728788" cy="427329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636D25D-82C0-49CC-8F1D-AD789B20551D}"/>
              </a:ext>
            </a:extLst>
          </p:cNvPr>
          <p:cNvCxnSpPr>
            <a:cxnSpLocks/>
          </p:cNvCxnSpPr>
          <p:nvPr/>
        </p:nvCxnSpPr>
        <p:spPr>
          <a:xfrm>
            <a:off x="5385157" y="4175698"/>
            <a:ext cx="2519363" cy="0"/>
          </a:xfrm>
          <a:prstGeom prst="line">
            <a:avLst/>
          </a:prstGeom>
          <a:ln w="127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CF5BF72-DEC7-488B-B7CC-D410A06498D5}"/>
              </a:ext>
            </a:extLst>
          </p:cNvPr>
          <p:cNvCxnSpPr>
            <a:cxnSpLocks/>
          </p:cNvCxnSpPr>
          <p:nvPr/>
        </p:nvCxnSpPr>
        <p:spPr>
          <a:xfrm flipV="1">
            <a:off x="5385157" y="1570611"/>
            <a:ext cx="0" cy="2605087"/>
          </a:xfrm>
          <a:prstGeom prst="line">
            <a:avLst/>
          </a:prstGeom>
          <a:ln w="127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6CB95E6-C581-4E06-82B7-2FDFA745D8B5}"/>
              </a:ext>
            </a:extLst>
          </p:cNvPr>
          <p:cNvCxnSpPr/>
          <p:nvPr/>
        </p:nvCxnSpPr>
        <p:spPr>
          <a:xfrm flipH="1">
            <a:off x="5385157" y="2070673"/>
            <a:ext cx="2085975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A834BC5-FAC6-4147-BD04-A6FA2F325D29}"/>
              </a:ext>
            </a:extLst>
          </p:cNvPr>
          <p:cNvCxnSpPr/>
          <p:nvPr/>
        </p:nvCxnSpPr>
        <p:spPr>
          <a:xfrm>
            <a:off x="7471132" y="2070673"/>
            <a:ext cx="0" cy="210502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881FB49-0CDB-42AC-8A08-42D6C5A2AC41}"/>
              </a:ext>
            </a:extLst>
          </p:cNvPr>
          <p:cNvCxnSpPr/>
          <p:nvPr/>
        </p:nvCxnSpPr>
        <p:spPr>
          <a:xfrm flipH="1">
            <a:off x="5385157" y="2070673"/>
            <a:ext cx="2085975" cy="210502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弧形 31">
            <a:extLst>
              <a:ext uri="{FF2B5EF4-FFF2-40B4-BE49-F238E27FC236}">
                <a16:creationId xmlns:a16="http://schemas.microsoft.com/office/drawing/2014/main" id="{3ABD0361-B765-4C14-B0D6-5ED39D480D70}"/>
              </a:ext>
            </a:extLst>
          </p:cNvPr>
          <p:cNvSpPr/>
          <p:nvPr/>
        </p:nvSpPr>
        <p:spPr>
          <a:xfrm>
            <a:off x="4739037" y="3348704"/>
            <a:ext cx="1549761" cy="1597186"/>
          </a:xfrm>
          <a:prstGeom prst="arc">
            <a:avLst>
              <a:gd name="adj1" fmla="val 18582358"/>
              <a:gd name="adj2" fmla="val 158675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4" name="弧形 33">
            <a:extLst>
              <a:ext uri="{FF2B5EF4-FFF2-40B4-BE49-F238E27FC236}">
                <a16:creationId xmlns:a16="http://schemas.microsoft.com/office/drawing/2014/main" id="{F1A4A3E1-4D66-4877-B63F-A10F699A3C65}"/>
              </a:ext>
            </a:extLst>
          </p:cNvPr>
          <p:cNvSpPr/>
          <p:nvPr/>
        </p:nvSpPr>
        <p:spPr>
          <a:xfrm rot="1126173">
            <a:off x="5337453" y="2130570"/>
            <a:ext cx="722069" cy="480712"/>
          </a:xfrm>
          <a:prstGeom prst="arc">
            <a:avLst>
              <a:gd name="adj1" fmla="val 16878174"/>
              <a:gd name="adj2" fmla="val 20851492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5" name="弧形 34">
            <a:extLst>
              <a:ext uri="{FF2B5EF4-FFF2-40B4-BE49-F238E27FC236}">
                <a16:creationId xmlns:a16="http://schemas.microsoft.com/office/drawing/2014/main" id="{F9A63013-2982-41FD-8E83-80AEDF3E28C3}"/>
              </a:ext>
            </a:extLst>
          </p:cNvPr>
          <p:cNvSpPr/>
          <p:nvPr/>
        </p:nvSpPr>
        <p:spPr>
          <a:xfrm rot="18334659">
            <a:off x="5373428" y="3380792"/>
            <a:ext cx="448989" cy="611619"/>
          </a:xfrm>
          <a:prstGeom prst="arc">
            <a:avLst>
              <a:gd name="adj1" fmla="val 18712206"/>
              <a:gd name="adj2" fmla="val 3268763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A242949-29B0-4155-B1E0-1195CA091654}"/>
                  </a:ext>
                </a:extLst>
              </p:cNvPr>
              <p:cNvSpPr txBox="1"/>
              <p:nvPr/>
            </p:nvSpPr>
            <p:spPr>
              <a:xfrm>
                <a:off x="7381066" y="4177839"/>
                <a:ext cx="1880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A242949-29B0-4155-B1E0-1195CA091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066" y="4177839"/>
                <a:ext cx="188065" cy="184666"/>
              </a:xfrm>
              <a:prstGeom prst="rect">
                <a:avLst/>
              </a:prstGeom>
              <a:blipFill>
                <a:blip r:embed="rId2"/>
                <a:stretch>
                  <a:fillRect l="-12903"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42479AD6-C186-4171-B585-480065AF81B3}"/>
                  </a:ext>
                </a:extLst>
              </p:cNvPr>
              <p:cNvSpPr txBox="1"/>
              <p:nvPr/>
            </p:nvSpPr>
            <p:spPr>
              <a:xfrm>
                <a:off x="5201552" y="1939203"/>
                <a:ext cx="1808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42479AD6-C186-4171-B585-480065AF8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552" y="1939203"/>
                <a:ext cx="180819" cy="184666"/>
              </a:xfrm>
              <a:prstGeom prst="rect">
                <a:avLst/>
              </a:prstGeom>
              <a:blipFill>
                <a:blip r:embed="rId3"/>
                <a:stretch>
                  <a:fillRect l="-20000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7C3C17D-222A-4C2A-9166-7967E5F36F49}"/>
              </a:ext>
            </a:extLst>
          </p:cNvPr>
          <p:cNvCxnSpPr>
            <a:cxnSpLocks/>
          </p:cNvCxnSpPr>
          <p:nvPr/>
        </p:nvCxnSpPr>
        <p:spPr>
          <a:xfrm>
            <a:off x="8660492" y="2436117"/>
            <a:ext cx="833633" cy="371412"/>
          </a:xfrm>
          <a:prstGeom prst="line">
            <a:avLst/>
          </a:prstGeom>
          <a:ln w="44450">
            <a:solidFill>
              <a:schemeClr val="accent1">
                <a:alpha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71B2F751-E3FE-4E60-B013-B291379C0F22}"/>
              </a:ext>
            </a:extLst>
          </p:cNvPr>
          <p:cNvCxnSpPr>
            <a:cxnSpLocks/>
          </p:cNvCxnSpPr>
          <p:nvPr/>
        </p:nvCxnSpPr>
        <p:spPr>
          <a:xfrm>
            <a:off x="10369691" y="2401510"/>
            <a:ext cx="0" cy="37449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A716DB4B-92C8-40B9-8846-E999CFFFB223}"/>
                  </a:ext>
                </a:extLst>
              </p:cNvPr>
              <p:cNvSpPr txBox="1"/>
              <p:nvPr/>
            </p:nvSpPr>
            <p:spPr>
              <a:xfrm>
                <a:off x="8449499" y="2188378"/>
                <a:ext cx="21127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n w="0"/>
                              <a:solidFill>
                                <a:schemeClr val="accent5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 smtClean="0">
                              <a:ln w="0"/>
                              <a:solidFill>
                                <a:schemeClr val="accent5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200" b="0" i="1" smtClean="0">
                              <a:ln w="0"/>
                              <a:solidFill>
                                <a:schemeClr val="accent5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A716DB4B-92C8-40B9-8846-E999CFFFB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499" y="2188378"/>
                <a:ext cx="211276" cy="184666"/>
              </a:xfrm>
              <a:prstGeom prst="rect">
                <a:avLst/>
              </a:prstGeom>
              <a:blipFill>
                <a:blip r:embed="rId4"/>
                <a:stretch>
                  <a:fillRect l="-20000" r="-8571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A5415AB1-9453-4AD5-B293-41AD8BFCDFB3}"/>
                  </a:ext>
                </a:extLst>
              </p:cNvPr>
              <p:cNvSpPr txBox="1"/>
              <p:nvPr/>
            </p:nvSpPr>
            <p:spPr>
              <a:xfrm>
                <a:off x="9528929" y="2836429"/>
                <a:ext cx="20467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n w="0"/>
                              <a:solidFill>
                                <a:schemeClr val="accent5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 smtClean="0">
                              <a:ln w="0"/>
                              <a:solidFill>
                                <a:schemeClr val="accent5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200" b="0" i="1" smtClean="0">
                              <a:ln w="0"/>
                              <a:solidFill>
                                <a:schemeClr val="accent5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A5415AB1-9453-4AD5-B293-41AD8BFCD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929" y="2836429"/>
                <a:ext cx="204671" cy="184666"/>
              </a:xfrm>
              <a:prstGeom prst="rect">
                <a:avLst/>
              </a:prstGeom>
              <a:blipFill>
                <a:blip r:embed="rId5"/>
                <a:stretch>
                  <a:fillRect l="-23529" r="-588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0B2A427-F44D-4EC5-A8F7-09C9D3DB5B46}"/>
                  </a:ext>
                </a:extLst>
              </p:cNvPr>
              <p:cNvSpPr txBox="1"/>
              <p:nvPr/>
            </p:nvSpPr>
            <p:spPr>
              <a:xfrm>
                <a:off x="10441131" y="2726867"/>
                <a:ext cx="18085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n w="0"/>
                              <a:solidFill>
                                <a:schemeClr val="accent5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 smtClean="0">
                              <a:ln w="0"/>
                              <a:solidFill>
                                <a:schemeClr val="accent5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200" b="0" i="1" smtClean="0">
                              <a:ln w="0"/>
                              <a:solidFill>
                                <a:schemeClr val="accent5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0B2A427-F44D-4EC5-A8F7-09C9D3DB5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131" y="2726867"/>
                <a:ext cx="180857" cy="184666"/>
              </a:xfrm>
              <a:prstGeom prst="rect">
                <a:avLst/>
              </a:prstGeom>
              <a:blipFill>
                <a:blip r:embed="rId6"/>
                <a:stretch>
                  <a:fillRect l="-34483" r="-20690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332388F-2F8A-432F-8D96-D9C71BED1AC4}"/>
                  </a:ext>
                </a:extLst>
              </p:cNvPr>
              <p:cNvSpPr txBox="1"/>
              <p:nvPr/>
            </p:nvSpPr>
            <p:spPr>
              <a:xfrm>
                <a:off x="9419851" y="3038387"/>
                <a:ext cx="2035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332388F-2F8A-432F-8D96-D9C71BED1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851" y="3038387"/>
                <a:ext cx="203582" cy="184666"/>
              </a:xfrm>
              <a:prstGeom prst="rect">
                <a:avLst/>
              </a:prstGeom>
              <a:blipFill>
                <a:blip r:embed="rId7"/>
                <a:stretch>
                  <a:fillRect l="-14706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DC394C0-A384-4E5D-8743-DAEC79A454F2}"/>
                  </a:ext>
                </a:extLst>
              </p:cNvPr>
              <p:cNvSpPr txBox="1"/>
              <p:nvPr/>
            </p:nvSpPr>
            <p:spPr>
              <a:xfrm>
                <a:off x="8349840" y="2530200"/>
                <a:ext cx="19877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DC394C0-A384-4E5D-8743-DAEC79A45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840" y="2530200"/>
                <a:ext cx="198772" cy="184666"/>
              </a:xfrm>
              <a:prstGeom prst="rect">
                <a:avLst/>
              </a:prstGeom>
              <a:blipFill>
                <a:blip r:embed="rId8"/>
                <a:stretch>
                  <a:fillRect l="-9375" r="-6250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D95AA9D7-69E5-42A2-82A0-B1FDEADC4D67}"/>
              </a:ext>
            </a:extLst>
          </p:cNvPr>
          <p:cNvCxnSpPr>
            <a:cxnSpLocks/>
          </p:cNvCxnSpPr>
          <p:nvPr/>
        </p:nvCxnSpPr>
        <p:spPr>
          <a:xfrm>
            <a:off x="8654003" y="2429524"/>
            <a:ext cx="0" cy="6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8AD1FA71-B13B-4202-BBBF-E375CA433CA6}"/>
              </a:ext>
            </a:extLst>
          </p:cNvPr>
          <p:cNvCxnSpPr>
            <a:cxnSpLocks/>
          </p:cNvCxnSpPr>
          <p:nvPr/>
        </p:nvCxnSpPr>
        <p:spPr>
          <a:xfrm>
            <a:off x="10375161" y="2796117"/>
            <a:ext cx="0" cy="275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BE5598E-C92F-4AEF-A3E5-F61CBEC58CF2}"/>
              </a:ext>
            </a:extLst>
          </p:cNvPr>
          <p:cNvCxnSpPr>
            <a:cxnSpLocks/>
          </p:cNvCxnSpPr>
          <p:nvPr/>
        </p:nvCxnSpPr>
        <p:spPr>
          <a:xfrm flipH="1">
            <a:off x="8505236" y="2813878"/>
            <a:ext cx="9824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36F32005-1AA9-48F4-961D-900718082A7C}"/>
              </a:ext>
            </a:extLst>
          </p:cNvPr>
          <p:cNvCxnSpPr>
            <a:cxnSpLocks/>
          </p:cNvCxnSpPr>
          <p:nvPr/>
        </p:nvCxnSpPr>
        <p:spPr>
          <a:xfrm flipH="1">
            <a:off x="8505235" y="2433791"/>
            <a:ext cx="1432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ED7F61F0-AC12-4E25-8378-ECDD1438C7C6}"/>
              </a:ext>
            </a:extLst>
          </p:cNvPr>
          <p:cNvCxnSpPr>
            <a:cxnSpLocks/>
          </p:cNvCxnSpPr>
          <p:nvPr/>
        </p:nvCxnSpPr>
        <p:spPr>
          <a:xfrm flipH="1">
            <a:off x="8650430" y="3025153"/>
            <a:ext cx="1719261" cy="0"/>
          </a:xfrm>
          <a:prstGeom prst="line">
            <a:avLst/>
          </a:prstGeom>
          <a:ln>
            <a:headEnd type="arrow"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AB876A81-E6EA-4B58-8559-8E9ED6201552}"/>
              </a:ext>
            </a:extLst>
          </p:cNvPr>
          <p:cNvCxnSpPr>
            <a:cxnSpLocks/>
          </p:cNvCxnSpPr>
          <p:nvPr/>
        </p:nvCxnSpPr>
        <p:spPr>
          <a:xfrm>
            <a:off x="8540047" y="2436117"/>
            <a:ext cx="0" cy="383326"/>
          </a:xfrm>
          <a:prstGeom prst="line">
            <a:avLst/>
          </a:prstGeom>
          <a:ln>
            <a:headEnd type="arrow"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296A5D5E-5CF9-4B9B-967D-A599C2B25A0A}"/>
                  </a:ext>
                </a:extLst>
              </p:cNvPr>
              <p:cNvSpPr txBox="1"/>
              <p:nvPr/>
            </p:nvSpPr>
            <p:spPr>
              <a:xfrm>
                <a:off x="9410687" y="2445915"/>
                <a:ext cx="26071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296A5D5E-5CF9-4B9B-967D-A599C2B25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687" y="2445915"/>
                <a:ext cx="260712" cy="184666"/>
              </a:xfrm>
              <a:prstGeom prst="rect">
                <a:avLst/>
              </a:prstGeom>
              <a:blipFill>
                <a:blip r:embed="rId9"/>
                <a:stretch>
                  <a:fillRect l="-11628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弧形 81">
            <a:extLst>
              <a:ext uri="{FF2B5EF4-FFF2-40B4-BE49-F238E27FC236}">
                <a16:creationId xmlns:a16="http://schemas.microsoft.com/office/drawing/2014/main" id="{C281D161-4F31-499C-A0AE-E3A0C8172025}"/>
              </a:ext>
            </a:extLst>
          </p:cNvPr>
          <p:cNvSpPr/>
          <p:nvPr/>
        </p:nvSpPr>
        <p:spPr>
          <a:xfrm>
            <a:off x="9104118" y="2366681"/>
            <a:ext cx="259182" cy="276992"/>
          </a:xfrm>
          <a:prstGeom prst="arc">
            <a:avLst>
              <a:gd name="adj1" fmla="val 19714595"/>
              <a:gd name="adj2" fmla="val 212020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F49D3705-21B4-4DE8-A34B-64107417D2B6}"/>
              </a:ext>
            </a:extLst>
          </p:cNvPr>
          <p:cNvCxnSpPr>
            <a:cxnSpLocks/>
          </p:cNvCxnSpPr>
          <p:nvPr/>
        </p:nvCxnSpPr>
        <p:spPr>
          <a:xfrm flipH="1">
            <a:off x="8670951" y="2438927"/>
            <a:ext cx="169874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0EA1D997-43A2-4292-B84F-3030A755B63F}"/>
                  </a:ext>
                </a:extLst>
              </p:cNvPr>
              <p:cNvSpPr txBox="1"/>
              <p:nvPr/>
            </p:nvSpPr>
            <p:spPr>
              <a:xfrm>
                <a:off x="9501817" y="2218600"/>
                <a:ext cx="2276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35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0EA1D997-43A2-4292-B84F-3030A755B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17" y="2218600"/>
                <a:ext cx="227626" cy="184666"/>
              </a:xfrm>
              <a:prstGeom prst="rect">
                <a:avLst/>
              </a:prstGeom>
              <a:blipFill>
                <a:blip r:embed="rId10"/>
                <a:stretch>
                  <a:fillRect l="-16216" r="-2703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EB66AB66-8C39-4338-A9B1-65F04EC734FC}"/>
              </a:ext>
            </a:extLst>
          </p:cNvPr>
          <p:cNvCxnSpPr>
            <a:cxnSpLocks/>
          </p:cNvCxnSpPr>
          <p:nvPr/>
        </p:nvCxnSpPr>
        <p:spPr>
          <a:xfrm flipH="1">
            <a:off x="10369691" y="2508502"/>
            <a:ext cx="44480" cy="287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75253FBC-0883-4FC2-B926-9BD8DB26DF60}"/>
              </a:ext>
            </a:extLst>
          </p:cNvPr>
          <p:cNvCxnSpPr>
            <a:cxnSpLocks/>
          </p:cNvCxnSpPr>
          <p:nvPr/>
        </p:nvCxnSpPr>
        <p:spPr>
          <a:xfrm flipH="1">
            <a:off x="8652525" y="2155210"/>
            <a:ext cx="70662" cy="292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C7C4DE22-BA01-4A28-A481-5C034CFA43A6}"/>
              </a:ext>
            </a:extLst>
          </p:cNvPr>
          <p:cNvCxnSpPr>
            <a:cxnSpLocks/>
          </p:cNvCxnSpPr>
          <p:nvPr/>
        </p:nvCxnSpPr>
        <p:spPr>
          <a:xfrm flipH="1" flipV="1">
            <a:off x="8703260" y="2233032"/>
            <a:ext cx="1702718" cy="352321"/>
          </a:xfrm>
          <a:prstGeom prst="line">
            <a:avLst/>
          </a:prstGeom>
          <a:ln>
            <a:headEnd type="arrow"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A43006C3-AACA-4A89-A46A-76FF5B4A0D16}"/>
                  </a:ext>
                </a:extLst>
              </p:cNvPr>
              <p:cNvSpPr txBox="1"/>
              <p:nvPr/>
            </p:nvSpPr>
            <p:spPr>
              <a:xfrm>
                <a:off x="5066036" y="4158491"/>
                <a:ext cx="21127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n w="0"/>
                              <a:solidFill>
                                <a:schemeClr val="accent5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 smtClean="0">
                              <a:ln w="0"/>
                              <a:solidFill>
                                <a:schemeClr val="accent5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200" b="0" i="1" smtClean="0">
                              <a:ln w="0"/>
                              <a:solidFill>
                                <a:schemeClr val="accent5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A43006C3-AACA-4A89-A46A-76FF5B4A0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036" y="4158491"/>
                <a:ext cx="211276" cy="184666"/>
              </a:xfrm>
              <a:prstGeom prst="rect">
                <a:avLst/>
              </a:prstGeom>
              <a:blipFill>
                <a:blip r:embed="rId11"/>
                <a:stretch>
                  <a:fillRect l="-20000" r="-8571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C8FC1836-107F-4C77-BF51-48BB7C3BCCCE}"/>
                  </a:ext>
                </a:extLst>
              </p:cNvPr>
              <p:cNvSpPr txBox="1"/>
              <p:nvPr/>
            </p:nvSpPr>
            <p:spPr>
              <a:xfrm>
                <a:off x="5484474" y="2307565"/>
                <a:ext cx="21127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n w="0"/>
                              <a:solidFill>
                                <a:schemeClr val="accent5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 smtClean="0">
                              <a:ln w="0"/>
                              <a:solidFill>
                                <a:schemeClr val="accent5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200" b="0" i="1" smtClean="0">
                              <a:ln w="0"/>
                              <a:solidFill>
                                <a:schemeClr val="accent5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C8FC1836-107F-4C77-BF51-48BB7C3BC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474" y="2307565"/>
                <a:ext cx="211276" cy="184666"/>
              </a:xfrm>
              <a:prstGeom prst="rect">
                <a:avLst/>
              </a:prstGeom>
              <a:blipFill>
                <a:blip r:embed="rId12"/>
                <a:stretch>
                  <a:fillRect l="-20588" r="-11765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ACE6F596-28EC-4EB3-8930-13E68592A4FE}"/>
                  </a:ext>
                </a:extLst>
              </p:cNvPr>
              <p:cNvSpPr txBox="1"/>
              <p:nvPr/>
            </p:nvSpPr>
            <p:spPr>
              <a:xfrm>
                <a:off x="7505942" y="2140699"/>
                <a:ext cx="21127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n w="0"/>
                              <a:solidFill>
                                <a:schemeClr val="accent5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 smtClean="0">
                              <a:ln w="0"/>
                              <a:solidFill>
                                <a:schemeClr val="accent5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200" b="0" i="1" smtClean="0">
                              <a:ln w="0"/>
                              <a:solidFill>
                                <a:schemeClr val="accent5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ACE6F596-28EC-4EB3-8930-13E68592A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942" y="2140699"/>
                <a:ext cx="211276" cy="184666"/>
              </a:xfrm>
              <a:prstGeom prst="rect">
                <a:avLst/>
              </a:prstGeom>
              <a:blipFill>
                <a:blip r:embed="rId13"/>
                <a:stretch>
                  <a:fillRect l="-20000" r="-11429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71A8CDA2-020A-4A9C-97AE-F8197FD75DD9}"/>
              </a:ext>
            </a:extLst>
          </p:cNvPr>
          <p:cNvCxnSpPr>
            <a:cxnSpLocks/>
          </p:cNvCxnSpPr>
          <p:nvPr/>
        </p:nvCxnSpPr>
        <p:spPr>
          <a:xfrm flipH="1">
            <a:off x="5730560" y="1647651"/>
            <a:ext cx="181371" cy="85922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EBB6E38E-5987-4F0B-B4F7-64B30688A8CC}"/>
                  </a:ext>
                </a:extLst>
              </p:cNvPr>
              <p:cNvSpPr txBox="1"/>
              <p:nvPr/>
            </p:nvSpPr>
            <p:spPr>
              <a:xfrm>
                <a:off x="5689592" y="3314785"/>
                <a:ext cx="26071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EBB6E38E-5987-4F0B-B4F7-64B30688A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592" y="3314785"/>
                <a:ext cx="260712" cy="184666"/>
              </a:xfrm>
              <a:prstGeom prst="rect">
                <a:avLst/>
              </a:prstGeom>
              <a:blipFill>
                <a:blip r:embed="rId14"/>
                <a:stretch>
                  <a:fillRect l="-11628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08DC9522-D952-4D66-96C0-9B5F55D5303B}"/>
                  </a:ext>
                </a:extLst>
              </p:cNvPr>
              <p:cNvSpPr txBox="1"/>
              <p:nvPr/>
            </p:nvSpPr>
            <p:spPr>
              <a:xfrm>
                <a:off x="6233598" y="3669436"/>
                <a:ext cx="26071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08DC9522-D952-4D66-96C0-9B5F55D53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598" y="3669436"/>
                <a:ext cx="260712" cy="184666"/>
              </a:xfrm>
              <a:prstGeom prst="rect">
                <a:avLst/>
              </a:prstGeom>
              <a:blipFill>
                <a:blip r:embed="rId15"/>
                <a:stretch>
                  <a:fillRect l="-11905" r="-2381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DBADFD66-D8E3-4DBE-A4CD-431E4BECC677}"/>
                  </a:ext>
                </a:extLst>
              </p:cNvPr>
              <p:cNvSpPr txBox="1"/>
              <p:nvPr/>
            </p:nvSpPr>
            <p:spPr>
              <a:xfrm>
                <a:off x="5956005" y="2118303"/>
                <a:ext cx="26071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DBADFD66-D8E3-4DBE-A4CD-431E4BECC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05" y="2118303"/>
                <a:ext cx="260712" cy="184666"/>
              </a:xfrm>
              <a:prstGeom prst="rect">
                <a:avLst/>
              </a:prstGeom>
              <a:blipFill>
                <a:blip r:embed="rId16"/>
                <a:stretch>
                  <a:fillRect l="-11628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A5135845-4E0A-4692-BAE2-7111730C905E}"/>
                  </a:ext>
                </a:extLst>
              </p:cNvPr>
              <p:cNvSpPr txBox="1"/>
              <p:nvPr/>
            </p:nvSpPr>
            <p:spPr>
              <a:xfrm>
                <a:off x="6380181" y="2090169"/>
                <a:ext cx="2276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35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A5135845-4E0A-4692-BAE2-7111730C9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181" y="2090169"/>
                <a:ext cx="227626" cy="184666"/>
              </a:xfrm>
              <a:prstGeom prst="rect">
                <a:avLst/>
              </a:prstGeom>
              <a:blipFill>
                <a:blip r:embed="rId17"/>
                <a:stretch>
                  <a:fillRect l="-16216" r="-2703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F0FAF8F7-359F-4288-BAC2-8F49014E5D1C}"/>
                  </a:ext>
                </a:extLst>
              </p:cNvPr>
              <p:cNvSpPr txBox="1"/>
              <p:nvPr/>
            </p:nvSpPr>
            <p:spPr>
              <a:xfrm>
                <a:off x="5399150" y="2979739"/>
                <a:ext cx="19877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F0FAF8F7-359F-4288-BAC2-8F49014E5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150" y="2979739"/>
                <a:ext cx="198772" cy="184666"/>
              </a:xfrm>
              <a:prstGeom prst="rect">
                <a:avLst/>
              </a:prstGeom>
              <a:blipFill>
                <a:blip r:embed="rId18"/>
                <a:stretch>
                  <a:fillRect l="-9375" r="-6250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D071A35A-8534-4CBE-AD55-A3F8D012679F}"/>
                  </a:ext>
                </a:extLst>
              </p:cNvPr>
              <p:cNvSpPr txBox="1"/>
              <p:nvPr/>
            </p:nvSpPr>
            <p:spPr>
              <a:xfrm>
                <a:off x="6466761" y="3086672"/>
                <a:ext cx="2276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D071A35A-8534-4CBE-AD55-A3F8D0126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761" y="3086672"/>
                <a:ext cx="227626" cy="184666"/>
              </a:xfrm>
              <a:prstGeom prst="rect">
                <a:avLst/>
              </a:prstGeom>
              <a:blipFill>
                <a:blip r:embed="rId19"/>
                <a:stretch>
                  <a:fillRect l="-16216" r="-2703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AA731C49-9167-409C-9A66-F9A90D4A22E3}"/>
                  </a:ext>
                </a:extLst>
              </p:cNvPr>
              <p:cNvSpPr txBox="1"/>
              <p:nvPr/>
            </p:nvSpPr>
            <p:spPr>
              <a:xfrm>
                <a:off x="6491334" y="2488055"/>
                <a:ext cx="20467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n w="0"/>
                              <a:solidFill>
                                <a:schemeClr val="accent5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 smtClean="0">
                              <a:ln w="0"/>
                              <a:solidFill>
                                <a:schemeClr val="accent5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200" b="0" i="1" smtClean="0">
                              <a:ln w="0"/>
                              <a:solidFill>
                                <a:schemeClr val="accent5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AA731C49-9167-409C-9A66-F9A90D4A2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334" y="2488055"/>
                <a:ext cx="204671" cy="184666"/>
              </a:xfrm>
              <a:prstGeom prst="rect">
                <a:avLst/>
              </a:prstGeom>
              <a:blipFill>
                <a:blip r:embed="rId20"/>
                <a:stretch>
                  <a:fillRect l="-24242" r="-9091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A99554D5-50F3-4008-AAB4-90F5DB56F2B1}"/>
              </a:ext>
            </a:extLst>
          </p:cNvPr>
          <p:cNvCxnSpPr>
            <a:cxnSpLocks/>
          </p:cNvCxnSpPr>
          <p:nvPr/>
        </p:nvCxnSpPr>
        <p:spPr>
          <a:xfrm>
            <a:off x="1621768" y="4175698"/>
            <a:ext cx="2519363" cy="0"/>
          </a:xfrm>
          <a:prstGeom prst="line">
            <a:avLst/>
          </a:prstGeom>
          <a:ln w="127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69C8B224-E6E0-4A7B-B8D8-E65051643B1A}"/>
              </a:ext>
            </a:extLst>
          </p:cNvPr>
          <p:cNvCxnSpPr>
            <a:cxnSpLocks/>
          </p:cNvCxnSpPr>
          <p:nvPr/>
        </p:nvCxnSpPr>
        <p:spPr>
          <a:xfrm flipV="1">
            <a:off x="1621768" y="1570611"/>
            <a:ext cx="0" cy="2605087"/>
          </a:xfrm>
          <a:prstGeom prst="line">
            <a:avLst/>
          </a:prstGeom>
          <a:ln w="127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E7DA38E4-1074-4D5C-8E68-2186603BB5AB}"/>
              </a:ext>
            </a:extLst>
          </p:cNvPr>
          <p:cNvCxnSpPr/>
          <p:nvPr/>
        </p:nvCxnSpPr>
        <p:spPr>
          <a:xfrm flipH="1">
            <a:off x="1621768" y="2070673"/>
            <a:ext cx="2085975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369CEF2B-836A-40D6-BD67-8D10CB154FDE}"/>
              </a:ext>
            </a:extLst>
          </p:cNvPr>
          <p:cNvCxnSpPr/>
          <p:nvPr/>
        </p:nvCxnSpPr>
        <p:spPr>
          <a:xfrm>
            <a:off x="3707743" y="2070673"/>
            <a:ext cx="0" cy="210502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68B2784D-426F-4C4A-8597-1DB363DBF168}"/>
              </a:ext>
            </a:extLst>
          </p:cNvPr>
          <p:cNvCxnSpPr/>
          <p:nvPr/>
        </p:nvCxnSpPr>
        <p:spPr>
          <a:xfrm flipH="1">
            <a:off x="1621768" y="2070673"/>
            <a:ext cx="2085975" cy="21050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弧形 174">
            <a:extLst>
              <a:ext uri="{FF2B5EF4-FFF2-40B4-BE49-F238E27FC236}">
                <a16:creationId xmlns:a16="http://schemas.microsoft.com/office/drawing/2014/main" id="{4F832F4B-574F-4620-B95E-ACFD1B2410A8}"/>
              </a:ext>
            </a:extLst>
          </p:cNvPr>
          <p:cNvSpPr/>
          <p:nvPr/>
        </p:nvSpPr>
        <p:spPr>
          <a:xfrm rot="19875915">
            <a:off x="1754049" y="3547153"/>
            <a:ext cx="614098" cy="879564"/>
          </a:xfrm>
          <a:prstGeom prst="arc">
            <a:avLst>
              <a:gd name="adj1" fmla="val 18712206"/>
              <a:gd name="adj2" fmla="val 32687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C1BFF03A-A653-4855-A795-F449594B8E34}"/>
                  </a:ext>
                </a:extLst>
              </p:cNvPr>
              <p:cNvSpPr txBox="1"/>
              <p:nvPr/>
            </p:nvSpPr>
            <p:spPr>
              <a:xfrm>
                <a:off x="3617677" y="4177839"/>
                <a:ext cx="3839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𝑝𝑤𝑐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C1BFF03A-A653-4855-A795-F449594B8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677" y="4177839"/>
                <a:ext cx="383951" cy="184666"/>
              </a:xfrm>
              <a:prstGeom prst="rect">
                <a:avLst/>
              </a:prstGeom>
              <a:blipFill>
                <a:blip r:embed="rId21"/>
                <a:stretch>
                  <a:fillRect l="-7937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EF194F33-C072-4A4C-8A4A-459DAE2E8470}"/>
                  </a:ext>
                </a:extLst>
              </p:cNvPr>
              <p:cNvSpPr txBox="1"/>
              <p:nvPr/>
            </p:nvSpPr>
            <p:spPr>
              <a:xfrm>
                <a:off x="1149372" y="1956605"/>
                <a:ext cx="388504" cy="199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𝑝𝑤𝑐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EF194F33-C072-4A4C-8A4A-459DAE2E8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372" y="1956605"/>
                <a:ext cx="388504" cy="199285"/>
              </a:xfrm>
              <a:prstGeom prst="rect">
                <a:avLst/>
              </a:prstGeom>
              <a:blipFill>
                <a:blip r:embed="rId22"/>
                <a:stretch>
                  <a:fillRect l="-7937" r="-3175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0F3B76ED-883C-47BF-842C-5FC47FC9242B}"/>
                  </a:ext>
                </a:extLst>
              </p:cNvPr>
              <p:cNvSpPr txBox="1"/>
              <p:nvPr/>
            </p:nvSpPr>
            <p:spPr>
              <a:xfrm>
                <a:off x="1441758" y="4147297"/>
                <a:ext cx="20768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n w="0"/>
                              <a:solidFill>
                                <a:schemeClr val="accent5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 smtClean="0">
                              <a:ln w="0"/>
                              <a:solidFill>
                                <a:schemeClr val="accent5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200" b="0" i="1" smtClean="0">
                              <a:ln w="0"/>
                              <a:solidFill>
                                <a:schemeClr val="accent5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0F3B76ED-883C-47BF-842C-5FC47FC92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758" y="4147297"/>
                <a:ext cx="207686" cy="184666"/>
              </a:xfrm>
              <a:prstGeom prst="rect">
                <a:avLst/>
              </a:prstGeom>
              <a:blipFill>
                <a:blip r:embed="rId23"/>
                <a:stretch>
                  <a:fillRect l="-23529" r="-2941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A374B27C-FEE8-4138-AC51-91B840028DC5}"/>
                  </a:ext>
                </a:extLst>
              </p:cNvPr>
              <p:cNvSpPr txBox="1"/>
              <p:nvPr/>
            </p:nvSpPr>
            <p:spPr>
              <a:xfrm>
                <a:off x="3748427" y="1939203"/>
                <a:ext cx="21127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n w="0"/>
                              <a:solidFill>
                                <a:schemeClr val="accent5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 smtClean="0">
                              <a:ln w="0"/>
                              <a:solidFill>
                                <a:schemeClr val="accent5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200" b="0" i="1" smtClean="0">
                              <a:ln w="0"/>
                              <a:solidFill>
                                <a:schemeClr val="accent5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A374B27C-FEE8-4138-AC51-91B84002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427" y="1939203"/>
                <a:ext cx="211276" cy="184666"/>
              </a:xfrm>
              <a:prstGeom prst="rect">
                <a:avLst/>
              </a:prstGeom>
              <a:blipFill>
                <a:blip r:embed="rId24"/>
                <a:stretch>
                  <a:fillRect l="-20000" r="-8571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80AF2B2E-ABEC-40EB-AD77-9B5D05FEB33B}"/>
                  </a:ext>
                </a:extLst>
              </p:cNvPr>
              <p:cNvSpPr txBox="1"/>
              <p:nvPr/>
            </p:nvSpPr>
            <p:spPr>
              <a:xfrm>
                <a:off x="2379574" y="3731901"/>
                <a:ext cx="19139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80AF2B2E-ABEC-40EB-AD77-9B5D05FE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574" y="3731901"/>
                <a:ext cx="191399" cy="184666"/>
              </a:xfrm>
              <a:prstGeom prst="rect">
                <a:avLst/>
              </a:prstGeom>
              <a:blipFill>
                <a:blip r:embed="rId25"/>
                <a:stretch>
                  <a:fillRect l="-18750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546455AD-DDE2-405B-9B47-B1080FCA24D0}"/>
              </a:ext>
            </a:extLst>
          </p:cNvPr>
          <p:cNvCxnSpPr>
            <a:cxnSpLocks/>
          </p:cNvCxnSpPr>
          <p:nvPr/>
        </p:nvCxnSpPr>
        <p:spPr>
          <a:xfrm>
            <a:off x="8658077" y="2436117"/>
            <a:ext cx="0" cy="1722374"/>
          </a:xfrm>
          <a:prstGeom prst="line">
            <a:avLst/>
          </a:prstGeom>
          <a:ln w="44450">
            <a:solidFill>
              <a:schemeClr val="accent1">
                <a:alpha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EA15D02-2D44-45B7-A863-FD132ABFA49C}"/>
                  </a:ext>
                </a:extLst>
              </p:cNvPr>
              <p:cNvSpPr txBox="1"/>
              <p:nvPr/>
            </p:nvSpPr>
            <p:spPr>
              <a:xfrm>
                <a:off x="8356866" y="3894602"/>
                <a:ext cx="21127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n w="0"/>
                              <a:solidFill>
                                <a:schemeClr val="accent5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 smtClean="0">
                              <a:ln w="0"/>
                              <a:solidFill>
                                <a:schemeClr val="accent5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200" b="0" i="1" smtClean="0">
                              <a:ln w="0"/>
                              <a:solidFill>
                                <a:schemeClr val="accent5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EA15D02-2D44-45B7-A863-FD132ABFA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866" y="3894602"/>
                <a:ext cx="211276" cy="184666"/>
              </a:xfrm>
              <a:prstGeom prst="rect">
                <a:avLst/>
              </a:prstGeom>
              <a:blipFill>
                <a:blip r:embed="rId26"/>
                <a:stretch>
                  <a:fillRect l="-20000" r="-8571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79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11844</TotalTime>
  <Words>109</Words>
  <Application>Microsoft Office PowerPoint</Application>
  <PresentationFormat>宽屏</PresentationFormat>
  <Paragraphs>53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gw wang</dc:creator>
  <cp:lastModifiedBy>gw wang</cp:lastModifiedBy>
  <cp:revision>43</cp:revision>
  <dcterms:created xsi:type="dcterms:W3CDTF">2017-06-22T06:40:51Z</dcterms:created>
  <dcterms:modified xsi:type="dcterms:W3CDTF">2017-07-02T14:19:34Z</dcterms:modified>
</cp:coreProperties>
</file>