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03"/>
  </p:normalViewPr>
  <p:slideViewPr>
    <p:cSldViewPr snapToGrid="0" snapToObjects="1">
      <p:cViewPr>
        <p:scale>
          <a:sx n="122" d="100"/>
          <a:sy n="122" d="100"/>
        </p:scale>
        <p:origin x="-872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48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4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9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7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51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3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9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7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7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71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7E2D-C393-7D44-9EF6-C2E7FD9B51CA}" type="datetimeFigureOut">
              <a:rPr kumimoji="1" lang="zh-CN" altLang="en-US" smtClean="0"/>
              <a:t>16/1/4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D42F-F50A-9B48-A703-65EDE444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60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27342" y="1980529"/>
            <a:ext cx="2259106" cy="1277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scrollView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189845" y="1492700"/>
            <a:ext cx="4584700" cy="4038600"/>
            <a:chOff x="2692400" y="1498600"/>
            <a:chExt cx="4584700" cy="4038600"/>
          </a:xfrm>
        </p:grpSpPr>
        <p:sp>
          <p:nvSpPr>
            <p:cNvPr id="10" name="矩形 9"/>
            <p:cNvSpPr/>
            <p:nvPr/>
          </p:nvSpPr>
          <p:spPr>
            <a:xfrm>
              <a:off x="2692400" y="1498600"/>
              <a:ext cx="4584700" cy="4038600"/>
            </a:xfrm>
            <a:prstGeom prst="rect">
              <a:avLst/>
            </a:prstGeom>
            <a:solidFill>
              <a:schemeClr val="accent6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127342" y="1980529"/>
              <a:ext cx="3794158" cy="2947071"/>
            </a:xfrm>
            <a:prstGeom prst="rect">
              <a:avLst/>
            </a:prstGeom>
            <a:solidFill>
              <a:schemeClr val="accent2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contentSize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1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9000" y="1460500"/>
            <a:ext cx="2260600" cy="129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mtClean="0"/>
              <a:t>控制器对象</a:t>
            </a:r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1638300" y="1104900"/>
            <a:ext cx="57150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38200" y="5588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rootViewController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30500" y="2336800"/>
            <a:ext cx="1231900" cy="317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54800" y="1358900"/>
            <a:ext cx="2501900" cy="1397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8" idx="3"/>
            <a:endCxn id="9" idx="1"/>
          </p:cNvCxnSpPr>
          <p:nvPr/>
        </p:nvCxnSpPr>
        <p:spPr>
          <a:xfrm flipV="1">
            <a:off x="3962400" y="2057400"/>
            <a:ext cx="2692400" cy="4381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213600" y="2276475"/>
            <a:ext cx="1511300" cy="377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mtClean="0"/>
              <a:t>subViews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50100" y="3733800"/>
            <a:ext cx="2120900" cy="2387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 smtClean="0"/>
              <a:t>子控</a:t>
            </a:r>
            <a:r>
              <a:rPr kumimoji="1" lang="zh-CN" altLang="en-US" smtClean="0"/>
              <a:t>件数组对象</a:t>
            </a:r>
            <a:endParaRPr kumimoji="1" lang="zh-CN" altLang="en-US"/>
          </a:p>
        </p:txBody>
      </p:sp>
      <p:cxnSp>
        <p:nvCxnSpPr>
          <p:cNvPr id="15" name="直线箭头连接符 14"/>
          <p:cNvCxnSpPr>
            <a:stCxn id="12" idx="2"/>
            <a:endCxn id="13" idx="0"/>
          </p:cNvCxnSpPr>
          <p:nvPr/>
        </p:nvCxnSpPr>
        <p:spPr>
          <a:xfrm>
            <a:off x="7969250" y="2654300"/>
            <a:ext cx="241300" cy="1079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59100" y="4381500"/>
            <a:ext cx="2501900" cy="1397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/>
              <a:t>UIScrollView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493000" y="4064000"/>
            <a:ext cx="1536700" cy="444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endCxn id="16" idx="3"/>
          </p:cNvCxnSpPr>
          <p:nvPr/>
        </p:nvCxnSpPr>
        <p:spPr>
          <a:xfrm flipH="1">
            <a:off x="5461000" y="4267200"/>
            <a:ext cx="1993900" cy="812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54400" y="5334000"/>
            <a:ext cx="1689100" cy="342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20" idx="0"/>
          </p:cNvCxnSpPr>
          <p:nvPr/>
        </p:nvCxnSpPr>
        <p:spPr>
          <a:xfrm flipH="1" flipV="1">
            <a:off x="3289300" y="2844800"/>
            <a:ext cx="1009650" cy="248920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7471" y="2685722"/>
            <a:ext cx="1181100" cy="393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 smtClean="0"/>
              <a:t>scrollView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4637471" y="2685722"/>
            <a:ext cx="5905500" cy="393700"/>
            <a:chOff x="3111500" y="2806700"/>
            <a:chExt cx="5905500" cy="393700"/>
          </a:xfrm>
        </p:grpSpPr>
        <p:sp>
          <p:nvSpPr>
            <p:cNvPr id="12" name="矩形 11"/>
            <p:cNvSpPr/>
            <p:nvPr/>
          </p:nvSpPr>
          <p:spPr>
            <a:xfrm>
              <a:off x="3111500" y="2806700"/>
              <a:ext cx="1181100" cy="393700"/>
            </a:xfrm>
            <a:prstGeom prst="rect">
              <a:avLst/>
            </a:prstGeom>
            <a:solidFill>
              <a:schemeClr val="accent5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/>
                <a:t>0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92600" y="2806700"/>
              <a:ext cx="1181100" cy="393700"/>
            </a:xfrm>
            <a:prstGeom prst="rect">
              <a:avLst/>
            </a:prstGeom>
            <a:solidFill>
              <a:schemeClr val="accent5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73700" y="2806700"/>
              <a:ext cx="1181100" cy="393700"/>
            </a:xfrm>
            <a:prstGeom prst="rect">
              <a:avLst/>
            </a:prstGeom>
            <a:solidFill>
              <a:schemeClr val="accent5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54800" y="2806700"/>
              <a:ext cx="1181100" cy="393700"/>
            </a:xfrm>
            <a:prstGeom prst="rect">
              <a:avLst/>
            </a:prstGeom>
            <a:solidFill>
              <a:schemeClr val="accent5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835900" y="2806700"/>
              <a:ext cx="1181100" cy="393700"/>
            </a:xfrm>
            <a:prstGeom prst="rect">
              <a:avLst/>
            </a:prstGeom>
            <a:solidFill>
              <a:schemeClr val="accent5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5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23</Words>
  <Application>Microsoft Macintosh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2016-01-04T02:22:41Z</dcterms:created>
  <dcterms:modified xsi:type="dcterms:W3CDTF">2016-01-04T09:45:32Z</dcterms:modified>
</cp:coreProperties>
</file>