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311" r:id="rId2"/>
    <p:sldId id="282" r:id="rId3"/>
    <p:sldId id="283" r:id="rId4"/>
    <p:sldId id="284" r:id="rId5"/>
    <p:sldId id="285" r:id="rId6"/>
    <p:sldId id="305" r:id="rId7"/>
    <p:sldId id="287" r:id="rId8"/>
    <p:sldId id="288" r:id="rId9"/>
    <p:sldId id="306" r:id="rId10"/>
    <p:sldId id="292" r:id="rId11"/>
    <p:sldId id="293" r:id="rId12"/>
    <p:sldId id="294" r:id="rId13"/>
    <p:sldId id="296" r:id="rId14"/>
    <p:sldId id="298" r:id="rId15"/>
    <p:sldId id="299" r:id="rId16"/>
    <p:sldId id="310" r:id="rId17"/>
    <p:sldId id="307" r:id="rId18"/>
    <p:sldId id="308" r:id="rId19"/>
    <p:sldId id="309" r:id="rId20"/>
    <p:sldId id="301" r:id="rId21"/>
    <p:sldId id="303" r:id="rId22"/>
    <p:sldId id="304" r:id="rId23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  <p14:sldId id="282"/>
          </p14:sldIdLst>
        </p14:section>
        <p14:section name="文字显示" id="{10F09F32-A43B-6B42-A7A8-8A24BFA5E767}">
          <p14:sldIdLst>
            <p14:sldId id="283"/>
            <p14:sldId id="284"/>
            <p14:sldId id="285"/>
            <p14:sldId id="305"/>
          </p14:sldIdLst>
        </p14:section>
        <p14:section name="进度显示" id="{4DAEEAC4-AD92-0444-844A-FC43D703D2D9}">
          <p14:sldIdLst>
            <p14:sldId id="287"/>
            <p14:sldId id="288"/>
            <p14:sldId id="306"/>
          </p14:sldIdLst>
        </p14:section>
        <p14:section name="弹框提醒" id="{4524E4D7-DCCF-954D-A8C1-D0BA1E3F5068}">
          <p14:sldIdLst>
            <p14:sldId id="292"/>
            <p14:sldId id="293"/>
          </p14:sldIdLst>
        </p14:section>
        <p14:section name="滚动视图" id="{DA7597E5-1A63-184F-9C7A-3C0786FD80BD}">
          <p14:sldIdLst>
            <p14:sldId id="294"/>
            <p14:sldId id="296"/>
            <p14:sldId id="298"/>
            <p14:sldId id="299"/>
            <p14:sldId id="310"/>
          </p14:sldIdLst>
        </p14:section>
        <p14:section name="内容选择" id="{5F0D357F-A80E-4747-980A-7E30B46C80AB}">
          <p14:sldIdLst>
            <p14:sldId id="307"/>
            <p14:sldId id="308"/>
            <p14:sldId id="309"/>
            <p14:sldId id="301"/>
          </p14:sldIdLst>
        </p14:section>
        <p14:section name="工具条" id="{EA449252-16A7-484D-8033-243A8964CBD9}">
          <p14:sldIdLst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8" d="100"/>
          <a:sy n="108" d="100"/>
        </p:scale>
        <p:origin x="-224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06273" y="51181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53973" y="52324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UI</a:t>
            </a:r>
            <a:r>
              <a:rPr kumimoji="1" lang="zh-CN" altLang="en-US" dirty="0"/>
              <a:t>控件概览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叶建华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http://www.520it.com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4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UIAlertView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对话</a:t>
            </a:r>
            <a:r>
              <a:rPr lang="zh-CN" altLang="en-US" dirty="0"/>
              <a:t>框（中间弹框）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从中间弹出一个框提示用户下一步该做什么</a:t>
            </a:r>
            <a:endParaRPr kumimoji="1" lang="zh-CN" altLang="en-US" sz="1800" dirty="0"/>
          </a:p>
        </p:txBody>
      </p:sp>
      <p:pic>
        <p:nvPicPr>
          <p:cNvPr id="6" name="图片 5" descr="QQ20140306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56834"/>
            <a:ext cx="7670800" cy="2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UIActionSheet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底部弹</a:t>
            </a:r>
            <a:r>
              <a:rPr lang="zh-CN" altLang="en-US" dirty="0"/>
              <a:t>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从底部弹出一个框提示用户下一步该做什么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48084"/>
            <a:ext cx="5358857" cy="15422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33" y="1276166"/>
            <a:ext cx="2640267" cy="39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滚动</a:t>
            </a:r>
            <a:r>
              <a:rPr lang="zh-CN" altLang="en-US" dirty="0"/>
              <a:t>的控件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如果内容比较多，超出了一个屏幕，就可以用它来显示</a:t>
            </a:r>
            <a:endParaRPr kumimoji="1" lang="zh-CN" altLang="en-US" sz="1800" dirty="0"/>
          </a:p>
        </p:txBody>
      </p:sp>
      <p:pic>
        <p:nvPicPr>
          <p:cNvPr id="6" name="图片 5" descr="QQ2014030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33679"/>
            <a:ext cx="3162300" cy="1301750"/>
          </a:xfrm>
          <a:prstGeom prst="rect">
            <a:avLst/>
          </a:prstGeom>
        </p:spPr>
      </p:pic>
      <p:pic>
        <p:nvPicPr>
          <p:cNvPr id="7" name="图片 6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326512"/>
            <a:ext cx="4978400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UIPageControl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分页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能显示当前的页码</a:t>
            </a:r>
            <a:endParaRPr kumimoji="1" lang="zh-CN" altLang="en-US" sz="1800" dirty="0"/>
          </a:p>
        </p:txBody>
      </p:sp>
      <p:pic>
        <p:nvPicPr>
          <p:cNvPr id="4" name="图片 3" descr="QQ20140306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11" y="1921824"/>
            <a:ext cx="2451100" cy="1439333"/>
          </a:xfrm>
          <a:prstGeom prst="rect">
            <a:avLst/>
          </a:prstGeom>
        </p:spPr>
      </p:pic>
      <p:pic>
        <p:nvPicPr>
          <p:cNvPr id="5" name="图片 4" descr="QQ20140306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79" y="3662040"/>
            <a:ext cx="2857500" cy="14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UITableView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表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如果每一行显示的内容格式差不多，就用这个表格控件</a:t>
            </a:r>
            <a:endParaRPr kumimoji="1" lang="zh-CN" altLang="en-US" sz="1800" dirty="0"/>
          </a:p>
        </p:txBody>
      </p:sp>
      <p:pic>
        <p:nvPicPr>
          <p:cNvPr id="8" name="图片 7" descr="QQ20140306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3679"/>
            <a:ext cx="2667000" cy="1439333"/>
          </a:xfrm>
          <a:prstGeom prst="rect">
            <a:avLst/>
          </a:prstGeom>
        </p:spPr>
      </p:pic>
      <p:pic>
        <p:nvPicPr>
          <p:cNvPr id="9" name="图片 8" descr="QQ20140306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3371"/>
            <a:ext cx="3057234" cy="1910771"/>
          </a:xfrm>
          <a:prstGeom prst="rect">
            <a:avLst/>
          </a:prstGeom>
        </p:spPr>
      </p:pic>
      <p:pic>
        <p:nvPicPr>
          <p:cNvPr id="10" name="图片 9" descr="QQ20140306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46" y="1633679"/>
            <a:ext cx="3923634" cy="2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九宫</a:t>
            </a:r>
            <a:r>
              <a:rPr lang="zh-CN" altLang="en-US" dirty="0"/>
              <a:t>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fontScale="92500"/>
          </a:bodyPr>
          <a:lstStyle/>
          <a:p>
            <a:r>
              <a:rPr kumimoji="1" lang="zh-CN" altLang="en-US" sz="1800" dirty="0" smtClean="0"/>
              <a:t>如果显示的东西是一块一块、一格一格的，而且每个格子长的差不多，就可以用它</a:t>
            </a:r>
            <a:endParaRPr kumimoji="1" lang="zh-CN" altLang="en-US" sz="1800" dirty="0"/>
          </a:p>
        </p:txBody>
      </p:sp>
      <p:pic>
        <p:nvPicPr>
          <p:cNvPr id="4" name="图片 3" descr="QQ20140306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8" y="1967318"/>
            <a:ext cx="2184400" cy="1471083"/>
          </a:xfrm>
          <a:prstGeom prst="rect">
            <a:avLst/>
          </a:prstGeom>
        </p:spPr>
      </p:pic>
      <p:pic>
        <p:nvPicPr>
          <p:cNvPr id="5" name="图片 4" descr="QQ20140306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0" y="1967318"/>
            <a:ext cx="2921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UIWebView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网页显示</a:t>
            </a:r>
            <a:r>
              <a:rPr lang="zh-CN" altLang="en-US" dirty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一般用来显示网页，使用它，就可以在手机上浏览网页</a:t>
            </a:r>
            <a:endParaRPr kumimoji="1" lang="zh-CN" altLang="en-US" sz="1800" dirty="0"/>
          </a:p>
        </p:txBody>
      </p:sp>
      <p:pic>
        <p:nvPicPr>
          <p:cNvPr id="6" name="图片 5" descr="QQ20140306-2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53595"/>
            <a:ext cx="2527300" cy="1862667"/>
          </a:xfrm>
          <a:prstGeom prst="rect">
            <a:avLst/>
          </a:prstGeom>
        </p:spPr>
      </p:pic>
      <p:pic>
        <p:nvPicPr>
          <p:cNvPr id="7" name="图片 6" descr="QQ20140306-2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1" y="1753595"/>
            <a:ext cx="3184266" cy="31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UISwitch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开关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要么打开，要么关上</a:t>
            </a:r>
            <a:endParaRPr kumimoji="1" lang="zh-CN" altLang="en-US" sz="1800" dirty="0"/>
          </a:p>
        </p:txBody>
      </p:sp>
      <p:pic>
        <p:nvPicPr>
          <p:cNvPr id="4" name="图片 3" descr="QQ201403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7837"/>
            <a:ext cx="3175000" cy="1386417"/>
          </a:xfrm>
          <a:prstGeom prst="rect">
            <a:avLst/>
          </a:prstGeom>
        </p:spPr>
      </p:pic>
      <p:pic>
        <p:nvPicPr>
          <p:cNvPr id="5" name="图片 4" descr="QQ20140306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02" y="1461734"/>
            <a:ext cx="3251200" cy="2197158"/>
          </a:xfrm>
          <a:prstGeom prst="rect">
            <a:avLst/>
          </a:prstGeom>
        </p:spPr>
      </p:pic>
      <p:pic>
        <p:nvPicPr>
          <p:cNvPr id="8" name="图片 7" descr="QQ20140306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81" y="3938949"/>
            <a:ext cx="5473700" cy="8678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64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UISegmentControl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选项卡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在固定的几个选项之间进行选择</a:t>
            </a:r>
            <a:endParaRPr kumimoji="1" lang="zh-CN" altLang="en-US" sz="1800" dirty="0"/>
          </a:p>
        </p:txBody>
      </p:sp>
      <p:pic>
        <p:nvPicPr>
          <p:cNvPr id="6" name="图片 5" descr="QQ20140306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" y="1746644"/>
            <a:ext cx="3111500" cy="899583"/>
          </a:xfrm>
          <a:prstGeom prst="rect">
            <a:avLst/>
          </a:prstGeom>
        </p:spPr>
      </p:pic>
      <p:pic>
        <p:nvPicPr>
          <p:cNvPr id="7" name="图片 6" descr="QQ20140306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0" y="3625055"/>
            <a:ext cx="7251700" cy="87841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306-3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1" y="1633679"/>
            <a:ext cx="3592117" cy="14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UIPickerView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在多行数据之间只选择一行</a:t>
            </a:r>
            <a:endParaRPr kumimoji="1" lang="zh-CN" altLang="en-US" sz="1800" dirty="0"/>
          </a:p>
        </p:txBody>
      </p:sp>
      <p:pic>
        <p:nvPicPr>
          <p:cNvPr id="6" name="图片 5" descr="QQ20140306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35" y="1851669"/>
            <a:ext cx="5695364" cy="158466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306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851668"/>
            <a:ext cx="2286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可能用得上的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4093"/>
            <a:ext cx="8229600" cy="50955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400" dirty="0" smtClean="0"/>
              <a:t>为了便于开发者打造各式各样的优秀</a:t>
            </a:r>
            <a:r>
              <a:rPr kumimoji="1" lang="en-US" altLang="zh-CN" sz="1400" dirty="0" smtClean="0"/>
              <a:t>App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UIKit</a:t>
            </a:r>
            <a:r>
              <a:rPr kumimoji="1" lang="zh-CN" altLang="en-US" sz="1400" dirty="0" smtClean="0"/>
              <a:t>框架提供了非常多功能强大又易用的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</a:t>
            </a:r>
            <a:endParaRPr lang="en-US" altLang="zh-CN" sz="1400" dirty="0"/>
          </a:p>
          <a:p>
            <a:r>
              <a:rPr kumimoji="1" lang="zh-CN" altLang="en-US" sz="1400" dirty="0"/>
              <a:t>以下</a:t>
            </a:r>
            <a:r>
              <a:rPr kumimoji="1" lang="zh-CN" altLang="en-US" sz="1400" dirty="0" smtClean="0"/>
              <a:t>列举一些在开发中可能用得上的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</a:t>
            </a:r>
            <a:r>
              <a:rPr kumimoji="1" lang="zh-CN" altLang="en-US" sz="1400" dirty="0"/>
              <a:t>件：</a:t>
            </a:r>
            <a:endParaRPr kumimoji="1" lang="en-US" altLang="zh-CN" sz="1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4084196"/>
            <a:ext cx="8229600" cy="1208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提示：千万别一口气去百度所有的控件，没有这个必要一口气学完所有的控件，原因如下：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有些控件可能一年用不到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1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次，用到时再学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iOS</a:t>
            </a: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中控件的用法都是相似相通的，掌握最主要、最常用的控件，就可以快速上手其他控件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面试中不会被问及诸如“进度条会用不？开关会用不？”之类的问题</a:t>
            </a:r>
            <a:endParaRPr kumimoji="1"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449121" y="1683915"/>
            <a:ext cx="8315123" cy="2346978"/>
            <a:chOff x="371678" y="1988025"/>
            <a:chExt cx="8315123" cy="2816374"/>
          </a:xfrm>
        </p:grpSpPr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371678" y="1998916"/>
              <a:ext cx="3300417" cy="2506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UIButton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按钮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UILabel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文本标签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UITextField 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文本输入框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UIImageView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图片显示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UIScrollView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  滚动的控件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UITableView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  表格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UICollectionView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 九宫格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UIWebView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 网页显示控件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FF0000"/>
                  </a:solidFill>
                </a:rPr>
                <a:t>UIAlertView</a:t>
              </a:r>
              <a:r>
                <a:rPr kumimoji="1" lang="zh-CN" altLang="en-US" sz="1200" dirty="0" smtClean="0">
                  <a:solidFill>
                    <a:srgbClr val="FF0000"/>
                  </a:solidFill>
                </a:rPr>
                <a:t>  对话框（中间弹框）</a:t>
              </a:r>
              <a:endParaRPr kumimoji="1" lang="en-US" altLang="zh-CN" sz="1200" dirty="0" smtClean="0">
                <a:solidFill>
                  <a:srgbClr val="FF0000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UINavigationBar</a:t>
              </a:r>
              <a:r>
                <a:rPr kumimoji="1" lang="zh-CN" altLang="en-US" sz="1200" dirty="0">
                  <a:solidFill>
                    <a:srgbClr val="FF0000"/>
                  </a:solidFill>
                </a:rPr>
                <a:t>导航条</a:t>
              </a:r>
              <a:endParaRPr kumimoji="1"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4653429" y="1988025"/>
              <a:ext cx="4033372" cy="25176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UIPageControl  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分页控件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UITextView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 能滚动的文字显示控件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0000FF"/>
                  </a:solidFill>
                </a:rPr>
                <a:t>UIActivityIndicator</a:t>
              </a:r>
              <a:r>
                <a:rPr kumimoji="1" lang="zh-CN" altLang="en-US" sz="1200" dirty="0">
                  <a:solidFill>
                    <a:srgbClr val="0000FF"/>
                  </a:solidFill>
                </a:rPr>
                <a:t> 圈圈</a:t>
              </a:r>
              <a:endParaRPr kumimoji="1" lang="en-US" altLang="zh-CN" sz="1200" dirty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0000FF"/>
                  </a:solidFill>
                </a:rPr>
                <a:t>UISwitch</a:t>
              </a:r>
              <a:r>
                <a:rPr kumimoji="1" lang="zh-CN" altLang="en-US" sz="1200" dirty="0">
                  <a:solidFill>
                    <a:srgbClr val="0000FF"/>
                  </a:solidFill>
                </a:rPr>
                <a:t> 开关</a:t>
              </a:r>
              <a:endParaRPr kumimoji="1" lang="en-US" altLang="zh-CN" sz="1200" dirty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rgbClr val="0000FF"/>
                  </a:solidFill>
                </a:rPr>
                <a:t>UIActionSheet</a:t>
              </a:r>
              <a:r>
                <a:rPr kumimoji="1" lang="zh-CN" altLang="en-US" sz="1200" dirty="0">
                  <a:solidFill>
                    <a:srgbClr val="0000FF"/>
                  </a:solidFill>
                </a:rPr>
                <a:t> 底部弹框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>
                  <a:solidFill>
                    <a:srgbClr val="0000FF"/>
                  </a:solidFill>
                </a:rPr>
                <a:t>UIDatePicker</a:t>
              </a:r>
              <a:r>
                <a:rPr kumimoji="1" lang="zh-CN" altLang="en-US" sz="1200" dirty="0" smtClean="0">
                  <a:solidFill>
                    <a:srgbClr val="0000FF"/>
                  </a:solidFill>
                </a:rPr>
                <a:t> 日期选择器</a:t>
              </a:r>
              <a:endParaRPr kumimoji="1" lang="en-US" altLang="zh-CN" sz="1200" dirty="0" smtClean="0">
                <a:solidFill>
                  <a:srgbClr val="0000FF"/>
                </a:solidFill>
              </a:endParaRPr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 smtClean="0"/>
                <a:t>UIToolbar</a:t>
              </a:r>
              <a:r>
                <a:rPr kumimoji="1" lang="zh-CN" altLang="en-US" sz="1200" dirty="0" smtClean="0"/>
                <a:t>  工具条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/>
                <a:t>UIProgressView </a:t>
              </a:r>
              <a:r>
                <a:rPr kumimoji="1" lang="zh-CN" altLang="en-US" sz="1200" dirty="0"/>
                <a:t>进度条</a:t>
              </a:r>
              <a:endParaRPr kumimoji="1" lang="en-US" altLang="zh-CN" sz="1200" dirty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/>
                <a:t>UISlider </a:t>
              </a:r>
              <a:r>
                <a:rPr kumimoji="1" lang="zh-CN" altLang="en-US" sz="1200" dirty="0"/>
                <a:t>滑块</a:t>
              </a:r>
              <a:endParaRPr kumimoji="1" lang="en-US" altLang="zh-CN" sz="1200" dirty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/>
                <a:t>UISegmentControl</a:t>
              </a:r>
              <a:r>
                <a:rPr kumimoji="1" lang="zh-CN" altLang="en-US" sz="1200" dirty="0"/>
                <a:t> 选项卡</a:t>
              </a:r>
              <a:endParaRPr kumimoji="1" lang="en-US" altLang="zh-CN" sz="1200" dirty="0"/>
            </a:p>
            <a:p>
              <a:pPr>
                <a:buFont typeface="Wingdings" charset="2"/>
                <a:buChar char="Ø"/>
              </a:pPr>
              <a:r>
                <a:rPr kumimoji="1" lang="en-US" altLang="zh-CN" sz="1200" dirty="0">
                  <a:solidFill>
                    <a:schemeClr val="tx2"/>
                  </a:solidFill>
                </a:rPr>
                <a:t>UIPickerView</a:t>
              </a:r>
              <a:r>
                <a:rPr kumimoji="1" lang="zh-CN" altLang="en-US" sz="1200" dirty="0">
                  <a:solidFill>
                    <a:schemeClr val="tx2"/>
                  </a:solidFill>
                </a:rPr>
                <a:t> 选择器</a:t>
              </a:r>
              <a:endParaRPr kumimoji="1" lang="en-US" altLang="zh-CN" sz="1200" dirty="0" smtClean="0"/>
            </a:p>
            <a:p>
              <a:pPr>
                <a:buFont typeface="Wingdings" charset="2"/>
                <a:buChar char="Ø"/>
              </a:pPr>
              <a:endParaRPr kumimoji="1" lang="en-US" altLang="zh-CN" sz="1200" dirty="0" smtClean="0"/>
            </a:p>
          </p:txBody>
        </p:sp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371678" y="4427631"/>
              <a:ext cx="8229600" cy="3767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Consolas"/>
                  <a:ea typeface="华文细黑"/>
                  <a:cs typeface="Consola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1400" dirty="0" smtClean="0"/>
                <a:t>红色表明最常用，蓝色代表一般，黑色代表几乎不用（这不是绝对的，仅供参考）</a:t>
              </a:r>
              <a:endParaRPr kumimoji="1"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UIDatePicker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日期</a:t>
            </a:r>
            <a:r>
              <a:rPr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选择日期</a:t>
            </a:r>
            <a:endParaRPr kumimoji="1" lang="zh-CN" altLang="en-US" sz="1800" dirty="0"/>
          </a:p>
        </p:txBody>
      </p:sp>
      <p:pic>
        <p:nvPicPr>
          <p:cNvPr id="4" name="图片 3" descr="QQ20140306-2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756332"/>
            <a:ext cx="2222500" cy="1386417"/>
          </a:xfrm>
          <a:prstGeom prst="rect">
            <a:avLst/>
          </a:prstGeom>
        </p:spPr>
      </p:pic>
      <p:pic>
        <p:nvPicPr>
          <p:cNvPr id="5" name="图片 4" descr="QQ20140306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91" y="3378086"/>
            <a:ext cx="4814621" cy="142794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1770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UIToolbar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工具</a:t>
            </a:r>
            <a:r>
              <a:rPr lang="zh-CN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一般显示在底部或者键盘顶部，里面有几个小按钮</a:t>
            </a:r>
            <a:endParaRPr kumimoji="1" lang="zh-CN" altLang="en-US" sz="1800" dirty="0"/>
          </a:p>
        </p:txBody>
      </p:sp>
      <p:pic>
        <p:nvPicPr>
          <p:cNvPr id="4" name="图片 3" descr="QQ20140306-2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751279"/>
            <a:ext cx="2565400" cy="1534583"/>
          </a:xfrm>
          <a:prstGeom prst="rect">
            <a:avLst/>
          </a:prstGeom>
        </p:spPr>
      </p:pic>
      <p:pic>
        <p:nvPicPr>
          <p:cNvPr id="5" name="图片 4" descr="QQ20140306-2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8" y="1751279"/>
            <a:ext cx="5000683" cy="171256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56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UINavigationBar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导</a:t>
            </a:r>
            <a:r>
              <a:rPr lang="zh-CN" altLang="en-US" dirty="0"/>
              <a:t>航条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显示在顶部的条</a:t>
            </a:r>
            <a:endParaRPr kumimoji="1" lang="zh-CN" altLang="en-US" sz="1800" dirty="0"/>
          </a:p>
        </p:txBody>
      </p:sp>
      <p:pic>
        <p:nvPicPr>
          <p:cNvPr id="6" name="图片 5" descr="QQ20140306-2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804458"/>
            <a:ext cx="2120900" cy="1047750"/>
          </a:xfrm>
          <a:prstGeom prst="rect">
            <a:avLst/>
          </a:prstGeom>
        </p:spPr>
      </p:pic>
      <p:pic>
        <p:nvPicPr>
          <p:cNvPr id="7" name="图片 6" descr="QQ20140306-2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19" y="1804458"/>
            <a:ext cx="5661781" cy="245237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29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5779"/>
            <a:ext cx="8372307" cy="4602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3" y="1736052"/>
            <a:ext cx="3680821" cy="2931720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6052"/>
            <a:ext cx="3187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5779"/>
            <a:ext cx="8372307" cy="4602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</a:t>
            </a:r>
            <a:r>
              <a:rPr kumimoji="1" lang="zh-CN" altLang="en-US" sz="1800" dirty="0"/>
              <a:t>响应</a:t>
            </a:r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36052"/>
            <a:ext cx="3289300" cy="161925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3" y="1736052"/>
            <a:ext cx="3721100" cy="2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87670"/>
            <a:ext cx="8372307" cy="4602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文本输入框可以弹出键盘，让用户输入文本内容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47943"/>
            <a:ext cx="3251200" cy="1661583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73" y="1747943"/>
            <a:ext cx="3784600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UITextView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能滚动</a:t>
            </a:r>
            <a:r>
              <a:rPr lang="zh-CN" altLang="en-US" dirty="0"/>
              <a:t>的文字显示控件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如果文字内容比较多，需要换行显示，并且需要编辑</a:t>
            </a:r>
            <a:endParaRPr kumimoji="1" lang="zh-CN" altLang="en-US" sz="1800" dirty="0"/>
          </a:p>
        </p:txBody>
      </p:sp>
      <p:pic>
        <p:nvPicPr>
          <p:cNvPr id="6" name="图片 5" descr="QQ20140306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95454"/>
            <a:ext cx="2349500" cy="1492250"/>
          </a:xfrm>
          <a:prstGeom prst="rect">
            <a:avLst/>
          </a:prstGeom>
        </p:spPr>
      </p:pic>
      <p:pic>
        <p:nvPicPr>
          <p:cNvPr id="7" name="图片 6" descr="QQ20140306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73" y="1795454"/>
            <a:ext cx="4711700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UIProgressView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进度</a:t>
            </a:r>
            <a:r>
              <a:rPr lang="zh-TW" altLang="en-US" dirty="0"/>
              <a:t>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87670"/>
            <a:ext cx="8372307" cy="4602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水平进度条，比如显示文件的下载进度，程序的启动进度</a:t>
            </a:r>
            <a:endParaRPr kumimoji="1" lang="zh-CN" altLang="en-US" sz="1800" dirty="0"/>
          </a:p>
        </p:txBody>
      </p:sp>
      <p:pic>
        <p:nvPicPr>
          <p:cNvPr id="8" name="图片 7" descr="QQ2014030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47943"/>
            <a:ext cx="3238500" cy="1651000"/>
          </a:xfrm>
          <a:prstGeom prst="rect">
            <a:avLst/>
          </a:prstGeom>
        </p:spPr>
      </p:pic>
      <p:pic>
        <p:nvPicPr>
          <p:cNvPr id="9" name="图片 8" descr="QQ20140306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855572"/>
            <a:ext cx="7543800" cy="1058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UISlider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TW" altLang="en-US" dirty="0" smtClean="0"/>
              <a:t>滑块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87670"/>
            <a:ext cx="8372307" cy="4602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个数值之间滑动选择，比如调节音量大小</a:t>
            </a:r>
            <a:endParaRPr kumimoji="1" lang="zh-CN" altLang="en-US" sz="1800" dirty="0"/>
          </a:p>
        </p:txBody>
      </p:sp>
      <p:pic>
        <p:nvPicPr>
          <p:cNvPr id="4" name="图片 3" descr="QQ2014030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747943"/>
            <a:ext cx="3111500" cy="1270000"/>
          </a:xfrm>
          <a:prstGeom prst="rect">
            <a:avLst/>
          </a:prstGeom>
        </p:spPr>
      </p:pic>
      <p:pic>
        <p:nvPicPr>
          <p:cNvPr id="5" name="图片 4" descr="QQ20140306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70" y="1747943"/>
            <a:ext cx="3379605" cy="2012763"/>
          </a:xfrm>
          <a:prstGeom prst="rect">
            <a:avLst/>
          </a:prstGeom>
        </p:spPr>
      </p:pic>
      <p:pic>
        <p:nvPicPr>
          <p:cNvPr id="8" name="图片 7" descr="QQ20140306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4058598"/>
            <a:ext cx="7289800" cy="10265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UIActivityIndicator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圈圈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276166"/>
            <a:ext cx="8372307" cy="35751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一直在转圈圈，表示让用户等待</a:t>
            </a:r>
            <a:endParaRPr kumimoji="1" lang="zh-CN" altLang="en-US" sz="1800" dirty="0"/>
          </a:p>
        </p:txBody>
      </p:sp>
      <p:pic>
        <p:nvPicPr>
          <p:cNvPr id="4" name="图片 3" descr="QQ2014030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862174"/>
            <a:ext cx="2159000" cy="1418167"/>
          </a:xfrm>
          <a:prstGeom prst="rect">
            <a:avLst/>
          </a:prstGeom>
        </p:spPr>
      </p:pic>
      <p:pic>
        <p:nvPicPr>
          <p:cNvPr id="5" name="图片 4" descr="QQ20140306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45" y="1862174"/>
            <a:ext cx="4102100" cy="15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三方框架的设计" id="{BAB9735E-70C8-7645-B8C4-F0D1F81AAAEC}" vid="{95387043-0F1D-4E4A-9BD9-6B8FBC39F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961</TotalTime>
  <Words>372</Words>
  <Application>Microsoft Macintosh PowerPoint</Application>
  <PresentationFormat>全屏显示(16:10)</PresentationFormat>
  <Paragraphs>72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默认主题</vt:lpstr>
      <vt:lpstr>UI控件概览</vt:lpstr>
      <vt:lpstr>可能用得上的UI控件</vt:lpstr>
      <vt:lpstr>UILabel – 文本标签</vt:lpstr>
      <vt:lpstr>UIButton – 按钮</vt:lpstr>
      <vt:lpstr>UITextField – 文本输入框</vt:lpstr>
      <vt:lpstr>UITextView – 能滚动的文字显示控件</vt:lpstr>
      <vt:lpstr>UIProgressView – 进度条</vt:lpstr>
      <vt:lpstr>UISlider – 滑块</vt:lpstr>
      <vt:lpstr>UIActivityIndicator – 圈圈</vt:lpstr>
      <vt:lpstr>UIAlertView – 对话框（中间弹框）</vt:lpstr>
      <vt:lpstr>UIActionSheet – 底部弹框</vt:lpstr>
      <vt:lpstr>UIScrollView – 滚动的控件</vt:lpstr>
      <vt:lpstr>UIPageControl – 分页控件</vt:lpstr>
      <vt:lpstr>UITableView – 表格</vt:lpstr>
      <vt:lpstr>UICollectionView – 九宫格</vt:lpstr>
      <vt:lpstr>UIWebView – 网页显示控件</vt:lpstr>
      <vt:lpstr>UISwitch – 开关</vt:lpstr>
      <vt:lpstr>UISegmentControl – 选项卡</vt:lpstr>
      <vt:lpstr>UIPickerView – 选择器</vt:lpstr>
      <vt:lpstr>UIDatePicker – 日期选择器</vt:lpstr>
      <vt:lpstr>UIToolbar – 工具条</vt:lpstr>
      <vt:lpstr>UINavigationBar – 导航条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450</cp:revision>
  <dcterms:created xsi:type="dcterms:W3CDTF">2013-07-22T07:36:09Z</dcterms:created>
  <dcterms:modified xsi:type="dcterms:W3CDTF">2015-12-14T11:54:34Z</dcterms:modified>
</cp:coreProperties>
</file>