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12"/>
  </p:notesMasterIdLst>
  <p:sldIdLst>
    <p:sldId id="311" r:id="rId2"/>
    <p:sldId id="316" r:id="rId3"/>
    <p:sldId id="309" r:id="rId4"/>
    <p:sldId id="287" r:id="rId5"/>
    <p:sldId id="325" r:id="rId6"/>
    <p:sldId id="340" r:id="rId7"/>
    <p:sldId id="341" r:id="rId8"/>
    <p:sldId id="331" r:id="rId9"/>
    <p:sldId id="332" r:id="rId10"/>
    <p:sldId id="312" r:id="rId11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1"/>
          </p14:sldIdLst>
        </p14:section>
        <p14:section name="UIButton" id="{1A6C7F3A-4C18-6246-852E-B35DC72EC671}">
          <p14:sldIdLst>
            <p14:sldId id="316"/>
            <p14:sldId id="309"/>
            <p14:sldId id="287"/>
            <p14:sldId id="325"/>
            <p14:sldId id="340"/>
            <p14:sldId id="341"/>
          </p14:sldIdLst>
        </p14:section>
        <p14:section name="UIButton、UIImageView、UILabel的选择" id="{B49D6DFC-535D-1B45-ADB1-FEE0511A21A2}">
          <p14:sldIdLst>
            <p14:sldId id="331"/>
            <p14:sldId id="332"/>
          </p14:sldIdLst>
        </p14:section>
        <p14:section name="代码创建按钮" id="{28446B40-617E-1541-8EE7-36FB2F59D78F}">
          <p14:sldIdLst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93" d="100"/>
          <a:sy n="93" d="100"/>
        </p:scale>
        <p:origin x="-1032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38496-DF97-6640-952D-887B15A375BB}" type="datetimeFigureOut">
              <a:t>15/12/18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E6F2-4DC5-0049-9683-628A7A0E7D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70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306273" y="5118100"/>
            <a:ext cx="25314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394860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53973" y="5232400"/>
            <a:ext cx="25314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40746" y="1888831"/>
            <a:ext cx="8498454" cy="777875"/>
          </a:xfrm>
        </p:spPr>
        <p:txBody>
          <a:bodyPr/>
          <a:lstStyle/>
          <a:p>
            <a:pPr algn="ctr"/>
            <a:r>
              <a:rPr lang="en-US" altLang="zh-CN" smtClean="0"/>
              <a:t>01-UIButton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40746" y="2920791"/>
            <a:ext cx="8498454" cy="6237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叶建华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</a:t>
            </a:r>
            <a:r>
              <a:rPr lang="en-US" altLang="zh-CN" dirty="0" smtClean="0"/>
              <a:t>/www.520it.com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1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到代码的转换</a:t>
            </a:r>
            <a:endParaRPr kumimoji="1" lang="zh-CN" altLang="en-US" dirty="0"/>
          </a:p>
        </p:txBody>
      </p:sp>
      <p:pic>
        <p:nvPicPr>
          <p:cNvPr id="4" name="图片 3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77033"/>
            <a:ext cx="2276164" cy="19350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446" y="3874597"/>
            <a:ext cx="8260920" cy="1569660"/>
          </a:xfrm>
          <a:prstGeom prst="rect">
            <a:avLst/>
          </a:prstGeom>
          <a:noFill/>
          <a:ln w="19050" cmpd="sng">
            <a:solidFill>
              <a:srgbClr val="0000FF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创建一个自定义的按钮</a:t>
            </a:r>
            <a:endParaRPr lang="en-US" altLang="zh-CN" sz="1200" dirty="0" smtClean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*btn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buttonWithType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UIButtonTypeCustom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200" dirty="0">
                <a:solidFill>
                  <a:srgbClr val="C41A16"/>
                </a:solidFill>
                <a:latin typeface="STHeitiSC-Light"/>
              </a:rPr>
              <a:t>点我啊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1595283" y="3212084"/>
            <a:ext cx="0" cy="6625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QQ20140308-2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7" y="1700462"/>
            <a:ext cx="1282700" cy="1047750"/>
          </a:xfrm>
          <a:prstGeom prst="rect">
            <a:avLst/>
          </a:prstGeom>
        </p:spPr>
      </p:pic>
      <p:cxnSp>
        <p:nvCxnSpPr>
          <p:cNvPr id="10" name="直线箭头连接符 9"/>
          <p:cNvCxnSpPr>
            <a:endCxn id="8" idx="2"/>
          </p:cNvCxnSpPr>
          <p:nvPr/>
        </p:nvCxnSpPr>
        <p:spPr>
          <a:xfrm flipV="1">
            <a:off x="7078137" y="2748213"/>
            <a:ext cx="0" cy="112638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69"/>
            <a:ext cx="8545214" cy="3891958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还有一个</a:t>
            </a:r>
            <a:r>
              <a:rPr kumimoji="1" lang="zh-CN" altLang="en-US" sz="1600" dirty="0" smtClean="0"/>
              <a:t>非常重要的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</a:t>
            </a:r>
            <a:r>
              <a:rPr kumimoji="1" lang="en-US" altLang="zh-CN" sz="1600" dirty="0" smtClean="0"/>
              <a:t>---UIButton</a:t>
            </a:r>
            <a:r>
              <a:rPr kumimoji="1" lang="zh-CN" altLang="en-US" sz="1600" dirty="0" smtClean="0"/>
              <a:t>，俗称“按钮”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一般情况下，点击某个控件后，会做出相应反应的都是按钮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按钮的功能比较多，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既能显示文字，又能显示图片</a:t>
            </a:r>
            <a:r>
              <a:rPr kumimoji="1" lang="zh-CN" altLang="en-US" sz="1600" dirty="0" smtClean="0"/>
              <a:t>，还能随时调整内部图片和文字的位置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92" y="3275758"/>
            <a:ext cx="3727057" cy="519507"/>
          </a:xfrm>
          <a:prstGeom prst="rect">
            <a:avLst/>
          </a:prstGeom>
        </p:spPr>
      </p:pic>
      <p:pic>
        <p:nvPicPr>
          <p:cNvPr id="7" name="图片 6" descr="QQ20140308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40" y="4371400"/>
            <a:ext cx="1533922" cy="58481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图片 7" descr="QQ20140308-8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7" y="2336032"/>
            <a:ext cx="1591925" cy="7269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308-7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5" y="4130248"/>
            <a:ext cx="2622692" cy="1267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 descr="QQ20140308-6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3" y="3212594"/>
            <a:ext cx="2984645" cy="58267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图片 11" descr="QQ20140308-4@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619" y="4371401"/>
            <a:ext cx="3415157" cy="47816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692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1"/>
            <a:ext cx="8545214" cy="3880454"/>
          </a:xfrm>
        </p:spPr>
        <p:txBody>
          <a:bodyPr>
            <a:norm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normal</a:t>
            </a:r>
            <a:r>
              <a:rPr kumimoji="1" lang="zh-CN" altLang="en-US" sz="1600" dirty="0"/>
              <a:t>（普通状态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默认情况（</a:t>
            </a:r>
            <a:r>
              <a:rPr kumimoji="1" lang="en-US" altLang="zh-CN" sz="1600" dirty="0" smtClean="0"/>
              <a:t>Default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UIControlStateNormal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FF0000"/>
                </a:solidFill>
              </a:rPr>
              <a:t>highlighted</a:t>
            </a:r>
            <a:r>
              <a:rPr kumimoji="1" lang="zh-CN" altLang="en-US" sz="1600" dirty="0"/>
              <a:t>（高亮状态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按钮被按</a:t>
            </a:r>
            <a:r>
              <a:rPr kumimoji="1" lang="zh-CN" altLang="en-US" sz="1600" dirty="0"/>
              <a:t>下去的时候（手指还未松开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UIControlStateHighlighted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2E0D6E"/>
              </a:solidFill>
              <a:latin typeface="Menlo-Regular"/>
            </a:endParaRPr>
          </a:p>
          <a:p>
            <a:r>
              <a:rPr kumimoji="1" lang="en-US" altLang="zh-CN" sz="1600" dirty="0" smtClean="0">
                <a:solidFill>
                  <a:srgbClr val="FF0000"/>
                </a:solidFill>
              </a:rPr>
              <a:t>disabled</a:t>
            </a:r>
            <a:r>
              <a:rPr kumimoji="1" lang="zh-CN" altLang="en-US" sz="1600" dirty="0" smtClean="0"/>
              <a:t>（失效状态，不可用状态）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enabled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NO</a:t>
            </a:r>
            <a:r>
              <a:rPr kumimoji="1" lang="zh-CN" altLang="en-US" sz="1600" dirty="0" smtClean="0"/>
              <a:t>，就是处于</a:t>
            </a:r>
            <a:r>
              <a:rPr kumimoji="1" lang="en-US" altLang="zh-CN" sz="1600" dirty="0" smtClean="0"/>
              <a:t>disable</a:t>
            </a:r>
            <a:r>
              <a:rPr kumimoji="1" lang="zh-CN" altLang="en-US" sz="1600" dirty="0" smtClean="0"/>
              <a:t>状态，代表按钮不可以被点击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UIControlStateDisabled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Inception_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1" y="1227668"/>
            <a:ext cx="803070" cy="684435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7600723" y="3578138"/>
            <a:ext cx="1026350" cy="874730"/>
            <a:chOff x="7660450" y="3920395"/>
            <a:chExt cx="1026350" cy="1049676"/>
          </a:xfrm>
        </p:grpSpPr>
        <p:pic>
          <p:nvPicPr>
            <p:cNvPr id="5" name="图片 4" descr="Inception_button副本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450" y="3920395"/>
              <a:ext cx="1026350" cy="1049676"/>
            </a:xfrm>
            <a:prstGeom prst="rect">
              <a:avLst/>
            </a:prstGeom>
          </p:spPr>
        </p:pic>
        <p:cxnSp>
          <p:nvCxnSpPr>
            <p:cNvPr id="7" name="直线连接符 6"/>
            <p:cNvCxnSpPr/>
            <p:nvPr/>
          </p:nvCxnSpPr>
          <p:spPr>
            <a:xfrm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buttonpu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08" y="2433407"/>
            <a:ext cx="1389035" cy="8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设置按钮的背景图片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268" y="1227670"/>
            <a:ext cx="8766092" cy="61309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设置按钮在不同状态下的背景图片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（为了保证高亮状态下的图片正常显示，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必须设置按钮的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type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custom</a:t>
            </a:r>
            <a:r>
              <a:rPr kumimoji="1" lang="zh-CN" altLang="en-US" sz="1800" dirty="0" smtClean="0"/>
              <a:t>）</a:t>
            </a:r>
            <a:endParaRPr kumimoji="1" lang="en-US" altLang="zh-CN" sz="1800" dirty="0"/>
          </a:p>
        </p:txBody>
      </p:sp>
      <p:pic>
        <p:nvPicPr>
          <p:cNvPr id="4" name="图片 3" descr="QQ20140315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74" y="2044480"/>
            <a:ext cx="3276600" cy="2730500"/>
          </a:xfrm>
          <a:prstGeom prst="rect">
            <a:avLst/>
          </a:prstGeom>
        </p:spPr>
      </p:pic>
      <p:pic>
        <p:nvPicPr>
          <p:cNvPr id="7" name="图片 6" descr="QQ20140315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57" y="2044480"/>
            <a:ext cx="3162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按钮的样式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65"/>
            <a:ext cx="8229600" cy="398171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实际上，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自带了很多种不同的样式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在用代码创建按钮的同时指定按钮样式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400" kern="0" dirty="0">
                <a:solidFill>
                  <a:srgbClr val="5C2699"/>
                </a:solidFill>
                <a:latin typeface="Menlo Regular"/>
                <a:ea typeface="宋体"/>
              </a:rPr>
              <a:t>UIButton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 *btn = [</a:t>
            </a:r>
            <a:r>
              <a:rPr lang="en-US" altLang="zh-CN" sz="1400" kern="0" dirty="0">
                <a:solidFill>
                  <a:srgbClr val="5C2699"/>
                </a:solidFill>
                <a:latin typeface="Menlo Regular"/>
                <a:ea typeface="宋体"/>
              </a:rPr>
              <a:t>UIButton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 </a:t>
            </a:r>
            <a:r>
              <a:rPr lang="en-US" altLang="zh-CN" sz="1400" kern="0" dirty="0" smtClean="0">
                <a:solidFill>
                  <a:srgbClr val="2E0D6E"/>
                </a:solidFill>
                <a:latin typeface="Menlo Regular"/>
                <a:ea typeface="宋体"/>
              </a:rPr>
              <a:t>buttonWithType</a:t>
            </a:r>
            <a:r>
              <a:rPr lang="en-US" altLang="zh-CN" sz="1400" kern="0" dirty="0" smtClean="0">
                <a:solidFill>
                  <a:srgbClr val="000000"/>
                </a:solidFill>
                <a:latin typeface="Menlo Regular"/>
                <a:ea typeface="宋体"/>
              </a:rPr>
              <a:t>:</a:t>
            </a: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UIButtonTypeCustom</a:t>
            </a:r>
            <a:r>
              <a:rPr lang="en-US" altLang="zh-CN" sz="1400" kern="0" dirty="0" smtClean="0">
                <a:solidFill>
                  <a:srgbClr val="000000"/>
                </a:solidFill>
                <a:latin typeface="Menlo Regular"/>
                <a:ea typeface="宋体"/>
              </a:rPr>
              <a:t>]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;</a:t>
            </a:r>
            <a:r>
              <a:rPr lang="zh-CN" altLang="zh-CN" sz="1400" dirty="0"/>
              <a:t> </a:t>
            </a:r>
            <a:endParaRPr lang="en-US" altLang="zh-CN" sz="1400" dirty="0" smtClean="0"/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UIButtonTypeCustom</a:t>
            </a:r>
            <a:r>
              <a:rPr lang="zh-CN" altLang="zh-CN" sz="1400" kern="100" dirty="0">
                <a:latin typeface="Cambria"/>
                <a:ea typeface="宋体"/>
                <a:cs typeface="Times New Roman"/>
              </a:rPr>
              <a:t>：无类型，按钮</a:t>
            </a:r>
            <a:r>
              <a:rPr lang="zh-CN" altLang="zh-CN" sz="1400" kern="100" dirty="0" smtClean="0">
                <a:latin typeface="Cambria"/>
                <a:ea typeface="宋体"/>
                <a:cs typeface="Times New Roman"/>
              </a:rPr>
              <a:t>的内容需要自定义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 smtClean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UIButtonTypeDetailDisclosure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zh-CN" altLang="zh-CN" sz="1400" kern="0" dirty="0">
                <a:solidFill>
                  <a:srgbClr val="000000"/>
                </a:solidFill>
                <a:latin typeface="Cambria"/>
                <a:ea typeface="Menlo Regular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UIButtonTypeInfoLight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UIButtonTypeInfoDark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 algn="just">
              <a:spcAft>
                <a:spcPts val="600"/>
              </a:spcAft>
              <a:buFont typeface="Wingdings" charset="2"/>
              <a:buChar char="Ø"/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UIButtonTypeContactAdd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100" dirty="0">
                <a:latin typeface="Cambria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endParaRPr kumimoji="1" lang="zh-CN" altLang="en-US" sz="1400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5378"/>
            <a:ext cx="2552261" cy="867435"/>
          </a:xfrm>
          <a:prstGeom prst="rect">
            <a:avLst/>
          </a:prstGeom>
        </p:spPr>
      </p:pic>
      <p:pic>
        <p:nvPicPr>
          <p:cNvPr id="5" name="图片 4" descr="QQ20140308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46" y="1560422"/>
            <a:ext cx="2019300" cy="11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98" y="1036854"/>
            <a:ext cx="8641847" cy="3923771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)setTitle:(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)setTitleColor:(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*)color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state;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设置按钮的文字颜色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)setImage:(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设置按钮内部的小图片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)setBackgroundImage:(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state;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设置按钮的背景图片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33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98" y="1014378"/>
            <a:ext cx="8641847" cy="439155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Menlo-Regular"/>
              </a:rPr>
              <a:t>设置按钮的文字字体（需要拿到按钮内部的</a:t>
            </a:r>
            <a:r>
              <a:rPr kumimoji="1" lang="en-US" altLang="zh-CN" sz="1400" dirty="0">
                <a:solidFill>
                  <a:srgbClr val="000000"/>
                </a:solidFill>
                <a:latin typeface="Menlo-Regular"/>
              </a:rPr>
              <a:t>label</a:t>
            </a:r>
            <a:r>
              <a:rPr kumimoji="1" lang="zh-CN" altLang="en-US" sz="1400" dirty="0">
                <a:solidFill>
                  <a:srgbClr val="000000"/>
                </a:solidFill>
                <a:latin typeface="Menlo-Regular"/>
              </a:rPr>
              <a:t>来设置）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btn.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titleLabel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font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systemFontOfSize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*)titleColorForState:(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获得按钮的文字颜色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获得按钮内部的小图片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*)backgroundImageForState:(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获得按钮的背景图片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5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UIButton、UIImageView、UILabel的选择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0"/>
            <a:ext cx="8332250" cy="389728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kumimoji="1" lang="en-US" altLang="zh-CN" sz="1600" dirty="0" err="1" smtClean="0"/>
              <a:t>UIButton</a:t>
            </a:r>
            <a:endParaRPr kumimoji="1"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600" dirty="0" smtClean="0"/>
              <a:t>特点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既能显示文字，又能显示图片（能显示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张图片，背景图片、内容图片）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长按高亮的时候可以切换图片</a:t>
            </a:r>
            <a:r>
              <a:rPr kumimoji="1" lang="en-US" altLang="zh-CN" sz="1600" dirty="0"/>
              <a:t>\</a:t>
            </a:r>
            <a:r>
              <a:rPr kumimoji="1" lang="zh-CN" altLang="en-US" sz="1600" dirty="0"/>
              <a:t>文字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直接通过</a:t>
            </a:r>
            <a:r>
              <a:rPr kumimoji="1" lang="en-US" altLang="zh-CN" sz="1600" dirty="0"/>
              <a:t>addTarget...</a:t>
            </a:r>
            <a:r>
              <a:rPr kumimoji="1" lang="zh-CN" altLang="en-US" sz="1600" dirty="0"/>
              <a:t>方法监听点击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en-US" altLang="zh-CN" sz="1600" dirty="0" smtClean="0"/>
              <a:t>UIImageView</a:t>
            </a:r>
          </a:p>
          <a:p>
            <a:pPr>
              <a:buFont typeface="Symbol" charset="2"/>
              <a:buChar char="-"/>
            </a:pPr>
            <a:r>
              <a:rPr kumimoji="1" lang="zh-CN" altLang="en-US" sz="1600" dirty="0" smtClean="0"/>
              <a:t>能显示图片，不能</a:t>
            </a:r>
            <a:r>
              <a:rPr kumimoji="1" lang="zh-CN" altLang="en-US" sz="1600" dirty="0"/>
              <a:t>直接通过</a:t>
            </a:r>
            <a:r>
              <a:rPr kumimoji="1" lang="en-US" altLang="zh-CN" sz="1600" dirty="0"/>
              <a:t>addTarget...</a:t>
            </a:r>
            <a:r>
              <a:rPr kumimoji="1" lang="zh-CN" altLang="en-US" sz="1600" dirty="0"/>
              <a:t>方法监听点击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600" dirty="0"/>
              <a:t>UILabel</a:t>
            </a:r>
          </a:p>
          <a:p>
            <a:pPr>
              <a:buFont typeface="Symbol" charset="2"/>
              <a:buChar char="-"/>
            </a:pPr>
            <a:r>
              <a:rPr kumimoji="1" lang="zh-CN" altLang="en-US" sz="1600" dirty="0" smtClean="0"/>
              <a:t>能显示文字，不能</a:t>
            </a:r>
            <a:r>
              <a:rPr kumimoji="1" lang="zh-CN" altLang="en-US" sz="1600" dirty="0"/>
              <a:t>直接通过</a:t>
            </a:r>
            <a:r>
              <a:rPr kumimoji="1" lang="en-US" altLang="zh-CN" sz="1600" dirty="0"/>
              <a:t>addTarget...</a:t>
            </a:r>
            <a:r>
              <a:rPr kumimoji="1" lang="zh-CN" altLang="en-US" sz="1600" dirty="0"/>
              <a:t>方法监听点击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590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UIButton、UIImageView、UILabel的选择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7"/>
            <a:ext cx="8332250" cy="3998437"/>
          </a:xfrm>
        </p:spPr>
        <p:txBody>
          <a:bodyPr>
            <a:normAutofit lnSpcReduction="10000"/>
          </a:bodyPr>
          <a:lstStyle/>
          <a:p>
            <a:r>
              <a:rPr kumimoji="1" lang="en-US" altLang="en-US" sz="1400" dirty="0"/>
              <a:t>选择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仅仅是显示数据，不需要点击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建议选择</a:t>
            </a:r>
            <a:r>
              <a:rPr kumimoji="1" lang="en-US" altLang="zh-CN" sz="1400" dirty="0"/>
              <a:t>UIImageView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UILabel</a:t>
            </a:r>
          </a:p>
          <a:p>
            <a:pPr>
              <a:buFont typeface="Symbol" charset="2"/>
              <a:buChar char="-"/>
            </a:pP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不仅显示数据，还需要监听点击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建议选择</a:t>
            </a:r>
            <a:r>
              <a:rPr kumimoji="1" lang="en-US" altLang="zh-CN" sz="1400" dirty="0"/>
              <a:t>UIButton</a:t>
            </a:r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其实</a:t>
            </a:r>
            <a:r>
              <a:rPr kumimoji="1" lang="en-US" altLang="zh-CN" sz="1400" dirty="0"/>
              <a:t>UIImageView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UILabel</a:t>
            </a:r>
            <a:r>
              <a:rPr kumimoji="1" lang="zh-CN" altLang="en-US" sz="1400" dirty="0"/>
              <a:t>也可以通过手势识别器来监听（后面课程会学）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长按控件后，会改变显示的内容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不用考虑了，选择</a:t>
            </a:r>
            <a:r>
              <a:rPr kumimoji="1" lang="en-US" altLang="zh-CN" sz="1400" dirty="0"/>
              <a:t>UIButton</a:t>
            </a:r>
            <a:r>
              <a:rPr kumimoji="1" lang="zh-CN" altLang="en-US" sz="1400" dirty="0"/>
              <a:t>（因为</a:t>
            </a:r>
            <a:r>
              <a:rPr kumimoji="1" lang="en-US" altLang="zh-CN" sz="1400" dirty="0"/>
              <a:t>UIButton</a:t>
            </a:r>
            <a:r>
              <a:rPr kumimoji="1" lang="zh-CN" altLang="en-US" sz="1400" dirty="0"/>
              <a:t>有</a:t>
            </a:r>
            <a:r>
              <a:rPr kumimoji="1" lang="en-US" altLang="zh-CN" sz="1400" dirty="0"/>
              <a:t>highlighted</a:t>
            </a:r>
            <a:r>
              <a:rPr kumimoji="1" lang="zh-CN" altLang="en-US" sz="1400" dirty="0"/>
              <a:t>这种状态）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同时显示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张图片：背景图片、内容图片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不用考虑了，选择</a:t>
            </a:r>
            <a:r>
              <a:rPr kumimoji="1" lang="en-US" altLang="zh-CN" sz="1400" dirty="0"/>
              <a:t>UIButton</a:t>
            </a:r>
          </a:p>
        </p:txBody>
      </p:sp>
    </p:spTree>
    <p:extLst>
      <p:ext uri="{BB962C8B-B14F-4D97-AF65-F5344CB8AC3E}">
        <p14:creationId xmlns:p14="http://schemas.microsoft.com/office/powerpoint/2010/main" val="3373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第三方框架的设计" id="{BAB9735E-70C8-7645-B8C4-F0D1F81AAAEC}" vid="{95387043-0F1D-4E4A-9BD9-6B8FBC39FF44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3011</TotalTime>
  <Words>490</Words>
  <Application>Microsoft Macintosh PowerPoint</Application>
  <PresentationFormat>全屏显示(16:10)</PresentationFormat>
  <Paragraphs>96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默认主题</vt:lpstr>
      <vt:lpstr>01-UIButton</vt:lpstr>
      <vt:lpstr>什么是按钮</vt:lpstr>
      <vt:lpstr>UIButton的状态</vt:lpstr>
      <vt:lpstr>设置按钮的背景图片</vt:lpstr>
      <vt:lpstr>按钮的样式</vt:lpstr>
      <vt:lpstr>UIButton的常见设置</vt:lpstr>
      <vt:lpstr>UIButton的常见设置</vt:lpstr>
      <vt:lpstr>UIButton、UIImageView、UILabel的选择</vt:lpstr>
      <vt:lpstr>UIButton、UIImageView、UILabel的选择</vt:lpstr>
      <vt:lpstr>Storyboard到代码的转换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建华 叶</cp:lastModifiedBy>
  <cp:revision>862</cp:revision>
  <dcterms:created xsi:type="dcterms:W3CDTF">2013-07-22T07:36:09Z</dcterms:created>
  <dcterms:modified xsi:type="dcterms:W3CDTF">2015-12-18T00:46:21Z</dcterms:modified>
</cp:coreProperties>
</file>