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7" r:id="rId2"/>
    <p:sldId id="292" r:id="rId3"/>
    <p:sldId id="348" r:id="rId4"/>
    <p:sldId id="293" r:id="rId5"/>
    <p:sldId id="335" r:id="rId6"/>
    <p:sldId id="309" r:id="rId7"/>
    <p:sldId id="294" r:id="rId8"/>
    <p:sldId id="299" r:id="rId9"/>
    <p:sldId id="313" r:id="rId10"/>
    <p:sldId id="351" r:id="rId11"/>
    <p:sldId id="296" r:id="rId12"/>
    <p:sldId id="346" r:id="rId13"/>
    <p:sldId id="336" r:id="rId14"/>
    <p:sldId id="297" r:id="rId15"/>
    <p:sldId id="354" r:id="rId16"/>
    <p:sldId id="316" r:id="rId17"/>
    <p:sldId id="339" r:id="rId18"/>
    <p:sldId id="353" r:id="rId19"/>
    <p:sldId id="333" r:id="rId20"/>
    <p:sldId id="341" r:id="rId21"/>
    <p:sldId id="340" r:id="rId22"/>
    <p:sldId id="349" r:id="rId23"/>
    <p:sldId id="352" r:id="rId24"/>
    <p:sldId id="345" r:id="rId25"/>
    <p:sldId id="347" r:id="rId26"/>
    <p:sldId id="332" r:id="rId27"/>
    <p:sldId id="287" r:id="rId28"/>
    <p:sldId id="343" r:id="rId29"/>
    <p:sldId id="344" r:id="rId30"/>
    <p:sldId id="324" r:id="rId31"/>
    <p:sldId id="355" r:id="rId32"/>
    <p:sldId id="278" r:id="rId33"/>
    <p:sldId id="356" r:id="rId34"/>
    <p:sldId id="342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C0904"/>
    <a:srgbClr val="EF7C00"/>
    <a:srgbClr val="003D7C"/>
    <a:srgbClr val="0000FF"/>
    <a:srgbClr val="800000"/>
    <a:srgbClr val="FF6666"/>
    <a:srgbClr val="FC03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56" autoAdjust="0"/>
  </p:normalViewPr>
  <p:slideViewPr>
    <p:cSldViewPr snapToGrid="0" snapToObjects="1">
      <p:cViewPr>
        <p:scale>
          <a:sx n="76" d="100"/>
          <a:sy n="76" d="100"/>
        </p:scale>
        <p:origin x="-19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6B8E9-F1B8-7348-A3ED-560477A9F50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F44C85-1D3D-7B4E-96D3-2EFBD2FF428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 cmpd="sng"/>
      </dgm:spPr>
      <dgm:t>
        <a:bodyPr/>
        <a:lstStyle/>
        <a:p>
          <a:pPr rtl="0"/>
          <a:r>
            <a:rPr lang="en-US" dirty="0" smtClean="0"/>
            <a:t>Webserver</a:t>
          </a:r>
          <a:endParaRPr lang="mr-IN" dirty="0"/>
        </a:p>
      </dgm:t>
    </dgm:pt>
    <dgm:pt modelId="{FE181D29-AA3D-514A-B39E-9BF7E748A5AD}" type="parTrans" cxnId="{E2C2E2C6-539A-274F-BCD5-9E38324B6C43}">
      <dgm:prSet/>
      <dgm:spPr/>
      <dgm:t>
        <a:bodyPr/>
        <a:lstStyle/>
        <a:p>
          <a:endParaRPr lang="en-US"/>
        </a:p>
      </dgm:t>
    </dgm:pt>
    <dgm:pt modelId="{8A649C46-816C-7040-A725-F75E4357BA1C}" type="sibTrans" cxnId="{E2C2E2C6-539A-274F-BCD5-9E38324B6C43}">
      <dgm:prSet/>
      <dgm:spPr/>
      <dgm:t>
        <a:bodyPr/>
        <a:lstStyle/>
        <a:p>
          <a:endParaRPr lang="en-US"/>
        </a:p>
      </dgm:t>
    </dgm:pt>
    <dgm:pt modelId="{9656B231-CF8A-2540-962B-D1B62B3DA43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Syscalls</a:t>
          </a:r>
          <a:endParaRPr lang="en-US" dirty="0"/>
        </a:p>
      </dgm:t>
    </dgm:pt>
    <dgm:pt modelId="{51B2CAD8-5C2B-1B42-A85E-641A406D4FF6}" type="parTrans" cxnId="{39D4B011-E9BD-B240-8D64-9DBAE335EF9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8647BD-6EA8-9747-B09A-A5E7882A6D1D}" type="sibTrans" cxnId="{39D4B011-E9BD-B240-8D64-9DBAE335EF97}">
      <dgm:prSet/>
      <dgm:spPr/>
      <dgm:t>
        <a:bodyPr/>
        <a:lstStyle/>
        <a:p>
          <a:endParaRPr lang="en-US"/>
        </a:p>
      </dgm:t>
    </dgm:pt>
    <dgm:pt modelId="{33CE8691-F6C4-4E40-A3F3-CC76A1DAF54D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Threading</a:t>
          </a:r>
          <a:endParaRPr lang="en-US" dirty="0"/>
        </a:p>
      </dgm:t>
    </dgm:pt>
    <dgm:pt modelId="{0E0977B7-3563-044B-864F-78A422738D22}" type="parTrans" cxnId="{FFEED58F-26D5-9C42-8037-9215EB62ABA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C8280DA-421C-3F4F-B7A7-1A522F7C77CF}" type="sibTrans" cxnId="{FFEED58F-26D5-9C42-8037-9215EB62ABAE}">
      <dgm:prSet/>
      <dgm:spPr/>
      <dgm:t>
        <a:bodyPr/>
        <a:lstStyle/>
        <a:p>
          <a:endParaRPr lang="en-US"/>
        </a:p>
      </dgm:t>
    </dgm:pt>
    <dgm:pt modelId="{022E4336-7E0C-EA4D-A363-D059A090F62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Event Handling</a:t>
          </a:r>
          <a:endParaRPr lang="en-US" dirty="0"/>
        </a:p>
      </dgm:t>
    </dgm:pt>
    <dgm:pt modelId="{8800BD67-2DED-F94F-885B-AAB3B91B7BF7}" type="parTrans" cxnId="{CE561524-57E8-4B4F-A2D6-7174924B4A66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57B277B-877A-6844-BEB1-9D9A66CE66D3}" type="sibTrans" cxnId="{CE561524-57E8-4B4F-A2D6-7174924B4A66}">
      <dgm:prSet/>
      <dgm:spPr/>
      <dgm:t>
        <a:bodyPr/>
        <a:lstStyle/>
        <a:p>
          <a:endParaRPr lang="en-US"/>
        </a:p>
      </dgm:t>
    </dgm:pt>
    <dgm:pt modelId="{345BDF27-B61C-5142-9EAF-7C593653EF9E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mr-IN" dirty="0" smtClean="0"/>
            <a:t>Forking      </a:t>
          </a:r>
          <a:endParaRPr lang="en-US" dirty="0"/>
        </a:p>
      </dgm:t>
    </dgm:pt>
    <dgm:pt modelId="{2789FDBC-91FA-3143-8492-2F0E90C6EC40}" type="parTrans" cxnId="{1208E612-BED1-5944-AF36-D6FE99742B90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03760BA-8408-D44D-83EB-4118709F9171}" type="sibTrans" cxnId="{1208E612-BED1-5944-AF36-D6FE99742B90}">
      <dgm:prSet/>
      <dgm:spPr/>
      <dgm:t>
        <a:bodyPr/>
        <a:lstStyle/>
        <a:p>
          <a:endParaRPr lang="en-US"/>
        </a:p>
      </dgm:t>
    </dgm:pt>
    <dgm:pt modelId="{72AB3777-FE01-9744-AD33-34C62DAFA5FF}" type="pres">
      <dgm:prSet presAssocID="{0386B8E9-F1B8-7348-A3ED-560477A9F5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ABA684-5980-124B-8901-CF382D34855A}" type="pres">
      <dgm:prSet presAssocID="{BAF44C85-1D3D-7B4E-96D3-2EFBD2FF428A}" presName="root1" presStyleCnt="0"/>
      <dgm:spPr/>
      <dgm:t>
        <a:bodyPr/>
        <a:lstStyle/>
        <a:p>
          <a:endParaRPr lang="en-US"/>
        </a:p>
      </dgm:t>
    </dgm:pt>
    <dgm:pt modelId="{E45921F8-003D-394C-9E5A-ABE1B9C1CE55}" type="pres">
      <dgm:prSet presAssocID="{BAF44C85-1D3D-7B4E-96D3-2EFBD2FF42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967CA-4EA7-BF4E-8D4C-A42D18E50FF2}" type="pres">
      <dgm:prSet presAssocID="{BAF44C85-1D3D-7B4E-96D3-2EFBD2FF428A}" presName="level2hierChild" presStyleCnt="0"/>
      <dgm:spPr/>
      <dgm:t>
        <a:bodyPr/>
        <a:lstStyle/>
        <a:p>
          <a:endParaRPr lang="en-US"/>
        </a:p>
      </dgm:t>
    </dgm:pt>
    <dgm:pt modelId="{FA2561DE-49F8-C341-9A05-0AC247827EE4}" type="pres">
      <dgm:prSet presAssocID="{51B2CAD8-5C2B-1B42-A85E-641A406D4FF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906EBD34-0CEE-9146-924D-E4FF23B9886A}" type="pres">
      <dgm:prSet presAssocID="{51B2CAD8-5C2B-1B42-A85E-641A406D4FF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CC7B6BE-52CD-174A-B797-7F40ED59B15F}" type="pres">
      <dgm:prSet presAssocID="{9656B231-CF8A-2540-962B-D1B62B3DA439}" presName="root2" presStyleCnt="0"/>
      <dgm:spPr/>
      <dgm:t>
        <a:bodyPr/>
        <a:lstStyle/>
        <a:p>
          <a:endParaRPr lang="en-US"/>
        </a:p>
      </dgm:t>
    </dgm:pt>
    <dgm:pt modelId="{161F76B6-7A49-704B-8764-18929313811E}" type="pres">
      <dgm:prSet presAssocID="{9656B231-CF8A-2540-962B-D1B62B3DA43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724CB5-08D8-EF4B-AF72-697736844923}" type="pres">
      <dgm:prSet presAssocID="{9656B231-CF8A-2540-962B-D1B62B3DA439}" presName="level3hierChild" presStyleCnt="0"/>
      <dgm:spPr/>
      <dgm:t>
        <a:bodyPr/>
        <a:lstStyle/>
        <a:p>
          <a:endParaRPr lang="en-US"/>
        </a:p>
      </dgm:t>
    </dgm:pt>
    <dgm:pt modelId="{AFB2FCA4-8CCB-504C-8320-C9F63BC68EE6}" type="pres">
      <dgm:prSet presAssocID="{0E0977B7-3563-044B-864F-78A422738D22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4E1D9E5D-3CF5-8745-A6E1-A274D361942D}" type="pres">
      <dgm:prSet presAssocID="{0E0977B7-3563-044B-864F-78A422738D22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EB2838F-8CD1-0444-8A7C-CD18D1EB1219}" type="pres">
      <dgm:prSet presAssocID="{33CE8691-F6C4-4E40-A3F3-CC76A1DAF54D}" presName="root2" presStyleCnt="0"/>
      <dgm:spPr/>
      <dgm:t>
        <a:bodyPr/>
        <a:lstStyle/>
        <a:p>
          <a:endParaRPr lang="en-US"/>
        </a:p>
      </dgm:t>
    </dgm:pt>
    <dgm:pt modelId="{428AA6CF-DBC1-6E4F-9BA7-D512F2A7A4A0}" type="pres">
      <dgm:prSet presAssocID="{33CE8691-F6C4-4E40-A3F3-CC76A1DAF54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B92FC-E8B7-0F45-A463-D34D111A5E10}" type="pres">
      <dgm:prSet presAssocID="{33CE8691-F6C4-4E40-A3F3-CC76A1DAF54D}" presName="level3hierChild" presStyleCnt="0"/>
      <dgm:spPr/>
      <dgm:t>
        <a:bodyPr/>
        <a:lstStyle/>
        <a:p>
          <a:endParaRPr lang="en-US"/>
        </a:p>
      </dgm:t>
    </dgm:pt>
    <dgm:pt modelId="{D792AAFE-4993-EE49-BB75-A51D32E9AC3D}" type="pres">
      <dgm:prSet presAssocID="{8800BD67-2DED-F94F-885B-AAB3B91B7B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7A3F8013-A0D9-4542-8C92-E888AA14484B}" type="pres">
      <dgm:prSet presAssocID="{8800BD67-2DED-F94F-885B-AAB3B91B7B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483DF26-FF45-AD4A-A9BF-C5C78C4CA855}" type="pres">
      <dgm:prSet presAssocID="{022E4336-7E0C-EA4D-A363-D059A090F628}" presName="root2" presStyleCnt="0"/>
      <dgm:spPr/>
      <dgm:t>
        <a:bodyPr/>
        <a:lstStyle/>
        <a:p>
          <a:endParaRPr lang="en-US"/>
        </a:p>
      </dgm:t>
    </dgm:pt>
    <dgm:pt modelId="{548E6AE9-D536-3347-A92F-23C7BC51A45D}" type="pres">
      <dgm:prSet presAssocID="{022E4336-7E0C-EA4D-A363-D059A090F6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CAD7CB-A670-8945-AE38-21DB14799AFD}" type="pres">
      <dgm:prSet presAssocID="{022E4336-7E0C-EA4D-A363-D059A090F628}" presName="level3hierChild" presStyleCnt="0"/>
      <dgm:spPr/>
      <dgm:t>
        <a:bodyPr/>
        <a:lstStyle/>
        <a:p>
          <a:endParaRPr lang="en-US"/>
        </a:p>
      </dgm:t>
    </dgm:pt>
    <dgm:pt modelId="{1B48FEDC-89D6-7048-9D9E-4CF3077F6C20}" type="pres">
      <dgm:prSet presAssocID="{2789FDBC-91FA-3143-8492-2F0E90C6EC40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B08DAF76-F1FD-0D45-95E9-99E0E603053D}" type="pres">
      <dgm:prSet presAssocID="{2789FDBC-91FA-3143-8492-2F0E90C6EC40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6F05981-72C5-A740-8C7C-749DC5890819}" type="pres">
      <dgm:prSet presAssocID="{345BDF27-B61C-5142-9EAF-7C593653EF9E}" presName="root2" presStyleCnt="0"/>
      <dgm:spPr/>
      <dgm:t>
        <a:bodyPr/>
        <a:lstStyle/>
        <a:p>
          <a:endParaRPr lang="en-US"/>
        </a:p>
      </dgm:t>
    </dgm:pt>
    <dgm:pt modelId="{41A33720-BCFD-FC49-BC69-AE84D4F7C6CE}" type="pres">
      <dgm:prSet presAssocID="{345BDF27-B61C-5142-9EAF-7C593653EF9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80C1B5-070A-814A-9126-EEB38DC39198}" type="pres">
      <dgm:prSet presAssocID="{345BDF27-B61C-5142-9EAF-7C593653EF9E}" presName="level3hierChild" presStyleCnt="0"/>
      <dgm:spPr/>
      <dgm:t>
        <a:bodyPr/>
        <a:lstStyle/>
        <a:p>
          <a:endParaRPr lang="en-US"/>
        </a:p>
      </dgm:t>
    </dgm:pt>
  </dgm:ptLst>
  <dgm:cxnLst>
    <dgm:cxn modelId="{34522D06-2210-0345-B6D2-9D1734E6926A}" type="presOf" srcId="{0386B8E9-F1B8-7348-A3ED-560477A9F506}" destId="{72AB3777-FE01-9744-AD33-34C62DAFA5FF}" srcOrd="0" destOrd="0" presId="urn:microsoft.com/office/officeart/2005/8/layout/hierarchy2"/>
    <dgm:cxn modelId="{566C56D8-E592-7844-84F3-B3A41474CF4A}" type="presOf" srcId="{51B2CAD8-5C2B-1B42-A85E-641A406D4FF6}" destId="{906EBD34-0CEE-9146-924D-E4FF23B9886A}" srcOrd="1" destOrd="0" presId="urn:microsoft.com/office/officeart/2005/8/layout/hierarchy2"/>
    <dgm:cxn modelId="{C991F99A-1C86-D94D-BD5C-6C3037FD630D}" type="presOf" srcId="{9656B231-CF8A-2540-962B-D1B62B3DA439}" destId="{161F76B6-7A49-704B-8764-18929313811E}" srcOrd="0" destOrd="0" presId="urn:microsoft.com/office/officeart/2005/8/layout/hierarchy2"/>
    <dgm:cxn modelId="{E2C2E2C6-539A-274F-BCD5-9E38324B6C43}" srcId="{0386B8E9-F1B8-7348-A3ED-560477A9F506}" destId="{BAF44C85-1D3D-7B4E-96D3-2EFBD2FF428A}" srcOrd="0" destOrd="0" parTransId="{FE181D29-AA3D-514A-B39E-9BF7E748A5AD}" sibTransId="{8A649C46-816C-7040-A725-F75E4357BA1C}"/>
    <dgm:cxn modelId="{FFEED58F-26D5-9C42-8037-9215EB62ABAE}" srcId="{BAF44C85-1D3D-7B4E-96D3-2EFBD2FF428A}" destId="{33CE8691-F6C4-4E40-A3F3-CC76A1DAF54D}" srcOrd="1" destOrd="0" parTransId="{0E0977B7-3563-044B-864F-78A422738D22}" sibTransId="{EC8280DA-421C-3F4F-B7A7-1A522F7C77CF}"/>
    <dgm:cxn modelId="{1208E612-BED1-5944-AF36-D6FE99742B90}" srcId="{BAF44C85-1D3D-7B4E-96D3-2EFBD2FF428A}" destId="{345BDF27-B61C-5142-9EAF-7C593653EF9E}" srcOrd="3" destOrd="0" parTransId="{2789FDBC-91FA-3143-8492-2F0E90C6EC40}" sibTransId="{603760BA-8408-D44D-83EB-4118709F9171}"/>
    <dgm:cxn modelId="{D2FE8FB8-9066-CD47-9409-EF6B7A6F79D2}" type="presOf" srcId="{2789FDBC-91FA-3143-8492-2F0E90C6EC40}" destId="{B08DAF76-F1FD-0D45-95E9-99E0E603053D}" srcOrd="1" destOrd="0" presId="urn:microsoft.com/office/officeart/2005/8/layout/hierarchy2"/>
    <dgm:cxn modelId="{85181DD9-16C9-7E44-9F9D-0AF5E1257225}" type="presOf" srcId="{8800BD67-2DED-F94F-885B-AAB3B91B7BF7}" destId="{7A3F8013-A0D9-4542-8C92-E888AA14484B}" srcOrd="1" destOrd="0" presId="urn:microsoft.com/office/officeart/2005/8/layout/hierarchy2"/>
    <dgm:cxn modelId="{59CE51C0-5945-EC43-B5D3-E7C47CE6C7E5}" type="presOf" srcId="{0E0977B7-3563-044B-864F-78A422738D22}" destId="{4E1D9E5D-3CF5-8745-A6E1-A274D361942D}" srcOrd="1" destOrd="0" presId="urn:microsoft.com/office/officeart/2005/8/layout/hierarchy2"/>
    <dgm:cxn modelId="{39D4B011-E9BD-B240-8D64-9DBAE335EF97}" srcId="{BAF44C85-1D3D-7B4E-96D3-2EFBD2FF428A}" destId="{9656B231-CF8A-2540-962B-D1B62B3DA439}" srcOrd="0" destOrd="0" parTransId="{51B2CAD8-5C2B-1B42-A85E-641A406D4FF6}" sibTransId="{388647BD-6EA8-9747-B09A-A5E7882A6D1D}"/>
    <dgm:cxn modelId="{C21DFF49-2EEE-E541-BA81-B63D6D895827}" type="presOf" srcId="{BAF44C85-1D3D-7B4E-96D3-2EFBD2FF428A}" destId="{E45921F8-003D-394C-9E5A-ABE1B9C1CE55}" srcOrd="0" destOrd="0" presId="urn:microsoft.com/office/officeart/2005/8/layout/hierarchy2"/>
    <dgm:cxn modelId="{6F5AB485-5529-A145-BFB4-BCE65F3B4BA7}" type="presOf" srcId="{33CE8691-F6C4-4E40-A3F3-CC76A1DAF54D}" destId="{428AA6CF-DBC1-6E4F-9BA7-D512F2A7A4A0}" srcOrd="0" destOrd="0" presId="urn:microsoft.com/office/officeart/2005/8/layout/hierarchy2"/>
    <dgm:cxn modelId="{21ED2DC8-4070-F543-A34D-F6F0D7CEBFDC}" type="presOf" srcId="{51B2CAD8-5C2B-1B42-A85E-641A406D4FF6}" destId="{FA2561DE-49F8-C341-9A05-0AC247827EE4}" srcOrd="0" destOrd="0" presId="urn:microsoft.com/office/officeart/2005/8/layout/hierarchy2"/>
    <dgm:cxn modelId="{44481595-D411-A547-AB5C-37FF38127FBD}" type="presOf" srcId="{2789FDBC-91FA-3143-8492-2F0E90C6EC40}" destId="{1B48FEDC-89D6-7048-9D9E-4CF3077F6C20}" srcOrd="0" destOrd="0" presId="urn:microsoft.com/office/officeart/2005/8/layout/hierarchy2"/>
    <dgm:cxn modelId="{CE561524-57E8-4B4F-A2D6-7174924B4A66}" srcId="{BAF44C85-1D3D-7B4E-96D3-2EFBD2FF428A}" destId="{022E4336-7E0C-EA4D-A363-D059A090F628}" srcOrd="2" destOrd="0" parTransId="{8800BD67-2DED-F94F-885B-AAB3B91B7BF7}" sibTransId="{357B277B-877A-6844-BEB1-9D9A66CE66D3}"/>
    <dgm:cxn modelId="{F49A16A2-6DE9-AE4F-A1E3-AF048256BD33}" type="presOf" srcId="{8800BD67-2DED-F94F-885B-AAB3B91B7BF7}" destId="{D792AAFE-4993-EE49-BB75-A51D32E9AC3D}" srcOrd="0" destOrd="0" presId="urn:microsoft.com/office/officeart/2005/8/layout/hierarchy2"/>
    <dgm:cxn modelId="{28251779-7736-124E-935A-086F1A61A606}" type="presOf" srcId="{022E4336-7E0C-EA4D-A363-D059A090F628}" destId="{548E6AE9-D536-3347-A92F-23C7BC51A45D}" srcOrd="0" destOrd="0" presId="urn:microsoft.com/office/officeart/2005/8/layout/hierarchy2"/>
    <dgm:cxn modelId="{FD730410-52CA-C947-B7A8-9CFB3B77873B}" type="presOf" srcId="{0E0977B7-3563-044B-864F-78A422738D22}" destId="{AFB2FCA4-8CCB-504C-8320-C9F63BC68EE6}" srcOrd="0" destOrd="0" presId="urn:microsoft.com/office/officeart/2005/8/layout/hierarchy2"/>
    <dgm:cxn modelId="{98BEAF75-2EFD-1440-8E62-E30B54897154}" type="presOf" srcId="{345BDF27-B61C-5142-9EAF-7C593653EF9E}" destId="{41A33720-BCFD-FC49-BC69-AE84D4F7C6CE}" srcOrd="0" destOrd="0" presId="urn:microsoft.com/office/officeart/2005/8/layout/hierarchy2"/>
    <dgm:cxn modelId="{2B785B2A-45D9-4B47-8504-562D51C4E645}" type="presParOf" srcId="{72AB3777-FE01-9744-AD33-34C62DAFA5FF}" destId="{6DABA684-5980-124B-8901-CF382D34855A}" srcOrd="0" destOrd="0" presId="urn:microsoft.com/office/officeart/2005/8/layout/hierarchy2"/>
    <dgm:cxn modelId="{734EBD40-1D84-8D4B-9617-875B593C5060}" type="presParOf" srcId="{6DABA684-5980-124B-8901-CF382D34855A}" destId="{E45921F8-003D-394C-9E5A-ABE1B9C1CE55}" srcOrd="0" destOrd="0" presId="urn:microsoft.com/office/officeart/2005/8/layout/hierarchy2"/>
    <dgm:cxn modelId="{6D455568-D948-D943-8572-5C34AF20D601}" type="presParOf" srcId="{6DABA684-5980-124B-8901-CF382D34855A}" destId="{BA2967CA-4EA7-BF4E-8D4C-A42D18E50FF2}" srcOrd="1" destOrd="0" presId="urn:microsoft.com/office/officeart/2005/8/layout/hierarchy2"/>
    <dgm:cxn modelId="{BB61EAE3-EC0F-DB40-81CD-4EE7985F57E2}" type="presParOf" srcId="{BA2967CA-4EA7-BF4E-8D4C-A42D18E50FF2}" destId="{FA2561DE-49F8-C341-9A05-0AC247827EE4}" srcOrd="0" destOrd="0" presId="urn:microsoft.com/office/officeart/2005/8/layout/hierarchy2"/>
    <dgm:cxn modelId="{59EDB4EF-CA2C-8843-9491-60A487449036}" type="presParOf" srcId="{FA2561DE-49F8-C341-9A05-0AC247827EE4}" destId="{906EBD34-0CEE-9146-924D-E4FF23B9886A}" srcOrd="0" destOrd="0" presId="urn:microsoft.com/office/officeart/2005/8/layout/hierarchy2"/>
    <dgm:cxn modelId="{F400E5C1-25E6-8B4E-AC89-F0FAE45C7574}" type="presParOf" srcId="{BA2967CA-4EA7-BF4E-8D4C-A42D18E50FF2}" destId="{4CC7B6BE-52CD-174A-B797-7F40ED59B15F}" srcOrd="1" destOrd="0" presId="urn:microsoft.com/office/officeart/2005/8/layout/hierarchy2"/>
    <dgm:cxn modelId="{D23B7BF6-471E-E04F-8093-BA6F559E0DE4}" type="presParOf" srcId="{4CC7B6BE-52CD-174A-B797-7F40ED59B15F}" destId="{161F76B6-7A49-704B-8764-18929313811E}" srcOrd="0" destOrd="0" presId="urn:microsoft.com/office/officeart/2005/8/layout/hierarchy2"/>
    <dgm:cxn modelId="{CE468FFB-8566-504D-8C39-48FDAD4E9A6F}" type="presParOf" srcId="{4CC7B6BE-52CD-174A-B797-7F40ED59B15F}" destId="{73724CB5-08D8-EF4B-AF72-697736844923}" srcOrd="1" destOrd="0" presId="urn:microsoft.com/office/officeart/2005/8/layout/hierarchy2"/>
    <dgm:cxn modelId="{9B64DFDC-A87B-DD4E-9432-7AAF88689B21}" type="presParOf" srcId="{BA2967CA-4EA7-BF4E-8D4C-A42D18E50FF2}" destId="{AFB2FCA4-8CCB-504C-8320-C9F63BC68EE6}" srcOrd="2" destOrd="0" presId="urn:microsoft.com/office/officeart/2005/8/layout/hierarchy2"/>
    <dgm:cxn modelId="{7BC46F77-3016-ED4B-818E-8C788B1964F9}" type="presParOf" srcId="{AFB2FCA4-8CCB-504C-8320-C9F63BC68EE6}" destId="{4E1D9E5D-3CF5-8745-A6E1-A274D361942D}" srcOrd="0" destOrd="0" presId="urn:microsoft.com/office/officeart/2005/8/layout/hierarchy2"/>
    <dgm:cxn modelId="{0E9346A1-A15D-2840-B461-500428FEAD47}" type="presParOf" srcId="{BA2967CA-4EA7-BF4E-8D4C-A42D18E50FF2}" destId="{5EB2838F-8CD1-0444-8A7C-CD18D1EB1219}" srcOrd="3" destOrd="0" presId="urn:microsoft.com/office/officeart/2005/8/layout/hierarchy2"/>
    <dgm:cxn modelId="{A315DF63-11BE-7F4A-B0FF-ADDBB859E5BD}" type="presParOf" srcId="{5EB2838F-8CD1-0444-8A7C-CD18D1EB1219}" destId="{428AA6CF-DBC1-6E4F-9BA7-D512F2A7A4A0}" srcOrd="0" destOrd="0" presId="urn:microsoft.com/office/officeart/2005/8/layout/hierarchy2"/>
    <dgm:cxn modelId="{960329FE-A5EB-664B-AA9D-9FB054E70544}" type="presParOf" srcId="{5EB2838F-8CD1-0444-8A7C-CD18D1EB1219}" destId="{FCDB92FC-E8B7-0F45-A463-D34D111A5E10}" srcOrd="1" destOrd="0" presId="urn:microsoft.com/office/officeart/2005/8/layout/hierarchy2"/>
    <dgm:cxn modelId="{2A239253-A58B-3C49-B455-BE36463FE85D}" type="presParOf" srcId="{BA2967CA-4EA7-BF4E-8D4C-A42D18E50FF2}" destId="{D792AAFE-4993-EE49-BB75-A51D32E9AC3D}" srcOrd="4" destOrd="0" presId="urn:microsoft.com/office/officeart/2005/8/layout/hierarchy2"/>
    <dgm:cxn modelId="{815BE918-3E81-E547-8132-462F1B766072}" type="presParOf" srcId="{D792AAFE-4993-EE49-BB75-A51D32E9AC3D}" destId="{7A3F8013-A0D9-4542-8C92-E888AA14484B}" srcOrd="0" destOrd="0" presId="urn:microsoft.com/office/officeart/2005/8/layout/hierarchy2"/>
    <dgm:cxn modelId="{C7292466-F255-434C-821F-00BC4A21D2CC}" type="presParOf" srcId="{BA2967CA-4EA7-BF4E-8D4C-A42D18E50FF2}" destId="{8483DF26-FF45-AD4A-A9BF-C5C78C4CA855}" srcOrd="5" destOrd="0" presId="urn:microsoft.com/office/officeart/2005/8/layout/hierarchy2"/>
    <dgm:cxn modelId="{15F87A12-FB89-0042-A199-2095E3767DA9}" type="presParOf" srcId="{8483DF26-FF45-AD4A-A9BF-C5C78C4CA855}" destId="{548E6AE9-D536-3347-A92F-23C7BC51A45D}" srcOrd="0" destOrd="0" presId="urn:microsoft.com/office/officeart/2005/8/layout/hierarchy2"/>
    <dgm:cxn modelId="{0CC263D7-FA2E-E442-A6D1-10D07FC76459}" type="presParOf" srcId="{8483DF26-FF45-AD4A-A9BF-C5C78C4CA855}" destId="{B5CAD7CB-A670-8945-AE38-21DB14799AFD}" srcOrd="1" destOrd="0" presId="urn:microsoft.com/office/officeart/2005/8/layout/hierarchy2"/>
    <dgm:cxn modelId="{50BF1D45-38C9-D84F-BE93-98E98012E46D}" type="presParOf" srcId="{BA2967CA-4EA7-BF4E-8D4C-A42D18E50FF2}" destId="{1B48FEDC-89D6-7048-9D9E-4CF3077F6C20}" srcOrd="6" destOrd="0" presId="urn:microsoft.com/office/officeart/2005/8/layout/hierarchy2"/>
    <dgm:cxn modelId="{59501CBF-563F-564A-BF0F-4E9D43086A60}" type="presParOf" srcId="{1B48FEDC-89D6-7048-9D9E-4CF3077F6C20}" destId="{B08DAF76-F1FD-0D45-95E9-99E0E603053D}" srcOrd="0" destOrd="0" presId="urn:microsoft.com/office/officeart/2005/8/layout/hierarchy2"/>
    <dgm:cxn modelId="{2835A7B2-E747-4E46-B02B-FB85A7D6B817}" type="presParOf" srcId="{BA2967CA-4EA7-BF4E-8D4C-A42D18E50FF2}" destId="{F6F05981-72C5-A740-8C7C-749DC5890819}" srcOrd="7" destOrd="0" presId="urn:microsoft.com/office/officeart/2005/8/layout/hierarchy2"/>
    <dgm:cxn modelId="{3957C687-63A4-5647-B139-85F101542841}" type="presParOf" srcId="{F6F05981-72C5-A740-8C7C-749DC5890819}" destId="{41A33720-BCFD-FC49-BC69-AE84D4F7C6CE}" srcOrd="0" destOrd="0" presId="urn:microsoft.com/office/officeart/2005/8/layout/hierarchy2"/>
    <dgm:cxn modelId="{554F03C8-D32E-0C45-BAEC-EC4442DF191A}" type="presParOf" srcId="{F6F05981-72C5-A740-8C7C-749DC5890819}" destId="{6480C1B5-070A-814A-9126-EEB38DC391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C75DB-B83B-5C48-BA95-790E70B1CCF2}" type="doc">
      <dgm:prSet loTypeId="urn:microsoft.com/office/officeart/2005/8/layout/radial4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8D0F09-B248-B446-9598-66EFE54EA366}">
      <dgm:prSet phldrT="[Text]"/>
      <dgm:spPr/>
      <dgm:t>
        <a:bodyPr/>
        <a:lstStyle/>
        <a:p>
          <a:r>
            <a:rPr lang="en-US" smtClean="0"/>
            <a:t>Enclave</a:t>
          </a:r>
          <a:endParaRPr lang="en-US" dirty="0"/>
        </a:p>
      </dgm:t>
    </dgm:pt>
    <dgm:pt modelId="{41523A27-9932-EA4D-BDA2-9AA9EE61CD89}" type="parTrans" cxnId="{71ADD9A3-91D6-FA4A-B2C9-ED92A9F06198}">
      <dgm:prSet/>
      <dgm:spPr/>
      <dgm:t>
        <a:bodyPr/>
        <a:lstStyle/>
        <a:p>
          <a:endParaRPr lang="en-US"/>
        </a:p>
      </dgm:t>
    </dgm:pt>
    <dgm:pt modelId="{0F56A7EF-2DEC-DD4D-B837-68EF70080763}" type="sibTrans" cxnId="{71ADD9A3-91D6-FA4A-B2C9-ED92A9F06198}">
      <dgm:prSet/>
      <dgm:spPr/>
      <dgm:t>
        <a:bodyPr/>
        <a:lstStyle/>
        <a:p>
          <a:endParaRPr lang="en-US"/>
        </a:p>
      </dgm:t>
    </dgm:pt>
    <dgm:pt modelId="{7097EE57-3215-A645-AA1F-9D3021A606C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Syscalls</a:t>
          </a:r>
          <a:endParaRPr lang="en-US" dirty="0"/>
        </a:p>
      </dgm:t>
    </dgm:pt>
    <dgm:pt modelId="{B16DBDAA-6C86-F643-AA55-41FD5918C0AB}" type="parTrans" cxnId="{441167D4-1F26-FF46-BF4D-31D1BC620A2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9BAAB2B-B555-EF41-8A6E-74B9F10025DA}" type="sibTrans" cxnId="{441167D4-1F26-FF46-BF4D-31D1BC620A25}">
      <dgm:prSet/>
      <dgm:spPr/>
      <dgm:t>
        <a:bodyPr/>
        <a:lstStyle/>
        <a:p>
          <a:endParaRPr lang="en-US"/>
        </a:p>
      </dgm:t>
    </dgm:pt>
    <dgm:pt modelId="{F470C489-9BA3-9642-A39C-AC2750CEF7D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On-demand threading</a:t>
          </a:r>
          <a:endParaRPr lang="en-US" dirty="0"/>
        </a:p>
      </dgm:t>
    </dgm:pt>
    <dgm:pt modelId="{58B2B3B7-01F4-3D4E-B557-21767D4C620F}" type="parTrans" cxnId="{85BD6DB6-10FA-0542-B410-9B41D77DEF5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653C617-15D5-A04A-8686-9CC506B46B50}" type="sibTrans" cxnId="{85BD6DB6-10FA-0542-B410-9B41D77DEF58}">
      <dgm:prSet/>
      <dgm:spPr/>
      <dgm:t>
        <a:bodyPr/>
        <a:lstStyle/>
        <a:p>
          <a:endParaRPr lang="en-US"/>
        </a:p>
      </dgm:t>
    </dgm:pt>
    <dgm:pt modelId="{8515DE45-EF60-5E42-A964-C743416F66E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Multi-processing</a:t>
          </a:r>
          <a:endParaRPr lang="en-US" dirty="0"/>
        </a:p>
      </dgm:t>
    </dgm:pt>
    <dgm:pt modelId="{6C58D920-364A-B043-9B7B-110E4B973022}" type="parTrans" cxnId="{55635492-BECF-A146-AAC2-8D852C2B24A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A294D86-48B9-E54C-9860-3ED78C2206EE}" type="sibTrans" cxnId="{55635492-BECF-A146-AAC2-8D852C2B24A6}">
      <dgm:prSet/>
      <dgm:spPr/>
      <dgm:t>
        <a:bodyPr/>
        <a:lstStyle/>
        <a:p>
          <a:endParaRPr lang="en-US"/>
        </a:p>
      </dgm:t>
    </dgm:pt>
    <dgm:pt modelId="{374844C1-632F-4141-8E17-31D0EC37CA0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Event Handling</a:t>
          </a:r>
          <a:endParaRPr lang="en-US" dirty="0"/>
        </a:p>
      </dgm:t>
    </dgm:pt>
    <dgm:pt modelId="{4448C224-4899-2041-9EA7-1F3A7790D68E}" type="parTrans" cxnId="{06493774-1439-C14D-A793-BD104B9FE60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7086F31-A615-504E-B260-7028A013BE8A}" type="sibTrans" cxnId="{06493774-1439-C14D-A793-BD104B9FE60E}">
      <dgm:prSet/>
      <dgm:spPr/>
      <dgm:t>
        <a:bodyPr/>
        <a:lstStyle/>
        <a:p>
          <a:endParaRPr lang="en-US"/>
        </a:p>
      </dgm:t>
    </dgm:pt>
    <dgm:pt modelId="{F84C74D3-CC2F-7D49-A86F-4E1FDCD7A93C}" type="pres">
      <dgm:prSet presAssocID="{FEAC75DB-B83B-5C48-BA95-790E70B1CC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59430-E750-FB40-AFEC-54DBEBEDDEDC}" type="pres">
      <dgm:prSet presAssocID="{D78D0F09-B248-B446-9598-66EFE54EA366}" presName="centerShape" presStyleLbl="node0" presStyleIdx="0" presStyleCnt="1"/>
      <dgm:spPr/>
      <dgm:t>
        <a:bodyPr/>
        <a:lstStyle/>
        <a:p>
          <a:endParaRPr lang="en-US"/>
        </a:p>
      </dgm:t>
    </dgm:pt>
    <dgm:pt modelId="{B05B98EA-CE65-614F-BCD8-FA55F7B938A0}" type="pres">
      <dgm:prSet presAssocID="{B16DBDAA-6C86-F643-AA55-41FD5918C0AB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F5F63172-7D22-7643-9158-6662D90441C7}" type="pres">
      <dgm:prSet presAssocID="{7097EE57-3215-A645-AA1F-9D3021A606C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B4274-8F6E-3944-BF88-D9B6E3230837}" type="pres">
      <dgm:prSet presAssocID="{58B2B3B7-01F4-3D4E-B557-21767D4C620F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15DBA4C1-5A92-9648-9685-11FD0155F7D3}" type="pres">
      <dgm:prSet presAssocID="{F470C489-9BA3-9642-A39C-AC2750CEF7D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A30A0-595F-8441-B9B8-8711BEF6EA2E}" type="pres">
      <dgm:prSet presAssocID="{6C58D920-364A-B043-9B7B-110E4B973022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F4558E7B-BFD4-F644-8C5D-0418D40C86F8}" type="pres">
      <dgm:prSet presAssocID="{8515DE45-EF60-5E42-A964-C743416F66E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AE270-199B-064B-90A8-6513C9DC9C13}" type="pres">
      <dgm:prSet presAssocID="{4448C224-4899-2041-9EA7-1F3A7790D68E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6D770600-085B-3644-BBCC-8ECDDAC88329}" type="pres">
      <dgm:prSet presAssocID="{374844C1-632F-4141-8E17-31D0EC37CA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7E42D-01FF-9740-931D-6732077F709E}" type="presOf" srcId="{58B2B3B7-01F4-3D4E-B557-21767D4C620F}" destId="{A7DB4274-8F6E-3944-BF88-D9B6E3230837}" srcOrd="0" destOrd="0" presId="urn:microsoft.com/office/officeart/2005/8/layout/radial4"/>
    <dgm:cxn modelId="{441167D4-1F26-FF46-BF4D-31D1BC620A25}" srcId="{D78D0F09-B248-B446-9598-66EFE54EA366}" destId="{7097EE57-3215-A645-AA1F-9D3021A606C7}" srcOrd="0" destOrd="0" parTransId="{B16DBDAA-6C86-F643-AA55-41FD5918C0AB}" sibTransId="{A9BAAB2B-B555-EF41-8A6E-74B9F10025DA}"/>
    <dgm:cxn modelId="{DE05947C-A2C2-2742-84E4-E23FE370704A}" type="presOf" srcId="{F470C489-9BA3-9642-A39C-AC2750CEF7D7}" destId="{15DBA4C1-5A92-9648-9685-11FD0155F7D3}" srcOrd="0" destOrd="0" presId="urn:microsoft.com/office/officeart/2005/8/layout/radial4"/>
    <dgm:cxn modelId="{71ADD9A3-91D6-FA4A-B2C9-ED92A9F06198}" srcId="{FEAC75DB-B83B-5C48-BA95-790E70B1CCF2}" destId="{D78D0F09-B248-B446-9598-66EFE54EA366}" srcOrd="0" destOrd="0" parTransId="{41523A27-9932-EA4D-BDA2-9AA9EE61CD89}" sibTransId="{0F56A7EF-2DEC-DD4D-B837-68EF70080763}"/>
    <dgm:cxn modelId="{EA9E1AD0-58E8-4E41-A0E1-BBB834766B23}" type="presOf" srcId="{374844C1-632F-4141-8E17-31D0EC37CA02}" destId="{6D770600-085B-3644-BBCC-8ECDDAC88329}" srcOrd="0" destOrd="0" presId="urn:microsoft.com/office/officeart/2005/8/layout/radial4"/>
    <dgm:cxn modelId="{85BD6DB6-10FA-0542-B410-9B41D77DEF58}" srcId="{D78D0F09-B248-B446-9598-66EFE54EA366}" destId="{F470C489-9BA3-9642-A39C-AC2750CEF7D7}" srcOrd="1" destOrd="0" parTransId="{58B2B3B7-01F4-3D4E-B557-21767D4C620F}" sibTransId="{2653C617-15D5-A04A-8686-9CC506B46B50}"/>
    <dgm:cxn modelId="{BFC93054-7782-6A4F-9AA4-C8A396E49972}" type="presOf" srcId="{8515DE45-EF60-5E42-A964-C743416F66E9}" destId="{F4558E7B-BFD4-F644-8C5D-0418D40C86F8}" srcOrd="0" destOrd="0" presId="urn:microsoft.com/office/officeart/2005/8/layout/radial4"/>
    <dgm:cxn modelId="{55635492-BECF-A146-AAC2-8D852C2B24A6}" srcId="{D78D0F09-B248-B446-9598-66EFE54EA366}" destId="{8515DE45-EF60-5E42-A964-C743416F66E9}" srcOrd="2" destOrd="0" parTransId="{6C58D920-364A-B043-9B7B-110E4B973022}" sibTransId="{AA294D86-48B9-E54C-9860-3ED78C2206EE}"/>
    <dgm:cxn modelId="{FEDAA53F-29B8-0149-9EEF-3A17F7D55308}" type="presOf" srcId="{D78D0F09-B248-B446-9598-66EFE54EA366}" destId="{1E959430-E750-FB40-AFEC-54DBEBEDDEDC}" srcOrd="0" destOrd="0" presId="urn:microsoft.com/office/officeart/2005/8/layout/radial4"/>
    <dgm:cxn modelId="{477C4E6B-122A-2F4B-AD54-6BE8AF2F3C6D}" type="presOf" srcId="{4448C224-4899-2041-9EA7-1F3A7790D68E}" destId="{E4FAE270-199B-064B-90A8-6513C9DC9C13}" srcOrd="0" destOrd="0" presId="urn:microsoft.com/office/officeart/2005/8/layout/radial4"/>
    <dgm:cxn modelId="{25A5086A-EBD2-004B-8921-465A68FDF95F}" type="presOf" srcId="{FEAC75DB-B83B-5C48-BA95-790E70B1CCF2}" destId="{F84C74D3-CC2F-7D49-A86F-4E1FDCD7A93C}" srcOrd="0" destOrd="0" presId="urn:microsoft.com/office/officeart/2005/8/layout/radial4"/>
    <dgm:cxn modelId="{06493774-1439-C14D-A793-BD104B9FE60E}" srcId="{D78D0F09-B248-B446-9598-66EFE54EA366}" destId="{374844C1-632F-4141-8E17-31D0EC37CA02}" srcOrd="3" destOrd="0" parTransId="{4448C224-4899-2041-9EA7-1F3A7790D68E}" sibTransId="{07086F31-A615-504E-B260-7028A013BE8A}"/>
    <dgm:cxn modelId="{31BDC796-E4AA-B44E-A3F5-F8E1FA7CE785}" type="presOf" srcId="{7097EE57-3215-A645-AA1F-9D3021A606C7}" destId="{F5F63172-7D22-7643-9158-6662D90441C7}" srcOrd="0" destOrd="0" presId="urn:microsoft.com/office/officeart/2005/8/layout/radial4"/>
    <dgm:cxn modelId="{AB13A9F5-4A1C-F349-94DE-01FBF152A346}" type="presOf" srcId="{B16DBDAA-6C86-F643-AA55-41FD5918C0AB}" destId="{B05B98EA-CE65-614F-BCD8-FA55F7B938A0}" srcOrd="0" destOrd="0" presId="urn:microsoft.com/office/officeart/2005/8/layout/radial4"/>
    <dgm:cxn modelId="{9840154A-F503-F240-8FDB-F4CCB94C4418}" type="presOf" srcId="{6C58D920-364A-B043-9B7B-110E4B973022}" destId="{BB8A30A0-595F-8441-B9B8-8711BEF6EA2E}" srcOrd="0" destOrd="0" presId="urn:microsoft.com/office/officeart/2005/8/layout/radial4"/>
    <dgm:cxn modelId="{0CB111B6-0D46-9548-AFD0-7462D3464C6A}" type="presParOf" srcId="{F84C74D3-CC2F-7D49-A86F-4E1FDCD7A93C}" destId="{1E959430-E750-FB40-AFEC-54DBEBEDDEDC}" srcOrd="0" destOrd="0" presId="urn:microsoft.com/office/officeart/2005/8/layout/radial4"/>
    <dgm:cxn modelId="{BD336C0B-D6F0-5E42-B212-8DA9B1F83CAC}" type="presParOf" srcId="{F84C74D3-CC2F-7D49-A86F-4E1FDCD7A93C}" destId="{B05B98EA-CE65-614F-BCD8-FA55F7B938A0}" srcOrd="1" destOrd="0" presId="urn:microsoft.com/office/officeart/2005/8/layout/radial4"/>
    <dgm:cxn modelId="{2BE09C7E-9701-904A-93C4-8EAAFB3985F9}" type="presParOf" srcId="{F84C74D3-CC2F-7D49-A86F-4E1FDCD7A93C}" destId="{F5F63172-7D22-7643-9158-6662D90441C7}" srcOrd="2" destOrd="0" presId="urn:microsoft.com/office/officeart/2005/8/layout/radial4"/>
    <dgm:cxn modelId="{1D3AF014-D419-104E-A87B-3A5B631F183C}" type="presParOf" srcId="{F84C74D3-CC2F-7D49-A86F-4E1FDCD7A93C}" destId="{A7DB4274-8F6E-3944-BF88-D9B6E3230837}" srcOrd="3" destOrd="0" presId="urn:microsoft.com/office/officeart/2005/8/layout/radial4"/>
    <dgm:cxn modelId="{7C1C60A9-28E0-B144-BB8D-BC4C42A6CF29}" type="presParOf" srcId="{F84C74D3-CC2F-7D49-A86F-4E1FDCD7A93C}" destId="{15DBA4C1-5A92-9648-9685-11FD0155F7D3}" srcOrd="4" destOrd="0" presId="urn:microsoft.com/office/officeart/2005/8/layout/radial4"/>
    <dgm:cxn modelId="{3298AED1-DBE8-EE45-A5E5-117AD832657B}" type="presParOf" srcId="{F84C74D3-CC2F-7D49-A86F-4E1FDCD7A93C}" destId="{BB8A30A0-595F-8441-B9B8-8711BEF6EA2E}" srcOrd="5" destOrd="0" presId="urn:microsoft.com/office/officeart/2005/8/layout/radial4"/>
    <dgm:cxn modelId="{E1F9528C-982A-6C44-BCE8-99DDF04F8F2B}" type="presParOf" srcId="{F84C74D3-CC2F-7D49-A86F-4E1FDCD7A93C}" destId="{F4558E7B-BFD4-F644-8C5D-0418D40C86F8}" srcOrd="6" destOrd="0" presId="urn:microsoft.com/office/officeart/2005/8/layout/radial4"/>
    <dgm:cxn modelId="{50BF5C90-CBC0-3A49-B44A-A47E9831C000}" type="presParOf" srcId="{F84C74D3-CC2F-7D49-A86F-4E1FDCD7A93C}" destId="{E4FAE270-199B-064B-90A8-6513C9DC9C13}" srcOrd="7" destOrd="0" presId="urn:microsoft.com/office/officeart/2005/8/layout/radial4"/>
    <dgm:cxn modelId="{84EA6579-0863-884C-8564-A7DEADC9A2B6}" type="presParOf" srcId="{F84C74D3-CC2F-7D49-A86F-4E1FDCD7A93C}" destId="{6D770600-085B-3644-BBCC-8ECDDAC8832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21F8-003D-394C-9E5A-ABE1B9C1CE55}">
      <dsp:nvSpPr>
        <dsp:cNvPr id="0" name=""/>
        <dsp:cNvSpPr/>
      </dsp:nvSpPr>
      <dsp:spPr>
        <a:xfrm>
          <a:off x="1511326" y="1432275"/>
          <a:ext cx="1659563" cy="829781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Webserver</a:t>
          </a:r>
          <a:endParaRPr lang="mr-IN" sz="2600" kern="1200" dirty="0"/>
        </a:p>
      </dsp:txBody>
      <dsp:txXfrm>
        <a:off x="1535629" y="1456578"/>
        <a:ext cx="1610957" cy="781175"/>
      </dsp:txXfrm>
    </dsp:sp>
    <dsp:sp modelId="{FA2561DE-49F8-C341-9A05-0AC247827EE4}">
      <dsp:nvSpPr>
        <dsp:cNvPr id="0" name=""/>
        <dsp:cNvSpPr/>
      </dsp:nvSpPr>
      <dsp:spPr>
        <a:xfrm rot="17692822">
          <a:off x="2713896" y="1111264"/>
          <a:ext cx="15778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77812" y="2021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3357" y="1092034"/>
        <a:ext cx="78890" cy="78890"/>
      </dsp:txXfrm>
    </dsp:sp>
    <dsp:sp modelId="{161F76B6-7A49-704B-8764-18929313811E}">
      <dsp:nvSpPr>
        <dsp:cNvPr id="0" name=""/>
        <dsp:cNvSpPr/>
      </dsp:nvSpPr>
      <dsp:spPr>
        <a:xfrm>
          <a:off x="3834715" y="901"/>
          <a:ext cx="1659563" cy="829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Syscalls</a:t>
          </a:r>
          <a:endParaRPr lang="en-US" sz="2600" kern="1200" dirty="0"/>
        </a:p>
      </dsp:txBody>
      <dsp:txXfrm>
        <a:off x="3859018" y="25204"/>
        <a:ext cx="1610957" cy="781175"/>
      </dsp:txXfrm>
    </dsp:sp>
    <dsp:sp modelId="{AFB2FCA4-8CCB-504C-8320-C9F63BC68EE6}">
      <dsp:nvSpPr>
        <dsp:cNvPr id="0" name=""/>
        <dsp:cNvSpPr/>
      </dsp:nvSpPr>
      <dsp:spPr>
        <a:xfrm rot="19457599">
          <a:off x="3094050" y="1588388"/>
          <a:ext cx="81750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7503" y="2021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2364" y="1588166"/>
        <a:ext cx="40875" cy="40875"/>
      </dsp:txXfrm>
    </dsp:sp>
    <dsp:sp modelId="{428AA6CF-DBC1-6E4F-9BA7-D512F2A7A4A0}">
      <dsp:nvSpPr>
        <dsp:cNvPr id="0" name=""/>
        <dsp:cNvSpPr/>
      </dsp:nvSpPr>
      <dsp:spPr>
        <a:xfrm>
          <a:off x="3834715" y="955150"/>
          <a:ext cx="1659563" cy="829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Threading</a:t>
          </a:r>
          <a:endParaRPr lang="en-US" sz="2600" kern="1200" dirty="0"/>
        </a:p>
      </dsp:txBody>
      <dsp:txXfrm>
        <a:off x="3859018" y="979453"/>
        <a:ext cx="1610957" cy="781175"/>
      </dsp:txXfrm>
    </dsp:sp>
    <dsp:sp modelId="{D792AAFE-4993-EE49-BB75-A51D32E9AC3D}">
      <dsp:nvSpPr>
        <dsp:cNvPr id="0" name=""/>
        <dsp:cNvSpPr/>
      </dsp:nvSpPr>
      <dsp:spPr>
        <a:xfrm rot="2142401">
          <a:off x="3094050" y="2065513"/>
          <a:ext cx="81750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7503" y="2021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2364" y="2065290"/>
        <a:ext cx="40875" cy="40875"/>
      </dsp:txXfrm>
    </dsp:sp>
    <dsp:sp modelId="{548E6AE9-D536-3347-A92F-23C7BC51A45D}">
      <dsp:nvSpPr>
        <dsp:cNvPr id="0" name=""/>
        <dsp:cNvSpPr/>
      </dsp:nvSpPr>
      <dsp:spPr>
        <a:xfrm>
          <a:off x="3834715" y="1909399"/>
          <a:ext cx="1659563" cy="829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Event Handling</a:t>
          </a:r>
          <a:endParaRPr lang="en-US" sz="2600" kern="1200" dirty="0"/>
        </a:p>
      </dsp:txBody>
      <dsp:txXfrm>
        <a:off x="3859018" y="1933702"/>
        <a:ext cx="1610957" cy="781175"/>
      </dsp:txXfrm>
    </dsp:sp>
    <dsp:sp modelId="{1B48FEDC-89D6-7048-9D9E-4CF3077F6C20}">
      <dsp:nvSpPr>
        <dsp:cNvPr id="0" name=""/>
        <dsp:cNvSpPr/>
      </dsp:nvSpPr>
      <dsp:spPr>
        <a:xfrm rot="3907178">
          <a:off x="2713896" y="2542637"/>
          <a:ext cx="15778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77812" y="2021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3357" y="2523407"/>
        <a:ext cx="78890" cy="78890"/>
      </dsp:txXfrm>
    </dsp:sp>
    <dsp:sp modelId="{41A33720-BCFD-FC49-BC69-AE84D4F7C6CE}">
      <dsp:nvSpPr>
        <dsp:cNvPr id="0" name=""/>
        <dsp:cNvSpPr/>
      </dsp:nvSpPr>
      <dsp:spPr>
        <a:xfrm>
          <a:off x="3834715" y="2863648"/>
          <a:ext cx="1659563" cy="829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r-IN" sz="2600" kern="1200" dirty="0" smtClean="0"/>
            <a:t>Forking      </a:t>
          </a:r>
          <a:endParaRPr lang="en-US" sz="2600" kern="1200" dirty="0"/>
        </a:p>
      </dsp:txBody>
      <dsp:txXfrm>
        <a:off x="3859018" y="2887951"/>
        <a:ext cx="1610957" cy="781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59430-E750-FB40-AFEC-54DBEBEDDEDC}">
      <dsp:nvSpPr>
        <dsp:cNvPr id="0" name=""/>
        <dsp:cNvSpPr/>
      </dsp:nvSpPr>
      <dsp:spPr>
        <a:xfrm>
          <a:off x="2695662" y="2650452"/>
          <a:ext cx="1994052" cy="19940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Enclave</a:t>
          </a:r>
          <a:endParaRPr lang="en-US" sz="3400" kern="1200" dirty="0"/>
        </a:p>
      </dsp:txBody>
      <dsp:txXfrm>
        <a:off x="2987684" y="2942474"/>
        <a:ext cx="1410008" cy="1410008"/>
      </dsp:txXfrm>
    </dsp:sp>
    <dsp:sp modelId="{B05B98EA-CE65-614F-BCD8-FA55F7B938A0}">
      <dsp:nvSpPr>
        <dsp:cNvPr id="0" name=""/>
        <dsp:cNvSpPr/>
      </dsp:nvSpPr>
      <dsp:spPr>
        <a:xfrm rot="11700000">
          <a:off x="918725" y="2853513"/>
          <a:ext cx="1742632" cy="56830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F63172-7D22-7643-9158-6662D90441C7}">
      <dsp:nvSpPr>
        <dsp:cNvPr id="0" name=""/>
        <dsp:cNvSpPr/>
      </dsp:nvSpPr>
      <dsp:spPr>
        <a:xfrm>
          <a:off x="1240" y="2154413"/>
          <a:ext cx="1894349" cy="151547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Syscalls</a:t>
          </a:r>
          <a:endParaRPr lang="en-US" sz="3000" kern="1200" dirty="0"/>
        </a:p>
      </dsp:txBody>
      <dsp:txXfrm>
        <a:off x="45627" y="2198800"/>
        <a:ext cx="1805575" cy="1426705"/>
      </dsp:txXfrm>
    </dsp:sp>
    <dsp:sp modelId="{A7DB4274-8F6E-3944-BF88-D9B6E3230837}">
      <dsp:nvSpPr>
        <dsp:cNvPr id="0" name=""/>
        <dsp:cNvSpPr/>
      </dsp:nvSpPr>
      <dsp:spPr>
        <a:xfrm rot="14700000">
          <a:off x="1988914" y="1578112"/>
          <a:ext cx="1742632" cy="56830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DBA4C1-5A92-9648-9685-11FD0155F7D3}">
      <dsp:nvSpPr>
        <dsp:cNvPr id="0" name=""/>
        <dsp:cNvSpPr/>
      </dsp:nvSpPr>
      <dsp:spPr>
        <a:xfrm>
          <a:off x="1544821" y="314845"/>
          <a:ext cx="1894349" cy="151547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On-demand threading</a:t>
          </a:r>
          <a:endParaRPr lang="en-US" sz="3000" kern="1200" dirty="0"/>
        </a:p>
      </dsp:txBody>
      <dsp:txXfrm>
        <a:off x="1589208" y="359232"/>
        <a:ext cx="1805575" cy="1426705"/>
      </dsp:txXfrm>
    </dsp:sp>
    <dsp:sp modelId="{BB8A30A0-595F-8441-B9B8-8711BEF6EA2E}">
      <dsp:nvSpPr>
        <dsp:cNvPr id="0" name=""/>
        <dsp:cNvSpPr/>
      </dsp:nvSpPr>
      <dsp:spPr>
        <a:xfrm rot="17700000">
          <a:off x="3653831" y="1578112"/>
          <a:ext cx="1742632" cy="56830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558E7B-BFD4-F644-8C5D-0418D40C86F8}">
      <dsp:nvSpPr>
        <dsp:cNvPr id="0" name=""/>
        <dsp:cNvSpPr/>
      </dsp:nvSpPr>
      <dsp:spPr>
        <a:xfrm>
          <a:off x="3946207" y="314845"/>
          <a:ext cx="1894349" cy="151547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Multi-processing</a:t>
          </a:r>
          <a:endParaRPr lang="en-US" sz="3000" kern="1200" dirty="0"/>
        </a:p>
      </dsp:txBody>
      <dsp:txXfrm>
        <a:off x="3990594" y="359232"/>
        <a:ext cx="1805575" cy="1426705"/>
      </dsp:txXfrm>
    </dsp:sp>
    <dsp:sp modelId="{E4FAE270-199B-064B-90A8-6513C9DC9C13}">
      <dsp:nvSpPr>
        <dsp:cNvPr id="0" name=""/>
        <dsp:cNvSpPr/>
      </dsp:nvSpPr>
      <dsp:spPr>
        <a:xfrm rot="20700000">
          <a:off x="4724019" y="2853513"/>
          <a:ext cx="1742632" cy="56830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770600-085B-3644-BBCC-8ECDDAC88329}">
      <dsp:nvSpPr>
        <dsp:cNvPr id="0" name=""/>
        <dsp:cNvSpPr/>
      </dsp:nvSpPr>
      <dsp:spPr>
        <a:xfrm>
          <a:off x="5489788" y="2154413"/>
          <a:ext cx="1894349" cy="151547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Event Handling</a:t>
          </a:r>
          <a:endParaRPr lang="en-US" sz="3000" kern="1200" dirty="0"/>
        </a:p>
      </dsp:txBody>
      <dsp:txXfrm>
        <a:off x="5534175" y="2198800"/>
        <a:ext cx="1805575" cy="142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CA5B-3A09-E94A-B2AD-E6DDE162688F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9B31-45C3-8847-BC59-5E00F816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2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9DDD-281A-1B4E-9A04-1C084A37A792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6E14-A76F-C24E-AFE7-79C96133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44498-88D4-C44B-B7A2-C8898B908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2D26-392E-457A-A516-7F77A84326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2D26-392E-457A-A516-7F77A84326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2D26-392E-457A-A516-7F77A84326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2D26-392E-457A-A516-7F77A84326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2D26-392E-457A-A516-7F77A84326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6E14-A76F-C24E-AFE7-79C96133E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5C16-3AD0-1647-ACA1-324B520D0A70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244C-AED8-4145-9758-1738A7E288F0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69D3-4574-1442-B02C-3DA7062A11BF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4404-AC27-FB43-8DE8-2EBC879B2641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96D-D53F-0848-B059-302F0D8AA784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52F2-2AAB-BD4B-8D85-6F3EAD84CB1E}" type="datetime1">
              <a:rPr lang="en-SG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B6B8-2650-624F-B1BB-FFCF66F5E601}" type="datetime1">
              <a:rPr lang="en-SG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2C01-6270-854C-A658-7F297AE66923}" type="datetime1">
              <a:rPr lang="en-SG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B83-742A-CB4A-A15D-0C9F9F10B517}" type="datetime1">
              <a:rPr lang="en-SG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7DD6-A27F-CF40-A4E1-FD2BD8115DCC}" type="datetime1">
              <a:rPr lang="en-SG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F244-3E7C-D84F-9994-A8C31BC420D8}" type="datetime1">
              <a:rPr lang="en-SG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D7DB-F930-A540-A108-FE2C4C03C3ED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2874-B67C-B843-BC47-C125204C9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oiluu/sm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942" y="797333"/>
            <a:ext cx="7886647" cy="2661957"/>
          </a:xfrm>
          <a:ln w="28575" cmpd="sng">
            <a:noFill/>
          </a:ln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3D7C"/>
                </a:solidFill>
              </a:rPr>
              <a:t>Panoply:</a:t>
            </a:r>
            <a:br>
              <a:rPr lang="en-US" sz="5400" dirty="0" smtClean="0">
                <a:solidFill>
                  <a:srgbClr val="003D7C"/>
                </a:solidFill>
              </a:rPr>
            </a:br>
            <a:r>
              <a:rPr lang="en-US" sz="5400" dirty="0" smtClean="0">
                <a:solidFill>
                  <a:srgbClr val="003D7C"/>
                </a:solidFill>
              </a:rPr>
              <a:t>Low-TCB Linux Applications </a:t>
            </a:r>
            <a:br>
              <a:rPr lang="en-US" sz="5400" dirty="0" smtClean="0">
                <a:solidFill>
                  <a:srgbClr val="003D7C"/>
                </a:solidFill>
              </a:rPr>
            </a:br>
            <a:r>
              <a:rPr lang="en-US" sz="5400" dirty="0" smtClean="0">
                <a:solidFill>
                  <a:srgbClr val="003D7C"/>
                </a:solidFill>
              </a:rPr>
              <a:t>With SGX Enclaves</a:t>
            </a:r>
            <a:endParaRPr lang="en-US" sz="5400" dirty="0">
              <a:solidFill>
                <a:srgbClr val="003D7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0345" y="3886199"/>
            <a:ext cx="6400800" cy="1752600"/>
          </a:xfrm>
        </p:spPr>
        <p:txBody>
          <a:bodyPr>
            <a:noAutofit/>
          </a:bodyPr>
          <a:lstStyle/>
          <a:p>
            <a:r>
              <a:rPr lang="fr-FR" sz="2800" b="1" u="sng" dirty="0" smtClean="0">
                <a:solidFill>
                  <a:schemeClr val="tx1"/>
                </a:solidFill>
              </a:rPr>
              <a:t>Shweta Shinde</a:t>
            </a:r>
            <a:r>
              <a:rPr lang="fr-FR" sz="2800" dirty="0" smtClean="0">
                <a:solidFill>
                  <a:schemeClr val="tx1"/>
                </a:solidFill>
              </a:rPr>
              <a:t>        Dat Le Tien 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        </a:t>
            </a:r>
            <a:r>
              <a:rPr lang="fr-FR" sz="2800" dirty="0" err="1" smtClean="0">
                <a:solidFill>
                  <a:schemeClr val="tx1"/>
                </a:solidFill>
              </a:rPr>
              <a:t>Shruti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Tople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      </a:t>
            </a:r>
            <a:r>
              <a:rPr lang="fr-FR" sz="2800" dirty="0" err="1" smtClean="0">
                <a:solidFill>
                  <a:schemeClr val="tx1"/>
                </a:solidFill>
              </a:rPr>
              <a:t>Prateek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Saxena</a:t>
            </a:r>
            <a:endParaRPr lang="fr-FR" sz="2800" dirty="0" smtClean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2800" i="1" dirty="0" smtClean="0">
                <a:solidFill>
                  <a:schemeClr val="tx1"/>
                </a:solidFill>
              </a:rPr>
              <a:t>National </a:t>
            </a:r>
            <a:r>
              <a:rPr lang="fr-FR" sz="2800" i="1" dirty="0" err="1" smtClean="0">
                <a:solidFill>
                  <a:schemeClr val="tx1"/>
                </a:solidFill>
              </a:rPr>
              <a:t>University</a:t>
            </a:r>
            <a:r>
              <a:rPr lang="fr-FR" sz="2800" i="1" dirty="0" smtClean="0">
                <a:solidFill>
                  <a:schemeClr val="tx1"/>
                </a:solidFill>
              </a:rPr>
              <a:t> of Singapore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Challenge I: Expressiveness </a:t>
            </a:r>
            <a:r>
              <a:rPr lang="en-US" dirty="0" smtClean="0">
                <a:solidFill>
                  <a:srgbClr val="003D7C"/>
                </a:solidFill>
              </a:rPr>
              <a:t>vs. </a:t>
            </a:r>
            <a:r>
              <a:rPr lang="en-US" dirty="0">
                <a:solidFill>
                  <a:srgbClr val="003D7C"/>
                </a:solidFill>
              </a:rPr>
              <a:t>TCB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69829" y="3249566"/>
            <a:ext cx="6968196" cy="776591"/>
            <a:chOff x="-11268" y="5965448"/>
            <a:chExt cx="6968196" cy="776591"/>
          </a:xfrm>
        </p:grpSpPr>
        <p:sp>
          <p:nvSpPr>
            <p:cNvPr id="21" name="TextBox 20"/>
            <p:cNvSpPr txBox="1"/>
            <p:nvPr/>
          </p:nvSpPr>
          <p:spPr>
            <a:xfrm>
              <a:off x="-11268" y="5965448"/>
              <a:ext cx="4371195" cy="769441"/>
            </a:xfrm>
            <a:prstGeom prst="rect">
              <a:avLst/>
            </a:prstGeom>
            <a:solidFill>
              <a:srgbClr val="003D7C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/>
              </a:lvl1pPr>
            </a:lstStyle>
            <a:p>
              <a:r>
                <a:rPr lang="en-US" dirty="0"/>
                <a:t>Expressiveness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2001" y="5972598"/>
              <a:ext cx="1564927" cy="769441"/>
            </a:xfrm>
            <a:prstGeom prst="rect">
              <a:avLst/>
            </a:prstGeom>
            <a:solidFill>
              <a:srgbClr val="003D7C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/>
              </a:lvl1pPr>
            </a:lstStyle>
            <a:p>
              <a:r>
                <a:rPr lang="en-US" dirty="0"/>
                <a:t>TCB</a:t>
              </a: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20" y="1417638"/>
            <a:ext cx="3944441" cy="39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Challenge II: Multi-Enclave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34723" y="2088943"/>
            <a:ext cx="2157339" cy="1166610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8452" y="2429437"/>
            <a:ext cx="2157339" cy="478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Web Server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6545732" y="2088943"/>
            <a:ext cx="2157339" cy="1166611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45732" y="2408873"/>
            <a:ext cx="2157339" cy="478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libssl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449880" y="1667323"/>
            <a:ext cx="2441321" cy="3897622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2867" y="3808160"/>
            <a:ext cx="2428334" cy="61666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libssl</a:t>
            </a:r>
            <a:endParaRPr lang="en-US" sz="2200" dirty="0"/>
          </a:p>
        </p:txBody>
      </p:sp>
      <p:sp>
        <p:nvSpPr>
          <p:cNvPr id="27" name="Rectangle 26"/>
          <p:cNvSpPr/>
          <p:nvPr/>
        </p:nvSpPr>
        <p:spPr>
          <a:xfrm>
            <a:off x="460860" y="3187840"/>
            <a:ext cx="2428334" cy="61666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libcrypto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460860" y="2567673"/>
            <a:ext cx="2428334" cy="61666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libevent</a:t>
            </a:r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457200" y="1951013"/>
            <a:ext cx="2428334" cy="61666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zlib</a:t>
            </a:r>
            <a:endParaRPr lang="en-US" sz="2200" dirty="0"/>
          </a:p>
        </p:txBody>
      </p:sp>
      <p:sp>
        <p:nvSpPr>
          <p:cNvPr id="30" name="Rectangle 29"/>
          <p:cNvSpPr/>
          <p:nvPr/>
        </p:nvSpPr>
        <p:spPr>
          <a:xfrm>
            <a:off x="462867" y="4426553"/>
            <a:ext cx="2428334" cy="817107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Web </a:t>
            </a:r>
            <a:br>
              <a:rPr lang="en-US" sz="2200" dirty="0" smtClean="0"/>
            </a:br>
            <a:r>
              <a:rPr lang="en-US" sz="2200" dirty="0" smtClean="0"/>
              <a:t>Server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422458" y="5556860"/>
            <a:ext cx="25370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Single Enclave</a:t>
            </a:r>
          </a:p>
          <a:p>
            <a:pPr algn="ctr"/>
            <a:r>
              <a:rPr lang="en-US" sz="3200" dirty="0" smtClean="0"/>
              <a:t>Application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3171" y="4437872"/>
            <a:ext cx="2458030" cy="805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</a:t>
            </a:r>
            <a:br>
              <a:rPr lang="en-US" sz="2400" dirty="0" smtClean="0"/>
            </a:b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436769" y="3821212"/>
            <a:ext cx="2465474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libssl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40491" y="3204552"/>
            <a:ext cx="2472403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libcrypto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51142" y="2584385"/>
            <a:ext cx="2458092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libevent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57200" y="1951013"/>
            <a:ext cx="2428334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zlib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224837" y="1551334"/>
            <a:ext cx="16709" cy="5049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42550" y="5513649"/>
            <a:ext cx="2469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Multi-Enclave</a:t>
            </a:r>
          </a:p>
          <a:p>
            <a:pPr algn="ctr"/>
            <a:r>
              <a:rPr lang="en-US" sz="3200" dirty="0" smtClean="0"/>
              <a:t>Application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775537" y="2690560"/>
            <a:ext cx="974899" cy="1"/>
          </a:xfrm>
          <a:prstGeom prst="straightConnector1">
            <a:avLst/>
          </a:prstGeom>
          <a:ln w="38100" cmpd="sng">
            <a:solidFill>
              <a:srgbClr val="8C0904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&quot;No&quot; Symbol 44"/>
          <p:cNvSpPr/>
          <p:nvPr/>
        </p:nvSpPr>
        <p:spPr>
          <a:xfrm>
            <a:off x="5892500" y="2360769"/>
            <a:ext cx="653230" cy="614352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29315" y="3804500"/>
            <a:ext cx="2726373" cy="7520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Operating System</a:t>
            </a:r>
            <a:endParaRPr lang="en-US" sz="2400" dirty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11</a:t>
            </a:fld>
            <a:endParaRPr lang="en-US"/>
          </a:p>
        </p:txBody>
      </p:sp>
      <p:pic>
        <p:nvPicPr>
          <p:cNvPr id="37" name="Picture 36" descr="cloudbleed.jpg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t="12308" r="21262"/>
          <a:stretch/>
        </p:blipFill>
        <p:spPr>
          <a:xfrm>
            <a:off x="5308861" y="2429379"/>
            <a:ext cx="566930" cy="491807"/>
          </a:xfrm>
          <a:prstGeom prst="rect">
            <a:avLst/>
          </a:prstGeom>
        </p:spPr>
      </p:pic>
      <p:pic>
        <p:nvPicPr>
          <p:cNvPr id="41" name="Picture 40" descr="cloudbleed.jpg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t="12308" r="21262" b="19680"/>
          <a:stretch/>
        </p:blipFill>
        <p:spPr>
          <a:xfrm>
            <a:off x="2196393" y="4556519"/>
            <a:ext cx="622305" cy="456944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 rot="16200000">
            <a:off x="5660865" y="2302960"/>
            <a:ext cx="689235" cy="2659538"/>
          </a:xfrm>
          <a:prstGeom prst="curved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1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 animBg="1"/>
      <p:bldP spid="33" grpId="0" animBg="1"/>
      <p:bldP spid="33" grpId="1" animBg="1"/>
      <p:bldP spid="32" grpId="0" animBg="1"/>
      <p:bldP spid="34" grpId="0" animBg="1"/>
      <p:bldP spid="35" grpId="0" animBg="1"/>
      <p:bldP spid="36" grpId="0" animBg="1"/>
      <p:bldP spid="45" grpId="0" animBg="1"/>
      <p:bldP spid="4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7" y="274638"/>
            <a:ext cx="8772225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Attacks on Multi-Enclave Applications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20836" y="4174363"/>
            <a:ext cx="1325322" cy="16847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0623" y="4174363"/>
            <a:ext cx="1325322" cy="16847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3011" y="5970741"/>
            <a:ext cx="17620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SSL</a:t>
            </a:r>
            <a:r>
              <a:rPr lang="en-US" sz="2800" dirty="0"/>
              <a:t> </a:t>
            </a:r>
            <a:r>
              <a:rPr lang="en-US" sz="2800" dirty="0" smtClean="0"/>
              <a:t>Library</a:t>
            </a:r>
            <a:br>
              <a:rPr lang="en-US" sz="2800" dirty="0" smtClean="0"/>
            </a:br>
            <a:r>
              <a:rPr lang="en-US" sz="2800" dirty="0" smtClean="0"/>
              <a:t>Enclave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655" y="5948367"/>
            <a:ext cx="178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Webserver</a:t>
            </a:r>
          </a:p>
          <a:p>
            <a:pPr algn="ctr"/>
            <a:r>
              <a:rPr lang="en-US" sz="2800" dirty="0" smtClean="0"/>
              <a:t>Enclave</a:t>
            </a:r>
            <a:endParaRPr lang="en-US" sz="2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02794" y="1032766"/>
            <a:ext cx="6628946" cy="3046988"/>
            <a:chOff x="1102794" y="1032766"/>
            <a:chExt cx="6628946" cy="3046988"/>
          </a:xfrm>
        </p:grpSpPr>
        <p:sp>
          <p:nvSpPr>
            <p:cNvPr id="3" name="TextBox 2"/>
            <p:cNvSpPr txBox="1"/>
            <p:nvPr/>
          </p:nvSpPr>
          <p:spPr>
            <a:xfrm>
              <a:off x="1102794" y="1032766"/>
              <a:ext cx="661676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nsolas"/>
                  <a:cs typeface="Consolas"/>
                </a:rPr>
                <a:t>session_t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>
                  <a:latin typeface="Consolas"/>
                  <a:cs typeface="Consolas"/>
                </a:rPr>
                <a:t>session;</a:t>
              </a:r>
              <a:br>
                <a:rPr lang="en-US" sz="2400" dirty="0">
                  <a:latin typeface="Consolas"/>
                  <a:cs typeface="Consolas"/>
                </a:rPr>
              </a:br>
              <a:r>
                <a:rPr lang="en-US" sz="2400" dirty="0" err="1" smtClean="0">
                  <a:latin typeface="Consolas"/>
                  <a:cs typeface="Consolas"/>
                </a:rPr>
                <a:t>certificate_credentials_t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xcred</a:t>
              </a:r>
              <a:r>
                <a:rPr lang="en-US" sz="2400" dirty="0" smtClean="0">
                  <a:latin typeface="Consolas"/>
                  <a:cs typeface="Consolas"/>
                </a:rPr>
                <a:t>;</a:t>
              </a:r>
            </a:p>
            <a:p>
              <a:endParaRPr lang="en-US" sz="2400" dirty="0" smtClean="0">
                <a:latin typeface="Consolas"/>
                <a:cs typeface="Consolas"/>
              </a:endParaRPr>
            </a:p>
            <a:p>
              <a:r>
                <a:rPr lang="en-US" sz="2400" dirty="0" smtClean="0">
                  <a:latin typeface="Consolas"/>
                  <a:cs typeface="Consolas"/>
                </a:rPr>
                <a:t>/</a:t>
              </a:r>
              <a:r>
                <a:rPr lang="en-US" sz="2400" dirty="0">
                  <a:latin typeface="Consolas"/>
                  <a:cs typeface="Consolas"/>
                </a:rPr>
                <a:t>* Specify </a:t>
              </a:r>
              <a:r>
                <a:rPr lang="en-US" sz="2400" dirty="0" smtClean="0">
                  <a:latin typeface="Consolas"/>
                  <a:cs typeface="Consolas"/>
                </a:rPr>
                <a:t>callback function*</a:t>
              </a:r>
              <a:r>
                <a:rPr lang="en-US" sz="2400" dirty="0">
                  <a:latin typeface="Consolas"/>
                  <a:cs typeface="Consolas"/>
                </a:rPr>
                <a:t>/ </a:t>
              </a:r>
              <a:br>
                <a:rPr lang="en-US" sz="2400" dirty="0">
                  <a:latin typeface="Consolas"/>
                  <a:cs typeface="Consolas"/>
                </a:rPr>
              </a:br>
              <a:endParaRPr lang="en-US" sz="2400" dirty="0" smtClean="0">
                <a:latin typeface="Consolas"/>
                <a:cs typeface="Consolas"/>
              </a:endParaRPr>
            </a:p>
            <a:p>
              <a:endParaRPr lang="en-US" sz="2400" dirty="0" smtClean="0">
                <a:latin typeface="Consolas"/>
                <a:cs typeface="Consolas"/>
              </a:endParaRPr>
            </a:p>
            <a:p>
              <a:r>
                <a:rPr lang="en-US" sz="2400" dirty="0" smtClean="0">
                  <a:latin typeface="Consolas"/>
                  <a:cs typeface="Consolas"/>
                </a:rPr>
                <a:t>/</a:t>
              </a:r>
              <a:r>
                <a:rPr lang="en-US" sz="2400" dirty="0">
                  <a:latin typeface="Consolas"/>
                  <a:cs typeface="Consolas"/>
                </a:rPr>
                <a:t>* Initialize TLS session */</a:t>
              </a:r>
              <a:br>
                <a:rPr lang="en-US" sz="2400" dirty="0">
                  <a:latin typeface="Consolas"/>
                  <a:cs typeface="Consolas"/>
                </a:rPr>
              </a:br>
              <a:r>
                <a:rPr lang="en-US" sz="2400" dirty="0" err="1" smtClean="0">
                  <a:latin typeface="Consolas"/>
                  <a:cs typeface="Consolas"/>
                </a:rPr>
                <a:t>init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>
                  <a:latin typeface="Consolas"/>
                  <a:cs typeface="Consolas"/>
                </a:rPr>
                <a:t>(&amp;session, TLS_CLIENT)</a:t>
              </a:r>
              <a:r>
                <a:rPr lang="en-US" sz="2400" dirty="0" smtClean="0">
                  <a:latin typeface="Consolas"/>
                  <a:cs typeface="Consolas"/>
                </a:rPr>
                <a:t>;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6828" y="2534861"/>
              <a:ext cx="6614912" cy="461665"/>
            </a:xfrm>
            <a:prstGeom prst="rect">
              <a:avLst/>
            </a:prstGeom>
            <a:solidFill>
              <a:srgbClr val="003D7C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nsolas"/>
                  <a:cs typeface="Consolas"/>
                </a:rPr>
                <a:t>certificate_set_verify_function</a:t>
              </a:r>
              <a:r>
                <a:rPr lang="en-US" sz="2400" dirty="0">
                  <a:latin typeface="Consolas"/>
                  <a:cs typeface="Consolas"/>
                </a:rPr>
                <a:t> (...); </a:t>
              </a:r>
              <a:endParaRPr lang="en-US" sz="2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14593" y="4783474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Set SSL </a:t>
            </a:r>
            <a:br>
              <a:rPr lang="en-US" sz="2400" dirty="0" smtClean="0"/>
            </a:br>
            <a:r>
              <a:rPr lang="en-US" sz="2400" dirty="0" smtClean="0"/>
              <a:t>Callback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43454" y="4562236"/>
            <a:ext cx="2083415" cy="30479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85922" y="5062638"/>
            <a:ext cx="1448567" cy="233961"/>
          </a:xfrm>
          <a:prstGeom prst="straightConnector1">
            <a:avLst/>
          </a:prstGeom>
          <a:ln w="57150" cmpd="sng">
            <a:prstDash val="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344340" y="4562236"/>
            <a:ext cx="1162444" cy="113579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7700021" y="2473306"/>
            <a:ext cx="138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[SSL</a:t>
            </a:r>
            <a:r>
              <a:rPr lang="en-US" sz="2800" dirty="0"/>
              <a:t> </a:t>
            </a:r>
            <a:r>
              <a:rPr lang="en-US" sz="2800" dirty="0" smtClean="0"/>
              <a:t>Lib]</a:t>
            </a:r>
            <a:endParaRPr lang="en-US" sz="28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12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02794" y="1142966"/>
            <a:ext cx="6628946" cy="29367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166955" y="3643115"/>
            <a:ext cx="5015375" cy="386503"/>
          </a:xfrm>
          <a:prstGeom prst="roundRect">
            <a:avLst/>
          </a:prstGeom>
          <a:noFill/>
          <a:ln w="38100" cmpd="sng">
            <a:solidFill>
              <a:srgbClr val="003D7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  <p:bldP spid="6" grpId="1"/>
      <p:bldP spid="30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7" y="274638"/>
            <a:ext cx="8787191" cy="11430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3D7C"/>
                </a:solidFill>
              </a:rPr>
              <a:t>Attacks</a:t>
            </a:r>
            <a:r>
              <a:rPr lang="en-US" dirty="0">
                <a:solidFill>
                  <a:srgbClr val="C80D06"/>
                </a:solidFill>
              </a:rPr>
              <a:t> </a:t>
            </a:r>
            <a:r>
              <a:rPr lang="en-US" sz="4900" dirty="0">
                <a:solidFill>
                  <a:srgbClr val="003D7C"/>
                </a:solidFill>
              </a:rPr>
              <a:t>on Multi-Enclave Applications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733417" y="1302696"/>
            <a:ext cx="1079889" cy="12731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4163" y="1280322"/>
            <a:ext cx="1053247" cy="1273111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330663" y="1417638"/>
            <a:ext cx="1162444" cy="113579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6756005" y="2604387"/>
            <a:ext cx="17620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SSL</a:t>
            </a:r>
            <a:r>
              <a:rPr lang="en-US" sz="2800" dirty="0"/>
              <a:t> </a:t>
            </a:r>
            <a:r>
              <a:rPr lang="en-US" sz="2800" dirty="0" smtClean="0"/>
              <a:t>Library</a:t>
            </a:r>
            <a:br>
              <a:rPr lang="en-US" sz="2800" dirty="0" smtClean="0"/>
            </a:br>
            <a:r>
              <a:rPr lang="en-US" sz="2800" dirty="0" smtClean="0"/>
              <a:t>Enclave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1452877" y="2553433"/>
            <a:ext cx="178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Webserver</a:t>
            </a:r>
          </a:p>
          <a:p>
            <a:pPr algn="ctr"/>
            <a:r>
              <a:rPr lang="en-US" sz="2800" dirty="0" smtClean="0"/>
              <a:t>Enclave</a:t>
            </a:r>
            <a:endParaRPr lang="en-US" sz="28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857407" y="3830312"/>
            <a:ext cx="0" cy="2797065"/>
          </a:xfrm>
          <a:prstGeom prst="line">
            <a:avLst/>
          </a:prstGeom>
          <a:ln>
            <a:solidFill>
              <a:srgbClr val="003D7C"/>
            </a:solidFill>
            <a:prstDash val="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18642" y="3830312"/>
            <a:ext cx="0" cy="2797065"/>
          </a:xfrm>
          <a:prstGeom prst="line">
            <a:avLst/>
          </a:prstGeom>
          <a:ln>
            <a:solidFill>
              <a:srgbClr val="003D7C"/>
            </a:solidFill>
            <a:prstDash val="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61657" y="3830312"/>
            <a:ext cx="0" cy="2797065"/>
          </a:xfrm>
          <a:prstGeom prst="line">
            <a:avLst/>
          </a:prstGeom>
          <a:ln>
            <a:solidFill>
              <a:srgbClr val="003D7C"/>
            </a:solidFill>
            <a:prstDash val="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43744" y="4085536"/>
            <a:ext cx="2177171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 descr="cr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42" y="3772407"/>
            <a:ext cx="695200" cy="651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889" y="3771700"/>
            <a:ext cx="1393041" cy="553998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Drop</a:t>
            </a:r>
            <a:endParaRPr lang="en-US" sz="3000" dirty="0"/>
          </a:p>
        </p:txBody>
      </p:sp>
      <p:sp>
        <p:nvSpPr>
          <p:cNvPr id="51" name="TextBox 50"/>
          <p:cNvSpPr txBox="1"/>
          <p:nvPr/>
        </p:nvSpPr>
        <p:spPr>
          <a:xfrm>
            <a:off x="350889" y="4910085"/>
            <a:ext cx="1393041" cy="553998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Spoof</a:t>
            </a:r>
            <a:endParaRPr lang="en-US" sz="3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0889" y="6029043"/>
            <a:ext cx="1393041" cy="553998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Replay</a:t>
            </a:r>
            <a:endParaRPr lang="en-US" sz="3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266242" y="6569151"/>
            <a:ext cx="2177171" cy="0"/>
          </a:xfrm>
          <a:prstGeom prst="straightConnector1">
            <a:avLst/>
          </a:prstGeom>
          <a:ln w="57150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393871" y="5056809"/>
            <a:ext cx="2177171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66242" y="5068733"/>
            <a:ext cx="2177171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248031" y="5464083"/>
            <a:ext cx="2195382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393871" y="5466820"/>
            <a:ext cx="2127044" cy="0"/>
          </a:xfrm>
          <a:prstGeom prst="straightConnector1">
            <a:avLst/>
          </a:prstGeom>
          <a:ln w="57150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7650"/>
            <a:ext cx="9144000" cy="1015663"/>
          </a:xfr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6000" dirty="0"/>
              <a:t>Our Solution: Panoply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Panoply Runtime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35" y="1417638"/>
            <a:ext cx="9155267" cy="769441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Microns keep </a:t>
            </a:r>
            <a:r>
              <a:rPr lang="en-US" sz="4400" dirty="0" err="1" smtClean="0"/>
              <a:t>libc</a:t>
            </a:r>
            <a:r>
              <a:rPr lang="en-US" sz="4400" dirty="0" smtClean="0"/>
              <a:t> outside the enclave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15</a:t>
            </a:fld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935705" y="2406487"/>
            <a:ext cx="5263334" cy="2055524"/>
          </a:xfrm>
          <a:prstGeom prst="round2SameRect">
            <a:avLst/>
          </a:prstGeom>
          <a:ln w="57150" cmpd="sng">
            <a:solidFill>
              <a:srgbClr val="003D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3048" y="3125082"/>
            <a:ext cx="4818736" cy="518058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Enclave-bound Logic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3048" y="3795540"/>
            <a:ext cx="2389388" cy="518058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Panoply Shim Lib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9214" y="3784815"/>
            <a:ext cx="2302570" cy="518058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Trusted </a:t>
            </a:r>
            <a:r>
              <a:rPr lang="en-US" sz="2400" dirty="0" smtClean="0">
                <a:solidFill>
                  <a:srgbClr val="000000"/>
                </a:solidFill>
              </a:rPr>
              <a:t>SGX </a:t>
            </a:r>
            <a:r>
              <a:rPr lang="en-US" sz="2400" dirty="0">
                <a:solidFill>
                  <a:srgbClr val="000000"/>
                </a:solidFill>
              </a:rPr>
              <a:t>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049" y="4762814"/>
            <a:ext cx="1102793" cy="11698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</a:rPr>
              <a:t>libc.so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3059" y="4762814"/>
            <a:ext cx="1856719" cy="11698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Non-enclave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Logic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393" y="4778742"/>
            <a:ext cx="1487101" cy="11698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Untrusted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SGX Lib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0564" y="5947650"/>
            <a:ext cx="319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Linux User-level Process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4688" y="4629121"/>
            <a:ext cx="6199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583346" y="2406487"/>
            <a:ext cx="300762" cy="20909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50944" y="3392467"/>
            <a:ext cx="129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Enclave</a:t>
            </a:r>
            <a:endParaRPr lang="en-US" sz="2800" dirty="0"/>
          </a:p>
        </p:txBody>
      </p:sp>
      <p:sp>
        <p:nvSpPr>
          <p:cNvPr id="20" name="Right Brace 19"/>
          <p:cNvSpPr/>
          <p:nvPr/>
        </p:nvSpPr>
        <p:spPr>
          <a:xfrm>
            <a:off x="6585365" y="4778742"/>
            <a:ext cx="298743" cy="163057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50944" y="5349713"/>
            <a:ext cx="209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 Enclave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2780086" y="2392068"/>
            <a:ext cx="167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Micron</a:t>
            </a:r>
          </a:p>
        </p:txBody>
      </p:sp>
    </p:spTree>
    <p:extLst>
      <p:ext uri="{BB962C8B-B14F-4D97-AF65-F5344CB8AC3E}">
        <p14:creationId xmlns:p14="http://schemas.microsoft.com/office/powerpoint/2010/main" val="23189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282" y="1997634"/>
            <a:ext cx="5561604" cy="3617305"/>
          </a:xfrm>
          <a:prstGeom prst="roundRect">
            <a:avLst/>
          </a:prstGeom>
          <a:noFill/>
          <a:ln w="57150" cmpd="sng">
            <a:solidFill>
              <a:srgbClr val="003D7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3D7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70" y="4941958"/>
            <a:ext cx="15297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Panoply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9254" y="2038590"/>
            <a:ext cx="2026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"/>
                <a:cs typeface="Times"/>
              </a:rPr>
              <a:t>           Compiler</a:t>
            </a:r>
          </a:p>
          <a:p>
            <a:pPr algn="ctr"/>
            <a:r>
              <a:rPr lang="en-US" sz="2200" dirty="0" smtClean="0">
                <a:latin typeface="Times"/>
                <a:cs typeface="Times"/>
              </a:rPr>
              <a:t>Instrumentation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2156" y="2041746"/>
            <a:ext cx="1712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latin typeface="Times"/>
                <a:cs typeface="Times"/>
              </a:rPr>
              <a:t>       Creating</a:t>
            </a:r>
          </a:p>
          <a:p>
            <a:pPr algn="r"/>
            <a:r>
              <a:rPr lang="en-US" sz="2200" dirty="0" smtClean="0">
                <a:latin typeface="Times"/>
                <a:cs typeface="Times"/>
              </a:rPr>
              <a:t>Enclaves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3011" y="2907578"/>
            <a:ext cx="49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5473" y="3521707"/>
            <a:ext cx="49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81172" y="2059402"/>
            <a:ext cx="403559" cy="423387"/>
          </a:xfrm>
          <a:prstGeom prst="ellips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4574629" y="2160552"/>
            <a:ext cx="403559" cy="423387"/>
          </a:xfrm>
          <a:prstGeom prst="ellips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847891" y="3100663"/>
            <a:ext cx="1985079" cy="840183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Add </a:t>
            </a:r>
            <a:r>
              <a:rPr lang="en-US" sz="2200" dirty="0">
                <a:solidFill>
                  <a:srgbClr val="000000"/>
                </a:solidFill>
              </a:rPr>
              <a:t>c</a:t>
            </a:r>
            <a:r>
              <a:rPr lang="en-US" sz="2200" dirty="0" smtClean="0">
                <a:solidFill>
                  <a:srgbClr val="000000"/>
                </a:solidFill>
              </a:rPr>
              <a:t>alls to 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Panoply API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47891" y="4106825"/>
            <a:ext cx="1985079" cy="663414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Add </a:t>
            </a:r>
            <a:r>
              <a:rPr lang="en-US" sz="2200" dirty="0">
                <a:solidFill>
                  <a:srgbClr val="000000"/>
                </a:solidFill>
              </a:rPr>
              <a:t>F</a:t>
            </a:r>
            <a:r>
              <a:rPr lang="en-US" sz="2200" dirty="0" smtClean="0">
                <a:solidFill>
                  <a:srgbClr val="000000"/>
                </a:solidFill>
              </a:rPr>
              <a:t>low Checks</a:t>
            </a: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0" y="1988840"/>
            <a:ext cx="1651773" cy="3436175"/>
            <a:chOff x="0" y="1988840"/>
            <a:chExt cx="1651773" cy="343617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141273" y="3842307"/>
              <a:ext cx="510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0" y="1988840"/>
              <a:ext cx="1625774" cy="3436175"/>
              <a:chOff x="0" y="1988840"/>
              <a:chExt cx="1625774" cy="3436175"/>
            </a:xfrm>
          </p:grpSpPr>
          <p:pic>
            <p:nvPicPr>
              <p:cNvPr id="6" name="Picture 5" descr="app_cod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48262"/>
                <a:ext cx="1396523" cy="132923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11611" y="1988840"/>
                <a:ext cx="9680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Times"/>
                    <a:cs typeface="Times"/>
                  </a:rPr>
                  <a:t>Source </a:t>
                </a:r>
              </a:p>
              <a:p>
                <a:pPr algn="ctr"/>
                <a:r>
                  <a:rPr lang="en-US" sz="2200" dirty="0" smtClean="0">
                    <a:latin typeface="Times"/>
                    <a:cs typeface="Times"/>
                  </a:rPr>
                  <a:t>Code </a:t>
                </a:r>
                <a:endParaRPr lang="en-US" sz="2200" dirty="0">
                  <a:latin typeface="Times"/>
                  <a:cs typeface="Time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641" y="4655574"/>
                <a:ext cx="16081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Times"/>
                    <a:cs typeface="Times"/>
                  </a:rPr>
                  <a:t>Programmer </a:t>
                </a:r>
              </a:p>
              <a:p>
                <a:r>
                  <a:rPr lang="en-US" sz="2200" dirty="0" smtClean="0">
                    <a:latin typeface="Times"/>
                    <a:cs typeface="Times"/>
                  </a:rPr>
                  <a:t>Annotations</a:t>
                </a:r>
                <a:endParaRPr lang="en-US" sz="2200" dirty="0">
                  <a:latin typeface="Times"/>
                  <a:cs typeface="Times"/>
                </a:endParaRPr>
              </a:p>
            </p:txBody>
          </p:sp>
          <p:pic>
            <p:nvPicPr>
              <p:cNvPr id="34" name="Picture 33" descr="bw-annotate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99" y="3872689"/>
                <a:ext cx="787013" cy="787013"/>
              </a:xfrm>
              <a:prstGeom prst="rect">
                <a:avLst/>
              </a:prstGeom>
            </p:spPr>
          </p:pic>
        </p:grpSp>
      </p:grpSp>
      <p:sp>
        <p:nvSpPr>
          <p:cNvPr id="35" name="Snip and Round Single Corner Rectangle 34"/>
          <p:cNvSpPr/>
          <p:nvPr/>
        </p:nvSpPr>
        <p:spPr>
          <a:xfrm>
            <a:off x="5705106" y="3795747"/>
            <a:ext cx="1076024" cy="1027415"/>
          </a:xfrm>
          <a:prstGeom prst="snip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Intel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</a:rPr>
              <a:t>SGX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</a:rPr>
              <a:t>SDK</a:t>
            </a:r>
          </a:p>
        </p:txBody>
      </p:sp>
      <p:sp>
        <p:nvSpPr>
          <p:cNvPr id="36" name="Snip and Round Single Corner Rectangle 35"/>
          <p:cNvSpPr/>
          <p:nvPr/>
        </p:nvSpPr>
        <p:spPr>
          <a:xfrm>
            <a:off x="4286566" y="3795747"/>
            <a:ext cx="1312700" cy="1027415"/>
          </a:xfrm>
          <a:prstGeom prst="snip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Panoply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Shim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52156" y="2892595"/>
            <a:ext cx="2082014" cy="840183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Enclave-bound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16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27007" y="2813102"/>
            <a:ext cx="2042345" cy="2516184"/>
            <a:chOff x="6827007" y="2813102"/>
            <a:chExt cx="2042345" cy="251618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827007" y="3650270"/>
              <a:ext cx="532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7290941" y="2813102"/>
              <a:ext cx="1578411" cy="2516184"/>
              <a:chOff x="7290941" y="2813102"/>
              <a:chExt cx="1578411" cy="2516184"/>
            </a:xfrm>
          </p:grpSpPr>
          <p:sp>
            <p:nvSpPr>
              <p:cNvPr id="11" name="Round Diagonal Corner Rectangle 10"/>
              <p:cNvSpPr/>
              <p:nvPr/>
            </p:nvSpPr>
            <p:spPr>
              <a:xfrm>
                <a:off x="7409934" y="2813102"/>
                <a:ext cx="1459418" cy="1614889"/>
              </a:xfrm>
              <a:prstGeom prst="round2DiagRect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90941" y="4559845"/>
                <a:ext cx="15294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Times"/>
                    <a:cs typeface="Times"/>
                  </a:rPr>
                  <a:t>Panoply</a:t>
                </a:r>
              </a:p>
              <a:p>
                <a:pPr algn="ctr"/>
                <a:r>
                  <a:rPr lang="en-US" sz="2200" dirty="0" smtClean="0">
                    <a:latin typeface="Times"/>
                    <a:cs typeface="Times"/>
                  </a:rPr>
                  <a:t>Application</a:t>
                </a:r>
                <a:endParaRPr lang="en-US" sz="2200" dirty="0">
                  <a:latin typeface="Times"/>
                  <a:cs typeface="Time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40768" y="3850921"/>
                <a:ext cx="411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Ap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623329" y="2900119"/>
                <a:ext cx="540390" cy="549607"/>
              </a:xfrm>
              <a:prstGeom prst="ellipse">
                <a:avLst/>
              </a:prstGeom>
              <a:ln w="571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278835" y="3413502"/>
                <a:ext cx="540390" cy="549607"/>
              </a:xfrm>
              <a:prstGeom prst="ellipse">
                <a:avLst/>
              </a:prstGeom>
              <a:ln w="571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518068" y="3800094"/>
                <a:ext cx="540390" cy="549607"/>
              </a:xfrm>
              <a:prstGeom prst="ellipse">
                <a:avLst/>
              </a:prstGeom>
              <a:ln w="571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2" idx="5"/>
                <a:endCxn id="43" idx="1"/>
              </p:cNvCxnSpPr>
              <p:nvPr/>
            </p:nvCxnSpPr>
            <p:spPr>
              <a:xfrm>
                <a:off x="8084581" y="3369238"/>
                <a:ext cx="273392" cy="124752"/>
              </a:xfrm>
              <a:prstGeom prst="straightConnector1">
                <a:avLst/>
              </a:prstGeom>
              <a:ln w="12700" cmpd="sng"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Arrow Connector 48"/>
              <p:cNvCxnSpPr>
                <a:endCxn id="43" idx="3"/>
              </p:cNvCxnSpPr>
              <p:nvPr/>
            </p:nvCxnSpPr>
            <p:spPr>
              <a:xfrm flipV="1">
                <a:off x="8058458" y="3882621"/>
                <a:ext cx="299515" cy="224204"/>
              </a:xfrm>
              <a:prstGeom prst="straightConnector1">
                <a:avLst/>
              </a:prstGeom>
              <a:ln w="12700" cmpd="sng"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Arrow Connector 50"/>
              <p:cNvCxnSpPr>
                <a:stCxn id="42" idx="3"/>
                <a:endCxn id="44" idx="1"/>
              </p:cNvCxnSpPr>
              <p:nvPr/>
            </p:nvCxnSpPr>
            <p:spPr>
              <a:xfrm flipH="1">
                <a:off x="7597206" y="3369238"/>
                <a:ext cx="105261" cy="511344"/>
              </a:xfrm>
              <a:prstGeom prst="straightConnector1">
                <a:avLst/>
              </a:prstGeom>
              <a:ln w="12700" cmpd="sng"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7685758" y="2949770"/>
                <a:ext cx="490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E1</a:t>
                </a:r>
                <a:endParaRPr lang="en-US" sz="24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293827" y="3471502"/>
                <a:ext cx="490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E3</a:t>
                </a:r>
                <a:endParaRPr lang="en-US" sz="24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78780" y="3840834"/>
                <a:ext cx="490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E2</a:t>
                </a:r>
                <a:endParaRPr lang="en-US" sz="2400" b="1" dirty="0"/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873378" y="3709129"/>
            <a:ext cx="4967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 animBg="1"/>
      <p:bldP spid="26" grpId="0" animBg="1"/>
      <p:bldP spid="31" grpId="0" animBg="1"/>
      <p:bldP spid="32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Challenge I: Expressiveness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720143"/>
              </p:ext>
            </p:extLst>
          </p:nvPr>
        </p:nvGraphicFramePr>
        <p:xfrm>
          <a:off x="969122" y="2032056"/>
          <a:ext cx="7385378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35" y="1417638"/>
            <a:ext cx="9155267" cy="769441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Delegate rather</a:t>
            </a:r>
            <a:r>
              <a:rPr lang="en-US" sz="4400" dirty="0"/>
              <a:t> </a:t>
            </a:r>
            <a:r>
              <a:rPr lang="en-US" sz="4400" dirty="0" smtClean="0"/>
              <a:t>than</a:t>
            </a:r>
            <a:r>
              <a:rPr lang="en-US" sz="4400" dirty="0"/>
              <a:t> </a:t>
            </a:r>
            <a:r>
              <a:rPr lang="en-US" sz="4400" dirty="0" smtClean="0"/>
              <a:t>emulate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954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hQQDxIQEhASFRISERUVFxgXFRgQEBYYGhUVFRQQEhcXGyYfFxwjGRISHzQgJScpOC4tFR8xQTwqNSkrLCkBCQoKDgwOGg8OFSwcHiQ2KTQqNSk1NCwsNDQ1NTMtNSwsNS0sLCksLDIsNS0vLCosKSwsMC8qKSo1LCwyNCosNf/AABEIAJkAzAMBIgACEQEDEQH/xAAcAAEBAAIDAQEAAAAAAAAAAAAABgUHAgMEAQj/xAA+EAABAwIDBwEFBAYLAAAAAAABAAIDBBEFEiEGBxMxQVFhFCIjMnGRQlKBoQgVFkOSsiQzNGJygpOjscLw/8QAFQEBAQAAAAAAAAAAAAAAAAAAAAH/xAAdEQEAAgEFAQAAAAAAAAAAAAAAARFhIUFRceEx/9oADAMBAAIRAxEAPwDeKIiAiIgIiICIvhKD6ilKneHCZHQ0cU1dKzRwp2h0LD0Ek7iI2/UrqNVjM2rafD6ZvaWSWrk/2w1qCwRR/wCr8Z5+uoL/AHfSyZfrxboKvGYdX01BUt7RSyUsn0lDm3/FBYIo528yKM8OopK2GoPwQmAyvlPUQOjzMkt819djOK1GtPh8FOzo6smLpD84oL5fxcgsEUgMHxd+rsTpI/DKIyAeAXyhfDh2MR6sraCbxJTSQD6xyGyCwRR/7WVtN/bcMeWDnLSP9Wzy50RDZGj5Byz+CbQ09bHxaadkrORynVp+69vNp8EBBkUREBERAREQEREBERAREQEUtim2p476Shp3VdSzSSzuHSwE9J5jcB39xtzoeS6GbK11R7VZikkYP7qiYKZg8cV4dI8fRBYKEax+OSvu5zMKie6MNaS11a9pyvc9w1EAcC2w+Ig300XuO6+id/WeqlPUyVdQ8n5+8t+SpMNw6OmhjghYGRRNDWtHIAchqg5UNBHBG2KKNkcbRZrWNDGj5ALvREBERAREQEREBS+0Wxgkf6yjcKavaLiRotHN14VUwaSNPc6jmOVlUIgwWyW0wrYS5zOFPE90U8RNzHK3R7b9RyIPUELOqUxPYZz6uWrp6+opZJgziCNsb43FjcoeQ9p1ygDn0XT+rsXp9Y62lqx9yeA0shHZskLiL+S1BYopfDtum8ZtLWwSUdS82Y2Qh8Ep7QTj2X8+RsfCqEBERAREQEREBTG3WJStjgpKd+SorpuA1/WJmUvmnHlsbXW8kKnUFtpjMUOL4TeRpe2aRjowc0gbNHkEpaNQ0ODdT0JQV2B4HFRQMp4GZWMHzc4/akeftOJ1JK96IgIiICIiAiIgIiICIiAiIgIiIPFjGDQ1kLoJ42yRvGoP5OaebXDoRqFNbG4pJDNPhdTIZJKUtMUjvjlgeCYnP7vGVzSeuW6slpyv2kEu0kjoTdsbI6ckcnOYXF9u4DpC35tKDcaLhE67QfC5oCIiAiLz4jU8KGSQC5ZG51u+VpNvyQSuK4pPX1UlBRSGGKAgVVUAC9riL+lpr6cS2pdrluOqzeA7K01C0iCINc745CS+eQ8y6SR3tON/Kx27KmDMJpXXu+aPjyO6vklJke93c3d+SqEBERAREQeLE8agpQHVFRDCHGwMsjYgT1ALyLrnh2Kw1LOJBNFKwEtzRvbKy4AJbdpIvYj6rA7z2A4NX3AP9GedddRYg/gQCsZU7WSUFHhUcVJxjVNp4W+8bCxrixvsm4J1Fze1tPrInWuj1doouj22qHR4kx9GxtXh7WuyCbNDIHx8RrhIWAj2QTa3j5Y6i3jT0+Ew1tZTNc6ZkQiLJATPJJctaWNZ7oWF/tcupVGxUURDvClDKsvo876WAT3ic/gSN+2xsk0bLPbqbWNxa2ui62be1bcPlxGXDWiFtLHPHlqWvc8OF3ZrtGUAWPU2PfRBdoozDNuZzVU0FVRMhZWQPlie2fjWyMEj2SjILezroT082x1DvYM2SZlKXUz6jgjKZHVWXNl9SWCLJkzdM97eRZWhsRFDbNbVV1RiFbC+li4MFQyLSYB0Qy5i/wCC8pcCDa4ty7k3Km1k8CIiDGbR4XJVU0kEVS+ne8W4jGhzwOoF7Wv3BB+S1Dh2xb8Eq2S1YDqQuDRURgmOO+jfUMPtRC/2rkXPNbxXVU07ZGOje0OY9pa5pF2uBFi0g8wQg5ROBaCCCCBYjUEdCFzUBu0xPh+ow4vLm0dVNDESbu4TXnhtJ65Qcv4K/QEREBeevZeJ47tK9C+EINdbsto2wl2DzHLJA5/pydBLCSXCMHq9lyLdrHutjLVW8vYN0h9RCDmBDtLhwI1DgRqCO4U/gW+Ksovc1kXqWN0zE8KpHTV1ssnzIae5KDeqLC7JbVR4lTephZI1mdzLSNDTdts2WxIcLm1x2KzSAiIgn9uMGnraKWkgdCzjsLHukzHK02vkDeZ58+XlYKu2PrpY8NYX0YOHzRyXHFtJw2hrRy9i4zX59FeokaTYj6LZOoFZiU0kkPBxCNrLNDuJHki4THaizrtJJ8rGHd7Vy4ZFQy1EDX0ZhfSyRteTniLsrpg42tlNrDrr4Ww0Q+pGrwjEqilqIppqMOlgMLWxskEIzCz53udd5da9mCw736dU+y1U/BP1ZnphJwRT5/ecPhBgbnta+fTly6+FZonIh6jZOsfUYdMX0tqKGSNzfee84jDE8tda7fYDSPN+i+bNbJV9AwUUVXT+jbK5zHmNzqxjHOL3RAH3ZJcT7Rva50OgFyitmEphWzdTTYjVzxy05pqyZkrw5r+OwtjyFrLHKb2Gp5diqtEUwCIiD4SoHbve1T0LHxU72TVdiAGnPFEfvTOGmn3BqfHNePfDsZLUU76yConvCzNJBxHGGRgHtOYy9g4DW3J1j15622Q3cSVeR/7sgEHpY8iPwsgptzlPI6d0ri45iXOcfic5xLnPd5JJK3csHsxs0yjiDGjW2qziAiIgIiIOMkYcLEXCk9o930FQC7KA7mq5cXtuCEEZulnaMPNLoJaSomikb1BMjpGPt2c14N/n2VqtMbXRVOF15rqU2LhZ4IzRSNvfJK0c/BGoVDgG++jmAbUh9LJyOYGWAnxI0adfiDUGxkWJpdrqKUXjrqVw8TRn/ssqx4IBBBBFwRqCOhBQfUREBERAREQEREBEXXPO2NjnvIa1jS5xPIAC5J+QBQdiKaO8rDLX/WNN/qAn6DVYDGd+eHwtPBMtQ7UWYwxsv2L5Q0fS6Cw2oxWOloqieUjIyJ5N/tEghrB3JJAt5UNuVriaRsR/dtA79NQtZbS7a1eMzNa4ZImuuyJl+GDqM7idXuseZta+gHNbj3ZbOGlpwXCznBBboiICIiAiIgIiIPFimEsqGFj2ggrV20e5zM4vhNlt5EH5qr919THf2LgeLhbb3TbTtno20chtU0bRG5p+J0Y0imb3BbYHs4HwreSEOBBA1Wm9v9k5qWoFbSOfHIwkhzNHDuOxB6tNwUG50WoNn9+pbaOvp3ZhpxIRe/l8Tjcf5SfkFdYfvJw6cDJXwAno93Af/DJlKClRY79pKW1/V01u/GZb+ZYrEd5eGwA56+AkdI3cd/8ADGHFBTItLbVfpBWBZQQEHUcSYaj/AAxNP5uI58iuOBfpCusG1dJmPV8TgwnuSyQ2+j0G60Wvabflh7wCfUsv96Bx/kLgumt38UEfwsqnk8vdCNv4ukcLINkLXm+DbVlLRyUbHXqalhZYHWON2j5X9ri7W9yfBURj+/iqnBjpIW04OmckTTfhcZG/OzlO7NbKVFfUcSQvcXuzOe4lznH7znHUn/2iDo2e3f1FUziNBsT5CqcN3MSudd+n/K3Ls7graWBsYA0CytkEVszu1hpbOIBcrNjABYclyRAREQEREBERAREQEREBdNTStkaWuAIK7kQa82k3TxT3cwBpK1/iW6GoYTluV+g18LUH5jfuxqQb8M37r2Um6mpedWlfo7hDsF9DB2CDT+BblQLGb6LN4hucp3N9gWK2OiDSdVuQdf2SFwp9yLr6kBbvRBrbBtz0MZBfqrvDcGjgaGsYAvciAiIgIiICIiAiIgIiICIiAiIgIiICIiAiIgIiICIiAiIgIiIC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2" descr="data:image/jpeg;base64,/9j/4AAQSkZJRgABAQAAAQABAAD/2wCEAAkGBhQSEBQQEhQVFRQQFhQXEhEUFBUVFBUUFBAVFBQVFBcYGyYeFxkkGRQVHy8gJicpLSwsFR4xNTAqNSYrLCkBCQoKDgwOGg8PGi8gHyUqLDQwLCwsKSkvKSoyKSwsLCwsLiwpLDUsLCksLCkpLCwqKiwpLCwsKSwpLCwsLCksLP/AABEIAKgBLAMBIgACEQEDEQH/xAAcAAEAAgMBAQEAAAAAAAAAAAAABgcDBAUCAQj/xABDEAABAwIDBAcECAMHBQEAAAABAAIDBBEFITEGEkFRBxMiYXGBkTJCocEUI1JykrHR8DNigiRTc6Ky4fEVFmOD0gj/xAAbAQEAAgMBAQAAAAAAAAAAAAAABAUCAwYBB//EACoRAAICAQIEBQQDAAAAAAAAAAABAgMRBAUSITFBE1FhcZEUMrHRIoHB/9oADAMBAAIRAxEAPwC8UREAREQBERAEREAREQBERAEREARQ7afpHipnuhjaZJW5OGjGm17E6uPcPVQPE9tamYFz5HBg1ZECGAd5HzJWmV0Y8ifToLbVnovUt+rxyCL+JKxp5Fwv6DNcyXbqlGjnO+6w/OypR20IGg8zmVjO0bufwWl6h9kWMdo82y6v+/4Psy/hb/8ASyx7dUx1L2+LD8rqjv8AuB3Mr23aI8/ULz6iRm9pj6l/Uu0FPJ7ErCeRNj6GxXQBX53ZtCDquvhe2ssX8KVwH2Cd5v4T8lmtQu6I1m0yX2v5LyRQXA+lCJ9m1A6s/wB425j/AKhq34qbxTNc0OaQ5rhcOBBBHMEaqRGal0Kq2mdTxNYPaIiyNQREQBERAEREAREQBERAEREAREQBERAEREAREQBERAERYaqqbGwvebNaLkoG8CpqmxtL3kBo1JVU7e9KU8b2xUtmbw3jIWhzg0khvtAi5tfTiF0MRxp9bLYZRN9kcLX9t3PuHnooPtjhY+nQNN9yUxxknXKUA/5XhYxllletR4tijH7fyY3kvkZWTEFlRZ0jhr1jme+ANN8HIZLFi+Ob4MUQszQutYuHIDgP3kpLt7TtiZuMbZri0MAGQ3DplpkB8VB9xVt2YTaPpe31xuphY/Iwbi+9WurhuBSz5sFm8ZHZN8uLvJdp2zNNAL1M4B5FzYx5DNxWCUmS7Lqq3hvmRDq183FLBNhQy6xvjeoPyWeHCKCfKGUbx0DZe1+CTMrLgkaPrKu6ZC9xNxSfEdjJGXMZEgHu23X+l7H95LgOisSCLEZEHIg8jyWDbXUlV8FqzF5MTJ3DipFsvt5PRP7PbiJ7cJPZPMt+y7v9bqPli+FiyjPDyjXbpYWRcZLKP0ds5tLDWwiaF1xo9hyex1vZcPnoeC6y/NmzmPy0U4niPc9nuyMvm13yPAr9DYRirKmFk8ZuyVoI5jmD3g3B8FYVWqa9Tjdw0EtLLK5xfT9G6iItxWBERAEREAREQBERAEREAREQBERAEREAREQBERAFWm3O0fWvMDD9XHm8g+1naw8TkO654qY7WYt9HpnuvYuBa08RcEucPBoPnZUzVznIHIv7bhyuLMb4Bv5rXN8sFVuN/BHgRKNmn3jc7iXm/k0ADwssW1uE/SIS6IgywkPbYi+83QeYy8Q1cOinIuASA7UA6+K7FHKRobeC1RngrtPfyWOx6xKVtZTbw1eN5t8i141aeRvdpXBwPAA4Geo7MTL5O7O9u6lx4NHxty161WwwOMw/hPI68cI3EhrZe5pNmu8Qea4G3ddKWxxWIh951x236tabG9gBx1Pgsrala1NHebZurhRKGcLr7eaXuYcc25e89VSfVxjISAWe4adge43lbPw0XChwh7nEuNnHM713SHvIFyPOyz4ZRFxAabE6uGvg0+6O/Xy171PSMa0Adru4eJVzpdscknI5zXb7zaj8L/WcN2AWGpP9I/Vc+eiaMr2+8C39VN2YaSP9lrVmFj3mg+IUqe2Qf2v5K+ve7YLMoteqZycF2vnpiGvJli+w43c0c43/AC08FMKqghr4RPCRvEZP0zHuSj927worNSjdLS0W5cu8HgVqYTi8lDKS0b8cg7UZNg62hH2XDMefKyqNdtsqVxLmjp9o31XyxL+Ml0fme5qctcWuFnNNiDqCFjLVt4vtTFO4P6qSNwFnEFrw62l/ZzGea0W18R98j7zHD8rhUMq5RfQ+gU62m2Kbkkz6WKc9F+1Rgl+jSH6qU5X0Y85XHIHK/qoUxwd7JDvukE+mq9RHdcDyOfO2h+F15GTg8jVaeGqplBc/32P00EXA2Kxv6TSMc4/WR9iT7zDuk+dl31cQkpLKPm8ouLaYREWRiEREAREQBERAEREAREQBERAEREAREQBERAVv0n1u/LFTA62v4E7zvgG+pVeTT70jnczl4aD4WUj2xrN/EpjwiY+3iG7vyCicZWmfU5bXy4pv3/B0ad67NLIuBC9dSkmWl8mRKZYeCVwRNNHUl4u10cgIPECMk/n8FVeJYs51HBCc3Fzrnjuw5N/1W/pVow9rD5wNTHN69Wqbq/agH8klvvGWT/ZTaXjB0WnbccLyJDhY3YieJyHz/NdbDIwSuDh894wuxQ1G6V2MOdawcvNcNmX5kyoaIELRxOnAuvNNilhqtTEMRuo8Yy4iXKceE4VRkb8lzsWa2KTNoc0i4B4X5LdqZLrjbR1gJA5bo9Mlq3CXDBLzNm2wbnldicYH0eQV1Kyoid1bjcOa4EtuOIIN25EZZ53XNxDotnZ7AEg/8bw4/hdYqZ9EN/oB/wAQ29ApIV8+1u426ZrGH16nbV0qfofn6vwCSJ269hafsuaWO8gdV5hqXsYTfeDbgxyDeGTbjdOTm+RV+VMLXt3XtDm/ZcA4ehyUOx/YKGVruqJhedNXR372nNvkfJeU7tRdytjwv5RJj9RS81zZg6FtpTJNNG6zd9wIaL2F2AC1zfVnxKuVfnjYTCp6HECJWEANBDxmx26+4LXcdD3jiAv0MFZaaabkl05P5Iup5y4n3PqIilkUIiIAiIgCIiAIiIAiIgCIiAIiIAiIgCIiAoXFn71XVOOpY/4rgsKkWNQ7uITsPvCUekjh+QUaaVpkcrqY8/7ZuRuW7BKuaxy2InrBor+jJ3srVBzXxnPjbmCN13y9VVm02FugkfHxppCQecUlt1w/yn+tS7B8SMUjX8NHDmDr++5dja/Z/wClRtqIQHSMbbd4SxEG7PHM28SNbLZXLsXmivTS9PwVlT1O6Qfdd8DxXZgqb5hR2eAxXIBMd7Z6sP2H8iOB4/BfIcQDdHEdx/VXmk13hrhmZarQeI+KBLG1S8yVF1HhjY5rHNjWWSsnr6cZyVq263OMHUrMQDfFR98pkkv5/p8Vhc8uNv358lYHRfsMaiUVErf7PC69yP4sjTkxvNoOp8uJtQ6zV+JmT6HQaPSKlY7lobFYWabD4mOFnFu+4fzPzt6WW2Vt1kvu+q0yV883K7js4V2/J0dMcLJjkK0Kh62pnLm1cmRUStZZI6I0al2V73y8P+QrLpHXY082tP8AlCq+oPDnl8laUDLNaOQA9BZdTtS+5+3+lfquxkREV0QgiIgCIiAIiIAiIgCIiAIiIAiIgCIiAIURAU10k03U4gJeDi13k9tj8WSKGV0e7I4d9x4HNW70s4L1lKJwLmLJ33XEWPk4W/rKqap7cTZOLOy/w4H981rkih1leJtf2YWPWdj1pscszHrAqZRN6ORSDAdoOq7D82H1aeY7u5Rdr1mbKsTCEpVyzEmuMbMQ1Y66NwZI4fxW2LX90jdHfnzuoHiWxJY8tkDWHg6Jwc13f1Zzb8PBdWkxR8QLmvLBxPA99jl5r5g+FVGIyFsN2RA/XVT72HMN4ud3a87BSU+GPFLkdTpI2NcUlj0IdNgFnlkbnSOGojjLiBpnYlbuH7C1UpAZTTuvxLDGzzc6wA81fezmA09DF1UDSL+3KbdZIebjy5AZBdN1UO8qDZuFUejRZKmTKy2Y6G90h9a4WGf0eImx/wASTL0b6qyOxEwRxta0MADWNADWgaAAaLzJUk9y1yVQ6zdXPlD5/RLq0+Op8cVje5enFa8r1RLmyakYJ3rl1UnDz9P97LbqJFzHm58fgFOph3PJMzYRTdZURt4F49Abu+AVmqG7F0V5HS8Ixut+87X4f6lMl1mgq4Kvcq75ZkERFPNAREQBERAEREAREQBERAEREAREQBERAEREBgrKRssboni7ZGlrh3EWKofGMGdSVEkL/ZvYngQfZd4EfmeSv9RfbjZf6VFvsF5YwbD7beLPHiO/xXjWSLqafEjldUUTUwFjrcOB5hfGvXXq6LItPDQ8RbKxXGkjLTYrUc/ZDDMvW2FytgvDG78mVtG/rzPwHxXKNUWyNPBvDxyPmrU2G2VhkijrZmiQkkwRnNgDXbu+4e864NgdLc9Epwph4ky02/Rxf83zfY42zGwUlZu1FXvRU2rIRlJMOBPFre/XlbVWdBCyNjYo2tYxgsxjRZrR3fqvb5CTcrwXLmNZuEr3jovI6WulR9z6XLwSvhcvBKqJ2ZJKR9JXglfSVie9aepsSPkj1pTyr1PNbMrnyyl2Q09Cf0Ck115PW8GKeS5sP+e5eBGSQxou5xAAHEnIBenEAKT7KYJb+0SDtH+G08AfePefy8Vd6TTOckiLbZwrJ2sIw8QwtjGozcebjmSt1EXSpJLCK1vIREXp4EREAREQBERAEREAREQBERAEREAREQBERAEREBDNsti+tvUQD6zV8Y9/vb/P+fiqtrcMuTlYjUEWz7+RX6FUe2i2PiqbvHYl+2Bk7744+Oq8aIWo0qs5ooWqoCW7hFiL9W7hnqwnkeB4HxKlnRttmIgKCoO6N49TI7INc513RPvoC65B4EkHUWzY1s1LTm0rMjo8Zsd4H5HNRvEsFEgy7LwMncCPsu/X9jTbVG2Drn0Zo0856aXoXWXLyXKs9k9vHwkUtbctbYMlOb2DQB/94zk4XI7xpZEbw5oe0hzXC7XNILSOYIyK4zWaK3Tyw1ldmdPTdC1Ziz0SvJchBWtUNNhyBzFzp5evkoca5SZI5HqWcDUgeK1ZKjx8xa/qsnVgaWHgPmsD3AfFSq9PkcRhey7gT4Z8DwI88vPuWCV9ltQ0skxtG0nmfdHidFJcM2bZG7rH9t97j7Lc+A4nvPwVxptHKaWPkjWXKJzMB2aLiJphkM2RnjyLhy7vVS1EV/VVGqOIlfKTk8sIiLaYhERAEREAREQBERAEREAREQBERAEREAREQBERAERVl0g7bVTq6PBsMs2plAM05seqaWl1hcECzO0XWJsRbMoCzV4EoJIBBI1AOY8VWtN0WVzXNkdjVWXhzS8Xf1bhcFzQOsyuLjTyXE2JxaGmx7Gpp5GRRtc673kNFzUZDvJ5aoC5ZIg4FrgCDqCLg+IOqjWJ9H9PJcsvET9nNv4T8rLbptuKKSnkqmVMboYbda9pJ3Lmw3223hfwWWl2vpJZYoI543SzxiWOMElzoyzfDrW7ILc87ZIYyipdUQTFei+YjdHVzN4Z7jh4X0PgVwqPZTE6F5NKJQ0m7oXt6yN3iG3F+8WPerLqOkjDmSmF9ZAHg2I37gHkXDsjzK6WKbSU9M2N80rWNncGRONyHucLtALQdQsXFSWGafASeYtoi2DVFbLYT0ZjOV3tf2fwyAEerl2X4PLyH4gssO3VC+p+iNqoTPfd6sPzLhq0HQu7gbpHt3QuqPojaqEzX3erDxm77IPsl3C17qFLbqJPKWPYmwusisN5MMezch9pzQO67j8lvU+zUTc3Xef5jl6Besc2mpqNofVTRwh2Td91i4jXdaMz5BZMFx+Crj62mlZKy9i5jr2PJw1ae4rbDSVQ5pfIldOXc3mRgCwAAGgGQXpRLpM22/6ZRGdoDpZHCOBp03yCS538rQCe/IcVEcP6PMVqoG1VRi1RDUStD2wxlwij3hvNa4Mc0ccwG2HepRqLbRUrhXStV09JiFNWAPrsNb9W+ws8GZkO88CwdumRjri28058ScmzGxtdiNJHX/8AWqhss4Lt2NzuqjN/Yc1r2i44gAWQFzIsVLEWsa0uLi1rQXHVxAAJPedVlQBERAEREAREQBERAEREAREQBERAEREAREQBERAFSrqttFthJJUkNZWRgRSuNmjfhja3M6DficzzV1KP7XbC0uJRiOpYSWX6uVh3ZGX13XZ5HkQR3IDv3VI7G7OU9XtHiv0mJsohfI5jJBvM3nTbu8WnJxte1+aklF0IxxuZevrnRxua5kPWgNBaQW8CNQOCkWz+wTKSvq69sr3OrSS5jg0Nbd+/2SMzyQFL7SYeykxHGqWAbkP0MO6seyC40kuQ4AOe63IGy7FLs9FTbMHEoWE1ksVnVJLi9kck4geGZ9loiJblzup7jfRNFU1dXVunka6uhETmhrLMAbCLtvmT9SNeZUhwTZWKnoGYe762Jkbo3dYB22uLiQ4DL3rICBbKbFYe/Z1sj4oiZKeSSWpLWmRsga4uIfq3cItYZdnvN6xrq6V+zVMHkkQ18jISTowUu/Ydwe5ytp3QXB2omVdYyle7edSNlHVnjbMaaagnLVdfaXorpqqigoGF1PDSv3mCMBxJ3XNO9vak7xJOpKAgPTbsZSUWH0slLC2J7Jmx9YwWe5vUyOu9wzc7ejad456r70x7G0lHhdLPTQtiljliZ1jBZ7g6GR5L3avdvMabnNWZt7sMzFKdlPJI+MRyCQOYASSGPZbPhZ59E232GZiVIykkkfG2N7HhzA0klkb2AG/Dtk+SAqd9bU1G0FQ4UcdfJBDGIoJpY42Rs3Ij1jRJk4kvJ/8AZdSfo72ar4MWqKqWibR01VF2oY5onxiVpYWlrWOuLnfOlhvlSLaPorp6p8c7ZJqephY1gqYHbj3Na3dG/lmbZXFjbLRb+yWxZonSPdV1VS6UNBNRJvNAaSRuNtkc+aAhP/6KonmkpZwCWQTkPA/nZ2SfNhH9Q5qz8KxWOogjqInB0crQ5rgcrEXseRGhHAgr3iWGx1ET4JmB8cg3XsdoR+878LKuXdA0A3mRVlZFA83dTtkG4b6jTPzBQHB2UijxDaXEagBr6URPikJzjk3hHCB3hxY8jnuptn0eOwaJ+J4ZVywCNzC+ne67XBzw0AH38yOy8HK+eSsJvRlRtw5+GxtfHDLumR7HfWvc1zXBznkG5u0ZWtbKwUei6CoHOb9Iq6yoijN2wSS9jwOV7eFkBNtksYdV0NPVObuuniY9zRoHFudr8L3t3WXXWOnp2xsbGwBrWANa0Cwa1osABwAAW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307975" y="79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4" descr="data:image/jpeg;base64,/9j/4AAQSkZJRgABAQAAAQABAAD/2wCEAAkGBhQSEBQQEhQVFRQQFhQXEhEUFBUVFBUUFBAVFBQVFBcYGyYeFxkkGRQVHy8gJicpLSwsFR4xNTAqNSYrLCkBCQoKDgwOGg8PGi8gHyUqLDQwLCwsKSkvKSoyKSwsLCwsLiwpLDUsLCksLCkpLCwqKiwpLCwsKSwpLCwsLCksLP/AABEIAKgBLAMBIgACEQEDEQH/xAAcAAEAAgMBAQEAAAAAAAAAAAAABgcDBAUCAQj/xABDEAABAwIDBAcECAMHBQEAAAABAAIDBBEFITEGEkFRBxMiYXGBkTJCocEUI1JykrHR8DNigiRTc6Ky4fEVFmOD0gj/xAAbAQEAAgMBAQAAAAAAAAAAAAAABAUCAwYBB//EACoRAAICAQIEBQQDAAAAAAAAAAABAgMRBAUSITFBE1FhcZEUMrHRIoHB/9oADAMBAAIRAxEAPwC8UREAREQBERAEREAREQBERAEREARQ7afpHipnuhjaZJW5OGjGm17E6uPcPVQPE9tamYFz5HBg1ZECGAd5HzJWmV0Y8ifToLbVnovUt+rxyCL+JKxp5Fwv6DNcyXbqlGjnO+6w/OypR20IGg8zmVjO0bufwWl6h9kWMdo82y6v+/4Psy/hb/8ASyx7dUx1L2+LD8rqjv8AuB3Mr23aI8/ULz6iRm9pj6l/Uu0FPJ7ErCeRNj6GxXQBX53ZtCDquvhe2ssX8KVwH2Cd5v4T8lmtQu6I1m0yX2v5LyRQXA+lCJ9m1A6s/wB425j/AKhq34qbxTNc0OaQ5rhcOBBBHMEaqRGal0Kq2mdTxNYPaIiyNQREQBERAEREAREQBERAEREAREQBERAEREAREQBERAERYaqqbGwvebNaLkoG8CpqmxtL3kBo1JVU7e9KU8b2xUtmbw3jIWhzg0khvtAi5tfTiF0MRxp9bLYZRN9kcLX9t3PuHnooPtjhY+nQNN9yUxxknXKUA/5XhYxllletR4tijH7fyY3kvkZWTEFlRZ0jhr1jme+ANN8HIZLFi+Ob4MUQszQutYuHIDgP3kpLt7TtiZuMbZri0MAGQ3DplpkB8VB9xVt2YTaPpe31xuphY/Iwbi+9WurhuBSz5sFm8ZHZN8uLvJdp2zNNAL1M4B5FzYx5DNxWCUmS7Lqq3hvmRDq183FLBNhQy6xvjeoPyWeHCKCfKGUbx0DZe1+CTMrLgkaPrKu6ZC9xNxSfEdjJGXMZEgHu23X+l7H95LgOisSCLEZEHIg8jyWDbXUlV8FqzF5MTJ3DipFsvt5PRP7PbiJ7cJPZPMt+y7v9bqPli+FiyjPDyjXbpYWRcZLKP0ds5tLDWwiaF1xo9hyex1vZcPnoeC6y/NmzmPy0U4niPc9nuyMvm13yPAr9DYRirKmFk8ZuyVoI5jmD3g3B8FYVWqa9Tjdw0EtLLK5xfT9G6iItxWBERAEREAREQBERAEREAREQBERAEREAREQBERAFWm3O0fWvMDD9XHm8g+1naw8TkO654qY7WYt9HpnuvYuBa08RcEucPBoPnZUzVznIHIv7bhyuLMb4Bv5rXN8sFVuN/BHgRKNmn3jc7iXm/k0ADwssW1uE/SIS6IgywkPbYi+83QeYy8Q1cOinIuASA7UA6+K7FHKRobeC1RngrtPfyWOx6xKVtZTbw1eN5t8i141aeRvdpXBwPAA4Geo7MTL5O7O9u6lx4NHxty161WwwOMw/hPI68cI3EhrZe5pNmu8Qea4G3ddKWxxWIh951x236tabG9gBx1Pgsrala1NHebZurhRKGcLr7eaXuYcc25e89VSfVxjISAWe4adge43lbPw0XChwh7nEuNnHM713SHvIFyPOyz4ZRFxAabE6uGvg0+6O/Xy171PSMa0Adru4eJVzpdscknI5zXb7zaj8L/WcN2AWGpP9I/Vc+eiaMr2+8C39VN2YaSP9lrVmFj3mg+IUqe2Qf2v5K+ve7YLMoteqZycF2vnpiGvJli+w43c0c43/AC08FMKqghr4RPCRvEZP0zHuSj927worNSjdLS0W5cu8HgVqYTi8lDKS0b8cg7UZNg62hH2XDMefKyqNdtsqVxLmjp9o31XyxL+Ml0fme5qctcWuFnNNiDqCFjLVt4vtTFO4P6qSNwFnEFrw62l/ZzGea0W18R98j7zHD8rhUMq5RfQ+gU62m2Kbkkz6WKc9F+1Rgl+jSH6qU5X0Y85XHIHK/qoUxwd7JDvukE+mq9RHdcDyOfO2h+F15GTg8jVaeGqplBc/32P00EXA2Kxv6TSMc4/WR9iT7zDuk+dl31cQkpLKPm8ouLaYREWRiEREAREQBERAEREAREQBERAEREAREQBERAVv0n1u/LFTA62v4E7zvgG+pVeTT70jnczl4aD4WUj2xrN/EpjwiY+3iG7vyCicZWmfU5bXy4pv3/B0ad67NLIuBC9dSkmWl8mRKZYeCVwRNNHUl4u10cgIPECMk/n8FVeJYs51HBCc3Fzrnjuw5N/1W/pVow9rD5wNTHN69Wqbq/agH8klvvGWT/ZTaXjB0WnbccLyJDhY3YieJyHz/NdbDIwSuDh894wuxQ1G6V2MOdawcvNcNmX5kyoaIELRxOnAuvNNilhqtTEMRuo8Yy4iXKceE4VRkb8lzsWa2KTNoc0i4B4X5LdqZLrjbR1gJA5bo9Mlq3CXDBLzNm2wbnldicYH0eQV1Kyoid1bjcOa4EtuOIIN25EZZ53XNxDotnZ7AEg/8bw4/hdYqZ9EN/oB/wAQ29ApIV8+1u426ZrGH16nbV0qfofn6vwCSJ269hafsuaWO8gdV5hqXsYTfeDbgxyDeGTbjdOTm+RV+VMLXt3XtDm/ZcA4ehyUOx/YKGVruqJhedNXR372nNvkfJeU7tRdytjwv5RJj9RS81zZg6FtpTJNNG6zd9wIaL2F2AC1zfVnxKuVfnjYTCp6HECJWEANBDxmx26+4LXcdD3jiAv0MFZaaabkl05P5Iup5y4n3PqIilkUIiIAiIgCIiAIiIAiIgCIiAIiIAiIgCIiAoXFn71XVOOpY/4rgsKkWNQ7uITsPvCUekjh+QUaaVpkcrqY8/7ZuRuW7BKuaxy2InrBor+jJ3srVBzXxnPjbmCN13y9VVm02FugkfHxppCQecUlt1w/yn+tS7B8SMUjX8NHDmDr++5dja/Z/wClRtqIQHSMbbd4SxEG7PHM28SNbLZXLsXmivTS9PwVlT1O6Qfdd8DxXZgqb5hR2eAxXIBMd7Z6sP2H8iOB4/BfIcQDdHEdx/VXmk13hrhmZarQeI+KBLG1S8yVF1HhjY5rHNjWWSsnr6cZyVq263OMHUrMQDfFR98pkkv5/p8Vhc8uNv358lYHRfsMaiUVErf7PC69yP4sjTkxvNoOp8uJtQ6zV+JmT6HQaPSKlY7lobFYWabD4mOFnFu+4fzPzt6WW2Vt1kvu+q0yV883K7js4V2/J0dMcLJjkK0Kh62pnLm1cmRUStZZI6I0al2V73y8P+QrLpHXY082tP8AlCq+oPDnl8laUDLNaOQA9BZdTtS+5+3+lfquxkREV0QgiIgCIiAIiIAiIgCIiAIiIAiIgCIiAIURAU10k03U4gJeDi13k9tj8WSKGV0e7I4d9x4HNW70s4L1lKJwLmLJ33XEWPk4W/rKqap7cTZOLOy/w4H981rkih1leJtf2YWPWdj1pscszHrAqZRN6ORSDAdoOq7D82H1aeY7u5Rdr1mbKsTCEpVyzEmuMbMQ1Y66NwZI4fxW2LX90jdHfnzuoHiWxJY8tkDWHg6Jwc13f1Zzb8PBdWkxR8QLmvLBxPA99jl5r5g+FVGIyFsN2RA/XVT72HMN4ud3a87BSU+GPFLkdTpI2NcUlj0IdNgFnlkbnSOGojjLiBpnYlbuH7C1UpAZTTuvxLDGzzc6wA81fezmA09DF1UDSL+3KbdZIebjy5AZBdN1UO8qDZuFUejRZKmTKy2Y6G90h9a4WGf0eImx/wASTL0b6qyOxEwRxta0MADWNADWgaAAaLzJUk9y1yVQ6zdXPlD5/RLq0+Op8cVje5enFa8r1RLmyakYJ3rl1UnDz9P97LbqJFzHm58fgFOph3PJMzYRTdZURt4F49Abu+AVmqG7F0V5HS8Ixut+87X4f6lMl1mgq4Kvcq75ZkERFPNAREQBERAEREAREQBERAEREAREQBERAEREBgrKRssboni7ZGlrh3EWKofGMGdSVEkL/ZvYngQfZd4EfmeSv9RfbjZf6VFvsF5YwbD7beLPHiO/xXjWSLqafEjldUUTUwFjrcOB5hfGvXXq6LItPDQ8RbKxXGkjLTYrUc/ZDDMvW2FytgvDG78mVtG/rzPwHxXKNUWyNPBvDxyPmrU2G2VhkijrZmiQkkwRnNgDXbu+4e864NgdLc9Epwph4ky02/Rxf83zfY42zGwUlZu1FXvRU2rIRlJMOBPFre/XlbVWdBCyNjYo2tYxgsxjRZrR3fqvb5CTcrwXLmNZuEr3jovI6WulR9z6XLwSvhcvBKqJ2ZJKR9JXglfSVie9aepsSPkj1pTyr1PNbMrnyyl2Q09Cf0Ck115PW8GKeS5sP+e5eBGSQxou5xAAHEnIBenEAKT7KYJb+0SDtH+G08AfePefy8Vd6TTOckiLbZwrJ2sIw8QwtjGozcebjmSt1EXSpJLCK1vIREXp4EREAREQBERAEREAREQBERAEREAREQBERAEREBDNsti+tvUQD6zV8Y9/vb/P+fiqtrcMuTlYjUEWz7+RX6FUe2i2PiqbvHYl+2Bk7744+Oq8aIWo0qs5ooWqoCW7hFiL9W7hnqwnkeB4HxKlnRttmIgKCoO6N49TI7INc513RPvoC65B4EkHUWzY1s1LTm0rMjo8Zsd4H5HNRvEsFEgy7LwMncCPsu/X9jTbVG2Drn0Zo0856aXoXWXLyXKs9k9vHwkUtbctbYMlOb2DQB/94zk4XI7xpZEbw5oe0hzXC7XNILSOYIyK4zWaK3Tyw1ldmdPTdC1Ziz0SvJchBWtUNNhyBzFzp5evkoca5SZI5HqWcDUgeK1ZKjx8xa/qsnVgaWHgPmsD3AfFSq9PkcRhey7gT4Z8DwI88vPuWCV9ltQ0skxtG0nmfdHidFJcM2bZG7rH9t97j7Lc+A4nvPwVxptHKaWPkjWXKJzMB2aLiJphkM2RnjyLhy7vVS1EV/VVGqOIlfKTk8sIiLaYhERAEREAREQBERAEREAREQBERAEREAREQBERAERVl0g7bVTq6PBsMs2plAM05seqaWl1hcECzO0XWJsRbMoCzV4EoJIBBI1AOY8VWtN0WVzXNkdjVWXhzS8Xf1bhcFzQOsyuLjTyXE2JxaGmx7Gpp5GRRtc673kNFzUZDvJ5aoC5ZIg4FrgCDqCLg+IOqjWJ9H9PJcsvET9nNv4T8rLbptuKKSnkqmVMboYbda9pJ3Lmw3223hfwWWl2vpJZYoI543SzxiWOMElzoyzfDrW7ILc87ZIYyipdUQTFei+YjdHVzN4Z7jh4X0PgVwqPZTE6F5NKJQ0m7oXt6yN3iG3F+8WPerLqOkjDmSmF9ZAHg2I37gHkXDsjzK6WKbSU9M2N80rWNncGRONyHucLtALQdQsXFSWGafASeYtoi2DVFbLYT0ZjOV3tf2fwyAEerl2X4PLyH4gssO3VC+p+iNqoTPfd6sPzLhq0HQu7gbpHt3QuqPojaqEzX3erDxm77IPsl3C17qFLbqJPKWPYmwusisN5MMezch9pzQO67j8lvU+zUTc3Xef5jl6Besc2mpqNofVTRwh2Td91i4jXdaMz5BZMFx+Crj62mlZKy9i5jr2PJw1ae4rbDSVQ5pfIldOXc3mRgCwAAGgGQXpRLpM22/6ZRGdoDpZHCOBp03yCS538rQCe/IcVEcP6PMVqoG1VRi1RDUStD2wxlwij3hvNa4Mc0ccwG2HepRqLbRUrhXStV09JiFNWAPrsNb9W+ws8GZkO88CwdumRjri28058ScmzGxtdiNJHX/8AWqhss4Lt2NzuqjN/Yc1r2i44gAWQFzIsVLEWsa0uLi1rQXHVxAAJPedVlQBERAEREAREQBERAEREAREQBERAEREAREQBERAFSrqttFthJJUkNZWRgRSuNmjfhja3M6DficzzV1KP7XbC0uJRiOpYSWX6uVh3ZGX13XZ5HkQR3IDv3VI7G7OU9XtHiv0mJsohfI5jJBvM3nTbu8WnJxte1+aklF0IxxuZevrnRxua5kPWgNBaQW8CNQOCkWz+wTKSvq69sr3OrSS5jg0Nbd+/2SMzyQFL7SYeykxHGqWAbkP0MO6seyC40kuQ4AOe63IGy7FLs9FTbMHEoWE1ksVnVJLi9kck4geGZ9loiJblzup7jfRNFU1dXVunka6uhETmhrLMAbCLtvmT9SNeZUhwTZWKnoGYe762Jkbo3dYB22uLiQ4DL3rICBbKbFYe/Z1sj4oiZKeSSWpLWmRsga4uIfq3cItYZdnvN6xrq6V+zVMHkkQ18jISTowUu/Ydwe5ytp3QXB2omVdYyle7edSNlHVnjbMaaagnLVdfaXorpqqigoGF1PDSv3mCMBxJ3XNO9vak7xJOpKAgPTbsZSUWH0slLC2J7Jmx9YwWe5vUyOu9wzc7ejad456r70x7G0lHhdLPTQtiljliZ1jBZ7g6GR5L3avdvMabnNWZt7sMzFKdlPJI+MRyCQOYASSGPZbPhZ59E232GZiVIykkkfG2N7HhzA0klkb2AG/Dtk+SAqd9bU1G0FQ4UcdfJBDGIoJpY42Rs3Ij1jRJk4kvJ/8AZdSfo72ar4MWqKqWibR01VF2oY5onxiVpYWlrWOuLnfOlhvlSLaPorp6p8c7ZJqephY1gqYHbj3Na3dG/lmbZXFjbLRb+yWxZonSPdV1VS6UNBNRJvNAaSRuNtkc+aAhP/6KonmkpZwCWQTkPA/nZ2SfNhH9Q5qz8KxWOogjqInB0crQ5rgcrEXseRGhHAgr3iWGx1ET4JmB8cg3XsdoR+878LKuXdA0A3mRVlZFA83dTtkG4b6jTPzBQHB2UijxDaXEagBr6URPikJzjk3hHCB3hxY8jnuptn0eOwaJ+J4ZVywCNzC+ne67XBzw0AH38yOy8HK+eSsJvRlRtw5+GxtfHDLumR7HfWvc1zXBznkG5u0ZWtbKwUei6CoHOb9Iq6yoijN2wSS9jwOV7eFkBNtksYdV0NPVObuuniY9zRoHFudr8L3t3WXXWOnp2xsbGwBrWANa0Cwa1osABwAAW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60375" y="160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9304" y="-130826"/>
            <a:ext cx="8229600" cy="127382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3D7C"/>
                </a:solidFill>
              </a:rPr>
              <a:t>Expressiveness: </a:t>
            </a:r>
            <a:r>
              <a:rPr lang="en-US" dirty="0">
                <a:solidFill>
                  <a:srgbClr val="003D7C"/>
                </a:solidFill>
              </a:rPr>
              <a:t>Panoply </a:t>
            </a:r>
            <a:r>
              <a:rPr lang="en-US" dirty="0" smtClean="0">
                <a:solidFill>
                  <a:srgbClr val="003D7C"/>
                </a:solidFill>
              </a:rPr>
              <a:t>APIs</a:t>
            </a:r>
            <a:endParaRPr lang="en-US" dirty="0">
              <a:solidFill>
                <a:srgbClr val="003D7C"/>
              </a:solidFill>
            </a:endParaRPr>
          </a:p>
        </p:txBody>
      </p:sp>
      <p:sp>
        <p:nvSpPr>
          <p:cNvPr id="265218" name="AutoShape 2" descr="data:image/jpeg;base64,/9j/4AAQSkZJRgABAQAAAQABAAD/2wBDAAkGBwgHBgkIBwgKCgkLDRYPDQwMDRsUFRAWIB0iIiAdHx8kKDQsJCYxJx8fLT0tMTU3Ojo6Iys/RD84QzQ5Ojf/2wBDAQoKCg0MDRoPDxo3JR8lNzc3Nzc3Nzc3Nzc3Nzc3Nzc3Nzc3Nzc3Nzc3Nzc3Nzc3Nzc3Nzc3Nzc3Nzc3Nzc3Nzf/wAARCAETALcDASIAAhEBAxEB/8QAHAABAAICAwEAAAAAAAAAAAAAAAECBggDBAUH/8QAURAAAQIEAgIJDAwOAwEAAAAAAAECAwQFEQYSByElMUFRcXN0sbITFBUWNGFydYGRs9EiMjM2QlNVgpOho9IjJDVFUlSDkqLBwsPT4SZjZfD/xAAVAQEBAAAAAAAAAAAAAAAAAAAAAf/EABQRAQAAAAAAAAAAAAAAAAAAAAD/2gAMAwEAAhEDEQA/APuIAAAAAAAAAAAAAAAAAAAAAAAAAAAAAAAAAAAAAcE7OStPlnzM9MwpeXYl3xYz0a1vCqnUxDWZag0qNUJu7ms1Mht9tEcu01OH/ZrvjLEsxUpzr2vR1iPveXk2+5wU3Mrd/XrcuteCyIH1+b0q0BsTqVLgVCqvva8pL2b+89Woqd9LhcaYjmocN9MwXMPR2bN1zNdTVlrW2mKi37y7hr4mNKvA1U+Oso3cWEiIvnsdSNizEMdyui1qorfc67iInmzAbHLXNIEZPwOGabL9+LNuf9SI0os7pKftS+HYPhNiL/cNa41Sqsd+SNUJt6ql/ZTDl51Ov+FhRWxoqNi2XWj9aO7ygbO9X0i/CmsNM/ZP/wAg6vpC/XsMr+yf/kNbnT0g5yu6za1V1q1GJZF85Czsj+qN+jT1gbJdcaR09pFwxE/ZxP8AIcrZ/SLDbd9LoUwv/XEiMv51U1o69kd2Ub+4nrJgzEWPHSHTFfKNa1XvcyIrdSJrXUoGyy4ixvAT8Ng2WjcTUlTnhqSuOqnLp+PYLrDFTbWA6HET61bzGtrqzXZWFDiwq1UEY+9lZNREsqeU5pXG+KpVbwcQ1PgfMvenmcqgbGQNKOHsyNqUOo0t17WnJN1k4XMzIieUyumVSn1aWSZpc7LzcBdXVIERHoi72rdNU3aRMSx2qyfnWTsNfgzEFi/WiIp2sP4lbCqTJmTjPpc+upIsJ1mu7y7ip3nIqAbXAxfA2KVxBKOgzrGwanLonVmNSzXp+m2+53tzzKZQAAAAAAAAAAAHy/SxUWpOJDjLeVp0qszEai+2eupE4dSInhGuc7Nxp6ZiTEw7NEet13k7yd4+0aao6pBri7r5iWgeTLm52oYto1o1NqVHmYs/JQY8RswrUc9t1RMrdQHzkH3NcKUBfzVLfulVwlh9fzVA+v1gfD8zr3ut9+5Kuc7UrlXhU+2rhDDy/muD53esquDcOr+a4fke/wBYHxIH2lcEYbVb9jE8keIn9RHaPhv5NT6eL94D4uXhxHwnZmOVFtZe+h9k7SMN/JqfTxfvDtIw38m/bxfvAfG3xHPa1qr7Fu0ibhQ+zdpGG/k77eJ94quB8OfJ6/TxPvAfGwfY1wPh39QX6eJ946VZwbQZWjz0xAk3NiwpaI9i9WetnI1VTdA7GiOvRIiw4kVyrM02IxrnKvuku9cqou/l9W8bCmpmi6IrcRxoV/d5GMzzNzf0m10q/qktBf8ApMav1AcoAAAAAAAAAA+Babr9Rqaptdk4F/oXHm6J12Cm+VL0WnpabXJ1tUte3VYSfYuPM0ULsHN8qXotAzi5FytyLgWuRcrci4F7kXK3IuEWuLlLkXAvci5S4uBa55+IV2AqfJIvQU7tzzsQrsBU+SRegoV860Ze+2DyeY9E42xp35PleJZzIaoaMU/5Uxd6Wj+jcbXyHcEtxTeZAOwAAAAAAAAAANf9NiWlZ/xuz0LzzdFS2ok1ypei09PTb3JPeN4foXHlaLFtRJrlK9FoGbXIuUuRcIvci5S5Fwq9yLlMxGYC9xmONXEK4DkzFcxRXEZgL5jz8QO2BqXJIvQU7auPPxA7YKo8lidFQMG0XpfFKd6UmPRqbXyPcUvxTeY1S0XW7ZnrupJx+gptdJ9yQOLbzAcwAAAAAAAAAA+A6bu457xvD9C48bRetqLNcpXotPZ04dyTnjZnoXHiaMltRpnlK9FoGZ5iMxx5iMwHIriFcceYjMByK4rmKZiFcBfMQrimYjMBdXEZjjzEZgORXHn192wdQ5NE6KnbzHn192wdQ5O/oqBiOi/3yxF3pKP0Ta+V1S0HwG8xqhov98UZd6SjcyG2EvqgQ/ATmA5AAAAAAAAAAB8B04L+KTnjdnoVPB0arajzPKV6LT2tNSqslO3+WUT7Jx4WjhbUeZ5QvRaBmGYjMceYjMBfMRcpmIzAXuRmKZiMwF8xGYoriMwF8xCuKK4jMBfMefX3bCT/ACd/MdzMefXnbCz3EP5gMa0XJ/yCZ70jF/kbYQfcmeChqhot11+a5DF52m2EP3NvAgFgAAAAAAAAABr5po7infHP9tx4OjtbUiY5QvRae7po7jnfHP8AbcY/o9W1JmOUL0WgZZmIzFMxCqBfMRmKZiquA5LkXOPMQrgORXFcxRXEZgL5iFcUzEZgL5joV5dhZ3iXcx2sx0K47Yad4l3MB42ipL4gmuQxOdptdD9o3gQ1T0Ue+Gb5DE6TTa1ntG8AEgAAAAAAAAADXvTP3FOeOV9G4xzAC2pUxx69FDI9M/cM546X0bjGcBralx+PXooBlKuIVxxq4jMByZiMxxq4jMByZiquKZiMwF1cRmKZiMwF1cRmKZiLgXzHQra7ETnEu5jt5jo1pdiZvinAdDRN74ZvkL+mw2sb7VOA1T0S++Ka5E7psNrU2gAAAAAAAAAAA160z9xznjleg4xjAy2pkfj16KGS6Zl/FZtP/Yd0HGL4JW1NjccvRQDJcxCuOPMRmA5MxGY48xGYDkzFcxTMRcDkzFcxTMRmAvmIVxRXEZgL5jpVpdiZvilOzmOjWnbFTXFqBXRG29cnHb0tbzvabUmrOiFNl57iG9NptMAAAAAAAAAAAGu+mbueb8cO6CmK4MW1OjccvMhlWmb3Gb8bPX+H/ZieDltTo3HLzIBkOYjMUVxCuAvmIzFMxVXAciuIVxxq4hXAcmYhXHGriMwHJmIVxxq4jMBfMdKtO2LmfAOzmOlWV2MmPB/mB29D6Xq89xDPSNNpDV3Q5+V57iYfpWG0QAAAAAAAAAAAa86aG2gzXjWIv8LTDsJLanxeOXmQzPTX7nNeNHdBphOFFtIReNXmQD3sxGYpmIzAXzEZilyLgXzEXKXIuBe5GYpci4F7kXKXFwLXOlWV2MmPBTnQ7Vzo1pdjI/AnOgHr6GkvV57i4SfatNoDWHQvrq86m+2Cn2rTZ4AAAAAAAAAAANe9NVnQZtyblVVP4P8ARg+F1tIxeNXmQzfTN3LO+N3dBTBsMraSicavMgHtXIuUuLgWuRcrci4Fri5S5FwL3IuVuRcC1yLlbi4FrnRrS7GRvm9JDt3OlWfybG+b0kAyDQql6xNr34CfaIbOGs2hJt6pOLvPl/SGzIAAAAAAAAAAAa9aaNUrOeOF6DjBMNraSicYvMhn+mmGvUain6FUY9fnQ19Z8ll52YlmKyDFVjVW6pZNsDMLkXMU7KTvx6+ZPUOyk78e7zIBldyLmK9k53493mQjsnOfHu8yAZVcXMXfUJ+G9zIkV7XtWzmuSyou8pXslOfHu8yAZTcGLdkpz4931DslOfHu+oDKQYt2SnPj3fUSyfnnvaxkaI5zlsjUS6qu8BlB0qz+TY3zekh40ebqMvFdCmHxoURvtmPblVOFFOGLOzMaGrIkZzmrtooH0bQc29Rnl/7Jb0imyprfoKYq1CcW2p0eWai/OcpsgAAAAAAAAAAAHxPTRJOeytsanslZAm2pvo32Dv5r5D4QbT6VKarqeyrNhpEhS7HQpxm/AdtqveTmVV3DWmt0uJTJtWa3y7lvBi7jm+sCaBOwqfP9XjuitbkVLw0eq3XwYjF/i8hzYjqcGpRYDoD4z0htVFWKkRF1+HFifUqHjgAelQ6mlLizETJd8SA9kOI1qZ4b1aqI5qrrbrXbTWeaAPardUgzkjKS0ONHmokFz1fMzUFrYitW2Vt0c5VRPZba7u0eKAB3KTOPkKhBmYUzFlnsvaNBYj3NuipqRVRF27bZ2azUIU5BloUOLHmHQVeqzEeG1jnI7LZtkVdSWVdv4SnlAAd2kzqSE62O5rnNyuYqsdle1HIqKrV3HJe6KdIAehU5yDMy8nBg9Vd1sx0PqkVEzPbe6b9rXVLXW3lPPB3aTTJqrTjZaThue72z3ImqG3dc5dxEA+vaBpByQoUZzfd5t0RF32w2KiL+8qn3gwfRhQ0p1Lhx0YrISQkgyyKllc3bc/5y/wD2szgAAAAAAAAAAAIc1r2q17Uc1yWVFS6Kh8yr+jR0B0Z+H4UrMyUVbxKVOe0bxT/g7tkXyKiaj6cANXq1gmBKxV65ptYpLttWxIKxoScD23T+JTwEw3JxltKV6Qeu89ytXmNwDqTNMkJpFSakZaMi7fVILXX86AalLg6eX3Gcp8XetMonOVXBla+BCl3pvtmYfrNpImC8LxFu7D9N+bLMTmQ4ImAMKRNuiSyeArm8ygawdpte1/iSLwR4f3iO02v/AKh9tD+8bLu0aYRd+alTgmYqf1HE/RdhB+3To3knYyczwNbu02u7soxOGPD9ZZuDKwq+zZLMTfdMw/WbJQ9GOD4aW7Eq7w5qM7nec8PR1g9i37X5Jy78Rqv51UDWrtMnWpeLP0uHv55r1IpMLDEglkmsS01jr2ywc0VeZDZ+BgvC0u5HQcO0prk2ndaMVU8tj14ElKS1ut5WBCt8XDRvMBrbRcByUw5vUKbiCsxE12ZLJKQXcL4m5wKfWsJ4EfKwWJVJeSk5Nqo5tLkbua5ybTo0RfZRF2tW1wmfgCERERERLIm0iEg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0" name="AutoShape 4" descr="data:image/jpeg;base64,/9j/4AAQSkZJRgABAQAAAQABAAD/2wBDAAkGBwgHBgkIBwgKCgkLDRYPDQwMDRsUFRAWIB0iIiAdHx8kKDQsJCYxJx8fLT0tMTU3Ojo6Iys/RD84QzQ5Ojf/2wBDAQoKCg0MDRoPDxo3JR8lNzc3Nzc3Nzc3Nzc3Nzc3Nzc3Nzc3Nzc3Nzc3Nzc3Nzc3Nzc3Nzc3Nzc3Nzc3Nzc3Nzf/wAARCAETALcDASIAAhEBAxEB/8QAHAABAAICAwEAAAAAAAAAAAAAAAECBggDBAUH/8QAURAAAQIEAgIJDAwOAwEAAAAAAAECAwQFEQYSByElMUFRcXN0sbITFBUWNGFydYGRs9EiMjM2QlNVgpOho9IjJDVFUlSDkqLBwsPT4SZjZfD/xAAVAQEBAAAAAAAAAAAAAAAAAAAAAf/EABQRAQAAAAAAAAAAAAAAAAAAAAD/2gAMAwEAAhEDEQA/APuIAAAAAAAAAAAAAAAAAAAAAAAAAAAAAAAAAAAAAcE7OStPlnzM9MwpeXYl3xYz0a1vCqnUxDWZag0qNUJu7ms1Mht9tEcu01OH/ZrvjLEsxUpzr2vR1iPveXk2+5wU3Mrd/XrcuteCyIH1+b0q0BsTqVLgVCqvva8pL2b+89Woqd9LhcaYjmocN9MwXMPR2bN1zNdTVlrW2mKi37y7hr4mNKvA1U+Oso3cWEiIvnsdSNizEMdyui1qorfc67iInmzAbHLXNIEZPwOGabL9+LNuf9SI0os7pKftS+HYPhNiL/cNa41Sqsd+SNUJt6ql/ZTDl51Ov+FhRWxoqNi2XWj9aO7ygbO9X0i/CmsNM/ZP/wAg6vpC/XsMr+yf/kNbnT0g5yu6za1V1q1GJZF85Czsj+qN+jT1gbJdcaR09pFwxE/ZxP8AIcrZ/SLDbd9LoUwv/XEiMv51U1o69kd2Ub+4nrJgzEWPHSHTFfKNa1XvcyIrdSJrXUoGyy4ixvAT8Ng2WjcTUlTnhqSuOqnLp+PYLrDFTbWA6HET61bzGtrqzXZWFDiwq1UEY+9lZNREsqeU5pXG+KpVbwcQ1PgfMvenmcqgbGQNKOHsyNqUOo0t17WnJN1k4XMzIieUyumVSn1aWSZpc7LzcBdXVIERHoi72rdNU3aRMSx2qyfnWTsNfgzEFi/WiIp2sP4lbCqTJmTjPpc+upIsJ1mu7y7ip3nIqAbXAxfA2KVxBKOgzrGwanLonVmNSzXp+m2+53tzzKZQAAAAAAAAAAAHy/SxUWpOJDjLeVp0qszEai+2eupE4dSInhGuc7Nxp6ZiTEw7NEet13k7yd4+0aao6pBri7r5iWgeTLm52oYto1o1NqVHmYs/JQY8RswrUc9t1RMrdQHzkH3NcKUBfzVLfulVwlh9fzVA+v1gfD8zr3ut9+5Kuc7UrlXhU+2rhDDy/muD53esquDcOr+a4fke/wBYHxIH2lcEYbVb9jE8keIn9RHaPhv5NT6eL94D4uXhxHwnZmOVFtZe+h9k7SMN/JqfTxfvDtIw38m/bxfvAfG3xHPa1qr7Fu0ibhQ+zdpGG/k77eJ94quB8OfJ6/TxPvAfGwfY1wPh39QX6eJ946VZwbQZWjz0xAk3NiwpaI9i9WetnI1VTdA7GiOvRIiw4kVyrM02IxrnKvuku9cqou/l9W8bCmpmi6IrcRxoV/d5GMzzNzf0m10q/qktBf8ApMav1AcoAAAAAAAAAA+Babr9Rqaptdk4F/oXHm6J12Cm+VL0WnpabXJ1tUte3VYSfYuPM0ULsHN8qXotAzi5FytyLgWuRcrci4F7kXK3IuEWuLlLkXAvci5S4uBa55+IV2AqfJIvQU7tzzsQrsBU+SRegoV860Ze+2DyeY9E42xp35PleJZzIaoaMU/5Uxd6Wj+jcbXyHcEtxTeZAOwAAAAAAAAAANf9NiWlZ/xuz0LzzdFS2ok1ypei09PTb3JPeN4foXHlaLFtRJrlK9FoGbXIuUuRcIvci5S5Fwq9yLlMxGYC9xmONXEK4DkzFcxRXEZgL5jz8QO2BqXJIvQU7auPPxA7YKo8lidFQMG0XpfFKd6UmPRqbXyPcUvxTeY1S0XW7ZnrupJx+gptdJ9yQOLbzAcwAAAAAAAAAA+A6bu457xvD9C48bRetqLNcpXotPZ04dyTnjZnoXHiaMltRpnlK9FoGZ5iMxx5iMwHIriFcceYjMByK4rmKZiFcBfMQrimYjMBdXEZjjzEZgORXHn192wdQ5NE6KnbzHn192wdQ5O/oqBiOi/3yxF3pKP0Ta+V1S0HwG8xqhov98UZd6SjcyG2EvqgQ/ATmA5AAAAAAAAAAB8B04L+KTnjdnoVPB0arajzPKV6LT2tNSqslO3+WUT7Jx4WjhbUeZ5QvRaBmGYjMceYjMBfMRcpmIzAXuRmKZiMwF8xGYoriMwF8xCuKK4jMBfMefX3bCT/ACd/MdzMefXnbCz3EP5gMa0XJ/yCZ70jF/kbYQfcmeChqhot11+a5DF52m2EP3NvAgFgAAAAAAAAABr5po7infHP9tx4OjtbUiY5QvRae7po7jnfHP8AbcY/o9W1JmOUL0WgZZmIzFMxCqBfMRmKZiquA5LkXOPMQrgORXFcxRXEZgL5iFcUzEZgL5joV5dhZ3iXcx2sx0K47Yad4l3MB42ipL4gmuQxOdptdD9o3gQ1T0Ue+Gb5DE6TTa1ntG8AEgAAAAAAAAADXvTP3FOeOV9G4xzAC2pUxx69FDI9M/cM546X0bjGcBralx+PXooBlKuIVxxq4jMByZiMxxq4jMByZiquKZiMwF1cRmKZiMwF1cRmKZiLgXzHQra7ETnEu5jt5jo1pdiZvinAdDRN74ZvkL+mw2sb7VOA1T0S++Ka5E7psNrU2gAAAAAAAAAAA160z9xznjleg4xjAy2pkfj16KGS6Zl/FZtP/Yd0HGL4JW1NjccvRQDJcxCuOPMRmA5MxGY48xGYDkzFcxTMRcDkzFcxTMRmAvmIVxRXEZgL5jpVpdiZvilOzmOjWnbFTXFqBXRG29cnHb0tbzvabUmrOiFNl57iG9NptMAAAAAAAAAAAGu+mbueb8cO6CmK4MW1OjccvMhlWmb3Gb8bPX+H/ZieDltTo3HLzIBkOYjMUVxCuAvmIzFMxVXAciuIVxxq4hXAcmYhXHGriMwHJmIVxxq4jMBfMdKtO2LmfAOzmOlWV2MmPB/mB29D6Xq89xDPSNNpDV3Q5+V57iYfpWG0QAAAAAAAAAAAa86aG2gzXjWIv8LTDsJLanxeOXmQzPTX7nNeNHdBphOFFtIReNXmQD3sxGYpmIzAXzEZilyLgXzEXKXIuBe5GYpci4F7kXKXFwLXOlWV2MmPBTnQ7Vzo1pdjI/AnOgHr6GkvV57i4SfatNoDWHQvrq86m+2Cn2rTZ4AAAAAAAAAAANe9NVnQZtyblVVP4P8ARg+F1tIxeNXmQzfTN3LO+N3dBTBsMraSicavMgHtXIuUuLgWuRcrci4Fri5S5FwL3IuVuRcC1yLlbi4FrnRrS7GRvm9JDt3OlWfybG+b0kAyDQql6xNr34CfaIbOGs2hJt6pOLvPl/SGzIAAAAAAAAAAAa9aaNUrOeOF6DjBMNraSicYvMhn+mmGvUain6FUY9fnQ19Z8ll52YlmKyDFVjVW6pZNsDMLkXMU7KTvx6+ZPUOyk78e7zIBldyLmK9k53493mQjsnOfHu8yAZVcXMXfUJ+G9zIkV7XtWzmuSyou8pXslOfHu8yAZTcGLdkpz4931DslOfHu+oDKQYt2SnPj3fUSyfnnvaxkaI5zlsjUS6qu8BlB0qz+TY3zekh40ebqMvFdCmHxoURvtmPblVOFFOGLOzMaGrIkZzmrtooH0bQc29Rnl/7Jb0imyprfoKYq1CcW2p0eWai/OcpsgAAAAAAAAAAAHxPTRJOeytsanslZAm2pvo32Dv5r5D4QbT6VKarqeyrNhpEhS7HQpxm/AdtqveTmVV3DWmt0uJTJtWa3y7lvBi7jm+sCaBOwqfP9XjuitbkVLw0eq3XwYjF/i8hzYjqcGpRYDoD4z0htVFWKkRF1+HFifUqHjgAelQ6mlLizETJd8SA9kOI1qZ4b1aqI5qrrbrXbTWeaAPardUgzkjKS0ONHmokFz1fMzUFrYitW2Vt0c5VRPZba7u0eKAB3KTOPkKhBmYUzFlnsvaNBYj3NuipqRVRF27bZ2azUIU5BloUOLHmHQVeqzEeG1jnI7LZtkVdSWVdv4SnlAAd2kzqSE62O5rnNyuYqsdle1HIqKrV3HJe6KdIAehU5yDMy8nBg9Vd1sx0PqkVEzPbe6b9rXVLXW3lPPB3aTTJqrTjZaThue72z3ImqG3dc5dxEA+vaBpByQoUZzfd5t0RF32w2KiL+8qn3gwfRhQ0p1Lhx0YrISQkgyyKllc3bc/5y/wD2szgAAAAAAAAAAAIc1r2q17Uc1yWVFS6Kh8yr+jR0B0Z+H4UrMyUVbxKVOe0bxT/g7tkXyKiaj6cANXq1gmBKxV65ptYpLttWxIKxoScD23T+JTwEw3JxltKV6Qeu89ytXmNwDqTNMkJpFSakZaMi7fVILXX86AalLg6eX3Gcp8XetMonOVXBla+BCl3pvtmYfrNpImC8LxFu7D9N+bLMTmQ4ImAMKRNuiSyeArm8ygawdpte1/iSLwR4f3iO02v/AKh9tD+8bLu0aYRd+alTgmYqf1HE/RdhB+3To3knYyczwNbu02u7soxOGPD9ZZuDKwq+zZLMTfdMw/WbJQ9GOD4aW7Eq7w5qM7nec8PR1g9i37X5Jy78Rqv51UDWrtMnWpeLP0uHv55r1IpMLDEglkmsS01jr2ywc0VeZDZ+BgvC0u5HQcO0prk2ndaMVU8tj14ElKS1ut5WBCt8XDRvMBrbRcByUw5vUKbiCsxE12ZLJKQXcL4m5wKfWsJ4EfKwWJVJeSk5Nqo5tLkbua5ybTo0RfZRF2tW1wmfgCERERERLIm0iEg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1" name="AutoShape 60" descr="save image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65223" name="AutoShape 62" descr="save image"/>
          <p:cNvSpPr>
            <a:spLocks noChangeAspect="1" noChangeArrowheads="1"/>
          </p:cNvSpPr>
          <p:nvPr/>
        </p:nvSpPr>
        <p:spPr bwMode="auto">
          <a:xfrm>
            <a:off x="765175" y="4651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6" descr="Image result for facebook connec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" name="AutoShape 2" descr="data:image/png;base64,iVBORw0KGgoAAAANSUhEUgAABDAAAAMCCAYAAACfgTY+AAAgAElEQVR4XuydeVzN2f/Hn8jOl7GVQtkKkaVISiTGkmWsYcaaYuy7YeyMLTSWsUT2LTvZ9xiVQopKtmTJNsiURv261+9x7627VLSqcD7/1f18znmf5zn3cz/n9XkveT5+/PgRcQgCgoAgIAgIAoKAICAICAKCgCAgCAgCgoAgkIsJ5BECRi6eHWGaICAICAKCgCAgCAgCgoAgIAgIAoKAICAIyAkIAUMsBEFAEBAEBAFBQBAQBAQBQUAQEAQEAUFAEMj1BISAkeunSBgoCAgCgoAgIAgIAoKAICAICAKCgCAgCAgCQsAQa0AQEAQEAUFAEBAEBAFBQBAQBAQBQUAQEARyPQEhYOT6KRIGCgKCgCAgCAgCgoAgIAgIAoKAICAICAKCgBAwxBoQBAQBQUAQEAQEAUFAEBAEBAFBQBAQBASBXE9ACBi5foqEgYKAICAICAKCgCAgCAgCgoAgIAgIAoKAICAEDLEGBAFBQBAQBAQBQUAQEAQEAUFAEBAEBAFBINcTEAJGrp8iYaAgIAgIAoKAICAICAKCgCAgCAgCgoAgIAgIAUOsAUFAEBAEBAFBQBAQBAQBQUAQEAQEAUFAEMj1BISAkeunSBgoCAgCgoAgIAgIAoKAICAICAKCgCAgCAgCQsAQa0AQEAQEAUFAEBAEBAFBQBAQBAQBQUAQEARyPQEhYOT6KRIGCgKCgCAgCAgCgoAgIAgIAoKAICAICAKCQLoFjI8fP3Lq1ClBThAQBAQBQUAQEAQEAUFAEBAEBAFBQBAQBASBdBGoU6cOurq66bom8eR0Cxjx8fHkz58/Q52JiwQBQUAQEAQEAUFAEBAEBAFBQBAQBAQBQeD7JbBhwwYGDBiQIQDpFjAkEgnNmzenSpUqWFtbZ6hTcZEg8DUQuHLlCiEhIdjb21O4cOGvwWRhoyAgCAgCgoAgIAgIAkRERMg9pps0aYKhoaEg8pUS2Lt3r/wZ1M7O7isdgTBbENAk8OTJE86cOcPw4cPle6yMHOkWMBI9MHr27MnOnTsz0qe4RhD4KgiMGDGClStX8uzZM3R0dL4Km4WRgoAgIAgIAoKAICAIyMSL1q1b4+rqiqOjowDylRKoVKkS5cuXR/ZSTRyCwLdA4OjRo7Rv356NGzfSv3//DA1JCBgZwiYu+h4ICAHje5hlMUZBQBAQBAQBQeDbIyAEjG9jToWA8W3MoxiFioAQML6W1SCJ4c3zCCJex1KkXAX0ypWgYN6MGx/3Npx7T2IoUlYXXZ0SFEhoShrziMA7H6luok/RTLSfccu+rSuFgPFtzacYjSAgCAgCgoAg8L0QyI0ChuS1NxvWnOTpx3JYOzjRorwWEM/Tk2vY6P0PeSvZMbR/Q0rm6DNsPFHPH/H4VSzFKlShwg8FyUlzcoOAIfYd38tdI3vGKQSMTHCOCVhET4cdPIr/XCN50Cr8A9oVKlKxYkX0Dc348ae2mOoUTLXnuOeX2fbXenZ7nOBcwHP+L/8P6OkU4N3jF0RTnKpWbejYbSDDHX+kSpHUbo1xRJxfw+x5rnj43icyfzkqlIwl/P4LYksaYt2yFS1tLSgbMIcx5+y5EjALk0LxPNo+gB7ON/mQirUFqg1m3e9xzHLayIP/+/zJ+Uq3ZvmhhVjmvcEC+0HsepwSwELUHu/Opl/0kf00fa2HEDC+1pkTdgsCgoAgIAgIAt83gdwoYERfGkx1a1eeU58VD/wYXjkf8IaDdhXofOw/CrTcQ8TpbpTOiamLf8mllROY4LyDKxHx5Nepik70fV6UsWXwdBf+6FeH4qk9rn8Bu3NGwMjIvuMLDF40+U0SEAJGZqZVGsubh9c5vnI0g1x8k2zy81Onz2ScrHWICbvKkXUbuPQqsbOSmDkswHWJI/VLpHAni3vMkTlODJt3gkdSoLgl413/YnL3upTKB9L3DzjhMoz+004gb7KcNaOWrWNeT0OKpDQeaRR+izrRavJ53hW2YMqeHUyzM6AQIP3wjCsbJjFg5FZCJQkXV59OQKBMwAAk0Ty/e4Ozm6cxdMEF/k3SfsmW03H9ox/NjfUpWyiG+xe3MmvQMLY+SMEQfSe27ppEu3r6lCok+8GB+KhH3Dy/idG9ZnAxRvaf0jQZPIPJg9pjaVKZHxJdQzIzTzl4rRAwchC+6FoQEAQEAUFAEBAEMkwg9wkYUp5vtUav72Wk/+vKsfC9tC0JxIWwoH4tJgdDxdE+3HYxT/l5OMMk0nCh9C2eEy1pviREcXL9hQR5j6PoZiuqDPZBSmm67PDHvVfFbH8xl+0CRmb2HWlALU75HAEpUTcPcORfK3pYaqPYbX17hxAwsmJOoz1xrNac9S/UGstjxY4Xl+hVVvE/yXMPBpt1xO2p6pwCjWZx+ex0zIqp/id948WCHh34/ewbxT/zN2Ke3zkm1y2axNJYbq9sS4MR5/lP/klRmvx+iAOzbCmXZLVGnh9CnRZreUI+Gq+8w6VhVZLcPKW8D1qLvdVQjkYC6gJGYq+xN5lpYsKsO+pmGDH7ZgDTamt6k8SGrqZjw6GcikpicvVp+AfOpp5MGFE/ojxxNGzO+udVcdhzjlXdKilDWrJienKyDSFg5CR90bcgIAgIAoKAICAIZJRA7hMwYrg60ZiGzg/BcCaBgTOoI3sEfXea3gY/sjMSGq1/greDXraHbMTddqZxzYn4J8CWCykL/8eKhrX4LVDxTy0bdyLO9SBha5DRaUn3ddktYGTJviPdoxQXyAjEP91DX1N7vH+5QtDihtkv5GXTNAgBIytAx4Uwv34tpgSrNZbXGveXnvRQ+rDFETK/HrWmJCiz8lPzYLo4GK9xNRQb9th7rOtihtOxd8qGaky/gf+sunJviWRHbAiLLGoxKfFuSRGau/hyfLSx6nxpBJttDeh/QRbXUYkxPiEsNU/JT0PCq+NDMWvnyqOUBAzpY9aZV8LpqroVDVn/xAcHvaReJPE83tkDk94HkOkhqqMATZcFcnqkESrJI477a9ph8ut1ftx8Hfe+Bt+MeCEbtxAwsuILJtoQBAQBQUAQEAQEgewmkPsEjDfsb6NL15Ox5G/hztOzCjFAEr4ac4OhXKM0fc+GsblF8WxGJeGRaxP0B/sq+60+PYDAaUVxs67BcG9FqLT+aG+CXBqT9JXklzY2WwWMrNp3fGko32L7H4JwadOQsZ7/oT/Ol2AhYHx2lkUVkvh7LG1QnXE3PydgwLuTPTFo4665qa+/jPu+I6miFUuwsxUmE6+SGMmBlhVr713ASf9TDkASIra1pWqf02rhK7WZ4X+FmfUSRIrIo3Sp1J4Dcm+IIrRzf4BHD+2UlWnpc/Z0NqRHyBhVCEnikKRPWW9eAcekAsZTHxx0UwiDkUSwu2cd7PcmeJIktlO4BatvHmdIVUVsSNy9VbSpO4yH/U5xZWUryuZAbOCXvIcJAeNL0hVtCwKCgCAgCAgCgsCXIpDrBIy4YObVM+b3EKgw0ovbyyzkYkD0379i1HQNEdRm0e1rTDDK7vjj93iPqkGT5U80BYxZJuSNOM/6vw7xsEQzBg7tRI1i2f+gm60CRlbtO77Uov5W25W84sw4K1otU7jKCwEj9YkWAkYaBYz3XsMxsvwLtSgS2R0Yr9vLMH9/kJ41OrPnrRrwei7c8xtN1c9ksZQ8Xk9TA0e8ZbkyEo5idtu5fag3erJ8GREbsdAbiFIT1uvNlnNu9DFM0aeDyJM/U3tMNY5dT8iBkVEBQ6aIP9vHzybdcP9HcxEVa+3GzSMDMYgPxqWVGZNiJuF9cQam2S1Jp762M32GEDAyjVA0IAgIAoKAICAICAI5QCBXCBgxDzh56G9eyByJY0NxHTWPy/9BhX4uzG1RijxAzLX5/Lr8NlCLUasn0aBIPkqatMWuXqlsygHwjjO/VKHVdtVLO7kHxiyTlD2os3kus1PAyLJ9RzYz+qq7i3/O8Ylt6OgSQGJZBCFgpD6jQsBIo4ARdcGBajYbeKnOtOYfBN2YRIkdNhgMuKRceLJT9IZ7EbpCoS5/8vgQwLQ69Zh7T/0MU5bd92FkFS145Y6Nbk8uqBf6KFCTHjOcmT+6bfLqJfGRPHoqQVu/tFqYhyzbZzo9MOTmSHh+sB8mnbcrko0qjxJ03OLDlPu9aOr8PxZdPcXomqlXZUl9Kea+M4SAkfvmRFgkCAgCgoAgIAgIAqkTyA0ChjTCjcZ6g/BL3VyNMwwm+BG0yCxjOQAkb7ixfz1uu0/ie+cp7yiBXvWGtOo+AMduppRWc4yOvePOks2+BO51wf3OR6UNxZs4MMS6LPkKVKP3RAfq5OBLuuwUMDK374gj/PAy1nm/UXmjywLuC9ekz8S+1NR6yokVa/B8maR6YQEDuo51xKwERPq64nIgnDj11ZCvNJZOI2gefRDn+es47v+E94V0MLLoiMPoIdhVVYXWSyN9cXU5QLhmA5S2dGJE82gOOs9n3XF/nrwvhI6RBR0dRjPEruqn11k61hLxEZxcsZoLScZXoHJXxjo1QCv0EEvmruSw/z8UMurAWOepdKn0moMjbOmyJhTV6oMiDQcw1FYbrbwlMB04hm5Vv619lsiBkc4bYoqnp0nAkPJsSzMq9vtb40tpNNWfG7N08bAzoMcJRTrOxMNs7SN8nCqmoh6/ZJeNHr00FAotrNwecGFgRfLFBTPf1Jgpt1KwvLQ5A6fMYuqQ1lROsXyJ2jUZEjBkGsZLPAbWpeOW55oG5CtFEYkUmw3X2T+g8jeV90J9oELAyIovmGhDEBAEBAFBQBAQBLKbQK4QMF7sxd56NN7v4WPMMyLeKlyO/6ejR3G5kCAl+ukz5Nnj8pREV7coeSiI0ahDHJ1QO90eELHh+5jQbQArrkaRx7A/Ls6DaJjHj9VjxrDtPhQ1HcrGvUvpbqDYEEZdHIlNn308eBJBgmmKaSpUFr3SBaBYU1Z77aRDqeyePVV/2SpgZGrfIeHl36uZOn4K666oVQLI35J9z0/TpWQkt47uYtuqGSw8of462JTV4VcYUikfMaF7WDhjDgvdbxKrRKDLgDUOhI6eg1esFnxUE0Dy1WDw7lOs7JJQHSYmlD0LZzBnoTs3VQ2gO2ANDqGjmeMVixYf1V4456PG4N2cWtmFikk85tO7lpBGErB3BXOnTGfvfbX1Yrqam0uf4dRmNt5qW8W8pgvx31aa3ztOxyssgjfquk7BMuiVKQhauthvP8cSS7WKETm3FLOsZyFgZAXKtAgY8Q9Z19IIJ081SU+3L4f9N9KhqDfDjKxYpRFbUoyfPB5zoL2sPtTnjijOD6hKi02aPg4/9D5N2PaWlEBChHt3jHsmTaip1mZahIyMChiyn5ZXx3CqZ4dbRJJx1JzDLf+pGH9boqDGIIWAkRVfMNGGICAICAKCgCAgCGQ3gdwgYKiP+eXO5uj19iS+UFsOPD3GTzJRIP4Oi+sbMeEW6Azy5O46azK6VZM8O8DAhl3YIn8e18bhXCjrbUrITXh7/GeqtduBPEhErx8Hrrrxk06iK0Ykx7vp027fv0pzv9cQEpn3dWb3HTF+EzFu5MzDRJqJAkaCCBR//0/Mqo0hQElbJWDI/xV9icHVrXFVe3davLQh7WZvZ9Xg+uS9voT2TSdxOVGgyG+O8w1PxtdK3JBEc2lwdaw1G8Cw3Wy2rxpM/bzXWdK+KZNUDWDufAPP8bWU3usZX0vwam9rKnY/pRJgKrbD+sNZgouW5PXDFypPi4Kt2R9xgs6lojjXrzK2W14riYgQktTvliKE5HMCxg+xvA4+wbr5k5m+IwRZCJ/syFf9Z9YfWU9/WS6Kt4ew0/2JYx/UYZemz5kwttimlkk5eeIgWSt5mmzj+eWfKSf7Q/KK89Pb026er1qyzxQmtkJHFm5fx1jrcslrVGdCwJCp469PDqFem3Wo0hvJ+i9DrwO32PrTt1unWAgYqd9AxBmCgCAgCAgCgoAgkPsI5C4BI5bAGSbUnX0HDCbgG7SIhjLv4ajzDKjSgk3/QL1l9/EbWSX5M2xa0Eqfs697TbrtT6ifV8SOA4+PKEQS2fHSHdsKPTmX8CD/g/0hQnd0TEg+LwQMDcSZ3HfEBs2hbu3phH5CwODFVix0+uLzKQEj5hq/1TZjYZjKKuNZAVydnpiTJIZrk+tgtuCB8oQSXQ5yd0+nhPmM4dpvtTHTbICAq9MxSUghGHNtMnXMFqBsoUQXDt7dQydZNYJMraWUij7kw3SuHxd+0+f6tFa0nH9dvp/Mb7WcW2dHYFhACBhp+YonPUcIGCkJGDKRIn8eJP+nFpGUXwdjy6b8aD+CCQObUj4xSfKbfbTU6cbZRHVDTlgHx4t3cW2amo4cw9VJtWm4SO1bKrvcfBPPvPqhk5jsWBqF/2pH7Ee7czdJ6JjGhOatw+SLF5lrWVKzUkmmBAyZG8Ybzg6rT8s1jzTXj05/jga60e5bKz+SMEohYGTkliKuEQQEAUFAEBAEBIGcJpC7BAyVSJDHYiNP/+5PedleMWIjlnoD8aE4nY88Yr9dap7LKVONC1lIw1q/EZj4sf54fIOdFSKJ7HjvxXAjS/5K9JbOY4rLHS9GV5M9zAsBIxnVTOw7sl7AKEH34w/Z3Ua1Nt6d7UOVltsUHjWyo4gd+x8doXNp2R/JBYwS3Y/zcHcblC28O0ufKi3ZpmoAu/2PONK5NJlbSykIGIV+xD38OD3K5QVJJEEn9nM+ogw2PdpjXEK20RMCRkbulULASFHAaMDiS1toX74oRYoUoWiRYhQrXoQCKVVPeneSngZtcE8QfRWTUIpfzjxkaxo8MLyGG2GpvKMqri7U9gARx37ihyQzGhdxnpWTxjBjWwDRn5rtSiP4O2g5GuFSmRUwiOPB+o7UdTyZrF89p9MErm5JqeyvLJWR9Z6ua4SAkS5c4mRBQBAQBAQBQUAQyCUEclzAkLzmxpm/CYuRwse3nJvowMr7UNh6Nm6jFfkt/i98B8PH7OUVZemydCW/GBSgQHlzWjcunw5PjHjCVjamyohrKvI15nDrhlqY84cbTK1Tnz+USfPzYekWzt8D9YSA8Zn1mpF9R3YIGLGBMzCpOxtF0VHZUZHRPiG4mMuyraZBwIgNZIZJXWQOQcoWRvsQ4mLKy0ytpRQEjIqj8QlxQW5aiocQMDJyyxQCRlpyYHyObFwozqY1mKiRaLMIHQ494XDHpBJE0obecebnyrTaoV5/FapPu0Hg7LqfSF4kJSr0KKvmz2XRZl+V+qhsuhgd99zjUDdtVWeZFDCi/WbRvPlf6IxoQ/DCrWj6ixgw/II/y5ol8frIyGrMZdcIASOXTYgwRxAQBAQBQUAQEATSRCDHBYyoc/SrbItaaH+a7M5vu5fnZ7qS9ryZ0Vx0rEaz9S9U7Zss5d61MVRNTMwYF8KC+rWYHKy2YR3lzaM/GwsBI9VZSd++IzsEjPgHyzCrOlotj0ZxOh99xP52Mh+LNAgY8Q9YZlaV0apEHBTvfJRH+60JzNRaSkHAMJiAX9AizD5ZcEEIGKkuwRROEAJGZgUMPnBtsrFGLJaMc5pi+aQRbGiih8MV9ZnRY9jlUFY2KUqU1wxGnfoRl5mWKNIQqR9S3t/xwHnccGYd0cxOUbrPGf7ZYpslAobkhQeDG3bh5I+HuLbGgpvDTWi5VrM/qo3l7+tLsEwt5UdGVmgOXiMEjByEL7oWBAQBQUAQEAQEgQwTyHEBI/oyoy1/YvOjeIiPJjI6IQa6SAlKFsgDfCQu8h0x8hHmo1jJ4miRhx/abOP6znYqd/9UCbzjdG8Dftyp5gptuobwK4OplJinM4UNa9kB53i5wUYIGGp8s2LfkR0ChvTZRix0B+KrtL0YnY88TghBSoOAIX3GRgtdBqoaoFjnIzzeb4VfptaSEDBS/boCogpJWiildk6mBQyQZdyt08hZlQwGkIkI97fYpiA8qBn0/nLyCiZ6v3Lp9iqsisHrPTbo/VqBI/e30jK5gqFoSJZsZ3IzWjiHKBsu2Ho/H050zryAERvKqg4NGf5gAOf8XGj+Q16kLz3oV7sj2zQLp1Bjsg9+88wznD06tWnKic+FgJET1EWfgoAgIAgIAoKAIJBZAjkuYKgNIObKGGo0/pPHGDLzZiAzassqRqjlnmi0nifeDuhlKBw5Br+JxjRyVta9kL1F5L7fSKooPTCCmVfPmN9Vj8pUm+rP3Tn1hIChNk9Zse/IDgFD8nAVjSoP47rSdtXL3zR5YEgesqpRZYapGkBv2GVCV9YjOFNrSQgYablvCQEjLZRSOycLBAwkT9na3oi+J96reqs8Eb9bCz/jMgTJvuQUoPna25x2qiyP/ZPdSLR7hNBfrRRUisN5fZCO+p3xSOhex+kiz9Y2zZyAIY3k7ylWNFskZeLlK8y3SHSvkBCxqzvGvZKWdq3D9OvezKr/ySCv1GYi130uBIxcNyXCIEFAEBAEBAFBQBBIA4HcJGC83vcjut1OE5fflt1Pz9C9rOwFXBgrG1ZhhD+U7nuWsM0tyKgj7xuPLhh0PEBUIpdkOTCuMdnYDFXhipL0OBaGe1tZyIFI4pmILSv2HdkhYHy4Nhlj9Soi+W3Y/vgMvbVlClgaPDA+JF0P+bHZ/pgzvbWJzNRaEgJGGm5NwgMjLZBSPSelHBZ5rNj54hI9ZTfYNB4fQlZg13Ak55Qahh7D/77NCo1smuqNycoA1cVsgTKjEAUtF+J7aiImCXFSihvJBfJariD43HDkyZJTOjSyK5egq8cD9rZXix5Mdw6MeJ7u7oupvTs6M65yeWZ9NGSJ+Ie42dVm0Ck1wQbI22AO1y9Npe4n47zSCDOXnCYEjFwyEcIMJYG4t+HcexJDkbK66OqUIPGWII15ROCdj1Q30adoht5g5RxkacwLwiKk6FQp/9XZnnPUcnHP0hhehEUg1alC+ZxcjLnFjlw8VcK0b5tA7hEwYgmaW4/a025DxVF4h/xJY9lDZfQlBhta4/oMai+6zbUJRsrftPTOjPT1EX427MCuxKoSSRMnRnkyqFpz3F4mtFy2HydCN9FanqpOCBiaAkbm9h1xtxdQv+ZklOlGtJrj/vw8PeQVQiD9ZVRL0O3YQ/bIxSbZIeX5Nlsq9bkgL0cqO/I3Xcfd84PQl4cMpSBgdDvGwz1tlWFJ0ufbsK3UhwuqBlh39zyD9PORubWUNQJGpTE+hCw1p4j0Pc8ex1Jav1SGvxvp/S5lx/nCAyMrKMf4Mr6WOUvC1RszZfXDKwxRfBPSeEh4cXQ41u3XKLPiFrRexo1TI6kh85RLcsSFudGp7iBOJMrFBgPY+7crXfUS/d0SPTAuIKEEdq5X2edYjRSaIu6OC02MxiLPv1x7OtevzKK+uoiQYqUVE1zuXWO0MsNRooFS3vktpF3TKXgV7c2xu9tpm0ImpQ/+UzFp8Ad3k4zLaOwFvJ2b8cNXtolKaZKFgJHGpS9O+4IE4og4v4bZ81zx8L1PZP5yVCgZS/j9F8SWNMS6ZSta2lpQNmAOY87ZcyVglrLO+Rc0KoualvDi2Fhad15OQBzkq+HI7jOr6KJ2D8yijrKkmWjv3+k8/CivJJ9uLk/e/BT+3w+UKlUGXcMGWFo3p0WzBlTMyY18low+bY1IXhxjbOvOLFdMKI67z7Cqi146qgmkrZ/UzsotdqRmp/hcEPiSBHKPgPGOkz0NaCMr16ceKvJiO9Z6v3BJUhi7g0850im1xPefoxVLyFJb6o27TJzsNK1mbHl0jj6yWq0yZ4+Hq2lceShX5X8VocVfARwfWi1hUxjJ0S4VaX9AVd9PuYH8khOUxrYrVapE+fLluXJFI2FeGq9O32mJL04zte94uZsfK9pzWj4RsqM60wMCmWVSCKRv8Ha2p81vZ/hXaVot5gf781vNhFcyMdf4rbYZC9UqBug5neHmalvF3iI2lGUt6jDaK1F90Kb/sSDc2pZGMdvJBQz0nDhzczW2igYIXdaCOqO9lAKIdv9jBLm1pbS8gcysJYg83g39dvtU49P9lb9DV2lWh9SYluRJaIu0c+eBR1fynBiM9XQ9dl2cRb1v5OWwbOhCwEjf9zKFs+N4emgY5j+tJ7E0tOIkLUxnnOP41KaUVekJaehNwuu/F/FzlymclOeIyEuNwe4cX9YNAzXlIe7pEX7r0AUXf8WXr6TNDPbvmoZNOU3BRHUjkZ2lR+cl7qwdZUlZtdMkkX4s7dSMiRf/gzIdWH1xF0Nqqq/yWJ6emE47u0UEStWHoEWDaWc4Pr0Z5RLHGB9JyOG59P15CVc/yBJ5dGOrzyZ6VyuacFNQXS99sY+uht04qLoDJXxYjh7br7Clt0GKYksaIOaaU4SAkWum4vs0RBqF36JOtJp8nneFLZiyZwfT7Azk1YmkH55xZcMkBozcSmjihrr6dAICvyIB40MAM0zqMVtNBTUY70uQc0Ny5e+09AMv7/pyZOVohqz0Vz74KBZnMSwcJ9HXugoF3z7A/+wuNh0KUrgzF6xOm8Fj+X3KIKy00/WD8pWt+w8EzDChnuaE4hvkTMMvMaHSKG4eOMK/Vj2w1Fb/7cxmO76yWRLmfj8Eco2AIQlndSMDhl6HMv3O8mCTIlTkg/8UajeYz32q8NvVIOabyn7dMnHEhbPLyYZem2U73wI0/SuYM0OrUoBYgp0tqTPxGlLyYOi4j/OrOqObeDuOucHMBvWZFarqO6/pAm5cnESdL3HvSucQc0bAyMS+Q/IM9y5G9DysDOghTyVbfmlTkXfXT3L+WRF4el8V7gNo201l/lhHereoRMEUBIz8xcth2msyI1oW5+6+hcxyv8vHBI6VHQ/jtboDOsqfgRQEjPzFKWfai8kjWlL87j4WznLnrqoBDnutpoOqAcjoWpK8xWuGBZZ/qC0mjJnh58NMs2KfmHkJEdvtqPbLSf5TnpEH7aq6vHtUlMFnrrDU+tuq9CgEjHTeBNRPj7kxj/Z2MzkfkajgpdBYAR2sfvPg5CyzdFrK9psAACAASURBVD1QS98Fs3/pNGYt38+tSMirZ0n3TlYYlcnDm3veeOzxJPz/4H81OzJ8+hwmdDehZArOHjIBo3yPEBq0rsV/Ny8TGBFHAX0rfmprgVE5LSLDb3Lx0BECIoth3HUyfy4fT0vdRKfyeMK39uTHUYe48zYh83NKvAqVxbDVDHb9/g+DbWfipxkVIr9CS68Da//ez0ADLT7cXELXHos5f/u52hctacN5qNh5E5d290X/K35eFwJGJr5g4tJME4g8P4Q6LdbyhHw0XnmHS8OqJHmTLeV90FrsrYZyVJZ8/WsTMN77MLqmBcseq1DpOHpy19U6dycDfnea3pV/ZKd69euSPTn1cCetlMmWJbw6P4tOdnPwTnwiKdmUSZu3MbtjpW/KFVQ1e+/xGV0TC80JxfOuK9afem7L8Lcknqd7ZGGO3vxyJYjFGgpJdtqR4QGICwWBL04g1wgY0ZcZamTF6giosziU6+MM5b9lbw93pEInD2LyWrLl6UX66GSB6278Sy6uGMeoGdu4EVWa+natqSm9xbHjgUSWNGXg3JUsGtKY0gnP3NHek2nVcQE+/6QwHf/Tp27zEWxxH5ejno3ZLWBkfN+hYhj/7BjTev7CgovqP5SFqe+0hq1TCjK8ak8uSApRxqAqVSpXobJBRapaDmaKgwlFkwkYJei65zA27n0YvveR2kRpYzN5HZtmdqCSRoh9CiEkXfdw2MadPsP3otGCzWTWbZpJB80GFH2kcy0RG8xiG1MmeMveACc9iqHfdBg7ji2gSUq/h7H32Ni/NQ67HiiFGYrWw8ntACvsDb65ZwYhYHzx238mO5BG8/DKKU5dvkX4s5f8E/WRomW0KV+pFk1at6Zx5eJ8Lkjl/TUXZl205PcxjSiBhMh7Xpw+fZlbYRG8iMpHucpGGNWshYlZI4zLF0rmJZFJ67/7y4WA8d0vgZwDII1gs60B/eUBmpUY4xPCUvOUXgVJeHV8KGbtXHn0tQkYfCBoaVsaj7uA3HG3iBULvE8yKTEJUM7R/3zP730YVcOC5erVpEv9wpkHW7HVqBYl4dne3tTuvpvEsGyoxq9H/2ZFO+3P3vtz69BTs+tD0FLaNh7HBcWEYrXAm5OTTNL1AiC1PmSffwhyoU3DsXj+p8843+AkAobs8+yxIy22inMEgZwikGsEjJwAEPeaoEvn8A19yr+URK+mOS2a1qTUV/hSLTsFjCzdd0jece/KJa7cfERcuTqYN2lIDe1C5I19xMXLr6nepC7lC6UgWqUgYHQ//pDdPxbm1R0/vHxv87ZwZRraNsM4xQn9VBLPHyn86g5+Xr7cfluYyg1taWZcKvUQx2xbS7E8D/TC59ZT4kpUwdTanKrF05PKICe+aBnrUwgYGeMmrhIE0kRACBhpwiRO+hIEIo/SpVJ7Dsg9MIvQzv0BHj20UxYppc/Z09mQHiFjvq4QEjm3OF74n8Xz7keqNmuJqfanMhV/CcgZbDPNAobsDc5D1toYMuRvNU+/Ym3ZHHSYvpW+wifpNCCLe+HPWc+7fKzajJam2ln+5kjy6gzjrFqx7I7MmJQFDPnK+sJ2pAGFOEUQyFEC37WAkaPks7bz7BQwstbyDLb2KQGjTWISz9TaTUMVktSaEJ9/UQJCwPiieEXj3zsBIWB87ysg58YvjdiIhd5AfBNN0OvNlnNu9DFMOUY48uTP1B5TjWPXv6IcGDmHN3M9p0fAQMqLPR2o0uMYMWq96jqeJci1hTIjeuYM+n6ujn9+nIltOuISkBgW+WkB4/uhIkYqCKRMQAgY38bKEAJG0iokqc1r6lVIUmtBfP5lCQgB48vyFa1/5wSEgPGdL4CcHP4rd2x0e3JBPX1NgZr0mOHM/NFtqVIkidtlfCSPnkrQ1i+dPHlu3HMub1/Nhn3nuBH2hjzaNahnZkHbvo50rl1C6dURH3GSFasv8FIjZU4BKncdi1MDLUIPLWHuysP4/1MIow5jcZ7Sgn+2uHAgXJlqXI1YXorXH8C4HhV5vGcpG6//S2IOYa2y1vTv9H/s3+jNG42KHgWo2GEUQ5qUSu5pEhPG2W0b2HHkIoFhL4gpqENlI1PaOozEoYW+PLGp5hHH88vbWb1hH+duhPEmjzY16plh0bYvjp1rUyIzodbpEjBA8nQDzfQduKw+1hJd8QjbS3uNpPvptFn6nnsey1m6wxP/2xF81KlFvQYNMGtYEy5sI8zejT+SlfGOIezsNjbsOMLFwDBexBREp7IRpm0dGOnQAn05yHgiTq5g9YWXaC6FynQd60QDrVAOLZnLysP+/FPIiA5jnZnaPh+nlq3DW3NCKVCxA6OGNKEUkfi6Jl8r+Upb4jSiOdEHnZm/7jj+T95TSMcIi44OjB5iR1W1qKn4pwcZYduFNaGJmddkthah4YCh2GprkbeEKQOHNSRozWfsSDbvEt7c2M96t92c9L3D03dQQq86DVt1Z4BjN0wTA+VliXMjfXF1OYDmcs9HaUsnRrYvw5Pja1my9gA+996ST6cGjToM4/dhzSn/bTra5OTdUfSdRgJCwEgjqFx+2vcnYPgxwbgRix8mTowWNu7POaesw5rahMXgN8GYRqoG0LJx5/m5HiRWck2tBfH5lyUgBIwvy1e0/p0TEALGd74AcnL4ccHMNzVmyq0UjChtzsAps5g6pDWVU8mQHvdoP2M69mZVQCx5a/3Khr/6ohO6kXHDXAmS6NJ59Sm2DjGmqHyDFsDeFXOZMn0v99W6NV19k6XPnGgz21stcW9eTBf6sqXWGaY6/caBZ+p2Fsdq1FxG/9yLTg1/4I3PXrbtXMOs5Z78W6wJw11cmN7+/9gzawoz11xEXrAp4aiz5C7Xx1ZTi0mV8MpzPn16T+NkBOh1Wchf46z4b5cjvVcEy5NdVXM6iOdfnVQZ5eMesX9MR3qvCiA2by1+3fAXfXVC2ThuGK5BEnQ7r+bU1iEYywadkSOdAgYxfkyo1YjFGqW6yzLg3H022Mhy8cviHdJp84c7bJAl/HJ/SIH6TiydYY9RfCin1v+B8wlZTa2idPJ4zEE1hUTyypP5fXozTQGShX+Nw+q/XTj2XkGwAiQHPf+ik25eIgP2smLuFKbv1VgJrL65lGdObZitzEwqK7ZlysIbB7G89AdTZq7houaEcvf6WKppxRC6ZyEz5izE/WasirruANY4hDJ6jhexWvBRTTHJV2Mwu0+tpEtFmQIQT5hbZ1pP9yIs4o2GsFKwjB5lCoKWrj3bT/8G26d/xg61CY8NZ9+EbgxYcZWoPIb0d3FmUMM8+K0ew5ht96GoKUM37mVp94SKWjGh7F44jdkL9hCkptnpDvbAtdQcus/3TZbYuoTtn1w+MgrjTBZXyMgyFdcIAkLA+DbWwPcmYHy444pd3cGcU8uFWaLTdm7u7Y385yC148MdXO3qMlizAbbf3EvvNDWQWgfi88wSEAJGZgmK6wWBzxAQAoZYHjlHQEKEe3eMex5AVmAkxSM1IeOdF5MaW7Lotuzqsgw4e58NLWQb5rcc61EFuz2ylg2Z4HWVRRYJG2lesbd1RbqfUm0yK7az5sPZYIqWfM3DF6q33wVb7yfiREc+bG9P9V9OqIVI6DHscigrm6gUAulTNyz0R1B8TTAnBhkoBArpY9aZV8Lpqmp0mgKGlLeek7CyWazYYFcZj1eAMxbFIObqJGo3XISiTHxxOu69x4Gu5cjLO7wmNcZSMWjKDjjL/Q2Kkn1vj/Wgit0eOU/DCV5cXWQh/3+6j/QKGNJnbGyiy8Armj3VW/6AqyMqky/dNsdxZ1kzao/24f+ozvSAQGaZJOyQpa85O8aClssjNAQM6VtPJlnZsFgBkvFeATgrQDKpdkMWKUBSvONe7h3oSjmZp8KrvbSu2B3VUqhIO+sPnA0uSsnXD1EthYK03h/Bic4lebzOnEqaE5ogYCjaj740mOrWrjxXoihOacN2zN6+isH183J9SXuaTrpM4urLb+7MDc/x1EosQx51jn6VbdnyOrGBlEJIpKnageQZBwY2pMsWRQF1bYdzhK63QZ6D9e1xfq7Wjh3yzKt69DtwFbefdBKSrr7jbN+qtNyqNIAClQ0pW7QBw6YMxDzveaYNmI+XshZeUdrtuoeHvY5Isp3uL5q4ILMEhICRWYK54/rvR8CIJ2x9e8wcT6olvlbNQZHKFnSZ6Mb6ITWTe5omnBYftp72Zo6cVGXOVm8Aiy4TcVs/hJqJvym5Y4q/OyuEgPHdTbkYcHYSEAJGdtIWfSUjIHnF+entaTfPl5SKcinPr9CRhdvXMda6nJrnQixB8xtRe0qg4rT8tux6cgb7crI/4gh1NqXGRIV7R+HW27h39Gd05cmu33GypwFt3NVkk3ymzPW7wG/615nWqiXzr8sSUubHavktzo4wpEDUJYbVtGaVYi8oP3SHXCR0ddOEcqhSnu+yo+b4ChwIWUdzpWrwmj022vS4oIqt0BAwIs/hVNuWdQntGs4IJHBmHfmDS9zthTSo+RtBCf0ZzbpJwPTaEDSfRrWnoBh1fmx3PeGMYtDEhTpjWmMi8lEXbs22e0f5WTHo9B3pFTB4w4E2unQ5qeZ5AFSdcp1bf9QnT3ptLnefJaZGjJcPsgy/HLnNZrvSqg1y5FkG1urGG9cHCR4YkZxzqo2tCiSBgTOpowDJwgY1+U0FkpsB06kt++zdSXoatEFzKczF78Jv6F+fRquW81EsBSuW3zrLCMMCyEp/a/e4gHJG6yzREDBirv1GbbOFCcKTzH5jZgVcZXqiABNzjcl1zFjwIHFKStDl4F32dCqrGF+aBAxSsUPK833dqdltf4I4WAS7A4858lOphE5f4m5bgZ7nEhKv/mDPodAddCwrs+A93iOMaLJSbbEbjufilYU0LSn7PIrzA6vSYqPKDeWH3qcJ295SIY6IQxDIRgJCwMhG2F+wq+9HwPiCEEXTuYqAEDBy1XQIY741AkLA+NZm9CscjzQK/9WO2I92565GQoIkY8lbh8kXLzLXsqRioxfjy7ia5ixNLHhedgDn7m8gMWLhxVYLdPr6KBop0p4Djzz4SR4cmlzAKPSjO+HHe8jfyksigzix/zwRZWzo0d44IZdEHHf+tKLmGD9lngt+6MnReztpJ9sTxj/E1caExU09CZxXXy1fxecEjHgerrXBcMjfKLaRRel0+DEHOyQkjXjvx++NGjEvGCjQkFk+55lePw++42pirhq0ZpjGi61Y6PRFMeoitD/wCA/FoNN3pFvAiOTITxXocOi9Rj/Vpt7g5pzqBKbX5lahDDey5K/EPXThBjgsWck8RwvKyV1bYrm3Zy1+dZzoVaMQ8Q/XYmM4hMRCKEU7HebxwQ4oSL7H7/dGNFKApOEsH85Pry8PKUouYBTiR/dwjveQebpIiAw6wf7zEZSx6UF7Y0UulXQLGCW6c/zhblTJ5d9xtk8VWm5TvT4rYrefR0c6K2KXs0LAiAthYcNa/Jag7ckqmYz3Dca5YWI81nu8hhthqQScB1OXO3iNrkaBFASMMv3O8WCTTYI3Txwh8+tRa0qIcq7zt9jD87PdSJRH0rfYxNmCQMYJCAEj4+xy05VCwMhNsyFsyQoCQsDICoqiDUHgEwSEgCGWRm4hEBdxnpWTxjBjWwDRnzKq0gj+DlqOLG9j/J0lNDAaz83Ec8t0Y6WbA1UTqpS+955C99n+8hwSUJlJV4NZYCoLQ0guYFQc7UOIi7liU/uJQ/rqED0Nf0IelSI/itB2532O9NQhPmQBjcz30u+qF2MM1cukfkbAkEawpYUB/TwTy4+Wx+niHdY2Laa0QBIVhn/AS4rXrI9R6QKyQbOkgRHjVYOm20o3HFSDZkr32fgnRMFUnnSV4AWmKSQATWXW0y1gvGa3jTb2ap4msh5MV4dzZdAH/kyvzXNLsaFJVYb5qSezhELG9kydN5tR7Q0ppkxWKSViSwsM+nkmCEFQ3ukid9YmescAkijC/AN4Wbwm9Y1Kq8qeJvPAqMhonxBczD+9EjIvYMQSOMOEurPlNVIVR8XR+IS4IO82CwSM+LCVNK4ygmvKDmow59YNphon+hR/4MbUOtT/457yjHyWboR7DkQvX3IPjKQCxp3FphhNUCWv0bLZw/Nz3UTyuNxyM/2O7BACxrcx2ULA+DbmUYxCRUAIGGI1CAJfkIAQML4gXNF0BghIiQo9yqr5c1m02TeFGNFidNxzj0PdtIn2HES15m68UOvlf+V0SFq8RP5xvvJ03+HJcmtZbEdyAcNggh9Bi8z4fL7Q93iPqkGT5U+UPWo1WcNdzz7883tdWl2bxq2TfdHTiNj4jIDx3kvTywBtHC7cY30zlYCRDGC0J4OqNcdNc9DopDxoynffgedy6/TnwUivgCEJY2XDKozwV7dYj+FeoayoczUDNlsRf/ZXTFq6oqKtartko+Gs3elMjyoyQSqpN4Es38MF7q1vlhDe85llmEzAMGCCXxCLzD69EjIvYMTzYJkZVUcHqAwr3pmjj/bTrmTWCBjRFx2p1my92nfDhKX3rjGmamJ2uDhCFtSn1mSZV0qiiDIK75A/aVxUCBgZuHGJS3KIgBAwcgh8FncrBIwsBiqay3ECQsDI8SkQBnzLBISA8S3Pbu4eW5TXDEad+hGXmZYpxM5LeX/HA+dxw5l1RHMLW7rPGf7ZYsu7E/YYtN2tSgCaz5qdzzzpWTa1cWdUwIDYW3NpUGcaqm2fCQt8F3O38y9ErQnGvX3ScI3PCBjJNs9FaH/wCR6dNOqOag7m3QnsDdqyW+kFkg/rnc/wTH3QqUHR/Dy9AkbUeQZUbcEm9eocZfpy5t5mbMmoze8J2TyMTgM2c1fTEUNha0k71l/bj0OV/5LlNCnS/iBPPDolhJDkNgFDyrONFugO9FUZVqwzRx7vxy6LBIx3p3tj8ONOteS4pqwJv8LgSonqWgoiijIESwgY6fuyiLNzkoAQMHKSftb1LQSMrGMpWsodBISAkTvmQVjxjRIQAsY3OrFfwbBkb7L1fq3Akftbafmp7H+yJJ+Tm9HCWRVvL6sM8uFEZ95fHoaR1SpUqQaTusl/CkLGBQziw1jTzJBfvVTJOsqaG/N/z5rhEfQXVsmcJz7ngXGZYUZWGolB1ZN4pmj9++TX1JhzixtTjT+ZsTxDSyGdAkZcyALq15qsJuxA5TFeBC61oFimbJby/t4xVsyYzoId/rxLMpiSPTy4t9OG2yOMsFLPsGo4Q5XE83MAcsQDQ8LDVY2oPOy6yjK9YVwOXYm8qE0WhJDE+E3EuJEzD5U91GPZfT9GVlF5YATPq4fx76rvFdWm4n9zDvUKCQEjQ98ZcVGOEBACRo5gz/JOhYCR5UhFgzlMQAgYn52AON6G3+NJTBHK6uqiUyIx9lpKzKNA7nysjol+UVHaLIcXcW7uXggYuXl2vm3bFK74IfQ/F8p6m8/UL3h9kI76nfFIyA+p43SRZ2ubIo3YhHWlAVxWloMoSKud4ZzoqZ3KPS8TAgZSXuzpRLUeRzTydBjNCCBgpkkKIkJ6cmAAJs7c9huPkXoaDfVlII1gk3UlBqgGTcFWOwk/0RNtZU6ILFg36RIw4rnn0ojqY9XiR0p0YlfwPuxlFVAyYnPsffZvvI5x/+4YyaunSokM3MHs0eNxOa8WP1NhJF63XdDfp5kDA0xwvu3H+E+CTGCUIwLGB65NNsZMVYaE/DbbeXymt2IOs0DA4I0HXQw6ciAqcS0kz4GR1IaSPY4R5t6WkmlI4ilyYGTBd0w0kSUEcp2AEfuSO+FSKhnqpD/3UJYQ+TobyV0CRiwv74QjrWSITkL17lxHVRrDi7AIpDpVKF80K3/8c91IM2RQfNRznsUUQ1e7WEJ58Aw1k6mLhICRFF9cBOfXzGaeqwe+9yPJX64CJWPDuf8ilpKG1rRs1RJbi7IEzBnDOfsrBMwy+epvopKIPQzqNg//mCR+xFoVsF+3m8n1Px+5nqkVmO6LJUTsGUS3ef4kN9eedbsnk5vMFQJGuidYXJBFBBJzCeS1XEHwueFU+9SmXSNXRAm6ejxgb/tSEHeHP5vUYMw11X0hv+VKQi4MQxnqL7c1mgC3pVxtNA6HOrJX3JkRMIDIswwwbKkKl8hnzso7fzNM+XZbHVAqVUhcbTEcfFGZfBLK43DiFq6tSyURYeKIjvpIkeJ5uPdnE2qMuZaQnFRW4tOSlSEXGKY5aKID3Fh6tRHjHOp8NjlpitOZHgHjnSe/GjdnjdIVxgBHDx9Wt9dOeHCQVXBJp81dH9GniiM/7AvBTV3cklWsWWJHk4mXFGV3K43BJ2Qppi9dsTUczMXEfKhAeYcT3HJtTakkz3Zx0VF8LFKcgrL/Z4uA0Y1jD/fQVhYeItdinrPNthJ9LiQam5+m6+5yfpC+glcyAaMSY3xCWGpeBOn7ZzyOLY1+qVTKuUpfc+RnQzrsSqx0kjQ5aRSeg6rR3O1lglFl6XcilE2tZeFLwgMji25xoplsIJC7BAwJT7e2pvqg/1hy25NfKyd6PH0aREzAIno67ODR5ypwkQetwj+gXaEiFStWRN/QjB9/aoupTmJSXoh/tJ0BPZy5+dl65LJCTNUYvGU7v9ZQXZsN05RqF7lJwJA83Urr6oP4b8ltPH+trFa6PdVhZMsJkhfHGNu6M8sD4iBfDRx3n2FVFz20+ECgsz0O28PVnilkBc4ascDDlTaZKRMVG8zyXv3Z8CBOY4wFqg5i847h1ExtOX0IxNnege3haj/SctMW4OHaJgsqWEmJCjnMsjnzWHv0Bk/+TegnXwkq1G3JwCmzGd+5FsWzUesRAobaUpFG+bGoUysmn39HYYsp7NkxDTsDmTwo5cOzK2yYNICRW0OV9emrTw8g8BMChjTqJgeO/ItVD0u0NZLOZcv3L92dxEdHEHBgOl37uhGuvLpcQtI7WWK+3HTEEx0RwIHpXenrprKWcg5cuLeeZrnIXCFg5KZ1833ZokqGWAI716vsc6yWYhhE3B0XmhiNVVRUqD2d61dmJYiAUl7st6dm1728VaIriPm0YxyY2oLyMkEk9imn5/VhwB5jNl1aRsvSsl+vSI5306fdvn+VV+n++jehqyxTT/oovyIGv4m1aeQcJv+rSJsd3Dvai/Ip/jC+Ype1Dr0uSZV91V50m2sTjBSVMCI9GVavOavUbhOUas/yM9sYVl9RthPJay7O7Y5TgANn9/xM+X/2Y1+zK3tVg6ag+TSOHZhKC8WgeXp6Hn0G7MF40yWWtSydfi+8qIRkoYn7W5kd/+vKsfC9qo247H+x99nSz5p+7hGK8eUzYsDGw6zqY6ghnEtfpNNmMx+6VWzPqcZrCDg6WFlZRt7Hq13Y6PbiQjwUtdtL2JGulCUSz2H1aK4JkvbLz7BtWP2EUrgSXl+cS3enABzO7uFnWbbVyON002+Haino8uvfoaySlbn5xPFqlzU6vS6pyunWXsTtaxOUXjMx136jttlCFKtDdujhdOYmq21/kM9DbOgyWtQZjVfic5x2f44FudFWvjZlettFHKs1Y73S0aQI7dwf4NE1DycGWzNdbxcXZ9XjfSp2xIYsxbbeOC7Lnze1aLblEef6lE9YUw9Z3bgyQ68quizS4i8Cjg9NEBHfc3moIVarE+YUkOWdCdtiqyyjenthA2r+FqQcYb7m7rw430NUIfnkqhEffCkCuUrAiLuDS5MajL32EcOp/gTMqZf6C0RpLG8eXuf4ytEMcvFVCLPKIz91+kzGyVqHmLCrHFm3gUvKPEMlMXNYgOsSR+qXkN07JEQ/v8uNs5uZNnQBF1Q/b4rWSrZkuusf9GtujH7Zojn2VvpT6yD3CBhx3HFpQo2x1/hoOBX/AFlY3ZdavRlp9wMBM0yoN/uu6mKD8fgGOSOvkh37jPNz7Wg111+5F4TGbHnuTR/tjPSXeI2U6PtnWTvhZ8YfUEt2pT8O3+DFir5TOWKfnWeuXSvm+ivdZqHxFp579yFTphFH+M5BWPfeyqumczi8cQRNy73i9NxedF10lUTJpVyHlZzbNQzjNNia2ljS8rkQMJSUIjk/pA4t1j6BfI1ZeedS8jd+0vcErbXHauhRefKuTwoY8U/Z09cUe+9fuBKUtoWXlsn64ucke6jOrQKGgkRUQpUE5R5ACBhffImIDr4eAprVHPTovMSdtaMsKasmqEoi/VjaqRkTL/4HZTqw+uIuhtRU+/WRPOOgkwWdN6grADKvBG2MjMvy4f4twrXasOziPkbWVlwneevFDAtL/ghVY2U8Az+fmZh9pgCIOtm4286Y15zIDUrzy4m7bJW/uU5+xL84yaiGbVj1WPXZD933EbyzCzrycUp5d2UObZvPxFvjyVWLcsZNaWKoxeNrPoSWHMT+0860Kie7SMKzg05YdN6gJubK2sqPtpExZT/c51a4Fm2WXWTfyNqpVFZJyeoPPNzthIX9Vp5rfFyeX7acZHHHivD6If7n9+K22Jm9txWPB3rNhzN32Tz6mhRPQTBJp82RR+lSsT0HovNTf+xu9v3xE5XlD5ESIvb+jEl3d15Tg4nefixsrJg06bsrzGnbnJmaINEqZ0zTJoZoPb6GT2hJBu0/jXOrcuRDwluvGVhY/oHmUvDDZ6ZZymJW/AtOjmpIG80JZV/wTrooJpTkAkZ+ipczpdfkEbQsfpd9C2fhrsxKWhnHw16s7qCj2lBIIthuV41fTv6nop9Hm6q673hUdDBnrizFutirVO1A9lC3ywmbXpvlYkqBpn8RfGaoXAyKDXbGss5Erkkhj6Ej+86vorOu4m2x9H0QK1rVZ7S32puyuvMJuPwbJjIHJkkEu7sbY39AmUkWDKdzI2AWdXPVg/7Xcy8UlmacQG4SMGKuTcHEbD73ZcMpN5Czd9xo8ZnoSI1RR3viWK25mnAJ5LFix4tL9EpITC157sFgs464qRI/UaDRLC6fna722xXLzZkmmMxSK9MMxq6y5QAAIABJREFUGM2+ScC02lmbKynj05bsylwjYMRcY4qJGfMVk8jAs3dwS/MkZiGQTzb1Hp/RNbFYpvZQoeOI511XrBOeX+LvuWBafSyByjayQsBQNPbuZE8M2rirEkSnQ8AAWbipKdXHqizLCgFD+nw3nQ3tORwFZfscIWiTHWXlbwtuMqueCTNvJ4LIQ905AfhMrZO6sJgFUykEjASI0ojN2Br0R+51muA2a56SiiR5xfGhZrRzffQJAeMDQS5taDjWk//StfCyYDYz20T0ZYYaWaF6MZS7BYzoy0MxslqN8j2WEDAyuwLE9d8QAZmAUb5HCA1a1+K/m5cJjIijgL4VP7W1wKicFpHhN7l46AgBkcUw7jqZP5ePp6VuCnEmcU85Pm8IQ+cc4aHK0UFOSttqJCs2L6J7FYV/Y2zwYmxMJyQRCxKgFtOn6bAdHFvQJHVPDMljNraqxsD7Q/EJdsFctrFLcsT4z8Cy0WxupOAaXNRmLTdPOaHwMJYSdXMzkwZPYLX36yStlMF88GLcFvfBuJi6i0ccT4/PY8jQORxJPmhGrtjMou5V0v2wGu01iR97LMf7aWp+yHkpVKIs5avWxarFj7Tr9jNdzHUUXiWfPNJhs0zAMOiMf11ryjy8ws3YSpjVN6TUfyGc8wzlfbkW/Oa6gZmd9DXGKPMs3DxpMBNWe5OMpPlgFrstpo9xMfISS/BiG0wneCd546kwvph+U4btOMaCJmqKVow/MywbMTvlCWXtzVM4VdZKLmCU6Mqewza49xnO3kdqcLRtmLxuEzM7VErGLfbeRvq3dmDXA1V4VNF6TrgdWIF9uaA02aHoKZ6XF1cwbtQMtt2IonR9O1rXlHLr2HECI0tiOnAuKxcNoXFphfgiebaLzsa98FDz7lFarNObE4EzuNutHiNkgmKSI3+VHmy+sINeFb8Cl85v6D76vQ8l9wgY77gwqAY2bomybxHa7rjHkV4JXk+pTVRcCPPr12KKWmVj8lrj/tKTHsriVnGEzK9HrSlqyXfJg+niYLzG1Ui4j0h5vM6cSk4J7lUJ/TZc/wQfB730e+OlZncWfZ5bBIx3FwZRw8ZNKd4XabuDe0c+5WGZRYNPZzMfgpbStvE4LkTLLiyC1QJvTk4yUb6skDxag7n+rwqvVfmRdQJG1Ll+VLbdovp9Tdc+UsKjNebo/6qyLCsEjLcenajY8TCKNGm6DDobxLoWspjND9z4vTb158nVKMVhMAG/oEV8plJ6Omfj06cLASOBTeTRLlRqfwB5Tq4i7XB/4EGPT2Rtkz7fQ2fDHoSMSRpCIuHVmXFYtVqGXJtN18LLsjnNeENCwMg4u09cKUJIshypaDCNBN5fc2HWRUt+H9OIEkiIvOfF6dOXuRUWwYuofJSrbIRRzVqYmDXCuHyhVB+8pNFh+Jy5ROCjt3z8ny7V6jejWd1yqWyq02hsstOkvAtwZ99LK35pVTGL+ojn7e1LnPEO4em/efmhgiENbaypVeozcdTSaMJ8znAp8BFvP/4P3Wr1adasLuU+ryRkdNBZc11abI4L5+T+u9Ts0pJKBeJ5e+cKl6+F8PBNPnRrmdLYvDa6RT4dzBr/9jaXzngT8vRf8v5QAcOGNljXKpUtsczJPDBKdOf4w938WPgVd/y88L39lsKVG2LbzJjPTS2xzwn08uHW0zhKVDHF2rwqxTOsDcTxOugS53xDefovlNSriXmLptT8rAFZM92iFUHgSxLILQKG9OV+ulbvykG10I08pksI8Rr76aTM6mDi77G0QXXG3VT7ZzIBI4U34LLT6y/jvu9IFGmYpDxdb04Fx6QCxlN8HHRT/R39knP1ubZzhYAhfcn+rtXpqjmJLAnxYmxqCaGzGVzcC3/Oet7lY9VmtDTV1ngG+f4EjJ+o2PFQgoAh8za6RcA0WWU2CY/WmqM/RE0wyd+Svc9P0zUz+UDSONdCwJCDkhKx0QI9tbrxer23cM6tD4YpumxGcvLn2oypdozryhwY8Tw/PpE2HV0ISHwjKASMNC7DjJ0mPDAyxk1cJQgIAoLA10rgUwJGm8Qknl/rwITdgkAuJJA7BAwJ4etsqO50STN5IgaMvxKEc6M0BN2nUcB47zUcI8u/1MqHA/JqTMuwkHsCCgEjo8tUEr4Om+pOXNLMM4nB+CsEOTfKQDhmRi3J3HXfm4AhfXOWkY1b8pc8LUgNJnj5schC5j2ZQshKsc4cebwfu2z4PRYCRsI6fuVug27PC6h7Ixeo2YMZzvMZ3bYKSV9GxUc+4qlEG/3SMtfpeJ4eHIFtlzWEqhfyKNKQAUNt0dbKSwnTgYzpVlXpjiuNvsPJDa64X7jFg0dPeBlbGO0KlTCo0YSujoOwq1VCLQmQlEhfV1wOhCuTpcjNzlcaS6eRtC/zhONrl7D2gA/33uZDp0YjOgz7nWHNy6f8RkwaTajHKv7c4MGV+1EUq26GTZcRjP0pmsk1Ug8hSZ/tEB9xkhWrL/BSw9W7AJW7jsWpgRahh5Ywd+Vh/P8phFGHsThP7UIVNeFIGh2Kx6o/2eBxhftRxahuZkOXEWP5KXoyNUQISebuxOJqQUAQEAS+IgLJBYwkVUi+orEIUwWB3E4gVwgYscHMb9SITYaWvNl7in/UoJXqdZS7O9qlXmUhjQJG1AUHqtlsQD2/MjX/IOjGFGrJPe/SI2BIeX/Pg+VLd+Dpf5uIjzrUqteABmYNqckFtoXZ4/ZHWpNbZ26l5LwHRizB8xvRaJMhlm/2ckpzEjl6dwft1N/aSyPxdXXhQLhmVQ4FhbwUrz+AcT0q8njPUjZe/1eZ9FmrrDVOI9tSMcFbJvrOSTa4unPh1gMePXlJbGFtKlQyoEaTrjgOsqNWCTW3u7hwDi9bh/cbtSSYsvxGFTswakgTZcWttAkYUtLVd8L0phRCcuXmBGK3ubDxpDf+dyMpWKEutj1/ZVQfC8ppOJCmI4Qk7jmXt69mw75z3Ah7Qx7tGtQzs6BtX0c6105IcK625KRR9/G+FApG1lhUlYWJyo53nOxdmTY7VTGRxTvuInS/PeUz7M2Y9nUuBIwEVnHB8zE1nsKtFNiVNh/IlFlTGdK6csoKYXwYbp1bM90rjIg36rv0gpTRK0NBtNC13865JbIblYRX56dh12E+fvGmDF4wCfvGuny47cGScQs5K6/Klh+jX1ZzYK0Difn0YkJ3s3DabBbsCVITMXQZ7OFKqTndme+bNGa2BLZ/XubIKGPNZCpxYewc3JqfN91VlQnMU5TCeSRU7TOSqkcXcUh5Y0maAyNjtksjA9i7Yi5Tpu9VJF9KOExX32TpMyfazPZGZX1eTBfe5PLEWnKxJy5sJ4Nb/8wmZVI2yFO0MHkkVekzsipHFx1S/ZiJHBhp/+aLMwUBQUAQ+AoJxPhNwLjRYh4m2q5lg/vzc2px7F/hoITJgkAuJZAbBIz3V8ZS29aXydeW8bSjGbPV82cWsGHD3dMMqJTKjilNAoaUZ1uaUbHf32oVJsBoqj83lBVP0ipgfODOhv60dnDnYYH6OC2dgb1RPKGn1vOH8wm5h0fRTh48PtielFNUZ+2CyHEB4/0Vxta2xXfyNZY97YiZ5iRis+EupwdUUntxG8P9IyuY8P/snXdYFFcXh1+7sUTsiB2UIqgoKIKIsXcNFrArFmzR2Lti7+Wz95bEjpIEomhEBBVsqCjSRLGiaGwRCBB28z27C1sQpIPlzvP4j8zc8p6zM3N/c+45jtNxeabOoiTWPy5ifL8+dGtUmteXnPnl4Fbmr/fi7xJW/LB2LfMdGlOGl3jO6USXpVdJMBvBsmn2NNGJJdh1NZOWe6BYahnQf4sL24YaKdZ2kpdc3DaXmfO24q1WCIS6q7l7fSK1EsWCNAUMSSb6Tk3AKN2CPvUCcb4upfj7l6rknrLCZTbzOfHrbJqWTtrumT4BI/7RcSZ07ctm/zjy1xnF7k0D0Q7Zw6Qx27kj0cF2y2l+Hmmcdnn4dx441FYref9tW9Zf+o2xRrmTbVoIGEm/C0kEh3sZ01s983ey+0daQkZ6kq8kPNhJ+zrD8ZCt2HWnc/X20sRkJ1KeH+qCXp8TxCT2azT7GtcWmqlEk3ceDNRrzc/K7GmFqalfnuINxzBziAX5PefgsNRHJQYU78ihMFfstZOcO4rLsyxoskSVxUhvlCteaztTKdafHUPbM/KYel58TQEjS2PnJc7tqtLrdJySatWONsR6BFJc6xUPIlWhK0XaHSfC3ZYyUZeZZdEE1XD1GOXqxdrOlYj138HQ9iPRHK4oo5q9jzzRmiAgCAgCnxKBWEK3d6L+iLNqyUFL0W3/bZz7Vs2VHByfEg0xFkEgpwnkvYDxhlMDDLF/tY5gt57EbLXBYIyvRrS0yaIArs2S7cn/yJEeASPhATtaG+DopfbVX2cgv9/YQ5cKSe/R6RMw4kPX0dxkPJf+TV6xUMorjwlYtl5PxFckYLw5NQBD+1esC3ajZ8xWbAzG4Kv+vddkEQHXZmGsYUQJEfs7U7u/u3JdJCubPeZiCButVJm9pU93YVl9LCW3BuI+rAYFSeDBzvbUGe4hXw/pTr/K7aXmirWU9DmHuujR54RypcXsa9dYaJa0DSmFJK0ZEjCy0jd8sI6kME0WeXFiehNKxYawf1hzBh5S1gBHy/YAAUf7IKtaLqsilmYSz3c+TGvSlBXyyiHlcfC4x+6WJYE3nLDTpdNRWfUrfab4XGOFpez/UzskPNrbHgOHM4pncVVb1v22jx8apFQlLWfuUkLAUOMqeenJ3M4dWXLl4xniq3Rdzv4dE7HRjN350PFSyIERub8ZOv0vJIY7FaX1vjDcB1aWq45xt+dRr958RQJQ2ZE8m2u0L2MNrNioVuJJf7I3l5c3Q0t2b33vyRC9luxRKoel6ftnOPtbK+pMxYetw8ZwPJeToqPKD+ZM6B5aJe5VkkYepVstO9zkmXdlh6aAkaWxy0KNeteg/WG10nAFzFh09RzTq19nTpvWLL0u2xhXCOv1AXiMrcGjdTYYjr+sVMLLDz5D6J5WKIYrJfJoN2rZuaEarhAwcuY2IVoVBAQBQSCPCSSEs7OzOcNPyb+dJTuKUdOyO1N37WSk0UeXMXk8CdG9IPB5EchrAUP67BCdjcby7YEQDnUsgzTSGdvaveQlHZVH5dGcD96E9cfKdH9MwCgdx6tAd3YsncHcA0HKPBsFavdjp9tOBmskw0uPgJFA6GozDCYrylmW6+9G8L5OlFXmRX6Lx5A69Hy9nftfQwSG9BmHOhsx9tsDhBzqSBlpJM62temlaURGnw9mU3Ijvj/PGCMbNqute3RGehOypVliNTPZx99OGE2ugkvQDr6Tr7kj2d9Mh/4XEsumFW3NvjB3BspX+R+Wwa0x5Sp3ViQKHIBmCXrIWARG1vr+QMAo74DH3d3KcsGSp/toozsYT6XGVoVxPsGskydoSUvAiOPO0saYzEwss1qoFYeenMG+gnyFSMhKMwynKvYhfNPuF8L+6IdOaoFNsnK49c1ZGlYYY4dN7F87hPqlUk/8nRN3PSFgJKMqfX+DLcPtGX/4robCmxx+/roz8PZeRFO5cqA40hOB8catO9W7JFY7AUxXh3B5or48w218yAoaGk7jTlKDWva4PzhEu6Q61x8IGOUYdPY+e1skqmSyMlGmdVBVgCpEy6PP8egp21gWxy2netRXC9v6ppMLT9y+V+0dTKMKSZbGnoKAUbTtYR6etEMmbEve3sH9uCcR5Vpg19mYUv/ewqlefbVQwW/o5PIEt+9Vm+REEs+cuCWINgUBQUAQEAQEAUFAEIC8FTASuLfRGpNlppwO3kozuUDxnnOO+rTYoR4t/C22x+7i3L1C6lVAUhIwZKnkCuVD8q9a8rpC2hg3bUZb+7FMGdKMSh9UnEqPgBGNzw8GNN2UtOr+hoZDV7NxyXAsEz98xoUdZdvVujj2MdTc5p1DTpeXW0gS7m3E2mQZpqeD2aowIu/POaLfYoeynKrs/761PcZd5+7yNYHqiCf0f9YYTbiqzHNB6d78EXZQkTMj4QHbW9RjVTMvbi1pkMjyDW7dq9PFJUnlMmV1yGUm6stXWoSsaIjhNOVKCy17dx4cakfSUitrAkbW+k5zHSl5zI6m1XG8rPJZ7WFe3N1hI09R8NEIjJgrTDKyYE1SufHyDpy9t5ukJWTkz5ZoD7ykQF+sMy6PXPleWWJY0zFfn+hD7S6+dPnFg6199HLFh5P/NISAkeLNIp4Iz41Mm+DEL/7K7/sfnFlt7AXurFcl4EnT8WQtxN3n0IyxrPGI5NvGw1i5xpEGJRW/1mi/uTQwX4g80avsyLCAEcoqMwOmKBN5FKTF0eec7VkWJA/Z2qQGo9QqP1UZ50vwuiaqfU5plVHNythTEDCqjr9E0FqLFPdZSR5upUmNUaiGW4VxvsGsa6IKGxMCRg496USzgoAgIAgIAoKAIPDVE8hTASP2Fk6m5uy39SVgqZlykRTr70R90wWqaGWgoNVmQr1GUTO1qtgpChgNWXX+JzpXKk6xYsUoXqwEJUoWo/BHPySnR8BIIHyzFXpjrqpyzck8qagx9rOXsODHzuiXyN2v1XknYMRyy8kU8/22+AYsxSwpPUKsP071TTXzmRS0YnOoF6OSGVH68jd663+PfHeDYnVNh4P3cOutTULQMhpbODPomg8T5AKF4oi7f4gZY9fgEfktjYetZI1jAxRLrWj85jbAfKFypZXNAkbW+k57HRnFecfa2KgLeCYrCPabgkHhjwsYCaGraWgwGWUl4XI92bhrKHqJ2KJ9Z9JrwY1En63JtGuBLFMaTP1WGI3vjyZ0e7qBYOfOaSfQzaG7qBAwPgZW+p6QPzazdNEK9l1JIWy1RFeOhrnQs6LiRpS2433YWfwLf9yPHODg4aP8fiFcbZ9XNgsYURcYqd+MbWrJcAwW3MZ/jolq32BaAkay4Wdo7CkIGMnDttSbj7owEv1m21AN14AFt/2ZY6IKDxYCRg7dFUSzgoAgIAgIAoKAIPDVE8hLASPqwmgMW15grP81phmphUIk3GezjQFjNJIo6DP7hj8LTVNJIJieHBjpsnZ6BAyQvvFgVL3WbH+SQqNajflh20FW2unm2pfrPBMwoi4w2rAlF8b6c22akTzaXHEkcH/zh/lM9GffwF+ZMDXpXNmC2RCr9SqYBa22ctdrAH/Nqk8bvzkEnBqYmAciJSPG88LfnSMHDnL46O9cCE/Kf6E4N3sjMJL3n7G+015HxhEwvx5156llsq08hoshG7Eq/nEBI8prGLW+24UqgwZ8W0H7gyqb8hkUqESvA16st0kpD0Y0F0c3YGy137k03VDNpun6AWXbSULAUEgP+Dj9yOm2a5nXNCmISI2xNJpQ15VM+mE+bho3o7IMOBPOT60UBk7b8ZLalPI+8FfWODmxyjmAqMImDFy6jIlWfvS2dEKeW0Xxq8rgFpKPRGC8c8euegeOvlPNq+6qEK5P0lclPkuXgJHJsWdQwHjnbkf1DkdRDbcuq0KuM0lfJa8LASPb7gOiIUFAEBAEBAFBQBAQBDQI5JmAIX2Fq30tujq/pXDxEhTOpz6s/0iIilZL5Kv4W4UhHoTuaqncCqAxkVwWMGR9RwftY0w3B/apVdFTjUmLTjv9OD5UN1cWgHkjYEh55WpPra7OvC1cnBKaRuS/hCiik6ccrDAEj9BdypwPSbziAhbRsO4cVCUI6rHsyiru2vbn/dZADndOYa+D9D2Bv67ByWkVzgFRFDYZyNJlE7Hy642lk3KllTMCRib7Tnsd+eEWGNIpYLxzt6dGhyOqSiYFbDj4zIve5TN605PyLtiHwG8aYlk9KflpRtvI+vlCwJAzfMXRFpUZVcWNez+3TvnmJ6+w48mM5i1ZGZQEvgjtjkfgbqvIy5C248kaecHZBXb0XOCFvHJu0easvXaC8cbFiAtcjKnx7JwRMKK8GV67OTvVtg3Wmn2T2wvrqxTgtASMrIw9gwJGlPdwajffqbY/rhazb95mYX2Vui4EjKzfAEQLgoAgIAgIAoKAICAIpEQgrwQMyeN9tDEYyT9T9jDTXLV1WDnGuGC2DJvKSbWPchTrwIEwN/pUSmF7Rh4IGLKxSqPDOLHBibnLDnBDfayyP2rZ4Rp2kM6q7J455oR5ImBIHrOvjQEj/5nCnpnmKWwXjyN4yzCmahqRDgfCcOtTSTOfSUI4W5vrM8pHVbqkvIUx/z5rjuudDxO4Sl6cZYFdTxZ4yVdaFG2+lmsnxmNcLI7AxaYYz845ASMrfae9jozjziJTTOaoxk86t5BEXxyDgfVmeQlfxWHIwoCbzNYs/ZJjPpjdDQsBQylgVMQuaDBnQ3bSIoUgjCTwr37tSnVbV6Ll/6GNo/ddtiUlpTk7iJqtfkJZ5fSDKiTxhG5qj+kPnspSp3ozrxOwWJF4JkcFDEk4myx0+cFP5UI6I88TssU6MZMv8FEBI4tjz6CAIQnfhIXuD6iGq8PI8yFsUctQLASM7L4diPYEAUFAEBAEBAFBQBBQEMgbASOekFVNMFlUA+e7znQrn1K+iGh8xhnSdIN6WHQ+Gq4KxHdSCmHtuSpgxHHv+B6uGw+ml4Hio5v07S0OLBjP5LWeaiH86hUkctbj8kLAiA9ZRROTRdRwvotzt/IpJliN9hmHYdMNaFix4SoCfSdhqJFANYXKg4CBkz/+8+ppltCND2VTe1N+8JQVUZUdesy8HsDiBvKVVs4KGFnsO20BIxrfsQZYqZWjrDTCm9CtsqosH99CIo3Yi001By4mVaKkCG0OPsS9d8XUk9+m4JZxjzzYvdONu/nr8P2IQdh8mOk2Z505sXUhYKgLGOfy03RDIGd/qJVqSFe0zw8YNN2kULBK9cD1vjOdEwtjfOB41SZwKWgNFsWkRD97TFzx16xu2JAl91S2tdj7DJ9B2nLnyVEBA1kinfoaVUgKWO/lkdcgdJKeDe/PMbRWC3a/SBqfWhnV2BvMMsnC2DMoYCBL3lRfvQpJAaz3PsJrkI7yh/b+3FBqtdiNariijGqu3DVEJ4KAICAICAKCgCDwxRPIEwEj+hIT61iyz/ok9/a3RysVynG3F2BaT23btey8yj9wIXgDTZOXVI0PYaWZIYlVIhUt5rPmYOT5DIbQpycHxlv+6K7L8NLHCNrVQi2qW8r7G6vpZDWV8/KtE9WYcCmINRY5H4af+wJGNJcm1sFynzUn7+2nfepGZIFpPdR2dMiMyA8XgtmQ3IhvPXDQb83el4kOUcCCjaEXGKOrmbk19sYsTBouQbXUsmDvMx8GactXWjkqYGS177QFjBccblWF3mf/TYRQhbEXglgvZ5VGFZL4UP5nZcgEP1UFk0JNNxJ0bgx6Ggij8N+1hmuNJzG0rmb0U8KDPdg2GIJbUkLVin1wvvEzPSqlVm81526RQsDQEDAkUKoT268dY3itlGrJxxO61gqDiYq4AJO517k8vwFJtx7ZtodazXeq1NViHTl835Ue+dwZYTOXyjucuNu1KweVmXRBq/tRgo70RDvhPgdHtqXvXjV1o1RPTjw4SoekH370RUbrW7MlIskhNHNwEB/M8oZGTFdWByrAd4cj8bRT7A1LuL+FVkaj8U6qH1y4GZsCzzBanoI2nns7OlPf8c/E6BLZFSWxdXvI8U6l4d2f9K3RNvNj5y0ne1an47G/ld6sM+oCIZtVVVw03TyB+1taYTTaG9VwNxF4ZrQiY278PXZ0ro/jn4pYGPlR0ha3h8eRDfdTOcaOHcvGjRt59uwZ2tran8qwxDgEAUFAEBAEBAFBQBD4KIHcFzAkPDvcA8PenrRxe4Dzx17o4m7hVLc+C1QFJeQVKtruDuQPh+qq/G6yGcZcYXIdC1Y/VJ+uGVseXGZk9YwsvhIIW9OQ2pOUtRzkDdZbG4bfeL3EPmUCRlU6n27CVv8/GJFU5kF+5ksOtdChz7kEKN4J53A3emQ4B0HGnTa3BQzJs8P0MOyNZxs3Hjh3IvXX8jhuOdWlvqYRKdZ2N4F/OFBdY2Edw9WpJjReGS4HUKz9AcL+6EPyHUPv/uxLjbYHVbke0KL70SCO9NQm4f5BRrbti+ZS6wQPjnZQCmUvD9mg3ee8qmyrcouGgrskfAPmuuO4qTRDY3Y/9cVBJz9Z7fsDAaNCsg+zb0/RX689+xPrSnzbaQ+3fh2cyElC+AZzdMepRkbj3Tz1dUj8UC0l8rg9Rj2cFSkM5EcRLOacwGV2S0XJ4Lin/LlkAA5Hjdl7fh2tNbY3pbB9BWi05QG+I6uTkV9Rxj34wyuEgCFnIsuBURG7c4lxNZVtWX14Gz82La9mEAlvr66hW/OpeP8D5bpswfvQSIzUhFNJxH461erPqaSoJZnAW1EPnXePKD7iDJdX1sClvQFDzmpmrSlvYk65yABeVmtMET9vtf1J32LVqwMm3ZazqV9V4u5soE2D8fgmCW9A/aX+XJxeT763TBJxhF7G9rioCST6c2/iPz8pz0Usd1a3o9Fkb+UWlsKmQ1k8oQVF/XezcON18v33lki19gsZD2TBzJE49KjMiY6ZHXt18r3xwcmyKYtD1JzQ2Imrl+ZhnlwpTzol9g6r2zVisgy4/CiM6dDFTGhRFP/dC9l4PR//vY1ENdxCGA9cwMyRDthZVtR8eGXHryUTbQgBIxPQxCWCgCAgCAgCgoAgkOcEclvAiA3dywBrB5xflqDttiscH2ZE8dQqjsbcZH7DBsxTf6+UESvTg5+u7meAbtKHyHie/jYGi+93qr1fy04siJnTWU7Obkb51MqvJrNA3FN35nbsxIpbUo2/FGw4hzMn59K8gqyhRAHDJYpCDSZy5Nhivq+p2EoiiXCmX71eHH4FhlN9ubq8iWobdw5aO1cFjNhQ9g6wxsH5JSXabuPK8WEYpW5Ebs5vSIMPjUiPn66yf4CuxvaQ+OCVWBhN5SZl6e9+l5/bfSgF2d3cAAAgAElEQVSNSB7toa3BEDSXWuUxMS9HZMBLqjUugp+3KhME31rRq4MJ3ZZvol/lV5z6sRHtNz9WWaN0L44FHqS7tmyJLuHpwe7U6fs7qs+xFXBwD2Znu9L8l5W+qxfUyKVYoChIYqsw6uwtNrYoTX5iuL2qFWZTLsnXPfkNR/Ob53o6y8clG9pTDnavQ9/fVSOjggPuwTtpVzrxRyR5xq+Oltju1lDyoFBFDIzLE3svgIcF27PO+xjjTJJHBiUQusYcg0n+ap5agGZ7HnFusCo6PgfdWKNpIWDIccgEjErYBTWkXZ1/uH3xFhHxhalu/T0dLA2oUPAtD29785ubP29LGNNjxv9YP7k1Ohr7s2TtxBG2ZzDthh7ivjJCpzimjrtw2WBPjcIQF7aLga2HcUTddwrq0nXWejZMNcWnvwl91BSIyrbr+W3PSHRO9sC4j6uaaqayo3Zfd2453aWn6Vi5uKJ5FELXbh/nDvShqszHpa/xXTOMPlNdeKiKIoLyLZm9Zx5Fp9owW57mtzg6RnUxMdKndr1OTJhuR5XHmRn7GEyerqGF2RR8k2cblnVTojrNxhzgxDKrFG/i0te+rBnWh6kuDzXqaZdvOZs984oy1Wa2IitxcR2M6ppgpF+bep0mMN1OT3NPXG79opL1IwSMPAIvuhUEBAFBQBAQBASBLBHIPQFDwtP9tpj2d+Uv9REXrEjzBadwn6GWcP6NO8NaO+J8/bFapbrkr77V6LrRg32Nj9C90zw8I9S+zCUnUlgb6+munJpvroyoTn5KwsOf6d32R34LfYMqjWTys4pSXr8NTr/toMZMA2xv1Mem3AMu346jmnkD9Mv8Q9BZL0KiK9By+nZ2z+tG9ZSCvbNksZQvzi0BQ/J0P7am/XHVNCIVmy/glPsMVHn43+A+rDWOztd5nDy5qXIKhajWdSMeRx2plbTekjxmT5taDLk3mkuBa7FIIb+rfC22ayCthx1Bc6nVlVnrNzDV1If+Jn3UPvZWxnb9b+xxyM+aZo1ZcDMFCxdvwbbbv2NxsAPfzbqgFt2RNNgq2O45z5HBlXiQmb7HmFEqv6IYhF5bD5os+oXtY6rhu8gBxw0PMGpvybdPLnDq6lMS0MJ86GI2rhiBRZlE8SLWnyVtvmPWBbUv2Mqh2bLn/BEG10hU6eKfcnLJSEYvdOOBpg5HRetxbNi3gl5K8U/Tn6Qv3fnBugNbEqu4FjKdzlnPxVhrpaYy5oAzJzYpBAw5iGj81s7Hu+ksJjQuBZK3hPn8yZ8XAwiPiOR9gQrUNDDAqE49zBsbU6noxw0V9/wWPpcCeBpfCl0zGyz0SmqE1khjHnL5tCd+j2IoUaU+zdtaUrNEYptxEfj+5orfGy3qWNlgZVyJNLrLlHckvAnE8+QFgl78S8ka5rRu24iqRf8m4PR5/tIxxcy4KiVTiAfKm7En8CbQk5MXgnjxb0lqmLembaOqFP07gNPn/0LH1AzjqpqMMwUlBy4SAkYOQBVNCgKCgCAgCAgCgkCOE8g9ASPHp5KLHcTz8NRx7hp1p3W1wiS8CeXyRT+CHrymgE4dzJpYYKJTLEOJE7M6+NwSMLI6zrSvl/LO/zDHXljTv03Vj5SglRLz8DKnPf14FFOCKvWb09ayJqqlli+/ufrxRqsOVjZWGFcqmo32yHzf8REX8X5tTEsTrcTxSImNDOHapSv4P/yHEpUNsWhpjWHpdIYMfQSoNCqcS2fOc+vRG/77VodaDZrTvH6FNMv6SqPvc+GkN+EFDGjZwZKqquKQaZsvG88QAkY2whRNCQLJCQgBQ/iEICAICAKCgCAgCHyOBISA8Tla7cMxfzkCxpdhDzGLrBMQAkbWGYoWBIFUCQgBQziHICAICAKCgCAgCHyOBISA8TlaTQgYX4bVxCw+RkAIGMI/BIEcJCAEjByEK5oWBAQBQUAQEAQEgRwjIASMHEObqw2LCIxcxS06ywUCQsDIBciii6+XgBAwvl7bi5kLAoKAICAICAKfMwEhYHzO1lONXQgYX4YdxSxUBISAIbxBEMhBAkLAyEG4omlBQBAQBAQBQUAQyDECQsDIMbS52rAQMHIVt+gsFwgIASMXIIsuvl4CQsD4em0vZi4ICAKCgCAgCHzOBISA8TlbTzV2IWB8GXYUs1AREAKG8AZBIAcJCAEjB+GKpgUBQUAQEAQEAUEgxwgIASPH0OZqw0LAyFXcorNcICAEjFyALLr4egkIAePrtb2YuSAgCAgCgoAg8DkTEALG52w91diFgPFl2FHMQkVACBjCGwSBHCQgBIwchCuaFgQEAUFAEBAEBIEcIyAEjBxDm6sNCwEjV3GLznKBQJ4IGBKJBD09PfLnz0/BggVzYZqiC0EgbwgkJCQglUopVKgQ+fLly5tBiF4FAUFAEBAEBAFBQBDIIAHZ+4vsPaZAgQLyf+L4PAn8+++/8oHL3kXFIQh8CQSS7k2LFi2if//+mZpSvv/++++/jFwpEzCMjIzkN8PChQtn5FJxriDwWRGQPTRkD/+iRYsKAeOzspwYrCAgCAgCgoAg8HUTkL2vx8fHyxe+4oPj5+sLsbGx8nfQIkWKfL6TECMXBNQIJN2bnJyc6NevX6bYZFjAkC3oZDfD3r17c/DgwUx1Ki4SBD4HAmILyedgJTFGQUAQEAQEAUFAEEhOQGwh+TJ8Qmwh+TLsKGahIpAnW0iEgCFc8GshIASMr8XSYp6CgCAgCAgCgsCXRUAIGF+GPYWA8WXYUcxCCBjCBwSBXCEgBIxcwfxFdZIQ9YInjyOJLlKB6tUqUiJ5miBpLK9e/EMJ7dJ8icGg0phIwiOkaOtWonj+L8q0X91kvnZf/uoMLib8xRH4pAUMSQKSAgURmTnSdjshYKTNSJzxeREQERifl73EaD8zArknYMTgv6I3Qw88IuFjjPIV5JvSFalStSpVq1ZH37wt33cwQ/tLXAl/Nr6SwItLv7Bx+0FcXE8T8Bfk/7YiOsWiePI8Gi39FnTp0ZNe9j1oW788737vj+kPJTgcuJ1mJT6bSaZjoBIiT0ykne16/OOhgOFwjpzZTPfKItFzOuB95BQJEUeH0XPJDWKSZasqWMWeHUdm0KBY1npQXS18OXtIxnJrpT1D9z9EkXov8SjemGWu22lfJnt6Ea0IAmkRyFsBI5b7Jw5x5kn8B8OUxr3gpucTOm3dTJcKQulOy45CwEiLkPj750ZACBifm8XEeD8rArknYIA07jUPrp9k4/hhrL0Sq8mpUF0GzHDERjuG8Gtu7Nh9npdJZ2iZM3TZdlYPb0Ap8R6Qq/4leeHFqtGOzDkWKl+oFK7vyKYt8xhgWUkeXZHw9j4+h5YwftIubsRAwbIVKfwqkhjt4Xjf/TwFDOn727i4/Y21XVMqqn86i/XHqZ4pC+6qTFBj8hXurGxEtq2vc9W6n1JnCURF+OMytwcDdz1UDazCUM6F7aR5yayP9YvyZel7bru48be1HU01nDTrnNLdQtwzPBd1os2iG0iUFzXhp+e+DKiY7lbEiYJAlgjkpYAhidhP59r9cY9JeQo6I7wI3mpDNty+ssToc7hYCBifg5XEGDNCQAgYGaElzhUEMkggNwWMpKFFeQ2n1nc7iVQbaz7rA0Se70N5+f9JeO46AvOuu3iqPKcwjedfxGOuOV/UR/0M2is3T48J2smQ9sM5/EjRaz6TmVy8sBDLFFSk+Gd/ssC2C4svxylO/lwFjISnHB1ohr1vfy7fWUUjdWUi+hLjjSxZ91hlBe3hXtzdbiN8Mpsc873XMGp9t4sXSe1lk4DxZflyAk+PDsTM3pf+l++wSsNJs8kQ6WwmIWwtZrUnckt5vhAw0olOnJZNBPJOwIjj9oKG1HMKTHkm31iw4poXU+qI8NH0mFoIGClRkhJz34NfDvzJ9ZBwXklLUaGSNtoVtalUWY8mHdpiUlpsUEqPf+XFOULAyAvqos+vhkBeCBjxQUtpUGcm6o/9/DaHeeFlR9kk8vFBLDWtw8wgdZXDjFWBPkwyFKWNc9pBJS9OMLpxJ7YrP4bXZPKl26y0KJ5q15IXJ/mxWUc2hX6uAkYsd9a2p9FEL/6pPokrgckEDGK5s6YDTSadI0pGoZg1y3xPMa2eiL/ILn+MujgaA+stRGSjgPGl+XLsnbW0bzQRr3+qM+lKYJ4KGJJHW7GoPgo/IWBk109AtJNBAnkmYLw5xSCjHjyYfxuPETURGwkzaLhkp+e1gBETfpJtGw/jfSOAkGdSyuubUN+sJX1G9KdRvqscv6xFxy5Gufix4j3XVvSiy7RTRNVuQlOT6mjli+Htmze8fvWCiGdxNF7vw/HeOlkDL67OMQJCwMgxtKJhQQDyQsBICFtDw9qTuK1mgA8EDN5xqncN2h9+q2GmBuvucWWcrnhZyEnnlTzH2d6IXsfU2JutJ+zSWPTSeEuLDVhG0/ozuF7hc9tCIuHlmUlYt1mHTH8hRQFD9od4Im944HX3P/Sat8asohDTstMVs13A+MJ8WfLyDJOs27BO4aRCwMhO5xNtfZYE8kbASCB8W0vqLTTC9c42viv1WaL7pAadZwKG9DUXlvan9+yTvNBrSc825hhU/YboR8FccT+G13MTBvaL4+Cp7/AM3kzTXAoBfus5knqtXTDfdpafhhhTQmyf/qT8NT2DEQJGeiiJcwSBTBL4dAWMaHx+MKDpJtUmEtkUq4zzIXidJanHAWQShLhMSSDm2gxMGy1DLdUDRovvcHNmHdJerr/l3EgTWvzW8TPKgZHA85NTad91Lf5JGWZTFTCEo+QkgewWML4kX054fpKp7buyVuWkQsDISWcUbX8WBPJEwIi5ytS6jdlQ9gdWzexHp1aNqFFShPJnxWHyRsBI4PH+HtTt70GDJe4cmWJNefWPNAkv8F7akw5zzxNTcRheYTuwyRUB4z2eQ2rRIXQp97yHUFmIF1lxrTy7VggYeYZedPw1EPh0BYz3nBtaixa7lbvh5eYwWuzPCTMPdp17oVnNpHBNekx0pGHBEH5bvYiNv9/gr6IGdJm4ktnddSmqZkzJ65sc37mLI6euEPr0HZSqTO1GbejlMJyeZmU/WvIsJtyDX3YfwM37FuGRMRTRromBWQeGjhtKy+rqvSg6jH9+kf1bdnPs7E3CX+ejoqEp5pYdGDjcFpMPcklIiQ5zZf2aA3jdCCbiP23qmDakoXkjjDjHL+H27FrcVBnCKI0Ow3X9Gg543SA44j+065jSsKE5jYzg3C/h2O9anImvBe/4s78ubfe/ViNWloEe4exrmb5UZJKnzoyb/pAR2yZRr1gCEac2sCWz9op/zsX9W9h97Cw3w1+Tr6IhpuaWdBg4HFuTUnz4XJcSFXqK3dsPcy7gPo+evCDum4pUqVYDQ6seDB/WiTql1F80E3j661hadd9KiHoFjGKNcBjdiooF81PKbAhjGt1h6w5fXquyFcpSmlK1y4+MtCrzwTjS72NS3l7ZzlqXh2jksS9QlqaO4+hc7gknt61mm8slwt4UQNuwMV3GzGLMd5WyHIUkjQrl1O7tHD4XwP1HT3gR9w0Vq1SjhqEVPYYPo1OdUqrfgvQtV7avxeWhZrb9AmWb4jiuM+WenGTb6m24XArjTQFtDBt3YcysMXxXKeWQHWlUCK6b/8du18vce1+C2uYt6D52It9HzcAw27aQZLcvaz4RctPGCU9/ZWyr7mzVdFIaOYymVcWC5C9lxpAJPan+6hQbtpzjhUapp8LU7DERx4YFCfltNYs2/s6Nv4pi0GUiK2d3R1fttpX+OSlYiC0kX8Nbwqc9x9wXMKS8ON4T/R4uvFOiKULlBs1p08WB8RN6UV9LiBkZ9Zo8ETDi7rC4QV1WGhwiyNmOSimZTfoc556G9PLplYsCxht+71ydQUUPEe7cEa2MwhTnfxIEhIDxSZhBDOJLJfDJChjSZ/zUvCqDLqivGA2YfeM6k/K5sWHRTOY631Mzixlbbq/hmWN7Fvj+o/r//GYsv32RqfJEWnE8PDaFng4buPY+H/qD17JyWCPyXd3ChAm/cI/imI3eg/OaXtRInndL8hKvpQPoO+cUEVSm+/JNTLL+h0PD+7IhULbyrYXjr15s6qaTuLCM59HxCXTtuxn/uPzUGbWbTQO1CdkziTHb7yDRsWXL6Z8ZaZwUSxJL6O7BtBt6mAeFG+C4xgl7gwRCTu9k8Up3eTLT4t1cefxrZ0oDsaG7GdxuKIcfFKaB4xqc7A1ICDnNzsUrcVecjOvjX+ksOzkjR9QFRhk0Y6syCYHsYhNWBPsxxSDt+IsPu5Ly1t85U/aKf3ScCV37stk/jvx1RrF700C0Q/Ywacx27kh0sN1ymp9HGquicSQv8ZzTiS5Lr5JgNoJl0+xpohNLsOtqJi33QC7JFDKg/xYXtg01UlQOSQhnl2075vqEE/FafdVXhHKVy1GEgujY7+fP6bB/7kzmbfVWVccB6q6+y/WJtdTEhIz7WEzIEZbPWcCyo3fURAwdRrhup8zCXiy9oubPcsClaPW/i7j9aKwhzKXfzBJees6hU5elXE0wY8Syadg30SE22JXVk5bjoQCFQf8tuGwbipEcVAwhR5YzZ8Eyjt5REzF0RuC6vQwLey3lw2G24n8X3fjRWFPYiw8/yIh2/dh7V6UY5Sv+DfkkegwYp8cfK37jr6TJZCWJZ7b7ctKgctvGCYTvsqXdXB/CI15rCLdFylWmXBEoqGPP/rOrsUzwx3nDImbOdUbj7rjlNmueOdJ+gS8qb8qP2fLbXJxahyKZvDcKASP9vzpxZs4QyHUBQ/qMA+116fdnskpqSdMracm0Q84s6pj0LpAz8/7SWs0TAeONK12r2PJq61MufqR00oujHTCYWZ8z/ssw+1jKq4S3hF3y4NzVIO4/eMxf/5WlhkE9vvveFqvKaSVzlfD+USAhz/9BSjQXJ3ZkTuEVuC2zSFblrAAlqhphWKlYCh9w1LxCGsPjq+64nrpE4OPXSLWqoKtvSotuHTGrkJl3uS/N43J+PkLAyHnGooevmMCnKmAkPNhBawNHvNTXSgN/58aeLshLqr90pl3VXpxOLHoBVeloE4tHYHG0Xj0gUrk2KkK74xG425bimcsQGnX/SVHZpOJQzobspIV87+obTvarRccDiqiDyoNcuLbre7ST1HjpG7ymWdNiVSCyZnUn++C/0pISxHBtmgmNVoQrPKhkV5zDXOhRIT/vfKbRpOkKgmX/X94Bj3u7kQcwvDmBnW4njsrSS+hPwefaCixLQnzoOpqbjOfSv1B7rj+35tdLXJxKeeUxAcvW64lIEjDiQ1nX3ITxipPxvzWfeolrROkrDyZYtmZ9ROYEjPiQlZgZTiVA4zdhxS+RF+lXIQs/lIzaq2Uw05o0ZYUCIA4e99itAMgJO106KQAyxecaK2QASeDBzvbUGe4hX6DpTr/K7aXmige/9DmHuujR50RSrTsjZl+7xkK1N5H3ZwdRs9VPvEqaYkpbSKSP2WFRDcdrKg6aAoYk8z72zoOBeq35WTmAwtTUL0/xhmOYOcSC/J5zcFjqo1p8Fu/IoTBX7LUzHlua8GAn7esMx0MBiqu3l2KuAMXzQ13Q63MCJanZ17i20Ez5AvXOYyB6rX9WcSpcE/3yxWk4ZiZDLPLjOceBpT6qJXLxjocIc7VHOcyoy8yyaMISZQZfPUa5erG2cyVi/XcwtP1Ijj1X87MsCBg548t5aOP3ZxlUsxU/qZw0lS0kL3FuV5VeqpsjVTvaEOsRSHGtVzxQ3Rwp0u44Ee5dicvkvVEIGFm4J4pLs4VArgsYslFL3vM08CZ+N25y8+Zlzhw9yPknUrX51GL0yYusb1/hoxGd2QLgC2kkTwSMKG8ca7fAe7Q//nNM5KXhUzykMbx5X5DSpVJZ+MfeYfPQQSxx9uNpfCEq6NdFv5o2JSWveRR8jTvPytPa6SCH5janbGqP7GgffqzblPWJr5MfM2u+BksJ8J1OygVupLzz38WkYVPZde0dpWRiR+2qFI9+TGhwEE/eVcBq5Ap2rhqIkdiLnaO/HiFg5Che0fjXTuBTEzBKx70i0H0HS2fM5UDQv4nmKUDtfjtx2zkY/aSPue9O0btGe9RzfBYwW8TVc9Opfn0ObVov5brs8kLWrA/wYMy3rvQy6snxxLyUxTq58Njte8ok9vDicCuq9D6LosfS2P8WwoGu5eUK99uzjpi02pFY0lUfp1u3mFdX9qiLJ3h5Q4ym30lsxYD5t/2ZWzuMpY1NmJlYW7BQq0M8OWOPfP0fH8JKM0OmyhWCb2j3Sxh/9KvAvdVmGExWXFCuvxvB+zqpPeje4jGkDj1fb+f+r50pGboaM4PJitKF5frjFryPTmpPxbceQ6jT8zXb72c8AiPq/Ej0bbbxTP2HUbgtx5+dwjYJVmZ+NBmy1wlaHrPGRAWQQ0/OYK8ASMhKMwwVAPmm3S+E/dEPnQKR7G+mQ/8LiS+RRVuzL8ydgZVlKlQct+fVo958eeZD+VFjylXurEgUOIB0CRi84miLitidU0UFqQsY0ufHMu1jRPsy1sCKjWopX/Qne3N5eTO0ZE743pMhei3Z8zJpBqXp+2c4+1tnPHtc5P5m6PS/gIJUUVrvC8N9YGX5i3bc7XnUqzdfkchUAYqrd1YkChwQ7TsWA6uNauWN9ZnsfZnlzbTkv5X3nkPQa7lHFaVSui9/hu9HMcx4wtbZYDj+MkkEyw8+Q+ieVokhslIij3ajlp2bosqL7MiCgJETvpynNk63gJFCAuQCZiy6eo7p1a8zp01rlipujlivD+DPXrfpl8l7oxAwMnMzFNdkJ4E8ETCST0Dyhtu/rmPW+Pm4Pkn8Y+leHAs6RPeKGReZs5PP59JWnggYRHFxnDHWu2qy0ucPJtfP5Io+/j7OK/fysEYLOnVshmFpta2T0nfc2T+Brg4u1Nl1E5dB1VPf/imVkJAgQcpb3Gz1GFrkAKGH2qH5lM9PgcIFUxHGpLw+N4OWbVfyV4sprFw5A7t6WqpzJW+5dXgpU6auxrfmHNxd52Alf8EQR04QEAJGTlAVbQoCiQQ+FQEDClAon4R/1fIQFNI2pmmzttiPncKQZpU0E0h+sCAuStvDDzlpV4H8SHh7x53jnhGUa2FHZ+NvCFneiDrTExUFWf7+yVcIXNlI+WU52ucHDJpuUi7M8pmtJdRnPLXyP2BbC31GXkgUU4p34/fHv9IlcWtG9NVZNG68RF4StnCj+VzynIvBnUkYWazhUSLj8g5nube7BYoMEpH8bKnNwEuKPxbr7MIj1zaEaCQs/YaGQ1ezcclwLCsoHoRxYUfZdrUujn0MkSQb6zcNh7J64xKGW1ZQPBjjwji67Sp1Hftg+GFajo/6/ntPB3Rb7lWF8MvOLtKO4xHu2SxgfMReNUOYYmTBGhVAzt7bTYvEFByRP1uirQKIyyNXvi/7Brfu1eni8j5xfqasDrnMRH3ZF5N4QlY0xHBaktAEWvbuPFB7Mci6gBFPUGZ9TDbEDwSMcgw6e5+9SZP+oKxwIVoefY5Hz4yrSm/culO9iwtKUqtDuDxRX/77ig9ZQUPDaShJadnj/uAQ7RLfoD4QMMoN4uz9vUrbyEokm9aZibL6caGWHH3ugXyYcbdwqlefBUp15Bs6uTzB7XvVHLIziWf2+3Ie2zgLAkbRtod5eNJOHr0meXsH9+OeRJRrgV3n2kSszOS9sbDIgSFeJPKewCchYCRikLzwZEGPziy4oIhhq78ymCuTDdKR/DrvOeb1CPJGwADp28ustO/C9NP5sRroSN+OzbG2ssCkaolsjJ55j9dwfdr4zyfM15FqaaZIScqBcZhw5w7pzoEhfenKQOOunGq2lysHB1EzlYCR+PCf6GsxhOt9Pbnxv2bJBJK89oQvp38hYHw5thQz+QQJfDICRsNVnP+pM5WKF6NYseIUK1GCksUKp77H7wMBoyrjLwWx1iIFBT0hnI1NdBnrpzKA4cIAbs42VoYMxt6cTd0GiwlLOqVAU3Y99GJwvv20rDEIr6RgkEqOeIduo5kyE7WE9+E38H9REqMGBpQtnEDo6oYYTFYViS3XcyO7huolvsRE4zuzFwtuJCo1NadxLXARZXZboTfmqnyLivIoaoz97CUs+LEz+mo1tBLCN2OlN4armidjbD+bJQt+pLN+iY/vjfyIH8Zc0RRf5Kfms+ZA5Hn6lM+CA2fAXgmhq2loMFlVZrdcTzbuGope4sM42ncmvRbcSGRVk2nXAllmVpS4+4eYMXYNHpHf0njYStY4NqCk/ONCNH5zG2C+UFVXJdsFjCz42BBZlEiaAkYoq8wMmKLc21OQFkefc7Zn2YwbJe4+h2aMZY1HJN82HsbKNY40UIAi2m8uDcwXqirQZFTACF2FmcEU1Rakgi04+vwssmFKHm6lSY1RqHbgVGGcbzDrmqh+s9kpYGS7L+e1jbMgYFQdf4mgtRYfVm/K4pxEBEbGf37iiuwl8CkJGLKZSSIO08u4Ny5voUCzn3hyboBqC132Tv2Lai2vBAw5RGk099y3smbnr5y9eJngF/+Sv7QeZo0tsO7QjxFD2mOQ+IzMHPR4gpaaYvpTP27cnJXK1g/1ljMjYMQTuqYJJivq4xq4i3ZlPhZZIeXNmeHU6ezPtFs+jJd/6BFHdhMQAkZ2ExXtCQJqBD4VASO/zWFeeNmR7uXYBwviGky5eocVis38mkeUN8NrNWdnpOq/660Jw2+CnjKULz5oGQ3qzJBHUiiOqvzoG8Ri6TSNyAxZ7oxzYTtpnmoprSi8htXiu11qnfEtFbRTTrhUoFIvDnitxzrBg1H1WrM9KfxUfQZajflh20FW2iVWU5G+wWNUPVqnfDKNf9jGwZV2GtUF0uv00oh9fFdtMOc1qm3UY81dPybUSrmiRLrazoC9oryGUeu7XWgQrKBNsZSexwUq0euAF+ttkldIieeFvztHDhzk8OFLF8wAACAASURBVNHfuRCelNVBMdpsFzCy4GP/ky3gc1PASGaw+Bf+uB85wMHDR/n9Qrgy/0UiqIxFYHxEwIi6MBL9ZurbkwxYcNufOSaqncfZKWBkuy/ntY2zIGAk3zKldIEszkkIGOm6+4mTcpDApyZgQBQXRhvQbEsEGC7ijv8s6oj1YZoekKcChsboJEQ/DeDSRR98LvyJy88u3JBYMuO4CwtbV/xoVIb0fRgXPXy5E3afB0/ekFBMi7KV9DC1tKK8exea7s9BAUP6lN1Na+Fk/ie3VzdOlvgzBfwxV5lSrxW+M4PxHVkjG6NN0jT1V3OCEDC+GlOLieYFga9CwHj3J31rtOVgYv4LGWezrQ+5PKKa8qadcH8d5nrj8VcaoTwOZ++xNn44NdofRnlpsc78+sSVbqlW93iHu30NOhxRdVbA5iDPvHqTVgBDdNA+xnRzYJ9adQaVT2jRaacfx4fqKiI5ooPYN6YbDvvuakZtJF6g1WknfseHopvRF6eEMNY2qs3Em+reWIGh58LY2Tx9ZVRT9OMMCBjv3O2p0eGIinkBGw4+86J3WgBlHUvfE/jrGpycVuEcEEVhk4EsXTYRK7/eWDrJM4LmjICRBR/bLdsmkusChpT3gb+yxsmJVc4BRBU2YeDSZUy08qO3pZMi+axC6ck2AeOdux3VOxxVKz1Yl1Uh15mkrxLGslPAILt9Oa9tnBMCRhbnJASMvHhqiz7VCXx6Aga8PNKSyvae/FtnGUE3pmGY0efwV2jiT0fASAY/OpCdg1ow3KMphwOPYpdCrVXpO39+mjeNRZtPcS++ONq61amsU56iMc959PARj18lJraWCVo5FYER68+cuqYsUoYRp8+Jak69SsByVT6w9F0lzkoPASFgpIeSOEcQyCSBr0LAiLnKVOPGrHyggmS67h5Xx+mqIjACl2BqPEu1d59azL5xm+nRkzCw3qyRtFCVxDMl6NFcHGOA9Wa1bIyGCwm4ORvjtKpoySMZwzixwYm5yw5wQ1VkPnExaYdr2EE6JyXslEYTdmIDTnOXceDDk7FzDeNg57IZ3E4ST9DKJtSZekNjcsbLgrg+zTDze3kzIGBEXxyTjLkhCwNuMjsNgJIXZ1lg15MFXm/kYy/afC3XTozHuFgcgYtNMZ6dgwJGFnxsoWnR3BUwJC84u8COngu8kJMq2py1104w3rgYcYGLMTWenSMCRpT3cGo334mqyEgtZt+8zcL6qkQt2SpgkM2+nNc2zgkBI4tzEgJGJh+84rJsI/ApChhv3Wyp2uVXYpv/wpNz/aiYbbP9chv6ZAUM2XtZxC+0qzWE2E3hnHeorGmEmFssb9OY6TdMcFy+iIkD22BQKlmSC8lbLs1tjM3xQdzMKQEj4R7/MzNiVaM97HeokXqiUI3R56dY5brUr5H5bcdfrkdmfWZCwMg6Q9GCIJAqga9CwOA1rt1r0FWZ4BE+yIHhNwNj82XcTyKlZceJ8MO0i/lJMwcGUG9lMFdTTcwlJWKvDdUcLiorLVCkDQcfutM71Wzkcdw7vofrxoPpZaBYzEnf3uLAgvFMXuuptpWiCuN8gllR4RR7rhszuJeBotSq9C23Dixg/OS1eKrtu6gyzofgdZYf7ntP4/cgfeXGAIMuHFCWa4R85uu46zsOvfTsIpG+4bbnPSo2NycxBylkQMCQRuzFppoDF5XbWIrQ5uBD3HtXTF2MiQ9lU3tTfvBMKuGpx8zrASxuICOUCwJGFnysg1Z6knhmVw6MeEI3tcf0B09lSVa9mdcJWNxA7ks5KWBIwjdhofsDqlQ0Oow8H8IWa9V+rOwVMCB7fTnz95FssXFOCBhZ9FshYIiXi7wm8OkJGBIebWtC9ZHXMF4ayPXpRpkX/vMabi72n/sCRgx+C3qzvNwKfh5tmHoJVRmD2JvMMjHnYI9L3F9urkZFyrMDHak95A0zL3ow3Sw1ISA3cmC8x2uYPu0DnQj0HknN9Lyr5aJ9v8auhIDxNVpdzDnXCOSFgBEfshIzw6mqRH/yPJEHiTyf9jYLJZgMLIhByiu3fuh3OcTrxAaSJ7V7n5h34UXi38sPcidkbztKJzxgeyt9RngnZfEEKg3FPWD7h0mS4qN4/18xijxcj5XhBPyUSTYL0XRjEOfGqHJuyLuJ8mfXmms0ntSDRwN0GV76GEG7WqhlhJby/sZqOllN5Xys7IJqTLgUxNy/+qM7vDTHgnbRQq2+lvT9DVZ3smKq4mSqTbhE0BqLtPdCfuBtCTz4yQ6zQS5KXlCdH8/f5n/WaWwjSXiO+/SOfL9OwrQrvsxvkJiTJCP2ig/lf1aGTFABpFDTjQSdG5NMQInCf9carjWeRL+EJZg0XMI95Vws2PvMh0HassQZmRAwqk3gUtAaLIpJiX72mLiy1SlT+GNlVLPgY7Ix59YWktgbzDJpyBIVKCz2PsNnkLZcHMpJAYPYWzjVV69CUgDrvY/wGqSjFKbenxtKrRa7SfodZqWMqsIVstOXi2b+PpIdNv5AwFDcD9ZYFEMa/YzHcWWpXkYWq/5hGdVUc2Bk5d4oS1j4aCsW1UepiVJN+Om5LwPEJ+dce4Z/7R19cgKG5Ck/t6vFwAuWbA8+zfAaYiWZHh/NfQHjFc4tK2Efs4H7F0dQ/SOVQaQvj2Or24snS+7iN1ZXbTpRXBxtSKtbS3lwYQDaqU40hmsz6mL165Cci8CQvVL6/Ihxc1e6e95grXXGS6ynx07inPQTEAJG+lmJMwWBDBPICwEj5spk6lis5qH6aM228ODyyI8+RDQm9/YkPat35NjfSf+rw6gLIWxumkp2zbgg1rQyZdLFePkFBZv/xKOzA6gkTwwp4cGWJtQcnVgfoVhLNvmfZHQtxcbVt15jMP1us8Z4y3Rez5lfxtCglCKzpOSVN4t6OeI/1IOjfQrym70RPZwVWxnkRxEL5pxwYXZLRTnYuKd/smSAA0eN93J+nTmXelal8+kmbPX/gxFJ5TbkF77kUAsd+pxLgOKdcA53o9WV7lTtfJomW/35Y0RSdRNFNy8PtUCnzzkSKE4n53DceqQncUQKbiN9g/eslrRadpOEpD9XGcThC9uwq57yXhjJ62vsGt+HUT/HM+DwebbbVVN9ecqQvaREHrfHqIezYouDAiAWc07gMrsllRQA+XPJAByOGrP3/DoaXe9PjbYHVXkz0KL70SCO9NQm4f5BRrbty161RXupnid4cFRVnky2vaFW852qaJdiHTl835Ue+dwZYTOXyoe8mW8azSEbbfqclypHZbIiGL8piWXysuBjRF9ktL41srxviqMsA86E81OrRMEoPpjlDY2YrqxvWoDvDkfiaZfutLeKZlPIeaDV/ShBR3qinXCfgyPb0lcTFCceHEUeQSDTWS6ORt96C6phDuBM+E+ohrmchkbTVWVYC3zH4UhPFMNM4P6WVhiN9kbxK4TCzTYReGa0osJM/D12dK6P45/RKocsaYvbw+N0SjXnTAq+m/y/stOX89LGHyTcLEbHw/dx7ZEP9xE2zK18CO/5phTjLSd7Vqej6uaIzqgLhGxuSop3xyzMSRK+AXPdcahS5jRm91NfHHQ+lgE/HTYTpwgC6SSQuwKGlHd3XPn59zBKWnSn13c1kyWXlvLWayJm3+2k+trLuI03zsQHhHRO/As7LW8EDG16eZbFbp8PPw3UTTkKQxLJH2Ms6by7PGsDzier2BHHLad6mB/qi98tJ+qm9GokecPl/w2g6+Q/eJGTOTBk/iB5xvEBDbDzbs0+71300/3IvuWE51z4+TDPmo2gVy3VNs4vzK3ydDpCwMhT/KLzL51ArgsY8U/5bYwF3+9UyxEhg1zQDKezJ5ndrHw69u5JeOPjhGXTxYSoGcjY6SqX5pmn/JIuWx89PIRjiz7sC5evnNgUeIbRspVTXCArm9Zlqp8U8ukz/Jgnm211VOOQvuPywg58N88XRWxD4lGwAsbNrNAv+Bi/SyFoDTvOnyvbUKGA7DnyK46WtuzWUGmgUEUDjMvHci/gIQXbr8P72DhMir3lj+5V6ewSRaEGEzlybDHf11Q8UCQRzvSr14vDr8Bwqi9Xlzch4Q+ZgOFCVKEGTDxyjMXf11RsJZFE4NyvHr0UJ+N7dTlNUq2Wkg7Plr7Db6MD3X50UeUAKWHG0PlOTHToSJ3Ssk8WUqLCffj9540sXX6YgAJNmXHkKAvaV1KzYybsJXnGr46W2H4IEAPj8sTeC+Bhwfas8z7GOJNiSB7toa3BEM5qGKg8JubliAx4SbXGRfDzVvO5b63o1cGEbss30a96QSQR++lUqz+nknagyKKCKuqh8+4RxUec4fIaG0q8PMWPjdqz+bGKXelexwg82B3txK83mfMxKdF3NtCmwXh81QJ96i/15+L0evItQJKII/QytpeX5ks69OfexH9+fYXt03tIHrGnrQFDNEFR3sSccpEBvKzWmCJ+3mo5X77FqlcHTLotZ1OfcoRsaEOD8b6ohlmfpf4XmV5PPkoijvTC2N5FTUjSZ+5Nf+Yn5bmIvcPqdo2Y7J0EujCmQxczoUVR/HcvZOP1fPz3NlKt/UIYD1zAzJEO2FlWTMe9IRUQ2ebLmb2PZIONJRHs71SL/ppOip7OOx4VH8GZy2uw0cqP5I0PTpZNWax5c+TqpXmYp3I/yJzfSnh6sDt1+v6OUkemAg7uwexsVzqDuXfS68DiPEFAk0CuChjSZ+xtqoPDJcUYqrSfxfoNM7GtJYs0jOPhr9PoMfgApacc59B0a8p+5Ku+sKMmgbwRMHToc1cXrcjX1B21kPnTBtFMJ2nRL+V98O+snT2NhceeYLXchxNT63+wJTcuZAMdzCbxfMAeDi/tTV2tRKNL3hHquZ+1TnPZ9bAxI5vfYfP5duzd0x/d8rUwNdHRFL8k77h/4xaPo2UfSKLwnd6DhUUWcXR+I40+8xUoQbX6ptQombJzSd9fZcX3bZlxvjy2c1azdGwHDLSSooASePf4Dr4nD7J93XpcgqozwesSa5qJaI2c+D0KASMnqIo2BYFEArknYMRwc0lnOs3zJEJtkZbcEIW1rZnueor5KZVDlZ8cR+CqFphNSSYmJDZUonozxhw4wTKrlN/UE154s2HSjzj9cpP3ZRvQqZ0R0oATnLz1Fi2zISzauIKRTcp+WFJK+p7b+6YxYsoWfNVyQ8i7LWfBiFW7WDXAmBJqHx7jn55kycjRLHR7gOqbveyCiliP28C+Fb1QCOQyAaMGtjfqY1PuAZdvx1HNvAH6Zf4h6KwXIdEVaDl9O7vndUMW/PD2j+7UsL1BfZtyPLh8m7hq5jTQL8M/QWfxCommQsvpbN89j26pREpkzPmlRIedYL3TPNYc8OMvtYsLltCiWPxb/pZ9Ti9eB9sfZzBzfG/My6uHzGbBXvFPOblkJKMXuvFAEyAVrcexYd8Keim/MMQRtmsgrYcd0YiUKajblVnrNzDV1If+Jn3UBIDK2K7/jT1jzFAE0cQRtmcw7YYe4r5y609xTB134bLBngp3nGjaeAE3leEoKhDFW2zj9mlH5Z7TjPmYhGeHbDHu46oWbaJqW7uvO7ec7tLTdCzKNb/yz4XQtdvHuQN9qJqBF+W4sF0MbD2MI+riWkFdus5az4appvj0N6GPmlJS2XY9v+3szt3BdenjqhZVpByHNn3db+F0tyemY72VuTVUw9TFbt85DvepKv8v6Wtf1gzrw1SXhxoVdMq3nM2eeUWZajNbUc64uA5GdU0w0q9NvU4TmG6n9/F9ymk6dlZ9WdVBXtk4LmwPg9sN5ZDKSSlu6sgulw3Y1yhMXOAqWphNwVdDyFPeHGk25gAnllmlKPJmbE6x+C9pw3ezLqiJVUl8qmC75zxHBqc3kVyahhMnCAKpEshVAYN4wn8ZSqsBvyD7DqI4tKjdUI/8kU+Q6Hdn4vw5DG2miLQUR/oJ5L6A8Z5zjo2YXHEfh61OMXncIn4N+5ciZapSvWIRop7eJ+JvKUUMbJm+dClTuhlQPMXAsgSenZxL/6FLOfusJDq1qlEmfxSRjx7yMrYclo4LWb1oIKV2mmM8M0gBpHgbfg51p79apFqM32zMzRerJZJPjV1+TBf5c2mWSerPw7iH/LF8IlOWHSfoHyhcrgY1yyQQef8Jb2XvMCX0+M5uFNPnjKJdjcRtvuk3lTgznQSEgJFOUOI0QSAzBHJPwMjM6HLumvhXdzh/9gohT/8GrcoYWbSkmVGZtL/wJrwh+PwZfIOe8nf+0lTRb0QLmzqUSXWbqyxC4RJnzt/i0Zv/+FanFg2aN6d+BfXXm3genjrOXaPutK5WmIQ3oVy+6EfQg9cU0KmDWRMLTHSKKb9oxj88xfG7RnRvXY3CCW8IvXwRv6AHvC6gQx2zJlgkV/azCaM05inXPU7h7R/Os8gX/J2vDFV19aitb0xjGwtqqqs32dSnrBlpVDiXzpzn1qM3/PetDrUaNKd5/QopvCBKiXl4mdOefjyKKUGV+s1pa1lTKSrFRfjym6sfb7TqYGVjhXGloh98JY57fgufSwE8jS+FrpkNFnolM10fPdM+lo3sUmtKGvOQy6c98XsUQ4kq9Wne1lJlv7gIfH9zxe+NFnWsbLAyrkTRbN8RkMCbQE9OXgjixb8lqWHemraNqlL07wBOn/8LHVMzjKtmnn1aCLPLl/PExnHPueVziYCn8ZTSNcPGQo9UPsalhSHFv+fJnDI1UnGRIAC5K2AoiCe8CeaCxyWCn74mrrAW5SvrY96sCfqlRb6LzPpk7gsYyUYqjebR1dOc9g3h6dv/KFPDACNjUxo11CV5UZEU5xj7lCtnznE96B7P40ugrdeAFu1tMEiKyMgsmKxcF/ecmx6nuBDwiJexhSlXuRq6xk2waVQzW58ZWRnil3ytEDC+ZOuKueU5ga9VwMhz8GIAgoAgIAgIAoKAIJAlAnkhYGRpwOLiFAnkuYAh7CIIZDMBIWBkM1DRnCCgTkAIGMIfBAFBQBAQBAQBQeBzJCAEjM/Rah+OWQgYX4YdxSxUBISAIbxBEMhBAkLAyEG4omlBQBAQBAQBQUAQyDECQsDIMbS52rAQMHIVt+gsFwgIASMXIIsuvl4CQsD4em0vZi4ICAKCgCAgCHzOBISA8TlbTzV2IWB8GXYUs1AREAKG8AZBIAcJCAEjB+GKpgUBQUAQEAQEAUEgxwgIASPH0OZqw0LAyFXc/2fvrOOqvP4A/Ng9ayazQAUEEURU7G6drTNnd3fMbuec3Z0YqNMZU1FsEX6IKCVhgYJTYQKDO+7197k0iooo9xLf9z/lPfV8z728PO853yONaYCACAwNQJYmMi4BERgZN/YyciEgBISAEBACaZmACIy0HL24vovASB9xlFHEERCBIbNBCKQgAREYKQhXqhYCQkAICAEhIARSjIAIjBRDq9GKRWBoFLc0pgECIjA0AFmayLgERGBk3NjLyIWAEBACQkAIpGUCIjDScvTi+i4CI33EUUYRR0AEhswGIZCCBJo2bcqFCxfo1KkTuXLlSsGWpGohIASEgBAQAkJACHw7An5+ftjY2FCjRg0qVKjw7SqWmjRKwNraOvIZtGXLlhptVxoTAilF4NmzZ1y+fJmpU6eyePHiZDWT6d27d+++pKRSqcTIyIhGjRqxfv36Lykq9wqBNEWgWrVqODg4pKk+S2eFgBAQAkJACAgBISAEhIAQEAKpmcDgwYPZtGlTsrr4xQIjIiKCbNmy0b17dw4cOJCsRqWQEEgLBEaMGBEp6R49ekTx4sXTQpelj0JACAgBISAEhIAQ4Pz587Rt25Z169YxYMAAIZJGCZQvXz7yGfTatWtpdATSbSGQkMCZM2fo0KED27Zto3///snCIwIjWdikUEYgIDkwMkKUZYxCQAgIASEgBNIfAcmBkT5iKjkw0kccZRRxBCQHhswGIZCCBERgpCBcqVoICAEhIASEgBBIMQIiMFIMrUYrFoGhUdzSmAYIiMDQAGRpIuMS0KbAUL5x5NDG3Zy77cTDV1n4vrQhNZq2o33belQq8DeHR83m38kb6FM2a4IARTw/xdQeI9juZcCko0eYZpEvDQZQSZDXDc7+cYrTZ//CPv9crh1qR8E0OBLpshAQAkJACAgBbRBIVQIjzJfbp//k8h1H7nv/Q9YCxTHrN5ORNQuSWRtw0lCbIjDSULCkq0kiIAIjSZjkJiGQPALaERgKHltPpceAldwIzE75Rh1pZFSQEE8Hbl6zw/ttVgqXyMWr5/kYctWdjXXyJhic/766lOx1DRVQfNAVHm6uS8I7ksdCU6WUARdZOHYBVn9dxuVVVKtZGx7mhU1nCmuqE9KOEBACQkAICIE0TiBVCIywx5z+dSLTfj3CParRb8ZMxg9sjXHBhC9f0jjqFO1+ehIYqpDH2Nt5ElbYhFomRZBZkKJTJ9VWLgIj1YZGOpYeCGhDYITYz8Ky+nyc3+nws/VttnTQif2CVwU5smXkT4zY646SHDS39uNsh0IJUCu8dzOgzQis3lRlwv5jLGxYKE2+3VD5H6adXlf+DBGBkR4+SzIGISAEhIAQ0CwBbQuMULcdDP1xEHs8lJTqvIYjm4ZRvVAWzUJIB62lJ4ER7rIQU6OZeDez5vm5DiR8gv14sEKc1jF+7ll8FfEOzsxlypStC6ib/1sEOYKnJ2YzZfs9/lG+I1Mec6Ztm0uttPQG8Ftg0FAdIjA0BFqayZgENC8wXnLsR106/hFMltrbeXylHzrvr61UveHKpJrU/80D09Xe3BlVLlGDrV6BkaaXZYbaM9nIguWPRGBkzE+fjFoICAEhIAS+hoD2BIaKN7eW0rnFdGyCMlFp7Blsfm1OMXEXyQqn5gSGgqfntrPn1gviPEEmshYwpuPADlTKG/dUGeF/jT07bXjyr4oYpZApSz4qtOpPD/OPb/hNrsAI89jPghXneRYe1Zry75scPFuYHX436FU0WVjfK6QkwHYVC3c78+r5VQ5e0GH/c1u6ytLfbwH3gzpEYKQIVqlUCEQR0LjACLnOCP06rPeFXK2O8ezP9onb6RAHZltYsrP5VVxX1iB3egxYmCPTjaqy2FsERnoMr4xJCAgBISAEUpaAtgRGiOMimtScwS0FFGi3E8fDfSmbPWXHmp5r15zACOTqzO4MWXcO17c6VDL+nmxkImuh6kzasY5uZeI2fIQ4LqX3MCu8w1TwLgy/e+680rGgx+w97Bmk/9FwKLw207n1Ep7V28KlzY1J7uKJkJuj0G/gwJKn30pgxHU5+OpgKjZz5/dnIjBS6nMlAiOlyEq9QkAbAiPoAj3LNWX/GyD/j+x1PkLPUontEFTydHtT6pwaj5N1Gwqkx2iJwEiPUZUxCQEhIASEgIYIaEVgBF1jvHldVnoBeVuw4/5Jfo73h6+Ghp6umtGcwFBjU+CyyBSzPT1xdJpBpaSIp5AbjDRsycPffTjXMambQr4uRCIwvo6ftkuLwNB2BKT9dE1A4yswFC4sMjVihmsU1jwNl2BjPYnqBT7cDKIMuMyWUwXp1b9KIkk6lQR5XOGSb3laNSxF4r9/lLx95MiNW/a4vMyFrqk5FlUNKZnnU2s8lQS6X+bsg+K06WhEXiJ47XyO4xddCSlkiGWTxlQrmfPjc0IZiPuNqzi4euEXXpAKptWobm5IidyJbHZJksBQ8dbHjqu37uETkh+9yqZUrVKOXP+EkqNogY+MO11PWRmcEBACQkAICIFIApoXGOG4LLHEeJpj5LaC0uNu4vJbTfJIPL6KgGYFBrw82JDSo8vwp9dOGiXlILtXR2lWbhz651xZY6mZaIvA+KoppfXCIjC0HgLpQHomoHGBgQL3lXUxGm+HMhpsFsP+bN6/gr6mBfjc9tFwfwdO7d3Fnn0HOeH4koI9zuOzr8kHS/RUQc7smdqfcVZKmvVtRanA2xzbewGviLzo1ahLdVMDShfMQabsZek4bgCGARfYt+sAh44cx8bjH6i2hSe2TbGf3okeqxwIi5kE2c0Yc/gUv7Yr+V5ejnAeHZ3OgAnb8dTtQJ/2dSgd5sDeZeu5ElqVkQf+YOWPcclKI6v7nMBQPMF6yk+MPp6HLmN6Y1kkmAcnV7PUygNMFuJ4ZyqGSXlzkJ4nsIxNCAgBISAEMiwBjQuMt7YMrtiALS/UyCsy554TE3Lf5NT5O7j5hlOoohkW1S0x1y8sLxi+YFZqWmAE2w6kfHN3fn18lV7FYjoaiuOCdvTY5UeZIYc4PtGYmNdVCvdlVDU9yFCXO4ws9+GTquK1Fy5er+Ll1YDM35XH1KBQsk8h+SqBoQzCw/YExy844BUQTp4Supg07kKXeuXIkxlkC8kXTM5k3ioCI5ngpJgQSAoBzQsMIPQBazrVZfRZ9T6SmOt76o1bxfq53THKl3hqTtWrK6xcYIWb51m2nfKOfPuRqMAI92B9G3NGXPie8TecWWGpTrGs4tXF8dRqsgoPdZM5DahbS4fsuSszfttSzL1PY+N4kWVj1nL3P6DCAIaXuYHjD93p3646RV/Z8Puk5VwKBAr14PTDfbSMXUWo4uXpwVi03sbjcpO5c38p1aKTdgRdHkKlhpvxy9OSvR4n6Vky3i++TwoMBe5rmmE6+jEjb91neY1o4696w8VhlWl+qR8O9+ZT5ROLQZISf7lHCAgBISAEhEBaJaBpgfHWdiAVGmzDXw0sd3X6tFXx51EnwrL9R8i/cRR1Ws5n365p1C/yudcyaZX8t+23pgWGwm0pVU2209nhHnMq54gaTLgzc0zMWBaYBUWxhTywn4h+9EsitfCo2P4lm7xP0PaD/J2vON5ejw4nghJCsdyD/41eJDf/ZvIEhoqgu5sZ03cCu+6FklvHGDOD7wl7dI+7Xq/JYTaUrQdX0MZ/LPqSA+PbTuL3ahOBkaJ4pfKMTkArAkMNPdSVbQPbMOhAlIiIvUo0YeqadczsUDHSEid6vbKm1Q+dOBOWDejALAAAIABJREFUuMB4dbIL5dsdIVBnONfc11E7ZrWf0o89zXTpYxMOBbpx2vsgLeP/IlL5srXGDwyyV7dagX57TrG2V8XoBKJK/Pa0RK/PecIoSI/zPuxrEpOa6RVHm5Wk83kFlB7PbdcVVI/JOvrqMI1LdMXmv1y0OeHLyXbxGvyUwFC4ssSsEtNcLdnpe42+JeJgKJ9so0V7NxZeWx7XTkafyDJ+ISAEhIAQyHAENCswwrk/rwqVZ7tHcS7SjJnrVzC+gzEFs0QQ6HWDQ4tHMHLbfdTvQbKaz8PO9hfMNLPjIE3HXtMCA/WzWamhFDvhzf6mUc9yEZ4rsTDZSuvlhmwY78fSh1cZWDpKQAUcqI/ujOpcur8ci0SzyquIUESgPh0PQrk9zpgmjkt4qlGBoeLt7Xk0rjcXN9NRbNq1mG4GeWJP64vwv8Lvw/sy3caAJb8XZ/lQb1ZJEs8U+9yIwEgxtFKxENDCKSQJoIfidXwxI0Yu4Jxvwmjo9tjGqS39MUzsF8VbG/rqNmb334kJjLfY9NWlsfqHFWfhdG8uJtFyXb0K48WBZpTpcREFFZjldI+5JvGXMLzCqn5Rul9RQfmZ3HVOuMIh3HkuJiZzIldwWGzz5Vb/ktG/GEJxWtiMujNv8n2fw1zf3pESMS9d3pyk3Q/tOBkKFlufcWuATtzRr58SGKF3mGxUneWPMlFp/DkuLWtK0Zg6lX4cnXkQ3V/GY5Yuj2eRT6YQEAJCQAgIgc8T0KzACOTPjqVocywYyEd7ay+OdiiS8Dh3pR9WXY3obq1erpmNups8sBlcNtnbCD5PIH3coXGBEXyVIRUb47TwETf6qZ/llDzZWo9KS+pje6kqsyr9jHKbN6e7FiUz4dyfa4LFqYl43B5EqY+9XIsNRQg3R+nTwEHDAiPoCiOrNOSQxS7s9vVK/FQcVRA35zam2VJnglU1sZJjVFPsAyQCI8XQSsVCQNsCIyoCqmAXrH4ZzIjfrxN/U0n+hov5y3ryhwk+317iZ91G7EpUYLzhROuStD8dBkX6cclrOw3iJWgKvzebylXm8ZDSjL/tyorYpRLqnrziUP2idPuIwIjwWYOF7mjuAmZrfbgzomyCnB0RoeFkzp0j7mFGEYD9wVn07LspUnoYL3fHcWLFuAeZT24hCeT8zxVptutlJKNSrWezbs1k2pYTYyGfWyEgBISAEBACagKaFRgvOVivOD9dVb9nN2a5uyMTK354ilqY0yxMTOfzUN1B87V43x5BImkTJIDxCGhcYER4sKKqMRva3ub+QjNyqvw52KIik8qfxm1NWawa6DGh5DF8rFpSgCAu9KxA9/9243moRRJOxdOGwFDyZHtjDCbkZ4eLNd1i36IlMs1CHZlpVpWFnvWwCpBjVFPqgygCI6XISr1CQBvHqH6UupLXdpsY3Wsk+x7GbSop2f8M97a0oHB84/1JgRGK/WQjLJY/AvSZ6+zELOPYJRgoXBdjWmk6rtnqs/ORDX1Lxq/46wRGzNAU/rc5tH49+6+9oVRtXRyWrMLhvyiB4TCxYlxir88k8Yx4epj+tbuy52l0zZnK0OaXNaya0hZd8Rjy+RUCQkAICIEMTkCzAuM1R5sWp/MF9QYRc9Y/us2wMonkuAi5wSj92qxVryzN34Uzjw/RImbHaQaP18eGr3GBwWusm5diQL4j+BxpSYHXJ+lYYSC5D3qwt2kePFdWo9KvNbFx30id3H7sqFWeRU1v4jy/Smxiz4+HUgsCQy1gmuky4vujeB38nGRR4LbMHMNphURgpODnUQRGCsKVqoWA1nJgfAR9xPOTjG7wIxs8oiVGJgtWP7zBKL14bzk+KTBA4b6aJlXGcDUcivU+jtOOHykW+Yyh5PmBtpTvcYbv+p7i3vbWFEmwFPDrBIbqrTO7Jw9h5gkVbRduZFEfUwr+E7eF5EsFhrrHiqd/MLNnP5ZffR1LLLNeV1bu28CIGoU+e2qLzHAhIASEgBAQAumVgGYFxltsftalsXr5J0Ysdfsfk2OyPMYHrM6nVfMHBt0BsjTAyv8SXQun1wh8m3FpXmCEcH2EPg1vz8LLbjAFbPtRseNrNnieoH1hiFyta76Pznb3WWT4gGlGdbky25urfYon3DKU6PC1IDDCnZlrUg3roS44jNP77JaloHPdKdv2OZtkC8m3mcCJ1CICI8XQSsVCQMNbSJS+HOg/mbezdjBY7+Pnf0Y82k4rowGcD1VHKCctj/lyun3skR/wGYGhFhUBF+fS/af5XHqZjcoDf2PRoPoUeWbN7OEreNx4GVabhmKiPpwkwZV8gRFyby192o7C+k1zNtqfYEjF6FUf8XJgJEdgRHZP+Zo726YyYsoW7qi31aqv7DWYf+siMyU7mHyMhYAQEAJCIIMS0KzAUPJkcy3KDLEDSjDkqgcb63zwIBG1HbVhMbpdVkLeDpx6ak3rAhk0QEkctuYFRgReq6phuLIp113moJxuRLN7C3G/0JPInOkhNxltUI/Lo+9jP8iT7rr9yXvYk92N4+1J/ujYtCAwFC4sMjXjQL97OEzS/+wRvoFnulD2xwA2i8BI4gz98ttEYHw5MykhBJJMQLMrMAI53VGPgfn382Bbcwp+NBGSP3vrlKD3dfUqjOw0Pfqcvzp+icBQD1+Bz+5eNF38llrV8xMcpKRgeTPq/vgzPeqW/MiXezIFRqg9M6pZsMgVDBY84O6MSsRuWkmuwIh4wfVzLzFuWZn80ZyUgU7sGteVQTs9IjNd5251CJ+TXSj62YRSSZ4OcqMQEAJCQAgIgTRDQLMCI+rNvEmVeXiQieqbHnFjcOlEVkK+YLdlCfreUu9knYez0y/E28maZthqsqOaFxjw+ngrSvfJzsGH87hTz5Jz41y4PrRMdDyDuNBbj9aei3HbH0GXSqv40d6JX4zitiR/nI8WBAavON5Ol77sxPOPDhT5ZPCiT9OZW0y2kKTgJBeBkYJwpWohoFmBEY7zXBNM5uRg9p0bzKmW2JsLdUwCONCgJD1slUBFZt+Ld063+sefXYERjvfugfx0og47dg+hUpKPMEuewAi5NRZDy1WoU1VU3+bLzdjTSYA3x2lVskPkka/Gy9wSmvFPnkJiz/SWq6l9fDet4x/1qnzJ2eFmtNzsCxWiT1mJf5CKTGkhIASEgBAQAhmEgKYFBgo3llc3ZLIT5GiyF59z0W/s4/MOtWeKsQXLfKDcJDvuL7OIPo49gwQlGcPUhsAIuTkGg/rXmHi2Gzva7KWnoz2T4m0JenWsHeV6h7PGyoBZ3e6x1PsS3YsmZXDaEBgq/I90QL/PGxbft2GY7ofJZWN7HmTLcKMGbHguSTyTEs3k3iMCI7nkpJwQSAIBzQoMeHW4KSW6XuA/nd4csdtOp5Iffskqn+6lvVFvTr2F7HXW8ODiSMrH33ESeJauZVtyOAjydfyTJ0dbxcsKrSLQdhzVG6znuyXXOT2mGkVzJnWJQgD7ahen1413iR6jqnBbipnhVFwA01Ve3BmtG7nP8K1NX3Qb70a9K/a7dgdxs+4WfYxqGJ67+2DZ93DkzyrOvse9OZXjVmeE3mFSper8+hiy1D+I/+VuxG6TDbVnsmk7Hi27y8H26mO84q7IpX+tjhDacDePL/SOWu4olxAQAkJACAiBDEZA4wIDJf4n+lK5/T5eYsJC59tMN074FkHhugTzStO4n7sJW+6fYWC5T/wxmcHi9bHhakNgKH3WYqG/hAoDi/LnxTZcd5pHlXihVPntppHeGHINNubGYQNOemyh3sfeuyUYmDYEBhDqxLzaFizLN59LJydhEbN8N37fFE84MqQB/c8EE/LakAOyhSTFPoEiMFIMrVQsBDScA0P9/Wo3AcMav/FEDb9Ua2avX8PUNuViszqHPT7Not5dmX81BL7/kc3XrRgUk08iOmAKjxXU0J8YeZwpZit5aDeW8rHPB6HYTaxEjRWPY8ObLV9hCn+Xl7x585Inb17yFy1LpWpN6TWiL7WLxXuwCHNkhnFVFnkReQTrxYfbaRQvc/jrU13Ra3sYdRoKnZHXcV9TC/XiDtWLQ3TU78aJf9RNZkO/wzA6VVDgdvUyz8o1ouCZ9ZxTnw9bphNT+5Tk71y92DKtOkq/fbQq34u//lXbjTk435sdt8xULTCMLFiuHMCxm+tprxNjcIK5PbkKNX/NzbTrN1hkmZT9mDLThYAQEAJCQAikPwKaFxjqvFQBnBldl1brPchSZQp/nV9IoyLRp5GE3Gdt59qMOpuXbntvsLtnmc/mI0h/UfnyEWlDYPDmD9qW/pFziiyUGHoNl1U1I5/pYq8Ib9bUqMgYDxXvyi7FzWESH+ZsjeCN5/+47/tv5NbeqCsM19U9Gek2Auv1jYh7jMxEtoJ6mBrrkPu9F08Rbzz5331f/o2rhDDX1fQc6cYI6/UJnkUzZSuInqkxOu9XAoR7bKFbncGcyNmOhZt/Y0RTPfKrp6YqHP//HWTu0JFsedONPctg/E93GGq9moZFimFgZkCRj6em+/KASglEYMgkEAIpSEDTKzBUfjupU2EquXt05ocX9lyxtccvRxkMDUqT+x8f7t97zD/kxaz/UtYuHkytonGCQfH4D5Yv38/Z41ZcUx9PFnllpnTDn+jUaTSzhlWnQGaI8DvD/AGDmHc29qbECeZryKrbpxltmI0XF5YxfeE6dlyOK5NPvyEdBixk1aiinJ07lSVrj+AUHFNVcer0Gc7URdNorQNPDg2nVa8tPFCfrqbuVfHajPx9O4u7FOX28Co02hSpbMhpMZmje9rhvXE91setuPRIvU0m6tKp050OrXsxeWJrSinsmWrRir1B//FGoUfLrq2oXi4nL+8cZe/NQvRbtYXZ7cvGreZIwTkiVQsBISAEhIAQSI0EtCIw1CCUAVxdNZZhvxzgQU5zOv3UDMMcz7E/a41tWH0mr1nH9FalRF4kcdJoRWCE3ma8YU1WPinCzxe92NHo/RdC0bkiZruTvekR/P7qFLdKNmZcwdcZbVKHNT5JHGiOumx0tWFIglU5wVwfbUKdpFdC3Y2uXBlSLtFGwx+fZMGwESw885R3fMcPFb5H8dibAEU29NrPZ8fmiZi5DaNCvS28iKyhBH3Pu7KziZz1m8QoJuk2ERhJwiQ3CYHkEdC0wEDxBJuzAVRpXY3CaiusfIu33RXuuD/FPzg7JQ2rUNXMmLKFciThqKqPjDnMg90jhnK+1jJm1szE3/7+BAQEEBDwkoCA5/g+ecLTp49wvu7A342t8PmzK8W+wTYMtUF3sPcg/Ica1DQsHPfgEvGK+1dv8jyfCZZmpcmbyLHxH45EQdDrCPIVyk1mRRC+nm64eQWQuZQJVY3LkF9WpCZvwkspISAEhIAQSDcEtCYwYgiGv8DRxgZ7T3/+zf49ZU3r09iiNHm+wTNFuglSEgaiFYGRhH6l3VuUBLrbcvqCPZ4v/yNvyfJUbdSKeuXzJf/ZOu3C0ErPRWBoBbs0mlEIaFxgpDBY1ZubLO30Ixt1d2K/uRVFPvEQEeo4m9oDs7H3xkySlFg6hfsu1QsBISAEhIAQEAJJJ6B1gZH0rsqdnyAgAkOmR3ojIAIjvUVUxpOqCKQvgRHIxYGVaLJNQe8LPp89rzvk1iSar63HH3vbEu+Q1lQVH+mMEBACQkAICAEhkDgBERjpY2aIwEgfcZRRxBEQgSGzQQikIIF0JTDiHUtapNNWbHcPwDB3YvCUvL61mmFT7tJm5xZ6l5PMRSk4xaRqISAEhIAQEAIpQkAERopg1XilIjA0jlwaTGECIjBSGLBUn7EJpCuBQRBXx9eg3kr3qKAWr0b79i2oYaBDsQLZ+PfVC1488+TOhdPcDG/AAqutDDeV/YAZ+xMgoxcCQkAICIG0SkAERlqNXMJ+i8BIH3GUUcQREIEhs0EIpCCB9CUwojKDX/ltLOOXHcDh7w/B5dZtSM/hE5kytAV6kmUrBWeWVC0EhIAQEAJCIGUJiMBIWb6aql0EhqZISzuaIiACQ1OkpZ0MSSDdCYyYKEYE4ungwAPvxzz/JxPfFS2FfjVLzErlkQzMGXKmy6CFgBAQAkIgvREQgZE+IioCI33EUUYhKzBkDggBjRBItwJDI/SkESEgBISAEBACQkBbBERgaIv8t21XBMa35Sm1aZ+ArMDQfgykB+mYQK9evdi3bx+HDx+mUCE5iyMdh1qGJgSEgBAQAkIgXRGwt7dnypQpjB8/ntatW6ersWWkwXTv3p3ChQuzbt26jDRsGWs6JnDr1i1mzJjB77//zpgxY5I10kzv3r179yUllUoljRo1onr16ixfvvxLisq9QiBNEVDP8Tt37qSpPktnhYAQEAJCQAgIASEgBISAEBACqZnA0KFD2bBhQ7K6+MUCIyIigmzZsqE2ggcOHEhWo1JICKQFAp06dcLa2polS5aQP3/+tNBl6aMQEAJCQAgIASEgBHBxcWHNmjX07NmTOnXqCJE0SmD69Ol89913TJ06NY2OQLotBBIScHZ2Zv369SxatIhp06YlC48IjGRhk0IZgYDkwMgIUZYxCgEhIASEgBBIfwQkB0b6iKnkwEgfcZRRxBGQHBgyG4RAChIQgZGCcKVqISAEhIAQEAJCIMUIpGqBoYxAmSUrWVJs9OmnYhEY6SeWMpIoAiIwZCYIgRQkoEmBEe7zJ/vP+/JfcseTpRBV23egWv4ATk3twYjtXhhMOsqRaRbkS26dUk4ICAEhIASEgBBIkwS0KzDC8D59kAvPFB+wU4UHcPfSM1pvXE/bopnTJFtNdloEhiZpS1uaICACQxOUpY0MS0BzAkPF8x2WlOxvl5B1tlzkyZEZRXBInNjIkou8uTLxX2go4ar4t5dizE1Xfi93nLole3FN/bPig7jycDN182bYEMrAhYAQEAJCQAhkSALaFBhKv320qdCLs6GJoy85xBa3jfXkBUsSZmZ6EhiqkMfY23kSVtiEWiZFyJqE8cst6Y+ACIz0F1MZUSoioDmBocRnrQW6oxz5vulUfps3ii7VS5Iz8sVEEOe6l6WFVWAkGbO1PtwZUTZq2WVEIG5/7WDplCnsvF+IAZc92WoZwO4BbRhh9YaqE/ZzbGFDCskLjlQ0q6QrQkAICAEhIARSnoD2BEY4zvOqYjLbJfFB5qrBMntbJlXKkfIQ0kEL6UlghLssxNRoJt7NrHl+rgOFkhifEKd1jJ97Fl9FvIMzc5kyZesC6n6THPsRPD0xmynb7/GP8h2Z8pgzbdtcaskLwCRG6MtuE4HxZbzkbiHwRQQ0JzAUuC0xw3hVLf5y3UKjAvG7+QmBEX2bwnMN9Y3nUO6kN/ubRn+Tq1dgiLj4onjLzUJACAgBISAE0gsBrQmMN+foa9iJR3OduTiknLxl/8oJpTmBoeDpue3sufWCOE+QiawFjOk4sAOV8sY9VEb4X2PPThue/KsiRilkypKPCq3608O84EdHnFyBEeaxnwUrzvMsPKo15d83OXi2MDv8btCr6FcCjqqRANtVLNztzKvnVzl4QYf9z23pWvhb1C11vE9ABIbMCSGQggQ0JzDCcPrFnI4vN+K0sS4Jhe/nBQbKJ2yuX4vTU5w53vbjvzhSEJVULQSEgBAQAkJACKQiAtoRGBH4bGqEyXxDTj7YRINv8nY8FUHVQlc0JzACuTqzO0PWncP1rQ6VjL8nG5nIWqg6k3aso1uZuA0fIY5L6T3MCu8wFbwLw++eO690LOgxew97Bul/lJLCazOdWy/hWb0tXNrcmOROj5Cbo9Bv4MCSp99KYMR1OfjqYCo2c+f3ZyIwUmq6i8BIKbJSrxAANCcwFHjvn8+x8lOYUP399WpJEBhE8PjwPA6XmczED8pLKIWAEBACQkAICIGMRkArAiP0DpMrV2dN4ZH8Or0nrRtbUDafnDXyNXNPcwJD3UsFLotMMdvTE0enGVTKnoSeh9xgpGFLHv7uw7mOSd0UkoR6P3GLCIyv46ft0iIwtB0BaT9dE9CcwPgUxqQIjA/LK4M8uHLJl/KtGlLqg19AKkKf2nHuxn/U7FSXEllBGeiGzYm/cAzITAmzFnRoVJ641YJKgjyucOayE8/+K0qVek2oX7koH/+9piLM3x0HO3vuegZTyLg6tWqaUuZjDzGqMJ7eOs3d71vQtmJuwp9e5ehxO96UbEKP9lUoGPPso3qLj91Vbt3zISS/HpVNq1KlXC7+Cc1B0QJJ+S2brqerDE4ICAEhIASEQCwBzQsMFQHWnanY6RhBsb3IgY5ZfZq27cfYcV2oUkBkxpdOUc0KDHh5sCGlR5fhT6+dNErKMXavjtKs3Dj0z7myxjLPlw4vWfeLwEgWtlRTSARGqgmFdCQ9EkhzAiPcH4dTe9m1Zx8HTzjysmAPzvvso0n0Gr2wp1c5tGsfh44e4/TdAN7pjOSG2yLyWU/m52EbcYiXLVznp31c39mDEn+fZ9mwwcz+4xFxh54UoNmvFzgyzpx87+XZUL29z8HZo5l17CXFK5Qg84t7XHX2B3RoPmcPu2c2pGjk84uKYC9brHZuZ9eeQ1x9rKDWvuccLbiUZj/+jnPkebJ5aHPYm5Odi6J4Ys2Un0ZzPE8XxvS2pEjwA06uXoqVB5gsdOTOVMNPCJX0ODtlTEJACAgBISAEPk5A4wJD9Zz9LXTpeT4s8U7ls2TKwSMsaFVS8mJ8wcTVtMAIth1I+ebu/Pr4Kr2KxXQ0FMcF7eixy48yQw5xfKIxOaN/pHBfRlXTgwx1ucPIch8KKsVrL1y8XsXLqwGZvyuPqUGhZM+DrxIYyiA8bE9w/IIDXgHh5Cmhi0njLnSpV448mUG2kHzB5EzmrSIwkglOigmBpBBIUwJD9YorKxdg5ebJ2W2n8FbnOUogMFQE3vuTs04uHJo4lWMBQIH69K4bjHuulvTv1pQaFTLhuHoQA7e6o6IwnVdP4d0mK7K170+nZnUwzPmIk/MHMu3US6Aqy1xvMskgbuWD6vUVpjVsyb7Km7m8tSflI3+7heKyri0WI20IJRsWi+y5PM2E7M/PsHTxce5e2c0Rp6iHHfM5syh60p6SJv9ydsclfMlEjY0+3OoXxppmpox+PJJb95dTI1rwq95cZFjl5lzq58C9+VVif5kmJbZyjxAQAkJACAiB9ExA4wJDDVP5Fl+Xuzg43uXu3dtcOHyAq8/in/lenuFnrrO6RdGo09Tk+iwBTQsMhdtSqppsp7PDPeZUjj4pJtyZOSZmLAvMgqLYQh7YT0Q/+vFPLTwqtn/JJu8TfJiG7RXH2+vR4UTcmpzIAVvuwf9GL5KbfzN5AkNF0N3NjOk7gV33QsmtY4yZwfeEPbrHXa/X5DAbytaDK2jjPxZ9yYHx2Xn5NTeIwPgaelJWCHyGQJoSGLFjeYV1qx/odCbsPYERc0MwVwdXoN6WF0BJ+h65yeZOpeNWLwSeo5deC/a9BrKYMvPqZeZa5o890CTCex21yo/kzjuoutqL26N0ow16IBcHGtLkYFUOPPyD7iXiPZqE3GSMQS1WPwPytePww2N0Lha1dCP42jD0627ET/0P3f4cu7aZ9iUyEfTgJEfuFqRpp3oU91mCWaVpuFruxPdaX0rErvpQ8mRbC9q7LeTa8urklhktBISAEBACQkAIRBLQisB4n73yDc7HVzFj7FxOqp8B1FfBLhx1PUjH6OcACdenCWhaYPDqMI1LDaXYibiT7SI8V2JhspXWyw3ZMN6PpQ+vMrB01HNewIH66M6ozqX7y7FI9EFMRYQiInoVbyi3xxnTxHEJTzUqMFS8vT2PxvXm4mY6ik27FtPNIE/cs63/FX4f3pfpNgYs+b04y4d6s0qSeKbYR1MERoqhlYqFgCaTeH6K9pfmwHiLTV9dGu/++yMCI5Q7k42ovvwRZGvC0RfnSZBzSfmYDTXKMtwBKD+Tu87zqRKzTlDdzbc2/KzbmF1/w/c/2+C9oyHqLZLKx1toUGEwN6ptwuNcT4on2FoSxNke+nT+IxjIT5fTjzjUMuqs2HDnOZiYzMUDqLTEFccpBh9sBQm9Mxmj6st5lKkS489dYlnTuDc3Sr+jzDyoyy/jzURgyIdWCAgBISAEhEA0gVQhMKL7ogy4xLxObZh3LWqvapXlbthN1Jetn0mYrRoXGMFXGVKxMU4LH3GjX0kyo+TJ1npUWlIf20tVmVXpZ5TbvDndtSiZCef+XBMsTk3E4/YgSr23rfjD4YVwc5Q+DRw0LDCCrjCySkMOWezCbl8vyiaWNk0VxM25jWm21JlgVU2s5BjVJMzO5N0iAiN53KSUEEgSgbS5AuMtl37WpZHaMLyXAyNq0KHYTzbC4mMCg1dY1S9K9yuqxAVG6G3GGdTk96eQu80Jnp1sR0FU+B9oRukeF1GQjRw5s5Dpo4RzY7HsNjajykeu3Ai/PxeTynMiBUatfQFc71Hkw5KB5/m5YjN2qXeuUIrWs9exZnJbysmSiyTNY7lJCAgBISAEMh6B1CQw1PSVflZ0MerOsUDIUnc3zy73fu9lR8aLUVJGrHGBEeHBiqrGbGh7m/sLzcip8udgi4pMKn8atzVlsWqgx4SSx/CxakkBgrjQswLd/9uN56EWRL2a+tSlDYGh5Mn2xhhMyM8OF2u6xV8h/H5XQx2ZaVaVhZ71sAqQY1Q/F83k/lwERnLJSTkhkAQCGVVgHKpflG4fFRh2TDCswW9PIEeLY/idaU8hQrk93pCaK59QfNAVHm6uy/uHwX4Md5IEBhE8Pdyf2l338DS6okxl2vDLmlVMaasrKy+SMJflFiEgBISAEMhYBFKbwIBgrg3Xp+4GPzBYwIOkHtOZscL2wWg1LjB4jXXzUgzIdwSfIy0p8PokHSsMJPdBD/Y2zYPnympU+rUmNu4bqZPbjx21yrOo6U2ck5SLTAsCQy1gmuky4vujeB38nGRR4LbMHMNphURgpODnTgRGCsKVqoWACIxEtpCEJiYwgjhNO6e1AAAgAElEQVT3U1laHAwkR/Oj+J7tSOEkTp+kCQx1ZQqe/jGTnv2Wc1WdnyPyyoxe15Xs2zCCGoUkHVgSkcttQkAICAEhkAEIpD6BAS8PNUKn2yX+q7QEV8cpxMsDngEikrwhal5ghHB9hD4Nb8/Cy24wBWz7UbHjazZ4nqB9YQi/N5vK5vvobHefRYYPmGZUlyuzvbnap3hsTomPj1QLAiPcmbkm1bAe6oLDOL3PnnwSdK47Zds+Z5NsIUnehE1CKREYSYAktwiB5BIQgZFUgfGWS/10abTzbyg9jluuv1Ejids7ki4woqKofH2HbVNHMGXLHQKjA5u9xnxuXZyJmWaOH0/udJJyQkAICAEhIAQ0RiA1CozAUx0o1fY4YfX38uxyT2JP6dQYlbTXkOYFRgReq6phuLIp113moJxuRLN7C3G/0DMqiXrITUYb1OPy6PvYD/Kku25/8h72ZHdjdUa0z11aEBgKFxaZmnGg3z0cJn0+70rgmS6U/TGAzSIwPhfMZP9cBEay0UlBIfB5AiIwkiowFLgsMsVohiugw/Arrqyr+5FfZBFPODLfmrKTx1ItT9JyYES8uM65l8a0rBxzGoqSQKddjOs6iJ0e6uPZctPqkA8nu6gTSsklBISAEBACQkAIpD6BoeTJppqUGWqP0WIX/jfVUJJ4JmGaal5gwOvjrSjdJzsHH87jTj1Lzo1z4frQMtFH3wZxobcerT0X47Y/gi6VVvGjvRO/GEUfufrJMWlBYPCK4+106ctOPP/oQCKZ1uL1OJz786pQeW4x2UKShLmZ3FtEYCSXnAbKRQQH8OypPyE5ilKmdDHyqjMWxr9UYbwK+Je8xQuSlI+8BrosTbxHIHUIjEDOdC5Dq6P/RPbObI03d0aW+8T56V+fxPPLc2AkPA41U5U5OFyfnciKiBCcVnRiaMAczi+tGZknIykrMELtp9NydW2O725NwXgxUr48y3Czlmz2hQqznLg314T4B6bIhBYCQkAICAEhkFEJpDqBofRlT/Py9LlmyWa3vxhU9v0H44waqU+PWxsCI+TmGAzqX2Pi2W7saLOXno72TNKPO7rj1bF2lOsdzhorA2Z1u8dS70t0L5qU+GlDYKjwP9IB/T5vWHzfhmG6n5h3QbYMN2rAhueSxDMp0UzuPSIwkksuRcpFEHBrL2s3H+DYyb+4/zdk/q4YJXMH8+xFCAUqNqRtp8506daJZlWKEPRHL0xH5sXKZTN1k5rxMEX6LZV+jEDqEBivOdKkOF0u/hfZTf25zjjNMv6E9ArkbNeytDwcBPk68ueTo7RKkBY6LuFmoseoEsD+OsXpef0dlJmAncuvCc/1DrnFGANLVj+DHM2t8TvbgULqjoXdZXZVM+apF2EAhZrOZ/+WiTQvE6UUVEEuHF04mGEHyrD5zm46Fo/KWaHeS2lSZV7kKSTVt/txs1+JD1ZRhNpPxrTdI5bdPUj7ovHXWARypktZWh0JpeHux1zo/WFZmd1CQAgIASEgBDIiAc0KDBVBD06y5w9P8tXoSJcG5cidYEmkikDb8Zg32EqZlbc5NdZIEnAncVJqQ2AofdZiob+ECgOL8ufFNlx3mkeVeG+IVH67aaQ3hlyDjblx2ICTHluol6S/ZbQhMNQH8Dkxr7YFy/LN59LJSVjkT2S9ruIJR4Y0oP+ZYEJeG3JAtpAkcYZ++W0iML6cWYqUUAbY8uvwwfxy1AP1n5nZqwxm3YY59LYsEfmHZkSgNzcOLmLshG04hkLWwsXI/sqf0OKDuPJQBEaKBOUbVJoaBIbq1XmGmjRji1/UgLLVWoWzzWj0P7ZsR+HBihr6TLyrvtuMlQ/tGFs+nm1W+XO4rS5dT6vPYjdn/aPbDCsTLwFm+D1mV67CvIdAzqbs9TpLz5LxvuhfWtNOtxMng9UHuf+Ol/0YYmR20I0ZNKi/iLsRMfBzUKx8BYpl/Ycn7k8IzNOIFdf+YHyVuGQVr091Q6/toch8FsUHXMR1a6MPjuFSCwwji+UoBxzj5vr26MS8BAi+zeQqNfk19zSu31iEZVK2X36DeSFVCAEhIASEgBBI7QQ0KjBUz9lZuyT9bkVR+aHFDFavmU6H8uqEWOE8Pj6FTj/vp+Akaw5OrUNhybud5OmjDYHBmz9oW/pHzimyUGLoNVxW1SRBmrEIb9bUqMgYDxXvyi7FzWES8RZoRI8tgjee/+O+77+oN/tGXWG4ru7JSLcRWK9vRP7Y/89EtoJ6mBrrvCe+IOKNJ/+778u/cZUQ5rqaniPdGGG9nkZxlZApW0H0TI3RSWjPIlsJ99hCtzqDOZGzHQs3/8aIpnrkV89DVTj+/zvI3KEj2fKmG3uWwfif7jDUejUNixTDwMyAInGLT5IcN7nx4wREYKSC2RHqupX+LQZh9SSqM5mMp3P92nwsE7F7iufnmdehLQtvh0fdLAIjFUTw413QpsAItlvIkFmnsb9+Aw+1LIh3ZS5ZlfrVa9J7yW/0izEZisf8sXw5+88ex+qab+zdmUs35KdOnRg9awDFr65k2c5D7La+y9voO7Lp1qVd25+Zv6Q7qr1zWLLvAHsvP4stn8OgLT/3+JkpE+rydMMv/LpzHyfvx3QoB0Y//kynLuOY1lOfnCh5dW0VI4fP56BzTIpNdVU50O84g+XLJtBaL3fkCgvF42PMm7KCXYev8yz2l1JOKjbrQssmPZk8rjklo71LqP1ULFrtJei/Nyj0WtK1VXXK5XzJnaN7uVmoH6u2zKZ9WdmIlao/TNI5ISAEhIAQ0CgBjQoMFPjsHUDj3nvxiR1lASpU1SOz/zOUFTsyfu4vDKhbQvJefOEs0IrACL3NeMOarHxShJ8verGj0ftviKJzRcx2J3vTI/j91enD0+eCrzPapA5r4ibEp0eeoy4bXW0YUi7+Fo9gro82oU7SK6HuRleuDCmXaFvhj0+yYNgIFp55yju+44cK36N47E2AIht67eezY/NEzNyGUaHeFl5E1lCCvudd2dkkniX5wvjJ7R8SEIGh5VmhDDjN8Oqt2fw4piPlmHjLmeU1Pn4cgjLgDGPqtmKdes28CAwtR/DTzWtTYKRqMEnoXESgD3ft7/MyZ1mMjPUpXeAr9LUiiNcR+SiUOzOKIF883dzwCshMKZOqGJfJ/9kjsZLQXblFCAgBISAEhEC6IqBZgRGFLuKNG9cu3sLN9zXh2QtQRKci1erWpGJByXeR3MmlFYGR3M6miXJKAt1tOX3BHs+X/5G3ZHmqNmpFvfL5JBG8huInAkNDoBNtRvmCI90M6XI03ptm89V43hqF3me+p8PuL6F2lWn8r6hsIdFmCD/XtgiMzxGSnwsBISAEhIAQEAKpkYA2BEZq5JDW+yQCI61HUPr/PgERGFqcE6H20zC1WII6VUDMZbjwAXenV0rC8rhALg81puGJVpIDQ4sx/FzTIjA+R0h+LgSEgBAQAkJACKRGAiIwUmNUvrxPIjC+nJmUSN0ERGBoLT5BnO+lS7N9r+P1oDB9Lvqw64N9Yol3Uul7hNFTHzNk0wRM1DmO4l3K13ex3rqNQ+fs8PANgvw6VLBoSpd+g+hsXjjBEZoRfudYs+EyAbGJE9UVZadcp/EMrpoV9xMrWLD2Dxz/zol+2/Esn9kR3dhMwgpeXN/Hhu1Hsbnrw+tMxTAwrYZlyz4M6mBMYkl6tYZcCw2LwNACdGlSCAgBISAEhIAQ+GoCIjC+GmGqqEAERqoIg3TiGxIQgfENYX5RVcHXGKZfl43RJ0NElTVmmZtDgnOSv6jOyJvDeXx0Ep37rcH+bSYq/ryS5QMtyHRnA+PG7cWLPJgP38GR37oQk7NQFejEkTULmD7rCF7xGjTf4MxvzwfTYt5N/o39/8yYL3Xm+uRK5FA8wXpcO3qsdyI8cyWGbV9Hn+Lu7Jgwgs0PlJTssIG/9gzF6OPpPL58eGmshAiMNBYw6a4QEAJCQAgIASEQSUAERvqYCCIw0kccZRRxBERgaGk2KNyXY24wmfsJ2q/FXv/r9Cya3E4peX6sPxYddxN5hkSxAdi4b6VhZOLbN5zpWZ5W+6NWfOj0PYb9tvYUjz2G6iVHmpeiy1/Rp5sApVrVI+yiC3kKvOKR/7vYTuVobo3f2Ua4TalJ7WVukf9fpN9FvLY3Qp1j+M3prui2Phx5rGXFSTewX2YZ+f8Z8RKBkRGjLmMWAkJACAgBIZD2CYjASPsxVI9ABEb6iKOMQgSG1udA8NWhVKy3iefxe5K9GdbPz9GhUPK6p3pxlC6GnbGOzgmau/Uxnp5qT0x1AVaN+aG7Df9FVl+Qbifc2d+uSHTG3CDOdS9LC6t4CUWzmLPgzmWmlvkfvzRtwuL/qUtmo87q+5xudJQ6xtO5F1lXNhoffMaFblHmJYGcydWcvZ5/0rNkxjywWwRG8uaylBICQkAICAEhIAS0S0AEhnb5f6vWRWB8K5JST2ohICswtBSJt5f6odtoJ3/Hbz9Hc6z9ziZTYChwXWpBpalRSkF9lZloh8tyC2LSY4TcGIl+7XVRqzOATOYr8bgxlvKRp1N+KDByNrPi8ZmuFM0MysAHnLW+hN/3Denaphzukwyp8duT6JqK0M/Gi+0No9dZ+O/BsngfbkX+NDdtjj3hZPvCWiKt3WZFYGiXv7QuBISAEBACQkAIJI+ACIzkcUttpURgpLaISH++loAIjK8lmMzyoXYTMKzxGzEKIMoo1GG//1V+KpKMSiN8WFtTl1EOcWUN5t/n7kwjckT/V9jdmVQ2W4hnzC1ZarPtsS39ddSrIz4UGKXG3sJ1ZQ0+SGER4cGKqvpMdI6p6Hs6r93GAL1IEwIhN5neZR6O0btOyk2xx2WJObF5P5MxvLRaRARGWo2c9FsICAEhIASEQMYmIAIjfcRfBEb6iKOMIo6AVgSGUqkkX758dO7cmd27d2fIeKj8dtGg9M9cVcYfvgm/PXRgXPmsX84k+AqDytdnq39cUZPfPHEYp0dMbQrXJZhVmoZL7C2lGHPTld9rqhXFhwKj7KQ7PFhWLXYFR2yxYFsGlm/Atnht8V1RiufOnEi/s1Ciy35sV9fLkHkwatSogZ2dHSVKlCBr1mTE9ctngpQQAkJACAgBISAEhMBXE/j333/5+++/KViwIHnz5v3q+qQC7RDw8/MjS5YsFCtWTDsdkFaFwDcmEBoayqtXrxgxYgRr165NVu2Z3r17F5fhMQlVREREkC1bNrp3786BAweSUCId3hLhyUqLCoy/G39sRRlw2ZOt9ZOR8jLoPD3KNuNAvBQW5hsfc3tI6dgjUyO8V1FNbyxOsU3G3/rxBQIj6CzdyrbkUGxbWah34Dm23ZOzdCQdxjbekGrXrs2NGzcwNTUle/boFSrpe8gyOiEgBISAEBACQiAdEAgKCsLd3Z2yZctStGiyM8ynAxJpewh3796N/LvLyMgobQ9Eei8EogkEBgbi4eHB2LFjWblyZbK4iMBIFjYFrstrUmmyY4LSRktc+d8UA774T93QO0w2qs7yR3HVma7y4s5o3bgVGC6LMDWagWvsLeWZ6ejMfFP15o4vEBgh1xmhX4f1Mck0gPe3qyQLSTosJFtI0mFQZUhCQAgIASEgBDIAAdlCkj6CLFtI0kccZRRxBLSyhURWYEQFQPXqFL3127L/VVxAMlVbxcObo9FLym4D1RucL3lRrH41imZ9zcmOZWl37G1sZR/kwHCYhlG1JXjH3FGgK6d9rGhZQP0fXyAwVH7srFeaftfj9r/kaHqAx2e7UyyxXSQZ+BOXpgWGKhR/Hz9UxXUpkUcCm76msYpQfx/8VMXRLZEn+iSi9DXCjDUaJaGvX+Dn94rw3EX5Qaco+XPIZzZZc0C+95KFTQqlTwIiMNJHXEVgpI84yihEYKSSORDBo91dMe97jNexPSrDmKvO/F7nM9tIIl5wdmor2q9SMsXuJnPNcvLqVE8qtj0YW9f7STjf2g6kfINtBES3VaTvWdx3Nqdg5L+/QGCgwOP3WhiMcyB271C22qx1vcyI98xLsNM2frOvzoQBlT9MBppKopCS3dCcwAjFaVl3Bux/QkRyB5S7GgtObKZNkcwo/U8zvnkHVjspIIsBgw5dYH1HHbISxr3l3Riw73H0cbzRjeWpzpKTm2mRzCOAk9vlVFNO6cfhgZ1Z5Bga95mI7FxWfui2hUPTzD7MJfPJzgdzc0YHRv75kgRpchKUyUTmbLn4rmAhCn1fkopVa1OvQSPqVy3FJ32T0p/T45vTYbUTCrJgMOgQF9Z3RCcp0jTVAJeOoHjB9b3r2HroJGdtnHjxXzYK6hQne9BT/IMhn14dWrTrTP+Rg2imm1skVRKmzMe/95JQWG4RAumQgDYFhirEgz+37uT0LSdcn4VRsJwR5q0GMLJLFQqoc8+/f6mCcD5xlJsvk/AUlPV7anRsT5UCGUP0isBIhx/ODD4kWYGh7QmgesOVGY1ovORu3B+eP/TF6tomupaJOT8kYSeVr+3ZNvYnhu1R0NvqKpu7lo7achLuym+NTZlwXRH1p1P93Tyx6U2JyO9nJY821KTccPuoynI3Yp3TGYZHnaEKBHKmcxlaHf0ntrGSw67hvr42iaVtUvlb082wE0fexPUtR41fOH1sJo1KqOsMx/f8Inr3O4zRzqusalI4Qz5Aa05gAIogfN1vYDV/EBMOx9vfExmiErQcO5ofq5Ul11s/njx5wpPHnvzv4p84xCZjtWCr7y0GlFTgNNsE03kP44JbdiJ2D5ZjoT6TN/w5lxa0pukCx3h/XNdk94ub9M7I+aEigvFzOsasTn3Y9jgOXdEBl/HcWv+Lk9iqwgJ4aHeKtWOHstbxv4RfAnktGTSlD/V0c/DG25GLB3dy4kHU6qscFVowZPwMpg+sQ7FEpESY02xMTOcRF92yTLR7wPLI4KadS/XWmWOn/qFO19oUS+xhNu0M5Qt7quDpqfkMHrGIs09UQD5qT9zMumldqFIoC6hC8D67khE//8LZl+qqi1JvzCq2LOpOxbQV4i/kksTbVW9xPnaKf+p0pXaCiRP26e+9JFYvtwmB9ERAOwIjghfnF9Cv31zOvv8oAxSoO4sTx2dTr1BC+RDxaBMNKgzlehL8BdkbsufRBXpFPSCn+0sERroPcYYboAiM1BByVRAOa/vx45hjxH5X5zVnwNzZjO/XikoF1U/nKoJ9bvDHnrUsXmrF/Sy1mXboMPNalIjNcaEeiuLxQQY3/IldPkD2uqxzucBw9fGm4S4sr12ZyQ4qyFSRQUcvsb5Dydiyyjc3mG1Zm4Xu8YAYzebOrTlUSzTxtJLnxwdj2WE78f5WA7JRTN+IImFe3H+clRarrnB0tPEXvn1ODUH5Nn3QqMCI7rLyyUZqlBlGvBN1ocIsnJznYvK+E4vwx3ZJD378xYYgYgTGv9waa4jlqqdxEIoPwvbhZupFz4UIz5WYVxjPvdg7RGBEoXiL7cDyNNgWs84JkiswYtAGne9BuWYHiOcKKdD9Lx4daEr+mJuUL7k090daz7/Jv9H/V6DuFHbtnUe70gkz6oTcGouh5SriolucQbYP2RwT3G8z9VO2lghfDvcxp9vNXtx+8GuUWMsIl+o1N5Z0pe2Mi9Er7bJRfdEdbKZV+WCFW7jbWlpWHcWl6AmRp9YMThybS+OiGcr2vDcrIvA93AfzbjfpdfsBvyaYOCGf/d7LCFNMxigE4hPQhsAIdlxE80YrodsvTBvYmmqls/DC8SybfpnMxjtRol5nyGVcN8Z/MRDOg4XmGM98AJnzUrhYfnIm4ibe/euP3+sIsjXYic+FvuhkkK9DERiJfa5VhHpfZO/+8/zP3YdXqvwULVGc4sWKU0JHj5otm2Ec+feXXKmRgAiMVBMVFSGep1k9ew6/7Xfg73j9ypq3ALkVgfyjXliRpxIdxkxj+tjuVCuS+JrviIArrJkwhtl77/K2sBmtmxuiun+aM/cCKWDenwVrlzG0ZuHY00nCXX6lofkkboYlAiNvGeqO2M/pJbUSWYmhwPfMIoYOn8+pR+o3gfGuYnUYvWYXy7rokvg6klQDPkU7og2BweujNC3emQvxX9obLsLl7jQME8sOq3zB0Z8q0flw+egVGJkJe/AbLWtO4HKwGk9u6iy5ybkpJrEi6kNJIgIjaiIFc324PnU2+MXOq68VGCG3xmBguZpn8WZqoV4X8N7TOE5gqH+mfM6RHsZ0ORS3IY3yw/jz2hpaxX/THPaA31rWZEJUcMldZwk3z03BJM1IgDAerGyBxXhb/i0zATuXjCIwwvHc0pFqg08TFDMXDGZx13EuVdR5mD+4wnFdZkmlKXGJonM3WIndmbEYJXp/in4VporKwx6spIXFeGz/LcMEO5f3BAaf/d5LFYOQTggBDRLQuMCI8GZDi/bc6HecrT0TPj+qAm0Za9aANepk9cUHc+XhJurGvGALuc14k5bY9bLiwPSmlEr0wVOB+68WGExyoe42by71LxX7HKxBpFppStsCI9TnDJvWWnHF8T7uz1UUqWhMFfNG/DSkFxaZ7mB9uwCt2homuuI7ZYC9xX5ZF9pOOUdwhZrUNi5DgUyhBL55w+tXAfg9D6f66htYdy+ZMs1LrV9NQATGVyP89hWoQn3538VzXHHy4bl/AP9kKkQpXT0qVDSier0alMubtCVvilcPuGpjh7vvP1BAB8MajahrWCjBio1v0ntVMD63LnD13hPevPuOkuXNqF+/CkW/+CiVb9KbVFWJdgSGNU2Ld0q6wADCHKdjZHmB6d7qLSRR80vh78hF24e806tPE/NiCU7GEYHxsWmmRYEBqJfQNqw4lGvx5FXelrt48EcfSsf3nQp/HC/a8vCdHvWbmFMszXxWlby8MIE6TVfhoQ5BBhIY4S7LqWMyGfvYpChZqbPJk8uDy3z0IVzpt5eWer05H09OG8925PYc0wy3Kk758gIT6jRlVdTESVRgfO57L1X9cpHOCAENENC0wAh1WEC/Y/XZPK8u+T941A3HZaEpRjPdIH9nTj86HJ2EHgLPD6LtkfYcXd+ajy4yU7jzq4UBkx7UZou3LQNLZ5y361oTGKrXXFvci+4zzxCg14jOTauhXyoXIU/csDt7FNsXxvTpGc6Bcw245Lae2omu+P72Ez3w0lBMmhyj2iYbdvc3Iol/Vn37jkiNySYgAiPZ6KSgEPg8gVQrMEJuMKbhrzQ6Z82P6iyu6qNxzadS1cY2VmB8anQiMFKnwEDlz+G2unQ9HRqvgyUZdPEBmxtFHjeUhq8IXpyZTIt2K3GK2eOcUQSGKoDj3Q3ocDj+RiJTVnreYeynjqxSPmVr3bIMuhlvhVze1uxzO0GPjLJ2Wi32Xpxhcot2rIybOB8VGGn4AyJdFwLfnICmBQYRYYSRk5yJLjBW4rOmGrqj75Kp2u94XB9DTBo3VehrAjMXoFBi+0aiqSjcf6W6wSScLTfifXUIZTKOv0A7AiOCp/s6UbnXRcwWneXQpDokWDgeEcCVxZ1pOesqocUGYuu5JXab8jefyAkqfMul/uVp6bEYryv90UnaO+GU7ZLU/sUERGB8MTIpIASSTiC1CgyF21KqWV5gjtd5OkaeHKIkyPcFFIrAdu0Wbr5OePZF9lJtGTO0FjE5s5IsMNQnJezbwPajNtz1eU2mYgaYVrOkZZ9BdDDO/5WJXVUEe5xj+2YrLt/35smzAMJzFeOH0mUxqNWJQQNbUyl/vCcUVSB2m1dy7HFUktuYK0vh2gwe3Ybvn51h04pNHLvlyZssxTGo3pYRM0bQoERiT1Iqgt1Psv737Zy87cXbvBWo1rAjo8a3J3iagXa2kEQOSInv9vqUGXA9wekl+TudxOdIM/75YxVbbr5OeLJJ9lK0HTOUWurgRvhxbs0GLgckzIKWvVwnxg+uSlb3E6xYsJY/HP8mp35bxi+fSUfduP0IihfX2bdhO0dt7uLzOhPFDEypZtmSPoM6YPzh67ToEITic3Ev2/ef4so9H/xDc1C8nD7mLQcwekAjykRWH4Hv8VE07rgR99ijj9T7XyzoN7wxxbJmJr95f8Z11kuwZU35+i7WW7dx6JwdHr5BkF+HChZN6dJvEJ3N47bRRbbgd441Gy6TcOjZKddpPIOrZsX9xAoWrP0Dx79zot92PMtntiHLX4nwjB5VNp1WjBpWm2wOm1l57DGxsy67Ht0nDaTKF7xpUvrupGHZflyNHxadkdxwX4Nlnk99H4Xh9EtlTBd4JrjJfJUXt0aXJdjuvb6p78pSmNqDR9Eg+DjLF2/hjOMzQnIWR9+yHQPGDqW13sf2Gil4cX0fG7YfxeauD68zFcPAtBqWLfswqINx3NvUr5xjqmAPzm3fjNXl+3g/eUZAeC6K/VCasga16DRoIK0r5U+wIiXC9zijGndkY8KJg0W/4TQulpXM+c3pP8KCBxs//70XC1H5mrvWW9l26Bx2Hr4EkR+dChY07dKPQZ3NKZzga8eOzSuPkfBrJwuFaw9mdJvveXZmEys2HeOW5xuyFDeg+v/ZO/O4mrM3jr/txjKyJ2NLWhRKKRWRfQkTKrshsjRj3wfZxlJk7MvIvofMZMkSihYqKVqVlJHtR5nUqKnr97q3W/dGqZDC9/tf3fP9nnM+z/Ndzuc8z+fpY8uvth1597EjTjN1Zb3jQTwCw4l/o0hz7da01muDBlfYH2OF02+5i24X/I0ltBQQyInAZycw3mcA0WOO9lXB6rQiEy/cYEOXGoX4hhCnj+ijPjMY/c338JrQ+NNHI5dg5ykWAiM1hN90WuCgdpiwY5bUy7VyzGOODVTHwtviMxIYCfxl1oiRFQ8Tc6wXX/rWTgl2uyIdmkBgFCm8wsW/dQRKJoGRQsB8HfQcGnL8URaBIbVUxjO8ti1k3qKteEoqGEiPFmu4e3MaKtK1fEEIjLS4E0ztO4TNQamUbj6BnZtGoBixi+m22wnJUMJ8y3n2jdf8sPK6YlOchzEAACAASURBVNHKBb3ps8KPdN1xrJxtRVul14S7rmH6KqnAYTk1hm1xYZu1hjRcPoWIo6tYsGQlziFyJIbSOFy312CpxQpuZClgZs27Wmd+9zrF5ByiAWnEHBpH96G7uZu9mC5F5e9KkdF0OJOansb+T5mKzWfTwMiiA/xm0lx/dU5x3dqjuBT9B1rB21g4bxFbcxqXNXdvMk1sXFEiQcc2sGzeQo5Fy9lfdwu3HR9h02MJPnIYldZdxW2vWTSvkEbcian0HbKZoNTSNJ+wk00jFInYNR3b7SFkKJmz5fw+xmvmXG1nPPNgxfAhLDgXD/X7s2rTdNr9e5ixQzYQKsZWxYaTHpvoV+cBTubdWegdIxFgkx0VqFW/FhUoi5LVAS6tyVrApRJ7fCYDR23AP6kUqj+txWFMG0r5bWHq1P1EUxndibs45mhBY2mutCgxiGMbljFv4TFyTv02jo9s6LFEJpAKpdFddYu/OgWy2nYca2/kFBD6YcAilk0YxkDTppS6f46D+/fhsPgAkSJl+i9aw+o5P9KkwOJAIp4696axpVu2QKtk/nrbiPO1oUE+u4hPD5tSf/CVHOWVy7Zz4t6V0dSMcmaV3VJWHblNajaoSozaak3ElKV4p5aFN3J4l1Fn3NHzbOzfIOfHf1ocJ6b2ZcjmIFJLN2fCzk2MUIxg13RbtodkoGS+hfP7xiMx/wf7WAbPLi+gd58V+KXrMm7lbKzaKvE63JU101fhLpF+KYfasC24bLNGQ8KzpBPjZE73hd7ExL/IgUGFWvWpVQHKKllx4MIcOJD/c098xdTY48wcOIoN/kmUUv2JtQ5jJDncW6ZOZX80VNadyK5jjlhkOVZKBEdXLWDJSmdyPnZc2V5jKRYrbuS0K1Ct8+94nZosp1XymsidP9Hd+gj3y+tg42iHlVo6Eed38JuDm0T8u3I/Vx6cNJOWRf/W37zC/D8VAiWHwBDx4sJ4dMyv0nX7aTYNKaS+mjh9RF+dmcF6bIjy4Wflb6tueLEQGAmu9P3BnOdbH+L1nhJ1T517ojavFReDVqL7Pi2u9ESifN254hfGvfsP+N+bmjRWa0nHH80xqp/fCzWDpLhQIh7/i4hkvKb1YkF5e06tNHgrnbIMVRpooF4vn9LjohQe+Lnhes6X0AcvECn8gLKqNqb9eqEr5M9/qsfPe68jEBifBWahk28VgRJHYJRJ4NbeGVhZ7ySybBeOP36LwJAYSsSDPwxoaCMtuSv+V2EJjJfezG5rjH24+OTajHKPZmenqkACZyyV6e2cCKgy09sfe0Px/wtzpHN/Rw+aj3WXfPgrz/Hj9gq9zJeQ6DGH+zRlcHYKhQbz/f1ZKvdWfOk+gqZd9vE8q8vyTVCtXZnWtvMYbVCaywtGscJbtkqv3OswUa5WKErDDF9d/xWDtssJzTq/6QRcPdZiVu81QX9Y02P8cR7LTedzExiiR7swUhrN9RyQarP+nj+/NCmD6MEfGDS0QWbdFjICQ3rOs2PdaWBxXraobdALk9fuhFZW4Pn9J2TzNhW6cyLejU7hs2lrbE+muUfhHr2TTHOfwVK5N5nmnom3vz1Z5hYleDC7nSmrJUyFMjO8g3AwrAIp/szWaoO9uJKSuEho32NEuQygTmlIujSSJp33ymyXawpJBo9cRtOm/97Mqk51rbkUsQNTScmWBM4OVaHXwUyh0/ojXfB3+hHFbBLgGce6N8DivGw536CXCa/dQ6ms8Jz7T2ThHxW6nyDezZyKAb+irbdcrixt2XcF4pJ9maJhxJ+WPtxZbVBI0i4ZL1s12m3OWU+wyo+uPHAxy3f3KOnyKJp22o08H0n1IVyIOUAXMSavrjKumQnb5Zy2ak1Vei05wOZxOpS+uQaz9rPxyoKknAEOtzyY0Tzrg/El3rPbYpx5s1N7lDvROztJygYnnLFEubczmeb3xt/eMLuccGF9rM8/O+jRfCzumTc9frdXoJd50/P4cB+aDj5DVuKUxnx//Jfqyj5Mky4xskln9mbf9LlpYBTguffIhdFt+rM307GwvhTBjkzHIuHsUFR6HcysDlN/JC7+TvyY7VgvcR/RlC77sgdA+Saq1K7cGtt5ozEofZkFo1Yge+xUptfhKFytFCU7zGmR6+igNQXf/8QFpYIIXtySzLgnEc/dp2LYZT3xAoFRmJeI0LaACJQMAiOZ8P1TsRz9Bw87LWX/lml0b5LPAvOt+aVFrsFAbQa3dNcR5TuJ92XeFRCaL6pZsRAYrzyxaWaK58QgghZo5S3oL0ohIaks1avlIcb1OoTN1iNZfiyAh2nlqKPaAtWGilTNeEFcuD8hj2rTxe4Qhxd2oGZe6SDitOkWxqyXfle8z3ildFZwx2cO2a+4HI1FvAxyYvqYWTj5v6SamOxo1oDKyQ+IDA/j75d1MBpvz47VI9B4b3TkF+U+JXKwAoFRIs0iDOprQaDEEBjlVTE2qEbCvSBCH0qjD8rlRWDAc2dT6lpekaUaFIrASCVkhT5a86RFVst15vDfF7GqI7ZqGhEOuqjPuiMx8Xfd9xN1eihKhcpFfcKB9koMuybN66/YhT1RboyQ5PSncntRS1oulij1SY7GM/0IsZcSHGK5D59fUDPaKCtZjCozPK+zqr2CZLGQdHk0TTvtki345Bd7aVGsM1FnyvWsFJva/HQxkl2dpUGIYg2KfipYnsqs8CE+PjeBwQsXeij155xsDQ40Zd7NO/ymU1FsXEzrWnIlO0voXQLj5blBNO5xRLLwzDzKoLvMjytzGnFzQVe6rLiJWCe0XLv13DnTiePttJCZ+zB/X7Qi09wROOiqk2nu7+i+P4rTQ5UoQyKXbLTo/Id0Ua5qR3DwIlqI18Rp4axqrcGcEGnXaou5HbQQrQoFIzBEj49joTGQE9LBV+rtwoNTPyLJlAKeHunMD4MuScYP1bH6M4KDfWtLQ5Ffcm5QY3ockc2cMros87vCnEY3WdC1CytuSmZOu/V3cP9FlfIZcezqpsboS7IojNL6G7jr9TNZm3ypd5ag3eY4P930Y3aupYDe98RL4M/eSvx4JmeUR83hF4nZ2zmbEMjrCsk+k1E3ylnFhlJG7H/sxVCxkVICmKOlxyq5DzvNxUH4L8xaJKcQMLcFeivvZXdRrf9J7jr3o3ZpSA1Zgb7WPGlJ5XJ0Pvw3FzNvdtIiHNBVn0Wm+buzP+o0Q6U3e6F8zP0Xqjm3R2nYNTLv+op02ROF24j6knSR1NuLaNlycaawq/hoPBO/EHspwSG+qQtCYOTz3BM95riFBgNljoXLg1P8KHMsOv8wiEtSAd3qVn8ScbCvBCNIxucXNYw2ypFQqjPwvL6K9gqSpw6XRzel0y4ZzVR9yAViDnShGulErtFFbUbm87TWsFOE7+kt96GeiPvo5gx8sZ17QgTG+24k4bcPQKBYCYy0x1w/uoV1G7Zy6IasNDmlVbHe78amwU0KWOUujUhHA9Sm30LH8S43pqp8U+kjYrMXC4Ehrso2SZN2Tk1w8D7NjFYfuKJPu8cxh93ENjald6/2qFeXi54RvSTkwFT6jnKhudMtXEY2ytu2ogzS0zMQkcgp86ZYVzhI5OHuOau5UZoy5cvmIYwt4sWVuXTq5sD/TGfi4DAXy5YKsrYZiQQfWcHMWWvwabIAN9cFGEme78JRFAgIBEZRoCpcU0BAikCJITBqdGbcMGVehl3D9UIYyeLxFRWBkXKD6RoGOMZJQZCkL+zEVBpo8WSfIYojfDN/rGSGS5wrP9YsjMskcKp/I/q4ZNaDB23WRFxnmqqYvU8jwr416rOzVr+gYOXGfbmX1DsERq2RXLq3O3t8aWEr0G4+j7CsIZXrhPNjdwbWgNRgO1q2WiJbKH3XG5e/5RYxxVlGNWu8iaf48Yc+/Ckxctahwvxbt1kqrrf5IQRGxW4ciT2LpTgMIiORELcTXI6vhamlGU0iZqJh4IjM3JeI3mkqXVg/YZ+hIjJzuxDn+iPV3qqWUrnfXzw42Uca/p6M36/66C8Xx7iUp81iXy4v1JFELeQfgZFG2Ko2NJ8jJc/E9SZm3CDUoU32bnyy98+oGW/KJrBK6a4l0nuKVAzuXQKjYrcjxJ61lESAZCSG4HbiMvG1TLE008zWdXh5xQYN0z94lI13c5bcvskCMevCa4IWtsL4/GRuX5tIk0JHLr/geBdFBrrL10UGxbGe3N3ePt+ycyn+s9FqY0/OjScDdj/yZqQ4rOgdAqMaFmfvc7SHLDP4pftwlLvsz4wukNy3vTkRdwrzmincmK6BgexmZ9SlaHbKbnYMFUeQebdXwswlDlfpzf4OgfEeH9OsVpqEU/1p1MeF7Lt+TQTXp6lKqiOlRdjTWn022Xe9ghVu9w/TPTM44pMQGGlhq2jTfI6UqJE4FjdCHWiTFfKc7M3PasZsyuIoSumyNtKbKRKVwXcJjFojL3Fvd9Z9kkbYCm2az8t+6lCukzOP3QdSg2S8f1bDOPvC39Haeg0bl4/FsE6mM6VGObPNrwU2g9WlkRmFeZ4KbQUE8kagOAmM9Eee7D96nccvX3A/2JNTJ7x5mBUEV1qbRQFe2GkXoP53WiSOBmpMv9USh3A/Zqh9MWW3PplrFg+BIc4YvI6DVR/mnC+N0QgbhvTqQDsjA7QaVPmEJWyT8BirStegxUT52JB/cZksDYwjxBzrmW8UY5YRRM9cGaHZl3Ptd3Pj0Eia5OFGaTF7GWIwmptDLhP4e/u3CJJPZtJv/kICgfHNu4AAQFEiUGIIDI3lhN6ai0b5DJ77/s6QHjM4n1I0ERjpkWtorTaD21nA1hrIRidrmkof9sk+87BYEihNQ2jCbP9QVurKhCALYo/Ue4eZ+4sj7k++R3+MA442OlSV7nQGLNRBb+nd7MsUmsCIXI2u2szMXWPxUdYU58eXGFgzg9itbWk8QS615odJ+ISvo232xkLxllGVjPf5UUzrWslFWIj/qcuW2OuMF7/ZP4TAaDAF37C1GLyzgSLeHW6N2oxsa1Nr4EacrJtKy+4m4zPPgiWB0q/OJrPxD11OvaOdaDzSQxoFAfVsPIncJrcYz0giJjCIp1U10FGrmV3CN18CIz2GjW2V+SVA5kXqS+9wa75m9k7d61vzaaHzG9mylmWMcYr1YLQkguddAqPBFF/C1uaT9pEWzmrD5sy8KUsxaTTtOqFr9KkkTolp2QW/BSFcGJkZMVC4I5eoEKDGsIvc31eACIy3CBtJ3xV74hJ/hh/FFYgKQGC8Q9zRgCm+YazVfcia1mrIzF+LgRudsJbd7MyzWILM/P6ErtSVLLLfITDy9DEpWqn3ODz3Fxzdn/C9/hgcHG3QybzpSQ5YiI7eUlkazycnMNKJ2dgW5ZyOxZ1b89HMyqR5fYv5LXT4TeZYGDvFcm10/QIRGJGrdVGbmf3UoaypM48vDaSmWMdjsxFNbf1kqVsSG2piNX85SyaboSrUACzcLSW0LjACxUlgvD3I1AduLLMyZ5lPZjSagtVp7h3ula/uS1qkI23VphOotZKwgNmof3v8RTFFYEgtKEom2m0rjjtOcsnrOuFP/6N09abo6hvQrudQxo3ugZr0WV5gx8zRMJMA1t47lMBbv+aR+iF/wocQGOIonrZo2bfCNdSJ7lmK9rkOWETCxbE0NwtidrA3UySba8LxqREQCIxPjahwPQEBOQRKHoEhHlw697d1Qm1yBQ7F56aB8XEpJK88xqDS0Ykncjh8X0eRSrlF0pWph8VBD9abFFYHQ97N0nga5MbRg4c44vwX12LkS4h+QARGngTGK66NV6X9Ntk+O2pLuB20QJLekHkUP4GREbORNsq/ECgPkXzFig8hMN4Oyc++9is8xqjQ0SmHtamjmHt+cpl6Fhz0WEHZufI7ymKZiitE7eiQbzRBvgTGK0/GqnRgh9xwWjpGETC1aXZYaVrYSnSaz5VpmNCAyT5h/C5hod4lC95OQcr9AZdB/IFeqAw7LxNkrDMK98idGIRNpYVZNPahJxkoDuMo9JEz7Srr9Ep9/uTvv/rm+/H+8uJQmnQ9iHwBVpot4FbwEsQBOQUhMNLvrUOv6RSCssdeFfPTcZwwCWKMSkdymr8Oirnf7NSzOIjHehNJdM47BEaePpY7YGlPg3A7epBDR5z561pMtv6FpPUnJzBe4TlWhQ45HYuogKmyXPq0MFbqNGdutjgONJjsQ9zvbT+SwABRgjsTWnZh+9+5YKGgz8/bDuFgqSxEXxT63hJOyA+BkkRgiMcqenYG6xa92S1+xjeYjE/Y73IbCLnNJp3ItfqoTQuk+W8hBM5rnk2I5zf3r+n34orAeBfDDJIf3sHXyxvvaxdw2edCYIYhc0+4sLRL3fcS/KKkKLzcfQiJusf9vxNIr6RAzXpN0TY0orZbH4wPFCGBIXrITmMV7PQucFu8MZGfc6T4MbNlZ3zmheMzvvEHbFzk14Hwu0BgCD4gIFCECJRMAgMy4v7ARM+Z6eHnpWVUc4LwMRoYL92saNzzqEw/oYwJhx55MKj2JwZalEToSUfs7FZz7M4rymuNYMXKaRgFDMLQLlNQMHMtU8gUkjwJjJe4WTaip/NL2URarCbi5nRUs9MCip/AyE20sdaIi0Tt6ZwZyvhJCYyXuFk1pudRObUMk0M88hhE3uZ+lySoZHaSv1375bsYz5fAeHmBIY27cUhOwkJ3ayzXxzXM/oB4dzFeWy7t4UMJDImKI0NVeiHVBwW+x9wlmKnnTbBM2ErooZ75zi+vO+R1wFw09VYiU6EQZ06tI9pvUrbORu7niojfaUR965ySrvVtvYjYaJQpJlqACAyxMKyh0mhuZHdSBfNTDzjRzherxj2Rmb8MJoce4VGAm/3DCAwRSaEncbSzY/WxO7wqr8WIFSuZZhTAIEO7TBHZzJv+E6eQvOTCkMZ0y+lYxF4fJwtXTr/HOr2mTJGxPNQedYmnO00/msAQTyk5bA+2/UaxR1b6SM7kCvTeEcAJa+VvcnH2id8swuXkEChpBIY4TTTcXg+N2bfh+wGciT1Gz/fVwUyPYq1+M6YFarD0TiDzs0Omvi0zlxwC4y3ck0PZMdKUse7GHAl1xjKXWquil0HsXTSbZZvPEZ1WGUXlRtRXqk3FlMfExcbx4LlUdF19GSFFFYHxOogFLbR5qyJ5vk7UZJYfd1bJNNjyPUFoUGAEBAKjwFAJDQUECo9ASSUwSPFjXi9HDF0O0UccRv7W8TEERrKXLWrtNsuJZKqz9M6tT/rhkPH0EkssB7LEI3NfuWKHtfifmYJmpVRCf9NGc35REBjiXdhmdNghV65BZT63bi/N3MmWHMVNYKQRtlKH5vLbwDRhqncwjuIKH+LjkxIYuVTIUF+aM7T+He/K5Rx5Ec/33Gb5EhgpfszS1Mfhvuwi2uui8ZukLIvACF2OtuavMo0TVJgfeJul2pLEhndEPAsWgSHuLxnfKRoYrnuQ3XmFthPo/uAUdQ6E8EeHj4gyEs+rhT4O8gxGzeFcjN5L5yydh1xxy62CSX0mXA1nczupPxSAwMi4vxn9JrbczO6jPrZeEWxsdQtbtXbIF0h5O2UnL3MWmsDIeMqlJZYMXOKRGU1SsQNr/c8wRbMSqaG/oa05vwgJjBT8Zmmin9OxchJIaaEs19bkV5mMBSrzA7m7VPuTEBjiKYuSozizwY6FKw8SKMejSjBWsMQ16hBmecrwF/79JZwhIFDyCAxx4aRxqJps55HSBK5FbMZY+ijLzVrpUWsxaDaNm6qLCA62yxSK/gaPEktgiJ9r8fvprjKa15tiuDpKnHInd6QEs6qrPnMCtbBZtYxpI7qiVu2tRMyMRHwX6mNyYiS3iorASI/md10NVrfZxYFRjQsoAluaSvVb0KpxFalI+DfoeEU4ZYHAKEJwhUsLCJRYAiMf03wMgSGK341Jw1F4ZVe5qEDXQ7G4Dar7aR7iaZFs6qHNz5ezSp3KVdigKAmMDGI2GaD8s5zAgtJ4rkZsIWstWOwERvZuk8zA1fodJvS4lazSyyclMETE7zah4SgvWcWaCl05FOvGoLp5pUuIiN+bUwMDCiauli+BwQtc+zemb7bAK7yjgfF2NIOCJWdijkh38T6GwBBX5FiOntavMv0UsRkaTcM3dA0G+cacvu+mzODhPjPURrhlCvBKjibM8rvDqsxaorkfqSEsbaXFwgjZz+U7biP8go1MTLQABMY7ESDlTDnw4CJDaj9mt0lDRsludip0PUSs2yDyNL90KIUjMNKI3NQD7Z8vZ6foNJ13kzu/6UjSJoqewIAXrv1p3FcmIsrbRN3rAOZq6iEr1qKA5ZkYjki2h/MX8cxbAyOV6BO7uKn5ExZq0uKpicEcXDKFGWsvy6Xq/cAk73DWGX6g0r/wuhYQyAWBkkxgvOi8n5jzQ6mXZ2ZeOlG/G9Bs6s23yg9/e6b+/ARGCgFLBrGqlj37Jqq/v1rM61v8qqXHoQG+3FulJ2ccEY8O9qLZ6ATmebkzRzcvIuBzaGAk4TFGlR6hdoR6jv8AMe5vz+eKesYCgfExCKclEBv1NymVaqOkpEh2CWNRCnHBkbxp1pJGlT8k5/ljBvVx54pSnhATL0JRuR5f2NA/buJFdPa3SGCQFsnvRupMDZAJGpYz3kjYFdu3aq+/IsjJEX/96Vi3KPhH9+vAX9FqvZzobJvJVVQoUgIDXgfb0Uq+CkmZduyO82CkUtZ9nsQVaxVMd8pKvn3OMqovPSag2XGrLPql8VhcfbdgVldux+KTEhiQFvk7RupTkZm7HMYbw7hiK9OdkJjqVRBOjv7oT7dG49l2OquOw1OusEY9azfubO/O29pYaa+SeFOpKhVK51KFpOFUfMMcMagkIvnRA1JrNuDN+aGo9jmcXTHjbRHOJKlGS5aFao90I2J3d2l6x8cRGGTE8odpM2yuyiamujCI4MUtC1ju7z0PotdhbOjdhkmXZBRG/Z+vEb7BOE/tkJSAubTSWykTLK1gzKob55nVUo70yIXAGHjmPs7ZcdkiHu/vTMPhV7JFV8u1/4O7l8fQqEwakb8boT41QCYwWc6YjWFXsG2as9zKqyAnHP31mW7dQpK6UigC43Ugv2q1Zrnspsdg9yO8RypKSNHCExgNmeobhqNBJUTJj3iQWpNGNcq/t3y06Pkphqr24XBWKZa3RUeTPDL1QGSOhVvEbrpLItw+hsBI5HR/ZcZWP06Yk6mcor2IpMA19DaaxVWJpqFsTkX0OhMu+w0iUPIIjHSi1xmgMuUe/Y+F4zzgPRsj6VH8btCMqTdV+DXwNsskUXbf5vH5CYznHOtUD6uUDdzzGkej96hXi56dwFzZgr+X3yXgF2U5A4kjWtXpHLyC+9eGo5in6VLwn9sCo5Ojiy4CQ/wJ4z0ZzQ6u9L8cyNp27w19/Dad7DPPWiAwCgl4Wvxlti5ZznbXG0QnlqPODwqkxkbzJFUBVZMudO3SGcPaQSydegmr60EsbvmlPDAzeHJmGt3N1xOUBmXUx3L04mb61y90zb9CIvp1Ny8WAuPJAdorDeOaSA5b5bncDFmOTgHd8dlhExQHXyX7Elr2hAfMJKv6WEbMBvSUJ3Eruwt9dj70YZRkIS/iyQkrNAYckxMOrIDBgjO4zO9EPbEgc+pDLiwfzihnTXZfXUeXQoQ9v7wwhMbdDsk0NlCgv3MYRwcqkn7vEOO7DWG33EKn2sAz3HeWlcpK9pqIarstxGeNXRyKH7OXztII/7TwVbTWmCMryVimI0eeXMZSXOo1/R5bOmsw0TNNenZ52m8K5eLEzKobadF/YNbKhgtyJUyrmp8i9kTvD9Y/eHvBLe74+wFniH2r/Fdq9F5GmozkiHRiZdRGseuvzQxXfcvozw5jojiYqzLjYh8ewEy50nKJZwfSqNdx/snC6H2huqInnLDSYMAxOZnICgYsOOPC/E71JLikPrzA8uGjcNbczdV1XahZOhEPW206bo6Vc9IamK2/yH5bHWl50gyeey7DwiYIa3dnhtYvwyvPsah02CHbda7UiyP3XBlQyo1xJgupf9iTxRqxOHbWZrpXpo3KdthL3KXh0l26DO5vaUuTidJKMpU6sSnoLBMlpS7FRyJnBzai1/HsmaM04RoRm/MmCXI+wUQ8PTEAlQEnpeU+tXEIv/7JyvZlPDnNzyZmbI2U9lrBhHW3zjNJPZe46LQYnPq1YoxbVuHRxow6do3tA+rnDH99h8CA+jYXub2lM9Ul7EAE6zq1YIp3FilTl5/OhODUs6aEPBA9OYGVxgBymn8BZ1zm0ynzZufhheUMH+WM5u6rrOuSeV6hfCwXbROF/s6EHR2IYvo9Do3vxpCcNz1n7jvLcuPfEXetRK8j93AdUAq3cSYsrH8Yz8XaJL/3uZdKmGNntKd7IfGssh3YG3eJ4dLt34z7W2jbZCKZnlWJTpuCODtRJbsaj9dEVdptyX7qUHP4RWL2ZlWRSSN8VWs05sjKP5fpeIQnly2piZjAaIDZ+bZsDTrNuKwKL5J+nnHYVInBV9Khcm+OxZxiwKfWGvq6X9HC7PJB4LMTGBlJ3PML4H+KeujlEnovSvRkqnYHdmts4+afNtnVzXKbRnrU7xg0m8pN5Tn4h6ygkMXOvirfKB4CQxGLyzWx3OPN3hHKuZP4GU84bWuI2c7arL1z9a2KHakE27VE7/AQAvJK/8lI4Prvw+k74zRPi1IDQ+wNGY84MVwHS88u7PF0Yqjye/KR0h9zbd8RHrUfh4VKAT+8vyqPK/rJCARGgTEWkeRnT7+uc7n88jsM5zlzcEFvGov9UvSaR9d3MnvUJPZFZMXNN2NhUPCXQ2C8DsKupTZLZNUnaTzjBiEObfJX2y0wht9ew89OYGQkErjJEpPJF3iVA25VJp2+iH2vBvnvBKc/4dzkNvTYLMvlp7oFx0MP0V9RTKNn8PBQf5oP+Uu2wKUOo9zC2dG9emaaSMYjTtoYYr5TfoEK9BEtzAAAIABJREFUlKuLmmZtXkffIbZsD9Z5HmeSVuFi6zPidtFNbTSXMiupSY/aaOnV4smdZzTUr0CA50PZT98bYdFTi36rNjG0QSohG7qiM8UnezcZWrEiyIs5LcX7whnEH7VA08pFjiBRZeGtIBZLhS5eh6yhe5sZeGZlsJTXxvq3qZhWDGLn0o3cLPWGxCdyoQXlNBmxZB7jR1liWLeQhODr+xy1McRqn5zuhnhm9Yax99xq+jaA5/cDuXzMidUOxwiXrKzq0/HnZaxbPoKW75QmS+fJucm06bEZmXWrY3E8lEP9FTOFLjMS8LYzxPg3ubwDNLHz82WRXu7JxhmPTmJjaM675lZDs/Zrou/EUrbHOjyPTyLL3KKX11nasyOLpCXxsgxWto4m7Y1UKfsgAN8IBcacuIBD1zqSsWXEH6C3yjDOZWEPlKrbFKWXcVQed5HrjiYolIa02MPYmA5mTwxQvj2bQi8yUbzwSw3FwbgFswJEUEqVsccvs9lcKXtBn5HgjZ2hMTmnboef7yLymPq7D7WXVxijborTYyhjuIUoz/E0LqTZ3/ekzHh+Dfuh/Zl37pmkWWn1cRw5u46BjeU+ptIecmpOH/qvDcz0cwVT7E4cZoFpJo45jlwIjHJV66A7eC6/dKnK3eOrWHzkbnaERZOxf+G9pQ+SR4HkyODRSRsMzXeS824vR101TWq/juZObFl6rPPk+CStzPdJYX0sI45d3dQYnfOmp7aWHrWe3OFZQ30qBHjK6e58j5FFT7T6rWLT0EaUzYjnQG8VhuV0HJoqvSSu8jguXnfEpMqzfJ57YoYylsM2pgzOdCw58jKVUAdjWswKQEQpVMce5/Jmc5Skdhclh7Chqw5TfOSeC61WEOQ1h8zHTjxHLTSxcpFTn1VdyK2gxbSqKCUwXF5RTmcaR4//xo9NMj+IM+KPMbSlBUeeg/osH/xWtc23ks+39xYWZvwxCHxeAkNE/L7ONB4hjvaqQquhC1i5bBI9JB/akPbwLEuGWrP3u0kcPTSLtuKHfZ6HLH2k4DpGH4NUyT63eAgMJQbfVUbhyQtaTFjK4tkjaa+U9Z4SkRT+F2vnz2bp8b8xWuXNmVmtMoWl5Y7UiA301J3O4+G7OLJiEC0UpC+ejJdEXj7AWruFOMXqM75DCJuvdmf3rmEo11ZBW0spZ+W7jJfcCwzmQbJ45+YVPnMGsLTCMpwXt8nRZ6kyVWjYSpvGVXMPGREl+WH/YzfmXq2N+YI1rPilJ2oKWS/4dF4+CMHn7CG2r1uPS1gjpnr44theiNYoirtDIDAKimriZca36MS2v6FM241EXrV9R/1d/JGyzaodE0+LP0K+MAIj2ZcpGobI6c+hONaDu9tNhA+igvpILu0+H4GRwq3fzDBbfpmHOauI5hhVGQUlGjXrxx8XNtMpt2dqSiB2xvosuZX+7mwqm7Lt9l8YHOpJx1+vyS3ws5r+gPmuqxz9SSpwlPaQs8vHM3HpKe7LR4MAddtNYsMeeyzex2DniXsqUU4j6DLmaI4FU1nlvvy6fgOztL0ZpjUY2VqgPubr/2TXeCXODtBksGuOgpLSXhQZ4haM3d2BaP/iKSuFmTWGcspY7rnCkcENJBEmL3wcGTN4Fi6xsjQZqE2n+btYVHEWJvMzaylWVtKghZYGqs1a0nvqHCybFlRB7BXes7thud6HhzmImlxAKV2RarXr0bRVOzp168XAof0xUMyt7ngKgXbG6C+5xbvWrYzpttucH/kvv5vqMvMtUiGz1yo0am/LwTMrMcqFxxB/XC4fP5Glp+7LInck59Wl3aQN7LG34G1zi5Jus2f2OGZu8eH5W1OrZTCO1U6rGa4pn/eaStSun+hufZh72dBXRtvGCZcNVjSWm3b6U082TJ+M3f5bJNXUoXd3DUR3znA2OBEF3dEs22jP+LY1sxf0qaGrMdWdSe5Tb0R724OcWWlUgOfhawLntaD1igd03nePc8OUPn0JNdFLQk84smDxek7cSYTS9TG26Ec7tVqUehGFj6szHrH/wfca9P15IUtnWtAy68PvbRfKJYVkgPNfmB4Zzs/H4uRa18V07h/sXtSHhu+4VxoPzy5n/MSlnHr3ZmfShj3YW0h34FJDWf0BPpYa5cSILmM4Ks+SlFWm76/r2TBLG+9hWgyWIwDqm6/nz1226FbLXOSkRu3ip+7WHJY5DpW1bXBy2YBVnZB8nnvnsWki/UhNf4rnhulMttvPraSa6PTujoboDmfOBpOooMvoZRuxH9+Wmlnf2Y8OY645mNwfO0NwC7bj7kBtfslmRGWQl1O2ZM+VzXw/uSnmga0wqXWf67dTaaing2qNfwm75EFEch06zdnOzkX9aFTQx8tHvNOEU78tBD4vgQEpQasw6zCHy9kitQqo6LZAkQT+qaSJ2djZzBiiQ/X3pCRILJQezbq2KkwJaMi062Gs0S/cRsnXZuXPT2AkccWmDTPq7uGI0TlmTFrGyaj/qFCjAY3qVuDVw3vE/yOigpo5c1asYGY/tTzS1tN5dHYhw6xXcOlRVZRUGlKj9CuexMXy7HUtDG2WsmbZCKrt0ENznlRBuXJX9kW6MSw7tVdcbGs+enq/yYl352Xh0mgvC8L3V628N/tSYzm9ahozV54g7F8oX6sxTWqk8+Te3ySKP66qNKWj5QTmLJhA98bftt8V5X0kEBgFQldE/J7ONP4pMwe44VRfwhwNco1MyHh2lol6vdge94URGLwmxLEnbadfydy5r9SOlT7nmC2fK10grIRG8gh8PgKj5OIuehWD78WrBMcl8OZ7JVR0OtChVZ2PLPcnIiX2OucvBxCXUoUfWnWgm2ETqkg3ZFLjffjTNYAEheYYmRihWa/ipxEQlYc5PYHQy2e5FvaU/6o2Rq9LN9o0qMg/d85z9X9KaOtq0iAPFr/kWutjRybiVYwvF68GE5fwhu+VVNDp0IFWdXIjVGR9pSeEc/WiD2EP/6F09R9QbWOKSfMaeSp9pz4Oxtv3Dg/TqqGsa4JB06p5kgRpz0O4eukGEQ//AYX6aBh0or1G3tf+WATE57/yGIP6gBdsCDuGee2i1EES8er+dc6f9+JO7COe/i+JN5VrUbdeQ5obdad72ybk64J5iXh2+45nkX543wgn4bsmtOncAc0a+YSSiF4R43uRq8FxJLz5HiUVHTp0aEU+5i8w5KKUWK6fv0xAXApVfmhFh26GNJHd9Pj86UpAggLNjUww0qxHxbehT31MsLcvdx6mUU1ZFxODpvnjk9fo0p4TcvUSNyIe8g8K1NcwoFN7DfKDqMCTzW6YRuy5E9zV6E+XhuVJT4jkulcAYfdfUEapObptDdBSqvTpn2+FH6hwxleIwOcmMMQQipJjuX7hCkGxz3ld9ntq1W+GjlFbNOpUKLifpz8n+Kof8W8UaW2iTZ1PGAX3JZr58xMYb6EkSibO7zznfSJ4mPiGGo3V0NDUpk1rZd4uKpIrvq8fcuPiFW6GRfM4rQqKTXUw7WGCWl7E/OcwUupjbrmf49qdOJ69Lk+t+g1R1myLSZsCvHc/x/i+8j4EAqNABhaHcDbETKpsX6nXEe65Wuahsi7isbM5qpZhTP2SUkgkOKTxJNAdj7tvaNqhC7p137/oKBB033gjgcD4xh1AmP5Xj0BG0gPuPquMsnINKSknLrmpg2XidoK3d+Ajiqd+HuwKUIXk8wxE6EVAQECgpCFQHARGScPgaxhPsRMYXwOIwhxKFAICgVEQc4ji2WVYn9E3shrXZ8jeSzgNV5WUcHvnSDzHUK2pqJy5+eVoYBQEB6FNoREQCIxCQyacICDwxSCQHLiMrsYL8PkXFDrYc9VtJlqpV7Bp/Qt1j/ux9EtQvc+3CskXYw5hoAICAgKfGAGBwPjEgBbT5QQCo5iAF7otMgQEAqNA0D7jiKkSg8RK39lHeTQs7XBYMYWeym+Hb6aTGPeQjLqNqPl2TmraY7wObGHn8UvcinlBqbrqaOsZ0nPEWMy1qmWHx6XHn2PDlis8zZGsXp4mA6Zh07osEX+uYdnGvwj8X0XU+kzDYV4n/rd3LS6xWdUR5CdWmqo6o5hu2YAHzo7suvlPdo562dom/NTvP07s8uFFlv6o5NTyNOgzmfFGNXIJ2Ushxn0/Ow+ewjM4hicpFVBsooZuT2smWXei0TusThqPvQ6wZedxLt2K4UWpuqhr62HYcwRjzbWkFQfkxitKJsp1PY4HPQgMj+eNYnO0W7dGr40GXNlPjJUTvxnnLiZYIHN+xkYCgfEZwRa6EhD4rAik4D9LkzYO9zN7LdOBw/GuKG82pY/HGLwvjH9HJ+mzDq+gnaX4MVNTn9XSaUBZTI885pKk7I5wCAgICHzLCAgExtdhfYHA+DrsKMxChoBAYBTIG9IIXaGL5rw7ubSuicHoeSyeP57uTd4v1pIWd4KpfYewOSiV0s0nsHPTCBQjdjHddjshGUqYbznPvvGaEkVcUWIQxzYsY97CY8hVhER3y20cH9nQY4mPnNBgaXRX3WBv84vMt5mDyyP5YVal3eRlTBk6mH5tqvPC9xj7D21l8XoP/qlixM9r17LQ7D+cF89j0VZPMnXtM48Wa+5yc5pKjjz0jGcerBg+hAXn4qF+f1Ztmk67fw8zdsgGQsWieio2nPTYRL8s+fW0OE5M7cuQzUGklm7OhJ2bGKEYwa7ptmwPyUDJfAvn941HM0t6+HUkO3/qjvWR+5TXscHRzgq19AjO7/gNBzdxZYnK9HN9wEmz6gWyXHE3EgiM4raA0L+AQFEhkMGDPT1R++mC9Flcinqq9fhfjCJ2/l78+oWU0H4duZ3ercblqOpTrd8Bbh8bQoNvPG+8qDxHuK6AwJeCgEBgfCmWev84BQLj67CjMAuBwCi0D2TEH8FCc5BcZYO3L5EPkfHSm9ltjbEPF59Xm1Hu0ezsJM6OTuCMpTK9ncWVS1SZ6e2PvWFW1vQzjnVvgMX51OzOGvQy4bV7KJUVnnP/iawCQoXuJ4h368vrA2Y0G+aGrBBFfWy9IthoJCtOJHrohGGjX6i6NRS3MdKKEaIH/GHQEJvMIva5EhiiBA9mtzNltYSpUGaGdxAOhlUgxZ/ZWm2wF1eWA6r2PUaUywDqlH6J9+y2GGdOmtqj3Ine2UmSE55wxhLl3s6SShaqM73xtzekKmlEruuA1hRf/nu7iovoOe5TDemyPl4gMArtvcIJAgICAkWCQHo8Z5ZOYOZmN0JfVKC+dg9s7dcxvXO9jxSpLZLRvnXRdGJ2mKE39hwvcumuUhND+s9yYsd4jfxLL3+O4Qp9CAgICHx2BAQC47NDXiQdCgRGkcAqXLQYERAiMAoMfgbPLi/ErNdybry3rOEP9F11gD+mmcipHqcSskIfrXnBmb2V68zhvy9iVUf8RxoRDrqoz8qM7viu+36iTg9FSVIi6iXnBjWmxxG52vBldFnmd4U5jW6yoGsXVtwU10UpR7v1d3D/RZXySVex1TBhszhYQXoojfckYkt7afk/EY8P90Zjxg+4hP1Bx2yFuec4m9bF8oosjyRnBEYil2y06PyH9MKqdgQHL6KFOEUmLZxVrTWYEyLtUG0xt4MW0ixqBfpa88icdTk6H/6bi5mTJi3CAV31WUhm/V139kedZmidaNboqjFDckIthp0KZ0/vmrIUlkR3RjcfyIvt94QIjAL7rdBQQEBAQEBAQEBAQEBAQKDwCAgERuExK4lnCARGSbSKMKaPQUAgMAqFnoikwC2MtZrCkbs5xCneukppWsz1xHOZMQriMm4pN5iuYYBjnLRZ7VFcit6JqZQ8eLLPEMURvpk/VjLDJc6VHyXpx+8SGBW7HSH2rCV1SkNGYghuJy4TX8sUSzNNqZZEGpG/t0Njql+2zgXVB3E66hC9aohrY99nu2lLVrf3IHi5jpwI6fsJjPT72zBVHc81MV8iTuTo9xcPTvYhM5EjGb9f9dFfHirRzmiz2JfLC9UIma6BgWzSjLoUzU7ZpDFUHEHmrCth5hKHa9cIflYzZlMW+fJda6zXbGT5WEMpGZRKlPM2/FrYMFg9V/nUQlnzczQWUkg+B8pCHwICAgICAgICAgICAp8aAYHA+NSIFs/1BAKjeHAXei06BAQC40OwTYvn8sbZTLXbT9CrvC7QkF+uhbDeuArpkWtorTaD21lNaw1ko5M1TaVVSpN95mGxJJDMhJAmzPYPZaWueIH+LoHRYIovYWsNJDoZeR2iZ38ySPVHJFkpUoKg56FoTg1SJD1sJfoGxxjp781UVfkyqe8jMETE7+1E45EeSPkL6tl4ErktK6oDyEgiJjCIp1U10FGrSfn0SNa0VmOGbNIM3OiEtWzSzLNYQqA0C6bJbH9Cl9Vgp1FTbP1kqTHi4VfUtGL+8iVMNlOlipgQ+oIOgcD4gowlDFVAQEBAQEBAQEBAQCAbAYHA+DqcQSAwvg47CrOQISAQGB/hDaKkCE5vXsEy+z3cyCWJuEpfZ6JcBlL56hhUOjrxRK6v7+soUim3xXiZelgc9GC9iTg8410Co/FMP0Ls9Xi/XGgyPpPVMVr/d3aPZY22ctdjOP/7tRVdAxZw59wI6kvSVLKO9xEYyXj/rIZxdmgE1LW+QtSODtK0lFxAfOXBGJWOOOWcNIq5T5p6FgfxWN+OdPcJtOyyHdnIZddW0P+ZbYccsFT+MqIvxCPv06cPp06dYvr06VSp8mVUTvmIW0I4VUBAQEBAQEBAQEBA4CtBIDo6mv3792NmZoauru5XMqtvbxpr166VfIOOHTv225u8MOOvEoHIyEgOHTrE4sWLWbhw4QfNsdSbN29ybpnnc5mMjAzatWuHoaEhjo6OH9TpZz0pyRu7yefptnYRxtXe7VmUHImrw3R+Xnwq58K75nAuxuxFz8uKxj2PSgQrJUcZEw498mBQ7fxm8aEEBqTeWUbrFgsQJ3VkHi1ZeWM1d82HkbQ1lCNmb5fIex+B8e44Kpmd5G/XftIUklzm8dINq8Y9OSqbNCaHHuGR76STCdtjS79Re7ibm1cp9GZHwAmsleWjR/LDsfh+19fXx8/Pr/gGIPQsICAgICAgICAgICAgICAgICAgICAg8JUhMH78eLZs2fJBsyo0gZGenk65cuUYNGiQhD0p8cdzZ0zrT+CHU9Hs65ILgyGZgFjkcy4dOjkQljWhCt05Ee9GtzBb1NptRqarqc7SO7eYrylWwHzf8eEEBukxbO2gygRvmVZHbQNN/nvUAdeQTbR7Jxjg/REYXrZqtJNXBpUX8cxtCsle2Kq1yyEmqr70DrfmaxZA0V5EctQZNtgtZOXBQF6+dX0FS1eiDplR8wtIJxk9ejS7du3iypUr1KpVq8S7ujBAAQEBAQEBAQEBAQEBAQExAl5eXowbN45FixYxcOBAAZQvFIEuXbpIvkEPHz78hc5AGLaAQE4EPDw8sLW1ZdOmTUycOPGD4Pk2CIy6loT9dImIHabkRWHAc072bYS5a3ImkIo2eN7dhvE/uzFpOAqv7AIfFeh6KBa3QXVlFTZyhf4jCAxEPHHuh4rlKeRlOtTsggha1DIXEqFwGhjiiA6HcD9mqOURCSGKZ7dJQ0bJJk2FroeIdRtE3byIh9RoTuy6ieZPFqhJskREJAYfZMmUGay9LJeL8sMkvMPXYfg+IZAPcuVPf5KggfHpMRWuKCAgICAgICAgICAgUPQICBoYRY/x5+hB0MD4HCgLfXxOBAQNjIKgLY7AqGvJldLGbAi9xM8qeaUv5NSKqDbAlXvHzKiRFsnvRupMDZDlRJQz3kjYFVualpUfwCuCnBzx15+OdQvx6vxjCAwg0Z1Rql3Y/UzaRxkDNkZew1Y5R6fSH/OrQrKdzqrj8MxS8QTqWbtxZ3t3arxFSKS9SuJNpQrErjdCfWqAVJxUXEnVmI1hV7DNOWleBTnh6K/P9AFxDFceS/XjYTiZytFEoiQC1/TGaNZVJBVsG07FN8wRg/cLgRTEskXe5osmMEQpPImJR6SoTL3KX0C4S5FbU+hAQEBAQEBAQEBA4NtBQCAwvg5bCwTG12FHYRYyBAQCoyDekEVgZEC13tvxPz4WldyyP9IiWWukxrQA8UW1WHjzOot1xKtsEU9OWKEx4BgJ2f1VwGDBGVzmd6KemA9JfciF5cMZ5azJ7qvr6CLJj0jk7MBG9Dr+T/ZZShOuEbHZOG/xzBzzScFvlhb6DjGS/1bqcZCo04Opl+ta9BmHTRQZfFWUfQUt+3ACZqqRSdck4mGrTcfNsXI91MBs/UX22+pIS7hm8NxzGRY2QVi7OzO47J9YaQzgmGzSVDBYwBmX+XTKnDQPLyxn+ChnNHdfZZ2eLwMbmHG+7VaCTo/LrtIi6fDZYUyVBnMlHSr3PkbMqQHkKyFSENsWcZvPR2CkEGQ/COuDcbyvwC+lyvJd9br80KABDRo0QlWvGz/21EXxLX/OeHKGad3NWR+UBmXUGXv0Ipv71yc36quIIRQuLyAgICAgICAgICAgUAwIlCwCI42YfeMYvjGJoXsOMEE9vzTsYgCshHYpEBgl1DDCsD4YAYHAKAh0cgSGuHl98zUc2TYZ49pyZTwyEvFz7EeHWZ78Sy36bPHk8HgNWbWQjEectDHEfKc8ASCOSqiLmmZtXkffIbZsD9Z5HmeSVmZoQUaCN3aGxvwWITdITTv8fBehV8CCFmnhDhhozOIWNRnmdpd93avnOuP0J+eY3KYHmx/Ifq5ucZzQQ/1RlE5T9PI6S3t2ZJGPJA4i+yhbR5P2RqqUfRCAb4QCY05cwKFrHcqQwaOTNhia7yTnrMtRV02T2q+juRNblh7rPDk+SYtKiafp38AMl1fl0Jl2lOO//UgTSSpJBvHHhtLS4gjPUWeWjx+r2hYQgILYtwjbfD4CA0SpL7h/8ywbp4xh7Y2cNqJcC4bPtcFEMYUY/1P8sfMqWYE5KOhhvXI7a8ZmEVGvCbJrifaSuzJkGs/gRogDbb6AqJciNKdwaQEBAQEBAQEBAYFvBoGSRGCkhq+nu85kPF43Ybb/HVbqCh8kBXVEgcAoKFJCuy8FAYHAKIilxARGPUvCWnen+b+38QqOJ618I9r92BNDtTqUTYzltuefnApKpIrmAOb+vp4ZXZSkkQtyHaQ95Ozy8Uxceor7skAHSYO67SaxYY89FsqZjHJq6GpMdWfyFleQebEqjWhve5AzK43yj8TIeMCuriqMjp6Ib+haDHLRjUgJtMNYfwm3ctm6r2y6jdvnbWgi3XoXJd1mz+xxzNziw/O3sKtlMI7VTqsZrllFTtsjjYdnlzN+4lJOvTtpJm3Yg72FcqYmh5jAaGxOYCsTat2/zu3UhujpqFLj3zAueUSQXKcTc7bvZFG/RgUQAi2IYYu+zeckMLJm88pjLCodd+Qo21uq3UGeXB0sjVrJ4LHrOPT6OskJy5ZHf7EX7gv1qEIyvlM0MFwnx2YpjsXj7nZMvgzeqOgNK/QgICAgICAgICAg8JUjUGIIjJRgVnbUY66fOI9ZIDAK63YCgZEbYiJS7rmz/+AFbkbE8FxUjTr1FFGsq0i9+k1p27MbWtXlNqoLC7rQvkgREAiMgsCbHMDaxZ4Y/zoV/WqQkRiF94ULeN2JIf5JEmXqNEFNTYPmLfXQ16xHxXzkAkSvYvC9eJXguATefK+Eik4HOrSq8y7hUZCx5dtGxMugIxx/2o5hXRt8sj7SE8K5etGHsIf/ULr6D6i2McWkeY28UwxEr4jxvcjV4DgS3nyPkooOHTq0oo68nEhaLOdO3EWjfxcalk8nIfI6XgFh3H9RBqXmurQ10EKp0pelxVAcBEZa2Ap0ms+TK6ELpU2O8NTDkuziuWlhrNBuzrzskjlAKV1Wh3ozXb08r0Mc6dl2OlckCrCVaLfSh3OzW8oiivL1O6GBgICAgICAgICAgIDAl4xAySAwXuFn14Fe+5L4N+YuyQKBUWiXKm4CIyXmLNs2HsEz8A4Rj0TUVtWilW4nBo8bRptSfpy4rkCvPhr5b8oWeuZ5nZCEv70FfWaf41WzthhrNUKhVAqJCQm8eP6U+Eep6K/35sQgpU/Wo3ChT4uAQGB8WjyFqwkI5ECgOAiM9ChHWjebzm25kbxDYOQiECturrMumhuTlCVEVNqTQNw97vKmaQe66Nb9ZOSX4CICAgICAgICAgICAgIlH4HiJzBEvLw2G+NBEUza0hz7vquIFgiMQjtOsREYohdcWzGMQfPP8rRpJwZ21UOtwXckx4Vzw+04Ho+1GDE0lUPnOnI5fDPGnynKN/HyeFp2cUFv2yX2jtakype1N1po+3+NJwgExtdoVWFOJQaBkktg5KyYkwXYD5O8CV9nyBdQobbE2FgYiICAgICAgICAgMDXiEBxExiiF+780nYkT5dcZ5f6ZrR1lgsExgc4WvEQGOk8ODCAFsPc0VnuxtGZ7agtrwSf/hTPFQPpufAqKXXH4BH1x2dKU07i8mgVekauINpzNPUF8uIDPKr4TxEIjOK3gTCCrxiBkktgJHHFWgXTnU9zoK+x+AJLv7uC/4uMHP8v36APk8cbUaO0iMQb21nrEkuafIsyNTG2+YWOr07isOIPzgb+TXJFRdQM+2I9ZTy9m+YhtpX2GK8DW9h5/BK3Yl5Qqq462nqG9BwxFnOtanJaKpmdiZKjcF3vyEGPQMLj36DYXJvWrfVoowFX9sdg5fTbZ2Pwv2K3FaYmICAgICAgICAgQLESGBlPOTXWANv/1nJ9948o3P4VLYHA+CCvLBYCIzWE33Ra4KB2mLBjltTLTU5C9JhjA9Wx8Lb4jARGAn+ZNWJkxcPEHOuFwgchKpxU3AgIBEZxW0Do/6tGoMQSGKJH7O3QgJHX5IkKNeb7X6DH9eXMW7QVz+wyJUCLNdy9OQ2VspAS4cwqu6WsOnKb1GzrKTFqqzURU5binVoW3sgpwpZRZ9zR82zs3yCHRkpa3AnwWZswAAAgAElEQVSm9h3C5qBUSjefwM5NI1CM2MV02+2EZChhvuU8+8ZrZkeDvI7cyU/drTlyvzw6No7YWamRHnGeHb854PYQqNwP1wcnMcu90M5X7WfC5AQEBAQEBAQEBAQ+NQLFR2BkEO88FIM5Vdnuu42etUvz+pZAYHyofYuFwEhwpe8P5jzf+hCv4XXzHPpT556ozWvFxaCVvLewTHoiUb7uXPEL4979B/zvTU0aq7Wk44/mGNXPr6RuBklxoUQ8/hcRyXhN68WC8vacWmnwlrZbGao00EC9XqV3NtByTECUwgM/N1zP+RL64AUihR9QVtXGtF8vdHOI+32oxYTz8kNAIDDyQ0j4XUDgIxAoqQRG+v0/6KJmg4dcGIXSiL8I3NWHOqVFPPjDgIY2/rKZyxEYkn++usq4ZiZsfyxrUrWmKr2WHGDzOB1K31yDWfvZeGUxHOUMcLjlwYzm0pfMS29mtzXGPlx8fm1GuUezs1NVIIEzlsr0dk4EVJnp7Y+9YVVIi2RdBy2m+P4HzRYSFLyYlpISuyB67s5Uwy6sjxcIjI9wVeFUAQEBAQEBAQEBgRwIFBeBkR67lwFGv9Fovy+/m1aXLCYFAuPDnbNYCIxXntg0M8VzYhBBC7Tyrh4oSiEhqSzVq8mr+svN9XUIm61HsvxYAA/TylFHtQWqDRWpmvGCuHB/Qh7VpovdIQ4v7EDNvNJBkr2Z3MKY9TH5Y1hKZwV3fOaQ9bma8wxxYQQnpo+ZhZP/S6qJyY5mDaic/IDI8DD+flkHo/H27Fg9Ag0hFzt/sD+ihUBgfAR4wqkCAvkhUNIIjOqpzwl1+4MVcxdyMExcjkx8lKHZ0B2c2vETqlJS4LmzKXUtr5Adn/E2gZESwBwtPVbJvQw0Fwfhv7AlmZdIIWBuC/RW3suGqFr/k9x17kft0qmErNBHa15w5m/lOnP474tY1RH/kUaEgy7qs+5Ifvqu+36iTg+lTvQadNVmIDmj1jBOhe+ht9ybKtF9NM0HvmD7PSECIz+fFH4XEBAQEBAQEBAQKAgCxUJgpEWx1awdG7WP42VvTDXpQAUCoyAWy71NsRAYvMJrkibtnJrg4H2aGa0+cEWfdo9jDruJbWxK717tUa8uJ6QheknIgan0HeVCc6dbuIxs9J5qiBmkp2cgIpFT5k2xrnCQyMPds/0rE7nSlClfltyLp4p4cWUunbo58D/TmTg4zMWypYKsbUYiwUdWMHPWGnyaLMDNdQFGCoLAxod77fvPFAiMokJWuK6AAFBSCAwxSVGuVAb/vZGZpZyiJsbtu2H1y0xGt6+Xo8pI4QmMalicvc/RHrJswpfuw1Husp8XWV1W6s2JuFOYf3eD6RoGOMZJf6g9ikvROzEVB2AAT/YZojjCN/OPSma4xLnSNeJn1Iw3Ic4UER/ftbZmzcbljDWsk/mySo3CeZsfLWwGoy4lYQQHFBAQEBAQEBAQEBAQ+HAEPj+B8ZpQx26Y7jfl9NXF6MmteQUC48PtWDwEBogSr+Ng1Yc550tjNMKGIb060M7IAK0GVfIgCT5kjkl4jFWla9BionxsaJg7+yB34SwNjCPEHOtZYA0M0TNXRmj25Vz73dw4NJImeQSMpMXsZYjBaG4OuUzg7+3fIkg+ZH7CObkhIBAYgl8ICBQhAiWGwGi9mqt7zahXuRKVKlWmUpUqVK1UPs8cv09BYKQG29Gy1RIis/FtwBTfMByqb6W12gxZmddaA9noZE1T6csg2WceFksCyeRamjDbP5RlNXZi1NQWPzkCBiqiaTWf5UsmY6Za5f35ikVoY+HSAgICAgICAgICAl8jAp+bwEi+tYyO3U7R/+Il5rbMKf4tEBgf7mHFRWBIRixKJtptK447TnLJ6zrhT/+jdPWm6Oob0K7nUMaN7oFa1Y+JVEgjbIU22nuHEnjr1zxSP+Sx+xACI41Ix7Zo2bfCNdSJ7jXeN14RCRfH0twsiNnB3kxRzYPp+HBzCmcCAoEhuIGAQBEiUFIIjNImR3jqYUnNAs71UxAY6ffWodd0CkHZfVbF/HQceyvPQKWjE0/kxvJ9HUUq5fY+KFMPi4MerG+XjvuElnTZ/ncuM1BA/+dtHHKwRFmIviighYVmAgICAgICAgICAu9H4LMSGEm+zGvXF+9RHpybovGOZoJAYHy4txYrgZFj2BkkP7yDr5c33tcu4LLPhcAMQ+aecGFpl7rvjcoQJUXh5e5DSNQ97v+dQHolBWrWa4q2oRG13fpgfKAICQzRQ3Yaq2Cnd4Hba/TfEv7MxS4pfsxs2RmfeeH4jG/8CaNNPtwHvrYzBQLja7OoMJ8ShcC3TGCIHu3CUGk0N7ItUgXzUw/YVWYcjXseRSzTKTnKmHDokQeDaudjuuQw9tj2Y9Seu9LojJztFXrvIOD/7J11XJVJF8e/du/aIq6oqIQigoSNInZ3d7t2d7eua/vaha1goNgYKAqChCghoWKALsYSAsu9vp/LBQlB+hLO/U95ZubM98zc+zy/55wz5iNQFWJ3ttoDwhhBQBAQBASBnElAkQLGR/NWVOxxj4pa6pRMJA3g21c/XDzlSaml1bSpXCQPFNJk8vFDDBM//D9dYNlHwEhgZsgz9g4xZtTNxpx8dpreiZy1Kv3izOEls1mx4yreEcVQUq1CJeVyFA7159XLV/gFfpV3qrGCp5kVgRHmzMI6OqzwSt0+rjbrEa5r9ZMXPFLXrbhaRGCINSAIZC6BX1nAkLzYgWG18Tz+jrgS4+97sPbbLNSb7PhezwI0WO7qxILayR2DJQ9F9LLcyuJFazjm+CWB80rS28KL4x3LiHSSzF3WondBQBAQBASBX4CAIgWMwFPNKN/nLtJUcVVjyRMXFmul4P4hVf3mrouzrYAhu617e4Q2NYYTtt0X62GV4oMPdWFtK0PmOGoxeu0Kpg1uhfrvCdQtyWceLjLEyHwITpklYER6s0lPk78MDnB0WNWkC4XGsz4vRSvVoW5VkeKcGbtJRGBkBlXRpyAQTeBXFjDCHOZSW38N388hKWDMUb8b9JUcxkhlGPe/H3FSiFbHX3Klb4UkhYdwb3MOPK7N0F7q8lNOpJ9xObaMKTM2citOLsofk2xw39yQNNa6FutWEBAEBAFBQBAQBKIJKFLAkAb74fU6GEm8Wlexroj03UPXDhvxoRKjzC8xVaMg5C1ChWpVKS0iL3+6ZhUvYITisKwva8uuw/RPjaSPUJVZHebEfC19jvd4iM9a/TjzkPLuWHtqDv/EvPs3maOXlBCgiBoYQdwZqUbbZ4t5dncs1eIchCK+LLKGgBAwsoa7GPUXIZAVAkaEx3r0NGYhP4hU/snT5DgB1n1JLksj5vq01MDoafmC0+1iTiGR4n/EBJVBt4k5rLVA0z08vzWSKhJPNjXSYKpD7F1KgcbbcLs9nurxfhSCcd73N/aG0+nxahCqo0ph5rYP45gz1WQ6RpAjGzo0YpZ1WJTpKlMf4vZ3fRGu94vsLzFNQUAQEAQEgcwjoEgBI7lZhD9biU7tBbhHFfd2ZY1e/CKfybX/lf+ueAEjkDMtKtIndCs+98dQ5Scng0g/mNNNtRevVz3HYaJqHDcFc/9PDUxcVvPi3iCUknRgKPZz69Do3PDMi8AAgm0mU7uZBd1vObKxSZwb0V95YWXh3IWAkYXwxdC5n0BWCBihdjOoVX8DL+Pi1fsfL2zH/vRHJO7lH04YodTPOjaUU2sd7g4zUY95yxHqwBwtfdb6xraqNPoGT/5nQilZMc5wDza3qMMUmxj5ogJDLZ+yr50svUNKgHkfNHuc4dP35oWov9CSswtaUFE2Rvgbrq8axLDTtTlovRn9hz2p3PEaDXY6c2lM9XhHvn44YYxyv9tEUowOZ3y52COlMk3uX39ihoKAICAICAKCQFoJCAEjreSyV7usETCU6HWrDL0P2XB4sGriURiSAC6Nb0jH/eXY6Gqd4MSOcFwWa6N/oj8OLoupk1iWkOQTtpsG0XnGJd5nZg0MmTsl7zAfpEvvuy05dHcfA1R/krYU6c8905O8azqGXjVEdfnM2A1CwMgMqqJPQSCagMIFjIg3nB9fn65738T3QX49FltdZkHTcsnn7kUGcHWyAW13+MX2UaoXZs+O010pWkZPRMAoUKI8ev3mMrFlCZ6brWXpydhim9VGXcDmf52IaS77ITg3uiHd9seTWaBABdRrlyPM25WX+duy+a4Zk7SK8vlSdyp3PEtwAV2mnTJjZddq8lQSyVvODNCm18lA0JjFg0draVBcLD9BQBAQBAQBQUAQSC8BIWCkl2D2aJ81AoYy/Z6rUjLgI3XGLWfp7CE0VY556JcS5H6BjQtms9zsNY3W2mA5q+4P6b/hHltppzcd/0EHOLm6L3ViqrtKvuB56ygbFy9i30tDxjZ7yg7rNhw8MBDVcjXQ0VKOf7Kd5As+ji74hcgqrATzYE4PlhdawemlBvHGzJOvOCp1dahaIvGQEWnQI9Z1bc1c63J0W7iB1RPboV4yJnQ4ki9+T3lw+Ti7N2/hrFsVpt55yN9NRbRGZuwCIWBkBlXRpyCgcAEjFKdVHemw5BZvY4IeEvFCQaUmzLG4ylL9JEIvQx1Z3NiQZU6RP7YuZsyuJ9cYLUv++0HA+J0epy9gfHIQE868itO2AsZz93BwSSdUEuaoRrzh8qqx/Ln8Ii8SVO2q0GQSWw+to1e0wi0TMKp2c6SuUVle2D4hXEUfXbXSfHWz4o5HCOVbzGH3/iV0qSIKeYnNJwgIAoKAICAIZAQBIWBkBMWs70PxAkYQt0cbMKPCIU42usqMSSs45/UfhUpXpkqFQgS/8eHtv1IKqXdjzurVzOyiTjFZ9O4Pn0jeXV7EwBGrsXpXAuUaKpTOG0zAq5d8CCtLw9HL2bBiML/v1af2PDd562KtMPW8wkDl2A5DHRagr7+S6Ct+4pC86Kxw5uF8raTrdoS/5NLaacxcY47bVyhYtirVSkcS4POaz7Jb5+LVad57HHMWjqNNVZHmlFmrXwgYmUVW9CsIAAqPwFAU9UQEjF6XX3CqdRE+eD7Cxs6dT0WqYWDSjNqlf17tSBrsy8Mb1ri8+sS335SpoduMZnXLx0sTiXh5FfPnmnRvqULByE942t7Hwe0FH/MpU0uvAfUTqu2K4iDGEQQEAUFAEBAEcimB7CRg5FLECpmW4gWMBNOShvDq0TWuPfDgzedvlK6qjmZtHQzqqZLwUJFEgYS9we7GbR67eeMfURyl6roYtzVCPbHzdhVCVJbq7I/Tzavcc33Fh7CClK2kgmrtBhgZVCOJAA5FWfZLjCMEjF/CzWKSWUXglxMw2sYU8cwq4mJcQUAQEAQEAUFAEMgIAkLAyAiKWd9HlgsYWY9AWJDLCAgBI5c5VEwnexH4lQSM+KeQZC8/CGsEAUFAEBAEBAFBIHUEhICROl7Z9WohYGRXzwi70kpACBhpJSfaCQIpIJB7BYxHzKxtyF8vYiDkx/ikP1a9y6SAirhEEBAEBAFBQBAQBLI7ASFgZHcPpcw+IWCkjJO4KucQEAJGzvGVsDQHEsitAkaY52461B2DVVisU37vcpQnZ/pT+eclL3KgF4XJgoAgIAgIAoLAr0dACBi5w+dCwMgdfhSziCUgBAyxGgSBTCSQ+wSMSHz3dkR/1FU+JsKtaLWGdJ+1j71jNZOu4JyJvEXXgoAgIAgIAoKAIJAxBISAkTEcs7oXIWBktQfE+BlNQAgYGU1U9CcIxCGQ+wQM4V5BQBAQBAQBQUAQ+BUICAEjd3hZCBi5w49iFrEEhIAhVoMgkIkEhICRiXBF14KAICAICAKCgCCQaQSEgJFpaBXasRAwFIpbDKYAAkLAUABkMcSvS2DUqFHs3bsXOzs7ypcv/+uCEDMXBAQBQUAQEAQEgRxF4O7duwwePJjVq1fTr1+/HGW7MDaWQMOGDaPuQc+fPy+wCAK5goCVlRXDhw9n586djBkzJk1zyvPt27dvqWkpkUioX78+jRs3ZvPmzalpKq4VBHIUAQMDA+zt7XOUzcJYQUAQEAQEAUFAEBAEBAFBQBAQBLIzAZl4IRMx0vJJtYARGRlJgQIF6Nu3L8ePH0/LmKKNIJAjCHTo0AFLS0vGjh1LsWLFcoTNwkhBQBAQBAQBQUAQEARevHiBmZkZrVq1QltbWwDJoQR2794ddQ86YMCAHDoDYbYgEJ+Aj48PZ8+eZdGiRSxdujRNeISAkSZsotGvQEDUwPgVvCzmKAgIAoKAICAI5D4CogZG7vCpqIGRO/woZhFLQNTAEKtBEMhEAkLAyES4omtBQBAQBAQBQUAQyDQCQsDINLQK7VgIGArFLQZTAAEhYCgAshji1yWQLQQMyWfc71zEwvImtm6v8P8nmDzFy1BOSYVaBkYYtzShca0KFHh/kVlzPBiyczrahVPos3BfLI9f53VEEtfnKYZ6h140Uy6Ysg4j33FxTn/G7/dGY6YZZ+YaUCKmpTQUv0eXMTtzhrNX39H26BXm1kmpoSkbPldeFfmOm1v3EdpnLp2U88WfouQTjqd2cviqLc7PA8lXVgXN+q3o3LUTRrVK8s/piSz+Oov/Da5K/hwJJ4LAZ3c4b2bO+Qu3CR93lUvDVUhAQeEziwh8xp3zZpifv8Dt8HFcvTQclQwxSsJn9ztctLDkpq0br/z/IThPccqUU0KllgFGxi0xaVyLCgXec3HWHDyG7GS6dkECb61hy9uuzOxXi+J5FY5DDCgICALZlEC2EjDC3mBreYnbjxxx9fmX/CWV0B22gAkNSpHc11bYG1ssL93mkaMrPv/mp6SSLsMWTKBBqeRaZlPHpNIsIWCkEpi4PNsTEAJGtneRMDAnE8hSAUP6GSfT5cxZupWrvv8B5dBp2xpDjcqUIQB3Z0ceP3LiZTBQtCylIv7h028DufHCFJPvqkEy9CPfcd/8PLeuH2Hj3vt8/H55QWr3ms6oDg0x6tge3TIpfDoLOEpT5YHckwJKo7j7fDdNi0O4xwEmDp3Fnof/RI9QnXmOrqzUEQLGzzwU/uoiy0bMw7HlHo7NrE/JOPdqES/NmdN/BBttPlOwRgu6t6hNqRAvHB7cw84niPxlKlIk8B0lxljjsbMJxXPYRpR+vMeqkaNYfdad0Gjbdbf58mh81awTMKQfubdqJKNWn8U91ih8H42nagq3SOJukPLZyZTlc5ay9aovUbtdpy2tDTWoXAYC3J1xfPwIJ/lmp2ypCP759BsDb7zAVLbZQz0xnTSQLZHjMN0xDI2iOczZwlxBQBDIFALZQsAIe4nlXzOY+9cZXNBn2PwFTBvZAa1SycvqYS8t+WvGXP464wL6w5i/YBojO2iRgqaZwjOrOs1NAoY05CX2dl6EldGmkXa5HPpyJatWQu4ZVwgYuceXYibZkEBWCRjSz4/YOqInU8xfAYXRHbWNPWuHolcqwVNS2Euu/DWOoQsvEyDjV7wrFn5n6VgylTCl7zHrVp2eF2QPSIDeZrweTqJ68vcX8QeK8OHwiI6MP/mJetOPcXalMaW/P3SH4bpClzoL3QEhYCTnoXCv/QwwWULk7Esc/bMO8UrIhtizqKEhy598o9JQc2z3dKNSjK+kX3DcM4F+44/gIYFCbcx5e6UbpZMbMJv+Pch6PJpGO3gDZLmAEcMoyJrxmkbskBuVPgFD+plHW0fQc4o5UbtddxTb9qxlqF6pBEJNGC+v/MW4oQu5LN/sdLXw42zMZpf4c2lyG6a+n4Kl6TBqFMqmDhVmCQKCgMIIZLWAEep+gLFdRmHqKaFyz62c2TUOw9IpUXtDcT8wli6jTPGUVKbn1jPsGmdIipoqjK7iBspNAkb4s5Xo1F6AT2tz3l1N+b1JiPN2pi29wpuIOAdnFtFh9t4VNP09I3wRid/5xcze78K/km/kKabH3H1LaZTT3v5kBAoF9CEEDAVAFkP8ugSyRMAIfcrWro2YdP1foBjN1tzGYqY+JZKMlIzk1fH+6PU/zT8FTDjjf4MeqX5aDcNxvhb1VnlHObtUv2v4HmtFmn8TZBEYidgbeLIZ5fveRSoEjJ9uqki/04xsOhynIVbcW2rwQ/TEh7NdUO1+geB8jdn/8i7DKiWELeXT3Zk0aPY3njpb8Hk0kWoJxagIb44svYbOwnFoZeNAmEifzehXn4JzdhIwIn3YrF+dKXKj0iFghPJ0a1caTbpO1G5vtobbFjPRT3qzE/nqOP31+nP6nwKYnPHnRtzNHu7BltYN2aJ5jAc72lLu14iu/nV/oMTMBYFkCGSdgCHl08O19Gw7D6sveag15TJWf7WhQkq0C+knHq7tSdt5VnzJU4spl634q02FrIu8ywarTHECRgR+V/dj+tCfWJ0gD/lLatF9ZDdqxclRjAy4h+lBK159lRIjKeTJV4Ka7YfTX69UktTSKmCEeR5jxYbrvA6Xjyb55wEnrpThwFsbBpbPCCdJeH9nMysPPyHwnTUnblTi2Ls79C6TEX2LPhISEAKGWBOCQCYSULyAEYTN9Ho0/tsrala/dTzMk7ODUEkuEkIayPVxdWm9uzKH/R8wqEJqoYTzdHldtBZ5RDUsP+I2XnubxdavSG13SVwfeNqYCr1vIxECRtJEI7zZ3bEuY7zH8tDlL+r/cHpvCPfHq9NE9vq/SHvOvr5E10QFqxAcFhvQ8GAbrN02Uj9eWkEwDsua0+xAU266bkxkjAxyeAZ0E+m7FQPVSThlKwHDl60GqkySG5VmASPIZjr1Gv9N1G7/rSOHn5xlUPKbncDr46jbejeVD/vzIMFmD3NZip7eVjQPO3KiX2URnpsBa1B0IQjkVAJZJWCEOK6iZYP5PIyAkp0P4nh6CFVTVEorBMdVLWkw/yERlKTzQUdOD6lKiprmVCelwG7FCRifsV7QlzHbr+IWVIlaWmUpQB7ylzZk5oHt9KkSezMa4riWQeNO4hMmhW9hvHXxILCSAf0Xm2I6Sj3JWUV476ZnhzW8NtrDrd0maX5RFvJgIurNHVjjl1ECRqzJwdajUWvtwabXQsBIwfJM0yVCwEgTNtFIEEgZAUULGBGem2muNYUHsiR4NFnq4siiOimLBY/03YFRvf0McLRlfKoT8oWAkbIVkdlXReC1oy3a4+9huM+Lm4kWrPzCjQHVaHXsE/A7XY484cyAxB9UJX77adXkItOczeOkFUn4cHk8Bu138bLyFB7KxI0fRJLMnmfK+8+1AkaEJ5ubazFFvtnRXOqC46I6pGi3R/qyw6ge+wc4YpuwJojEj0OtazLUtjn7n15kWJwbzpRTF1cKAoJAbiCQJQLGl3tM02vKRllAZ/G2HHC1YGgKv4e+3JuGXtONyJsewNViKClsmhvcleQcFCdgyEyI4NkqHXRNB+DoPJ9aKVGPQmyYoNmO55t8udo91SHAafKdEDDShC3bNBICRrZxhTAkNxJQrIARgs1EdRpvkyXWy97sbsLLbnLK61BI3nB00GSCl59gTKqLV2SsgCH54sndW2+o0d6YynF+/H6MwChIyIv7XL75GN/PBflDrxUdm9agRBJhptIwPx5aOlG2bSfUiobjZ23GObtPKLfsT9e6cWsGSPjsYYO1gxveb8MpVVMHfUM9NCsWTaLauZQwv4dYOpWlbSc1iob7YW12DrtPyrTs25LS7/34HBkn71Lmn7xFUa5ZnTLR84v46MPzNyHIsmcgDwXLVENdOZXKwJdbjNJowd6Pxhz2vcEg5cRyAOQ3F7Xnu8nXSTFj1liZM9Ow5I9zk7zn9p6LlBo4nLpReZwR+F2YTZdem3CUnTxTYTDHLWZQuzDkLaJEjRrl4j9ASz7jYWONg5s3b8NLUVNHH0M9TSoWTSI3QXb97Ss8VepI99rFIfIjT66e46ZbCKU1G9LSRB/ln6WrSL7gefcyt51eE1aqJvrNTNDnAPWTi8BIrZ3SMPweWuJUti2d1IoS7meN2Tk7Pim3pH/XusQvNSPhi+ddLt924nVYKWrqN8NEHw7UT18ERojNRNQbb4uq7QG6bPKyY3KK962EN0cHMTl4OSfGVE8QZSHl3ZGWVBl0i/J/3sVte9MMj6TKjd/1Yk6CQG4koHgBI5xnaxqiNdcxKq1AZeoDnv3dIH4Np6RAhz9jTUMt5jpGtWTqg2f83SCVv6G50YkyGioqVKxYEVtbW4XM8MMJY1QmVeGS90FapKQofKAZratNRf2qG1sbKsZnQsBQyFLItEGEgJFpaEXHggAoVMAItWdWbQPWv5CTrzrTjqfrDFDMgQIZIGCEB+Bw8QiHTI9y4rwjH0r157rvUVrGKaQRT8B4cB6tg4MYvcuR6NKhUfMuXHcUe05tYaBa9JOuNBjvOyc5uP8QpqeseRnRiKPvzCi1tjVdNj2JOrGBYh057XOenuXzEv7CjHkjprPfS5Vug7vSRCUMhyPr2HE3lHoTjnNhY5fvBS+lwd7cOXmQ/YdMOWX9kohGR3lnVoq1rbuw6Yn8zXix9jvZZ3SflQtNif4vCtTqy4yRPeg/sjta0fUKgt3O8L8tf7N05wNClDqw9OBuFrVRTsU2kuB3uC1qQ24QVmcDzx9Po0YSqUMRHhtpWnsadpLo7vNpMnz3MTYM0aHkT3KMI7z3M6TXSqxcfHgf1bYolVSVKZIXCmnN5sLJkahGCTLhvDCbx4jp+/FS7cbgrk1QCXPgyLod3A2tx4TjF9jYpZL8wVkajOe1oxw6fooz56zw/Bf097ziTit75vXoz2aHsO8MCupO5vTFv+isnHBikQTc3sC4EYuw/FafLu2bUJ3n3LzgwG+t9XDfd4bXiaaQpMJOpAR73+Hkwf0cMj2F9csIGh19h1mptbTusinat8XoeNoHi57yhNrIgNtsGDeCRZbfqN+lPU2qw/ObF3D4rTV67vs4IzcqDSkkodjPqo1B7GbH7uk6DDJos8uiVgxVJ+FYsDm7Pa4zqmpyOWipWKbiUkFAEMgxBEPYr20AACAASURBVBQuYATdYbRac/b4yxCpscTFmelFH3Dx+iPc34RTWk0XA8OG6KmX+SEtJOjOaNSa70HedAkuztMp+uAi1x+58ya8NGq6Bhg21EM95q1BjvFC+g1VtIARfGckNdp48NdLawZ+T0kOxXFFZ/ofekuVMac4N0OLmPcRER7rqKdzgrHPHjGh2o83IREfvXnmHRinrgbk/a0GOhql05zmmC4BQ/ay5M55zt1wwPt9OMUqqqJt0oteRtUolhdECkn612xyPQgBIzlC4u+CQDoIKFLAkL49QONKw3kYZW9+jE/6Y6Ww6kHpFDCkgdzduIKT7l5c2XcRH9kLlJ8KGEq0bFkAW68adO1SH6UQN+5cvojdm+gn8ooDMHM4RPeK33h3eS2rzzlx9/AZnKOehfVYsqg8FvbKaH+9woFbbyBPfXb63mdU0auMNujAvpfVmPXIlbX60U+EX24zppYxu98Wo90RTywGKJMv8h2X167mnNNdDp9xRt71EhaVt8BeWZuvVw4g73onvvdHkvdYBzQGX4060rPqzEc8Xaf/g7gU5rwIbd09GF19xu5WyZ9tH29pSvzY31yVEfciKTfsFt77m//kzbms+GMPmk66giyRJOZT1mgqm3cspW/tEklEmsiu/MT5Dsp0tQyDRFNIpHywHI1Bh328rDaLR65ricU4hlrGu3lbrB1HPC0YoJxP9pTPw4tWON5cx+RtTlGCUs0Rf1LFxpE/+g6ns2F5Aq02MXP9LT4Dpftb8vxouzinokgIuDyF5h224d9qA1ZnpqAbLQpJPtxgRpNWbPKUzzD+KSSpszPy3WXWrj6H093DnJEvJPSWLKK8hT3K2l+5cuAWb8hD/Z2+PBxTBUnAZaY078A2/1ZssDrDFN1oppIP3JjRhFaxRqVewJC+5UDjSgyXb3byG5/E36o3GVYrLNiasWpG7HqXB/2tXjyYoJrmm8R0fH2KpoKAIJDFBBQtYATdGUnN5vvkp6IVNWRwJymXzJwJK/AfIV9jYVRqt5yjh+bSrFzMw24Qd0bWpPm+qJYUNRxMJ+klzJzDKPBfCLFNK9Fu+VEOzW3G96ZZzFgRwytawIhwX0s97f30dHBhSUwac/gTlmjrsu5zPiIqrOSp/QzUoyNQZYKHWtcP7PI5T6cf6ncGcq5rdbqd/xIfVUNTAmwGktb6m2kTMKR8cdrN5CHTOeQSStFKWuhqlCXshQtO3h8ppDuWvSc20DFgCuqiBkamLm0hYGQqXtH5r05AkQJGmOM8atdbjU8U9JL0ufKCE23SfA5IKl2XTgHj+2iBmLf/gx6Xw5IRMKB0t/3YHR9G9Zik/9Bn/K9XY/60lD3mQoURN3Dfa4L8RNhg7o1Tp+nOt1H/Uh1+lnu7u1IxzxeeWpzBqVQrehipEGLWGuWe14lAhWm2bmwwjHmlHchpk4r0tvqPIh3P88aiM99/Y4PvMU69KfKuVRl+9h67u1Ykz5enWJxxolSrHhipFIbg+0zSbMJW2Vv3PyZy321LguO1wnBeqI3+iV7YPVmJbmpP9vhkQTeVzpwLhtpr3Xg8SyOZwmWhuO0bScdRx+WC0fdPRVrO2cr2Bd1Qk71K+OGTnIARiFlrZXpejwCVadi6bSAW42lMKvbG6r8idDz/BovOsXcq0jd7qf/HKOxl49UchunFbQxUi+YveYtpu+oMvv7jupC8O0M/rV6cjmjPUY8L9JeJInE+n28MRa3VIT78IGCkzc7ge+NQb7oTubuHc/bebrpWzMOXpxaccSpFqx5GqBR4x5l+WvQ6HUH7ox5c6K8cvwL+5xsMVWvFIblRqRcwwhyZV7seq+WbnZJ9rvDiRJs0FzP7wcWSl/zPsCp/PoaCJifwu9EnzTeJqfwiEZcLAoJANiKgWAEjHNdldamzWF4MnHKtWbBjA9O6aVEqXySfvW04tXo8E/a5Rgnd+fWWYXdnIbqyjINwV5bVrUNs0wXs2DCNblqlyBf5GW+bU6weP4F9rlEt0Vtmx52FuilLTclG/kirKYoWMAg8jUnlsVQ478OxVvL70EivjRho76XDek3+N+0ta59bM1JF/nv9/ngzVOcbcst1fRKRhFIiIyKjU2xDsZ2qRUvHNfgpVMCQEmS7DBOjpbjrTGTXodX00Sj2/WVPZMBdNv05hHlWGqzZpMT6sT5sFkU807pkk20nBIxkEYkLBIG0E1CkgBHyYDIajbZEhcpDaQZc9+FI3PyLtE8jBS0zSsAIwmqIKiaH/0lGwKjMlIdubExQPVLy6gBtNIZzU/a6pWhHzF5Y0L2czPxwnizRRnup7FV8Lda4OTJb48fKUqHOK2nddAEPyg7m9P39dK8Y8zD8CYvOf9DZIhQM9vL64Qi+nzwa9VZBG3nXa3BznE0iXct+vvHe1hSNiQ+JpDidTjznXB+l2EiHUAfm1GmE5Sgn7OdoprpqevjT5dTVWoQHeWl6zJ+7/aImnuwn1Ptc1I3diqvRtVNiWqj2Z9/FPQzXTJiXkJyAEYrzytY0XfCAsoNPc39/d2IxWtD5j87IMb7m4YhKsfMPPEmz8n25K4UaC5x4srzu9/DSKP8t1UZ7iQyyAfvePGR4VH2PMJwW1kV3hSclup3nhXnnOJEZ8olEem9Gv0Zix6imzc7wJ0vQ1l6K3N1uOM7+USgKc1pIXd0VeJboxvkX5nROWJMs0pvN+jXSfoxqyAMmazRii3yzU3rAdXyOtMw4ASMqyqYSXS2/ypLQeej2d4JTaJJdVuICQUAQyAUEFCtgfOZS98p0PCtLCi1BV3NvzLqVix8NKHnLyd616Wsue1FRgKa7PLEaXZX8ny/RvXJH5E27Yu5tRrcE50BL3p6kd+2+yJs2ZZenFaN/kfQ4hQsYwdaMUTPBeeULbIYpkxcJr/YaUWtNM+7cqseiWkOR7PPBsnd58hKO61JtDC7OwNN2FJWTPb47hAcT1WnuoGAB48tdJtQ15pTBIeyODkz8VBzpFx4sNaH12icESxtwUhyjmmnfgkLAyDS0omNBQLE1MGIfYGXkC9DyjD/XeyimmrPsATNjjlEN4tZQVVocSk7AqM48R1dW6iQMUwjkbJeqdL8gu4tRYtTd5+xuKqs+Kf+BrBP1ANyIo+/v0z+p5/vIUMLzFqXQ9x/RCN7bn2DRgCHskjXXWo+H4wzUYsoChLuyVLsO8q6P8v5+f5LqWvrxEoNqduTYR6DuGp7azqZWdARJiO00ahvfZ6brfcarpr7mQNDt4VQ3PsAHCtPu7FssuyZ9jvoPe1MazLOTCxk9fhP34+aU/G7M6mvmzIpX4DM5ASNaOAgNJ2/RQrE3nxHvsT+xiAFDdkU9/Gut98BxhlpsakLgKZqV75OEgBGJ71YDVOXnjrLN95H8pJxQO6bXqs/fL6HuJm/sJ/+Y6pDcKSSRqbQz3HUp2nWWRM2h0dH33P9hIYViN70W9eVG4W0/mR/cGZnOY1TDn7K8rhbRpxZToOUZ/K/3+EG8Sft38BduDFSl1dGPUKwzF/wSC+tNe++ipSAgCOQMAooVMD5wwkiJftayUtZarPdwZMb3H9pYXlGpljrLeS77L71t+NiOp9rHExgp9UPeNMFv9PemYTgv0kZneVRL9Lb5YDu+WvzouJzhllRbqXABI9KTDfW0+F8nW1xX6lJYGsCJtmrMrGGJ+9aqnGxenenKZ/E92Y6SyE5Gq0nf/w7jdaptdNTsz6aYFQKGhFf7TdCY/jsHnpnT5/tbmUTsDHVkgW49VnoZcfK9OEY11Ys1hQ2EgJFCUOIyQSAtBBQZgSF9Z0qzyoO5F10GIqkHurTMI/k22UXAkOC7zQDViY5RIo7JaX9u9JSJOKkQMGImGxGA7akd7Dh2j0+VG6PqsIbNDv/Jb44cZqAWE8CRCgFDFjHgvFgXnWXuQEVG3XJjd3NZeGUINhM0aftsGU+vD6XyTwppJuWLz5d7UbX9Gb5Qgm4XX2HeQZ48k5qP5KMduyYNZMLR51EV4KM+ysO57LKHtmViFJ2UCRixGG05tWMHx+59onJjVRzWbEaO0QOHGWqxkSZpEDC+F5skH81PBnArkZovyQkYqbUzWQFDJk4YqjLJEfI1P0nArURqU6RXwJC+w7RZZQbHbvbEhZLUOD/etcHcHVWTZnv9ZQU2OOVvRa8MK7CRZqNEQ0FAEFAwAcUKGB8xa6VEzxuyNA89drywZVyVRH4MQ2yYqN6YqAPXfu/F5ZenaCsxo5VST+RNd/DCdhyJN409ven3Xpd5eaptBkauKdg5qRhO4QIGHzFvU5kRJc7ge6YdJT9a0L3mSIqe8ORIq2J4bdSn1l8NsPLYSZOibznQqAarWj1IEHmZ1ASzQMCQCTCtVRlf1gzvE8mJLBG4r9NDc25pIWCkYo2m9lIhYKSWmLheEEgFAUUKGCR4K1ukvRl+l7pnXGG/n847uwgY8OlCRyp1ucRXCtP+3FsudZFFIqRCwJAG8eTwLMYsOI+000p2rhqMTql/Y1NI0iVggOTNETqoDeJqKBRueRDPK0Oo/PUuYzS68naTG+d7VvhJAc2knfDl5iBUWx7hI0XocP4NF+PUl0jFkoXId1hMak6X/3lGixh5MNjyHJuJMcdtpkzAkAY94fCsMSw4L6XTyp2sGqxDqX9jU0gyQsAItZ2GZoONvCIPjY/6c6//j+W8khMwUmtnsgJGqC3TNBuw8RXkaXwU/3v9f6wfkV4BI0HEE0XaY+Z3ie4ZJjIEcXtEDYz3v4eCrTB7d43uigrmStViFRcLAoJAZhJQrIARhNVQVUxkEZjUZq37Y2bFVHmMO0npG/Y2+INRj5CpxJwMuEXvglYMVTVB3nQt7o9nfS8QGb/pXhr8MQp50yQE5swEmkV9K17ACOH+eHWMbRfhbTeakneGodb9I//zOk/XMhDuspg6ekfpaefKKs2nzK3dlLuLfbAeHCetNklWWSBghD9hqbY+5mOf4TA14dHjPxr65WpfqnZ6xy6RQpJpK14IGJmGVnQsCCg2hQRCsZ9dB4N10ZX9ygzkynNT2qQikyDtPkurgCEl/NMn/itRhuJRWRPpTSGBz5Y9qNLBnH9l58A/dOPv+rIaDikUMEJc2Da4ExPNP9Fmpz3nx6ghz/CIUwMjnQKGbI73JmjSdLvs9ZEGi50cmfrxT2r3+8put+O0T6O/Qu1nUdtgPS9+egKNhDfHhzMraBEHRldPus5G5Av2t6/NiOuyM1OgcLuzvLHsGp2ikLyAEeKyjcGdJmL+qQ077c8zRi06T+ZTxgoYIQ+noNlwM34ykstdcVpQO9pfsSv5ZwJGWuxMVsAIecgUzYZslhuFq9MCascUmo0xK90CBoTaz6aOwbroor1lGHjlOaYZttm/cLVvVdqe/AxlBnHD9zAmJdL+7SBaCgKCQM4koFgBQ8Kr3Y2oMsYuKkJxjLUnO5vIUkATfgI5ZVyBPrclULwbF/3M6VDiFbsbVUHedAzWnjtJvOkpjCv0Qd70In7mHVKQspAzfRfXasULGJF4b9ZHc2Mr7j9bgmRebVq7rMTjxgAqyoI5Qx4wScOI25NcsR/lRV/V4RQ/7cXhFP3QZIGAEfGMVTq6HB/mgsNM9WRrlEVFxHZ5z24hYGTa5hECRqahFR0LAooWMGQFC7djpDGBB5Ey+gUx3uvJtRFVFHAEYtoEDOmnq4wy2kbrG+fpU0H2q5Z+ASPgiBGVBlkjKT2Aaz5HkBfATomAEYr9fH0MVrmBxgqeOs3/Xp8iYwUMiPDcSCONaTh8g7IDT/G/b5OZWvQ4z3Y3+8nRpz/fUbIUouaVB2MtkZVe8MJ+cuJvCT5bdqf6yN859nQfbUolXS0r4EgTKg66HxWFUbCVGe+udU+ZgBFqz3x9A+QYn+I0v1asqJDBAkakzxYMqk9GVhmjgPFhXtwYRFRtzzifJAWMNNqZrIAR6cMWg+pMlhvF4Rc3GPSjUWw1UEVe0iMNp5DI5hfpzXYjDSbINzsFjffieW0EVVJfPiXRB4SYU3eSzicX3/CCgCCQ2wkoVsCQv5nXrrsMT/JguOsFNqNVEqlR4c/hhhUZIjtGWn0ZT5wXolUoHJfF2tRd5gl5DNn1wobR0SdcxPOR/2EaVhwSddy8+rInOC/U+kH0zo0+VbyAAR/PtUdlcEFOPF/GI6OGXJ36jPtjq0T78ws3BlWng9dq3I9F0qvWZrrYO7PwB7U/MW9kgYBBIOc6qzKEg3hd6JZknTO5tdGn6SytIFJIMnEzCQEjE+GKrgUBhaaQROEOwnZBIxqudJWH/5frxVH7Y/RXScFTjeQ9t9fO42bDdSw1Lp3KNIb4x5+VH3Ebr73JPYwH82hRI1rfmICT9ejofNX0ChhB3B5ZE+N9AVSfZYvzWsPoY9JSIGDEfXNuuI83D4bHeRj+xLn2ynSTHe+qtQ53h5mx4ampqoERvSekgVwapE7HY4GyJF7KFivLECsX/vp+3mga9k64K8vr1okq7Fhp/H08tjVK9Ii48CdL0dZeQqHFj7BZok9i77dko78/3hzl/neQlVRRW+yCy5I636NRznesRNdLXxN90xU3KsJw3xseDJdVII/+fDpHe+VuyDG6x3+TkYYaGITaM1vLgHW+spPx6rPp6V0mfy9OIh8zroChs8UH+4nyom1ptTNZASMqEkoLA7lR1N/0lLuT49T6kBsVK2DobMHHfiLV0lD3JMh2AY0arsRVvtnpddSeY/1VUiBYSnh/ey3zbjZk3VJjSifUsSLcWVdPk9lPoeLou3juaprkOknDShVNBAFBIIcQULSAQYQ76w01meUMhVoewfdq9Bv7uLzifO9Xm2mH6zoDZHGWEe7rMdSchTOFaHnEl6sDKv5wHyOLXNMyWIcv1Zhp58o6g4SnbOUQx6TSzKwQMKJOxmt2jxlX+nCg4xEGONozM05KUODZzlQbFM7Wkxos6uPCWp9b9P0xCzSRmWaFgCEl4Ew31Ad/YrWrFeN+Vmj9yx3+rN2c/70TRTxTuUxTdbkQMFKFS1wsCKSOgOIFDNnJks/Y0bs54y0+RBmbv85ETl1YT7eqCePYY+cSGWDNtgnDWf9pDBfPTkO3RLLnWCUAEYrtNE0ayBL/gbJDrfA5YJx0NIE0GNc9w2g79gwl17jx+PtRlJ+50rsq7U5/gRLdufTKjPZxalEGnjamQu/bSKjOvMeurNSNfwqJxN+MPpo9MfttNJb2O2hXLuapMM7bGQzZ//YBw6LiGON8gqwYomqC7ARXfuvMCffYStNhXocZ3HAIp2V/U1uMi8sS6sTgDHdhsXZdZC9+MNzP2wfD5CGSyXwi3NbTSGsWDrKq6eqLcXGO02dyjRP9u6xAaF10lnmSp/4eXtqMTPw4ssDTtKrYmxv/VWLQGTv291D+8YFX4seRrrUZdDEICjZh69ObTKgRU7U0iJuDq9HSNBAKtuDoy+v0V8oL4YG8+fo7vz0egarJYeQYT+Bu3if6GNUwvA4PpuGQ01F/iy+KyBSTozRWGojNt8SOUY3Afa0umnOeATps9n7EpKgbiAjc/26C1vRHUUJLsRabeWgxCa3v96SRvDLtRp3BF/kXqDbbHtc1elE3u0FWQ9JkZ+wbQpm73/Jg2I83yRHuf9NEazqP5Eax+aEFk2KNIvKVKd3qDOai3CjsXdegl6b76DCe7ehN8/EWRO32/HWYeOoC67tVTfqtYmQA1tsmMHz9J8ZcPMs03RI/ipWfLelZpQNm/5ZlyA0vDppEhTGJjyAgCPxiBBQuYCAh4PwQ6nQ9yge0WfnElnla8X/nI9zWoFdrLq5FW7LH9TIjq0W/oJEEcH5IHboe/QDaK3liO4/4TSNwW6NHrbmuFG25B9fLI4lpmtvdmhUChsR3Gwbqa6g5sjyXbnbkvvMy6sZxpfTtYVpUn0yR0VrYnNbAwnMPRkm9UYnnoKwQMIBQZ5Y1NmBdieXcspiJwe+J3OhFvOLMmOYMvxxMyEdNjosUkkzbWkLAyDS0omNBQPEpJN+Zh7/AbGYvhm21J0j2nwXV6DRpMsM6NUGvbi1Ufs8P0jD8Xa5hduwg23daUbDnOg5tHkndVIsXstfZTixvqMuiJ9EWVOrD2tW90a7yB0qlipAPKV8/+uHz3Atvbw8crp7krKPsvM5qzLZ/xhq96F+1CE821Fdnhiy0Hl02PrdjSo3Y6JEvV3pTpd1pvpCHWjMuc31lG5Sjn6sj31oyr2tP1vu1Yfv1I/ypVSzOEvzIxT7V6XRKdgC8EiNuurG3RYJTOqT+nOquTp/zsqdKKKDejXE9ahLhbs3t19VoUeoyO67KbK5CjzmDUf6nCAM3zcUw/CJ9qndC3vUIbrrtJWHXie4F6QfO96xJ17Nf0N3gwcNpCd7Sp2EDSV4dpK3GMG4U7IGFzxk6JlZ4UXb0qGZ9/o7SmirTYfEOts7pSLWYG4uwl1iuGkTv5daEUJYuu+9zclRMLRBZGwlvDreh+pCbhAOqAzawokNB7EzPUmiOGSvUrtFTvQ9yjAVQ7zaOHjUjcLe+zetqLSh1eQdyjD2YM1iZf4oMZM9cQ8Ic56NVbxXesliCYTd5vr9FnOrwH7nYuzqdTssgV2LCfQ+2Nor2b6gL69s1YNbdr1HECml2ZmS/9jTRKMybu4fZefk1/t6eyA7WhfLotDChz5rdzKpsSfc02PnxYh+qdzqF3N03cdvbIpEc6lBc1rejway7RFlVSJPOI/vRvokGhd/c5fDOy7z298ZTbhTldVpg0mcNu+cYpCHSIZwXZjPpNWwr9vLNjlqnSUwe1okmenWppfI7+ZES5u/CNbNjHNy+E6uCPVl3aDMj6yYiXsju02LeUqrN57HzChLohGlYmaKJICAI5EQCihcwZD8x77k8qSntd3iSr+5srl1fSYuYlxEhrmzr2ZiJV4rT54gNhwdUiVePQPL+MpOatmeHZz7qzr7G9ZUtiG26jZ6NJ3KleB+O2BxmQJUYUT4neiZ1NmeFgMGnC3RS6cLViHxUHHuPZ5sbxI8KjfRha301JntK+VZ1bfzI1u/Ti+ST12Nc33xF9q5H/gnDbcsAJriPx3xH3PuEPBQoVR0drUoUTZhK+smLx65v+BrbCWFuWxgwwZ3x5jtoEUejz1OgFNV1tKiUsBNZcojnHvo0Gc35wp1Zuftvxreqzu+y92TScAIen2Dp2Ans+dQH03Uwrd8jxppvwbhcBTR0NSj36yy31C3ONF4tBIw0ghPNBIGUEMiSCIzvhkn47HySdUv/5tBFB97KjheL/uQtVABp+H+Qpzy6nfowYvo8xhgppSD0PMGsg+1YOXIOp2/fwjkgJUQSXFNhJLe99tCs4EsurF/PsSvnOHlPVtxS/smrYky/Hj2YtGgchiXzguQTTkdXMG/tAS4/kz0F/05VXS2UI1/x7OU3NHvNYt3KcTSpECN6RPDy7DJmbzjE6fuvY38AC6vRulc7Wg6YxdQ2sREIka9O8Wf7gex5Gg0rrxKNJ2xi/+pelLf9k7otdhH13F/YgFmntmNgu4FNh05z/3Xsr2Jhtdb0ateSAbOm0kb5Z6k7El7tqk+VCYXZ9fwOo6umIYfgB+TBPJhWh0Ybgxh4xQvTNokcpSp9y8EmNZlTtD89//DH/u4d7N8WooqmBipF/8XX1YWX/0Jx3eGs3baa0Y3K/7guvjxkcevmLLOTSRhAUR3G7jdjYx9VChPJq1N/0n7gHmIxNmbCpv2s7lUe2z/r0mKXPFKnsMEszp6dSP7Di1i5/QC3v7u+BOrG3RixcjMTy19h6Zw1bDvjHC1CyJSDJgz+cw6r5nagkkyL++LEvumjmb/vkTwSIfqjZLKAvStKs6DhNLzVWtJ7wEAGD+pJk2rFyJtKO09tN8B2wyYOnb5PrLsLo9a6F+1aDmDW1DbEc7f0C077pjN6/j4exTeKBXtXUHpBQ6Z5q9Gy9wAGDh5EzybVKJaCyJ2kdpnkszMn1y3l70MXcYi/2SkgDec/8lBetxN9Rkxn3hgjlJJcmmE4zKmF/lp/Wh5w58rQxHLQ07DXRRNBQBDIcQSyRMCQUZK8x3rzFMYtPM7Twnr06NcazULvsL9izp2wZszaup157SsnWkxR8t6azVPGsfD4Uwrr9aBfa00KvbPnivkdwprNYuv2ebSv/Gs9TWaJgPH9RK5yDL3pzYEWCStBx6YeF2x1hrfXevx4al7wfSZpN2GrLCMzJZ9CTdnpZsWYeKE1wdyfpE2TlHdC051u3B1TLdERw19asGLceFZe9uMbv/FHzbJEvPThfUQBqnddzoHdM9B1H0dNoz34R/VQkSHX3TjYUkQypsSFKb1GCBgpJSWuEwTSQCBrBYw4Boe/56mtHc9evMU/MIxCZZX5Q6UGdfS1qZyep6Y0MMmYJrI3yh64eLzg7T/hFK6ginY9LZQTUcxTPV7kJ7wc7PEM/4P6DTQp8/0+J5JAV2sevCuBdkNdVIqnV3D4iEX36gwI3Y6HZf8UpZ2kZC7SwKv8qdeWY3VO4nm+N7LsjvifCF5ZXeF93Q7ol5HNQUKQjx13H3ngFxBMQWVN6tbTRatqaQr97IE6/D3P7B7hFVoO7cb6VC0e/+LIT1442HsS/kd9GmiWib3RjAzE1foB70po01BXhXRjjDs5SRAvXexwevUf5TTqY6heivyhfji/LIymZrlEb3Yz304JQS9dsHN6xX/lNKhvqE6p/KH4Ob+ksKZmJryVCef9U1vsnr3grX8gYYXKovyHCjXq6KNdWSbc/PwjK6w7QqMtJ2ptwenKRNSTzjxLyXIU1wgCgkAOJpBlAkYMs3B/HK2ssPcK4GvBslTVaYaJgUqKxN5wf0esrOzxCvhKwbJV0WlmgoFK8t+BOdhdSZqeJQJGbgT5fU4SPnvcwfKGPV4f/qO4cg3qtWiPUY3EoxpzNYosmpwQMLIIvBj21yCQbQSMXwN3jpql5O0xOtaeQcUzz9hvkkikRDpmE2S7BwlhAwAAIABJREFUkKatz9D26iPWNEhRUmk6RhNNcw+BEByXNKL+JmW2O5xnVPVf6y1l7vGjmIkgkDEEslzAyJhp/PK9CAHjl18CuQ6AEDBynUvFhLITASFgZCdvZCdbQnFeVp+Gx7vzwHFpvMJWGWNlOJ77+tNuUyW239xI2/LpjRbJGKtEL9mZgISAy1MxHvyIXucvs7hRyWSjNbLzbIRtgoAgkH4CQsBIP8Ps0IMQMLKDF4QNGUlACBgZSVP0JQgkICAEDLEkZASkn504smEXdhJV9Bo1QjVgHyPGnkPb1JXTfZUTOec+I7iF8nR7P7ofr8U2s+W0+l4XJCP6Fn3kLgIR+JlPotMML7odOMmCZmUyaU3mLmpiNoJAbicgBIzc4WEhYOQOP4pZxBIQAoZYDYJAJhIQAkYmws0xXUfis8WQ6pMd41lcov0BnpwfSpWf1flM9xwjeHNlFRP+CmT4kU10UhKRGOlGmus6kPLh6gwG7y/HrC0zMRZCV67zsJiQIJBWAkLASCu57NVOCBjZyx/CmvQTEAJG+hmKHgSBJAkIAUMsDhmBENs51G+4lqff5DxKGi/l3Mn5NIs53y2TMUnDgogoWILCyVVwzGQ7RPfZk4A0PIiIAmJ9ZE/vCKsEgawjIASMrGOfkSMLASMjaYq+sgMBIWBkBy8IG3ItASFg5FrXpnJiUkJ8rbl0+yUF1RrRvH4NSmZq5EUqzROXCwKCgCAgCAgCCQgIASN3LAkhYOQOP4pZxBIQAoZYDYJAJhIQAkYmwhVdCwKCgCAgCAgCgkCmERACRqahVWjHQsBQKG4xmAIICAFDAZDFEL8uASFg/Lq+FzMXBAQBQUAQEARyMgEhYORk78XaLgSM3OFHMYtYAkLAEKtBEMhEAkZGRlhbW9OoUSMKFSqUiSOJrgUBQUAQEAQEAUFAEMg4Ah8/fsTZ2Rl1dXWUlZUzrmPRk0IJ2NjYULBgQfT19RU6rhhMEMgsAv/88w9Pnjxh2rRpbNiwIU3D5Pn27Vt0abqUtZdIJCgpKdGpUyf279+fskbiKkEgBxIwNDTE3t6e3377jXz5xAkQOdCFwmRBQBAQBAQBQeCXJBAREUFISAhFihShcOHCvySD3DDpL1++kCdPnqh7UfERBHIDgZjvpnHjxrF9+/Y0TSnVAkZkZCQFChSgb9++HD9+PE2DikaCQE4gIFJIcoKXhI2CgCAgCAgCgoAgkJCASCHJHWtCpJDkDj+KWcQSECkkYjUIAplIQAgYmQhXdC0ICAKCgCAgCAgCmUZACBiZhlahHQsBQ6G4xWAKICAEDAVAFkP8ugQUJ2BI+OhwlrMOH5EkhTvvb9Tu2JPGSj+e3yn1P8eYnkt5XKQdW8xX0bjEj51EfHjCzXPmXLzrgu8bfwLDClKqQkVUajWiffeetNNTIn1VPiIJsDmDheu/SJOYQ77Cv1G6bAUqqdVFp0ZpCubYpZU+f+W8aYfx4tJmVmw/h81jF7y+FKJirWYMmPsXi3pWRwQmZ5xHIwKfcee8GebnL3A7fBxXLw1HJSOy1ySfcb9zEQvLm9i6vcL/n2DyFC9DOSUVahkYYdzShMa1KlDg/UVmzfFgyM7paP/SjpXwxduGKxcuYnnlGva/L+Xeqc6UyjhXi54EgUwnkL0EjAh8TccwaFsQAw4dZZxG0ncc0qCnnNt9hGv2Lri9CqV4lTq06DeOkR00+T1vpmPLdgMIASPbuUQYlE4CQsBIJ0DRXBD4GQHFCRhSgjxvYXnHEbtLe9hy3pPI74ZVpvXECfRsWJeGbVuiVSrh04yUt6YtqTb4FnlbH8P3cj+U4vzASwJt2b9oBvN33OMD5dDr1osOjWpRMX8gns723L1kgcMH+E1vGCs2rmJMU6U0CgsSPrlYYm55leNbt3PzbSzZfGWrUa1oKO/fBfDvf9H//3tNjHuOYuqMsXTQKEHOuidJj79y2p4LxmF1W0w2VWDLg2P0L/GABS1bstZFJrVps+bZI2Zr5lwpKtt4Q/qRe6tGMmr1WdxDo63S3Ybvo/FUTY+AIf2Mk+ly5izdylVf2eYrh07b1hhqVKYMAbg7O/L4kRMvg4GiZSkV8Q+ffhvIjRemmCQihGYbXploiOT9TVZOWcHJa7d5FigfKL/xafytelImE8cVXQsCGU0gOwkY4e5baKM7mTth1Zht78oavaKJTFdCwK01jBi0kGu/DWXzjjl0U5fienIJo6ee5GvHDZw3nYJhyZx1x5Bev+YmAUMa8hJ7Oy/CymjTSLscP76SSy8t0T4nEBACRk7wkrAxxxJQnIARB1G4K8u067DYU/5/lf60xn17E4onRVH6liOtqjHIKi+tjvlypZ9StBggJdh1D8PajeXMayhQdwJHTq2hp1qxeGKB7E3HyUWjGbvJhn8pRet1Vzg53ZD03B98vj6IGq2PEHXvX6IbFi/N6Rj96jL87X2Obl7H2o0X8IwSM1Tpv8eCPSNrkdjtTLZfPKn1V7afUHwDQx0XUq/eCj4Nv4XXvubInmkjfA8xoOlQzhYawpn7++iqlJ4n7BwGJLPNDbJmvKYRO94A6RQwpJ8fsXVET6aYvwIKoztqG3vWDkUvoQga9pIrf41j6MLLBMjmV7wrFn5n6VgysyebvfuXBpymc/XeXAoRAkb29pSwLikC2UbACHVhTXN95j6S/egnLWCEuW2mnd4UbhfoyOEnZxmkEvN4G47HFhPqTL5PsY57sTcbQfVfSDfPTQJG+LOV6NRegE9rc95d7UbpFG7fEOftTFt6hTcRcc6dKKLD7L0raPp7Cjv56WWR+J1fzOz9Lvwr+UaeYnrM3beURknefGfEmL9uH0LA+HV9L2auAAJZImDwnmNNlRhwT/4lrb/7FbajKicZoSB9e4RW1QZhlacVR19coX90+EWE70F61RvGhc9AlXFcf7yNlqWTeGsh/cy9eU0xWuvKNwpSf4UNN+brJS2aJMM+4tkqdGrPx012XZnB3PQ9RIt4b3OlfHmwmKaNV/Akapo1mfHgMesbKPKXIgLvI0u5prOQcVrpiZVPnb/StGwjvDmy9Bo6C8eRLlNTPfgXbgyqTqsjgagteYLLYq3YNCNpJBLyk+/XehGWaoKpbhDpw2b96kxxTqeAEfqUrV0bMen6v0Axmq25jcVMfUok6a9IXh3vj17/0/xTwIQz/jfokdI7y1RPMqUNMmqPpnS8BNeF2jOrtgHrXwgBI40ERbMsJpA9BIxgHi1uRnvTIL76PickKQEjwpNNRrWZahtJ9XmPcV2pGz898cttRmsas+ddUVodcOPyUBV+FelccQJGBH5X92P60J9YnSAP+Utq0X1kN2oVj/0BiQy4h+lBK159lRIjKeTJV4Ka7YfTXy/pZLu0ChhhnsdYseE6r8Plo0n+ecCJK2U48NaGgeUzYqNJeH9nMysPPyHwnTUnblTi2Ls79BZhdxkB94c+hICRKVhFp4KAnEDWCBgfMWupRM+b8lyLhqYB2CT57Szl3ZHWVB10kzwtj+J7tT8VZb8v4c/Y0EKXGTYRQHmGWD5jf7syP0/TCLFjlnZ91vvIBYWpdx/xV9Pf05TaEen1N/VqTudJkgKG7A8fudC9Gl3Oyh6w4LfuFrww66iwHPNgh2U0b3aApjdd2Vi/WDqWfGr8lZZhgnFY1pxmB5py03Uj6TI1tcOHOTC3tj5rfEBjxVOc5tdKZ52U1BrwC14f6ctWA1UmOaVHwAjCZno9Gv/tJd9bHQ/z5Owgvr/MTAqrNJDr4+rSendlDvs/YFCFrOWfcXs0jfMIc2Re7Xqs9hECRhoJimZZTCDrBQwpX+7NpnFfDyb9rxbrOq/FOwkBI9hmMrUab8EPVeY+fsoq3YQvFoK4M7ImzfcFQNVpPHTdoNjfwyz0peIEjM9YL+jLmO1XcQuqRC2tshQgD/lLGzLzwHb6VIlN+AhxXMugcSfxCZPCtzDeungQWMmA/otNMR2lniStCO/d9OywhtdGe7i124S0Bk+EPJiIenMH1vhllIARa3Kw9WjUWnuw6bUQMDJr2QsBI7PIin4FgZwgYEjfcaR1VQbdzIPJEV+uDahIXqR8uNAf9S4n+STzYpXp2D77C8Nk8zMi8dlhhPr4B1H1Nwo03oHH7XFUS0OCYsoEjEh8txqgGvWkBqgtwtllKdrpqySaonUr+XCZ8Qbt2fWyMlMeumVjAUPCh8vjMWi/i5eVp/DQTcECxudLdFfpyNkgIWCkaGFlxEUZIGBEeG6mudYUHkRpoJosdXFkUZ2UbaxI3x0Y1dvPAEdbxqer+Eb6YGTsHk2jLULASCM40Sy7EMhqAUP68SYTGwzh/TJbDmjsQEd3VRICxheuD1Cl9bGP8HsvLF+col0iKWzvT5rwR18r/qMS4+97sK1Rel4+ZBcvJW+H4gQMmS0RPFulg67pAByd51MrJak6ITZM0GzH802+XO2umNA9IWAkv26y8xVCwMjO3hG25XgC2T0CQ/ruKK2rDeTmNxNMX1xjoCz8QvKKPUaqjLaRn2eiMvUhbn/XT1F9iUjvTejXmIoseh3UWOjkzLK6qU+vSJmAIeHVrvpUGesQLWAswcVlMfGfs6SEvHrEzdsOeL0NIk/JP9BoYEILnZ+dmCIlzO8hlk5ladtJjaLhflibncPukzIt+3dFM/gSs7v0YpOjLDqlAoOPWzCjdmHIWwSlGjUol7LnvDhrO4URGJLPeNy+wlOljnSvXRwiP/Lk6jluuoVQWrMhLU30UY6HOgK/C7Pp0msTclMHc9xiBnJTlahRo1z8aAhpGAEeDtjZO+EVXBotw0Y00KlCiSRibKVhfjy0dKJs206oFQ3Hz9qMc3afUG7Zn/aVP+HzJgRp0C1GG03moQSqTT6P2Yhq8oJbeYvxh7oqpeKKW7L52Vjj4ObN2/BS1NTRx1BPk4pFk8kxCQ/Ey/EhD+zd+Vj4D9TqNsHYoNJPTjaREhbggYOdPU5ewZTWMqRRAx2qJDXR1HwLpXYOqfZpQmMkfPG8y+XbTrwOK0VN/WaY6MOB+umJwAjBZqI6jbfJimjIojg24WU3meopFSIlbzg6aDLBy08wJpFG0pBXPLp5GwevtwTlKckfGg0waaGD0k/2jeSzB7evPEWpY3fkS/8JV8/dxC2kNJoNW2KirxzP3xF+F1K4R3++1+smqPWRatuFgJGa3SOuzYYEslTAkLzn4qj6jP9vI7YHu1LyyXy0khIw4qRrobUeD4cZqCXy4BzqMAct/bX4QuJpJtnQBxlhkmIFDPhwwhiVSVW45H0wQfpvErMJNKN1tamoX3Vja0PFiEpCwMiIlZV1fQgBI+vYi5F/AQLZW8CQ8u5YG6oNuMG3Fqb4Xh+Icl6Qvj9JO5W+XAuXOagI7c1fc6lbChXxkP+zd95xPa7/H3/a+1jHqmMUqUgKySZ7Zouy996bn51jHMd27BFRVFbICiFSfUtSaZIZp3VUpzp9Pn6Pz+eTBqVBA9f91zm67+u+ruf1vj73fb+u97jHDI0WbHuhmNxG2wJwmqaa5SzRmRMwonAYr0bbfW/k96o47CoBZh2T3Anjnp7DdOpMNt4qRpt+XdGvWYBAewvM776mRL1BLN+xlTkGVZP6Jo0K4JblYQ4eOcrJ28+Ib2HOa+vyrO/cmy2PFOE4pbpvZ02Zg2y/4UHgW4XAU1JZFaUSBaGYFgvOWTJWNTPbDSmN/wsChjQK3yvmHDlxEqsz9vj+A032BXOrkwuL+xuz1TU2qaGiujM4ZfsHhkqKL834gIOMGGiKvUcgiq6WRFlVCUVXF3DOciyKrkp572nB8unLOP2uKmrVCvLG4zaPZNkYlbuw4qgZSw0qK2KFpVEE3LLk8MEjHD15m2fxLTB/bU359Z3pveURckqlerBnU0l2/OHGv5JIAoLeKeJbSyujWrWEIqSoZFM2XD1K38ryeCWeWi9mzJyD+Kv2ZXifVtSIdeXYhl04xDRi6olzbO6t/LkNSSN5dHwZkxec4O+6bWnTSIl/3c5w7EYwZXVHsvHoDsbWT/0iJH3vicXy6Sw7/Y6qatUo+MaD24qB0mXFUcyWGlA5W0HRWRjDV8xpSqtJCLnJpkljWHbxA/q9u9OqNvhdP4frL51p7HNAnng3W0k8U34IALXmPeDxBr1MCZhf/EmPe8o506nM3HiLYm360VW/JgUC7bEwv8vrEvUYtHwHW+cY8LHKszTKlyvmRzhx0ooz9r78QxP2Bd+ik8ti+htvJdn0i6I74xS2fxgiN/34AA6OGIipffprdHTl5xmv9Z6nCDw7AIWJZq3vSRyEgPETPOV/7CHmnYAh4dUpE/QXlmHv/T10q1SQWPf0BQxJ0A70Vach284obGDJG/tBaVb8kQTvQb/mRPl5RQyO88J+CN8k/UE+N4PcFjCibo2lTpcn/PHsNkOTQgljcFtjiPGRV9SccJIzc7WShOf4JxtopGPBRC9npqp8/hCODwvAKyA0RV4NKPhLHXQ0KmT5/fLjVH2VgCGJxPfWWc5ccyXgbRylqqmi3WEgA9uoUKogiBCSnF8QQsDIecbiDj8xgXwtYEhfc7yLCibXPmBgFsS1YUryj8soh3HUabtfUU0ANZY99GCldia9KKRvMGtVjRH3FJNeus95np/uSVaLEWRGwJC8smBg/SGcliUZRZ3FLv/DNLGsWqzPXwxoOZkLxQdz+MYBRtRNjH+RRuK8sQ/tFt4kht8wPn6HQ0NqUjThNZfW/84ZdwfMrB4ilwUar2BZ5fO4KGnzr90hbryEAvq7Cbo7gV9se6DU5yKx5HAISUII923tcbu+gRk73OUCgdqYydR0dOO3waMxbFqZUPstzNt4AxmGCsYX8TPvliIrdzhneyjR52IspBlCIiXMYREG3cxpsPcm+03qKF4oYrzY2UuPqfYxUESPtS43WaRdlNeX1vP7GXcczKx4qIDEimWVOe+ihPa/dhxSQGJ30F0m1CwEoacwqDKImxLZbpcbnqY6n3hGSHl3cTx6PQ7wTGU+zp7raZI4VZE3J1DPYC+vSnXjmO95TJRSvNQkBHNybBsGW/7KbKuzrO2hrCjdG+vBioYNWSmrwFPJCGsPc/olVjiRhjmwyKAb5g32cnO/CXUUA8VrZy/0ptoTQxH01rpwc5F2Fj/WsziGr55TkIRcYma7Hux404lN9lbM1E0sIyx5x7W5rei0JbEEUTaqkEhfHaKl8mjuy1dwYQws32D/tVnIYn34a0BLJl8ozuDDNzgwom4iYymRzhvp024hN2PgN+Pj3Dk0hJpFISHkPrb2blzfMIMd7nLLZ8zkmji6/cbg0YY0rRyK/ZZ5bLwht3yML/ph3i1ZaA0/m84azeJar/lf1vsuBIyf+KH/gw09rwSMhGdm9G9hSs1j99liUF7+bvIlASPKYTxqbfch284oN+QKT493Sjs3QpgNXar154rMK7HOUtwerUYnk6833/PU5raAEe+znkbaBxng6sGKj26xcY9Yoa3LhohCxFcx5bHLXNQT93tkgkfdPu/YE3iWXp/l7wzlTJ/a9D0bmXoKmh8lxHFotgWo7AkYUiLd9zJjxByOeMRQUlkLXY1fiX3qgXtAGMV0J7LfYhM9Q2aiLnJg5OiSEQJGjuIVjf/sBPKzgCF9c5yutUy4+sEAs6BrDJO5XyD75mxP1UE35HksoBE7gh5kIZY9Atu+1el1Jkox9fqHeOU4UpEYNAvHlwWMWJ5d28mSaQsx95H1siSt1ztyaX5D5PvtMe6sbNGIFQ/L0MfKD+v+lVMnEpU852hPTYbbRUOxNmz3vMrUOh+foneYpN6a3a9kDaky+vQd9vapRoHIx5y3cqd8p/60qVGcdD+OsjDG5FMzDiGRvtyP/m/jcJFdpDaKo7Y7GPpRlJG84mi32gy/GgvljbkaZE7HpKxWGQgYEdcZq9kRi0Yn8Ds3mGopNILoezPQaLEN2UZ+GcNT+J0eQBX5PEZxZ5I6rRWQUB19mjt7+1CtQCSPz1vhXr4T/dvUUAgVGQoYoVh3VmLA1XioMRsn703JuVZCT9Gh2iDs/ytBz7MvOW/48a0mDq8/2qIz7yGt9npxZVxiWIq8N7E8XKaNzmo/2WssRnZPsegigxHB9bGadLRoxAm/cwxOPdBkr6EyhpzyO80AxUAzeWRnDJDtOZW8xmqIFgNPxdPd/AnnjJVSZ9KPuMbIup048i57Hhixboup3+h35Ll4UzHMJI7PTovBfWULGq14SJk+VvhZ91d4NSQdEp4f7YnmcDuiKUab7Z5cnVpHIUgh5eV+fX4bJ7d81EYdxXbHUJJN/yjdag9HYfpXCTJP9sDKcI1GZWatS7+i7zJzFEk8s2s14rr8QSBPBIx4f3b3bMUOHWvubmiZJER8ScAIt+1D9V5niZalHR9zE//9beUluz87ImzpW70X8lcUpYncfvIXrXKzeFkeTWtuCxiyZ3+H6hOpcjaQ450ULyQJ/pvR095Pj42a/DX7Fev9bjO2huKl4+2JtqguacoNz43opZlvTUpCfAJS+dkxOM3SoqPbOp7nqoAh5b3TKjq0WYmPzjT2HPkdI41SSe+XCSEObJk8gsX2GqzbUpWNEwPZKpJ45pjFCwEjx9CKhgWB/FyFRMqbE11RMb6KxOAIT68Nl4ePyI53Fm2oOuR24oOiWRarCURiZ1SLbiflbhHQ4A+e/G8OdTMbP59oNKkEDCqh160VNUtDVEgwzwJ98H4he02BXzR6MGnNNlb0V03c2Zfy7sxA1PraEFm8C1bBdvSv9LklRt2ZjEbrv5BF+VcddwvfvW0ULzvyHQJtxQ5+vXV4uy1AI42IkAw/jrJk/BkLGIRa0rbyYByksk0jdx6tbpjCkyGORyu10V4h67QeB17eZ/THyeRLAoaEZ/vaoTbekSZ7fLlsUjW10BNph7H6AM7JXvRSJUWL49EKbbQVkFjn7caCtCDJGGQoYMTw0LQzrZfe49fhp7h7sF+yiBJ+HsPfDDkfA3r7X3B/jLK8f9J3ZxhUty/Wkr6cCbKh9yclyiRv7Vk7ZRUOZfqwZtN09MsXRPJsH+3UxuPYZA++l01IrBScOEuR2BmrM0AxUAZefMrJtLK/pTunWR+DvKlszmms+//RUHcNvmX6cvapDYafRnclBLC1SZ1sl1FNKVzJPBtMrgZyLFkRy5Jly06WzddAtb7YRBani1UwdmkvSCZrtOYvxYLklu9e2iR+fYRatqXyYAek1GGp+yNWp8ypE/eIldraKEz/AC/vj076HctwjWZirX9t34WAkWVzERfkMwK5L2DE4vVnZwyOGXDh9kqapIgC/KKAcd6Q3wzPEyPXJW7z5K9WaZdxj7TDqFY35K8oFYZy7elROqSpdOSzifjK7uS6gBF1mwl1O/DQ9CmOo2TevRKC97eh3rq23LrRiGX1RiI5EMjFQbINpjg8V2qjZzsXX6dxVM9w/yCae9PUaeeaywJGpANTGxpwUu8ID8yHUiutaGFpJPdWdqDz+kdESZthKcqofqXlpn+5EDByDK1oWBDIxwKG9A0nuqpgfFWCwZEgrg5XTtrFjbg0kFrdrVA462mzyc+V2XUyq0CEcbqrEv0uyxNoQOM9BD8Yn4kHUmprSSVgFFSj96g2lI+LRVLsFyr+WolKVWrSsGNvujSo+En8YwSXjFToLns7kYVM+GxGPy01/709I1U7cORvWfqDaTg+2YY8b1ScJyu1Gyg+iFqY8/auMWnoH7nugUHoSdpWNkpHwEhZjUWXHUHOKTxmviBgSEM40bkGxtfjoUgxihcqkP6SLanHBid7psntQPGy0UABCfO3dzFOC1KmBAzFLRNi4ihYsliygBL/FheLZZiM2IPsLlobn+A2t658rsPO9aVW7zO819lGoPO0TFS5kRJyojM1jK8TTxGKFS9E+iMtid4GJ+yn1clyXG1WxqAQMLIzpzE8mFMP/T+fQcMtBLjMQPXTpfmVVUjiHq+modYynsg7WYSOVm+42j+TOXDSsKCIS0aodD9JhDzcyofNaS9I7Eeq0kGxIJnm+IRtiYncQk+2pbJROgLGF8aasYCR8Vr/2r4LAUO8BXzvBHJbwIh2X0O7zrb0u2bPIu3UD+8vhpDIci60OyAPfa08+gb+B9ql7YERbkuf6r04K9sDER4YOWeeCb5saqTFX72c8DTVpbg0BIuudZlX5yI+22th2a42c5ROE2TZjXJEcs1EjcH/meF/smsmQo7zQsCQEHywAxpzynLIywajlF6cn1KMcWOpbiNM/dtg+VaUUc0pIxMCRk6RFe0KAvm4jKr0zQm6qRhzRdKOw0HXGKGcHDsg2+FtoLsGf/kM1mTuAy82pu3T9/kcJ/jzZ2M15ngo/lRu8BWenkgnFvULFpKZHBhpXp7gyx+66szzlJdP4b73n2kLGNLn7GtWg/HOQKG2nHh9k8Gyj/CfScCIcWK2ZjM2B1dlnIMfe1tn1o/22wsYH+cyPsSJk7t2cfxOONVbquK6biuu/ykEDNe5dSlKDC7z66O38Sm0NOftnbQFptS2EYPTbE2abQ6m6jgH/Pa2Tntn7hv9YmU8hsQbZUfAkH2wN1VluhsUamdJyI00EtV9pYAhfX2UttWHc0eRo5aGWwJwmZH1RLyJ0hS+f+iirliQzLrvzZ9pChhSnu9rRg3FgqTtidfclC9Imc6TVwJGwlf3XQgY32hRiWbyjECuChjv77O4lSGOo25xeaZm6ipZGeTAiJNVIGu4CnnwoJEdTy26pJMDw5qOVQdwXZZWp/46vP+XtpdlngHPoRvnugcGYdh0qc6YMlYEWXWjXNh5+qmNpaSFL8c6lcJ/cxPq/dEM+ye7aVXyFYda1GFtp3ufeJemByMPBAyZANNZlSm/WhNgkZHIEo/PhsZoLqogBIwcsmdZs0LAyEG4omlBIH/mwJDyxqIbKkOuIGl7iKDrI0mhX0BK7wQK0fpwMDdHKBJ8ZnhEXGLi24qVAAAgAElEQVRQre6ckrtvFKW9+TOuGn8SmpBhI7JYyT9ppDaHR7JzKw7netCRzJXiinVniZYuawNIIx9EyhuHc67Xb/S2lTmc6nPolSMjZYk6fiYBI/IyQ2p1xSKiGF2sX2LX75NYjHTn6dsLGNL3jzCbP4GlZ6X0Mt3N2uE6lP8nOYQkWcCI5KqxCp1PhIPMA8NlGmkkLP+k55FcHlKLrhYRFOtizUu7fmlmp8+EWX7xlMyP4SsEjCTRCQq0NOfNHePPE5h9pYBB3GNWN9RimcIFgxLdrXl+IbvMYnFfooWuYkFifDUI83TCUcLP9eK33rZyF3D9Q6+4P7JaHgsYX993IWB87aoS1+c1gdwUMMJsOlGt/x2qaalTLo1qUB/+fY6Hb5gcSYW62lQvUQCKaTLjxBFGlbejT/Xecs+Kgm2O8/pW2tVFJE93oqcyFTe50HGJoAw/RvN6Br7N/XNfwIjm7hR1DJyWEfBgPOVujaJuvzD+8j9Ln4ogF5wamzPggSdrNR+zqH5rHJYHcnt4Zt4X80DAkIcrNsFmoheus2pn6KEZeXkwtXq9Zo8IIfk2BpxGK0LAyDG0omFBIJ+GkEjfYNFdlSGXE2h7MIjro5LDRxRzFo7dUDW6mYfK/y8rD/mYB3PQ1P+TYNmFRVqz1+8G42TVKLJ4ZFvAkASxQ0+VabK3E3TZHph2SS5ZUseL/WvQw+Y9/NKPC8+s6S4rlfIzCRjvbzBKtT2H/5Y5q9zH+0/9TFbf+LYCRrTHDob3moZNeBd2u5xlQt1iiWaYloDxnpuja2Nw6J08L8eFpycV8/bF4z03RqnSXjHQ9L1yMmrmC3/P2hgSG8qOB0b0fWZqNmfrc0BjNZ7uS6mfiCupe18rYMi8XBY0QG+DIo0nFYdi53eULp9lhs8MMAlBO/RQVSxIdLcH4jxVJXXS0cRmIi72p0YPG97zC/0uPMM6cWLzzgPj6/suBIzM2Ig4Jz8TyE0BI3mtZ4VIXVY88mC5xku26dVmhvsXfhuB6Psz0Wy+lecUpvWRZ9wcnsnNmax0KR+em/sCRgIBW5ugubkTd71WIFlcn84epjy5ZqJI6h59j+kabbg53ROXcf4MVh1N6VP+mGUqIUkeCBjxXqzV0eXEKA9c56knJplOf6Llodi937JXCBg5thqEgJFjaEXDgkD+FDCkIZZ0VxnM5YQ2HAywZ1T1zwWGWPfl6OiuUsTBl+2Lja8VfVOXDkhjeqN5MLc++pueyf9WZcw1fPZ3yEQ84+dNZVvAQKH6t9olywZYkh5WT7FNK2kgIZi3UWbobQkFW+zjqcNY5Bh+JgFD/kCuzxJvWdqByTh476R1OsnMEoKtWG1Ti/kzm1DqW+bAiHFhSRM91nqDxprHuC+pl+w2nCKJZ7IHRgK+fzZGXR6jVJa+1r5Y9fukysxHc4p6zJkbRejaqxaBa3Worxgokx282Zn+QLFabUOt+TNTJY/74m9ZlsfwFQJGQmDyS3oRA8yeJlcP+nYCBiQE7KSNxlTuyUsRFcVgvy9XxtTMcNcpLU7Rd6eg3mqXPGFuyR5WPLXtn2ZemRDzNigPvY2kYAv2PXVgbOLvUt4JGPC1fRcChngL+N4J5KaAIY16jv+LKCQf0qaWELSPPj02E4gy42wuMEuWPLpgCaqo1KJC0Ti8fm9M/cWPoUQPTr+wpc9nqXukvDrcmuqjHJEWaMxmH0dm1k0rE+P3Pmuf9z/3BQwIO9OdGsOLYuG3Cuc2zbk8y4u7E2smCtiRXBtWmx7+v+NzPIGB9bbS2+Uh//eZIp/mUyUPkniGcsZQlREcxv9c3zSfYck9jcNzVUMarKwiQkhycCkJASMH4YqmBYG8CiGx6lCVgfayIE9obvYGx2FVEidDSohlD1QG25HQ+gABN0YrPtw/PaRhXJ+uR8edsl3YgjTe6MnduZ/HpKa8TPL8GL3rDeOCrJhDhX4cc7PEpEZmk3+m7kD8k4001piPLHKeisO4FmSW6UzhUfdmUr/FVrkXyC99rPGz7vdJ2UZZJdCPJRRL0fXYE2xNEr1QMi1g9ES5zwX+pRoTbvuy+6vqsIWR/nx9xceu/NJwzvZUps+Ff6HaBG777k5RMi5lOdQCNFzhyt3luopStCmP6Ids6j+Rtyuusr6ZLE9GVjwwTmJQxYibEqi9+H+KZF4p2k7eDYOmB15yb3SK3bDwM3RX6sulWNDa4JO06xHrtoQGjdYqcrT8NobTTrvpo/SJnUneYDvDhPPdLPirRyVi7kxCvfVuZIVfCzRcgevd5eh+PlAeburPxLcruLq+WabzZGRnDHIE2fHAkHtHaKG3IQgojP6WxzjMkOUGSXGk9MDIdJjNp5P+HqelLWhu6on8W6LSQMxdjmOcmfUsecvN9Yu53nwDKw0qUDDqHjPrt2CrYkFi7WdNv8/E0GRbLNX1GE9sTZLC2rIvYGSwRjOz1r+y70LAEO8A3zuB3BQwMmIV52WKTv2l+KDCAhdP1jVOneQzwX8rzerOxPVDVcbd8mNvm0/zOoVxvr8Khjb/UKr7cfzOD8lyifeM+phf/54XAoa8olXbO8y1M+JQz2OYuLkwTz35aRV62hCVYXFst9RgmZEH6wNvMLhyZgjmgQcGUkKs+qI+PJzfPe2Z9Fn27BT9jrzF5Prt+Ou1SOKZmdnM7jlCwMguOXGdIJAJAnkiYEhfc6i5EqMfKDqYKgmfNISTPVQwsvuP1vsDuTGmepru3PILo9zYYNiOBTf+gYLaLHK4xZqW5dLOhRH1kD97tWDOzRgorM28azdY17ZC5vJmpMEx9uH/0UAnMZFoyZ6cfXEew8y6sCc858SghhifDoeCjdnoeZe5mqn97MOvjUWz0wHCmpjifGsxDT++B8V5sFy7IatkpS+aHuTVvVFpvuC8vz4clY5HCU2V5yOO0Jf/Ula5XNZ2qr80Xx/ZvDWnZdWhOH5Iq4xqPD7rddFc6AXosDXAmelJD9f3XB+uQsejoVC0PebPrmIsqyEaF8rLf8tS8elqGumuQuabICuZ2Wn1cfbN7UJNucogJdLLGtPxkzhRcy/OZv2oKhe74vBYrk1DBSQOvrrHKLlP6OeH9PVhWiiNwgmoPuMe3luapRJI3tuPQLWDGbLaE78YWuBjY5RYRjUWf7PhNB9xSv63uss98FjRQOGdkRDIns71mXgjVnHDqj35/dBGxrfXoEJRiHvpwJ5541gXsQDHc6OpJdM2Yt1Z3kiXVYqBUqHTao7vm0sXxUCRRnphbTqeSSdqstfZjH6KgWbqyNYYZC1nc07jff6kldYcnGVJNku1Z+v980zXSn6RTwg+St8Gw7H9B1BZgIvnOj55z8/UuIj1Ytegdkw5/05+fuEG0zh5biN9a30as5LcXELIbXZMHc3G8AnYnp6NbhmZXSTw/MQgGhqfJjw9MTT8GmM1O3EgrAmmzrdYnLQgZZhaUnWoIx/SKqMa78N6XU0Upr+VAOfpSVVZMlyjmVrrX9d3YpyZV68pfzyT5Qq2IOSmUY7kX8nchIqzBIGsE/ieBAykYVydoE3n/S+pNPwSPoe6UiHFo0ny2pK+6oM5/16D+fecEwX5rDP5Hq/ICwFDErQDPfV1qI2tzIXrPbn7cBUpq2BLX5nRvvYMSozXwvGUBud99/GZ5pQm7LwQMICYh6xqqceGMqu5cX4eemXTeO+JD8ZqQjtGX4oiOkyTEyKEJMeWixAwcgytaFgQyJsQEmnoRUbX68GRt4oZKNFxP16Xxsg/5KQhJ+mpYsSl/1qxP+AmY2pk8KEW48ORKX0Zd9iH/6hBj2U72L6oFypJ2+gJhDhsYeroBVgFSEGpF5tOmzGzaTpCR6aMIp7AfV2pN/4GimKsSoy75snuDuUzLYhIQm+wtEtX1rnGU6TxYi5fWoVBJcVYY3wOMKL9WKxKjOD49b0MSVnMO8wWo9q9FDXiq47huvd+2qeRY0Hy0owutUdwXdZBVRM2relB0QdHOV1sIdZr21AuUxlPFTC+NF8fccm8DrQarUWWCrHSqOv4HWyfIsN6GLaDatPrlKzTyky9+4TtLT66F0h4adaF2iOuy1mqmmxiTY+iPDh6mmILrVnbpgD3l7Sj7Vp35NECsqNYFeqoVaHwP8E8CY6gVPtN3Dk3m4ZJHgth2BrVppcCEmOue7M/LUjAe4dJaLRVeD4U73ycoEtDkOknHw/pm5P0UzfirOxjmyKo951Ef7V4fG7f5IVKe8pf2sXlcFkxnP4sHK7E3yWGsm9RU+IDDjBQfyznFGlaEo+S/FqxAKGh0XyoO4WLt7fSrXKyfUc6LqFd27W4Jw+UKnXUqFL4H4KfBBNRqj2b7pxjdvJAM2Wt2R1D9uc0Bo+N3Wg234F/5fOlieHYIXRvpUHxlw6Y7b7EizcB+Mo8oWQlBXXa08FoHXsX6mXaqyRp4HFPsZ43kFHbXXgv+8eidek1fQajerWiccN61Cgr+1GJ5Y3HFayPH2bnbnuKDtjAka1jaSgXLxIPSSg3lnah6zpX4os0ZvHlS6wyqKQQT2N8ODCiPWOtSjDi+HX2DqmVwqMkFrclWjSSJwGtxKjrfhxsXza53TBbBtXuhcL0p3L3yXY+mn6GazQic2udbPcdJK/M6V5nKFdkE1V3BY88lqOVvv6TKXsTJwkCuUnguxIwAMnbS0xr1Z2//NSZc8ORDe0SN1Ikbzg/QQ/DA+9oucGZK/MaZDLnU27Szrl75YWAQfg5etXozeX4QlSbeAevrak3MGSbEdv16zLDV8qHWuvxcZ1HCgeNRBgJhPv/D8+X/yJNwhOL9zYTpvpMwWZXynehAhQpXxsdLWVKfvIOlhDuz/88X/JvciPEem/DZKoPU2x2kfKxUqBIeWrraKH8aSOy7RvffRi1Gs/Z4oaY7v2TKZ1qU1b2IJPGEfI/C1ZOnMq+cCOOboDZQ5yZaLMNg0pV0NDVoNLPEa2Uc0b8SctCwMg11OJGPyOB3PPASCDYZjHz9t/D/c4dfOVfG8lHkepNaNukKT3b+LNo1hX+a7mPgFtjyUi/ULQQz5vb+1ixchvHr/vyntIo129AnTL/EOD1mBf/QPEazRkwcQkrpnejdqksfL2n6mUcvodmMGPXJa67BKMIgPl4lEOzTUv0eq5k17zGn4c5pGFc0igvTq6azZJtlwksVJf23ZtQPsyT+25h1BywhE2/j6NZxcQP3PhnnF61gE1HTnH3RfITrnjdzgzs1hGT+bPokipMIZL7yzvTbtWDRJGlJDoTD2K92QjVlDES6Rp9ZuZLHxPTefx2ZiWmOw9xU5ZEQH6UQd2gL2NMtzKtsh0rF65jh9VDEr9XoWorhk9eyNpFPVCWeR9E3md553aseqCQgyipw8SD1mw2UlWEc0hCubN1KpNXW/BI9iH48SimTr8lG9kwpwe15Q/yeJ6dXsWCTUc4dfdF8stE8bp0HtiNjibzmdVFicJICb27g7X7r3D51AUeR39ssADKrQbSQ1+PvrNm0lXeuQSCT06m+9B9PE6c8IJVWzJ1y0F+H1gZp8kNab9HnhKW4nrzOX3OlK5VFeEiMf6nWD5hFpvsXyrCHORHOZpO3MTutSPQLf+pOCch9M5Wpk5ejUXqgaLebwkbN8yhR+2SmRbJkkFlcQynp1HYbNnXzak0EvcDcxi/5ADOCgcJxVG1A0v3r6HC0ubMDqhLx0EmDB0+jAGtVMj2skRCxENLNqz8kyO2rrxKsTALFiuCNO4/KFAZ3V5GjJmzmAltqqbtgSSNwuvkKmYv2cblwELUbd+dJuXD8LzvRljNASzZ9DvjmlVM8giTvLnGhsWm7Dx0U54/Q36UUceg7xhMt06jst1KFq7bgdXDJMunaqvhTF64lkU9lClMOmt0fTMebsjKWpe9nGat79IIJ3at3IbNGUtuPE2sRyvTWFoNpm+Pocyf24Pq2YuuSzHZ4j8FgZwn8L0JGDIiCW/s2TBpHCsvQIcJI+hQU8KTiwc47FadSbsOYmqkSensvqbkPPIcuUOeCBhJVbMqMfJ6AIfaf5pkKzFXxPInFO1kxasr/T/3UIu6y3TtVmyXRU1m5ijWmt3e9kxQSfkDG8Xd6dq0ynwjtN7tjcMElTTvGPfsPGsmTcH00nM+8Au/qf1K/LNA3sYXoXaf1RzaOxddn0motdnHG3kL1Rhx1ZvD6VTgysywxDmfExAChrAKQSAHCeSegJGZQSTw8vpBTri859c2wxnWPHEHNDOXJp6TEOGLk+ND/INfEZ5QkopVlFBt2AL9uuWzFjaRhXt+9anx7/B2ccfvTRSFK6rQoIk21bP/NZeiO3G89XqAs38MlbRb0qRW6Wx8/H716DLXQNxbvB444x9TCe2WTaiV5ttbAhFB7rh4vqN4rfpoqdegXC7tGMh2R1xdfIn7TZ9mmhWTd+ATQvG8fY/XZbRprluD0p85DEmJDnbDyeM5seXU0NXVoFqpjMM/EiKCcHfx5F3xWtTXUqfGNxho9seQuSlM+ywJ75958MA9mP8qaaDfVJ3yhWN4/vAZxTU1v/2OT9xbHjs9wOvpK96ExlLsVyV+q1Eni2sqnnfeLrj7vSGqcEVUGjRBu3qpHFo733qN5mbfv8YuxLWCwLchkJ8EjKyNSEpU0D2u3HzIi3/LUEu7EXqNNKmWxq561tr9Ps/OEwHj+0SVyV5LiHhyi4vXXPB/9x+llerQqH132tQpk0PPskx26yc6TQgYP9Fki6HmPoH8JWDk/vjFHQUBQUAQEAQEAUHg+yTw/QoY3yfvnOq1EDByiqxoN68ICAEjr8iL+/4UBISA8VNMsxikICAICAKCgCDwwxEQAsaPMaVCwPgx5lGMIpmAEDCENQgCOUhACBg5CFc0LQgIAoKAICAICAI5RkAIGDmGNlcbFgJGruIWN8sFAkLAyAXI4hY/LwEhYPy8cy9GLggIAoKAICAIfM8EhIDxPc9ect+FgPFjzKMYRTIBIWAIaxAEcpCAEDByEK5oWhAQBAQBQUAQEARyjIAQMHIMba42LASMXMUtbpYLBISAkQuQxS1+XgJCwPh5516MXBAQBAQBQUAQ+J4JCAHje5695L4LAePHmEcximQCQsAQ1iAI5CABIWDkIFzRtCAgCAgCgoAgIAjkGAEhYOQY2lxtWAgYuYpb3CwXCAgBIxcgi1v8vASEgPHzzr0YuSAgCAgCgoAg8D0TEALG9zx7yX0XAsaPMY9iFMkEhIAhrEEQyEECQsDIQbiiaUFAEBAEBAFBQBDIMQJCwMgxtLnasBAwchW3uFkuEMgTAUMikdChQwd+/fVX1NTUcmGY4haCQN4QCAoK4s2bNzRu3JiiRYvmTSfEXQUBQUAQEAQEAUFAEMgigYiICLy9vVFVVaVKlSpZvFqcnl8I/O9//6NIkSI0aNAgv3RJ9EMQ+CoC4eHh+Pj4MGnSJIyMjLLVVoEPHz58yMqVCQkJ8oUkDkFAEBAEBAFBQBAQBAQBQUAQEAQEAUFAEBAEskLg4MGDjBo1KiuXJJ2bZQFD5oEhU3Pbt2/P0qVLs3VTcZEg8D0Q2L59O6dPn8bKyooKFSp8D10WfRQEBAFBQBAQBAQBQQAXFxfmz5/PnDlz6NGjhyDynRIYPHgwFStWZOfOnd/pCES3BYHUBO7fv8/ixYtZu3YtJiYm2cKTZQHjoweGbEGdOHEiWzcVFwkC3wMBkQPje5gl0UdBQBAQBAQBQUAQ+JSAyIHxY9iEyIHxY8yjGEUygTzJgSEEDGGCPwsBIWD8LDMtxikICAKCgCAgCPxYBISA8WPMpxAwfox5FKMQAoawAUEgVwgIASNXMIubCAKCgCAgCAgCgsA3JiAEjG8MNI+aEwJGHoEXt80xAsIDI8fQioYFAcg9AUPCuwfWnHOPQJIe+IJFKV2+IpWrqqKlq0nVkgXzyRRJiAxwxO6cLRftruBSdiV3ThpSPiu9iwviwvGrvPwvKxelPLcQFRr1oW+Tsry1XYjxlIMEaMzD2moRemWy22b+vE4S7sbJ3WZcdnqIX2ghfq2hiX4nQ/r0akO9cn9zatpy/p3/F8NrFU41gITXtiw0nsLBAA3mWVux6DsFI4kMwNHuHLYX7bjiUpaVd05imCVjy5/zKnolCAgCgsC3JpC/BIx4go5OYNiO95gcMWeSRrFvPdwftj0hYPywU/vTDkwIGD/t1IuB5waB3BMwpEQ+voT1hSuc2rkNu+AUoytcgZqqFZCEveb139GJAkdxfmvWjzHT5zF9kA4VCuUGjc/vIXl7HdOZa7C8chOvUMXfCxuc4o39ACpmoUvS14dorjSaB6muKUKJUsUoGB9FdJKwUYgSpUtQ4L8YYuKkqc6uPuMe3ltUONNaiaF3ZH+ryjgHP/a2Lp2FnuTnU+N5ZrMQ4zGbcYwoSp32/WhfvzzR/q7cu/OAwPeFqVitBKGvyzDh9hN2t0o97hDz1igNvYOczDgH/Pa25rsiI3nLddOZrLG8ws1kY+PUG3sGZMXY8vMUi74JAoKAIPANCeQnASPOZxtddGdwK1aFBS6erGtc8huO9Mdu6kcSMKTRz3B54E9sRW1aaFci9VbLjz2PYnTJBISAIaxBEMhBArknYCQPItpxOhott/NC/k967Hl2j/E1EhWKhHe4We1kvek6LD3j5Gco993F5WOTqJ+H7wLSkFMY1h7EhejsCRiSoB3oqU7D7ddOLPxzFdMGNkWpuMLDJPLyYGp1tSRC9j+6OwhynkItOY4EInyucGj9AhYc9qTCmJv472/OW7Mx9JxiSXijORw/bYpBhfziqfJ1hhrtsozmTVfz6IMyI22c2NdXOenBL410Y9/UIUw59gQJxehi8wq7vqmr5sQHmjGm5xQswxsx5/hpTA0q8F2SkYZwyrA2gxTGJgSMrzMrcbUgIAj8wATyjYAR48G6dk1Y5CzbjRACRlZN7kcSMOK8TNGpv5TAzja8vtyXzNb3i364k9kr7XgZ/yEZXwkdFuxfQ+uyWSWa1vkJPD+7nAUHPfhH8oECpRqz6MBKWnxXOz3fgkPutCEEjNzhLO7ykxLICwFD+nwvTWtMwFXGvEhHrN9cpd8nv/DSiDssaNqaP/xkJxVAx9SD+4u1yDOHzBgX5tfXY+PT7AkY8T7r0NXaSosr3uxrXy6VtaUvYCSeFu/P9rZarFA5T+DxTiieYzI/g+/y8zydlfaO071V6XcuikItD/LMYRTKnw5PGo7DvGa0/dMXnW2BOE9TSXNn4/snE4PL/ProKYxNCBg/6W+zGLYgIAhkTCB/CBhROC9vS/ej7/k3yI9oIWBkPHGfnJF7AkY8zy8f5Oj9NyTrBAUoXE6LfmP7Uq908otHQsgdjh62J/hfKR8lhQKFyqDWfTTGjdOP68yugBHre5w1m67yIk5xN8nf97Cwq8ihV44MrZxlpGlcIOHtra2Ymj0i9PVtLK4pc/z1LQYJD89vAfezNoSAkSNYRaOCgIJAXggYhByledXh3P+CgAESnv7VHJXJzoqOqi7E5fHvNC6eRzMX68bi+o34PTB7Akbsw/+jcb937H64m08jPjIUMJAQvLctLS4u4NGZXlnLvZFHuLJ82+i7TFFvxa6XUKL7aV5c6JP2rkW0K8v1mnO4y228N+uTh045WR5i5i+IxW1xfRopjE0IGJkHJ84UBASBn4xA3gsYUiLvLKDl4CdM/6seGwzXEyAEjCxbYe4JGBHcXjqYCTsv4/1emXpav1KEAhSu0JR5h3ZiVDM54CPabT3DJlkSGCuFD7G88nhCqLIexsuPcnScerpjjA/Yy4Ae63jRZh839nZI3HTKMhKi701DvZ0r655/KwEjuQ9Rt8dTt/MTtrwQAkbWZyZzVwgBI3OcxFmCQLYI5F8BAyKvDUW1kzlhspEV68rp15fok1fJDL9SwIgPPM7q03VYMKfpZ3kZMhYwIOHZKVadqsn8uZ9fn62Jz28XRV7DRKUTx8OBsr059sgKk+ppRY5KeH6wE61sZ/PQpiepfVny26Cy2x8hYGSXnLhOEBAEfi4CeS1gSMOuM63ZCN6ucuKQxi50dNcKASMbJph7Aoasc/F4rdVB96gJbg+XUK9oJjoc7chUzW74bQni8qcuw5m4PDunCAEjO9TyzzVCwMg/cyF68gMSyM8CRtjpbij3syNWxr2cEXZPLeiSXhygNJaQJ648cHHHP6oCWk1b0EynJmW+kPxTEvEEx9uueAe8Iq68GjpNmtJYsxppFj/5SgHjS6aTGQHjs+slkfg63OBlne4YVP/06Ssl5vkDLjv+R7P+ralWGCQRPtifvYLb24JU0+1K3/Z1SPaUlBDp68Clmw958V9lGrbpSNsGlfnSM10aG8IT1we4uPsTVUGLpi2aoVOzDNnOtRrvxVqd+izxVoy0lME67G3m0bTc52Eykrc32WdbnqGjG6aRpFMxlhsv69DdoHo6Y5Dw/qkbjvdd8HpXAlWdxug10kSp1Jd6LyHiyU3sHlelZ7/6lCaBsEeXOXPdm+gKmjTv2IEmSl9wD5JE8MTxNq7eAbyKK4+aThOaNtakWtrGlgkPDCnvgx5w+74HQdFlqd1Ah0YNVSjxTwzFKpf74tz9gD9jYkiCgCDwkxLIUwFD8hbbcfpM+W8zTof7UO7RErSEgJEtS8xdAQPeWRhQY3pNLgQcpn1mKrmFWtNZZRbql73Z3rxUtsaY1YuEgJFVYvnrfCFg5K/5EL35wQjkWwFDGsp5YzUMLWVb8lCi83ECLg2h2mffs1Lee1qwfPoyTr+rilq1grzxuM2jEFn2zy6sOGrGUoPKqT+s455ivXgMcw76o9p3OH1a1SDW9RgbdjkQ02gqJ85tprfyJ7v/+ULAiCPE1ZZjR45ibnEWt3flMb4ahHlHhaoT+/w2J4+Yc9L6NBfd3/JBeSqOPmspYzOfkZN24xqTbLzKQ8y5e9iYan9fZcOk8Sw/91SeVUNxlKPzH9ewmtWYMp/loZHu/zAAACAASURBVHiPp8Vypi87zbuqalQr+AaP249Q4F7BUbOlGFTOjowRz5PNrak/+0FSmd1CmqPZe3wTI3TKZSiMxIW4YnvsCEfNLTjr9o7yxlcJMu/4meumNPIRRxeOZpalhM4julM9wonTx64RkFCa2vqtaaqjQY3yxShQtBb9Zo1B8+01zI+c4KTVGex9/4Em+wi+1QmXxf0x3uqqENdkR1FdZpyy5Q9DpU/ycsTx1HoxY+YcxF+1L8P7tKJGrCvHNuzCIaYRU0+cY3Pv5GSlisYy8MCID8ZmwRCmnynFwBnDaF4pisfnt7He0he0TXFzXohmZnaUfrDfMjEcQUAQ+PkI5J2AIeHVKRP0F5Zh7/09dKtUkFh3IWBk1wJzW8CIujWWOl2e8Mez2wyt8rHXMbitMcT4yCtqTjjJmblafNyWiH+ygUY6Fkz0cmaqyufvOPFhAXgFhKbIqwEFf6mDjkaFbFch+SoBQ7bJdessZ665EvA2jlLVVNHuMJCBbVQoVRBECEl2LTXz1wkBI/OsxJmCQJYJ5EsBQxqN1+HRdBxzkteyERXRZ80De5bofJrxQEqYwyIMupnTYO9N9pvUUTxsYrzY2UuPqfYxUESPtS43WaSdeK30HRfH69HjwDNU5jvjub5JYh6FSG5OqIfB3leU6nYM3/MmKKV8RuW5gCEl1GEzayx98Lc7gG2gLMlTSgFDSoTHBeweenFy7kJOv5XpEG0Z1jqKJyW6MdqoE/pqBXDbNo6x+58gpSIDti3gwx5LivQZTf/OrdAs/pTzq8eyyPYd0IgN3veYp5HiS1gahsMiA7qZN2Dvzf2Y1FE82mO8dtJLbyoK3GtxubmIj7izZJAxj9nevzXT7RSileL4lTaztrJr5WDqf6amKM6QhjqweY0lPv52HLANlCfbSlPAiPNlV8/GTLn2K7MdH7GpuSz1tpTQ67Np0XErvrLGimvQuoUyRUs2YPaB9TQOvIi923U2zNiBuyy5vNoYJtd0xO23wYw2bErlUHu2zNvIDVkJmQrGXPQzp1tSQlop7y6OR6/HAZ6pzMfZcz1NEs0w8uYE6hns5VWpbhzzPY9JamP7ggdGPE+2d0Zn+jOm3vdko37iTpA0nOuTGtDlxihcPVbTMK9yxWRpwsXJgoAgIAh8HYG8EjASnpnRv4UpNY/dZ4tBeXlKbSFgZH8uc1vAiPdZTyPtgwxw9WBFg8T08HGPWKGty4aIQsRXMeWxy1zUE1+BZIJH3T7v2BN4ll6fhTKHcqZPbfqejUwNoPlRQhyHkt38m9kTMKREuu9lxog5HPGIoaSyFroavxL71AP3gDCK6U5kv8UmeobMRF3kwMi+wWbiSiFgZAKSOEUQyC6BvBcwDDjmfYzmcSG8ffsKv/u2HDc7jp33P/IhlW40hj92b2SsXvnPd+EjrjNWsyMWjU7gd24w1VIIDtH3ZqDRYpu8VGsZw1P4nR5AFdkbhswNUGkAV+OhxmwnvDc1TUoEGXqqA9UG2fNfiZ6cfXkew5QPqTwXMJJnONSmO7/1v0RsKgHj49+juD1ejTb73gBKjLC6x97+NZJDCiIuM7R2V8xliUUK6bD09k1WNi+bVM8kIXAnLepMxfkDNNoWgNM01aTdg4jrY9HsaEGjE36cG1wtxXxEc2+GBi22yWljeMqP0wOqZK9GSow3B8b2ZNwJhRCRdFTryMLtO1nat6589yDNI9SG7r/151Js2gJG6PmB1DG0IkJ5Mnee7KTlRy9QySuOdlZluH2cPFTpYqAF3VLOvfQl+/V/Y5yL7K5qjDpqy46hdRPtRsKro92oPfxqGvMRinVnJQYojA0n7000/ajBhZ6iQ7VB2P9Xgp5nX3I+tbGlL2DEe7NOtx6LvJtz+OUdRqRwSZIEH6BrHx9M72xMvk92fxjEdYKAICAIfAcE8kTAiPdnd89W7NCx5u6GlkmefkLAyL7B5LaAgewZXH0iVc4GcryTwos1wX8zetr76bFRk79mv2K9323G1lC8WL490RbVJU254bkRvTSzh0tJiE9I9GSNwWmWFh3d1vE8VwUMKe+dVtGhzUp8dKax58jvGGmUSn6/C3Fgy+QRLLbXYN2WqmycGMhWkcQz+0abwZVCwMgxtKJhQSAfVCFJaxKKaNB/5ngG9OxFt5Z1KJtmRIKEZ/vaoTbekSZ7fLlsUjX1B3OkHcbqAzgXJUsKOZCLT0/STZbxMeYhpp1bs/Terww/dZeD/ZI/xMPPG/Kb4Xli0GP/i/uMSVnHMx8JGO/tR6DawYy/0xQwYnCeX5+mshKcaZWolTzjL/1aTJbVsK2zFPdHn+zWv7dnpGoHjvwNv460J/CQAfLwUMkz9rVTY7xjE/b4XsakamoVIdLOGPUB51DgvsjTk92+IsFmDAFnfmfK1DVcfpnaQFSND2C7bzSaab1AvLdnhGoHzP5OS8B4j/0IVTrI/lh3GQ89VqKdVJNXypsTnalpfJ141Fj20IOV2ildGEKxbFuZwQ7SNJnFPVqJtvYKuQeH3oGX3B+tlGiLMTw07Uzrpff4dfgp7h7slyyyhZ/H8DdDzseA3v4X3B+jnMJ+vxBCEuPM/PpN2fi0APVmX+bGhk4kRexIXmG91ALV/5uN7o9ZnkX8ZAsCgoAgkIpA7gsYsXj92RmDYwZcuL2SJinSIQgBI/vGmesCRtRtJtTtwEPTpziOkj2zJQTvb0O9dW25daMRy+qNRHIgkIuDKlOQODxXaqNnOxdfp3FUz7CCfTT3pqnTzjWXBYxIB6Y2NOCk3hEemA+lVlqhpNJI7q3sQOf1j4iSNsNSlFHNvtEKASPH2ImGBYEMCeS9B0Y7zPxs6RN9kD560+VhCFCaTjucOTdFIyn+8LOBSEM40bkGxtfjoUgxihcqkP5YS+qxwcmeaXU+5rVIICauICWLJT+F4t+6YLHMhBF7ZJ+hWmx84sbcuinyYOQnAePGSFTbH0lXwHCZXx+99AQMvvwxTowTszSaseU5lOx5lhfnDeVlW6UhJ+hcwxgF7uJ8GfcGnOynkYQ7QytM+wRplBeW/zeeKVvukjKopKzB71yxmf95gs/3Nxip2l4uvnweQhLO2R5K9LkYC5VGcSPgIO1SJO6K81hOg4ar8KMGs5282ZTkKiHrWygn21bGKB0BIyFoO3qq03EHdHcE4TylVipvoYSYOAqWLJYsUMS/xcViGSYj9shFD62NT3CbWzdFnOyXcmBEcHVkXTofkYX5QPUey9m5fT69VIRikU0zE5cJAoLAd0wgtwWMaPc1tOtsS79r9smhqYn8hICRfUPKdQEjwZdNjbT4q5cTnqa6FJeGYNG1LvPqXMRney0s29VmjtJpgixlmzGRXDNRY/B/Zvif7JqJzZm8EDAkBB/sgMacshzyssEopUvyp9MS48ZS3UaY+rfB8q0oo5p9q/3ylcIDI6fIinYFAfKBB0aSl4CEV9YjaDzAHFnwA6gzy96RPwwqpB2KEOPEbM1mbA6uyjgHP/a2luUzyOoRT4jTSXbtOs6d8Oq0VHVl3VZX/pMLGK7MrZtCvk5XwIgnyPp3tt54R0Iaty+hOY4VUxrypZzVWa1C8v4rBYwvfYwT84A5mvr8GSyrXHuaV5f6IEvpEOM0G81mmwmuOg4Hv71kC3dWp0d+voSwB3uYPnQq5n7JQSVKoy/hsa8rFVPuhHxRwIghSdhBnZWPHrJMK8kFg3jv39GptxjvIm05/NSeEUopG/46AePjsONDnDi5axfH74RTvaUqruu24vqfQsBwnVs3ReWQLyfxTHh+itEtB3H0eWLLBWrS8/+2s3VBL1SFjpEtKxMXCQKCwPdJIFcFjPf3WdzKEMdRt7g8U5PkJ4iCnRAwsm9DuS5gEIZNl+qMKWNFkFU3yoWdp5/aWEpa+HKsUyn8Nzeh3h/NsH+ym1YlX3GoRR3WdrrHo9UN099YSxp+HggYMgGmsypTfrUmwCIjkSUenw2N0VxUQQgY2TfZDK8UAkaGiMQJgkD2CeS9B0ZHrN9cRV5WWxrBnYUtaL0xsZZmOUMOuJ5itGoafnCRlxlSqysWEcXoYv0Su34VswBByvtHZsyfsJSz0l6Y7l7LcJ3y/JMUQpIVASOKOxPr0nqPPN3oZ0eB1ha8czDiS737HgSMyMtDqNXVgohiXbB+aUeWcGdhZtI7NeH1eaa3681fvokiRgE9tvk5Mq12Ci+ZLwoYEP9kGx0bzuB2HFQZdoaHh3pTRR6eJOH1iV7UMb7ELyNs8TjYg0qpXES/TsCQvn+E2fwJLD0rpZfpbtYO16H8P8khJFkVMGQ9jn9+jqUmo9h4W5bMRHEUrD2IzeZ/MUW/QoZVW77BlIgmBAFBQBDIcwK5KWCE2XSiWv87VNNSp1waoa0f/n2Oh6/iN7lCXW2qlygAxTSZceIIo9J6j8lzevmnA7kvYERzd4o6Bk7LCHgwnnK3RlG3Xxh/+Z+lT0WQe2U2NmfAA0/Waj5mUf3WOCwP5PbwT8KV00SYBwJG3CNWajfBZqIXrrNqZ1j5RP7e2es1e0QISY4tAiFg5Bha0bAgkJ88MBJnI9aLLd2aMOvmv/J/KNRwCQ63VtGi7CdBh+9vMEq1PYf/hhqz7uP9p35SMs4vz2s0HjuG02uaDeFdduNydgJ1E7dRknNgZEXASOCt0xkuPv4nRRnS5B4UVW7PwC61PtupSdnH70HAeH9jFKrtD/M3NZh135s/9b/hVr/kJSdGz+f9skOMr51+/c+EpwfpXn8MV+VhRsXpdvolF/sklfyADAQMmVDx9vpKBg9ZzY13RWgw9k/WjmtLpRc2LJ+8iWcdNmC5ZyLanznzZF/AiPbYwfBe07AJ78Jul7NMSDa2pBwY2REw5PYjCcP5wEKmLNiHs6wKiuwoqs/q+9dZqps7derFb6ggIAgIAnlJIDcFjNCTbals5JDmsz59BnVZ8ciD5Sk8/vKSV369d+4LGAkEbG2C5uZO3PVagWRxfTp7mPLkmgny3NjR95iu0Yab0z1xGefPYNXRlD7lj1mHFLGn6cLMAwEj3ou1OrqcGOWB6zz1FB6daXcy4tJAavV+y14hYOTYkhACRo6hFQ0LAvlQwJBlgn55kqG6RlgqwvypbHQc52NDqJFisx35j3V9lsicNZQn4+C9k9bpPFcSgq1YbVOL+TObUMBlCU301uKNBmseu7OkXrITaPYEjK+3ou9BwIj3WotO/SUocDvgvbO1IrnnZ0cCwVarsak1n5kps5t9EVMEF/vVZmzZ4zw+0IXy6SbICuFYq2oMuyvzwihKJ+vXXJG77iQeGQoYsvPiCTIbSqff39OiaVmiIiWUr6NL694jMW6tlM5DP5sCRowLS5rosdYbNNY8xn1JvWQhK0USzywJGAlvuHv5HVrdGvBR05NEPOTIrEGMO+wrf7Eu2f0kQecHUjnDRGNfb7uiBUFAEBAE8pJAbgoY0qjn+L+IQpKqRFby6BOC9tGnx2YCUWaczQVmycqQFyxBFZVaVEhfm89LfPnm3rkvYEDYme7UGF4UC79VOLdpzuVZXtydWDPRgzGSa8Nq08P/d3yOJzCw3lZ6uzzk/+p/GjiUFsI8EDAI5YyhKiM4jP+5vlT64szG4bmqIQ1WVhEhJDm4AoSAkYNwRdOCQF6EkEhfH6aF0iicZPiLdMTqzVX6p/gOBSnhN+fSzGCzPMkhFKHp6ntcX9qY5M3xKO5MUqf17ldAARqucOXuct3Pc01EP2RT/4m8XXGV9c0KcH+mJs23ypIHNOXAy3uMTpHrIPxMd5T6ysqTarHBx5V5HwuAy7qQg0k8Iy4NoGZ3a+SFY3W3E+g8FZU0K68o7DUvcmAQdYdJ6q1R4G7ICte7LE9jlz/64Sb6T3zLiqvraZbptCRxPFqpjfaKYix3dmRFk/QufMuJdkoY35IAdVnukaJ+uwLMF5J4yk6II9BsLEPOtuKQ2QTqZdpJIXsCRvT9mWg234rc2g685F5SdRIg/AzdlfrKS75qbfD5ZMfkS1VIXFjcbRstz5jRI2WpV8k77Cbr0m3vS1BLrLKSspCK+KkTBAQBQeAHJJCbAkZG+OK8TNGpvxQfVFjg4sm6xt/QUzGjm3/nf88LASP63gw02t5hrp0Rh3oew8TNJdV7X+hpQ1SGxbHdUoNlRh6sD7zB4MqZAZ0XAoaUEKu+qA8P53dPeyapptzx+6TPkbeYXL8df70WSTwzM5vZPUcIGNklJ64TBDJBIC8EDFmt7cZqs/GQ90+fw68dGfFJWU6IwfOPLjSZd4c4+XnKjLRxZn/f5LKnse7LaaS7Su4VABXotPo4++Z2oab8w01KpJc1puMncaLmXpzN+lG1UIpSmvyCoYUPNkaJ7cX6Yza8OSNO/Z32x3GMM/PqNeWPZ1CorQUhN7+c1yIT6JNOCbPqSNWB1/lP9i/qK3n0cBlf8jaNsBtErW6niKQM/S4EY91dVh/24xGD02xNmm0OTruMKm853qoqJjIvhppzeOD1R+qa5tH3maHRnG0voFgXG17Z9ZUn8YRY3Jc3QndVYn6SCp1YfXwfc7vUVCS0kkbiZW3K+EknqLnXGbN+VbOUhyH0VCeqDbrGf8rDsHpwkP5Knz98Jc+P0af+MGzfQ9FW23l8fSp1Uu5qRdgxqFY3TkVCmX4XCLbuniJbuJSIW7No2m4Xv6y7y8UZTahcPLMuCm8xb1mVoY4f0iyjGu+zHl3NhXgBOlsDcJ6uKo8/TS53C78YWuBjY5RYRjUWf7PhNB9xCrm1LffAY0WDFGFGMTjPq0dThbFhEXITo49JVGJcmK9jyNMN7lj0kZV3Sz7kLqHdrYgxMOPZtWEKN1hxCAKCgCDwAxMQAsaPMbl5IWBIgnagp74OtbGVuXC9J3cfrqJhCuFf+sqM9rVnUGK8Fo6nNDjvu482mdqYyQsBQ5Zt/SGrWuqxocxqbpyfh96nodcyU4kPxmpCO0ZfiiI6TJMTIoQkxxaQEDByDK1oWBDIixCSBJ4f60P9YRd4L5+AcvS38sayfxofvAnBHB/cCBPrUMVUFdZisuUFNverkejqH4njkna0XeueXAGkWBXqqFWh8D/BPAmOoFT7Tdw5N5uG8t12KW9O9kPd6KzC26GIOn0n9Uct3ofbN1+g0r48l3ZdlpfsrNl/IcOV/qbE0C0saloKyStzutcZyhVZao66K3jksfyLIkOmbUsaytWJ2nTeJ3NtkPWpBVsf2TNdPT03xXh8N+mjPldWtBN0N/vxYGad5IRN0hBO9VJl0EVZoojG7HrqxKSaKdw54jxY3qAhq/xkaSQ6cSzADpOUFTfe2WCo2p/zUUDDLQS4zCBJyI90ZEm7tqx1T663UqxKHdSqFOaf4CcER5Si/aY7nJv95aorabGJeTAHTf0/CZb9sXoPlu/azsKeKknZvmOfXWTtsEGsvh0Nv/Zm711Lxn3MJ5HYYLzvJvTV58rLmaK7Gb8HM1OUco3hwdx66G96lnT7ImUqUvGX0pQuXZpSpUtTtnIt6jXpxNApI2hZJXUJ3SVajVgbgLwE63W/g7QvmzyKMNtB1O51ClkaCuWpd3myvYXcE0j65iT91I04qzA21PtOor9aPD63b/JCpT3lL+3issLYWDhcib9LDGXfoqYgeYV59zoMVRhb6vhpmYBRX4+NkjGcvreLPsofFZwonOY3pNkfJVl015G1zTMTp5tpKxUnCgKCgCCQLwkIASNfTkuWO5UXAgbh5+hVozeX4wtRbeIdvLY2S+3FmxDIdv26zPCV8qHWenxc55HSMVcxyATC/f+H58t/U+RGicV7mwlTfaZgs6s9ya8LBShSvjY6WsqU/GSDISHcn/95vuRfWRxo4hHrvQ2TqT5MsdmV6p2jQJHy1NbRQvnTRmR+pr77MGo1nrPFDTHd+ydTOtWmrOwVUBpHyP8sWDlxKvvCjTi6AWYPcWaizTYMKlVBQ1eDSiLMKct2+6ULhIDxTXGKxgSB1ARyzwMjnsDjs5m+7SLXnIISvSo+9qUkdZq3o+3Q9eyYrJWqRJU0zJ6Z+h3Y7v/x3CJU0+3NvMNHmKVdEiSh3Nk6lcmrLXj0MZGh7NRi6vRbspENc3pQO+WPfEIwJyd3Z+i+xwqPBwpSteVUthz8nYGVnZjcsD175F/RxdGbf5oz88pjY7oNmzOW3HgqC11QHMqtBtO3x1Dmz+1B9S946qVrb1EPMJ2wjIsud3H0lakFKY6CSjRq25Rmw9bx5yj1xJ35eJ6d28jG43acsbzDy4+nF6yBwZD+9J++kB4hB/jj8EnMbNwTxSEootoaw14jWb1uMNJjK1hnfoJjN18k3ayYRi9GGo9kwZzWPP/r//jjsDnnPT/2pxj1e4+k/8BZ/8/eWcZVlXVx+LF7rFERDEQlBFEURMzBFmPEQMfu7taxW7Cwx25BEFQMHBvFAoYwCAlFRcVBYQReuML1/d1LqqCA0vt8Eu8+e+/1rH3vOed/1l6LeQPU5H6JDbmF+cTxLLd4IH9gTziKqfXkTzNTZnSp/dWFOS3fOWnQAVrUnUvJ/r2p9toZhxvOBBWriYZ6DUr+F8BDj2f8R2l0hq9l6+rRNKucBF3y7AxmZsewP2XJrSQw1DD8g169JrNoXBPKFYSYoAssHzGKZfaJjVKeWhlDzO+dZ7JGEV5fNmX+ym3sv550Thk1Q4xHrMR8UmXsl85lzVZr3BNdqECLweOZu2oeXZQg8MR4jAbu5lHcYqOgQnMmbtrH6j6VuTe+AW3iFhvF9WZje2oW5W1WstnmFJbXnpK42pRa0M+4CwNnz6RLRTfm6hlxJOwj7yW16WxiRJNaxXnrdJIjdyowzHw3i3t8O2lsWvwh2ggCgoAgkBsICAEjN3jp+3PMFgEj8h7TNZqyMbASQ6/4sb/Nl8J/fK6Ixd4UbW9N0N+9vq4oF+7IZO0WbAn4vo3yFsVastPzKmNqJb9xDMdxsjYt0t4JLXd64jCmVoqDRj+zY8W4Cay88JxP/EK1ur8ieeZPsKQItXssZ/+umeh4jaNuq928lvdQlSGXPDnQLtmbmTSaI5qlTkAIGGJ1CAKZSCDrBIxMNELedQyhAW44P3xLcWVNtNRqUC5VNVmmmLvg7BNNNf2maFRMahgT8pCbd15RRtsAnRql07UNIrMtzFH9x4QS4ObMw7fFUdbUQq1Gue9mvf7m/CWBXLUPpkEXXSrK3hbEfsD/vgNO3s95E14URY0GNNLRQrlCsc+2TaSLSZQPhyaM5VIzUxY0LcC/b94QHBxMcPBbgoNf8TIwkOfPn/LA0YV/21oScM6EKj9hG4bszYqLsw/R1fRpqlExiVNMCA9v3uFVGW0MdGpQ+ht5T5LslBD2LoYyFUpSUBLGS18vvPyCKVhdm0ZaNSmbETEtXRBFY0FAEBAEcg6BnCRg5BwquW8m2SJg5D5M6ZhxLKHeNzh/2Rnftx8prViHRm2MaFWnTMbvodIxumgKQsAQq0AQyEQCeUfAyERIoutcT0D6/g5re/3OTpUDOO8yotI3hIlI18U0H1mEI7cXkKaE47mejjBAEBAEBIHcSUAIGLnTb1/OWggYecOPwookAkLAEKtBEMhEAkLAyES4ouscQiCUKyPr0W6vhEGXA75bxz3i7iw6bm3FmSPd4hOY5hAzxDQEAUFAEBAEPiMgBIy8sSCEgJE3/CisEAKGWAOCQJYQEAJGlmAWg2QngWQlcCv12sONQyPQSLG6XSzv7m5m3Bw3uh7YzaBaIqNVdrpNjC0ICAKCwPcICAHje4Ryx+dCwMgdfhKzTDsBEYGRdlaipSCQbgJCwEg3MnFCriMQxs3p+rTa6B03cwVdevTohL66ElXKFeF/Ia95/cIXp8vnuRP9Gyss9zC+odgnmuvcLCYsCAgC+Y6AEDDyhsuFgJE3/CisSCIgBAyxGgSBTCQgBIxMhCu6zjkEYoNx2DCV6abHcfn362mVVDFkwPiZzBnbidqlfkLmzpxjuZiJICAICAJ5loAQMPKGa4WAkTf8KKwQAoZYA4JAlhAQAkaWYBaD5BQCMaH4urjwyP8Zr/4rwC+Vq6Oma4BO9VIiM3dO8ZGYhyAgCAgCaSQgBIw0gsrhzYSAkcMdJKaXbgIiAiPdyMQJgkDaCQgBI+2sREtBQBAQBAQBQUAQyDkEhICRc3zxIzMRAsaP0BPn5kQCQsDIiV4Rc8ozBP744w8sLCzYt28f5cuXzzN2CUMEAUFAEBAEBAFBIG8TcHV1ZdmyZYwbN44OHTrkbWPzsHUjR46kQoUKmJqa5mErhWn5iYCzszMrV65k3bp1zJgxI0OmF/j06dOn9JwZGxtL27Zt0dXVlQ8sDkEgrxLQ19fn/v37edU8YZcgIAgIAoKAICAICAKCgCAgCAgCWU5g7Nix7NixI0PjplvAiImJoUiRIvTr14/jx49naFBxkiCQGwiYmJhgZWXF1q1bKVeuXG6YspijICAICAKCgCAgCAgCeHh4yN/ajxgxAkNDQ0EklxKYPHmy/B5UFk0jDkEgLxCQRYetX7+etWvXMnv27AyZJASMDGETJ+UHAiIHRn7wsrBREBAEBAFBQBDIewREDoy84VORAyNv+FFYkURA5MAQq0EQyEQCQsDIRLiia0FAEBAEBAFBQBDINAJCwMg0tFnasRAwshS3GCwLCAgBIwsgiyHyL4EcIWDEhuJ14yx2569wzzOQ1/+GU6B0RSop1KCeXisM27Wleb0qFAk+y+y53gzZOQPt4jKfxRLmdxv7M2c5b/83zmWXcutEd7IrFWlMqA+3zp3mtN1Zrjxvyd5LK9ArmX/X1ueWSwh5fIPTJ204feY60eMucm54DQqlGU80AeeOcenlxzSf8WXDQhUa0cNYl4qfXnF2bn8m7PNDfdZJrOfpUSbDvYoTBQFBQBAQBLKLQM4QMKRE+J5ny/prqC8ypUfVtF/ZsotbThtXCBg5zSNiPj9KQAgYP0pQnC8I++h1pQAAIABJREFUfINAtgoY0lDcDi9n7tItXAyQPZhWomGnDjRRr05F3uDl7so/Tm48CwdK/kp5yb+8/2Ugl58e5rf/XWHl1BVY/n2dxyFxBhY2tOL11d5UzGqPx77CfsVM1hw9zY0nEXGjK03ktvcWDEpl9WRy3njSd7dYNXIUq229iIyfns7WAJwmKKddwJC+Yr+BIsO/yDdbpEQpihWUEB6RJGwUKlGaEgU+EhkZjTQ5jupTuOO5iabhR2mpOJBbsg8VRuHwZBctS+c8bmJGgoAgIAgIAt8mkN0CRmTARXYsW8jKA068pwGb/JyZolJYuC2dBPKSgCGNeIbzfV+iKmrTTLsSYjWkczHkkeZCwMgjjhRm5EwC2SVgSEOd2DKiN1NtAoHi6Izayu61Q2lc/os3F1HPsF83jqELL/BGhrB0D+ye29I1Pt+o9I0V3WubcC4iGwWMBNdKvDBtpMGcR0LASGm1f7g5AY1W23kJpFvAiA1gq54Kk1x/pf3cDSyb1IcmisUpKBso7CL9lDthGSr7Q4etAU5MUI5bRzGhXvy9fy1z5hzgYYURXPfdQ+ui/hwa0ZUJlu9pNOMYtisNqSDvSByCgCAgCAgCuYlAdgkY0S+vs3f9Dk46OHHHJYD/yaEJASOjaycvCRjRj1fSUHMB/h1seHXRmApphBLhvo3pS+15KUlWOLNEQ+bsWUHLsmns5JvNYnh+ejFz9nnwX+wnCpRqzLy9S2kmXuD8DLhf9SEEjEzBKjoVBOIIZIuAEfmILT2aMfnSf0ApWq+5jt0sXcqk+hAZQ+Dx/jTub8W/Rdpi/foyvRKuCJHOzNbUw+xpDhAweM/pLor0OB8lIjBS+ILF+JujW3sq7hkRMCRerNHRwrzZ33jubsNn9XK+IWDETUOC75bWaC2phZ3/Mdon3AjIIjCEcCF+CgUBQUAQyLUEskfAkBIR6MW/FdSpWTqSW+PUaLkzSAgYP7CKsk7AkPD84j4O331Nkk5QgMLltOg50ph6pZNuCmLe3OLwgasE/k9KgqRQoFAZ6hoNp3/j1DcrZ1TAiPI5xor1l3gRHTda7L93sLCvyP6g2wys/ANwE0+NJfiGOSsPPSDk1U0sLitx7NUNTLI8bPln2JLz+xACRs73kZhhLiaQ9QLGB27PaETzDb5yar90PcQD20HU+F6MnTSES+Ma0GFXdQ69vsOgKvHQo1yZr9mI1f45Q8Cw616N7naRQsBIScAI2IKeymTcMiJgRLmzsHFP3u50Z+eX+z2+K2BAbOAuWjc7z5wHp+iWXUlScvHvhJi6ICAICAI5kUD2CBjJSUTzYKk22kt8hIDxAwsk6wSMUG4u6MeYbRfx/KBEPa1fKUIBCldowqz92+hbM+lmNMJ1LYPGWeIfJYVPUQR5eBOipEf/xYc5PEotVWslfrvo3WUNL1rt5tqutmQ0eCLiziTUfnNhzfOfJWAkTTn85mhUO3iz6YUQMH5g2X7zVCFgZBZZ0a8gkA0RGBIfc37TmsodecoCDZZ6uLKofrE0+SImYDutGu1jgOu9xC0CCAEjTexyQqOYHxEwJP4cW25LnTkzaPJluGMaBAxinmG1zIqas2d+fX5OgCPmIAgIAoKAIJBuAjlBwHi4VJv6QsBIt++Sn5B1AoZsVAmPVzVE5/AAXN3/pF7RNEw94jYTNTrzZFMAF3umdVNIGvr9RhMhYPwYv+w+WwgY2e0BMX6eJpC1ERgR3J6kRvOtsiwIstfwm/C9P4Xa34u+SPBA7EuODppC+HILxiSclA4BQxoRiNOV67j4BvGhQDmqqTelbZuGKHxXP4kmxNeVu3ec8XpXnGqqDWhhqIeSvBJK8uM9KUZgSMMJ9H5KWEyyfY2y0wqWprp6Lcolpv2Q8iHgPjfvehAQUZba9RvSqEEtSvwXSbHK5UjLNTa1xRob6s3tmy54+gURXb4uDXWb0FijKiVT2UIha3/d/hEKXXuiWRpi3j3g4qkreEZUQMOgHW11FfnK/OSDx4bh43CB624viCpfF93WbdFlP/oZjcD41rcwLQJGCufHhvngcO0ldYwMqf4lXGkkz+9f5PbHpvRqWZXCxBLqdZXTf7sSXLAqOp2MaVOndNIOlAR73V/wsXIDWrVrTf3K3/CYNIo33i7cd3bDN7wCWk2a0bRhTcqkkrxeGvWcu+fd+LVTN1RLRvP85klO3X+PYrv+9GhQPjEZqvRDAPdv3sUjIIKytevTsFEDapX4j8hilSn3IwsoT/8KCuMEAUEgtxIQAkZu9dzn885aAQPeWhhSY3JNzvkdoE1aypCFnKRDrWmoXfRkSxZlZxcCRu5e20LAyN3+E7PP4QSyVMBIlq9ChkV51n0emerxQ5VG0yJgRD/lzMqJTDW7QbFWPemkX5MC/lexOOrIqxL1MFm8FfMZhih8JaRICXtwjEXj53D8X1Vat2qE4v9cOXXkGoFldRhqdpitIzVJKjSSioAR85pbVsc5vm4O2//5CIVqYTRuKO0b6dOjf0eUZQKKJBCbOX8w+VQp+kwZhEGlcB7ZbWatpQ9or8TVaS4aGXkAjX7KyfkjmLHPFxXjwfRoUYMolyOYbncgstFEjp/ZyO9KcYZLw334++hBjp+w5tRVH/5Dl92BN2jvPJ9e/c1xiUpYzEXRmWLF2XXdUfyKWQxvrq9n3IhFnP+kz+9GLajNE66cceGXDo3x2mvNi4xsIflZAkb0G1zOHuHg4aNYnHblbfn+XAo4Sjt5jGcUz2+e4ODRE5y0PY9b8CeUJt7Ga1UZbGYPZdxOl8QqKqDEH0cdOdC/Kv9eMmXc6MWceZqs5km5Dqy7bM20xmW+SLMh5cNDCxZPXoTtWwXqVi3Ia4+bPJBlqFXqyJLDh1hgWDlOkJCG43fDkgP7DnL4xE2eSZpx9NVJyq/twO+bHiAPYirVFSv/0/SuHEOgzRz+mHyKUn2mMMigEuGP7Ni81hIftFnp6sTcDC2gHP4DJqYnCAgC+ZqAEDDyhvuzWsAIvzGSOh29WffsJgMTtiQTieuK7vQ/GETNMSc4NVMr8UWNxNuURg0tGPvYiYm1vn7TIHnnx2O/kGR5NaDgL3VoqF4hw1VIfkjAkL1UuXGaU5dd8AuOplRVFbTb9qFPq1qUKghiC0nmf2+EgJH5jMUI+ZhAVgoY0qD9NFcazl0578IYWr7m6o9mD/qegBHlxY7ezRl/rjj9Dlxj7xDVeMFESpiTGT1+m8v1SKjW/xi39v9BzUSRIIbAEyNp1c+SX6dbc3pVF5Tkn0XhsaQBDZbK9rtWou9JD472VIh/A56KgCGrhhF0irEGfbFvsIi9W2fSsUbysA8J3ls60HDyMybefYiZfrwkIn3PlXH16XhtGC4ey2nwzZCHFBax9C3nR+vRZe8zas124uFa3Xjbw7g+ph6Gu4Io1fkIPnYDUCwEMW/ucvaqK1dMp7DVTfZ4XJcR42ty27Ua/YZ3p0nlEK5umoXZNVm5jwr0P/+Eo52Th1LG8ubCVH7rspXX7ddz1XoqOvGZWWPfXmZmi/ZskmHLLgFDGoLDxhVYevliv/cs/rKAmOQChjQUj3P2uD8+wcy5tgQD5VoPomW4NyU6D6dve33qFnBl86iR7PGWQsXebJ7zib8si9BjeC86tNCg+FM7lo+cx9m3QCNTPO/MQj1xTUl55zAPw85Hqb/rOnsG1Im7OYp8zLZueky8GglF9FjlfJ152kV5dWEtq0+54XDIGne5eNSYJYsqY+esiPb/7Nl/7SUU0GdngCPDorbToeFknk28y0Mz/XhRTcr7K+Oo3/Eaw1w8WJ7uBZSPfxiF6YKAIJArCAgBI1e46buTzGoBQ+K1lkba++jt4sGShG3M0Q9Yoq2DaWghJFVW8sh5Jmrx12+Z4KHa4y1/+Z9OIY9WCKd61Mb4dNjndhoc5s3tgWQ0/2bGBAwpYW67mDJkBgc9IimppIWO+q9EPfXAze8dxXTGssdiPV3fTEVN5MD47rr8kQZCwPgReuJcQeA7BLJSwIhynY9mo9X4y+dUjr72T7HomNH0RvGGfVPAiMRtaTMaLXGnTA9rnpzsReXPtkzE8vxwVzQG2xNBMVpteciliXXkWzWiH6+jdcNZuLfYxeO/R1ErWaRBlPsitBsu54nMir72PLXoGJ+kKWUBI8rnEKO6ziGgzyGsl7b/OtJD4skanXrM8zTgwMtbDKmaNMnYwL106uHFyltmNElvqIos5FGxN5ckUGP6PTzXN0mMdgmxaktVk6t8LNGV0y/t6J6Y2FLKyz36VBvlLAdcd9hhzm4diGr82LFBh+lcezCXomTP/pcIONouMUFV7Ctr/tDqg5XEiKPeZ+gvU0WSHaGXh6La/iCyZ/t0l1H91jpO9xaSEGyMqtHrgtyIZBEY8YOE32R03Vbsfg0oDsH6zi561UgKfwm9OJDanY7yDijUcAE3ry/FoGyCz2Lw39aMOhOd+EQjNvvdY5JK/OIJvcJIjXZYNDrOkzP9qJoMT8SdKag32yyPTinT3Yontr2pIu8yPFmGe1AZbsutXT2oWiCMR3bWuJVvT69WCgSs0aHePE8MDrzk1pCqyba2BLK3Uw+8Vt7CLN0LSPx8CgKCgCCQswkIASNn+yets8tqAYMQK9pWH0uV0/4ciy9NFuO7ET3tPXQx02DH9CDWPrnJyBpxF+rg461R+bMJ1x6aoZfivZiUGEkMcXGYkdybpkU71zU8z1IBQ8qHe8to22opXg0n8dfB1fRVL5V4PxDzxoFN44cw/6o6azYpYDbWH3ORxDOtSzTd7YSAkW5k4gRBIO0EslLASP6QJnuDP+CSP0fiYvczfnxDwJC+PUWfusbYhBWno3Ug9r0qfT1O+C3Gq7dkhywth8IobvjsolWpt5wyUcX4ZCzGpwKw+f2LGlOxwVxdNYFlDmXosWI9k/XLx18gvhQwzFF/YEa/vgepstSGnUPVU94uE+nEbM0mmD0tQL3pF7lm2p7KCQ+3sUGcXGCBysLp6KRXwIh0Z2WHliy48yuDrRzZ17NqYq6E93bdqdbdjkj02PPiLiOUkkSTEMvWVO7ngJQ6LHB78Pmb++gHLNXWRp6vTG8vL+8OR1F+ahRuCxugs8KHMsaneWrT/ava5zF+5ujWyWAZ1Z8qYHzg6hAV2h76N2UBI9EfUKTdSV5f6vmZLbHPdqCvPB4XoM4CNx4sb/BZPpAPV4ei0vYg//IrQ6/6s99QtsE2lme7f6Pu6Nvo/uXDxQEKn28tCbOnv1pvzoQDZftw/ukJOstrxUbzYIk22vKIn3qs8XRlTlJIRzyVSJxma9LE7CkF6k3n4jVT2ictIIJOLsBCZSHT072AMv61FGcKAoKAIJAVBISAkRWUM3+MLBcwwm8yRrUt7iufcnuYIgWJJXBPK+qtac2Na41YVG8osXv9OW9SmYJEI0vUqnd2Jj73RlH9u+XXI7gzSY3fXLJYwAhzYGIDQ07oHeT+0YEop7TtWBrGnaVt6bD2AeHSpliKMqqZtriFgJFpaEXHggBkpYAR/Wg5DbQW4S0HX4R21q+51OsHszl/Q8AIvdCXWkYnCKU6U+96sVE/JQXgA1eHqtD24L+yJARMuu3NZrUrGCv/zqkPDdns78Sk5OEX31w0yQWMsdhsKMrSMfa0OOaAeecqieLB112EcmmoKh0OymIToHqXxWzbMptutdKrWKQ0uRgiowtSsljSFVcS7IzFogEM+Uv2UKyFmbcrM1WTQkxCTrSmct9UBIyYALboqTA5rhYqAU4TUJaJLZH3mVFPnw3PoMEmP5ynqHy17/OHqpD8ZAHj2lAV2sh8nlIERrJcLSkJGIRY0rpyPxykKQsYkfemod50E88pSdfTL7CThbdI33C8Qw36X5FAkWIUL1QgdYtK6mF67yqT6sh8EnfjFJfhvhlHgx3pn4IOF3ppKKod4qJbqN6Fxdu2MLtbrR/LLyN+IAUBQUAQyOEEhICRwx2UxulluYAR48P6Rlrs6HaPhyt1KC59g0UnVWbVOY/XFmUsf6vNDEVbAiw7U44wLg+oS7+Ph/A90Qn5u4VvHtkhYMQSuK8t6jPKsv+xDX2Th3h+OddIVxboNGKlbyssg0UZ1e95M6OfCwEjo+TEeYJAGghkpYAhfXWY1tUHcys2bmKpPeimYdpJTVIVMGLwWaeD2qyHQA2m3fVkQ4oChpTnu5tSY7STbEMArY+/4nwdMzT1zHhKc44G30rxgTHlOSYTMAqWo5Q0lAgK02iRI9eXNuFbia5jnlsxvLkJh5/H91ygJl0XbsF8TjdUfoaOgYQ3906wffsxbr2vTnMVF9aYu/BRLmC4MFM1SarPiIAhEyeaqEzGlUL8ZvmGaynkNsk7AsYJWlfum7qAcX8GGvobCKQYnWyDuNCjAkTeY7pGUzYGKjDK4Qm7Wn5ZCza1VZ82AYOY51gNb45J0gKiZteFbDGfQ7efs4DS9bUUjQUBQUAQyAoCQsDICsqZP0aWCxi8w6ZjdUaUsSbAujPl3tnRs+5ISlr4cKR9KXw36lJvXVOueu+kRckg9jerw6r2d76KuEyZTDYIGDIBpoMKE349iZ/F90QWCV6mjdGYV0EIGJm4tIWAkYlwRdeCQFYKGEQ/YnkDLRbFhWBQwugkz8/15IsNGulzSqoCRhRuf2qhs8pPlqmR/pcCOJrKdpX3Z7pR7fez8goT+vuDuKg0g1odjvMeWQSGM5NSyDj9XQFDcRAr293gz0OB8siOYaed2d09IdlnymdLnp9hwYBhmN2UZVeIOwrWNmHj0R1M0K/wjQiObyGT8uHBIWaPWcBpaTdW7lzF4Ibl+S9xC8nPETAi701Ho+lGAilA86OvudX/67RV+VrACLvIH8qdsAgtRseTL7HvmdZVn0YBQ7YEJM85s2AAw8xuyvNzxC8gTDYeZccEfSqkUqI1fV840VoQEAQEgZxDQAgYOccXPzKTrBcwInCcoIbhvUX43R9NuRvDUO35jh2+p+lREaI9FlO/8VF633/IKo1HzNNsicNif24O/mL7Z4pGZ4OAId/eq4vN2Me4TKv93conYRf7odztFX+JLSQ/smy/ea4QMDINrehYEMjaLSSyxEbOc+qjZxqXxpOKA7F/cpiOiQkkM+CRVAWMWAK26qEyyVXeqc4Wf5wm1kpRBAg934saXWz4wC/0PPeMAyWnU9twP28pS59zTzlh9P2AwbiZf54Dw9F5AOc7NGPlg09Quj3bnO0Yr5a8+kgK9sa+w2nvXCbM2Y2TrNiH7Ciqz/K7V1igk1SwNW2kIvDYOphuk2x433EnzqfHoBo/fFIOjJ8jYETcnYqGgTmyABL15Q9xW6DJl5bmawHjwzWGqbThwL9QY9pdPDfop3F7RzoEDPmiiOWd017mTpjD7qQFhP7yu1xZoJOs5G/aVpBoJQgIAoJATiYgBIyc7J20zy3rBYwY/Mx10djYHsfHS4idr0kHj5V4Xx6API96xB0mq7fi+uSHOI/ypZ/KcEpb+XKo7bdiaRPszQYBQ/KYVQ11OD7MA5dZavJk9N86Qi/0Qfn3YHYJASPtizSdLYWAkU5gorkgkB4CWRqBISsn6reNVuoTuRMjfzLHcI8Pf4+o+V21OFWbvpEDI8JxAmottiPLz1myizVPz/YihfQBvDnaCqWBN4kt2IzdTx0Y+j9zGqvNwEOWT9H4JD7WPb+oXpIwm3AenbpGkU7dUJXXw/y6CkmjQHM6NZ7K9f9BAa253Ly5kublvsgAFfMax4tv0epcn4RiFrGh7hycZsKoAz7yrNYljU4QYNcnlXmkTCfS+U909VbhiTorHrnxZ70kSeFnCxgx/pvRqz0FWWqMIoaHeHp5UHxyz6S55WsBQ35zocmfnrKAnPE4eG6jZSr3QTGB1iy3UWb2VF1KpSkHRgyvHS/yVqsz9ZMWEO4Hp2Ey6gA+cQuIEwF29Pm8DE96fipEW0FAEBAEchwBIWDkOJdkaEJZL2DAu1NG1BhcFIsny3BqZcDFaY9xHFsz/kVXGJcH1aaL72q8jsXQp545vzu7s1DzOy+h5NZng4BBCKe6qzCEA/ieMU7xXjfJMdE8XNaA+kuriC0kGVqtaTtJCBhp4yRaCQIZIpDVAgZ84N6CZhisfMgn2Ywr9eGo8zH610hWpzQ1S2KDub52PlcMTFlqWCGuisO3yqiG32GqZjPMZbs4funByScn6fnVA1xSmcpSnY7gfXYASh9d+bN+I1b5ygaoxgjbe+zsofiFyBLL67NTGGDXGYsdXagkn0xKZVRjCDzWF50BNvKw/ir9T+BysA9Kyc2NdGZ+5800P3WILsmjUWLfYj9eh867XkLdRbh7LEVbLpSk5Yjg7lQNDMxlMRFN2PvyDsPjyoXIj/enjFA0vkAUWph6uTArodg5kJEcGEQ6M0dLD9MAoLA+mx45MCVZXg3ZmMkFjIab/XGelHJETFqs+6xN6AV61zTi5H+y/9Vhi78TE7+57ecDP5bEMwM5MD4rh1qABktccFycQkREhDvre40leMkl1jaV5clISwRGJM7zO7O5+SkOfb6AeGs/Hp3Ou3hJXRa5e7A07Qso3W4QJwgCgoAgkNUEhICR1cQzZ7zsEDDklfFa32KmfV/2dz3CAFfnz++FbLtTa1A0WyzVWdTXg7X+1+j39e7YFIBkh4Ah5Y21MWqD37P64VXGJZRvT8ldYTcYr/kbO16JJJ6Zs5rjehUCRmbSFX3newJZL2DIRIfHbDf5jQl2cVU3CtefxIkzZhgrp65sx7y5ydaJwzF7P4azttPRKRP/MB7pxKx6TVj3DAq1tuDN9b7JcmrE8Py4CQ362/KegjQ2e4jjTI3Ptza8v8xIjfbsfafLSqcbzG8gy5gZg/9fHdAce40o+QwV6Lp6P2aj26BeoShEv8Thr1mMWhPKnNtnGK6coEa850xXJX4/9z9Qmsht7y0YyHZ9SGVChC6d/5IpKcVptuwa5/5sSmIghqzqRcPuPDV1w6KHrGRX0iEP8zOyJtLwEM8uD4oLbUzTkaxUKL/Q3cILm77xZVSjfDk02IAhVrLKK6os9vBgSf0k9sFHm6Mw8DafUiqjKvFirY4Gcx8DDc3xc5pM3HVSgteGFmjNcEKWo7VUG3Pu2k1GKzEBaQyBh42pP/gsMp2h1hxnHq5pnMZtFN8x+J017RT6cOWjrJ0aSx+4s0jrW29JQrE3UaazVRiU6cm5wJN8tksoMeFmymVUCT5GC4UBOH6CmjPu83id3md2RNydgrrBZl5QjI42Qdgbx1XaiXJbTCOdZciCMGRlhNsvP8bumR2pKRelpIQ9PsnK0eM4XnMXTod6oiDPWRGNx2JtGiyTVSFpwr6gOwz7ahFE4jy7Id2fmuJm0ePzKJ3QC/RRNsI60pBDzy4zKO0LKE2rTDQSBAQBQSA7CWS/gBGF24L66KyUvfFowEZfZ6bWTsMLmeyElgPHzg4BIzZgK3pqa6g7sjLnrnTF0X0ZDZK9JJIGHaJN7SmUGK3FbSt17Hx20ypN+bezQ8CQVYNzZ1lzPUzLLOea3Sz0EiIyk/tbEoj1mN8YfiGciHcaHBdbSDLt2yAEjExDKzoWBLI6B0Yy4tFPOTmrD8O2OPNB9t9FVek2eQrDurWgcYN61ChbGKRRvPb4m5PHDrBt51WK9jbloPlIGiSIF7Id/0FHMaozkL//J3sWX8IDj8V89uwaG8K1BR3ptMYFSZHGzL94gWWGleJCBCO92DukDSOtSzDk2BV2/aGctG9Q4sfePvqMPBPy2TIp+WtFCoSEEPFJlQnnb2LeuXJSXo3Yp+xoWovxzrK9J72w87ema0KV2A93matrwFrZcyhF0Z13gXPL21BZXoLUmdmaepjFjsD2znZ6KCXsXgzn3uwGNF1XknmOt1llkJa9lwnTlfL6RE/U+p6WCwYUUcN4XC/qSry4ef0FtdqU58L2i7wHavaay2DFfykxcBPzmhTC9U8tGsmTn1Zi2JUn7GtTNonBu7OY1O6GlSw/h9JEHL230CwhNUekB2admzLbQeYMKKbRnZF/GNFCvTgvHQ6x88ILXvv5EC7/tDIN27Sl75pdzNVL0x1BKl9XKSGXxqLdYTdB8hZFaGb+gKuT1b7KwZHYgcSH9fpqzJTtd0GHjU/uM1VesjTukL6xopuKCedlWV0bb+fpvXHUTJYAU57cq8EynsjkqPZH8LMf8Nl2mbc23VHpZSe38/NKO2Hc/vM3Wq9yQ76DSg6pCnXqVqHwf4F4B4ZSqs16bp2ZToPEdCfvONu3Nt1OyIArMOKKJ3vafJmTRSZgaKJnFssI2zts76GUuI7D782mQdN1lJznyO1VBt+shCN+DwUBQUAQyG0Esl3AiPFnZ1sNxjlI5Am7J97yYkvzH7mm5TYP/Jz5ZoeAwfszdKvxOxclhag69haPzZt+nicqxp8t+qpM8ZHySXktXi6zSBasGm94DO99/+Hhy//Jt/vGHVF4bh7ARK8J2GxvQ9IdVAGKlK9NQy0lSn65k/i9L/88fMn/kjohynMzAyZ6McFmO8lvwwoUKU/thloofdmJ7JWHz276thjN6eLdWblrAxPa16as7P5FGs2bfyxYOnYiu9/35bApTP/DibE2mzGsVAV1HXUqfS9xxs9xdb7pRQgY+cbVwtDsIJAtERiJhsYS6m6J6dINHDzrQpD8DXrcUbBYEaTRH6FAZXS69WXEjPmMaaWQuI1DGnqP7Us3Y3PKkmtP4+uyym4fWvTDuMtAZs/sQvWEZ1JpOI9PLGP6n5u56F8I1TZG6JZ/x8O7rryr2Zs/169mVNOKXyf4jPTFavEYpq2/ykv5fpe4o1yTsazfuYohOuXjzol9zWXTBZiftOOsS3BiuzIa7enZvQ9TFwyi9AVTlixZztHHiY+uFK3WhN9Hm7JjWinM9I04EvaR95LadDYxokmt4rx1OsmROxUYZr6bxT2UU38gT23hxARyYrwRA3er5aOgAAAgAElEQVQ/Ig5tQRSaT2TTvtX0qXyP8Q3aIA8KoTh6s22xnVSYQ4tWsm3/dXneEPlRRg1D4xGsNJ9EZfulzF2zFWv3OAlCdii0GMz4uauY10VJ7htpmBt7Z4zmz71OxMXXxLdru4A9KyqwwGA6fqrtMBkwkMGDetOiVqnPIk5SM+Xr/w/n/soxLDrvjOPtBFEkoVVBFBu1pknTQazZMIzEvKmSZ5wxM+OY/SksbyVaSMEahvzRqxeT53bhzd51HDhxCBs3uawmF0RUWnan29DlrOkn5ciSNRw9foTrLxLGKoZ6t6H0HzqHGS2fs2PhOg4cteNhAqJimvw+tBd9ps1jgFpxiA3hlvlExi+34EFCklZZV8XU6PmnGaYzulBbflMi4ZntMuasP4iV44ukG6PiqnTo05l2A2YzrWPCtqZInOfqYXQkjI/vJdTubIJRk1oUf+vEySN3qDDMnN2Le/CNAKe0YxctBQFBQBDIQQSyS8CQBNiyfttF3O6e5YRj0vWEiroYGzdHXaMjEyZ3/ny7aA7iltOmki0CRmK0ZSWGXvFjf5svXxLF54pY7E3R9tYE/d3r66p54Y5M1m7BFtn22bQcxVqy0/MqY2olj9IJx3GyNi3S3gktd3riMKZWiiNGP7NjxbgJrLzwnE/8QrW6vyJ55k+wpAi1eyxn/66Z6HiNo26r3byW91CVIZc8OZBKpb60mCXafE1ACBhiVQgCmUggewWMZIZFB/Po3n0ePw3idUgUxX5VpFqNOtTX1aZ6qTTvm/gOKQlvPZ1xe/Ka8MIVqVVfF+3q33+AlkYE4nrPg+dR5airo4N61VIZLGma2vQkhL2LoUyFkhSUhPHS1wsvv2AKVtemkVZNZMEoGT9kbwdccPaJppp+UzQqJknsMSEPuXnnFWW0DdCpUfrn2hT7gWce93EL/EgldX2aqJWncORz3J8VR0Oj0nczZGfc3txyZgyhAW44P3xLcWVNtNRqUO4H3n5Iwt4RU6YCJQtKCHvpi5eXH8EFq6PdSIuaP7aAcgtQMU9BQBDIhwSyS8DIh6gz1eRsETAy1aLs7jyWUO8bnL/sjO/bj5RWrEOjNka0qlMmgy+Nstue3De+EDByn8/EjHMRgRwjYOQiZmKqgoAgIAgIAoKAIJD9BISAkf0++BkzEALGz6Ao+shJBISAkZO8IeaS5wgIASPPuVQYJAgIAoKAICAI5AsCQsDIG24WAkbe8KOwIomAEDDEahAEMpGAEDAyEa7oWhAQBAQBQUAQEAQyjYAQMDINbZZ2LASMLMUtBssCAkLAyALIYoj8S0AIGPnX98JyQUAQEAQEAUEgNxMQAkZu9l7S3IWAkTf8KKxIIiAEDLEaBIFMJCAEjEyEK7oWBAQBQUAQEAQEgUwjIASMTEObpR0LASNLcYvBsoCAEDCyALIYIv8SEAJG/vW9sFwQEAQEAUFAEMjNBISAkZu9lzR3IWDkDT8KK5IICAFDrAZBIBMJCAEjE+GKrgUBQUAQEAQEAUEg0wgIASPT0GZpx0LAyFLcYrAsICAEjCyALIbIvwSEgJF/fS8sFwQEAUFAEBAEcjMBIWDkZu8lzV0IGHnDj8KKJALZImDExsaiqKhI165d2bt3r/CHIJBnCejp6eHs7EyZMmUoVKhQnrVTGCYICAKCgCAgCAgCeYvAx48fiYiIoESJEhQrVixvGZePrPnvv/8oUKCA/F5UHIJAXiAgkUiIjIxk/PjxbNu2LUMmFfj06dOn9JwZExNDkSJF6NevH8ePH0/PqaKtIJCrCLRu3RoHBwdatGghLv65ynNisoKAICAICAKCQP4mEBISgpubG+rq6igpKeVvGLnY+lu3bsnvQWUv1cQhCOQFAv/++y/u7u7MmDGDdevWZcgkIWBkCJs4KT8QEFtI8oOXhY2CgCAgCAgCgkDeIyC2kOQNn4otJHnDj8KKJALZsoVERGCIJZhfCOQIAUPynme+L4gsWQlFRQXKFo2nL40k0MOHT3W1qVmqYH5xibBTEBAEBAFBQBAQBNJAQAgYaYCUC5oIASMXOElMMV0EhICRLlyisSCQPgLZJWBIgq6xc9kqdtndxy+0CJWrlSP6mR9vosuh2qod7du1xaCSO8unXaXvPXeWahdPn2H5oHWkuyn9RhwjMCa5sSXQnnuC/f2qIzKa5INFIEwUBAQBQSAfE8hOAUPy5h6nLM7jcN+Jhy9BsV4jmrT7g2E9NCkr3rmka1UKASNduETjXEBACBi5wEliirmXQNYLGFI+OJnye/t5XAsrgcF8K44t7IKyTJ+QRvHq3j7mDJvMYe/YeKh1WeTuIQSMlJaY9AM+9uZM7L+QS2FJDeqvf8I/0+tQOPcuSzFzQUAQEAQEAUHguwSyR8CIwvfYRHoM3cujj19PsWr7BezZvxgjJXEV/q4D4xsIASOtpES73EJACBi5xVNinrmSQJYLGKHXGFu/DX+9gEJNt+JzcwIqX1zjpRGP+KtvC8afCwWEgPHthRXMsRYKDHBMylMsBIxc+VUUkxYEBAFBQBBIJ4GsFzBieWU7HL2ehwjV7EKfNppUKRCM9z8OnL/ljyR+/oV0FnPv5hIal0qnQfm0uRAwUnxLRaT/FY4cu8Q/3gGESMtSuaoCClUUqKpUm6adO6BVXsTa5tSvjBAwcqpnxLzyBIGsFTCkBB1si/LQ68heWtSYdhfPDfqUTIFk7NsLjNc1YlegEDC+vdBCsDKsgsn1hIgVEAJGnvhqCiMEAUFAEBAEvkMgywWM95cZodkN58HnubzSkEqJz48Sgi6tYkCvpVz/IJt0cdod9sN+oKLYzpmGVZzdAkZkwAX+2mqJg+tDvF9JqaSqRYPGbfhjzED0Cjhhc68cRt00KJ0GW35Okw84m/ah25yLhNdtSnOtmpQrEEno+/e8Cwkm6FU0TTbfxqaf4s8ZTvTy0wkIAeOnIxUdCgJJBLJWwAjlXM8adLWVX90paWSJv50JVVLcKyrltZUxqiaeTBNbSL6xZIWAIb7PgoAgIAgIAvmTQNYKGFJeW3SnyfYOXLo0GbViXzKP5bVVH9RNbJHt6izR5RQvz/5O+fzpmnRZnW0ChvQdt1YPpN+CCwTXbkPv9rqoVS9BRKAX9+1PcuO1FoMHRHP84m9c89pO8yxSMEKvjUW7nS26f13l0HBNSoucKulaTzmhsRAwcoIXxBzyLIEsFTCkQew3UGL4/QScSvQ/dJW9g1RJMUVn6EUGaE2jzvl/RA6MVFegEDDy7JdTGCYICAKCgCDwTQJZK2C847RJB/6ecIVtrcumPK/35+it3JWT/wG6uwi8N4rq4uHzu6s4ewSMGJ4f7UX9gVfQWWXPiVktqJR8S3NMMA6re9N50U0iq4zkhu9uWmWJgPGBa8Pr0NlnNX4Ow1ES6+e76ycnNhACRk70iphTniGQpQIGb7E0VKTf9eRlM4qiYbIYs9VT6axSks9/p2MIDXxJbJWaVPzqTYeE145H2bHvJFfdAnhXoArqDXUx6DyYUcZa8RnAJTw7Y87uO+9I2mABFFWm1/RR6EgfYLXFnEMXXXn67hPlaulhPHEBk41qIh8u+jlX/jJlq7UjPu8KU1WjCd0m/MmE36qmmCBTGu7DxX27sLz+EP/AFwRHl6BKtRooqzej16iRdKlXNlkoqZTQ+7vYaPsscc+sfFEVqkjz0ZP4LfwUZqt3c8H1BRHFFVAz6M6IqWPpUvvLDTepCBhTK+F5YiPr9p3nnxcfKaeiTev+s5jTT4syqV0MY9/hZrOHvScuct/nJWGURamuHu37DGNU78ZUTL7VMiaIi1t2cD34sxIoFK3Vi+mjG1HY+zTrV2zljOu/FFfrxnSzBfRUSZKpJK8dObpjHyevuhHwrgBV1Buia9CZwaOM0foqfbuUCF87Nm84xg1XL4I+KVCvYSMa6eqhwXWOBPRl78rmWRjamWe+/sIQQUAQEARyNYGsFTBieP/sJQWr1aRsaqkHIp2Zo6WHaQAU72zDy/PGVMjVhLNm8tkiYEQ/YqVOfczULPC0NqFqSj6Vvsa6tzp9bvfJQgHjPWe61mRIcQsCrI0olzUuEKP8ZAJCwPjJQEV3gkByAlkrYEh4vLoxmvMfpuCEiugPn8/SBWPpWCulrBjJTpEEYjOtO/23uxNdsB7j9m1jsII3+2dMYNejWBSNd/D34bFolorl7e09rFiynM2XXibroDGbHSZxf8hQjgR8OZUq9D58jyNGz1lj3IUlDrLXKMmPsrTd5MjZKZrJokZieXttIV26rcYppjFj1syhb1NForzsWD9jLVfeyc4vgtrAHdj+NQKNePMiva1Yu3g5ay0fEJ04hCLDdo7Ae+pybkcXhk/JBIJC6ow58Tdbe1ZPJqCkIGCs+pspD8cw8thXxlFn5Glu7uyOwhcX6uhnJ5nVexhbnD9QQHUoG81Gyvd97pg2jSN+UKrxePZbb6CPcrySJA3F3XoLK+YvwtovOdodPNjwitGdlnHnf0n/X7DxWh44zqZeMQmBNtPo3n877tEFqTduH9sGK+C9fwYTdj0iVtGYHX8fZqxmQuazKHz2DaXjCEueFtVh9IbF9FWLwfvvPaw0s0fm1VK/2/H8VFcRpit+2gQBQUAQyGcEslbASAPcD9cYqtKGg/8WpvnOJ1wfoywqgqUBW7YIGO/t6F7NmJCdL3EcVCXVWQZbdUZtfgMuu6+h8bduT2NC8b17hetOnvg/fc6/nyqirKbNbz2Maab01Vu4L8aL5UPgY7xf/w8pEThON2JhUVPOrvkyT1whSlfXQL3qly/8vuhOGslzJ3vsLt7l8fN3SMtVQ0W1IYa/G9G4ctE0eEQ0+VECQsD4UYLifEHgGwSyVsCA2CBL+mj2w1ZWYCTF43tCRhi35zSluamX/OxKw67gt68NZYD3501Q6WKFrGvVWbdxNjWQ/z9vT9BOqS9XEsudlUOz9i+U7zSXOSaqvDs5k5Gb3eSJReXHL83opRmId83xLBxlQEGHZQxfeo24zB2yJ2YjLHzt6KsQF8oQ83QPneqN4orsgV1lLk4PVqMrv8jJ9st2o/Yf54mMP1VjgTPOyxsnJS4Nv8mYuq3Y9ToJRpmKqhgtO8r2MToU/Gc9XVvOwTFB4Siij5nbDWbWS7gYfi1gFCz3C5W0hrJ45u8oBx1kwvhDJEkZysy494h1TZKuwrGvbBmu15NDco2nCiOuerPHMC489v2FAdQxOoZcg1Eagq3zXnokUz/eWnekep+/kwSY6ka0irrC41LlCHn6hsTaKMU6YhNkTxuvOTRtborce5WGccVvH23inIeJShes4pzHbWdTDMqAxMec1lpTufsR6i5yx2OpdrxwJCXkyjQM2m0mSAgY4jdOEBAEBIF8SSCnCRjRHovRbrAMn5KdOe53ln7x9wn50jnpMDpbBIxwB0bXNcRhvDvuC7XiIm9TOqSRvP9QmPJlU3nwj3rE9hFDWGXtwktJESqr1ke1hgJlYt8R6OXMo1eVaLf4OBaLWlMxtQjYiNtMqd+czV+/d/pqRgV0VvPwzlwSbwM/ayElzH0vM0bOZq9zGGVlYkfd6pSKeI6PlycvwirTbKwpe9YNRkNUyEnHCk1/UyFgpJ+ZOEMQSDOBrBYwQBatsIiuRqu4H/WtaVaj+9qj7J7eisrJ9iRGP1pNE635eMhPLUJbixdc7ltZ/pfE24zG6rORx3eU6MgR33MMUCwEoRfoXdMobk9q/Hm6y25zbaFu3LaDEBu6VO/F+WQRAyrjLnBnSycqyyIV5Be51uxOFBnK0/9SAEfbxT3kvznaEsWBt5DK/ypOu4O+2A9Wkm8XiX6wBG3tpfgkDK08C6dHpvECBxDpwlwtXdYmu2hpLnXHeVHCg3okLvPqo7vGPxFW2Z6neGL1O5XkF8KvBYxS7Xbwz9mxqMquxrHP2dtSmZF34mYnO+qt8cR1jjryS7H0NSf7aNDbJl5RKtkF2+dn6ZEQ8xpsSdtq/bgar+6U73sa72Pd48eGsIv9UO5kKReN4o5CNF7hxPW5NflnYXvarf5HLgwVabGZh+fbcLKFFvPjnEeRtha8uNwXufck3pg1Vmd2nPPoeMSXcwMq47e+MWoz4074deBZvA52SXYDEMqV4fXo/W4X/iICI9ED4h+CgCAgCOQXAjlLwIjg3rR6NN30Ap3l/3BrQYMUq6zlF9+kx85sETAIx3GyJi321sLs9jlmNsjgE73EH2uzAzxTNqSLUUvUyye7aZWG8ejoNLoPs6XeXjdsh9RMPSJHGktMTCxSQjlrXJsRxY7hY9GRz7OtFKRQ0cKpVLaR8u76PNp0MONfw1mYmc3DRLtcUtvYUDwsVzNr9nru1FqIvd1CmpUTCTbSs07T01YIGOmhJdoKAukkkPUChvypmQ+uOxjVdyqWTz7PofD59AtSf54DDiuaE/cbG8n9GRrobwiMb1aJYVf92Gcoj7OAN4cxUBjMXfkfJelqG4hdj4opCBhflGYNv8U4tZbsDEoY/VeGXPXnQEK/Ek9W69Rj/uOEz4vQxuo1V3rHPeW/P9uTmt1sEyM0Gq735t50VblAIPE2pZH6HB4lnFquL/ZPLeiYcEX6SsAoS58LTznRKWnXY9iVQai0OxIXBSE3rQs2gWcxrij743tJPMO41F+ZDseTJIbqU+7guakpsku1xHMtevXmxgtCQM2Z3H9shl5CgEbEbSaqNWdbwg6cAo3Z6HObqXXi3kR8JWAU74DlswuYVC4IsaE8srfhWtCvGJp0pZb3LDT0N5DovWFX8dtnGBclwxsOGygwOM55lOxqS6Bde7wnqtE8cfASNBqxnq2rRmEQr2pF+1rxl1N9Rv+hnnIi2HR+H0RzQUAQEAQEgdxDICcJGAkRpqdrLuK+41IaZ/B5OPfQ/3kzzR4BA6Sh9zDr2425fxek2eDR9DdqTYtm+mhVL/0Ty99+4MYoVdq7L8X3zmhqpJY/JRFnQg4MSwKsO6c5B4b0rR2DNbtzseUB7h8fQq1UAkYkAYforz+cf/pfw3VTyy8Ekp/n0/zekxAw8vsKEPZnKoHsETDiTZIEcW3rHKYtPoJ7eGpm1mDSrUdsltWuivFhfSM1Zj5IaPsrvbfuZUTt+F/piDvM77MM1/h9C7XmOPN4TWOKfxWB8YWAEXGHSWrN2JqYJuNLAcOHdY3VmJWYuqMwhlavudpbriBAtD8W8yax4cobfmkyErMNo9GJz5QZ4bIIHd3lPEmYcgYEjMSQ1ERE1Zl615ON+rK7o+8JGB+4OqQWbQ+FJJ5dbfIdvMxlAkYMAVubojLJJQm++nIeui1AMyGWMsqNBfV1WOmb0KQQzfc+49ZwJfl/fCVgVJ/KXc+NyKf22RGDz/pGqCU5j197b2XviNpxkSBEcGd+H5YlOQ/nxyuosK8ZtSc4JW1FkTUtrknfBatYNqUrqqK2WKb+PojOBQFBQBDIyQRyjIAhDeHCyPoY2TXlwD0LhqiIPAPpWTfZJWDI5yiNwM9+Jxv2nOKq4z28gj9SsHxtGjfRp0XnAYwZ3gm1VLOfp8VKCZ6rG9Lw0ABc3f5MZetH8n4yImBI8NnQFC3TBtg93kvHCt+KrJDy/vIo6nV1Z47HbaaqirWaFi+mt40QMNJLTLQXBNJBIFsFjPh5Sj94c277alaYHuR+YphBkhGlu1vha9ubKpE3GFnnN/a+SWbgL5VRKJnSD3UhqvY5xo3NrSiT2QLGF7wlwe7YnzjGcUsrztwKSMx/IW+WAQEjxt8c3dpTcU8cpwzG5wKxMZJFafyIgBGOw6g6tN6TDKj2BnxdplE7IQJS4skanXrMS4w+AVkER+CmpvLZfCVgfLlFJnHO4dwYWYffPncelRVSTkRVqGofjt3YTIuYK4zTbseuFyks6nJNmPjXccxMVET0RTq+86KpICAICAJ5hUDOEDBiCLIZQdPh3oy8eJEF+mW/qKiWV2hnnh3ZKmB8ZlYsES8fctfxNrdvXcL2sC2usQbMs7Flebsq34zKkH7wxfHKHR75+vP0xXtiSpajYtXaNDRoRiX7bjQ/mokChvQl+5rXYbHuJR6sb/L9rUuRTszSbsud+V7cGav8E6NNMm+N5LaehYCR2zwm5purCGSpgPHhNoun/E2HjUtonkIJdWmED3ZmM5i49CyfPa9WHMTlgEO0ldrTV7kzJxJ3QxSi1fFX3OhX6dvMs0TAkPLh8Sk2LF7MOuuHhBfVYvDqNUxv5kI/g8VxSSszKGBIX+3HQHE49xOtLI3x2efYdPlRAePr7SU03smze2OSQhxj/DHXrc3UJPWESsOuErzPMJ0CRhj2fZXpnOQ8CrU6zqsb/fiO94jwPMiE34dx8EliStBk/i5Hlz0u2IxQiY/kyFVfPzFZQUAQEAQEgR8gkBMEjAi3NXTqbEmTw39j2q6SeBjMgD9zjoDxxeQjHrNniCGjrjTH8rEVJinUWpWGuXNoyRxWbL+In6QUCio1UVKsRPHI1wQ+C+R5SHyCNfUVPMqsCIwodxbWb8iKxGjZtDmh1mwnHq7V/b7gkbbuRKtkBISAIZaDIJCJBLJUwAixwlBpHNXO+nE4PgHm16bJknzOo3UbMzwTPoyvYGFczJEJai3Ynqwiqvryh7gt0Ew9e7Ssj8wWMGKDubrMhN7LbvBeNl7x1mx0Ps9UzZJEP15JQ80FPyRgxD7dTpNaE/gnEZYSExy92drsR7eQROI0W5MmZk+T3NDQHD+nyagkRmA8ZlVDTf5MdAbUWeDKk+UN0ylgROA4QY0Wnzvv8+0q31jn0ghfzm9ZzKI1x3AN+6JhORPsfI/TNdX03pn4BRJdCwKCgCAgCGQbgewWMCQBhxnSyYxyZvZs6a4oSqZmcCXkWAFDtsMk6Agd6wwnalsAN4fFbZ9NPCI9WNu+CXNdtRi9dgXTB7dHrewXSS5iQ7m7qAmtbIbgllkCRowfmxprsE5vP0eHpbV0b0FKKtWngXJpETGUwXX7rdOEgJEJUEWXgkACgSwXMKqY4Dn0Kt57DL+ROCiEU91rYmwXETdNhdE4PPmLliWDONCqBsMcYxMdWKz9cZ7Z96PKt7b7ZaqAIcFnWycaTrxGQhGT2vP/4eFKHfm2hp8hYES5zENTdw2JdUiKGHL0+WX6y43+kS0k8M6uJ8rdkxKQ8lUODBfmaeqSVASlHCbnA7DsHJdkNO1bSKQEHWhFjWGOJHqvWHuOP7OnX6rOi8bPZj//aA6lj5qMpizhlgfHlk1l5sZrJG18qcbk216YG4iMaeKXTRAQBASB/EQgOwWMmJe2jO/0J5IFF9jVt2aKUYDSqFAiC5ejdLLCFPnJP2m1NesFjEhclvVj7a+mHB6v/u2XYFFu/Kmly/Fed/Ffq5vMJCmvjhlRd/h75jteYW7j1ISArMiB8YEbI1Xp9Hgxjx3GUkust7QuvUxrJwSMTEObtzuWRr4hIEiKgkpVSokqQak6OzsEjOsFm7Pl8VUmxley+HpyEdxOVn2ibC87/K27UgEJPpuaoT7NJSmpY5HmbPW8zoTEpA1xvYW772WDcxNmjKhPqcwUMKJc+VOrEav8kqzQP/CK20MU5Ip2RgSM3uefYhUvEMgqtrw+0pYag67Ly5HKjiItd/Pk2khqykX+HxMwpCFnGaDaDYuE3CNfJuH8EJ93JDh+8EpDsPc+QMfycX+nXcAAic8mmqlPwyVxJ0gRmm/15PqE2p+/tQp3Z+8GZ5rM6EXgIBVGlT+J597kgpesis16ujSbzU15Kd4aTLvryQb9hNIpefu3TVgnCAgCgoAgEEcguwSM2LeXmWM0kcDxZzk8rE7KD8AxTzk8ZhEs3s+g75eeyNcuzXoBIwTrNlXpG7kFf8cx8fdTKbtA+tYGY5U+vFj1BJdJKskaheM4Xp22Hqt5emsQCql6MBLnefVpdmp45kVgyO57b09Bs7UdPa+5srFFCvu08/UKy3rj87WAEX53IT0n2BGc9ML5aw8UKEDh4uWpVFUBxaqKKFarQ+O23eigq0SKuQ2z0odRHpj1HcHRZwmPXnGDl2qyBrtdnYgrQvmzj1jenJ9OR+PNuEugkPooTlzeTk8lIUemRDpbBIxYKNtlF84nR1EnodpF8slJfNjYTI3p8uIYWiz65x5LdeIeTqVvbOir0Qtr+V6NuKOY/kLO2y6gTVVZJuVoXl5axaBhVmgeuIl5u4oUDD1Hz+pdsU2sdFKHBa4PWN4w7q0+EV9uTanIoMsBHGobX55V4oVpIw3mJNZCLcRvlm+4ZlIRwi7RX7kDyaqUUq6nFZ4neqMQ48/xsR3ofyCZulG2N+efWpGoT3xVRhWURl/mwY62lJcrIN6Yt6nP1NsJ36EqDD3/iL2dK8aH/L3FopUCf9yUJvLQMvXCZZZa/NugMC4PVKH90aTsqEoTHPHe2kxeRlXGy3NDWxrOcEQi+7Nwaw4FXmVQ1TjVL/bpDprWGo+z/K+StNnmzoXxdRLfNIVe6E1No5P8lzC64jhueW9HVjTmq0P6Bpu+GvT63HksPG/LgjZV5X1Gv7zEqkHDsNI8wE1zXe72rk7Xv5uy0/0cYxKqzcg7fouFoSJ/XI+BUl2wDjhLr+8l0/jZPzWiP0FAEBAEBIFsJZAdAoY09A7LOnfjmOoKNgyqS4kCXyL4hOTDC+4fWcVu1uJ6wphK4kXaN9dJ9ggYCvS5VhGTg7c5NFglZREq9g3nJhjQdV8lNj68+UXFjmg8Fmuja9EfF4/F1E/pfjb2Pfc2DaL7zHMEZ2YODPkN2ytsBulg4tCOgw57GaCS0oTi3RDzmluHLXnVcgx96sTfC2frNznvDZ6vBQyk0bx79oDrB+YxYtllEnMXxvu5Vr9VLOqhTOxrXzyuHmb7mSfExH9WTLUHczeYM79LjWxNbhf96horurRnhWsyFabpIV7fGUSVH1iv0g8PsD37Hy1MmlMl+XazKHcWazdkWWLdSlCeeZ9HZnoiSf54t4QAACAASURBVE0KvLNLwJBNRcl4PZZ/TaF5pWQOjA3FacPvtJ7twP/4lW47HLAYq5HMd7G8OjUaA+N9PPvMniJUUdOkUpQfD58VppO5Aycna1GSWN7dnI9+K1OSchuVovNhT84MrC5/8x/78iDtVYZyTf4EH3c0MnuE48x6cdUt3tszSLUzR/5N+lx1kTvuS7UpHhvI/g5qDL8qDwVIPCpp6fLrm4e8rdGEYi4OJKXt+IVmfTqj9ftatg2oSeEUBIwiZSrT+I95TGpXhicn17LU8klixEmtUWe4vaMbCvHIZG+Bpuq2Z2tg0tjlelryyNIERZlxkR6sNmjAfI+kz4u02InPtTEoJ+a5eIbFaEP+OBgAFKXltsdcHi8rbxrNY7Pm1J/tgpQCqI46ybXtxnH9yi+W77m92IDmK72TWa7JYqe7LNFNScGQXV9PMdrAmH2fO48iVdTQrBSF38NnFO5kjsPJyWiVDOVcz+p0tQ2niM50TpxcSY9acRfa2CBrBmj3wTIE1GffwWltU1Ie8Qd+ZMSpgsD/2TvzuJry/48/7QYzsicjhHaUNoWyZN8GJTvZTcPYGfsyZM1uMLKMJYTMZKcIFZIW0iJFdn7EqKb61vV73Hure0soUuFz/qv7OZ/l+f6ce895nfciCAgCgkChJpDvAkZcEE7dmjPR83UOuKgy7FwEf1qlvQzJwRnfapOCETDU6HNLA5UnL2gwegHzpg6iuVr6Q7+E12H/sHLmVBYcvI/FEh+OTWmU9uJHYaWk8LV0MJrI4wHb2OfYmwYq6Tdnr4g4u5uVc2bjfNeUUVYhbLjQju3b+qNRpR4G+mqZXzKnviIqIJh78dKXUXH4TuvJglK/4zrPJNOYRYqVQ72RAbW/z5JnI21Kktd+LP2pLb9dqEL3WStwHNMBLZX0m7YUXt0Lwfe4C5tXr8EttBbjvS7h1Fx4a3yO6+7bFjDSiSYGMbuhAQuUHspBj8Wh15iqnV6/N4HQP7ph8vMZ0jIHAFXovv0yewfVKUARI4XIlUbUn6D0BPWpAkbKA1wHGmHn25/LIcsxUfYcj7/EOB1zVt9TbEfV4V7c2mwpHnCyuULzXcCo3ovQxu3Q/e863sEPSS5Zi2Y/dcBcqyrFX97l+vm/ORL0knJ6Pflt1RomWatls3eTeXB8EaN+XsCROwrPA9nyqjVj7NodLLWVqukJBM5tjum8axnhFwoEJWmyLJBjVnvp3G4+PkoeHelt6o25wKVRV+nXZjwnH2aFV4r6dls4vas/qnecGWg9jP3KD+XFNeg6Yw1rpxjg01+fPm4K+bFG9zX8vc0Bo/JF4S0Bozw9Xf+h5b4B/HJASZWgGi1/+5Ptc7ugnnbJJwTOpZnpPAIyOzjJJlrCaAFXj1uxuYkl6zOSZyjW8L3RVE6eW4x5+lN/ylPOr53Ir3N2Efi6Eoad2qEjucGx48G8VDFiyO/rWDqqCZXSfzOTbrK8pRGTfTMLN/IRylGruQN7ji3GIhtVIfnBcRaN+pkFR+6Q2XrVaDZ2LTuW2iJ/cSAVMGrTPaARlpXvcPl6EurGhmhW/I9QTy/C46vSatpmts7tRq33vGj4HD9Mok9BQBAQBASBgieQrwJG6iMO9jfAZm96TOUH1l/vN65dX4SheMH9wY2S/wLGa86NMGFStR3sszjJpLG/czjyf5SqWJNa1UoR9yCKh/9KKKXVnWmOjkzupvWOcPQUHh2fTf+hjng++h61eupULBrHk5i7PEusjPmIBaz4fSDltxijNz0tG3rZNuyMOEF/NYVbToL/TIyNFyqS17+TWFEMfg/i0gz9d+ftSLrL0SUTmLz4EKH/QcnKtalTMYUnUfd5KX3LXa4uLXqNZtqs0bSrLUJvP7g5P7KBEDCk4CSP2G6hhv1lZYoGrInyY4xyppa4C4zUtGTzI6V233fF9ZYbNu/NcviR1snRaanEbDSj1mhZPID8+CQBI5GQle0xmeDFf7UmcuVmFgGDREKcOtBk4jlkEQNlmrHY9yRTG4qLNDtz5auAEe/PynnnaTpjPKblIfVlJD6nT+N9I5qHT15TrGodtLR00G1ojKledUp/yOVSEkf0pTNcCI4h9s0PqNUzxMqqEVXTNb0c7c+8aSRJuMvlU2fxj0mg3I+NsGprTp1yaQtIeojv3+74x6qga2GJhfLashEwbI/fYX/b73gW4YfPlTBiv6uDSWsr9CrmQxhU8nNCLnhyJfwB/6JCDR0zWjXXIe+HlhAXfYkzF4KJiX3DD2r1MLSyolEm4yVz9+Qhbun0wFq9JCmxEVz29if0zguKqeli1MQMfbUyInt23mxh0YsgIAgIAl8cgXwVML44Ol/OhPNfwMjCRhJPjN8pTvmG8+DlGyrW1kJHzwCTxhpkLSqSLdXEB1w5c45robd5nFwO1bqGtGxviVa6R0ZBmCLpMYEeJ7l4I4ZniSWpXEMdDb0mWJrU4R0OHAUxy692TCFgyEz7jD1Nq9LP5wMCBk/ZY6VGv/PKSTPK0vWfe/zdJS3rXr5vlbwUMFJ5dmYizdqsJkK6jmwFDOkHyTwJ8MDr1hvqWlljVK0AnmjznfPHDZivAsbHTfHrPutdAkZ7eZUPcQgCgoAgIAgIAoJA9gSEgPF17IwCFzC+DoxiFYWIgBAwciVgxOLe9Ue6uidkMqHJlvtcGlqjgN5U5pWAkcLj41No33UlQemJPt4pYBSiHVzIpyIEjAI2UDYCRuYqJAU8PzG8ICAICAKCgCBQSAkIAaOQGiaX0xICRi6BieaFnoAQMHIlYDxjr1V1+mTywChHd/d7HOqczRvd5Md47/6DrQc9CYx+QZFq2hgYm9Nh4HC665fPRvCQEBdxkq2b93HuRhQx95+S9F01flSvjbZFT4YP64TuW75WeSFgpPDg8Bha99hIeEYJRml4iAn2P7emWvGilDcagoNJCBv/9OVFpqotJanZ5VdGWVQk5e4/rM7m89o9JzDcUMJ117Ws/uskAXde8EalDibdf2Hm2I5p8fVJ3PPYxNJ1B/COeEHx6jqYdnFghkMLqr/Dsz/5sTe7/9jKQc9Aol8UoZq2AcbmHRg4vDv60vwHheAQAkYBGyHBj8l6piy/kz6P4rTc9xhPaYUTcQgCgoAgIAgIAoLAOwkIAePr2BxCwPg67ChWoSAgBIzcCBjxPvyi1ZT1ipIHoNKTQ+H76V418wNzcswhxnfty4agJIrqjmbr+oGohm9josNmQlLV6P7HKXaO0lNkv019xtlZneji6EeK0UgWT7WjiVoiYe4rmLjEA1mRxhJa9P/DjU1DM1eN+OQcGCnROHdvx2yfaB6+SHe/kA5Yiso1KlOK4qjZ7eb0NNg9ezpzN57nmdJV1GDFLa5NqEeRZz5s+X0uC9acVqoKAUZrzjPmyiAG75JWYch8VLPZyeVdHbm3uDud5p5XlItMa1a+9Sq8j/yKXqYkTcnEHBpP174bCEoqiu7orawfqEr4tok4bA4hVa07f5zaySg9eSHLgjyEgFGQ9CExYjOdGo1EuYhJ+W67uX6gLzXzIeVFwa5ejC4ICAKCgCAgCHw8ASFgfDy7wnSmEDAKkzXEXPKCgBAwcixgJBPl/BMGw46jKO5Ugz67LrK9X+3MlRxe+TC1SVOWhkk7r4K9x222tpKWeYrlWC8NOrlKKyZoMtnnKkvNpf9P4c6W9ugO9+A/QGOaH9cdjeWlLSWP2dulLn2OpYet6DDz6lUWGKUnzcwLDwz5VnrtOYg6rf/iefrOyi6ERHKPP83UGXFVsf3SBQz58+Az9lvXwM5DUbpBRa8uP1Roz7SpvdB8cZBJw9YQmPHxD1j01CMmvBY/zxqOedHzzB8yj7MZkMvScW8k7naqGR4rr3ym0qTpUuR47fG4vRU53mP00uiEHO9kfK4uRYa3AA8hYBQU/BSit3TGePhJufiX5ShTx5weU5zZMkrn3ZmmC2rqYlxBQBAQBAQBQaAQEBACRiEwQh5MQQgYeQBRdFGoCAgBI+2h++0knrrMPetC55LPeRJzHU/Xrfx5KCjDQ6Cy8SDmrF3B6CaVyFwtOIkQR1P0p6eVNS3Rmr33z2BXVTpQMuHLjNCeckM26nftdhF5tB9qxZ6wu7ka/S+mFT0sbc2OyBMMrCHtOYnrcxvScJ4srabsqD3Zj5ClaQIH+Sxg8BzXltXodU4RR5JZwHjJcZtadDz4b8Z8SxjPx+fsLIxlJR+fc6hTTXoek0o1aYfGaI77rqV9Vel64zg/oj5Wfz7O+LhC39NE77ZGVkk5KQRHU30UePdy/4wdcrzhLDPSRo73O9rtiuRoP7Us9snf608IGPnLW4wmCAgCgoAgIAgIAnlDQAgYecOxoHsRAkZBW0CMn9cEhIAhI5pdFRIoWa4EyXEKTwI5fH2me3kyz7IK2XqgJ1xhoo4ZTjFppqpij+ftrbRM8wR4stMc1YGX5B+W6YxbjDs/VYrlSI9adHFLdzswYEX4ZSZoSqt7JBO+tDHaU0MybK9id4I7e9vJH+i/AAGj/uwgguc1RB4FEsfF0Vo03/gwYz2VB3kStb0lckTJhDoaojv9ZsbnJVq58tjDhopAwpWJ6Jg5ocDrye2t6ec+Yae5Kgq8bsS4/0RBZjsQAkZef2WJ/gQBQUAQEAQEAUEgPwgIASM/KH/+MYSA8fkZixHyl4AQMN4pYBiw5uZ2EgabMO1KZhGjcm9XgnfZUD2z64Wsp5SIFTTWmsT1dDtWtmGd81DqplUajfedju38AOS5Musw9epNFhuVJilqL7+NccLjyQ+YDluG0whDvpel1YjHf7YhxgtufZSAIXl9nf3bTvEgqw4j7a1EDdrY96KhfKCchZB8hAdGZgEjHt8xWlisUyQSySpgRCw3Qmuy3EtFehRv6cpjTxsqkULEisZoTcqgS2WbdTgPrZsWwhOP73Rb5gekZSKtM5WrNxdjlCl/Rv5eYELAyF/eYjRBQBAQBAQBQUAQyBsCQsDIG44F3YsQMAraAmL8vCYgBIz3CRhRfgyPX05zw9+4qpzbEhW6/RXIgQG13vLCiPMaRr0WzjxRstQPVVUpk11RjGLVsd3jxRrLrIkaknkadIL9e1zY5/oPF6Mzl23NjQdG6t0NmNZ24Fq2O8eQddF+ONSWKzE5yoFRoAJGHF7D6tHCORNdqqqWybaEbbHqtuzxWsNbePP6KnpPfx07duT48eOMGDGCsmULPqloPi5dDCUICAKCgCAgCAgCXzCBO3fu4ObmhrW1NQ0aNPiCV/JtT/3PP/+U3YP27dv32wYhVv/VEIiKiuLvv/9m1qxZzJ8//6PWVeTNmzfKxTc/2ElqaiqmpqY0a9aM1atXf7D952+QXQiJAWui/BhTJ4Xrjs1oPN2fTBpG2TZsCjrCiHTXirRJvjphR+0O+5HmkZQdxSxxeeRF7yo5WIXkNTcPOzFnznIO3IijpP5AHBdPwMK/N+ZzZCkrZce3K2C84oRdbTrsz6BLMUsXHnn1Jid4c2CBPG9iYmLC1atKGU/zfATRoSAgCAgCgoAgIAgIAoKAICAICALfFoGRI0eycePGj1p0rgWMlJQUSpQoQe/evXFxcfmoQfP2pPcJGMUhIZiFlo2Z6a9IXCkdv1QzJ66dHo+uUohCvLcDWs02KJUR1WbBjUBm6pV675RTn3oyv5cN871iZe1KW63k6rFx6JVJ4uZCA/RmCgGjEvF4O2jRbINSHVvtBdwInMkH8ObtdslFb1LPC6nyLRUxqlaVpRoVhyAgCAgCgoAgIAgIAoWegJeXFwMGDGDx4sXi7X2ht9a7J2hmZia7B3V3d/+CVyGmLggoCHh4eGBvby8TL6QixsccX7+AIU0eGfQ7zY1mcS2ThlEco9+vcn5GI3nJU2nV04fbsVS3xzujXSnauNzlRO9q2YY5yE5KjmB9ewN+OZtemaMu06/dYKGhVBn5NAEDJKQkp5BW3ySLfYtSvGTxjHkV/hASCQ+3W6Ju740Cbxtc7p6gd7XsYnQ+Zjvn7TkiB0be8hS9CQKCgCAgCAgCgkD+EBA5MPKH8+ceReTA+NyERf/5TUDkwJARf8IuC1UG+Crjb8SqyKv8Wje91kgCgQuaYjQ7MIsYoM+MS778biarESoTI1ZZaDPeXxFVU6LpOkLPOZDRlaxhHEHOTlw1nUi/lEXoN17E7Yzhzdj+yIdBqtKH8k8VMHK+pd4SMNTHcynUCbMyEuIf3SOpUi0qlsx9GdW8S+IpxbsKC+3xKPCWoOm6UM451M2cjyQuCGenq5hOHEqDAkw9IQSMnO8/0fLbJCBJeEL0QwmqGtUpWzh1yG/TMGLVgoAg8M0TEALG17EFhIDxddhRrEJBQAgYUhYpt1ltXI9xQcpboz6zg4KZ11ApPiQhgHkWxswNyuLPUH88XleWY6kivfuW8OSQHTo9DyAPBpEepTCbdQy3ma2oLq1GkvSA04sGYO+qx/YLqzG51p/abV0UeTNQoYdrKPttVEmJcmFU275sV6gblLc5xh3XDqjI+k4leq0xGmMDFZM33coDX3vUcvkwEHd+OPWstigSkJbpyL4od3oWOcFIy9nU2HueeQbx7LVUpc8FBQP9pWH4T9ZKqwTykqM9atLZLS5jPvVmBnB9gUFaGdW3w0AqDThD9F+tM8qohi1tjI5S2dhiLfbx5GwveTlUyRMO2enQ84CCLqXMmHXMjZmtqsvmkPTgNIsG2OOqt50Lq62plEsOefkFkX8CRgJBS3szdE9M5lwtaYsp+oM581zX0yVHniqxnJvck4mnXyg8XZSgFFfryUbXWRgXoDCUlzYqrH0lBC2l99A9xGRKvpN1tkUo/l0Fqv1Yk5o1a1JL05i2P3XASPX9IWuFY82pPDk2gXbd1xCUDMW0h7P/zAZ61Mi2QHXhmLKYhSAgCAgC3xCB/BcwJLy6/jcHfZ9ley+TGX1xKpv14KdGKu/2cP6GbPW+pQoBQ2yEr42AEDBI4em5ebRp9TvBWVKR1hl9mLMru1FL6VkgPmAuTY3mEZSl7Y9D/8FvUxdUpQU9Uh9xeIQ53bfezbxfSlRDS68KibdvcLd4e1afP8hY/TKkxmyjrdYQPBOVm1dB37gyT248Q920FP7nlfI+/GCBbQd9ui1ZT78fn+DSQ5e+//yrOLmqPSfCttCuQu6e3FMf7qZTvf6cTI9kAYpUq4vaqxjKjjzDZSdLyj07ya8m7dlwTzFcBduD3HTpIVt76osLTDezZGmk4vOyHXYS+k9/akqfS1IfsKONBoPPJisaNF5GiPektFwisZwYoEmHXf+n+FxzNkFB80jXklIfHWaEeXfexquFXpVEbt+4S/H2qzl/cCz66bE9BXTl5p+AIfX+eUlM2CUOL3fg151RWVZcFONV4Xj/Wi9NaHo3kNR722lb3x7PpCxtVNowx3kRg1s2RL1CSXHD8Ln3lCSJF3eucXzdOIatvEKmrwdK0GDAb4ywVCUh+ipH/tzKhWfpE1LBeOhiNq8YjmH53H0HfO4lZeo/MYg5DQ2Yr6gQTe1JVwhZZpIRkpev8xGDCQKCgCAgCGQikO8CRsodNrWozyjv9yr3aXMsScuddzjTv7q4H/nAvhUChriwvzYC37SAEec7jTY9VnHpcdYnNSUzF61Aw1FuXFxvleYhEI//HHNM5l8na+mV701m4nF2ASbSN9PJDzi+aBQ/LzjCnSwOG9WajWXtjqXYaqQrI0lEOg/Eeth+lCWP4hpdmbFmLVMMfOiv3we3jOIbNei+5m+2DS3O+nYtmHFRUZUjY+Y/dmfbhf0Mrp2bt5lJRG4bTLuhe4nKWFxZDEY447bWjqohc2hqOp/AbH5XyrbcxJWlDxlgMY9r/3v7MinZZBmBx6zY27kd832UvCfSm9Ybw4VLo7jarw3jTz58q4NS9e3YcnoX/WvJ15P84DiLRv3MgiN3soT0VKPZ2LXsWGpLBt4CvGrzVcBIX+fjnTSrMRDvrIlPNKbgd30Jxu8VdZK46WiG8eIYkv6NzcRWc04wwXMb8CW82y9Ak+f90HFeDK/Xgi3K1YOLNGPPkwv0SSu/k/rYnZHGXXFW0jlLms7D22M2xmnRbXk/sU/sMf4S43TMWa0khqoO9+LWZksK65Q/ccXidEFAEBAEvigC+S1gJIUsxEh/JiEUpVylapQvnY0I/+Y/njx8QUqJFmyPPsOgGtI3h+J4HwEhYGRHR0JClAe79pzmWng0zyXlqVpdFdVqqlSvUZcmHdqiX0HsrcJ6ZX3TAkZ+GEUSF82lMxcIjonlzQ9q1DO0wqpR1WzegktIuHuZU2f9iUkox4+NrGhrXodyad/dSQ99+dvdn1gVXSwsLdCrXvqzKc5Jj4PxuXSDB8nl0TCyxKzu9xTOS1hCXPQlzlwIJib2DT+o1cPQyopGVaWBJIXjKBABI9adbrVsuNtOj5sHAlDoSZXod/wWu9pXeDecOB/GNOjO7b6W+C86wFOllk3+eozvgGqFA+y3NIvkUBwNdZl+U2nRRS3Z99SLXrK4KumRTKijAbrTQ5UaFcFo+U18Jmp/0OumYHAmEuLUgSYTzyELOCvTjMW+J5nasIDdpgoGhhhVEBAEBIFCRyB/BYx4Lk9oSIcr/dnnMp02NbN/XZIcvhwT7cncbO5M1Nkh1CycN6iFypYFLWAkRB9n07p9nA+4QfgjCVU09Wlk1Io+I/tjUsSPQ5dV6NhFJx9fXrzm6lJbukw9SVz9JjTVr4VKkQRexsby4vlTHj5KwnSND4d6qxUqO4rJKAgIAUPsBkHgMxIoGAHjCD/V6kXC6j+pMKE/+5UcdEq33k7EyUHv+MGX8OzvXuiPrcZfG5MY1NFZkQ+FIjTf+4zzdhlPzJ+Rmug6E4GUSJwa12fi9fcJGPDqZG9qt9+nlEsHMFzN7Stj0ciNI1a+4k/mSYAHXrfeUNfKGqNqhUd8zFcMYjBBQBAQBAohgXwVMF6eZniXA/x0cAOdqr5LlUgmfLkJ2pNDaPpnFF7D1AvpC7bCZcwCEzAkL7jo2J/eM4/ztG4rbNoYo1XzO+Jjwrhy4iBej/UZ2C8Jl5MtOBu2gab55H758uwoGlq7YbzJk7+G6GW8LC5cVhOzeR8BIWCI/SEIfEYCBSlg/Lf9FvMuWGC+KkZphQ1xDLnCNN1s3myk3GFzK0PWWJ/Hq8Ua9JQTugoB4zPukg90nUMBI97nF7SarkcpigR+HItP2GrMRcLVgrOfGFkQEAQEgS+UQL4KGJIEXrwsikrF93gYJ4ez3FSbydfN2Rh1gZG1hPtFTrZWwQgYKdzb3ZMG/T0wXHSC/ZObUUX5ZUrKU8472tBh9gUSqg3DK/JPLPNFwHjN2SH16BDhyO3zQ6hRiFOF5cS232obIWB8q5YX684XAgUqYOy4j7uOM010phCgtNofx3gTusbiLVe9xOC5NLb04NfAs/SLGZ25Is0HBIzkx97s/mMrBz0DiX5RhGraBhibd2Dg8O7oZ00kKYkn0n0NTnu8CAh7yBtVXQwaN8bYRAfO7SLazpmFSjK8JD4S9zVO7PEKIOzhG1R1DWjc2Bh582jsnBdmUu0lcRGc3LqZfeduEBVzn6dJ31HtR3Vqa1vQc/gwOumWf8cbGwnxUSdx3nQI35Bb3Ip+TOJ3lamhaULrju1pWr8CJYrIQRYtV4sGutWU8oEk89h7N39sPYhnYDQvilRD28AY8w4DGd5dn0/KpZlDAeP1uaHUa7k1U9gPOgsJCZyOrsyxQUJcxEm2bt7HuRtRxNx/StJ31fhRvTbaFj0ZPqwTuuWzuxmUEB/pzhqnPXgFhPHwjSq6Bo1pbGyCDufYFW2H88KmGfspJ/Yyef4Pq//05UWq8mVYkppdfmWURUV4eYXNK924q5TrF4pRqekIxnauzP3jm1ixyY1LkbEUU9XGtIsDMxxaUD1bT5NPsWu+fE2IQQQBQUAQKJQE8lXAyAEBafiIqfZkgk03EOU9mlylectB/19rkwIRMJJCWGjYgGVaewk90Ivq2d5ePOaAjTa2Prb5KGDE8k/nWgwqvZfoAx3TKjp+rZb/etclBIyv17ZiZYWAQEELGCe7JrKrYz0GnFIqLaPSk8MR++lWRVl2fo3XCB16PlvDzYM9KHMxS0nddwoYycQcGk/XvhsISiqK7uitrB+oSvi2iThsDiFVrTt/nNrJKL00F4DECLYObsfQfXcoaTgCpzl2aKWEc2rLQpadkPoOlKWb+z0Od5bn6UiM2MrgdkPZd6ckhiOcmGOnRUr4KbYsXIa8eTfc7x1G3jyVZ2dn0amLI34pRoxcPBW7JmokhrmzYuISPF5I25RAq/8fuG0aio5yqoWkKPZN6o/DOl+eA5U7L2HbzBYUvbgI+0l/ZxYFpN00WMGtaxOoJ31gTo7h0Piu9N0QRFJRXUZvXc9A1XC2TXRgc0gqat3/4NTOUaQjyPW2zJGAIeHRX1bUHHQxU+lbrZkBBEpLGKc+4+ysTnRx9CPFaCSLp9rRRC2RMPcVTFzigRyNFv3/cGPTUB2lKiCJRGyVJvbdx52ShoxwmoOdVgrhp7awcNkJmbdH2W7u3DvcGakJcmqvDinebJo9nbkbz5NRPEWG9RbXJtSjeEI4+5fMYv5iV0KURAy1ke5srrgAW8crKO1oGdLyrVfhfeRX9JQqX/Mpds21ocQJgoAgIAh8XQQKl4AhDR8xRXtyMMZrI/H9RYNCGx1ZyLZBgQgYse50/bE7zzc+wPs9+dOeunZAa3ojzgQtxuh9KbBSXhJ5yYNzfqFE3bnH/72pRG2thrT4qTsWNT6UXj6V1zE3CX/8HxLi8Z7QkVkll3JksVmWqmfFKFdTB+3qZd6fZ1CSwD2/E7ifvMTNey+QqPyIhqYBLbt1xKgQ5eErZNswT6cjBIw8xSk6EwQyEyhwAaN7RV6eHoxm2x1KD4olaLYxgrMja2f8+EueuPKT7gSqu91kk+X3xJ3PmYDxymcqTZoueooBmAAAIABJREFUJUy67Cr2eNzeSqvvgdhj9NLohKs0/4bmZHyuLsX8+2QiVluhP+4S/6M+s4OCmZdeG1fyHI/x5liveagQMJIjWG2lz7hL/4P6swkKVpTSlTz3YLy5NWseKgSMlDtbaK87HA/pk63GNPyuO6ZVXJHweG8X6vY5RkKaeXRmXuXqAiP5D5fkJecnGmO16nbap8asi/LFoU5xSL3L5mYajLwkL+lSTGcwc0cYUFGtBf1sGlG+6Ct8pjah6VIZAarYe3B7aytZxaLYY73Q6OQqy0mhOdmHq0vN0yoZ5fIqyYmAkXKHP621GOGl/LQ/kH8CttGlqoQ7W9qjO9xD9tCvMc2P647GaWt/zN4udelzLIMMM69eZUHaXURyxGqs9MchN0EQwfMaItcHJDz3GI+59RoepgsYubQXknv8aabOiKsKHhkChuxfr/AYWBfrnVJJSX6UrKNJlbKNcZg+BLOiZ5ll74hPhpJRlo57I3G3U5XfeHySXXNpI9FcEBAEBIGvkEChEjCSI1hhpsWkQCNWR15ibF0hX+R0yxWIgBF3nhH1W3L+5yCCZum/u4KdJIHY18WpUP4dObASQ9gwdBCLDvjzILkEVTUboKmuyvepL4gJu0rIoypYz3Fh72wrKr0rHCTeh18bNGVN9IeJFTF05IbvNLKLtJbe+7wKcmbisCk4X31FeanYUb8mZePvEREWyv1XVbEYtZQtyweiI0J3Pwz7E1oIAeMT4IlTBYEPESgMAgYJ/kxvZIxjpNJstWYTFJguCKRwe21TDDe052KA/H85EjCSQnA01Wd6sLzfEq33cv+MHVWlfySHs8xImyk3pH98R7tdkRy1i2OVkRaTZO0r0/9IGDs6VVKo3C89GKJrw4vNUTIPjJSIFRhpTULevD9HwnbQSenX6aXHEHRtXrA5Su6B8WR3c9T6X0wr/Voa6x2RnBhYQxYuknR9Lg0bziMiHUHtyfiFLJUJHKkPtmNdx55z6eVafhyLb9hqmsh+fBLwm6yL6fL0Ase1GO8bgpP8Q5JCHDHVny6fIyVovfc+Z+xkBEgOX4aR9hTkCNqxK/Io/dQ+Il73fQJGhSSe3zzBn46/MXtPaEbFmWL1+7HlyBYGa0rlhifsbq5G/4tpdXVLW7Mj8gQDZaXnkrg+tyEN52WQofZkP0KWSgWOFCJWGKElNxiV+x8hbEcnpRuEl3gM0cXmxWaiDnfm+1zaC57j2rIavc4p4kgyCxjx+I7RwmKdUlYPzUmcv7yE5irSuxRpHGtdWm1T+HBU6Hua6N3WlJf643yCXT90XYvPBQFBQBD4FggUJgEjOcIJM62JBBo6cevKeLkHpDhyRKBABAzi8B6rRzPnOizzOcqkRh/5RJ8cxYFl27lbuyWdOjZHu4KS4SWvCNk9nq72bug6B+I2qNa7vXIkqaSkpCLhJUe612VoqT1E7G0nu19QHEUpVrL4O8OMX5z7jVZtl/F/LSezbNlv9Gqoomib+pLgfY5MnrIC3zqzOOE+CwvZvYo4PgcBIWB8DqqiT0EgjUChEDBI4fa6ZmiNuawUXqDKsLNh/NmiPFKB4zeDlniNC+T8z3KXzJwIGAlXJqJj5kR6itAq9p7c3toyzcvgCTvNVRl4SQ6iTGc3YvZWZY5WU9anP49+15ihK9axaLg5VWW/R0lEum7Cr8EI+miXJmtSyu8aD2XFukUMN68q/4FKisR1kx8NRvRBuzTEHulBrS5uvE5jb7AinMsTNGUlRJPDl9JYeyoh6TtTxY4Td/bSrjy8lTtCewE3AmeiJ/NITCZsaWN0pmacSb2ZAVyXhmWQwJWJOpg5ZRDA3vM2W1tK/S+kusFOzFUHIkdQhs5uMbj/9BFVXLITMKTeICWKkPq/N4prrYQqek2b09ZuDJOHNKd6xsuMWI70qEUXtwwyrAi/zARNGRnClzZGW2l9KnYnuCP7UY/H5xctmioMRuOhK1i3aDjmcoORFOnKJr8GjOijTWqWJKIfstfHCBiVB3kStT19j71dOrZEK1cee9hQUSpvZM0JkmO7iq8vQUAQEAQEASmBwiNgJBPhZIbWxEAaLgvDb5JWIS0PXjj3TcEIGFJHyMsss+vCtFNFsRg4gr4drWhmYYZ+zXJ5WD3mNV7DNWkTNI9I3xGof/A9UXoOjH1EH+iQ4xwYkmfuDNTrysnm27niMog673AYSY7+i75mQ7jW9ywBq5pnEUgK5/74EmclBIwv0Wpizl8MgcIhYIDkyQG617fln/RnWGnugk57ifzHjtIeg9Cxi2VN6GFsq8nV4g8LGNK3843RmqSo7VnZZh3OQ+um3VTE4zvdlvkBaQ/YdaZyNXgkl1vVxcFP6aEbKK1nx8xF8/m1s2amUlYp0RuwqOtA5ual0bObyaL5v9JZs1zmGMWkKPb+NgYnjyf8YDqMZU4jMPxevp54/9kYGi/gVjYCRry3A1rNNiiqd2jN43rQbPTTBIxQRwN0p4dm7Lkfx/oQttqcsikRrGishQJBZWzWOTO0btqvWrwv023no0BwlZuLjdJCMHKxhbMVMBqz/MJfdK5eljJlylC2TDnKfV+Gku8Q+5Oi9vLbGCc8nvyA6bBlOI0wRI4mHv/ZhhgvyCCDQsBIIXqDBXUd/MhksdJ62M1cxPxfO6NZTjFgru31ER4YWQWMiOVGaE2W+bjIjuItXXnsaYNUJvpou+bCNKKpICAICAJfM4FCI2AkR+DURIuJAfosDvVnqrYouZ2bfVdQAoZsjpJ4bp/YiNOWw3h6Xybs6f8oWqEuRqZmNOvQj5FD2qOVdq+WmzUp2spfZhj81Y+AwBnvCP1Q7vljBAypgNYE/aWNcL/pTLuK7/OskBB7Zji6nYOYGuzDONnLInHkNQEhYOQ1UdGfIKBEoLAIGFJ3+/OjtLHa9FAxu6LGrLp5gEpjGzG1phs3t7TMUIo/LGDE4TWsHi2cnyit9geqqmaf+KhYdVv2eK2iwZXRNLTezP1sdomK6S9scllGL420LIySWDxGN8R6c7atMf1lEy7LepHePGuXyU+DOLF/Dy77XPnnYnRG/gtZOyUPDF6dZbhOK7Y8SutBbTQXw9PrkcfjO1YLi7XpbiMlaLE9mjODalAszoth9VqQGUFVVMtk98NWjOq2e/BaY5n7PBg5yYGRq6sumadBJ9i/x4V9rv9wMTo9/4W8E4WAAZJYD0Y3tCZ7E5jyyyYXlvXSkIsyubZX7kNIciNgfLRdc8VSNBYEBAFB4OslUFgEjJSIlZhqTSBAdyEhAemVtb5e7nm9sgIVMDItJpX4Bze45O2Dz8XTuO10IyDVnN8OubHAutp7vTIkryPx9vAlJDKKO/djSSmjQqXqdTEwt6DKiS403f0ZBQzJA7Y2rccc49NcX2GaJfFnNtZK8GNyw9b4Tg/Dd1TtPPQ2yeud8eX2JwSML9d2YuZfAIHCI2BI80DMx7DhHBS+BFCz12C+d/ehu3cQvxsqyjd8WMB4xQm72nTYL01RKT+KWbrwyKs3Vd5rl3hCdzjQzX4HtzI7YqQ9PXdii/8hhmqkezGEssOhG/Y7bmX2AkgbQ6XTFvwPDSW9uTTB0uubh3GaM4flB24QV1KfgY6LmWDhT2/zOfJko/Kn9IwQEmn1kgf7emPY+0BaolNtFlwPZKbUBSPpJo5GekxPjyBRH8npgA1YS9X3Vyewq90BBYJiWLo8wqv3+wnketvmlYAhec3Nw07MmbOcAzfiKKk/EMfFE7Dw7435nAwymQQM6VzjQ3fg0M2eHdkbjE5b/Dk0VEPueROfG3t9ZgHjY+2aawOJEwQBQUAQ+DoJFA4BI4XIlabUnxCAzoIbBMzUe3dCyK/TDJ+8qsIjYGRZSvxNtgxqyXCPpuy76UqvbGqtSl4F8dfcqfy+4SS3k8uiqlGLGmpVKJ3wmJi7Mdx7npbJW/t3Qj6XB0ZiELMaGPC7ci65HFilzhQ/bixJS5qeg/aiSc4JCAEj56xES0Eg1wQKk4AhraixpXV9hnulZ6uUL6eo6RoivMegnND7wwJGPN4OWjTboJRgMVOOgfehkhAfeYy1c2azeE8Ar7I0VenlTqRLZ0WySEk8kcfWMmf2YvYEvNWaXu6RuHSuRNHUp3jO74XNfC9ipX2WtmLl1WOM0ytD0s2FGOjNfIeAIW2cyO19kxngsA7f51BU047po8wo4reZRS5hstwhPxiNZMNuJ/pppdX5ivfGQasZmRHcIDCvb67yQMBIferJ/F42zPeSkaG01UquHhuHXpkkbi40QG/muwUMaXtJfCTH1s5h9uI9vG2CXrhHutA5PcFqTu31mUNI5NvqI+ya66tcnCAICAKCwNdJoFAIGCmRrDSrz4RrmswNDmZOgw+VzPw6bfEpqyq0Aob0/uLhLtrVG0Li+mgu2NfIvMyEYJa0MWVagD4jlvzOhIFt0CqfJclF6ksuzTbF8tAgAj+XgJFym1VGOiw32cZue0UFv/fbpChlajSgUe0s4c6fYkhxbgYBIWCIzfAJBCQkPInmoUQVjepl318z+RNG+ZJPLVQChrT0pXsf6nXdLyvtKT/K0tElEvfeaaUn0/77YQFDwsPtlqjbeysSg5Zqg8vdE/ROy6Pxlt2SbnNo2zX0BtuiJY854GXwHuaPm8TKs0qhKD+OxSdsNY0fH2LbNT0G22qlhSi8JHjPfMZNWknm5tKcFEY8WN8eg1/OykqFSo+6069xY6Gh7NwPCxjSfJZPubJ7FsMnHuOHtp0xqVmWIm9K8kMVNTQtutK9uXrm/BWSh2y3VMfeW1FFo1QbF+6e6M27EHzUXv5UASM5gvXtDfjlbAYZpl+7wUKZx837BIwkbh/axjW9wdjKDYbkZTB75o9j0sqzKCz2I2N9wlha9WQu7GVO2XwRMD7Crh9lJHGSICAICAJfH4HCIGCkRK7CrP54rmUpp/710f58K8p/ASMB//m9WVJ5KTt/1n6/x0xiIDP0jXHpeYmoJcZKECQ82tOR+kNime7twTSjdwkB+ZED4zVewzRpf3MON8+Poo6ogPP5NmsOe/76BYyEIJb2HsqemJQcInm7WZEfLHFyX0PLzLV2Prq/r+LE1Cccm9CO7muCSKYY2sP3c2ZDD2qIizqTeQtGwHCnm7oNr7c+xNM2S9WL+EuM1zVnVUbhjMGcjtiGtUrmXZmdgNF0zxMu9lGERyRHrMJCezz+GaEgJWi6LpRzDnUzl7GKC8LZ6SqmQ1WZ02A4FQ6G4qx8MUleE7CiExZTLpAonYb6eC6FOqF1tgcawytwMNQ507UneR3Aik4WTLkga436+EuELirJQv3GLLqtWIfZ9kf4DJILMx8SMKRJLsf3tOePQGi9LYKTg2vmIGYxmYhVFmiP91eEt5RoyrrQczhkqU8fF+SM01VTJg5tQK4LiWUqSZu2viLNcHlygZxEqyQGzEC/8SIUaMzY/siHQaoyMu/xwHjJ0R4aDK9wkFBnRX4UWZhOwAo6WUxBbgJ1xl8KZfb/9c+5vZzMKJMPAsbH2fWr+IYWixAEBAFB4JMJFLyAkULkKjPqj79GvRkBXP9dWgFMHLklkP8CxnMOtKqOXcJaorxHUus9lUEkzw7RXcOW+4tu4T9GQ2lpcXj/rE3rYEfuXByA6jsXncDV3xpgcXjI5/PAkCa39/kVPSt3epwNYGUz8UCY2z2Y1+2/fgFD+gLu1T3CvPezYMQkDih5vMtgqnVi/NguGNUpT+q/z/m//3vGo7ALHN7vSWT6C8viLXF97InNR1RAfJ/BJK+v43bkX5r1akq1D5b9yWvTf1p/iUFzaGgwX1HVgdpMuhLCMpM09/pP6/6rObtABIxn+2hRvTfPHcPwn5y11FgyYcuaoDMlQMa47rSrBDsavZWQ6NUJO2p3UPbUAMO1Ufj9UkfxYC95wiE7HXoekIclyI5SZsw65sbMVtVlORGSHpxm0QB7XPW2c2FeEsNrdeZUk40EHR1JerEO2XnP9tJSrQ/nUqTVUQ4QfaQnJY72oGbnUzTZGMTRkenVTeTDPNvbErU+50ihLJ0ORHPEOpC+tdvionAtQaWHK6H7bVBNicJlVFv6bldSN8rbcOyOKx2kwk3idRY1M2SGv9STojhGMw6ysX8j1H+sTuVyJd/rWSR5cgg7nZ5kRjCLY24zaSWrY5rEg9OLGGDvit72C6y2rpR7T6WEK0zSNWPFXeXLwog/7lxm1PvuCtKavzrdl9ptXZS8blTo4RrKfhtVUqJcGNW2L5nRHOOOq7S0mFTAqEnnU03YGHSUkZkNxt6WavSRG4wD0UdofSUX9uopFcKesddSlT4XJBkL01+qvGfj8f5Zk2Z/KBLPVhpwhui/WqclQk0mbEljdKYpStwWa7GPJ2d7yaqQfIpdv5ovILEQQUAQEAQ+gUCBCxgpkawyq8/4axpMuxqCo5GQLz7GnAUjYKhie7YSvXb48NdAjey9MFKfcNTBnM5bq7DyxoUsFTuSCJ7TEOO9ffEPnkO2kUOpsVxeNYCuk47y9HPmwJBCT33EoQGG9DpvzY7zzvTTeE8oU8pjLu7cx6PmI7GtJ/bsx+zZD53zTQgYcgipxGw0o9Zo/0xM6s8O4vq8hm9fWIkxnFzUj54LLhL/OQSMlAe4DjTCzrc/l0OW86U998dfGoeO+WruZdBUZbjXLTZblvvQnvumPs93ASM1Fr/VPWkx8SwJav3YdnI9A/XLZ3poTn24m471+nMq0YiVYW+XeJLER+AyrDn99z7NZKsiDaZx6uQ8rGUP5mlX1aPDjDDvztZMD9dQopoWelUSuX3jLsXbr+b8wbHoJx+lR83OuMWVwHDCfg4u/Ik6su/1VB4e6EdD2308R5spvn4saVKOlzIBw424EoZM2H+QhT/Vkb95SX3IgX4Nsd33HLSn4Ou3hCbfxbCtrRZDPOVeGelHFX1jKj+5wTN1U0r5n1eUSuUHLGw7oN9tCavNDmJafyKKgrDZbNESKqjVrodx5xFMnjSQZmrpP1ypPDo8AvPuW8mMoATVtPSoknibG3eL0371eQ6O1f9w5uq3hk7mwd8OmP20RWnu0kbFMZrjyfGZzanyAa+n1JhttNUaQmY0VdA3rsyTG89QNy2F/3klZfcHC2w76NNtyUJUxtehs1scJQwnsP/gQn6SG4zUhwfo19AWuQl88VvShJTc2KscpDw5ya8m7dmg+BKhgu1Bbrr0QLWYNO9GCGvbGDLOVylnSyNHgryn0VDqxpL6kP22eti5KalWmrMJDJpHo9KQEulE44+26zf1NSUWKwgIAoJAtgQKWsDICB+pPRm/kKUYi3dkH7VTC0bAUKPPLQ1UnrygwegFzJs6iOYZ904SXof9w8qZU1lw8D4WS3w4NqXRWx6qSeFr6WA0kccDtrHPsTcNVNLe9qa+IuLsblbOmY3zXVNGWYWw4UI7tm/rj0aVehjoq5GpIFzqK6ICgrkXL31hEofvtJ4sKPU7rvNMMo1ZpFg51BsZUPv77N8qS177sfSntvx2oQrdZ63AcUwHtFTSb8JSeHUvBN/jLmxevQa30FqM97qEU3PhrfFRm/YDJ31DAga8ONgGVZszKKcw1Fl0k8DfdOQZ9LMeqQ/Za6tHH3fDPPbASCRkZXtMJnjxX62JXLn55QkYJIbg1KEJE8/FyaiVabYY35NTaSh+XDLtovwTMOLwmdKanmuv8DjzMzxl1cwZc+AUjubp4tJLTg/WwfbxCm4e7Yta+vd0cgQbbTow7WgUrxQvxbNcFSWoajGNI6fmY5IWC5H84DiLRv3MgiN3yHxaNZqNXcuOpbbIhOqXR+lRuzsBjSypfOcy15PUMTbUpOJ/oXh6hRNftRXTNm9lbrdaMkFRKmDU7h5AI8vK3Ll8nSR1Yww1K/JfqCde4fFUbTWNzVvn0q2WXExIinRmoPUw9isrCcU16DpjDWunGODTX58+Sg+7Nbqv4e9tDhgmudFNw4Yj8Tn8iq3ai91+u+mrnv6jlcyD44sY9fMCjtzJAq5aM8au3cFS23e8fXjPkAmBi+jcaS5nH2ZOuprplJKqNJvmzsl578tynUSk80Csh+3PJLIU1+jKjDVrmWLgQ3/9PijQ1KD7mr/Z5lCXiza16R7QCMvKd7h8PQl1Y0M0K/5HqKcX4fFVaTVtM1vndkNqgtzYKyFgDk1N5xOYTWRf2ZabCNzxAxMa9cFdybknY92qfTkRPIdbNgaMOZ/uJqegUkKjFzvO7cGu1OFPtGsO94NoJggIAoLAV0qgYAWMFG6vbkK9cf6oT7hMaE7KV36ldvjUZeW/gPGacyNMmFRtB/ssTjJp7O8cjvwfpSrWpFa1UsQ9iOLhvxJKaXVnmqMjk7tpUTa7CvSk8Oj4bPoPdcTz0feo1VOnYtE4nsTc5VliZcxHLGDF7wMpv8UYvelpNfbKtmFnxAn6qyk6TPCfibHxwkxV+LJnWhSD34O4NEP/3Xk7ku5ydMkEJi8+ROh/ULJybepUTOFJ1H1eSu9pytWlRa/RTJs1mna1xUPRp+7dd53/bQkYh9qg2jMXAoa0KqDvWHTa3MDpbl6FkKTy7MxEmrVZTYTUKl+qgCGde/ITAjy8uPWmLlbWRlTLVgX6XFv3y+g3/wSMguYhIS76EmcuBBMT+4Yf1OphaGVFo6pKmyL5LicP3UKnhzXqJVOIjbiMt38od14UQ03XiCZm+qgpSebJd09y6JYOPazVKZkSS8Rlb/xD7/CimBq6Rk0wy6qwS5NMJtzl8qmz+MckUO7HRli1NadOubQfsaSH+P7tjn+sCroWlljoVae07KMUHnutZ8bkeWz1y+6J+W22FXofJ8qlPZlSh0jiiL50hgvBMcS++QG1eoZYWTVCGUHBWUlCwt3LnDrrT0xCOX5sZEVb8zoo0Pjyt7s/sSq6WFhaoFe9NEVJ5u7JQ9zS6YG1eklSYiO47O1P6J0XFFPTxaiJGfpqZTK8ez7GXp+XRx7Z9fNOUvQuCAgCgkChJVDQAsbz4Av4PXyDamNLDKqKJGsfu1HyX8DIMlNJPDF+pzjlG86Dl2+oWFsLHT0DTBprkLWoSLZrTHzAlTPnuBZ6m8fJ5VCta0jL9pZopXtkfCyYTzkv6TGBHie5eCOGZ4klqVxDHQ29Jlia1OEdDhyfMpo4NwsBIWBk9cB4dZrBrXZg57FLHh//2oPBxkvp7HMyD3JgpPD4+BTad11JUPqbxy9ZwBCX0wcJfDsCxgdRFN4GkjjCDjuxeMNe/vEvQSu75qhmuk+SkPj0FoFXfPG/m+am0WA54dcmoinup4RdCy8BMTNBQBAQBD6JQMEKGJ80dXGyEoECFzCENQSBPCYgBIwsAkZi0GwM2txgRcQhOsleryYTe+//KFFDjXJFEwjZtpRdEUnZmqGUZn+m9CnKgaU7Cf0vozQDRco1ZNBEW8qdGEPrHhsJV3wEZUyw/7k11YoXpbzREMbb1FVyW0rmsfdu/th6EM/AaF4UqYa2gTHmHQYyvLs+5dNeLEteXmHzSjfuJitPqxiVmo5gbOfK3D++iRWb3LgUGUsxVW1Muzgww6EF1d96+JIQH+nOGqc9eAWE8fCNKroGjWlsbIIO59gVbYfzQhOe/7OaP31fKMpnSoctWZMuv47ComJWH7BUXgQeYovzfk5eieDBKyhfoz4mbWyxH26DUSWlODPJS65sXolb5oVQrFJTRoztTOX7x9m0YhNulyKJLaaKtmkXHGY40OLthSCJj8R9jRN7vAIIk6r3ugY0bmyMiQ6c2xWNnfNCmuZDug4hYOTxN1aedyfh2T990e62jxdUYaB7CNs6V8k+0WbKHTa11GTUxf9RoqUL9z17UzXP5yM6zBsCwq55w1H0IggIAt8yASFgfB3WFwLG12FHsQoFASFgZBIw4vAdr4/FlsYcuZcuYChvl2Riji5n/M8zOJRehjLt42rdF7B83BB6WRTF320ffy2azMbA/4F6B8ZNmcyUobU5ZtuO2T7RPHyhHPhdiso1KlOK4qjZ7cZzRVNkz9XJMRwa35W+G4JIKqrL6K3rGagazraJDmwOSUWt+x+c2jkKPWkegoRw9i+ZxfzFroQoiRhqI93ZXHEBto5XyBopXr71KryP/IpeRnLcRCK2Dqbd0H3cKWnICKc52GmlEH5qCwuXnZAlECzbzZ17hzuQ4r2J2dPnsvH8MyU4DVhx6xoT6impIkl3OTjZBvu1V3ldRJPBK5cxzKQIfn+MZ/yu21DWiJ+3HcDJtnaaaJNA+P4lzJq/GNfMC8F9c0UW2Dpy5e2FsMr7CL8qFkJixFYGtxvKvjslMRzhxBw7LVLCT7Fl4TJOyBeC+73DdK7w+b8KhIDx+Rl/2giJBEzXp7GjtEKJNMv5dRyN3hGzmBrD1tb1GOr1PbaHbrK3e7XcVxT5tMmKs3NMQNg1x6hEQ0FAEBAE3kFACBhfx9YQAsbXYUexCiFgZBDISOKZ/IgLG8fR79f93CvX/R0Chvy0xJDltDKcjHJyfBXbv4nY25UqUgeElLs4t9Vh9DMHTnguplUVhZfBa89B1Gn9F8/TZ5BtCMkrfKY2oenSMFmrKvYe3N7aSlY6MPZYLzQ6ucpKImpO9uHqUvO0koKv8BhYF+udGT1Tso4mVco2xmH6EMyKnmWWvSM+GQJAWTrujcTdTlX2EJYcsRor/XFc+h9IK7MEz2uYVmtbwnOP8Zhbr+GhTMDojPS5X3LvT8zUR3A1g2QWASP1EW5DTOjxl7y6QbWhnoRvaYksF2/scfrV68ieF9I/ajDI7SrOP6lmlOd85TGQutY7FYxK1kGzSlkaO0xniFlRzs6yx1GxEMp23Eukux2q8oWw2kqfcfKFEBQ8j4ZpIo3kuQfjza1Z81AIGOJLUEEg8eY6bFqO4ai06Eqt7ixYOoX+HYyp/b1cjEuJe8TNi0fZt2EBju7/Yb3gEHt/a0bFL6z08bdmc2HXb83iYr2CgCCQ1wSEgJF/UodLAAAgAElEQVTXRAumPyFgFAx3MernI/DNe2CU1GyGRaU4HoQHckv2QC3NIPt+AQMSCVlmheGUK0oVTeow5qw/q1p8R/iajpjP/Y5lVw4xvF7mOsE5ETCSQhwx1Z9OsGwyJWi99z5n7OTO6snhyzDSnsIN6R/ftWNX5FH6ycpIxOM7RguLdUrlEDUncf7yEpqrSJ/sX3N2SF1abVN4TVToe5ro3daUJ4WIFUZoTZKPWLn/EcJ2dKJSRjTISzyG6GLzYjNRaQIGz11pWa0X51LTN6eygCHh8UFbdGwOyYQWKEMnt3sc+aliWuOn7Gv9I70906orVLDj7/A9dJWpP9LEqWPQslinVDZSk0nnL7OkuYpMbHl9dgh1W20jYyUV+nI6ejfW5SElYgVGWpPk7Cr350jYDjopFsJLjyHo2rxgc5TwwPh8XytfXs+pzy6xc70zB495cjn8Ac//TUJCCcqplOO7shWoUlOfFt37M3hgV0xU31P7+8tb+lc9Y2HXr9q8YnGCgCDwmQkIAeMzA86n7oWAkU+gxTD5RuCbFzAqtnHAXjOBO8FncLtwT14G8oMChtQN4zqLmhkywz/jCR7UR3Bg3ffM6fs3lgd8WNuuSoZXQbpFPyxgJHBlog5mTukxKlWw97zN1pZS/wvgyU7MVQdyKU0Y6OwWg/tPlbIVMCoP8iRqe8s0D41kQh0N0E0vMySVRlq58tjDhorE4/OLFk3Xp4sf39F46ArWLRqOeVrW56RIVzb5NWBEH225Z8b7BIzkUJaY6DJNrodIX2sz6cpNlpmku+ZnHa8IRisj8BlXT1bO9i0Bo/IgPKO2k44gOdQRA93pinJIJVrh+tgDm4oQ7/MLWk3XZ4gf3zUeyop1ixhuXhXZ+/SkSFw3+dFgRB+0M8JnPt/1JkJIPh/bz92zRAJFsy3r9blHFv1/TgLCrp+TruhbEBAEviYCQsD4OqwpBIyvw45iFQoC37yAkRFCQjIPzyzEpst8fIt/yANDDjAhcD4WjecQpJyUkzI0W+rLyckNyS6S/oMCRkoEKxprMel6upEqY7POmaF108pRxvsy3XY+AWlj1pl6lZuLjSidjQdGVgEjYrkRWpNlvhuyo3hLVx572lCJFKI3WFDXwY9MSymth93MRcz/tTOa6fUW009+j4CREr2OJhpj8M8YSZsFNwKZqZf+5jqRwJkNMFwYmdGiWFNn7noNoUaxHAgYEcsx0pos90KRLwTXx/IytynRG7Co64Bf5oWgZzeTRfN/pbNmuXzNWyAEDPF1KwgIAoKAICAICAJfIgEhYHyJVnt7zkLA+DrsKFYhBIwMAgoBQ/qvZEKXmNFgYR3+jskuiWfWrRPP1dlNMFmgEAVAFfujwWzpmH0lgw8KGHFeDKvXAucnSmP9UBXVMtm9Ci5Gdds9eK2x5PtPEjBAEuvB6IbWbL6fzeWhYsovm1xY1ksjLS/G+z0w4s4Pp57VFhRLaIhTpD/j66Yn+EwmdLEhur/dVAxW81d8Q1fRpOynCRhIYvEY3RDr7BeC6S+bcFnWC4188L6QLs7e3p7t27fj6elJ5cqVxXePICAICAKCgCAgCAgCXwQBHx8fRo0axezZs7Gxsfki5iwm+TaBNm3aUKVKFfbs2SPwCAJfBYHz58/zyy+/sH79en7++eePWlORN2/eZHrf/aFeUlNTadasGebm5jg5OX2oeZ59/uJQG1R7nlHKWwGZBQxpjonlmFn58HtYZgEjJe45/xZVoWKZLJn74i7zm0kTFsvzbcqPGsM5FbyRNm+VFIUPChivTmBXuwP75ckjgGJYujzCq3eVD3B4OwdGzj0w5F3Hh+7AoZs9O25lZ04VOm3x59BQDVmYx/tCSF6d7kvtti5p+S+kjY3YePcyI9XT2aUQtdqYuuOCFGuqYo/n7a2yMJEPhpC8xwMjbSHscOiG/Y5bmT1K0kZT6bQF/0ND0UhzasmzDZZNR6ampvj5+X3OIUTfgoAgIAgIAoKAICAICAKCgCAgCHxTBEaOHMnGjRs/as25FjBSUlIoUaIEvXv3xsXF5aMG/ZiTciJg8Poco9vv4Kdj22gnK5khzZsQwpJm7fCddZ3DXbPU3kwKY12Hxow5m7m+p/rPngSubUmFLI4THxQw4r1x0GrGBqVcnNoLbhA4Uy+t1Oi7Vv7pAoa0Z0l8JMfWzmH24j0EvMoylkov3CNd6CxNivmeEJIEvynomS7jTsbpBqy+7cdYDYUHxs1FBujNCFUMUG8mAdcXYFA6DwQM+UKIPLaWObMXs+fthdDLPRKXzpU+ezhJ165dcXd3Z9KkSXz/fVoek4/ZvOIcQUAQEAQEAUFAEBAE8pFAZGQkO3fupEuXLhgbG+fjyGKovCSwYsUK2T3oiBEj8rJb0ZcgUGAEIiIi2L17N/PmzZN5iH3M8XUJGG8RSOXRPht0+kQyI9SfyVpKr+0lr/CdZUn7A02Y2/YCE9YpPZBTh7Fe11hpKa+ckX58UMCQPGS7pTr23orkoKXauHD3RG+qvTeh4KcIGEncPrSNa3qDsdWSx1ZIXgazZ/44Jq08qxQK8iNjfcJYbV72/Uk8X7jTo3ZX3F6nr/rtHBj+v+lhvDgqg4tKr2NE7+uASk6SeL7HAyPp9iG2XdNjsK2WPNxF8pLgPfMZN2klZ5XCcn4c60PYanPKfsyOz8U5IgdGLmCJpoKAICAICAKCgCBQaAiIHBiFxhSfNBGRA+OT8ImTCyEBkcRz0U0Cf9ORh0VkcySGb6F30+H8/aY/Z+7spHXGS/QUHh4cgungm4w878WM+iHMMjNjkVJaB+pP5KL/cpoqvXh/S8BQH8+lUCfMykiIf3SPpErV+b8NFmiP91eEP5RoyrrQczhk5JCQTzQuyBmnq6ZMHNqAsp+UA+MlR3toMLzCQUKdW5LueAISXgesoJPFFC4kSkdUZ/ylUJzMyrxfwJA850g/TbrsTa9LW5Nxl0JZaZYuF7zGa1g9Wjg/TSNehUEnwtneTu7d8ikhJC+P9kBjeAUOhjrTUrEQJK8DWNHJginyhaA+/hKhTmbZJlrNy+u0UAgYybHcjbxPQpkqqKmpUj59s0sSiAmO4E39htQqK8pt5KXdRV+CgCAgCAgCgsCXTkAIGF+6BeXzFwLG12FHsQoFgW9KwHiyuzlq/S/KS6WmHZqzgwie1zCb8AwJLwM2Mazzzxx8CBhv5O6lkcjTOEh4fWUh1lYLKbowgHMTdGTnv/adgrHFMiKU+tea6ovf4iZppUzhrQSXZTqyL8qdnkVOMNJyNjX2nmdO9RPY6fTkQKyio1JmszjmNpNW1aVPn0k8OL2IAfau6G2/wGpraShEPN4/a9LsD+lk5UelAWeI/qt1RhnVsCWN0ZkWkvF5sRb7eHK2F5WQChg16XyqCRuDjjIyveKJrOUz9rZUo8+5FCjbiQPRR+gpTcfxbC+Wqn24kAFTn6VhCg+VpFAnWhtMxDtZ2kdxrP6KwXNAdbk3Suod/mjy/+ydd1zP2x/Hn7jGxb02yUihNDQUykr2JhKy995777333ntvyiiiknRTUopElPVDbuNWt+/3/h7f0VQk+macz3/0+X7OOc9zzudzzuu8hyZD7iiqkr/BerwvDqFSQqIVlyFo19lIYkuKdedK8J5E8SjuwWKq6U4isSW56nP4lRO2xUAmYJRrdQnzTd6cH1gxhTD15pAV6l2uEU8BWh4L5py8IVl7ZZeAERfmxKY5C9hy9jZB4bkpWbYwsU+DeBVbGO16jWjcqCEWJbyZO9qRTu7ezDbMR7T3Ejr3PUBIfHImv2M46Qg7O5f7KCVw1pJT7dMlYUfpZ7MAr+hU8V9+K0unrUeYbJJWTqFP1DHamyWd+3IgJUzlD3Lyp8Vsjq5v/RmrKuXt768xvsNYLr9LlrI5sejfUO+wiQvThWmvakeMKE0QEAQEgZ+fwHclYMSE4n7hPNc8vPB9/De/FVbDpPc0hpkXyXJ34B+9p4WA8aP3oKh/agK/jIAhCfdivW09Rl6OTMEgp+FELpybRdNy+SA+kpdPHvLQ34urR7eyfu8t/qe8u8xQFwLW1aIAUqL8d9Ddsj8nPzTm8PNL2CbsgyVP2WRegcHKjbnip1UY53STRfWLyTeAkrD9tKzUDYdkITNylKqI+ocQCgy8gvuKehTOKeHFqQFYWO/gaYra5qaUjj4lYoLwffobzVY7c3yEgdyKQBp1n7WNTRjl9m/SL4wW4u0yCUOZ4YMkjCMd9el0MjE6KGjP4K73bIzyKQWMk5HkNhnDkePzaaepcCWRhB2jq2FHDr+FKhPc8FhsTkHieeUwkurNNvAssbQidDzux8H2asqNbhxPDw3AqstugoE8ddfjd2UIMm0k1m8ptatOwFMKObT7c9xpA9bqyvgY0ijur22MySi3ZMFWjVjo7cIkRUMIO9IR/U4nkwUJ1WbGXW9mG+VTChgnicxtwpgjx5nfTlPhSiIJ41hXQzoqGoKbx2LMC2b9C0H1AoaUCI8ltG08GacPv2Mx5SgHprekggyCNIYX7juY2HsEewMSNsOVmeHtIxcwkEYQaL+aYXbTuZws/knV5Q/5a0wlEiKYZD217CkhPjIM75Mz6NBje7J5V5K+1x6xzfLL45fEhYfw4NYplg0dyd4kbylF43KasSrAhZEJql26TZbwbFcTKvd2JDbVPYUbz2T7gl5YGZanSB5hQZM9o0aUKggIAoLAz0vguxAwYp5yYdk4Ji87hg9m9J46jTH9WmJQ5GdflXy7cSUEjG/HUjzp+yDw8wsY0XeZ36oVC5xCif4U8xw54b/kthnJb85N/f3PcLIrgNvkRrRa5E6Cc0TOolXpfeA62+o8YmaLdixwDiPFAbZys7LCz4XR8vgZsTza2YumfQ/xOPGwtwDGA7Zzcm0nKiT6ssQRenEBg4bM5dyTVPUqVYcRa3ezpKOW3PJD8uIQ1vpdOJvMYiOx9mp22PvM5KGNMcOdUwYald2TW8uW3dc28OfIilh7GVGv+BPc78VS3swE7aL/4O94nYCokjSYtIUds9qikTcar5m1qTHn7sftpABWm+9xaYCmcrMbz2vntYwdOZN9dyMoZtKSprpSfC9cxCe8MKZ95rFuySDMiymzk0hecMhany5pNwQ7ex9mPrTBeLgzH7Uktxa2u6+x+c+RVLD2wqhecZ643yO2vBkm2kX5x9+R6wFRlGwwiS07ZtFWQ0Yu6y+VCxjhTgyq2oDNzyGX+ToCbwwlMXaqsrkysWtzpzoMOS8Ts5IJGPK/v+ZAHTW6uiRZIvwqAoa8+RHKNMYJ3k1kXsBIGF0v99ahTA+XFJZfsr9pTfDg3mKzT7sxxfqxsKYZi0Ji+ft9CtsxZvr4MKuqasZx1s8UUYIgIAgIAoLA90YguwWM6Ac7GdS2P3sDJZSzWcuxzYOpUTRVNsDvDdp3WB8hYKTVKVKiH19l34HL/BUQzFtpIUqWVkOtlBqly1TEvHkTDIqIsfYdDmd5lX5+AeM7JR/70gfXW76ExhVCy7QeNSv+kbaJvjSS4FtXuOETwvv//kS9kgmWlkaU/KYpQON46nCCh7rtaVQ+D/HvA3F38cT/yTtyqethal4TA/X8X2GiF8fb+zdwvB1A6N9QuIwuNRvURbfot1fP4546cOKhLu0blSdP/HsC3V3w9H/Cu1zq6JmaU9NAnfwqPKxWrYAhJWx3Qyr0uia3XvlUnA/Jm4sMMWvBlpDUAsZbjlqVwvZakrvCLyVgRLowRKcOSZ5YXy9gvD/bFg2bpzTV9+OYVzILqWJdufhwH81SJTZK/sqKdB1OVesg7Op5suBYoqoCmLPnpRvdS32nLzhRLUFAEBAEBIEfnkD2CRhS3t9ajE2zKTh+yIHeqIs4LmtKKbGfzNSYym4BIzr4IpvXHcbZy5eAF1JKaBtgZNqALgO7UT2HByfcC9OitS4qMIxW8ovgzpKOtJ7oQGRlc2obaFA4RzTh79/z7u1rwl7EUmONKyc6q2eKt/hR1hMQAkbWMxYl/MIEVCtgyFyBytNKmf4lf4vDPD5rm06cBSkvj1qjbevP6AQXEnk/CQHjmwsY59qhYRvN6q1FGNPtSDLXp3w03BWIQ8904otI33Da1oARpfawKbYnLbYnS6OToy6H3jjTqdgvPLlE0wUBQUAQEASylEB2CRhRXgtoZD6VW3FQuM0uvI72TGahnKVN/ikfnm0ChvQdNxd2o/O0i7yu2ACbxmbolPudqJAH3LY/zvWXBvToGstBh/o4PdhAbRUpGOFOgzBsdBKzzY7s6aNPQRUebP6UAywbGiUEjGyALor8dQioVMCQhrHTogx9bifwLYPdHke2d9dWxAFJfYU70NVgNJUu/KWIgSEEDMgKCwy5gPEPux7O5kYtC1aFJOsIw4Xcvz0JvTQ8QeKfbKGByRoaOV+n/hp9LLcJAePXeXOIlgoCgoAgkP0EskXA+HCTMaZ1WRkEFGzGTt+z9NL49ha72U9XdTXIHgEjnmf7O1C121VMFthzZHwdSiTvxvjXOC+0ofmMG0SX6sf1R1uppxIBIwKnPpVoHriQIOc+lBHiheoG4jcsSQgY3xCmeJQgkJqASgUM3nDYSp3OsowxiVcedG1nsnThKJprpXYDiic8JBRJKQ2KJW6g07HAGFUC/yMrWbbjAn89/5fCWoZY2o1nYmcD/kjj5S+NDMRhxxYOX/PlcchzXsf+Tqmy5alQpRYd+vejpV6hFC5T8WEOrN14jdcpAsjkQbPDGAZU+42A08uZt+4MXv/Lh07rMSyd1h6tRFUmjpcu+9m44ziOd4N5l6MUVYzNsGjeg/7WBhRK6+MkjSTg7AZW7TiLe1AEBSubYdV+OGPaRTK5yjd2IVEKGLufn0V3uzm6E7yS9U9Zhrv4s6ZW6q92DD6zqlHv6kjuOnUlZHClLxAwMsYj7ukZVm91I2VykzxU6DCG/iZS7h1dy+o9Dng9ecd/hTWpbj2MaSNaoAgfE8uzq5tZsu4YLoHv+K20LjVaD2Xq0PqUTm+dKXnH3RPb2H7EgduBoXygEGUqV6dxx970tzElIRSO7OlfPh5akevSara6vSOtXC25y7Rg+ODa5PbcwsqTT5EnR5JdeSrSeXw/jFSyaBLvR0FAEBAEfiwCqhcwYvFbZIHBZC9kkbjKj3bDb4U5shDu4so8gWwRMGLvM9+kKkt1DuF/zJbSabn/SF9yzKYKHV07qlDAeM+ZVhr0zHeI4GMtKJx5rOKX2UhACBjZCF8U/fMTUK2AEYffQlP0p/imAbYYNftMYfa0QTTV/FRK0DQEjAWXGOk7kH4HZPlkUl6V+p3mxqY2qCV+mCS8cZpOy9YL8Yg3ZeCiiXQyVyfmwVmWj13MVXn029zodNvIyc190VVWRRruzbG185gy4xiyQ5eEy3TjPVa8GECzOW7JArfmxHTxPVwm6JE3LoQTo9tgt8Gb2Jx6DN6xnh5qAewcO5Qt9yWoW2/k0t5B6Cdf/cQFc3BgU7rueihfIMmvHAX4PYeEit1HUPH8Ek4npB/6BkE83ycKGA60idlHi0rduZQsCm3hDqcIPNKWEsmFlojrDNDtwJs1fhxvn5+b/TMoYHwBD8kbV7bNm8XcNZcJTc58jTPDb/ek176P+7uUzV7c97Xg2SJrWs5y5u9U46FQw1W4nBuJfiqTn9inxxlv05u1dyLIod2LlUv7yf1eN44ezb4gKGA6hJ3HVtCxgkJJ+/LxcJczDbxYNnQgK2/HpKhV2Q6zmDe4GzZWFcnxxIED+/aydPZ+AqVatJ+1nGWT2qEpYqH+/C9j0UJBQBD4YgIqFzBk3z7t+mx9KauqNrN8vBmb341zlz14EBpLUW0TqtewwFSnGN80FNwXk/mxfpAtAsb7s7Qpa83bTaG4fCJg1+ujzdGZYsQV70WYfmp5Gh/Oo1tXuebhz+Mnz/jff8WooGNI/XbW1CrzuY+4hIgQPwJe/iPLJYnLmBZMz7OEc4tqpgqknouC5XSpUvozcf+k0TzzsOeswy38nr1DWrgsWtrGWLVtgem3DVL4Yw00FdZWCBgqhC2K+vUIqFbAkGWLPUxH/c4kz5abkvrnhIyPBYychf+khEEvZo5rS4Ww3QwdskeeGldxVWCs+32W1VB8deKfbKOZXn+uyjboWpPwuLcQM/mfpLw81JqKXS4kZgPSnXaHO3NNk3083nCsaTk6XkpKGFquRT1irvpRoPBbnrxKyoySt+kJwuwb8GCiObWXPJCXXaL3VYJ2NECW8PT9BVu0Wh6Vx5vQHu/KnSUW8v+HSNyn1sR8gV9iCyoOPsv1la0oHePN1r7NGHRcvnJSXt8giGcyAcO6aDiXe2nTZPebpCJy12FToBMDKySYLkh5dbQdemNKc9JvM/X+iMQ5QwLGB1y/mMcbjjQqQ6erScFFC+tX5M8izZg00Rbtd8cZ128NdxP//Ce1OugTEqDBkOn9scjpzJw+s3GKSGhOAVocesTZTmqJQX8lL07Sp3p79shVklL0dQxgm1Uh+Q/eX+xKpRYHFFmdyvTk5J3ttEtUw750PFiTz3MqxmYLeJhI9zfqbn+MU59kcUaibjFKtxanbd3wXVZTnOz9eq9l0WJBQBDIIAFVCxgR1/tRuf525A6T+WvQo7WU88e9icn9L1HJhP8yzeeyf/dkLEuIqJ4Z6cpsETAinRlQ2QrnId54TzeQZ01M85JG8z7iN4oUSkeSirnPhr49WXDMk9C43JTUrop2eTX+kLwj5MEd7r8oQaOZBzk0w5Ji6bmDRLkysmpt1nx8LvNRlXKYLMTXLW3XXtla9oP3dsb2m8D2Ox8oJBM7KpejQNQzAh/48/xDSWoNWsK2ZT3QFWZDGRmamb5HCBiZRid+KAh8noCqBQyQWUDMoFWLBaQ6iE5V2bK0WbyfrWPqUTKFyf/HAkaBRhv569wgtOU5e5+xvW4F+rklpfTUW+SP18Qq8tOQV/vrot7tpjJlaD4a7X6EfY8ycneR2HuzMDScTWBCTSqMx+P+EqXAIfvPDzh0rkCzwzLZQXnlMmWexzUmafzF9MaNWPiXbCedmzprfLnQ4Dh1DKbgI781Nw0PPedKp5Lyf8UFLMW0ygTktii/N2Xfo/N0Vc9F3KPV1KsyCvcEP4MSvbgSuJOGShtC6aujtK1ky7nIhAp8awEDoj2nYGS2kEfJekRnhjd3ZxsqYpXEB7G2tgkbmt3ES/5/GRMwYu8vpMYX8oBwLtpo0OJ4ki1FbrM5uDpNx0zuVvGWEy3L0eFCspWj1mAuuq2lWUlZr0biPKAylorjMvlVxO4ywfsbIZcopC853lEXmxPKPs3fkpPPztGuqPLm14dpWLYzjkqBpEin0wQcaKO0Rvmy8XB1uDZ5JCHsbKJDH8ckK4ycNdby0GVYYjrhWN85GFc/Tq+/PJioK87wPv8WE3cIAoLAr0pAtQJGLL5zjKg6M0CBu0QTpm1YzhhrA4rkiic8yJUjC4cybLuvPNPab6ZzuH19OiZio/jZ4ZktAgaRuIzQp852TZa6nmecUSY7Ku4xx5bu4mkFK1q2qEuVIskWrdIP3N8/mja9T6K3/S4ne2qQbrQUqYT4eAlSwjlnXZG+eQ8QeKipYq2SeOUkV57f0s4KiZR31ybToMlS/mc1nqVLJ2NrWDjpXkk4PocXMn7Cctw0p2N/djq1CosAG58dnJm8QQgYmQQnfiYIZISA6gUM+a6RCK+N9O80isMPUwSVSFXlnFSd7IzzvNokvWM/l4XkA5ftKtDkYJLIUG6kG/6rFD6q78+1R6P1SRIO5I2XB+A+RlsubsQFLKFalYncT6hF4U7YPzlE08Svx8cb1nxNDvP0oi0lc4Ik/D72J5wIK26FbStNAsbrUnNFQkTMEvR2DGKHlcLOgld7sVDrwS35P/LT6mQIZ9sVxGemIUZzEiUUfm95kufn2pGwn87KIJ67nztgLSsoPoh1dXQYnqiiAGr9cHqwlfqFZALHZIytrjPqrjNDtGSf4owIGNHcHvulPGQpTD4WMCrP8MYnQUwhkpuDdai7KSxx7BTv6cjjXVZKi5Y4/BeaoDclyaIld4OjvLxqI2ca57+Y6nqTlCIToDGO235LqZ5gJhrlyjCd2qxP8GHJYcrKQFdGVZKNmC8ZD/qJsU4+XBuArtVWXiTWWI859/5iuoFMgYvBe4YRtS+N5N7NIWiKuHAZeY2JewQBQeAXJaBaAUOWSa0crU7KThD+oN2JII5bl0i05pN3gSSMw7b6dJaL4rmpuzkQxwEV0t+0/qL9lrrZ2SNgyNxB3VnaqTWTLuWkVo8B2LWwpE6tmhiUK5iOSJCZDovgen9tGnvP5pHbAMp/1ignIQbGYYKPNc9wDAzpm7P00G+DQ91d3D7YE810zj/igvdgV7MPf9k54bWqbiqBJDPtE79Ji4AQMMS4EASykED2CBjKBsWF4bRuIqNn7sM70aLgo88aw2/eZ01i7qrPCRgROPbUpOGet4kPKjvCjQerlUG2Yh9zaPJwVlx9xZ81+rF0xQBMlFE+ozxnYGI2N8m8PwMCRrlRt/BfmYaZf3wgy6vpMO5eQjWKY7NuO30rKr8oUW5M6TgHL6XXiebEO/jNL84u8woMvpPEIEXdZf+dhVlIEgUMpLw6Zk3ljmcShR4oQMtDjzjTKR9Xe+rS6f0a/E91VKbAzYCAkRkei0zJ91kBIwq34TrUWpcUJSO1gBG4zBSd8UlxV36zOspLRxuKEU/wOnO0hnsmAa8yF9+709BPsCWNucu0qibMTzRHyUXt7U+52adMmgJGuuMh+bCOe8AyCz3G/5XkcqQxxh2/5TXIH32HiYaN8Jh+n8s9FZZB4hIEBAFBQBBIm4BqBYw3HKqnRpcbMgtPA5YGeDFO+2OVOcZ7BobGyrWE6Toeuw9FU7zMPzmEs0vAkFdKGkWQ/SZWbDuFo4s7D17/S84iFTGtUZM6zbsysE8zdEzpevkAACAASURBVNKKBp/hSSk7SDHGeE9XvO5OTTOrW8pHZUbAiCNwhTkGS4w467edpkU/ZVkh5f2V/ui18maijyujtIWlZ4a78gtuFALGF8AStwoCX0ogWwUMZWWlEQGc37CQeUt2c1sebCDlVbDNUR6dtFFulr9SwEj17LjX3tgfOcDBw0c5czM4Mf6F/LYMCBgVxntwf4lZqiBLMqHhOv0q1Wd7ssyi/FkStfxpfVRyUbrjAa4vyMl47bpsTjqaR2fOvZS+mSoRMIAIZwZVsWRzkmEDOc1W4XesGCOMJlLupF9inIgMWWBkhseaevyRpQJGGsKL4QoeeY6mYsKaNM6fRSZ6TE4y4EBm0ROyyjxNASPd8ZBi3EkI29+CSt0uJQV+Ldmbq4E7qOk/mqqtgljidwobmVmPuAQBQUAQEATSJaBaAeMdxxurYXNF5iBiyoYn7gzWSEOZiHJluE5t5Lp6oY5cfHqEZin9AESPpiKQrQJGqu9zVKgvt1xccb15mZN7T+IlsWDyiZPMbVTqk4cK0ohHuFx14/6jxzx5/p74/IUpVroixha1KGHfmtr7s1DAkIayo3YlZppd5p7sMORzIyzag/GGDXGb8gC3QRXEYcnneGXi70LAyAQ08RNBIKMEVCpgRLgyc+QlmqycRe00PubSqEDOLh3LsNnneJ68AcW6cyV4Dw3l3hffQsCQEuF3ihUzZ7LsmC+ReQzosXARY2p50tliJoqQm18pYHywp1OF5hxJ9GTJRb2DL7jeuUT6XfPBHluN5hz9kHRL1WUB/DVWO8n8VFUCBrHcm2OC4Uz/ZPUth22vPzjrao2L9zxMEjN5ZMACIzM85CV/zoXkaywwPnY3wnQTT90HJpl4xj9mtVlFRnknYSjR25HXO6y+QsCQRwela6UWHEgU7P7E+qQPoy/Vw/b9JvwONqdIRiexuE8QEAQEgV+UgGoFjAgce2nRcLcsDZg+ix/8xQSdNE6vpaFsMy9Lfw8gV30Ov3LCVuYRKa50CXw/AkaqKkb5sa2nFf2v1uaw31Fs08i1Kv3gzZ5ZE5m3wYGguAKoaWlQRr0E+aJfEvI0hGdvlTG6qszjflZZYMR4M72qMfOSBy/LwHjTnOCB7+I0DuEy8Ftxy6cJCAFDjBBBIAsJqFTAeHsUqzKDKXsuiL2N0juOkAX5nIxlg6Ukbp3zNuVEmL0iPsPXChiS1zjOscVmznXeyx6Xz5KVdy4wSj8/sX7zMdaf9m0EjCgXhurUYUOy/J9V5vpyd5p++pGuI53pX9mSbcmSjFSadpd7c40UwTNll8oEDJA83UbDyv25npQABMhJjTWBuAyvmMynNwMCRmZ4ZLmAEY3HBH1qLH2SNMOMVxPkMSIxoCZxfiww1mdqMh2n0jQvHs41/joBgyhujdLFYvWzxLLzmg+m6bNzlNx/n62WylgpWTj3xaMFAUFAEPjRCahWwJAQsqUWGgNvA6UZeCOQTXXk0aRTXW85YlWKTtckUNCac89O0FIZiPtH551V9f9uBQyZh0nYPppW6kPM+mBu9Ja5jya7on1Y3LgGk7wMGLB4HmN6NEanUCqrHEk4t2bUoN6JntzNKgEjPohVprosq76T/b0zGnMlJ/nLVMWoQsGUcVyyqpN/secKAeMX63DRXNUSULmAUcoW/16OBGyz+kTgoLecaqOB9dkoBQy1ATg/3ExdZdaJo1alsJUtDJRX1eUP+WtMJeWG+lMxMOIIXN8M42FOiab7Faf8he98E7lA8E0FDGkYu+qVp7dLUj3zNj7IU/vOSleYNPpZEsz6mloMSxaSQX3QDQI21iFxiaRCAQPpW852qUSbJDMSKNCCg4/O0lktuXtDBgSMzPDIcgED3p1tT4U2SUFd+SgGhieT9c1Y9DihvwpjeyGYw81lq9GPg3hmzIVE8azY+wswM5iqyESTcGmM4Zbfcmp+1v5Tte8JUZogIAgIAt8jAdUKGBDrMxNDozkEkoMam5/gOqB8Gub3L9ljUZqesijdOnO45z0deYxmcaVLQPUCRjSeczqzuPgS9g6pkv7BkqzGMXeZamDGwQ63eLzYLFkbpLw40ILKfd4zxeUqk0zTEwJUEQMjguv9tGnmNxM/50EiAPh3MNeEgPEddIKows9LIDsEjGs5a7PWz5Fh8kwOaV1RuA7TobYy9UOhDmd5fKyVMhPHV7iQxHgx1aAaC4KSyqy56wWuPdXk6vM3FTCII3BVLaqM9iQxVGPu2qzzv8bQxAALinpEem9nxZ0ajO1bmaCZRimykOSqs4uQ6z1RT9ALIq7Rt5IVO14ntOEbpFE925byNhHsCHOkYyoz16hbo9GzWEViLpVelwnc2ShVVOy0BIzaHHh1ky6JHjOZ4VGVAlnqQgLSt+foqt2aQwmuHOVGcct/JTUTsqlFKGOZJPAu0RP7gF00lft3fJ2AgeQpW60qM+BGkomLtjLDiljr/rzvXNEyQUAQ+HYEVC1gEPeApTV0meANeRvtI9ihK6VThyuSBWM2qM6SYNAcfxvfJdU/H5Pg2yH5IZ+kegHjLccalKZT9FoeuwwkrVAmCSClb05grdWR5wse4jlcKxnfSFyGVKGhz0Ke3OyOWrrko7kzuSq1TvXJOgsM2VrSdST6lmdp7+TFyjoi6Ep2TwQhYGR3D4jyf2oC2SJgSKBQyy3cOd6fSmnt1OICWVlLhzFySwQDZvzlzmyThCPp5FHAFV1jsOQBnuN15KlQZZvKK920aLw/KRpomaEuBKyrRYEPl7Gr0IRkGVYp3P4o/kdsUIt/zMFBTbDblUzdKGTDhSdHkR+2y6+P4zGoD75JwIbaSRYSyUaL9NUJOul24JjcV0Vx5a05nQsnp9GgtKy2sYReXkD33kfR33WD1Y2KIX28kYa6Q3COU/4gT13W+11hiDx7SRxBW1thNOAyStsUeSo363NPOdEy8xET3hyuT+nOb1n4wJPxqf15ZYs1c10meMnqU5FJd3xYaJraPOAD9p0q0Dy5pQYmrH3swbBkodczwyMnydPWKZjIXDjuzTVWutVE4TJUhzrJfHWKdb9C8J6GiWlUHyyphu7ExOS45Kp/mFdOtii0mlj8VzTEeKwLcuS/WbInxJHuyhWp5MlGzDWHoEgMk58G6725OKSScqx92Xj4+EUi5fWJDlTqcEqZ7cWYpQ/cGZeWT/VP/RYSjRMEBAFBIHMEVC5gIOHV6Z5UbbefNxgy/547UwwSnTzljYjzX4Sp3mR88zdiq+9F+ol82J/t3OwRMNTo6FQM292u7OmhlbYVhuQV54da0GpHCVb63kiVsSMWn5mGmB2yw9NnJlXTWs9K3uO+qjttxp3ndVbGwJARlrzgRHcTbJ0bsdt5O121PnEUEv+Sm3sP86LuQDpWSjl+P9tZ4oYMERACRoYwiZsEgcwRyC4BQ1bbMtbLObx5JLVLJPMXlITjsaItlhOc+YfitN7ozKFBuomnF5I3Vxhl1ph1CSYBslib7Q9z/7At6rLMEdE+LLQwYopPEo/cdTYR6DSQCjlC2NlEhz6OMSlglTAwo/grX96Ur0FeT2eSwlb8Sa2OzTFou5j1XTXI8d6VmRa1mR+Q7Of6M/G4NQuztNxgkfDi1AAsrHfwNEWJuSmlo0+JmCB8n/5Gs9XOHB9hoGxjDPeXN6X6OFn7FVce477MH21FPu8dzF33Fzn+C+dVsrgUufV7MGfKIHrbWlDq44xunxwYkvcerO5Qn7FO0ah33YnD+h4YFEp+nJSUMSPGdCUPXEeRMuOWlKjAg/Sr241DiVYhsiJzUHXSJRxmN0Ku1civL+cheXeDKTXrsSRZYKoCzffif6Yb5WRtlYSyu7EWvZwSFB+g2lLuu4xDT/5Nfo99d22a75MFXVNe2jPw9p6NYcI3O+4phwZY0WV3sIw2ddf7cWVIRfIQi9/S2lSd4ImUHGj3P47TBmvFOJMV/cXjIY2u+HCNflWs2P4Sclls5JHzICp8YR9mbuaLXwkCgoAg8OMTUL2AIXv5v+biiLq02BBILqOJXLo8nwYJ65goX9bZ1Ga4fUE67XNlT1cNpeD947POyhZkj4ChTpeHWhR+9Y6qg+cye2JP6qonbPqlRDw4w8ppE5l7/Dm1FrtyYYIRCcaZCSxiA9bS3HQsL7vv5PDCzlQtrFzPSj4Q6LSflTNnsP1pDQZZ3mfDjabs2tkNrRKVMDZQJ0VSOskHHnv58CxKlqI3ErdJHZibdx5HZ1dPUWaOXAUpb2RMhT/SzssrjfBgSbsmTL5RAuvpy1k4vDk6hRMWFfF8eHYft4sH2bJ6DSf9NRh9/RYr6gprjawY20LAyAqq4pmCgJKAygWM0rb4V2uK3j/3cPEJIy6PBnXaNcdCpyS/hT/lnvNpznmHU1C/A5NXrWFcI/XEj3/03VnUqTEbrxRBJRUNyW06lzsXLdliXo/1ifEKkrr5D9OJOFxbRLWX2+nRqB9HkisKv2nRZuoa1k4wxrWbAV1OJqYOoYz1Gk7vHIpB6AqsTMfjllL7UBRQUIO6Qw9wYVGtNCwx4gi9uIBBQ+Zy7onsw5TsKlWHEWt3s6RjKuVf+g63Ff3oMuEkTxP9T4ASDZi2cxb5JtRjmjytZwHUdatioKtNZcOWjJ5kS8WM+h5EujKhYQfW3n5JyiYVQN1iOMcuLcQiQZQJv0wv3Y68XO7HeTv1RH/fuMBN2DSfxPnHH0jVsqRG5i5JrUnncJlTXfl/Gech6++6NWbzVxr9ncd8KXcvWHKoVVPmuCYzcUkoudJwbtwaxJ2ujRntkCwXrPLveSt3YtvlfXTTUH7Y41/jvHYsI2fu425EMUxaNkVX6suFiz6EFzalz7x1LBlkTjHlmiHWb1kmx0PqV08MXlOqUm3hMxrufYxDtyS+4iUlCAgCgoAg8GkC2SJgyKokec2N1aMYPP0g9/OZ0qFLE3TzvuCO/Qmux1gyYe16prQoJ8SLDA5g1QsYEVwbUJ1xpXZzuJYD40bM49Sjf8lbtBwapfISGfqYsL+l5NWxZtLChYxvq0OBNDObx/Pi4gy69V2I44s/UK9UnqI5I3kV8pQ3McWxGDCX5fN6UGibGfpTlNHACzRmb6A93RJ9gyHacxpmZvOTgtenyy0nxvO8uTXVIP24HbFPOb94DOMXncD/H8hTvAKaReN59fg54fGyNWtF6tsOZtL0wTStIAJuZXCIfvFtQsD4YmTiB4JAxgmoVMCI8mTlbGdqTx1NjUIgCX+E6+XLuPgGE/YqglwlNdHR0UXP0Iwa+qXJl+bHIuNtS+9OafRT3C854RkSTcGyRlg2sUCzoLKw2DDcTp/F831h9GrVo9a3qoc0kuBbV7jhE8L7//5EvZIJlpZGlEwvDAgQ/94Pp4s38X/9L39UMKNRk+qUy/c3vpdu8D91Y0z1y5GOCP/1kLL6CZngkdVVkj8/7i33bzhyOyCUvylMGd2aNKirS9EstIqIvN6PKh3esdb/GNYlsmjQqwSeKEQQEAQEAdUSyDYBI6GZsS/xcnTkzqNX/JOnOBWMLWlYvXw6m13VsvmRSlO9gJGKjjSKEI9LXHILIDT8P4pW0EFX35jq1bRInVQkTa4xody+co2//IN4GVcQtYomWDWrh06CRUZ2dEbsS+5edeCmbwhvYvJQvEx5tPTNqVdd88ddO2YHx0yWKQSMTIITPxMEMkJApQJGRiok7hEEfmICkohnPHxTAC2tosqTOVkqVxNsw7fgs8VSGbfjJwYgmiYICAKCwDckkO0Cxjdsy6/8qGwXMH5l+KLtWUJACBhZglU8VBBQEBAChhgJgoBqCER5zaNx7em4/QOFLZdww348BrHXGFBtOKWOezDXWATSUk1PiFIEAUHgZyEgBIyfoyeFgPFz9KNoRRIBIWCI0SAIZCEBIWBkIVzxaEEgkUA0dyboU33pE8X/5LLkUNhZtDZY0fp6P1wvD0IrC91UREcIAoKAIPAzEhACxs/Rq0LA+Dn6UbRCCBhiDAgCKiEgBAyVYBaF/PIEJDzb3RydXpeV2WVyUFq7NP8LVmPmHRemJqZE+eVBCQCCgCAgCGSYgBAwMozqu75RCBjfdfeIymWCgLDAyAQ08RNBIKMEhICRUVLiPkHgKwnEh3Fh7mDGb7DH711eyhg3Y+iS1YxtWFpEqv9KtOLngoAg8GsSEALGz9HvQsD4OfpRtCKJgBAwxGgQBLKQgBAwshCueLQgIAgIAoKAICAIZBkBIWBkGVqVPlgIGCrFLQpTAQEhYKgAsiji1yUgBIxft+9FywUBQUAQEAQEgR+ZgBAwfuTeS6q7EDB+jn4UrUgiIAQMMRoEgSwkIASMLIQrHi0ICAKCgCAgCAgCWUZACBhZhlalDxYChkpxi8JUQEAIGCqALIr4dQnUrl0bV1dXDA0NyZ07968LQrRcEBAEBAFBQBAQBH4oAn///TcPHz5EtgEuUaLED1V3UdkkAj4+PvI1qK6ursAiCPwUBD58+MCjR48YOXIkq1atylSbcvz333//fckvJRIJBQoUoGPHjuzdu/dLfiruFQR+KALm5ua4u7vLP/65cuX6oeouKisICAKCgCAgCAgCvy6B6OhoXr16RbFixfjzzz9/XRA/eMufPXsmX4Oqq6v/4C0R1RcEFASioqJ4/fo1w4YNY+3atZnC8sUCRnx8vFwJ7Ny5MwcPHsxUoeJHgsCPQEC4kPwIvSTqKAgIAoKAICAICAKpCQgXkp9jTAgXkp+jH0UrkggIFxIxGgSBLCQgBIwshCseLQgIAoKAICAICAJZRkAIGFmGVqUPFgKGSnGLwlRAQAgYKoAsivh1CXxvAob0jQNTpwVgt3oEVfP9uv0C8by9f4UTR45x/OxdNJc7sdHqj18ZiGj7JwjEvfXj+unjnDh9hmuxg3E434fyX+MRJnmP15FN7HFwx/vhW3IVL49uzca0adeaenqF+d/R4cz8ZwIbe1Tgtx+uZ8Tc+n67TMI7z5Oc9HyHJL1K5vwT/VY21Fb7eORJX55ioM1s/vq9OWtOLKB2Wq/MuDfcu3qKE+ec8QkO5eXbGPIUKUXp8nrUatEem+amqOX9fgmJmqUkkJ0CRtwrd04duoDzbQ98Q0Fdrxo1GnWhdzt9CuX8VE/F8cLlIFv3nMHFP5SI34qjUbU+Nr370M64KF/z6v5Rx4cQMH7UnhP1To+AEDDE2BAEspDA9yVgxBO0rg46wx/R+UIg+5oXzcKWf8eP/nCL+d3smHUumHh5NQvTyf4Jh5oW+o4rLaqWLQSk77i5oB/9F57kQbSyBibrCPYYSoVMroLjnp5gkl1fVrqGk6dSA9o30KdI1CM83W5y+3EEvxUrze9vX/DHwBsEbKpDwWxpeCYLFXMrk+BU9TMpEYFOXLjuxe3zW1lzOlD5DpSVX44mw4dhY2GERbNGGBRJPcClhO1thGYPJ3I2OUDwxS6oJd9ESt7ivmMG46Zu4OYbKGFqTceWtdAr/RtvA72543yes55v4E9Tes9byYKBdVHLo6p2i3IySyB7BIwYHh0YRrte27n/78c1L914Gtt2zqRFmTTk3egAdg9px4AD/9JmziJGtDTgz/+5c3D+eBZfjcNi7F6OLmpNWj/NLKMf4Xc/k4AhjXrKnduPiClmSC3DEj+gyP8jjJjvv45CwPj++0jU8Acm8F0JGNGeTDEyY+EjyFN/G4FX+qKRyU3YD9wlyqpLCNvbBM0ejsQJAePH786sbkHEDYbq1mNDKPA1AkbUHWZY1GDuvf8o0+sE7lutkxbS0g94bR1Gl6H7CJBA3qYnCLO35seTGcXcyurh+E2eH+vLHMOqzAxUPK3MkBs8WP8JwUwaxr7GmnR3zEnjA8HYd1EjQb+QRvqytXdzBh17DrmNGLbvCItstCmQXOCQRnD/8AwGDFqF699QpMkS7A+PpUbhTx6lf5OmiodknoDqBQwJL072oXr7PYTrt6RjA31K5XhNwF/OXLj5mDhlU3KZzMT9xixMCyRrmySM4z1MsTnwHstNflwZqJW0uY31Z3UTE0Y5x6I94ipuKxtQ9Bcaej+TgBHrNx9j/Wk8bnKCFw4Z/0ZGea9nzGx7QuOS5Z343ZiJ2+ZR95ucX8Xz7PRMJu7w4W/Jf+QoYMrk7bOp9UOdQmT+XaHqXwoBQ9XERXm/FIHvScAIv9IL7ca7eSPvAR1meN9ltuGv60cSca0PFa128kYIGL/UnMxUY+Mfs9qsIqO8v07AeHOyLVrtzxCZqzY7njrTu0zqFbSU987jMbdcQaDxGh57DEfzx/MhQcytTI0yFf/oNQfqqtH1pmIxb7YlBPf+5RJFidSVkYbto7FmdxxzNGb/E3vsEswv4oLZ1bEavc+EAxoMvvwX6xoVTec5UsJvTqFuvcX4/gd5as7D9cpUTMUCX8V9n/HiVC5gvL9CX/3W3OlxgSvzrSiReMgSR9jlBXTtMJtrEbL656PR3iDsu6krXUKkvLvYE50W+/hfgVYcCz5NhxIp369RriOoUnstz9Fg2HVv1tb7JrvWjMPMxjtVJ2DE8cxhB3tvvSRJJ8jBb4UNaN/PGr2CSX0S/+ome3c5EvKPlARJIUeuP6jcog92pkXSpZVZASMm8ADzll/meayiNMn/3DhkX4ydYa50K/ktOkfC6+urmb/nHm9f3ODQlTIceHEd22Lf4tniGakJCAFDjAlBIAsJfDcChiSM/S116O6ak/8i/pa3uGTvKwTsaEjhLGz/9/zoiOv9qFR/O6+FgPE9d9P3Ubf4YNZW12LE3a8RMKJwGapDHZkZx+8tOPn8PO3SNK+IwnNmdSx2NeWG/0pq5v8+EHxJLcTc+hJa2XXvO443UsPmqsJG32LvK1zTXcVLebGvCRW6XyVHo/0EO9hRWr4PicVveQNMxrnKT8ZL9ryA347mFPvkyXYUtycYUnPpY3m5lUc747Gs7mdiGmQXI1GuagUMKS8PtaHGhiZcvjwCnY9ipUh4ebQjVWxP8gH4veUpQs+1Rb7VlYSys6Emfa7/CyZK8Te1hWmkC0N06rAxDPI13kvQxW6o/yJWqKoTMMK5Ma0zA9c74B9RBj2D4uQmB78VrcH4nevppJGkyEd5Lab74MM8jpHCfzGE+QTwtkx17GbuZW9/nXQnX1zQFmxaLuJ5va04bWlIZmWoKLfh6NT3ZNGzbyVgJFU58sYAtJsEsOq5EDCy6i0qBIysIiueKwgA34uAERewHIuqC6mybxO5hnZk7/9kBxiN2P3Inh5lfpEveKoRKTZZYopmmMA3ETA+cKWrJo0PvAcK0XbfPY51LZem/67k2Q4a1znHGO8TtPoBFUYxtzI8srLxxi8QMKQv2NekAt2v5qDhvmAudS0tt7CQvjmDnU5bDsuGNBqMdfdjWY3PK27xjzdQT2cobrIgRLlrsyHgGoN/RFOjbOw9VRWtWgHjHadtm3Bp6FXWW6azLX1/HpsKrTguO4cx20KIe3/KyQbju9O0Ld+OM1FQoM0Znp1urRA2UlxvONKwDJ0c/4Xclux96kg3hRL301+qEzBkKOPwW2CMyd6ueHlPRS8jsW6iXBmm25yHq4JxaK8ax0khYPzYw14IGD92/4naf+cEvg8BIwr3sfrUOm6Dm98ccs01xGxRkJycwTxf7kzVJyNB4aURwdy+cQuf4CgKVayKcTUjNH//m+i8JSmcB6SRzwh4Ek58MvdCWRk586tTuWIxFN+wON49fkholFTRcznyUEyzMuqJztISwgOuYX9fjVbt9SlIPO/uOXDqqj9RRXWxaNQQM/XPuL3EvuWR1y3c7jzgXb6yaBvVwap6GVL/Kq1NljQikGvnHPEO/ZdiOtWxbFADjRSO3EkDThrzjFsX7lK8WWu088fy7MZxTt1+j3ojO9oZFUkZ6VwaRYjHVa55PiIsIgeFy1bBvGEDjD8Vjl8STsA1e+6rtaK9fkGIf8c9h1Nc9Y+iqK4FjRqa8UkUGS0z7h1BD0OJVnaJrE+Ka1WmdH7Zwi6WN48e8fKfhD9Cjrwl0KqkhvzPyS9pBMG3b3DLJ5ioQhWpalwNI83f+Ts6LyVlAyTTl2xMuHLD05+gsFiKVDbGrIYpuqXzp2Om/rVjSMKHQGcuXrvL85giVDazpKEZ7Kz5tRYYikWd/lR/BYkCVixyPMH4GoU/bofkNde2nqNItz4YyczrpZE8C3hC+MeTC/XKFSmmxBv37jEPQ6NQ9FYO8hTTREc9wUn8a7nIhoOYW4rOkxIV4sHVa548CosgR+GyVDFvSANjtVTv0jjeBT0kNGlykae4FpWVYzf2zSMevfxH2V+yLstLCa1KqKWeXFkytzIuYEhf7KeJZjeu/teQvU8uKTd9EkK21kNrgKsio0n50dzyX5Exi6H4IFaZVWK0zCUL0J5+F+85Rh+9ozP9yhA//GYEVCtgxPP+aSg5y2pQKL1zleg7TDSozpJgyNf8BKEXFDEQ4oNWYlppDD4yebjjRZ4eaZbGyXwkLkN0qCMzwaA4Pa4+ZneDXyP7mGoFDHhzyIryIzQ4H7SLDCF+e5wmmqPRcfBnrUXywCbfbCh/9CAhYGQdW1U8WQgYqqAsyvhlCXwXAsa783SpbE3glHu4jdUhZ9BaamuP4LZsl1N6ANcCNmP5yW94HCEnJtJlxCkKdBxJd4sSRN4/y5rFhwnEkPleHkzSzUN8qAMrJ49n6t57KIySc6PXeRz9OtjRr70Bf8g3vJH4H9vImhWz2eQWhVrL2ezaMonakY7s332QI8dO4Rj4N5htJeR6Y+5M6YDdak9iEkZQHhNGHj3HsjbqH59cSz9w78AMhkw8yP+0LalXTZ1/vE6xzymEQia9WLp3Hf30kz6MKQSMi37MejOdjv234xubNFxzavdi14VNdK+olHikkQRdP8yuHbvZe+QGT+Nqsf/FcYosbkLbVcp2F2jF0censSmpEACenJnPsFFLuZ63Hu2b1UQjx2McD+3H5cXv6NnOZN3qSM4cnAAAIABJREFUsVglpCyURhJ4aT+7Dx7h2ClHFChCuN74DlM62LHaM5EEeUxGcvTcMtqopw6S8IVlRgVybtdW1s1bhsNLWdvV6O/8kC11C4L0PZ4HtnDY/jib93sgdz4qOwK3B6sxT7bGiAs5wcQuIzhVoCMju1tQIvI+Z9cs5nAgGM73wmOSrlLA+rJXQeyT40zpO5Ydj7Sw7tGOOuVj8Ny3hA3O0VQbdpAzK9sqg2BKiQy89NVjKP7VNZYP7suMC/9Rs20L6lSEh1fP4PlnE0wfbEcWo/BrgnjGBaykrv4YbifksMylS58tB1je05jCnzKEig/FYeVkxk/dyz1lVP7cep0Z168Ddv3aY6CYXET6H2PjmhXM3uRGlFpLZu/axBhN36/mgphbiQM39skZ5g8bxdLreanXvhk1NXLw2PEQ+11e8LueLTPXrWaslZry/RRF4LldbF03j2WKyYVaf2cebqlLQaS89zzAlsP2HN+8Hw/F5GKE2wNWJ5tcWTW3IKMChpQXB5qi2fUK/zXYS/DlbqjLzS9ec7h5eTpfUrwwf29xgufnMxpQLwq3kVWotUY2oYBqawhyH47WDxjv5cveaD/e3aoVMDLAJ8KJXloN2P2/36i96SHXBipSTcf5L8RYbwoyefg3q4OEOnbm47AGMfjMNMRozkO5wFt7/0tu2n2T4AcZqHj23qJqASNS5qLbNIBlT2/QrVRC26PxmtcGu91haAw8wqlxBomiZVzAEqoZH2KQnwfDND/+GMa9C8Iv6G2yuBqQ889KGFcpmuksJF8lYEg+EHj9NKeueBL0OpYCpbUwbNiRjvU05cGLhQtJ1o93IWBkPWNRwi9MIPsFDAkhOxtTZXhutgReoJvM4VP6iqPtKmF7NlJ2DEzzAw8526V0urnR4wLW0sR4BE+H3cJ3aU0U+1Yp768OpmpTJ3p7+jDXSGnfIHnG3pZV6OEgyzlZgfEe91liltqkOAbvGYaYbK2Hg98WGheR8urWORy9rrJk5DruyjZolfsyRMMVr7Kd6dOmBiXfOrJq/FKcZHHiitpx4eF+UmSBjQ/hSL96dD5cnDHHTrOgZRnFhjnGh1lGRsyWRdov0YnjPvtpr6b4OCYJGAWo06cuz67+S8tB3Wlhrsb7q8sZPe8yMk+b/E338/C8Heq54nlxcTELT93Fec8xvOVagimzZpTk7B11DP+xZ6dTKOSoyaZgFwZq/MuDjTbUHnKefJ134bS9J9pKFNIPHixtV59J16KhrB0Hbu6ki0YeiH/FrXOOeF1dwsh1d+VCUOW+Q9Bw9aJs5z60qVGSt46rGL/UCQWKCzzc3zxZpoqYLy9T2Z8v9lhStudNpMkFjIS5K3nGVovyDPBIQ8CIC2BtE2NGPB3GLd+l1FQKG9L3VxlctSlOvT3xmfvlp6vSNxcYUL0l259qMsHDl8UJ4+jDNQbqWbElrADN9wVytqssiFv8V48hyauLjKrfknUvG7Pc8RijTP5QWEZI3nBlXB0ar1Kma/iaLCREc39tB+qOsEduda+8itcbzeoNs+msrywzzXemhGd7W1KlhwPy2TXeg/tLzPhodnnPwNBkK/Uc/NjS+A/eiLn1jeYWxDzYiE3tIZzP15ldTtvpmTSh8VjajvqTrhFNWewO3GRnF41E0U76Yg+WZXtyU5pcwEicXDzbakF5xeRKKWBk0dxSlJxBAUP6ggNNNel65T+s9gRzpbu6Yl5EOtO/kiXbXimeVnmGNz6zDTNoRSHl5Z46lO7ppvhxwXacfXbyh3SX+tmXN9+bgBHrMxNDozkE5m/OwaBzdFYGk5W+3I9VuW44y9ySyo3ilix+0EcH+XE8WGSC7mQ/ebeZrAvGY2iFdNc+P1PfqlrAiHuwmGqGO7Dx9GFWVeUBUOw9ZhmasCQ8F3Gl5nP/zjh0lNaDMsFDu90bNj8+TeuPfH/ecqpdRaxPyyKfJLss9vLKtVsaQlXGei5zAoaUD3e3MLLnWHb7RJO/jAEmVYoT88SHu0HvyGsyiG2HltPq1Sh0RAyMjHVEJu8SAkYmwYmfCQIZIZDtAkbsfRaYGbPK5BwBe5om+oRGXB+ATv2tvJB/xZfgf2s8VdK08o/Df5EJepP9sdgVys2eCt9n+SUJYXuzdjyYf5OlyfyeI11GoFtHFukbyg53wX9NLVIEmY/xZrqhGYc63ubefJOkBa80lG01y9L/jnw5TO+951jXTVu5QZOlZmxOxR6XiaEIdpeD2d8owUc2Fr9llhiP96bOFj8u9ddMpsgrxBLjubITl8J0sn/CoaaK3yUJGJDXdBwnziykRYI1g/QVx6wr0fFMJORrxrHnF+mQGEk6kpuDdai7SWaGClp9TnJzSztK5/jA/bPHuFukMR3qlUd6dza1qs3C+492HHt4nA5yi4ykS/JsL610e2AfBXnrrcX38jAqKftAGrqNmmX7o0DRm73n1tEtYbMkCWNv84r0uBwDRey4HLyfBBTRX1Fm+AUbNFoe5++0BAzec7plGdpd+OcjC4w4/0WY6E3G32IXoTd7KoP7yQcIIdub0e7BfG4urfHRRvtz8+ft8Sao21wmjvKMcfdneeIYe8vRhqWxdfyX31udJvRsmyRf58yOIckLjnUxoOPROFrsD+CMXUJke2Utw6/QS7sxu2UpfL5KwJA9Lxr/7f1o1f8gj1O4W5Wm0aS1rJ9mjXY6bktEujBCtw5rFZMLF/81qVK0xeA93RCzQx25fW8+Jgl+U5nlIgvSKOaWYhBE32V2rWrM8v6DdscecrxDyZSuPzLxtpUuPRQTmrW+lxmWMKHDL2Cj0VLut59kgZE0A96fbkmZdhf4J5WAkVVzS1FyxgQM6csDNKvQlcv/WbEn+Ard5eYXwNujNFCzxUm2YZQZUawL5vYXbAbDz1lTrvUpZDI61JRnAuj1i8Qj+Ny773v6+/clYEThPloP81XPMZn7FzenGSV9V+IesNhMl0n3ZPQ0GHvrPss+UjBSuvGZ736BWw+17wl3ltVF1QKG7P3QsNwgSp1+zIHGijVX/KOVVDfcRsulumwcE8bihzfoV15xoPT6oCVaU2vg5LuU6mmG0ZESHxevdLeLxn20AY28FvFMpQKGlAj3OTSsN5sHxsPZvHshnaoUSPwOxL9yZtWQnkxxrMKiVWosHfSY1SKIZ5aNaSFgZBla8WBBIPuDeEa6DKNK3Yt0vX0v6QRb1jGxPswyNmL2A9k/yjDs5gPW1k4rl100HhP0qbH0CTn0xuDgtITGJRPM+ySEHZ/GIa3pjDFJ9sWJD2Jd3SoMvxUPBVtz6OEpOiWk3JPtAzwnUbXWBfrfvSN3PUm63nLYsiSdnaVQaRp3780lwbBDXuV7szE0nIXsHLz69lBu9VGcBErfnMJW25rjEmtOBZ+gbaqUVZLXjiwYOgfnP9oxb/kIahZRLMA/HWhQQvC66mgN9wL0WODnxeTEusZyb5YhhnKzDj0W+XsxMbX6I33DqY6VsT7xgXxNjxFi34ESH02ISG4OqULdjaEKt43rgWypp/TleXsYy5KdUaC4y70UFgyx3JttiOEsOQm2h96ij2xT8ZVlhl+0QaNF+gLGmVZlaHv+YwEj2mMC+jWW8iSHHmMcnFjSuGTiiZYk7DjTDmkxfYzJFwsY0d7zaVJ3Gm7Fe3DUZQftSyeMu/ecbVOWNmejofo2nt/qS1I20syNoZi70zEymUfgH9acfnKCNqljiMUHsdqs0lenUU0+BKKDTrFw6DDmOcj6P9mlZcf2c1vpo5vWKi6eoHV1qTL8FvEUpPWhh5zqpJa0kY72ZFLVWlzof5c7Kdx2MsdFzC3l3ELKm1MdqWx9gg/5mnIsxJ4OH09oIm8OoUrdjchndP/rBG6ph3xGh1/ERqNF+gLGmVaUaXv+IwEjq+aWYrRlRMCQ8vJgMzTtLiOx2s2TKz0U7iOy680h6ql14YYyPI75npe4dU+0Ff/s5/+DfScqND8itySDqiwL+Iux2sKH5LPgVHzD9yRgSMIO01G/M6c1ZnDbZTamKSwsZBZqrdDtYU+UzIHVbAbXLs+kVuGkgwNphBfLm5kzwVWWM6co3a48Zm/DzOawUHFHfGVxKhcwIm8wULsh3vOf4NpbtlaTELKtHnqLLLnuVI0Zer2QbH/MBVuZEByL72xDqp8bR2BCUNZPtjcKt+E61PdUsYDxwZlhRlYcqb6b2/u7USGtQz/pB9xmN6TJ4ntESs05LNKofuXITf/nQsDIMrTiwYJANgsY0tectNGhU8hMfF1HoZ3iZRvPky1WaA+8KXdT+KPtUR6esKFUGgG5wy/3QrvJbmSHz5Rrycz1a5nQWvMTG1Ip7853p3KrA7wDjBbdx32injK4XRTuY/SxchmPr8vQVD7PbzliWZJO6QgY8cFrqa41AkUmyyTTz3dnrKnQ9hQRxsrUaRlcA38uU8LbI/Up1ek6EioyxcuX+cYJx9mKj21VuYBQi/2vXbBLvZkJv0gnzRYcCZdZs97iwcqaafKKcOyFVsPdcleVMsNdCVhjoXDReXsEy5Kd0hEw4gleWx0tRU5P1gV7MLRCLvkm6WvKzKyAQfhlemk3UVgnUI6WM9ezdkJrND+fjODzr4j4aGJz5idv4riM4/WdQ8zo2pPNMvwGSwnwGkfSviczYyia22P1qLniKRitIujOyI998b9JFpI0miuNxO/wdAYMXYVLcp+SQlYsvHSCCWkE+JS+O0/3yq04oJhc3HefiJ7SQjfKfQz6Vi6M93VhaIqAApnhAmJuKecW4VzspEkLxYTm1oN00ttGONJLqyG7FRMa14A1yOPRZVLAyNK5lREBQ/qSg800sbsswWp3MJd7lEkytw+/SMcKLTimtOo2XP4QzzGVMuyP/u5kM9TbO6CIoGHK5pDbDJCnkxDX90TguxEwpG+52K8qLc6as8v9ED210tg9xj3lYO862B1QxFbJa9SNiYPaYlFewhPPKxze58zr8ED8XstCYCS4ev4aWdhULmDEB7K8mgEbW7vjK7O0lb7iUDNtxle6wIO1FThcvyJj1U8SfLg5hZFl6KpM53/38OhIMz6feCs7BAwJITsaUmVsIXb6naBT4oFKGrM12otpJtWY/6geh1+LNKpZ9T4TAkZWkRXPFQSyOY1qfPBm6usM4l717nQ1+fOjTAf/Rd3n4K5rCl/8nGas9HdhVEqVQ9GH8c842qc2tnufKfs0BxqtprN29URaa6WzS43xZqaJMXNkFh6l++Pkv4X6soMOeaqsZvjNuc/lXuVS+Z5mZpMVzZ0J+lRf+gRq7+f1Tbs0LB3SHoqfFTCOWlHK9lqmBIz4wGWY6IzHVx6c/xb+K9IWMKTPtmJefgAy7/dclgd5ca2zov6ZEDC+tsxMCxjE8+xoH2rb7iVxhGi0Yvra1UxsrfXFlhdp9lbcK9yPbGDDgZu8L1cbLc9FrPb8VyFgeI5LJs5lYgzJxIkaWozwglz1D/PKyZZURjyQVQKGsrGSd7fZPKIbw/Y/JNGrRL0PF3220qxY6k1dDN4zTTBWTC76O/mzRTG5cB2mSzO/Ody/3ItyKdblmeCCmFuJ4mB8IMtMdBivmNDpZ9uQPmOruTJWTC5LDr64RmfZhM6sgJGlc+vzFhjSlwdprmnHJUl9dgVfoWfylNsxd5le1YR5jxSDWGPcbfyWVs/gfI/n0QpTKo+V5YyQefd15tKTgygtzcXa4Tsi8H0IGPGEneiLeZ8A+jk4MK1moXQyUMnWKy+5vn4683bY4+7znAhZgFk1HUwb9WbatNo4NKnLyhDAcAn+Hum5zn5HHfCNqqJyAYN3nGhajr5/HCP4WHMKvztL+8r9yH8okH2NC/BopRl6y8xxDNhEnfxh7KxViQWN3VJZm6bX+GwQMGQCTBMthhY/TtChz4kscTxYYoru5KJCwPhG4zetxwgBIwvhikcLAtkXA0O2yTHGeEEs1WtpkD9HWn0hJfLRTTxDFVsmjTG3uL88IUhnqvvjnnFmWld6L70ht6qQXzkrYrtyPxuH1qToR4cYEkL3tUS7uyzgYD4a7QrEvmc5/nEeSJV2YazyP43NR+YemdlkfeCynSZNDr4HmQXGneGkEcA6zYGYlQJGzN2pGJgsQJastojdZYL3N0ojpRvw/gyty7blnCwqY82dhLn2UsSQyISA8bVlZl7AkOGN49mZaXTtvZQbSQOEirYr2b9xKDU/HiAZezlII7i3ZwIDp51G2no+mxb0wLjI30kuJN9CwIh2Z4yuuXxRm6P2fl7etPs4KFgWCxhyGPEvODuiPm03BipFjBxUX/MQ1+EVPzrVloTuo6V2d2SxcvM12kWgfU/K/ePMwCrtCFvlz2mbUqkW+GJufc3cIuYuU//P3lnHRZX1cfjRXdQ11i5sUEKQUBFBsRO7A7vbtfO1u3Ptwlawc1VMRAWWECkBFddeEFZggZ0Z38/M0KIMyIDimf+Ue08855x77/meXxiaskS5oJPFnUk+kd9zpl15OigXdGJchwwLGGpcW2laYMh4faQ1VXr9gbThHp5cG0BS/QI+4DBAi6YKcxP4yWovwTf6J7qYfHGFh3Gxe2WsjyvNN/I0OcizK71J4mmo2vNBXKV2At+CgBHpvoxWrY9SZ/8frGhWUvWgm9IoPvyXl0L5lB8o4deHotdkJ6/RoN5WP24MTxovS+0os7WCrBcwInEcrUvj+3MIfDCMIjcHotM5lC0Bp+lYXO7FPJcatQ7S9YEXS/QfMcPAiltzg7jdL4lL5GeJZYOAEfOQ+Ua1OTHCG9cJn76TUzY1/HJPKrd7xTbhQqK2eS8EDLWhFQULAtnoQhJ+nSF6TbjS6x7eaz4jSsjjQNweiV6DrSjCURbpyin/o3Qo+TkzXimhzruYPnoaO5yVnsuQB/OF97g22zQuO0mSUf9whzH6VmyWO4TrzcXdbQKhowzo9e92fA5bJwZeTLglI5usD9wYpE3jPe/kyd85//QY1mnbHypqVKeAIX2yCTOtscgjaGC6kSDnMakLK2EX6FKxDSc+wK+dz/PM3lppPpkBAeNr6/w6AUM5iNJQZ3ZNH820Hc5xvu2Qx3wh967NxjS9qd0jPdnUrx1jT7yn5VYXTg/XiXNDShIDIzMEjMh7/KZvwXq5+YjeQrzcZ2MQ55KRMDW/WsCQ8uLwIKZ+mMOeYdqfTykrecpuawMGX5FvgCFf65O8uNAxSZaZ+BZ94M4YfayUi4u57m5MCB2FQa9/2e5zGOtUorin3z1LrK0ECwzpEzaZaaEIiYMpG4NST/UHYVzoUpE2ygXN+Wf2yufRVwkYalhbiiLTsMCQveaItRa9LktouPsJ1wYmcR+Jm4bvL/WhWuuDhCjeHz24+OQIrVR5/kY9YJK+OWvkJ+FoYLX9MdeHVlJ9Yyo+LrKMQHYLGLFP9tO/1UqKrLzExtTSp6tKQvKE7c30GH4zFjSHctVrK03j4mGpWsT3fF3WCxgSAtfXRn9tcxy95yGdaUALz8X4XbVRHtJEOjFOrwE3xnnhMjSAnlqDKHg8ANumcXHAvgg7GwSMWG+WmJhyeKAnrlN000wLH3axG5U7vGW7EDDUtmyEgKE2tKJgQSC7BAwpz21bodv/JTMe/sn/DFPuxpKMTIwXi2rV4H+P5P/3Mxab/bg1SivJia+E146XeWfYmhqF44QNaRge+ybQfehe/OUB3PJbc+zJWbqlyLIhP5X3X2uJ3kRXPlKCPse28HH8BPIf9mZ7w9ReUhkRMCT4r6mFrsIUuTCd7P2x65wiO0B8dyMeceq6Bq3a6Sgyn6hTwCDSkdG69fldvr/M3wa7p+dSDfrHm4M0KNeH29LcWO54yq0hcW41GRAwvrbOjAoYkteOXH5nSOsa8Wa9UsI89jGh+1D2KicI1seecLbbZ8Yl1QdFFC6zamO2xAf0FvHIfVZCnAfIZAFDEsQGM23Gy0OKaDTG9mmSTAvxbftqAQPCLnRGe0hhDj3aRcsvfDi/OVCfsn0dFVYYeZrb8+qPzqkIGBDrvxZLvYm4foQSfY6x5eN4JuQ/jPf2hsrAkcl+Ym191dpCeZpYX7mgaWP3lHOpRfHkDQcblKPPbSm5LXfw9NYQpStPBgUM9ayt+InxZQFD9uYo1lV6clnSgN2BDgxM7pOkLCTanbkmpizwk/+jMJ1O+GPXKe11HvlgMgbmq3kmv630YK767qSpKsKH+KjIcgLZKWBIXpxkVKtZxM6+yPYeiWmJk0KQRYcR9XMRCn4x9pWE5we7UqPPacIpSU87Dw50+Xzq+CyHnAUVZr2AAaGnrKnYLw9HHi/AuYEFlyd44zgiXqgM52pfbdoELMX3kIRu1dfTwcWD/31yepAanGwQMAjhVHst+rOXgDOd0nBVjsFrgTE15pcWLiRqnNtCwFAjXFG0IJAtLiRx8ScWF96E/52UgTJTjok81WUTqg65pQjmifZ0nD2XUjshtEUULjNbs6HeKWzbJD3WlfLu0ihMW2/nBdWY4+HJfKP4IJeJdchCztNXty2H5Ed0hUtQoER/HDxXkSTrapIGZWSTBdFus6hRcwkKV+zygzl5fysd49Ohxpcufc258TacbX2ELW1KKszr1SpgEIHTbwZYrpcfMf5KR/vH2KcirETcGYmu1VZeFmjFAb9z2MTbaGdEwPjKOhOzAhSl9x9POJjMIf0NB6w06XtHpkijetd3vTI4oTyrjMtMWm+oxynbNsmsaqTvLjHKtDXbX0C1OR54zjdKTJmb1qMhqVVEnV28cBqUxDT9PaesNel0MRoMV+DrOiUhlzxkZA5F4TLNELMVTxQinvm6R9war5P8hCWpgJFOV6X4rsZn0ck715m782onTy2chMfbw43Q7C0PHgs6cz3xnFcjzvIkBTRZCOf76tJWubgoUaAE/R08WZXq4soIF7G2EiwwgAin3zCwXI9iRXe057F9Zz7RbCPuMFLXiq0vC9DqgB/nbOKsFsIv0aNya0VQ36K9/+DJwebJXMreHLBCs+8dZPI0qnd9WR+3uNSythKmUSh2TcvQzUHx5MfC9jV3E7KIyHhztA1Vel5CYrWLwOuDUsRUiS9ERui1cZg120yQ3Kuw1kq8HCej/wXNHOlzDnSoTt/z8gSqxeh8wI2jNhVVDv6Z1qND/D1zCWSXgCF9d5Vp1mMIHnWO/QOrpv4MlDxl//A5MHcPfePScaa63fVYSRvLqdyM0qDm9CtcWdyQYj9YvNjsEDAincaj1/AOky/1YE/bA9i4uTBFNzH4asjJ9lTpG8PGo3rM6eHJ8qDr9CylyvzNDgFDxhu7Tuj2e89SLwdGJguSnaLN4TcZZdCILa9EEE9VRjOj1wgBI6PkxH2CgAoEsl7AkPLargf63U6gu+0pjsMqpmmWK3t1kBZV+nBNEQ7+Vzoc9cW+e/zphDyQnwntn67A/UjH5B/s8VHooxpj++wqfRV2gSl/sfistMRwqqsif7fuXE88Prch4y0H65Whz92PqaZRjfVdjqn+dLwBk/WBOI+LsxSRBLGthQEjrkcrKy/TlqV7VjKsiR7F8kDMi1tsmzKUZWHTuHtmEJXjTmrCr/ZBq/lBQilA+zPPOd0uud39a1sLyva/p8wpf987ycYwBs+5RhgvkKfBqMPul04MTKXvkueH6W7cm5PvP/dh/56rQ/RpviuU2ouduTkzSU77twepV6YPShQp06jG4rvcFP3pChKsD3RmXNzL9GvqjHabiWHNpYq4HZrDruK1pSlKQ4FYXl6aQ/suy3GVezakMBWPcpmKSfunrHA/QsdkO7owLnarjLVdFI1tn3G1b9nPB15LOW0+ONBfqym2cvf6X9tzxDcx6nd0gC39LPpzXP43nbl4es6jRsKGKWNzKNZ3DfUNJ+EsVw0KNGH9vbOMM0wMUCsJ3k+nGv049w9QZRouXsuold4sKyHHaV62O1f/K0dfuwfs7qL56aZNvrnraEDfcx8gT302PrrGmKqp5WpTAov1WYml4VRclYsLT4+kLJJCzRgXxNpKWFvyYMaHuxvTW7mgWenlyOQUO/X3V4eg33wXobUX43xzJsbxcyTajZmGNVmqXFxc9dqSYL4e+/ISc9p3YblycdHj4hOOxPlhqGVtJWgPr9hjocmgB8r/MF4XiMv4uGeq7A3H2lShx6X/sNoZxPXBKQMuJ51bEbitaE+jadf5h9wYzbjFzUX1SJK9MsnFEXisaYflpBtE8TNGU65yfdmPt5lU4dPhm7kkOwQMWZgTC1q345DOItb0rcYvn8Tw+kjsh794cGAJO1iO27FOpO75KiPswVp6W0/mYkgBrOZf5tTsej+ceCGfTNkhYCjcWnWXUW1IKc5fa4ujxwKMk5xzyV7a0kR7PL8MM+TucT3O+u+gQUFVpn52CBjy0xoPFtQzY0WhhVw/OwWzeKvkpE2ODcZueCMGXYwgMlSfw8KFRJUBzdA1QsDIEDZxkyCgGoGsFjCkr88yvHZ7dr3IQ7NDwVzulTKYXyrtTnraLf9zheFccvudlorsB/GZCKQMPunE7x3LJZxMR9yfinHdVeSf4cjdJRapmK0r65K9O03Xah05GW7Kar97TEwt04n8wmg3ZhnWVAbKKzmQa4930yRJivbQc93RbndcEVuh3BhH/DZaJsTdiA3cRTfzIZxROGPH//JTonguQkIi+agzmgu319O6VHy0USnBO6zQGuakOOmuvuQRbjOqJzl1j+Teb/pYKAIjFKCNXRBnusSbRodyroc27eTHqZRh8DUfdjZJzf5ZSsj12bRstQzXWA1qzbzMxQWNKaloQhS+u/rTZIgdv/Q/xLXtvZLlFJdblRjWVAYBLTnwGo93N0lyYhvKue7atDuuIMEYRz82WsYHmMh4ncR4sayeMTMUu2ENdDsMo4t+Lp4++INr4a2YaXGe8ZvkLYIKzQZi02sSSwcZIN9kGZitRDr4JE6/d6Rc/H474j5TjeuyKv8MHO8uwUKUenBJAAAgAElEQVQV19aEzdVrjnXWpcdpuWIAGrqdGNmlGrG+t7nxVxWaFL3I75fl+XMq0WV6PzT//oU+62ZQ56eMzqEoPFe2pu7UW/wrrzCvPu2H9MK6vh75XtzCdutF/nodiL/80BgoZdKEpj2WsX262WctKT5Zacn8/uXpZn9n4/S2VIn/oIt+xoUlfem+8DaRlKDDdkeODo2P+/GZ543sHae7VqPjyXBMV/txb2IKy5H428TaSgCY8bUF0pDrzG7ZimWusWjUmsnliwtorFzQRPnuon+TIdj90p9D17bTq3JS4SkGr2X1MJ6hFHI1dDswrIs+uZ4+4I9r4bSaacH58ZsU650KzRho04tJ/xtEFW81rK04ErKQCwyq3oZ98pSS8kwNzXbifXGwQuCVvTlG2yo9uPhffXYG3mDwF063lXdH4btvNJ2G7sX3P6jYZg6bNs6gXcLkBsmbW6wbM4hpdoHI0KTd6pPY/lbnM0LHZ+a7+O8sJ5DlAkaEB2s6WDHJQZ4/JK1fGYbc8GdHai6psS+4tnY8w2faE5jPlCGbbFnb35CCP5jlRTzB7BAwFEHKK3bgcuxPlB1xB+/1dZPHSpMEsdFch/H+Mj5WXp7CmjK+5RLeB/yJ14t/Fc9O5S8anw02jPEdzYnfk34b5UKjqDYmhuXIn2KcJe8D+NPrBf8mFkK0zwZsxvgy+sTvyb41c2kURdvEkHIpCwFi/HfQo/4wTudrz+LtaxjdXJvC8leALIY3fx5h/ogx7Hjfg/0rYGIvZ0ac2EDjkqXRM9Wj5OfPItKa6OLvqRAQAoaYFoKAGglknYARjfeWYQycu58H7+I7VAqDRtaM/X0Lw/U/de8g9gmHJ49n87W7OHon2/lD6Tr0mLSVXVN08ZluhvWBcP57H4t26+5Y16lCvnfO2B9wotjA9eyY25HKXzQZDmabeSXG5NvG45vDqJxKxpLXV1cwc/Fm9tyQ+5grf4V0G9Np8GLWjy3FpfnTWbbJDo+4DaRcOKjfbxTTl8ygTTmlSUVUwHHmDp/AaocXiakoKUKdEavZuqQ/pkWVFcve32Xd1Lls3nuVIEl8bWWp33sAoxfMpWPMAWbO2cJee1dliln5L48ubcf9j6lmPmzesI/jjn8lvkzz6dCiW2ua2UxlQsuUp+oyIryPsWDiLDZcDuInnSZY1y5KqNc93EIr0XXWapYOrUvxBF3lNVdXzGTx5j0koiiEbuNODF68nrGlLjF/+jI22XmQiKI+/UZNZ8mMNihRpLPOJPM/ynsXIzuPwNYvHkxeagzahO3q3uRea4Lxgr+p3qIzXbv3pFeXxugV+Ykol+mYWR8g/L/3xGq3prt1Harke4ez/QGcig1k/Y65dPziBEl9AUqCjzHKug87HilN3Mldhnpj1rF7aTdK3R+FcZNtCnN+8pkx9eRJxv5sy5yvmUOycNx3TWLYrF04J6whuUbVlNk7F1FstgUTA3Vo1t2GPv360rV+FQqk52NY9pK99asxPX9vupZ/jcutm7i8zEslfT0q5v+HJ16ePPsHCpoOYvmmpQyzLKWCWb2U4G3mVBqTj22PbzLsk8UlRaytuPklzYy1BbIIb44tmMisDZcJ+kmHJta1KRrqxT23UCp1ncXqpUOpm7Cgky0udo3szAhbPxJWV41BbLJdTe/cazExXsDf1VvQuWt3evbqQmO9IsRk+tqSEHxiJlN2OuF+5w7+KfaIGhVq07B2Hdo2CGDGhD/4r94OAm8OIU39Iq6bsa9vs2PefDYcuqYou2A5A2pULcQ/gd48+usfyFcRi64jmDVvHK21C6hukaXGd7Qo+ssEslTAkL7Cvo8JXY/EqWppDU7VGfz5cAmm8Z830nD8b57kyJHj2J/8g0cyfdoN/o2pk/phUfqLQTLSqum7/3u2CBgJGb5KMuBaIHuapDzFiIsVMdePPM3tePlHl09TmEc4Ms6oPhvlHp6q/PJasdXHgeFVko53BI7jjKiveiFYbfXh1vAqqdYY8+wsi0aOZvHF53zkV8pXK0HssyDexmqg3XEhe7ZPxtR3JNUa7OC1ooSy9L/iw95mSU7kVOmLuOaLBISAISaIIKBGAlknYKivE7HhoUgKFSN/7ljCXwTg6xvI29wVMKppSKXCKnwUyPN/a9sQtdmPC73T4UaQoS7JiAx2477nc6KLVMPUVI+yBT5RTDJU8tfeFPvOBxf3x7yO+JniVWpQ26hC+jbAGWhAhuqUhPPs4Z94vclHVbOaVCuel9xyUSTYl7+L6lK5UAqeseGESgpRLH9uYsNfEODrS+Db3FQwqolhpcIqbMK/0DHJewJcXfCPKY95XX2KJ5xgSAjxuo3Tq0IYWZhSsWBmjrGUD888eeAezH8l9TCvo0vRn6N47vGMfPr6X3GKEkuwwyXeGrehtmKDK+VD0ANuOfvx/E0EeTT1Ma5pimHlYuRVWRgJ5WxnbWyiNuN3obcyurvafmJtJUMb+w4fF3cev47g5+JVqFHbiAppKloSwp895E+vN+SrakbNasUVYy2LCMb376LoVi6U3OVPnWvrs/NEwotruzns8oESDfrR1yIdaSvjy5SE4X//Lh4Bwbx8LyF/8dJoahljaa5DURVeGWqbwqLgdBPIUgEj3a1LfkPEg5XMOhaLXp26WNStQ42KKdbTV5b/Pd+eLQLG9wwszbZLCfO7yYWrLgS8+4+CmlWp2cSaBlULCWE2TXaZc4EQMDKHoyhFEEiVQE4QML5uaKW8PNQWg8llsfPeLSLNfx1McbcgkIyA9OUh2hpMpqydN7tFGgcxOwQBQSCTCXxPAkYmdz1HFScEjBw1nKIzgBAwxDQQBNRI4IcXMORBj8wtONzZCbf5xqpnoVDjmIiiBYGcQSAKjwXmWBzujJPb/GTB0XJG/0QvBAFBILsJCAEju0cgc+oXAkbmcBSlfDsEhIDx7YyFaEkOJPBjCRgywtwPsHrbA6RatbC01OLNrsGMOGXEfq/j9NTMTDP/HDhZRJcEgS8QkIW5c2D1Nh5ItahlaYnWm10MHnEKo/1eHO+pmWa2IQFXEBAEBIH0EhACRnqJfZvXCwHj2xwX0aqMExACRsbZiTsFgTQJ/FAChiSIDXW0Ge+WFEshrPc85PSASl8XCyFN0uICQSAnE5AQtKEO2skXF4Ws9/Dw9AAqibgCOXnwRd8EgWwjIASMbEOfqRULASNTcYrCvgECQsD4BgZBNCHnEvihBAwiuT/dHIvlj+KygBSh8fxTHJ3VMC51aM4dZ9EzQUDdBCLvT8fcYjmPPiprKtJ4PqeOzqJhXBpPddcvyhcEBIEfj4AQMHLGmAsBI2eMo+hFIgEhYIjZIAiokcCPJWDIM3hG8uT2eW48y4OOZSPMqxYRlhdqnF+i6B+JgIzIJ7c5f+MZeXQsaWRelSLC8uJHmgCir4JAlhMQAkaWI1dLhULAUAtWUWg2EhACRjbCF1XnfAI/nICR84dU9FAQEAQEAUFAEPghCAgBI2cMsxAwcsY4il4ICwwxBwSBLCEgBIwswSwqEQQEAUFAEBAEBIFMJiAEjEwGmk3FCQEjm8CLatVGQFhgqA2tKFgQgC5dunDixAmWLFnCr7/+KpAIAoKAICAICAKCgCDwXRDw8fFh8+bN9OrVi3r16n0XbRaN/JTA7NmzKVy4MFOmTBF4BIEcQcDLy4utW7cq9lczZszIUJ9yffz4MS6smGr3S6VSGjduTJ06dVi1apVqN4mrBIHvkIB8jjs7O3+HLRdNFgQEAUFAEBAEBAFBQBAQBAQBQeDbJDBixAi2bNmSocalW8CQSCRoaGjQs2dPDh8+nKFKxU2CwPdAoG/fvhw4cAB7e3uKFy/+PTRZtFEQEAQEAUFAEBAEBAHFAYz81H7SpEm0a9dOEPlOCXTr1k3xDSo/sRY/QSAnEHByclJYXqxbt47x48dnqEtCwMgQNnHTj0BAxMD4EUZZ9FEQEAQEAUFAEMh5BEQMjJwxpiIGRs4YR9GLRAIiBoaYDYKAGgkIAUONcEXRgoAgIAgIAoKAIKA2AkLAUBvaLC1YCBhZiltUlgUEhICRBZBFFT8ugawTMGJ5cf0YFx5HkSwgTa78VG3VnSYV8qRjEKIIOHcUh5f/Jb8n968YtO1KvTI/p6MscWmaBGKecOHwFf6K/cyVuQqg26YbDTXTM4Zp1po5F0jC8L9zntOnz3Lu2nOsdl1hkVl+1cqWvOLc9N6M3h2I3hR77GaYUUi1O7P1KmmoKydPuhIq/VwzcvOrQVu61itDTlgp0U/Ps37RZk7d/RPPgHDylq1OQ5sZrJrTFe182ToUonJBQBBQM4FvSsCIfsH9C+e54eyGV9A//FykDKYDZzOmblFyq5nD9168EDC+9xEU7U9JQAgYYk4IAmokkHUChoR3rhe56OSCg+069jn/k9Cr4jbn8be1ppiKb3jpy4O0qdaHy1HxReSicpsJjOnSmOYdW2NU9Cc1EvsBi5a8wvHEaa5fOcDanY6EJiDIg0G3SQxtY0GDttaYFv+WuEt5dWkRk5cd5PTNx0Qq2lyOMXf92GhRQLVBfHMQK80+3JEBZYZy6/F2rAqqdmt2XiX74M/1Czdxe3CeHRtO4y9JbE2FFmMZ09UCY4tWNDMsyrc0YhlhFuG6lFZN11F6gxOHehfCaXYzmi33RK7dGC3zxnmaPt+grJaRrop7BAFBIBUC34SAEf2MC6smM2OVHZ7UZuCs2Uwc0gbDojlBIs6aaZeTBAxZ5DNcHgQQXdwIS6OSOeKgIGtmQc6qRQgYOWs8RW++MQJZJ2Akdlz28gAttfpyNSbu/zTq8bvfDUZWUeVlH4P3cnMMpnskFlhxAve812Cu4r70GxuC76c5srfYd9Km65kIZZtrrSfg3ji0VRm2bOtlLL4raqI/7VH6BYzYIGwHt2X00ffUnHSIk4sbqyyyZVt3k1Ucg9cCI2rM9Vf+b7lR3PbdTP3vQIRRiV+UG/+rWZNF7wdxPWAXjeTmMbFP2GdjxYCTeelv58iujmW+e5FGJRbiIkHgByWQ3QJGlO8eRnQYyn5/KRW6bsRu20jqFPvepeGsn0w5ScCI8V6MicFsglqc4NXlThRTEWekx2Ymzr/Ei9gkdsq/mDBt5yKsCqtYyBcvk/D89Fym7fbkH+lHchWoxYxd87HMKd8EmYEoE8sQAkYmwhRFCQIpCWSHgEGkE+P0LNn4V2JrKk++j9fKOqSpQUTcYbSeFTti8vHf39HKAsz38upef8qI4VUzgWjcZhlSc0mgop6ivf7gyaHmZMp7VY0tf3+6DZodLxCdXguM+DbJLTBUtA5SYzcyVPTbQ1aUsbmjdNuqvZ3g+0OpkKl9iSXwwHz+MPkfIw2z1l8j/GpftJsfIERnHg8952KYN3HAJFL4+adM7WiG+IubBAFBQL0Esk/AkPH+3nK6tpqJQ3guqv92EYdVLSkttIsMDXjWCRixPL+8m/33XpOoE+Ti5yKGdB7SieoFE98bkjd32L/XgeB/ZQmuz7l+KkQ160H0rlX0s/3MqIAR7X+IRauv8FeMUsCQ/u3EkUvF2fPyLn1KZQhripukvL25nsW2Dwl5dZsjV8tx6NVNuosEhJkB95MyhIChFqyiUEFASSBbBIwoV6YbmrGjmB5Rrj4oZIjCnbD3s6Nz6S9tOmS8Pt4Rne4+9Jlbmh3zHZFbx+ducJS3N7sjnsHqntUxPFpojOEcP0VFpQbfIGBnw28+LsT7s+0p3/4sURkVMNSNVY3lh9o3o0zXayiixVjs583dPmTKd1BcmyNcF9Co4R6srnmxNktNoKJxnWFA7WVBoLeIR+6zqJ4gYKgRqChaEBAEvikC2SVgRLotoVndWdyLhSLt9+J2vD+Vhb9ahudG1gkYYdye3ZPhmy/j86Ec1Q1LoEEufi5Whyl7NtOjUqJJaaTbcvqOPEpQtAw+RvPS04+Qcmb0nruf/UN1P9vX2MDtdG2zjL8a7OD69qYZPuSJdBqLbiNXlj3PLAEjsckRt4eh08KPdX8JASPDkzaNG4WAoS6yolxBIFsFDHPsOu3A+sQgNj6VD0Uuaq70xmmy3ud91mP9WWtpwPT8m7k/6ghmva4LASNLZ7EQMLIUdyZUpk4BQ/ruIqPNrNn2rAK/3fPJYgEjjPOdK9L25AchYGTCPBFFCALfK4FsETDC7zCxlhVr5caIBVuxx+ssA5JsfL9XltnZ7qwTMOS9jMV7iQmm+21w85hFdVWEp8i7jNFvzeN1T7jcWVWnkK8jKgSMr+OX3XcLASO7R0DUn6MJZJ8Fhjl2vZw4W34CxqMclSfEmiO46buFBp9J9RB5bwLVLfZT/7w/G6K6UqabagKGLPoNfq4PcHEPIKKYIXUs62JSqdBnfONlRD1/wOW7/1G3ixVlfwZpmC8Op//A7W1uypq2olOTqiRaGUoJ97/FxRse/PVfKYwbNKNhjVJfDBwoiwzG+doNXANe8iFXEcrr1aVpExPKfOEEWRb9nHsX3CnRqh06+WN4ftueUw/eo9msJ82KveV5mCR5dhdyk1+zGtrF497MsaEEPX5BpNwdQi4X5SlOlWqaFEiXlX3mCxgZYRG/IGNCAnC754SLbyj5yutgXL8xZuU+dWNI3QJDRkSwH0/DP+VWsIIeVYok2gFLw/25df0FVa0b82myHClhfje49KgMbTsbUBAJoQ8vc+qaD5HF9LFo1pTaml92rZB+eIrb3Xu4eL/jFy0TapnVRF+zQKbEblBNwEh/H2Kfn2Fah26sc5OnpilNv8NnmWyQD3L/QpmqVSmZbC7LiH7jh+sDF9wDIihmWAfLuiZUKvQZW2tZNM/vXcC9RCva6eQn5vlt7E894L1mM3pbV+B9kHwef+D6sAaMvyeFKuM5bT8YZQid3BQor4tWsuB58v7d5barD4EvYyhazYTadWqhXzZ/Gp5BMYQEuHHPyQXf0HyU1zGmfmMzUpliCe+I9D1rcvSrRXROEMgSAlkvYMTgvcwCwxluinduxQlOeK+pm7b7a5bQ+H4ryVoBA94daUzFcZU4H7iXJqqkFwuxp0WVCehe9lE9EPhXDocQML4SYDbfLgSMbB4AUX3OJpC9AoYLnpNeMlSnDYdC5Jx/oYXtYy70Lffp5k32jlPddej0cDR/eiyi4rkmaQsYsg94HZnLuDkneVemGmVzv8bz9kPeyOMZtpzHftvZNC6l3ERFP7/NsX0HOWZ/kgvub/lYbgx3fZdQ6MRUBozcimtCxhMo1+sgjnt7U/bvK6wYOYy5Z54SpwsARWix6ip2E2pRKKU4EPOUM4vH8NvKm+Rt0JlW5pXIFeTAkYOOvPqlOt3nbmL9pMYkZIGVRRB48yh7d+9j/7HbPIu15OAre4oub0GHdQ+Vok8Ba7buaoDj4v+x/2FcWlmN6vScPIQuvYfQ2bCQcpMW4YPdlg2smb8Vp8gytJm/l+0zW6KZrgCcmShgpJdFkmUoC3/IoTmjmHb4b3QaNqCm5r+4nTrA9eDCmA5Yyf5NQzBIEkwldQFDwus7xzl8eBXTfv+T//iJKtYjGdC8JuYde9OybBiu5w6wb/9Bjpx2413R3lx5cpBmioAfMiL8/+DgvsMcszuFg/8/UHsHwTeb4zKzC73XuyrdouS/PKaMP36OVe01P41ELgvn4f7pDJpwFGmL/lhXCOP+yQNcDZRQUNscqzom6FUsSt5ceajceQLDzYqk+2H0eQHjK/oQG8ju/t1Y7OBJ0Ftlrtb85bTQ/CU35DVk2pmjDNFSCmeyD14cmTuOOSffUaZaWXK/9uT2Q8UKpOW8/djOboxyCcqICLzJ0b272bf/GLefxWJ58BX2RZfTosM6lFO7AG22rabAplX8+a+U8MAnvFO4CheknFYZ5NVDfuqsuML+TqUU8z7mqT0zB09id4AWnfp1pH7FaFwPrOD3W1HUHHOYM2s7UO6TNSAj/OEh5oyaxuG/dWjYoCaa/7px6sB1ggubMmDlfjYNMUi+YUnHsybdgyhuEAQEgc8SyHIB48NNhuk0YsdreZN0mOfpwaT8Tpy74ozvixiK6ZhiVseCWrrFRQakdMzbrBYwIm4OoWpLP1Y9u02f0vENjcJtUXt673tJpeHHODXZkPjjh1i/FdQ0OcIIb2fGVPlUfI8NDcQ7MCRJXA3I/WtVTPSKZTgLyVcJGNJw/G+e5tRVVwLfxlCgrBZGTbvRrUEVxcGVcCFJx+TM4KVCwMggOHGbIKAKgewWMLwW6+E71wTTBcq4ClSfh+efc6mRwhpBErSZBnqTyLPZj6tDKxFul4aAIQvl1ozGtD5Yg+03dmJTVfkaivLeTDuzMThEgYbZElxuzMAov4wwz/Nc8vDm2OTpnHwr1yEa0tcqAr9fWjOoR3PMq+XCbcNQhuz0Q0Zxum6YxsdtR9HoOIguLeqjn+8pZxcOYca5d0BNVvg4MUUviV1itC9butZj1Pl89Nx7nV39dciv3OIR7rySjo2mcyMKyvc+xJ09vaiUR8Kri8tZesqdW7Z2eCh2xLWYN6cUZ100Mfr3Enuuv4Bc5mx94siQ3Idoo9dPmVq28hScH62gtrKCxF+0B3OMTNnR4DLe25tTNF3WF/JiMknASDeLxC5Igo8xpEFPjpaYiN3pJbQpp2Qc7TkPY+P5yPNtlOxhj+fBzpSJ+8b4bAwMyUtOjbCgxyVj5uzaxOSWFVFMO1kIt9Yu4qhvAJd2nSNIvklOJmBIeHPvHA5u11gxfhPu8s11tcGMqnQXt/I9GdS+DqVCHFg3ZSXXw4Bivbnw+CCtk1mdxuD/e1tqjb5KiYl3ebjaAnkgcFnINSZaNmO9InFIPvSsLCmXJz81Ju5irXX6o1d8XsD4+j4kBkdN3YVEFnqLGY1bc7DGdm7stEG5BKPw3twOszEORKGB2RIXbswwIs+riyxfegr3W7bYKSc7tebNodRZFzSN/uXSnuu8IBfmW59wb3glIITjjUvT/YYUtGfi5rUYkxSGLrJ3Fxhm1oZdz6ow1dmL5fELIvwGw6s3ZvvLArQ+4M9ZG80kgqmE4GNDaNDzKCUm2nF6SRuUUywaz3nGGM9XzDB62HtysHNchpN0PWtUeSqLawQBQUBVAlktYHy4OYRqjXYpDkLIX4d+7WSct/cgWuM/Iv9NbHW51gs5uG8GDUuKqJ6qjGVWCxixvsupabSbrq6ezIv/4Ix5yDwjU1aE/URs6cU8cpmMbtxnnFzw0On4jm1Bp2n3SfzOEE511KbT6fDkXf3KuFMZEzBkhLtvZ3z/SezzjCJ/OUNM9UoQ/dQT98BQ8pqOYOeR1bR98xu6IgaGKlMzw9cIASPD6MSNgkDaBLJfwDBB4/k+WuoM4Jpi31KCfhf92dcq6RsiCpfpNTDbVY+L/rbI/xSShoARdm0I+s2OUPPwY870LJtkgxKJ03g9LDfIU6AUov3xx5zsWjrOlDyC28Oq0UBxtKJJfzsntnepmHiKEnaZPtqtOBgK/GTC7Ns3mG9ROMEMXS6yWFYdg/NHqLkhkPtjteKU9yjc51tSc54HhTra8di+C6WSiQdSnu9vi36/S0SSlwYbvbgypmpcvRHcGamL1daXisHUGnSSO9s7UjZXOI/O2uFetDldGlQkHxE4jtOnviK1S3nGOvqwIUVurGiP/2FU+wjdHjxksWlGMkZkhoDxFSxivFnV0IQpHvXZ7v0HQ5Om3VWIMyYsfCwXn3pw6ekRWsalR0lVwIj2x3ZoW6Y96Yat3XyaJ5i9JF0zIZywLk+Xi9EpBIy4a2Qv2GlenqEu8n9XY+D+c2zqEy9MSXm5vzXa/a4QTVF6X3nCQaX5hvIXcpZuVdtjF1aOUXf82Fwv3mREfl8LtPo5EEMRelwI4kjrz0c7T2uFp+lC8hV9+LKAEca1Ifo0O1KTw4/P0LNsko/4SCfG61miXILtOf74JF3jgvdG3BmJrtVWFLNdaxAn72ynY9lchD86i517UZp3aUBFxdRNW8AIsW+BZtcrxFKRifd9WF0nXtEL4XjTsnR3+I9f2p7mxdn2xBOO8V5FQ5MpeNTfjvcfQ+PcUpSUoz3mYGSyEOUUu8TTIy0Vwdky9qxJa+TE3wUBQUAVAlkrYMhTUxtTY27cgUvJFsz+fTUTOxlS9CcJYYF3ObZ0NGN2eSksJH+utYAHN/+HaZrp1VTpac6+JqsFDEKO07TCCEqfDuJQc+W7WRKwFjOjnbRZqc+WiS9Z/vg2Qyoq311vDzdEa1YdrnutxCzl4ZDiChmSWEmcNW4U9ycY0sxtGc+/InB2+gUMGR/uL6Bpg/n4moxl276l9NArkPiN+uYW60b1Z6aDHsvWlWHliCDWiyCealtYQsBQG1pRsCCQnVlI5DEwXPBabEI+wrk+VI8mOxU2mWg02Ib/tWFUjjftDj1P72rtcB39Jx4L5NenIWBIn7GjUTWG3a3NNv/L2JRJbmoQfqk3ul3PECFPftLtAk+PtUZpnB+F81QD6qx8ChrNsH99hWSxmqTP2GJemVGuQNXZuD9ciHFSHeCDAwO0mrLvbygxwIGgPY0VGTpk707RrVonToTno6VdMJe6lPx06kXcYZSeFVteAGWGctN/e1wskBgezjPCSHHyW51lPm5MS2rZkaQkSeAmrPTGck8CBdsd4fGpHiR2PQrX6TWwvDAUd5fp6KsStOqTVn69gJFxFjLeneqOTid7pJ1O8eREhxRZZ6S8dVjC6AW3KNRxEavHmSdYmKQUMNbrPWRlzx7sKz2fE1sHoJfqx4i88x9w6K9FU9u/UxcwCOFow1L0vCVLdT7EPJyPkdE8hVWI2a4X3BukmfAh8cGhP1pNbfkbHeZ4eDLfKNHkSPb6MC0q9eZaLFSb44HnfKMEM9b0PrPSFDC+og9fEjCkz3bQqNow7tbehv9lmyTzUN6DcC711qXrGcUKpNuFpxxrrVyBMQ/nYWSktKSpvswHt2mfC+qbtoAR5bGYFlazcSnUYSsAACAASURBVCrRj+OOu+mcIKK852z78rQ/GwVmO/nr3mDKyR8R8W5q9lI6nXrCiQ4p8hpJ3+KwZDQLbhWi46LVjDMvSu4MP2vSO5LiekFAEEiNQNYKGPLgwRVoe1L+7CpExxOB2HcqmTyWjvQlR7sb0POE3PxOA6tt/jgMq5xhN4IfZdSzXMCIuM1wnaZ4LH7K3YHyd7OU4J0NqL6sITev12RO9QFIdwVxobvcHTEGr/lGmJ2bjL9KqcgjcRqrSyPXLBYwwm8xxrgxx8z28eBgn9Sz4sjCcZrflBbLHxIhq8tRkUZVbUtMCBhqQysKFgS+FQEDYryXYW4wAw/FoGgz9YEnyxUyt4SnO5qiP/4nNvteYVCcGv4lCwzZm8O0qKjcAGrkzcdPuT4/0vnNVnDfYSxVFWJJFC5TDTD7nICRxmaPqPtM0KvLuueQv+1p/oo72Q272IMq1scIQ25q78ta89R2zB9wGKBFU7n6QTnG3vVjg4X82Eb54qwxT76ls+TgW0d6p6J/KA8AQjnftxptD8lNRIxZ9ug+0+JzS0beZ6JBYxyneOE4Ot4yJL0r4OsFjIyziOFMp8p0OPUBkw1BOI+tovIHYVIBY8SJNeSZP5xL9Q9xa31rSn/RuvcD1wdo0UQ+JslcSOK5hXCsYSl6fEbAkDzZiJnWONwB001PcB5dOcESKHHzX5KB1wPZ3ShJFLEYT+bWMGbBY6g48T4+q+vEuRuld7xAFQHj6/uQ0oVExpvDLajY+xqxaJA33098fgnmx2zFfRzGVlWMZ4zXfIxqKEUfy4NvcfzsZE9bwFDQkkQRkzs/eRM0zFjeuhxhjk1/tskrMVyJn9tkdOSVh56hU+UOnPpgwoYgZ8YmtfD5DPqMP2vSP5biDkFAEPiUQNYKGO840qAMvW7Lo14ZstLPjcmKh0fyX1JrLWptIuj+aFIJmyCGMwmBLBcwJP6srmnIlnb38VpsSj7ZG4600mFK1Qv4bqzM0UbaTNI8yZOj8gOucK7aVKPnf7YEHGsVd+D1peHLDgFDSvDupuhNKswe7xP0SGr1mLKpUW7MNq3J4oAGHH0r0qiqayEKAUNdZEW5gkB2p1FNsMCQb75fc7RjNXqelZ9sQJEuJ/A71olSse7MMa7FNotL+O5tnmDq/SUBI+r+RPTrriW4zFBuPd6OlTy4gEq/tAWML232iHrAJH1z1gRD3lYneXmxI8WQ4L/KFN0pXvJ45Uy458OaVAUMGc931KXiMGe5fwoND7/iRk+5UpEOAUNh5j4XU5MF+AJlh17HZ3sjhZl75N0x6LfyZsGjKwyokFGf3K8VML6CRftnTDUwQ64t1Tv4ljuf3dh+OtCJAkZuihSQERYJP9ecg+ON+dT5YvRx9QkYUS5TMTBbiTyDsO78h3jMMVTG35D/Yn1YalKdmT4aNNz7FIf+iZYbKk3jJBdlj4ARxf2J+tRdG0yZobd4vN1KEd9DlV+mCxgJTN9w/9jv/H7oDu8r1EPLdRnrXf9TChiuk9HJA4ljUo+Db+98XihM0pGMP2tUoSGuEQQEgbQIZK2AEYp98zJ0vSp3EKnF70/vM7JSKu/TyLuM1a3HJrlFZeFuXHx2jFZJPAjT6tOP+PcsFzAI5UTLCgwuZMcTu9YUCT1L52pDyH/EnwPNCxCwtjbVV9XFwW8r9fO/ZI9lVZY0d+LhQmMVLCKzQcCQCzAttBhdwp7AI2mJLLH4rqiF/oxiQsBQ42ITAoYa4YqiBYFvIQZGvBdGxN3xVK+3gefyYcldmzU+dxj4bDi6rR8w8s8/mWeU6K/xJQEj/HIvKrc6Qljelti/uETnFJbgnx91dQgY0bjPMsR0iTxhfCqxEJI05v2ZdpTvcA55HE7zPS+5N6BsugUMpC840EaHvvJonvmasdf/Ev0r/Mut4Xp0fLkOn9NdiQs3kIHJ/7UCxlew6ORF7yotOPwehQWGy9gqKqcZTRQwNOm7uBk3Z9kSLLdzGXgalx3tE4J9fgpEfQIGsX5saGbM+NsxULovpzz20CHOHET66jDtqvbm4q/9Oee5mzYl0x1tNaEr2SNghHO5V2VaHQkjb0t7XlzqnMLd5/NTL9MFDNkHHtpOZfjs08jaLWbrkn6YFP0n0YUkiYARfqU3VVoc5j1yCwwXxqpwZJrxZ00Glp+4RRAQBD4hkLUCRlJLSQOW+/7J1Pgoj0lbJo8tVLc8QxXnEY04+uY63VX+DvkxBznrBYxIHEfr0vj+HAIfDKPIzYHodA5lS8BpOhaHGM+51Kh1kK4PvFii/4gZBlbcmhvE7X5l0ki/LR+/bBAwYh4y36g2J0Z44zpBO00L1fDLPanc7hXbhAuJ2hacEDDUhlYULAh8Oy4kirGIDWBDAz3G31emZiw38jiz/Pszmc34Xh5AUsOBLwkYH64PRKvJXv7+osVDaqOvDgFDypNNZmiNdVNUaLoxCOcxqW++wy50oWKbE3zgVzqff4a9tTwuQPosMOR1fLgzBn2rzcgPf/TmuuM2IZRRBr34d7sPh60zHhAy41lIZMS8f89/hYrwbmsGWVi5M0i7MXveyQ+0zvP0mLUKZpzKMU4WA8PRBZsLLbBc/JCPFKT5ZhfOjtJNtH5INi3UKGAA0rfXmN+zFwuvv0OjxhDWLBlKw5J/cWLuKFY/a8qKo9sYYaSq7ULqT7PsETA+cH2gFk32/g0VJ3DPZw2pGh2l0uRMFTAiPdnUrx1jT7yn5VYXTg/XiRvnJDEwkggYH24MQrvxHt7J43Kcf8oxxfr78i/jz5q0ShZ/FwQEAVUIZK2AISV4uyWVhj+Q2zgy/LY/W+un9owO4Vjj0vSQZ0kq2Ilzz0/QJu3HiSrdzbHXZL2AISFwfW301zbH0Xse0pkGtPBcjN9VG8rKzwwinRin14Ab47xwGRpAT61BFDwegG3TL5ptxo1PNggYsd4sMTHl8EBPXKfoppnCN+xiNyp3eMt2IWCobU0JAUNtaEXBgkB2CRguTDOsi11PZx4tMU1ijifj3Zle6HSQx4uQ//KSmyIMuOrLrqbJ3/5fEjBivZdgYjALH7kIMuoWPputFME0P/1JCLZbyInKU/mttjzehDoEDIh0HI1u/d8VgkL+NnY8PdeF1MJYvDnYgHJ9biPNbcmOp7cYolBs0i9gEOvPWks9Jrp+hBJ9OLblI+Mn5Oew93YaqvLu/ezCyJgFhuz9ZYY22ESLq6dpGzA2YyzKBrKmli6TPOUmuZ2w97ejc/JULgmtjnh0iusarWino7TY+SQLSc1g1reqxW83/oVchky/fZvF9YqkcqqiXgFD3rbYJ7b0ab6UD5Z1KBwRjrRoVUytOjCgtxWaGQq0mnzwskfAiMV7iQkGsxQrkFG3fNhs9ZmJJwnGbuEJKk/9DfkSzDwBIwqXWbUxW+IDeot45D6L+HAwkLqAIfFfQy3dSSinmD3+dp1TZAuKZxvBo1PX0WjVjspBGX3WiLePICAIZAaBrBUwlCfzRsYL8CcXdbY95e6wiqlYA77G1qIs/e/JfQQX8NDjfximSA2fGX3PSWVkvYABoaesqdgvD0ceL8C5gQWXJ3jjOKJS3HiGc7WvNm0CluJ7SEK36uvp4OLB/wxUGchsEDAI4VR7Lfqzl4AznVL9xkycL3HZdOaXFi4kalxEQsBQI1xRtCCQLS4kEXcYoWPFuU538Ntcj2QZxqJcmWFcm2UBcWNTfQGef/6P+DTd8SMWcqwRpXvcRG6rkbvBEd7e7JFoph5xh5G6Vigyj+YyZp6rI3NTyWMW6bGaLiPeMu/KcuoqDlHUI2AQ4cRvBpasl/st/NoR+8f2qWy+E9OlFmh1AL9zNpRTuNZmQMBARsj5vui2PUSIfDNWogAl+jvguSrjwSCV3JOnkCs1+AYBOxt+RhxK3Ow5z7GkxdUxuN8eRqV/M8oiGrdZNai5RDkxyg8+yf2tHdFMET9N+voc423O0vrIlgTXi9TSqEqCD9HD1IYT8ninpXtzzHUf3cqlDMamXgEjJsiWIb1OU3+PLcOrqyfPXqhdU8p0c1Ck9MPCltd3+1I62WPvawKRtqVcx/P8m8pJZNJ0qLmM5+HqODeVVIKReKzuwoi387iyvK4iTkZ6BIyEE07tmfzptZhkmYEj7/GbvgXr5f5odXbxwmkQmgmeOO85Za1JJ3l6XMMV+LpOQWEFHu3GrBo1UU6x8gw+eZ+tHTVTmOJKeX1uPDZnW3NkSxtKRmX0WSPePYKAIJAZBLJawCDWl5V19JnqAXmbHeDJ5bgT+6SdiZIf0pix4glUmfIArxVmGQ7EnBmMvocyskPAiHQaj17DO0y+1IM9bQ9g4+bClCQuQSEn21Olbwwbj+oxp4cny4Ou07OUKjSzQ8CQ8cauE7r93rPUy4GRWp8Gl01oefhNRhk0YssrEcRTldHM6DVCwMgoOXGfIKACgWwRMN6fo1PFdlxteobgU+0SAnMqmyvh2c7m6Ay9QSy/0HzfYy72K5fihENK8DZzKo2Q5zOVx9LayrP7w4lLUCLfieA+tyamC+QnwECx5iw8tIPJLSsprT1k4XjbL2bYyMNU2u6MbecyceUnBh9MNY0qbzlUvww2jh+h0iQeeK9Kng888h7j9SzY8BfkbXmCl5c6USyuT88Pd8e490nek5taK71wnKyf3G3h/VWG6DdnV2htFjvfZKZxfKaSGDznGmG8QJ4yoQ67XzoxUGHfmMYv1oeVloZMdZVHS9dlrqcH81KqQGmV8cnfk/AhearYVIuSReC1YyCtRthRZJkPfypSYkrIKAtJ0DZaGIzgerSytjJtl7Jn5TCa6BUjDzG8uLWNKUOXETbtLmcGJaate3+mLeU6yDfa5Rhz14+NiuwuMt5dGkXt1tsU8TDyWS7g+vlZ1C2SlG0Yl7pXpvXxcCjUmfPB9iT3KnjLwXpl6HP3Y6ppVGN9l2OqPx1vwGR9IM7jErO/yMJuMqFOI37/dRmOF8ZTu1Q+Ffxq0ztgMl7tsUBzkNzcWZ6YZh2BLuNJ/l2T8T58uNaPKs32E0Iemhx8xpXect/gGEJe/Evh4k9ZWNOUxCW4kEM7JtOyktIqRhbujf3iYYw8XIntzrZ0LqMMhJd4ugl1dr/EaWDZ1LnIXrHXUpOB94EK43HyWUfdpBrQBwf6azVFngGXX9tzxDcxKnt0gC39LPpzXP43nbl4es6LE0glBG1rgcGI6yinWBnaLt3DymFN0CuWB2JecGvbFIYuC2Pa3TMMUuR5zuizJr1jKa4XBASB1AhkuYCBlDen+1Oj40HeYcTih/eZaZg0n7o8DvMyalWfgVf+ZuzwusgQFTIa/eijmx0ChvTJJsx0l1FtSCnOX2uLo8cCjJMMpeylLU20x/PLMEPuHtfjrP8OGqjk1ZkdAob8DM6DBfXMWFFoIdfPTsGscCrfirHB2A1vxKCLEUSG6nNYuJCobekJAUNtaEXBgkB2uJBEE7CnJ2aDThNWuC07HxxncJypf8J4vL/CQN0W7P1pMA6+O2mcMnq35AWHuxnQ+1S48paC1tg+Ok3fikkU5/C7zGrUkCXukoRi85auSrXSP/NPsB/BYQVosvoOZyYaJ1qAyN5wvJ0W3S/Iw2imEmE8SXpL8jXnQOAlbBKPdeHdCdprdUGRSCXlZlEawvXZLWm1zJVYjVrMvHyRBY1LKoWTKF929W/CELtf6H/oGtt7VU7ivxjKuR7atDsmd6opw+BrPuxsooozrYx3p7tSreNJwk1X43dvoiLTwlf9It1ZaGHKnIdxpZTrwfKl3TGqVJ4yRX/hJ2T8G/qcoMcBBAb64Xr5KCfd3gNVmObizbJacV8GGWYRS+CubpgPOaOwLEn45S9B8VwhhER+RGf0BW6vb02phMDwUp5uqUuVUS5yWxS6nA3Crq1SVoIP3JteG4vlcnEI8tSewcXzC2kSf3OsP6vNdZksz4OKKWsfP+A3Zb5d5U9+Ym9YE0V81pIDufZ4N02SzNXQc93Rbndc4Q5VbowjfhstE+Za1IPJVDdfzbP4sjQKUbz4rxQsWJCCBQpSsHApKlevTfM+o+lfr3SaAblSHVdZCBcGVafNvrfKP//SjJ3eFxms2Hh/fR+kL2xpqd2fazGAlg2rF7Uhz4P9nMw7HfslDch1bxaNGi4hcQnmpXTVapT++R+C/YIJK9CE1XfOMNE4UXkIPdcD7XZKF7Iyg6/hs7NJ6rFOPtxipF5DpZVVvhYcenKRXmWSfKzJXnOssy49Tv+j6KiGbidGdqlGrO9tbvxVhSZFL/L7ZfncrESX6f3Q/PsX+qybQR2NQHZ1M2fImWQzjPwlipMrJITIjzqMvnCb9a1LJYqqGXnWfNVCFDcLAoJAPIGsFzAUAYy4OM4K69/9+cl4Gn9cWUyTknEvnUgvNnWtx9hLBelx4C62NpXSjEcgRhOyQ8Dg/RnaVezA5difKDviDt7r6ya3CJYEsdFch/H+Mj5WXp5orZdswCS8D/gTrxf/Ij8uivs4wGeDDWN8R3Pi9yaKTHDKXy40impjYliO/Cm0Bcn7AP70esG/iYUQ7bMBmzG+jD7xe7Jvi1waRdE2MaRcykLkhwD+O+hRfxin87Vn8fY1jG6uTWH51JTF8ObPI8wfMYYd73uwfwVM7OXMiBMbaFyyNHqmepT82m9EMZGTERAChpgQgoAaCWSdBUYEDxYNYsqx29x++JqP8X36uRy1Grdi2PpNDNOPl75j8FrUiGG5d3J9pkGipUKkKyuGz8Duzk2cn8Ump5K3MnWatmT4mvUM0lX6KEpD7rB+zCgWHnkYF1NDeUte3c7MWrmCSW20414isQSfXc2KvcewPeHOh7iSNbSsaN9uAAuX9UR2YB7LDh7mwI2/EurNq9eOAb0HMG2SFc+3/I9Vew9y1kuZBlYev8OgwwC6dJvADBvdOMuPCLyPLWDirA1cDvoJnSbW1C4aitc9N0IrdWXW6qUMrVs8bmMUy7OTC5i2eh/HHf9KfDHm06FFt9Y0s5nKhJYpzduTI5EGb8O80hjybXvMzWGVVc7a8cl0i3jA4iHTOX7jOh5vMjAZSw/hRsAOGiY9uZClh0XSOqMIOD6X4RNW4/AiYRZBkTqMWL2VJf1NKar4jpTy+uoKZq+35+w5V+K28FBIn+ad29Ptt9n0LXiRFfPmsfCgNwkyV57y1GnXnQ660XjeOs3RO/LIJcpf7oqN6dWlC+PmDKOiyypmLt7MnhuJfy+k25hOgxezfmwpLs2fzrJNdnjETwfKUL/fKKYvmUEbuauK5CUXFw5m6IJLitgon/8VovH6+1wYp69C6jZlKZLgE8ycshMn9zvc8Y+fzfGTugK1G9bG3GYxU8qfYv7X9IFw7s1tQaMFD5BrGJAfkxG7sV/bAy3FUpYScmc9Y0Yt5MhDZVSb+LWh23kWK1dMoo12foWFReyzkyyYtpp9xx35K+EDLh86LbrRupkNUye0VLgLyUIc2bRkJ39cPs75R5EJJeYqV59ubcwx6zSB31qVUwg+kuBjjLLuw45HCgcayF2GemPWsXtpN0rdH4VxE6X1DfnMmHryDItblVEKRVEBHJ87nAmrHUg+xUaweusS+psW/WQtqf6sycD6EbcIAoLAZwlki4CheLy95fb63xj5v8M8yleLLr1aoJ/3FS6XTnAzuiFTN25mpnUFIV6oOHezRcCIus9E/bqsDS7JgGuB7GmSMlZTottsnuZ2vPyjy6cZtSIcGWdUn41PVOxoXiu2+jgwPJlVTgSO44yor3ohWG314dbwKqlWGvPsLItGjmbxxed85FfKVytB7LMg3sZqoN1xIXu2T8bUdyTVGuzgtaKEsvS/4sPeZiLXr4qjqNJlQsBQCZO4SBDIGIGsEzAy1r5MuUsSxhN3F7ze5aOygSG6FYtk80dFLO98XHB//JqIn4tTpUZtjCoUyHQXgtCzndG2iWKz3wV6q+J2kimw01tIBlnIIgl2u4/n82iKVDPFVK8sBRKsLtLbhuy4Php/29GMuGLJitl1yfX3G968fcvbt2959/Ytr14EE/z8OU8fOuL6d1OOPjlP94znv1VjB2N46/0A54AoShrVo3blgqnOY0nYE9xdvHiXrzIGhrpULJJFRz2S9wS4uuAfUx7zuvoUT6hWQojXbZxeFcLIwpSKBT+dPLLIYNzue/I8ugjVTE3RK1sgbRHwm3vWqHHoRdGCwDdAINsEjPi+x7zGzcEBl4A3/JunBJVNGtLUrCIFVPD0/AbwfTNNyBYB45vpvToaIiXM7yYXrroQ8O4/CmpWpWYTaxpULZTp35rqaH1OKFMIGDlhFEUfvlkCP4SA8c3SV2PDpC851NaAyWXt8N7dVOWUo2pskSg6noDsPU7Lu9BhqxZ7XbZjXfILX7pRbsytNwSNA3eZrVL0c4FZEBAEBIEfh0C2Cxg/Dmq19lQIGGrFKwrPBgJCwMgG6KLKH4eAEDBy5lhHeSzA3OIwnZ3cmJ80KlXO7O531auwa0Oo3mwXsX2v8sS26ZezuETeY0rLTTQ4c4B28aE7vqveisYKAoKAIKA+AkLAUB/brCxZCBhZSVvUlRUEhICRFZRFHT8sASFg5IChl4XhfmA12x5I0apliaXWG3YNHsEpo/14He+J5nflWpEDxuOLXYjGbaYBNZcGQcku7Lxpy2D9+IwzyW+Uht5jw8hpuLfdy46+VbLZ7Smnj4vonyAgCHyPBISA8T2O2qdtFgJGzhhH0YtEAkLAELNBEFAjASFgqBFuFhUtCdpAHe3xuCWtr5A1ex6eZkClL+QCz6L2iWqSEwi/PRHzBmvxU/x3GWp37Egrcz3KlS6Cxr8hvH79FwHOV7ngFEOjRUfZOcqEQsKfWkwjQUAQEAQ+ISAEjJwxKYSAkTPGUfRCCBhiDggCWUJACBhZglm9lUTeZ7q5BcsfxWXlKNKY+aeOMqthXJpW9dYuSk83ASlvb63ht4krOOz696d359eisc0oJk8bQSvtzA/umu7mihsEAUFAEPhGCQgB4xsdmHQ2SwgY6QQmLv/mCQgLjG9+iEQDv2cCQsD4nkcvse2yyCfcPn+DZ3l0sGxkTtUiwvLi2x9ZCWEBrrg+CuLZq3/I9WspKujWxsK0gohg/+0PnmihICAIfAMEhIDxDQxCJjRBCBiZAFEU8U0REALGNzUcojE5jYAQMHLaiIr+CAKCgCAgCAgCPwYBIWDkjHEWAkbOGEfRi0QCQsAQs0EQUCMBIWCoEa4oWhAQBAQBQUAQEATURkAIGGpDm6UFCwEjS3GLyrKAQLYIGFKplBo1alC3bl1GjhyZBd0UVQgC2UPgwIEDXLlyhfXr11OkSJHsaYSoVRAQBAQBQUAQEAQEgXQS8PLyYuXKlQwcOJBGjRql825x+bdCYOLEiYpv0Dlz5nwrTRLtEAS+ioCHhwdr1qxh1qxZ2NjYZKisXB8/foyLbqfa/RKJBA0NDdUuFlcJAoKAIPB/9s46LqqsjeNfu19bEYuSEESUshW7V107166127U71lo7sAtRsVZxVcDEABFBFCTEBtdgQRZmZ8b3MwPMDAgKw5De+U+599xzvs+5z73nd5/zPAIBgYBAQCAgEBAICAQEAgIBgYBAQCAQT2D37t1ygVWdX5oFDFkERosWLdDW1sbCwkKdawrnCARyBAE/Pz+ePXsmn++FChXKEX0WOikQEAgIBAQCAgGBgEDg77//5u7du5iZmSHbhiD8ciYBV1dX+TtogwYNcuYAhF4LBJIQCA8Px8PDQ76To1evXmrxSbOAkRCB0bt3b44cOaLWRYWTBAI5gYCQAyMnWEnoo0BAICAQEAgIBAQCSQkIOTByx5wQcmDkDjsKo1ASyJIcGIKAIUzBH4WAIGD8KJYWxikQEAgIBAQCAoHcRUAQMHKHPQUBI3fYURiFIGAIc0AgkCkEBAEjUzDnkouIiQp/yYuwzxSqUJ1qFYuTP8nIpDHvCf+3OFqlc+F2JGk0YSGvkWrpUalY3lxi07QM4we3f1pQCcdmEwLCnM0mhsiwbggCRoahzdSGBQEjU3ELF8sEAkIERiZAFi7x4xLIVAHj/XmGd57Nvc/p4V2A6v3t2dPKmV+GHua5WLWtIpjPPMae3lXJl55LZPdzJa9xHNadZV7RJM5OnJ8qvXZybFYdimpqDOJwbh/cxI4jTpz9y5e/ycv/KmpTNOolbz+XwtCuEz9370Gvn1tTu3wEZ/pb8GtxB/x2NKa4pvqQDdqRhJ1ncpuu/OEtgnzGDD92mS3dKn8l4GSDrmq2C4L9NcMz5iGrew3lUOh/idorZrOCszvaUkYzV8nGrUh47TiM7su8iE6SUj1/lV7sPDaLOppyWmrPWWuCV/di6KFQElmpmA0rzu6gbe43UjaePyl3LXsIGFI+B55n4xpXjOetokulFN5ApBH4nD6B+7tELy7JDy5/OWy7daF2qR9DLBcEjBx5+wmd/gYBQcAQpodAIAMJZKaAIX1lT70qw7gXP578uq0Y1LMZtU2q8mHbUBbcVn1t1Kb/HytoLArk0Z1z7He8z6f48yqNuEbAVgteO2/g175zuRShBFRrzVPuTzb4ARaWUbz2dmLezwOxD1WOv8JQNwJ3NaVEuueMhPCrvzNmxFxOBMjsUpDaIzazdcEA6leSRVeI+RR8i6PLJjLF3oto8lO2YkHeh0WjNfwaT3OigCGNxMfpHP806knDiqovoDF4zzfHYtFTJVWdqdx9tBprTS260m0vTTeQy+yfom01zS3l9mLfuLKkQyuWeEmUB9Xbz1v3AVTMvG5k4ZXERL32xmnezwxM7LRwC9xF03Q7LQ3M2dg3uC7pQKslXiitVI/9b90Z8GMYKQvnh3qXzmoBIzrkIlsXzWXp3nt8pDbrgzyYoJc0NjFubOJn22lWYxQ3U6FfUNCOA88u07+SIGCoNzOEswQCWUtAEDCylr9w9VxOIDMFDMnzbdhWH40npWmz8hR7JzZBi9JuxwAAIABJREFUq6AM8EfOdq5C57PRKrRrMM/7IQvNCwNSIh8dYUq3AewM+ELF+EV6ccI53EiLfjeVn/R+GAFDTiqSq8MMaGYfruCmGQEjmse7htB2uAPP5S3nwWz2TW4srk/Jr96lRLy5tIiunZZyJzauGzlTwBDzynEglr3c6X/nEb8nUiY+c3uiCfU3vFDOT63hXH26gya5KcxEMbrcZv9v2TYzHbyYwHWW1Jj88AcVMOKGHXl1GAbN7FF4rQpDNSBgaG7OigPXYVljMkorCQJGZt4lab1WVgkYsa/csF+zlRPX7uHuGcK/8o5/S8CI5dFSS8zmPIK8xSlbsSSFk9EmvvwbxusPYgo020vI5UFUztXhpEprCxEYyc18KdHBVzh4+BL3/UN4Ly1JhUpaaFXUolJlfeq1a41Z6R9kgqTVMWSD4wUBIxsYQehC7iWQqQJGyCas9cbxatB5/Ha3o6zi4f09ASOOf4zvMuqb/8arQS4E7bGjBO9xtKtITzflt7IfS8CI4uYYIxptfa1BAUNC+Pkx2HTYgSKwQ3cqt31WY1sspftAQviFCTRuv5mAHCpgxDxaR1vryVz9tzpT7volETAg5tFa2tWbgluUjEFRGq1w5+IMc81t1ck2Lib32f97ts089BKeb7Ol+mjPH1rAiLo5BqNGW1F4rXQLGJqds0qhPcFMgoCRefdI2q+UNQKGlM/Pn/B3GWOqF4/mxmgjGm+TzehvCBif7zDZvB13+ztwZHYrqiabJkqE/+/WGE/zo7F9MK5Dcvl2WBVzZ7WAER1yge2bHLjm5Yv/GynlDc2obdmcPiP7Y53nHifvlKJ9J5NM3BobiceqHnSacZGoGvVoaFadUnmi+fTxIx/eh/P6TSw2f9ziZG/ttN80whmZQkAQMDIFs3CRH5VAZgoY4qB1WNbcQqc7PiyxkEVWJPxSJ2Agfc3BVoZMrnyaoP0tBAEDzQsYkrfH6WXSgxMJ+3UAyz8CuT1O/zvbcmLwXdGQ2rPuUyGHbSGRvLvMlEat2CBTX0hewJD9RRTmxZWrT/mi35SWlhWRBw/lsl9us39qbZs5ZhQEDBlnTQsYmp6zgoCROXeDpq6SNQKGau9j8VlojvkC2QMkZQHj06XhdDrehRNbOlAhpY/mIn9+tzZm2qOG7Ay+yrBqP87X9SwTMKQfuLG8P73nXCBcvzndW1lhVLWIXKC663yCq2/NGNgvliMXm+H6ZAsNMynq8pPrKMxbOmG13YX9Q0wp/mPsJNKUW8gW7QgCRrYwg9CJ3EogMwUMkf9q6rf3Z633LpomegikUsBATND6ejS7uxzfw60oKURgaDgCIxqPWRZYr1DJ9YAJSx89YHbNVCzXP7kxysyO0+1zTg4M8dsLTG/bmXXeCZuSUxYwcqsPUI4rd9k/+9lWEDA0L2Bofs4KAkbO8nTZQcDwXWhOre8IGNLoD3zKW4oyye0biUcu8v8dG+Np+NTfRvD1kVT/cfQLskbAEPPi0M/U6n+FOsucOTatEeVV05eIw7m2vDvt5l0nuuIwrgbuzKRto5G4DjGgXcBygq4NobIgXuQspxTfW0HAyJFmEzqdUwhkpoCB6CPP33xBq3qZJF+vUytggDTqFaGRpaheqRh5UxIwJpbn8bF1/L77PPdf/kcpPXOa9p3GjN5mlFA8CMS8vriRrW7hJMqnVVCXnyePoG5+f06vWcKmM178XdiITpNXM6ebHoq4EdFbbh7ayu4TLjwI+UCeisZYWNWn3cDhdDUrydfPGylRARfZvcMBN99gnr8MJ7ZIRapU08G4wc8MH9aBmiVTeluREuV/li3rd3P2ThCRxWtgZdeNcZO7EDXLWHNbSCIu0V+vNYc+qMzesgO5ErKP5qlKsCfh1fHxzAwdyfYp5hR8fZGNW90ITwwY3Z8nM6JufvxPr2HJpjN4/V0Yo06TWT2nG3pKwLy9eYitu0/g8iCED3kqYmxhRf12Axne1SyZXByyuRHAxd07cHDzJfj5S8Jji1CxSjV0jBvw8/BhdKhZMlF1GvGrU4xr0Y1t/qplEYpiPXgMLSrmJ29JS4aMtebRtp24f1BJvChLaVq1ExNGNaBMUkNLPvDg5C7sj13kbsArIihJ5RrWtOoxmOHdLSmrYmLpp7vsWOdEqEjVW+SjbMMRjO9YjpcXtrNmuxO3Az+ST8sYm05j+W1sMyolnx8u/S5Hw/ZPnN9UwocHJ9llf4yLdwN4FQElK9fAulUPBg/vjmViMNzdsQ6nxGDIV7YhI8Z3pNzLC2xfsx2n24F8zKeFsU0nxv42lmYqYFJl20ldKOKWDh9AGsYkt05mCxhp9DnST+nmrjoJpVH+nN2ynt1n7xAUWZwaVnZ0GzeZLlGzMNbUFpIMmLOpFzBEGeuj0m0PEaFnNrDT/YNKQlLIU8SEAdMHYpL/Fc4bt3E1sYOGgjr8PHk4ViXz8i0fNa5ZFKdWL2fnBS9efi6MllF9Og+dyKgO+pm6tS6nCBjfd9Cy7SM2GE97iM2WYG6O1sn9ychVoGSJgBH7iKV1arHa6CiPj/ck2eIx0rcc725Mj1s9MlHA+MiZjtUZVPgoIcfbU+r7k0c4IhsSEASMbGgUoUu5h0CmChgpYku9gJG4iWRyYCz7iwm+Ixl2OOSrqxkMO831bZ3Rki8ipXzyPs7GJbOZdzxI5VhLtvqs5c2Itixyj0vLJf/ltWSlz02m1yyE6PlJJnXuyxbvWPLWHM3uzQPR8t/DlLE7eCTRpuvWvzgwyhRFygjJO1zndqDT8nuILUeyYkYv6mnH8OTsGqasvIJcLyhgRP+tTmwfapLk5U9EyJGRtOm3l6eKdXYeihXJg0R/AOP1/2TV6b8V3UxPEs+oG6MxarxNuTdd1qrZKp54TsMoFQEYSYFLP3lzfOMSZs87TiLCW31Y+2YEbRe5xyc+kwPGcqUPN6fXpJDoOScndabvFm9i89Zk9O7NDNTyZ8+Usex4JEG761b+OjAKUyVg3rnOpUOn5dwTWzJyxQx61dMm5slZ1kxZyZU4wBj134rT9qGYyFfWYkLsu9Jm3i1CXn9IJGIVKleZcoUgv3YvDl2aCYfmMXvBNq69UxlhrTU8vT8ZAxUxITb0BNO6D2ajRyR5DH9h3eph8r2zWydN4mAQFLMcw57ja+mhE7/5OdqfYyvnsmiFI49URAztkWfZUWYxPZbfVeETd+2SLdZz89wETFV3YGnIHWna/opuxYZyYlp3Bm/0IDKPIb+sW80w6zzc2zqJSXFgGLPnOGt76BBHJhr/YyuZu2gFjonBcHZHGRb3WM5dlVszHgzrb55jghxMKm3rshrTIPV8AGkek6yXmShgqOVz0stdORFFIUcY2aYfe5VOizzFipBHos+A8fr8ueo0Cq+VjhwYGTFnUyVgZIqPSq89JITf2MqcqbPZeSdSaZwCLTnx9hLdSn3C98+jHNwyn5XOykTQYMnW0DuMkm1fiPbHceV8Fq90wCc+SbOsIe3B2xjqP5HFt2LJzxcV/5kP45HH+GtTN6pmlNCaxN/lGgFDtn3ExphpD63YGOjOrylUMtGQu892zWSJgPHxLJ2rdOX9tlfc/EaZoXDHdhjNrs1l7xVYfqvymPgTgbev4HbvMcHPXvD3l7LoGJnTrEtXGlRONumJih0kRD73w//tv0j5zM3J7ZlbcBXnVtgmeSfMR/GqJhhXKprMhzKV5qTRvLjnzNmLt/F78QFpqSroGVpg91N7LCuo8UKX7WZM9u+QIGBkfxsJPczBBHKbgJG31P8ob/YL86f+hM7rfYwdsx+llKHDFFmFCRuVJ9C747Sp2oO/FC9nVWnfJIYrfsUo9f4ZYQrRoBBtTr7GufkTZtRryKonMqOXZ/CVIHbLwxM+cr6nHh0cZckjDJl2y4NV9WX/L+bZrrbUHH5FvhjVm3kPn+VWcQ8k6VuOdtKnz/mE6ismzPHwYLHKEzLqzm/Y1luGX8Ic0x/N2avr6FgpBu+dQ2k76gRvVeaf+gKGCP/VlhhP9008mxscJOxmPyqoPcffcbxNVXooAVO1fRNirvhRrNR7nikBU6jNSV47N+fJjHo0jANM+cFXCNrdXF4W9uP5nuh1cJSX0zWcdguPVfXl/y9+tou2NYdzJQ4w93yWYxUHmLdHO6Hf5zwKwnM88FhsqXwhiHRhkG4L9r9PGGByW0ikvNhpS7URHkoKSQQMyRsnhlh3Y/8r2SEVGerizy67kvLjP17oh0H7w3FCVeVBOHnY0yVORQMiuDJQn5YHFB2goK4h5YvVZezsIdjmdWXu4OXcUizYi9H+aCBne2l9++UlzfbKIPtL3uA0xJpucWCoONQF/112yMl8vEA/g/YcjgPDICcP7LtoKaJkIq4MRL/lARRkCupiWL4YdcfOZohtXlznDma5EgzF2h8l8GwvtBKiYlJlWyCtPqBzrJpjyiwBI30+J93co+7wm209limdFqPPXmVdx0rEeO9kaNtRnEjstNSsQpIxc/b7AkYEtzLRR6XXHtH3pmNqs5pnCT4hQcAoE/cf4qD1WBlMwlvhM1QEDPn/RXF9ZA2a7FAxWomyGLZfxKEtI6mT9z5rOjZmxs2Eh2gBbFc/4OrUmvGCZJqdUZpOyC0ChihgDbZGU3lguYHA2+PRzyQBKE2wM/DgLBEwoq4xooYd18Z44z3XLOX5Ko3mY2R+SpdMYeEf84gtQwex7Lgnr0QFqGBYC8NqWpSQfOD5Ew8evSlPy/lHODqvqUry+iQwP99iQq2G/PH1t7evqOepsxxf95nUTFYTkRLhbc+UYdOx94igpEzsqFGVYp9fEPDkMS8jKtBg1Cp2/T4QkxQTs2egoX+gpgUB4wcytjDUzCeQ2wSMYi23cv/cKAxljl3yAvvGOgxzlyrA1lzxGK8ZxsotLBEX6a3TFgeVpJX5LJdwz20m1e/PpVXL5dz/T/YBvxF/+J6n+YlGmM2OL7BXoAVHX16ml3x1n/hlukibgwT+2Q/tfGEcaqxN/xvxfSjckn2BzgyU10aLxWeBOeYL5dkj5T+dafd4tCpe4BAFsqGJMRPvJGxfKM8vlwPY0yI+oFAahuNPBvQ8Jy+NIf+pL2BEcX2UIU22v0k0CQu2Psmbi12Jf9dVY4JGcLG3Dm0TA2bJPTdmVr/P3FYtWR4HmEZ/+HK++Qkamc2OL2FYgBZHX3I5DjCyHCqWxtORSyxF2nAw8E/6aecj7FBjtPvfII5wYVruC8R5YGX5QjjWZwHm5gvl1VHiAXPv0ap4gUNW0zE1Aga8d7SjYk83ZSi2qoAhfcuJHiZ0Pxk/iYp2wOnFObokQAt3oEWV3rjIhgmU7nUa/8OdKS9faH/GfZwRDTbFLfDlP8OpXLuzksalZAfI9sLq03yPMvyjdN9LhBxqGScCaOyXEfaX8vZED0y6n5SLTrLqLR2cXnBOCQaHFlXorQTDaf/DdI4Dw2f3cRg12ISSjCFTr91hZeNScvEm0nUI+s33oCBTui+XQg7RMgFMKm1LmnzAJXr49FNzTJklYKTD56Sbu4jADU0wnnhHca+U/+UyAXtaxIdBSwlz/AmDnudQeC21IzAyYs7C9wSM2EfLsclEH5Xe+yD20WJqm83DP8FXJBEwCDtAfa2B3Fb4kqQCRjSeM82wWqmysjJdiLfHPORVzmUxU56zqGW1guCENkp249RTR36Kv5c15qaSaSh3CBgiAtbaYjTlAXXWPuXuJIMfavuIzKxZImDIEqGPN6WRvS6rb/3J1NpqruhFwRxfvZdQHTs6tG+McWkV9UkawaNDk+g82Ima9g9wGlQ9ZdtKJYjFEll8MOe66jO00GECjrZJ8qzPS76C+RNth1XeFlI+uM2ieevV/G03jdWrZ9HTvJTyWMknHjosZ9r0NbjrzsX57FwayN8zhF9GEBAEjIygKrQpEIgnkNsEjMRlVCO41FeH1keU6kTVCe48Xl9Pub3jq8VLYVo7hHKhZwXyIuHTI2dOur6mnF1POur6M83ElrXP4+GVH4xL0G7s4vNDhB2oj9bA+NfAoh1xen6WLmU/cq5bdTo5JYTwWrDG/w6TDWVKvgj/VXUxnvFIMR9L9XLmWfwDK/bhfMxrL1Iuvot0wOmlysJYo1VIInEdrEfzvcrtKLJOxUVFaFbAKNzagdALPamQFySfHuF80pXX5ezo2VEX/2km2CoBM9gliN1KwCov2kXp6PScs13K8vFcN6p3ckJBeI0/dyYbykUqkf8q6hrPQEG4VC+cnx2lTRoXud8SMESPV2Jdc2a86CIrZDKVu36rsU4I9Pl8i1+NGrI5YSWex5J1AbeYaCDr4dcCRrlBLgTvlZUJlv1EPF5uQc3ZjxVzpEBzR95e6Z4OUSk595cB9hc9ZqV1TWbG632yCi9T7/qxWgmGW78a0VAJBst1AdyaaCC33VcLt3KDcAneq7jfRI+XY1FzNgoyBZrj+PYK3ROEI7UFjG/4gBqvWa32mDJLwFDf5yQrHKWFe+xD5pvXZpFCMSxCB6eXKqKVJquQZMCclenez7dhW300ymK3qmVUo7k7JXN9VHrvg4wQMEr2uMCzY22Ve/MjrjBAryUHFfmTitLh5HPOdS2b4e9auULAEAWw1taIKQ/MWf3kHlPV2bOZ4aQz9gJZI2CA9NMdVvfqxMy/8tJg4Aj6tm9Kowa2mFUtnoJIoA6HSK4ON6SV90IC3Ufw/eIyCTkwHAg53i7VOTCk784y0LQzFxvv5e6RQeimEDAiCtlPX9sh3O/ritf6xhr+GKIOn9x5jiBg5E67CqPKJgRyt4ARicsgXVoo9wdQZbw7TzZ8S8CoysTbj1ln+7USLw5YQ12jqfgk2K5cdzbZD0U//iHx2X02PRZ5EbfrRJcZHn6ssCxMbPBRZo1by5Ww/2EzbDVrR9SJTyb6Gc95dbBarKz6oRQwJIRuq4fOaJVtC1XG4/5kA/UUXdNkGdWkL+Zxg8zT6DBh1/tQXu35+nUERtWJt3m8zlYpIiW0LQ5gTV0jpioB032TPUOVgJndYxFe8dt6dGd44LfCksKxwRydNY61V8L4n80wVq8dQZ34bK2fPedRx2oxCsIaFzDEhGyqh9445XIH48X4PpiDaUJ4Z8wD5tSqw9LAhIHmo6F9KDeGVE6VgBHwuyVG05Rbe/LbOfLWpTuaXRpo3v7ikE3U0xunshA0ZrHvA+YowfBgTi3qKMGQr6E9oVeHIAtQ+u7CLeB3LI2mxUXkyH757XB860L3BDBqCxjf8AHpGlNmCRio6XPiMKaHuyR0G/V0RqP0WlUY7/6EDUqnpcEyqpqfs7Lxf1PAyAIflR57yMaTKQLGV8IVpOjn1X6WJH9ibhAwRAFrqWc0BS+zFTz2nIHxD5iiIKsEDPmskn4myHkba3edwuXmHZ6E/0fe0vpY2tjSqF0/Rg5pi5EyA7waMzjuQ4TF/n54Pfgtha0fqs2qI2DIonjqYbaqNmf97GnzVYZx1falfLw8nJodvZnx8BYT5R/UhJ+mCQgChqaJCu0JBFQICAJG0i0kOky794hVcUkUEv2irg7DoJk9YSr/+78KWhRNLgIvXyV6HL7KH02Slu8QEe7tzLHDR3BwPMONkITsDHGNKgWMKG6MMqSx6pYOo0X4eM/FTLHvUZMChpTX+5pR7ZfriTLWY76Wp56TEiWrTNsN9LWAkWibjGpjUVcZZtAM+8SA0UoeMJV6HObqH03iIxWUDYnCvXE+dpgjDo6cuRGiyH8RD1jDERhRXBtuQNNdKp02X0ug5yTlHmbRY1bUqcksRU4AkEUCPV9fLxsJGJq3f9S14Rg03aVyv5izNtCTSYrN3SIer6hDzcRgcH+8Xi7SpXfhltrtQV9vIfmGD0jXmDJPwEh8j6bW58SdlR7uUTdGYdh4O8qNaEYs8vFmrtJpaVDA0PyclY3/mwJGFvio9NhDNp5METDEwWyw0meiMpEGJbr+yfOTGV9BIecLGGIC1tlgNNmLmksf4TW7ZpIqbWl74ubUo7NUwEgETcLnV77cvnmLWzcu4XTACS9JfWaddGJxy4rfjMqQRgZy84o7jwKDefbyI+KipShbSR+L+g0o79yJhocyUMCQvmJ3QwPmW13CZ43N9ysBRd9jmnkL3Gc/wX2UjgajTXLqDNR8vwUBQ/NMhRYFAgoCgoCRegEjwrkXOu2Oxe/nB/I14cibq/ROTXiCNBK/U2uZP/93jvtGUdBsIMtXTKaBZ2/qz49LWJlYwIjAuWd12jlGKGdrrd/xvz8FQ8X2Sk0KGCAOXId1jck8UL0/1N6fntBIGgSMCGd66bTjmGLHTz6aHHnD1dQBJtLvFGvnz+f3475EFTRj4PIVTG7gSe/681EQ1ngExtfblLDcRuidkcow0WRe7ssPdiF8t102EjA0b/+IS33RaX1Eeb9gybbQO4xUxM+KCd5ghb7qqkdlW1Z6F24ZIWCkb0yZLGCk2eekX8CIcO5J9XaOKL1WLX73v88UpdPSoICh+Tn7XQEjC3xUeu+DTBEwpG/YU1+bIXeVD4/iXc/x4mSHVIe/q/taluMFDHEg62xqMNnLhMW+XioRauoSyZnnZR8BIwm/z37sGmTH8CsNcfBzpGcytValEd7sXzCDJVsuEiQqhpZedSprl6dw9Fuehz7nxfv4LNzGS3iUUREYMd7MrWXBEkWkZ+rmge70e/iujM+7lrpThKNSSUAQMFIJSjhMIKAOAUHASL2A8fnmWIwabVFJKpg0JD55C0jCXVjUszuLrn6UH1C46To8zk/EtGgsfkstMJ2TnIAh+7Jfg6a7VDK/G8zhgc9iaitKaGpWwED0mNX1ajLdS3Ucpqx4fJ8Zase0pkHA+HyTsUaN2KKSz9J4sS8P5ph+O5u9JByXRT3pvugqcsKFm7LO4zwTTYsS67cUC9M5GShgRHNvuik2qxU5/sFiA0H3xqOogifyY5mFKb8p01hgMMeLp4stspWAoWn7f1X9AAs2BN1jvBIMfsssME0MBi+fxVgUTl8kgHwGq72FJOUIjPSNKfMEDPV8TvoFDFnUTY2mu1QqIxkw54EPi5VOS6MChqbn7HcFjCzwUTlCwJA8Y4uNLmPvK58dlcfexH9Tg6+3CqrzovKNc3K6gCH7cGBbYzL3DRfw8OF8an2v2qaG+WWX5rKtgCHbYfL6IG0MhhCzOYTrg2VbP1V+0Q9Z2cqGmV5mjFi5hMkDW2FUMqHKWPxxkk/cnmdDk5ODeJBRAoY4iPWWJvxuvYdDg3VSmQQ2L0Ur16K2TnENVzXLLrMqa/shCBhZy1+4ei4nIAgYqRcwpK/30qTaYG4mFAWhEK2OhOLcu2LKzl8UwOa2FvzqmlAHU5/Z931ZWkemQnxLwJAQstkWvV9Vcitoj+K6/1YaFU+YlBoWMJDy/twAjDodVpauJA9WG57iPl4/VQ9E6UcfXIMq0tSqQvzxaRAwpK/Z26Qag5WAKdTqCKHOvamYYqJsEQGb22Lxq6u8TK3spz/7Pr5L6yAnnOECBnw42w2dzsokol/nwPBklqkVKxQp+kvR83wIDu1k1WS+n8TzezkwpBGPOLXHgdt/l8CsdV96NamsZvlCDdv/w1m66XRGkb+Wr3NgeM4yxUoJhlI9zxPiEJe0LL0Lt4wQMEjXmL4vYGjElmr7nPQLGJKQzdjq/aqS90SbUdf92ap0WpoVMDLAZ31zC0kW+Kj03geZEoERk9THFcDu0Asu9/3Gs1FD71Y5W8AQE7jelhqT7lNjnjcPF5rLn1s/4i/zBYxoPBf1ZmW5VRwYY/ztZ2bMA34zs+LIz7cJXmmlYh4pbw63p8aQj8y+eYWZlikJAZmRAyOSq8MMaes3H79ro9D9wcrwZsd7RhAwsqNVhD7lGgLZRcA43bEyXf5MWILK8Bowx8uHxbJPsSn+3uNoV5GebgpFgcRVSNRJ4pny11dEAaxvYMwkz/gskrLinw038dhtbJKa7VF426/Fw2YK/cTLMKu7jCDFGGzZ++YWg7RkK/JvCRgQ83A+tVWrkORrxN7nVxmknbCaj8RtqAF2u8MVratfRjW+CfEz9ve0ZJCTIp08VJ/AdZ/1NEqaziOJXcRvnZnZvgsbJDO4676QOvI0ImkQMBARsL4BxpM84xOhygGz6bEbYxV5E+IuGuVtz1oPG6b0E7PMrC7LlICx3fuGW4O05KJS2gWMaky6/Zi1tkWRfn7Di9iyVC9T8JtlVKXvz9HPsBNHE5BVncjtx+tQ5IGNjM/tkWCm8oNw9t9Lm9KykaRTwIh5yNJGdZnjmXAPlKTlBnfOjTdRT8TQpP0Lv+dcP0M6KcEkSZAre+EyoJm9AgyDnP3ZGwcmAwSM5G2blhwYSNMzpu8IGBqyZYzXb2r7nHRzj3nI/NqqVUjy0Wjvc64O0laIvJFuQzGw243Ca6V3m5om52zR71UhyXwflV4BQ/RkBXVMZqFIwZO/GQ5vXemZkOxWjTKqJbuf55mjsjqC9O1BWlQbgFt8qWgKNGbnU1eGVU/yJToD3pxytIAhDmS9bQ0m3TfgNy8flnzzfScD4GWjJjNfwHjP8eaV6BW9keCbI/nWVJW+O0lXvR68XPYUz3F6KtRkH5GMafFwOc9uDEArRZ7ReMyqRYNTQzIuAkP2XnRrAqZNz9LN1Yt1jTRbaD0bTZUc0xVBwMgxphI6mhMJZA8BI4yDDSsx4JZSGABtRt/wZ0tDRbhBMnjfcbSJFn2uSxV/M1v1BM9pRvFJsCK43F+PVoeUi/Gvwlo/XaB79fac+CehiW9dV0rYyV6Y/Hw8bquC/FcI27nncZrTnEqyRM6xr7i0bACDHU3Ze30D1vf7J8kDUIpujo851l0LcfARRrXuy16VxXeiF0NxMFtbmDDmmij+WgVpvNmPy2P040qEBu2kY+0RXPqsRFOi6zlCT3Ygbgmo3k/68Rq/NW/BigdiRQNVBjlwY3tPqicb3irhg4c9E/uM5oBoAA4JJ6ENAAAgAElEQVTXd9CzWkJW609c6F6d9krAaI++gf+WhiRnWWnYSXqZ/MxxJWAK2c7lvNMcmscB5tWlZQwY7Ijp3utssL5Pf53WqFTKpVQ3Rx4f646WOJgjo1rTNzFgzj9zRB78IPtFXWO4QVOUOTiL0t4hmLM/58F5ZBPmVT7KtYUWfD7aBK0+11HMNLNVPPGcRly1u1ger22BxZSbyC2Vvyn7n7swoFKc0CR5tpV6umPiKzMUpflmby6MiSsVKhMwbo4xpNHW1wrWZQdcJmR/C0UZ1Scr62IyU1lqN18zB8Jce8qrkMhK7daqvUhZZUXWSslunA46QWc1y5Ro0v6xj9fSwmIKN+PA0HT/c1wGVIpbzEqesbWeLmPiS1YUbb4Z7wtjkFeXlZG5OQbDRltRkCk7gMsh+2kRL6SJnqykrslMZYncfM1wCFNZmKXStkXT5ANA/TFJCNlohd54lSwzNrt55T4YmSapKVt+nacjDT4n3dzFBG9tgcmYa3H3AlCw8Wb8Lo+Jq9YkCmJnx9qMSOy0OBd6kg7pcFqanLOSkI1Y6Y1XyQVkw+5X7gyOF44z20el+z4IP0brqr24lGAQajDP+yELzQuD9APuq3vRduZlFI9AarLcz4uZJgk+PBrPmWZYrQxRPlAqj+Cyz1ZalI4T4v03NKfWxFsk6BcVfznPI/t2lE0xck69Z1NyZ2W9gBGjUk2pNusCPZiYRHBPabTiwPXY1pjEfb2ZeDxajuWPGn4BZI2AoUUP17L03HeL/QP1khf9JWH8ObY+HXeXZ53v9SQVO2J5ON8cq6N98Uxp+4/kI3fWD6Dz1D8Jz8gcGPJn6htODqhDz2st2XfNnn5639iPJH7LjQMOvGk8kh4GP/DE05wr+qolQcDIQLhC0wKBrBcwxLy/vZ4eLabhmrggB7qjT+Gy9id0UvCtkneXmWjVik3PlXYs1c2BRw490ZaFz0U/ZHn92sx+qPx7gUbbCHAdiY48vE7Cx1vzqd9wKf4qU8F0/j1uL7BKdoEte0CcGlGfrrtDE0+eAhUxMi1PTJAvofnbsuHaCcabFUXyfA+tjYbgEqN6eHnMrMoR5vuOajaF8LymkvThfw3o0c6Mn1Zupl/1/MQ8WkMb66lcSwhOKWjB0KWTsCvsze7Fm7if5wufwhJeG2URC6YMXDSbUYN7Ur+i+jGE0ghPNg3+iQlOyr4VtxzKwvmTGdy+JqVlH9akUYTcOsOBTctZ6eBLvoazOOa4iLaVlNeVfLzF/PoNWZoYMPduL8AqWW1KwptTI6jfdTeJCRegopEp5WOC8A3NT9sN1zgx3oyikufsaW3EkMSAKW9mRbkwX95Vs6GQ5zWVvCX/o0GPdpj9tJLN/aqTX/KaQx0M6H9RJfonT0X0tSN4Xmwkl++spUnxd1ycYE3bLS+URizdgxN+R+imFf+FURTK0RF29Nkne8lXFZpi8VvdkFrTPZGSB8PhJ3Dd0jVufsqrtz1iY6s6THRXsWHt5XjfnIm5rFyu5DXHepjSy0mR2RQM5/HAe6E8F4rIfzWWxtOVpUTlrX4jiiiVLk9T9gcRoUdHYNdnH3IyKovZWL/VNKw1HU8p5DEczgnXLXRVguHRxlbUmeiuWBRBbZZ732RmHBheH+uBaS8nlSShhsx74M3ChHwLqbFtqS9p9wHqjknyiiPdatL3jHKpSIXBOD/ZRZvSeTVmy3T5nKqx6ece84g1bayZqnRaWAxdyiS7wnjvXsym+3n48ilMxa4FMB24iNmjBtOzfsVUbVVLbhprZs5KeHWkGzX7nlFZ0FdgsPMTdrUpHR9Fkok+qk85/NN9H7zBoZsRvc9EKrDlqdaC/m2rEnH/Iq5visKrIJR/hYod5rB88nD6Nq9GIZIRMAqUoIJlH2aNa0mJpydYudCBpwnfH3SHc+bWVjol+MZU+hx1D8tyAUMczLYWJoyWf2iozK83nrDxmx9eEkaq3D6SYmUudaHkwPOyRsDQps9TPUqFfaDW6MUsnDGIxtoJi34pkU/OsG7ODBafeEmDlbc4P732VzldYv030s5yCm8H7MFheW9qlYp/J5BEEOB6iHXz52EfasOopo/Ycr0Ne/f0R6+8ARZm2okr2EkiCPZ6yIvPss8kUbjP/JnFhZbguNA60TXz5CtOtdoW6JRIPrpJGnmPVV1aM+t6ebrOXcPyce0wKpXwTiYm4sUj3C8cYceGP3B6XJ1JV2+ztrEQrZERt4wgYGQEVaFNgUA8gawTMMSE7OlF2+nnCfg70eo+sW3yl6KKeS/2uWyjuYqPjX6wgEY2C/FSWfclnFjAcjEeF5qyo14TNivyDiibLWE5g4tuCym5zQ7Lae4kd/Xi1Rsz9vB5VjRIZpUtesWFZaMYs/gcz5TBH/ILVGw0no37VtFDoXzHEmg/kJbDjiVakOfX68xvf2xkusUt+pv1Qbk+rUzXP06zZ6wlJeVfr6R8cF/LsD7TcQpVjVApT/M5e1hQeDpN5sQFBxfTNqGWmQmGNczpMGkmPfXTmQ1M+pnA838wf8FaDnv+rWKX/BQvVRTRp3/kX1mL1ezKhFmzmdjbivIqmkms3+/YWU7DPXnANB57mPMrGiQjFIl4dWEZo8Ys5tzXgBm/cR+reii/lsQG2jOw5TCOqSoe+fXo/NsfbJxuwa3+ZvRREQAqd/2D03vGYhkHmNjAPfzSZihHg5V8i1mMwN5pI70qPGJ+QxsWqUSjKEAUs2O7z1+MSNhsKg7n2sYpTJh/kAeRZanToQ0mUl/OX3jIp1KWDFmyiVWj6lE24f3mzVG6mvbhrEq0iaJtrb44P5zP0+4WjFMsBJUmKKDXk31uh+mjHc6pkU3oaq+aevzrxIlqObx02l95TTHh1zYyZcJ8Dj6IpGydDrQxkeJ7/gIPP5XCcsgSNq0aRT0lGI52NaVP8mDo6/yQ+U+7YzHumiLvieJaBfTouc8Nhz5Vv29bnS/4/a6mDyCNY4rxZlmrZvx2Q0WISuh0la7suX6MX6q+05At1fQ5o7S58LNmuEs/uLN2WB+mO4Uqt4MB5ZvPYc+CwkxvMiduS0MxbUxqmWFiWAPzDpOY2VNfva1PCSzTNWdj8F7Wima/3VARxRRGouue6xz7JSE5Xib4qF3dePpLLY3cB+I355nbuz8rrqk6myLUGbGNA7ML8at+b9wkhSmno4+erh66OlXRbziS2UPNKZaMgFHyZ0fO2Dkw4NfjqHw/oKLdLHbuXUAnRQSeWp4nTSdllYAhCnFizeaLPLh9jmM3VT5ClLWia9eGGJu0Yez4dlRO6TuCOIgN9QyY6FmNyXces8bm69LtaQKRww/OfAEjErcR1kytuA+HBheZOn4JpwL/o1CZqlSvWIioV8G8/kdKIaOuzFy+nGk/GVEs2YgiMW8uzKP/0OW4vCmBtkE1yuSNIux5KO9iylF/xGLWLBlIyV1WmM6Oz+RdrBUHApzpr9gODNGec7CyWopKru8ULJoXiyXe3P7NLGVfGRvKnysnM23FSR7/CwXL6aBbRkxY8Es+yQJri+vTrOdoZs4dTRudH3veZeRtIwgYGUlXaPuHJ5B1AkbORy+NCuH25es8fP6RL//TxqBOU5rWrpBMDXcp0aF3+MvVk+fRxalSuymt6+tSPP5hGPvandNnPflYqiYNmjTAtFLhr5OCij/i53qBG4/D+a+EDlYtW2NdtTD/+P7F9b+1sbA0pWoKinz6SUuJfnWfKxev4R3yhrDwf8hTpip6+jUwNLWhia1yLOm/lkoLsgiP25e5/vA5H7/8D22DOjRtWpsKCZHNqodGh3LnL1c8n0dTvEptmrauj64SMO6nz+L5sRQ1GzShgWklCid9EYl9y8Nbt/F9JaKkniVNbPVRG6foPY+uu3DX/xX/UIrKJrY0b2xCGfUDYr6DVcynUH+evbzBnA6j+PNLN84+O0HHdITkJ76gpuwv4v2j67jc9efVP1Cqsgm2zRtjknFg4oahSdt+ZQlNj0lTttSAz0n3zSzmo58rF248Jvy/EuhYtaS1dVUK/+PLX9f/RtvCEtOqJciYLAmamrPfgZCZPiq99pBEEHjnOnd8niOqUAvbBtYYVyxM3tjnXLv5nhoNalPpK8cou+jXERgle1zg2bHWFHkXwL1bd3nysQi61i1oalpG7QgadYeXVQKGuv1VnCd+z8Pr93j9RYu6TSyokGHPh3T3NFMayHwBI8mwpJ95fu8v/nL359WnL5TRMcLE1ALrunokLSqSLJCYV9y97Mb9x0G8FRVHS78Odm2bYJQQkZEpFJNcJPYtD65c5Ibvc97FFKRc5WromdajibWu+u83WTGOHHpNQcDIoYYTup0zCAgCRs6wk9BLgcD3CEhe7aOV3i8Ej7yB7x/J5xj5XhvC37MHAcGW2cMOQi++JWC0lVcLyupfjhUwshpcNrt+lgsY2YyH0J2cT0AQMHK+DYURZGMCgoCRjY0jdE0gkFoC4hccG1SPof6/cP7SYhrLk+sJvxxJQLBljjRb7u10MhEYSaqQZOXYBQEjK+lr7tqCgKE5lkJL2YOAIGBkDzsIvcilBAQBI5caVhjWj0MgOpDD4zoywacrx/5cgl35jAnK/3GAZuFIBVtmIXzh0skTiObeNFNsfn+m+HN+OwfeusRVQsrqnyBgZLUFNHN9QcDQDEehlexDQBAwso8thJ7kQgKCgJELjSoM6cchEOPLmi59uVhnEdvnd0FXqIaWc20v2DLn2i439zwmgB0dajNStdJTyZ845HOcvlWzPnGDIGDkjsknCBi5w47CKJQEBAFDmA0CgQwkIAgYGQhXaFogkOEEYvnwVkRJrYxKhpjhAxAuoCAg2FKYDNmLgDhkFx2thnPxQzL9KqpL/W7Tsd81CpN0FrxKz6gFASM99LLPuYKAkX1sIfREMwQEAUMzHIVWBALJEhAEDGFiCAQEAgIBgYBAQCCQEwkIAkZOtNrXfRYEjNxhR2EUSgKCgCHMBoFABhIQBIwMhCs0LRAQCAgEBAICAYFAhhEQBIwMQ5upDQsCRqbiFi6WCQQEASMTIAuX+HEJCALGj2t7YeQCAYGAQEAgIBDIyQQEASMnW0/Zd0HAyB12FEahJJAlAoZEIsHAwIA2bdqwbds2wR4CgVxLwNLSkvv378vHlydPnlw7TmFgAgGBgEBAICAQEAjkLgJfvnxRDEh4h8m5tk2wo2DDnGtDoeeJCSTM6REjRrB9+3a18OT5ourhUtGEWCymQIEC9O7dmyNHjqTiDOEQgUDOJNC8eXNcXV1p3749hQsLJQxyphWFXgsEBAICAYGAQODHIxAWFsbNmzepU6cOurq6Px6AXDLiCxcuyN9B7ezscsmIhGH86ATevHmDu7s7M2bMYMWKFWrhEAQMtbAJJ/0IBIQtJD+ClYUxCgQEAgIBgYBAIPcRELaQ5A6bCltIcocdhVEoCWTJFhIhAkOYgj8KAUHA+FEsLYxTICAQEAgIBAQCuYuAIGDkDnsKAkbusKMwCkHAEOaAQCBTCGSmgBEb8ieHL73iP3VHlq8Mdbt0xarsF94/uszJY8c5cfYBumtc2WpXQt1Ws/F5It77XeX0iZOcPuNG7OiL/DmkGvnS0WPJRy+ObdvPxTvePH2fj3LVTLBt1ZkunZpQs9TfOI6bz7/TtzJQJ386rgLi94+4fPIYx0+c5YHuGly32pFlFhK9x+/qaU6cPM0Zt1hGX/yTIdXSQzEejSSCoFvOnDl3Hue/PCi58AbHOpdW4SbmzbmZ9B27myDjaZw4PgvrLIOQLnMKJwsEBAICgWxJIHsJGCJCDoxkwKZI+u07xGjjQtmSWXbslCBgZEerCH1KDwEhAiM99IRzBQLfIZB5AoaUN3vqoz3kbuIeFShCsUJ5EUV9Vgob+YpQvEge/ouOJlaqenhVJlzaR/kNQ1lwLgSx/E+l6OX8jKNtSuYqW0s/3GDZsOEsd3pCdPzI6mwK4d5YHTUFDBGhJ2fSd+g6bn0qiEHzbjQ3Lc3nQE/cb9wlODI/ZSsV4f2bEoy87s+2RsXV5BnB7aX96bvgHCFxBqJUL2eeHW1D5ltIyocbyxg2fDlOTxQU2RRyj7E66REwJIRfWcrEJQ785ebHe/ko82Pn+BaX7mVVuIVxqLE2/W/IJrEWw689ZUdjdbmqaQ7hNIGAQEAgkIsJZCcBI/bJH7SpM4GrMbrM8PBlhWXRXExes0PLTQKG9HMoHncDiSlrTgPz8qTvc5BmOQutZR4BQcDIPNbClX5AApknYEgI2WSN3jgvyrWaydpF4+hho03hvDLoEVzsrUNbh09yCyRaqIs/8eSvPaycMYO9vmUY6hbIrqZFeH2gNboDXRDlUgEjYSpGXh+LSZMtvErKJY1z9bPHPOrbLMbnS2V+OXmHnV0rKx6q0ggvdv7ah7EH/ZFQiDYnX+PctUwar5D4cMnrA7TWHYiLKCsFDAVFro81ockWOUUNCBgJ7UoJc+yMfs8/+ZysgCEieP9QOo514GPdKRx2WopdGfmEF34CAYGAQEAgoAEC2UbAiH7IimZWzLonizEVBIy0mjY3CRixfkuxMJ1DcOuTvLnYldS+TX323szkhc68Eikr61DEghm7ltBYI1+AxLw4PZ8Zux/yj+QLeYpZMst+IQ2E7yppna6pOl4QMFKFSThIIKAegcwTMEQ8WVEHsw0N+OvxTpqXUu3vNwSM+MNEgRtparYA3bPBHG5Vkki3Iejb7eFdLhcwxMEbsNKfiHe6BIx3OP2kR7czUeRruJvQa4OpnHQdLf3ItWn1aLo2AIs/grk3Tjd9Xw0i3Riib8eed9lBwBATvMEK/YlyihoUMCDaYzqm1qt5lqyAoRQ6QBAu1PNQwlkCAYGAQCBlAtlDwIji3vymtD8Qyb8hT/ksCBhpnrKZJ2CIeHFxNwduv0WpE+Qhfykzug3rSs3iyme1OOwGB/a68PxfKQmSQp58JajRfgh9LVW3iyYerroCRkzAYZasucTL2LirSf5256hzWfa8vkX/CmlGmswJEsKvbmDpfh/ev7nO0cuVOfzmKj1VA0c1cRmhDTkBQcAQJoJAIAMJZJ6AEYP3XEu6vduG97bGJBZ8vy9gIHnOjqYNOD/Dh1OdShN5dRgGzewJz+0CRshGrPXG8yA9Asbnm4w1aoQsAKFIeyde/tkl+S8Cnz2Zb12fvW2u83idLekKfo28yjCDZtiHZw8BI2SjNXrj5RQ1KmDEeM3GtO5ygr8pYGTgDSw0LRAQCAgEfmACWS9gSIm4MYOGvf0Zv7UmqzqvJEgQMNI8IzNPwPjE9Tm9Gbn5Io8jK1PTrBwFyEP+MjZM27OZXtWVGz4+e61kwGgHgmOk8CWG1w/9eV/Zmr7zD3BguFGKYxQF7aB7hxW8bLIT1x0t1N4++9l9HEbNPFnxQlMChrLLUddHYNjan/UvBQEjzZM1lScIAkYqQQmHCQTUIZB5AoaI4MOLcTKYwRSbpPFqqRAwEBPquAjH6tOZalNcEDDSYuyIy/TTbcXhj0DJnzjoc5x+VZPblSnhxe5WNDo3Ge+THUkUJJOW68mOFQSMtBITjhcICAQEAgKBNBLIagFD+uEK4+oNInzRHfYYb8GizjJBwEijDWWHZ56AIbuaCL9lFtQ50A8v79+oWTAVHf58i19N2vF0fQgXu6V2U0gq2v3GIYKAkT5+WX22IGBktQWE6+dqApknYHwLY2oEjMTnJxeBIY0MwO2cC96v/qOskTVNm9tQvVjyofvSmBfcPv+Acm07YVg0lhfXT3Dq7ke0W/alS+3SiRJlSmPC8Pe8i8eDQKLKmGHToB4W1Ut8I5mmhE/+t7ju+Zig17GUrmGBlY0lJpWKfnsjgSSCgGsXcHvwkpjSNbBq2gIr9mCb3ggMkR/LLEz57XEcw2J2K3A5OQ2bUl+zkYS7sfNcafoPqZ0kSiaBfyzvA7247e7Bkw+FqWJYm0Z21lQunMS+yQkY0kgC3M7h4v2K/8oaYd20OTbVi32DiZSYMH8873rwIDCKMmY2NKhnQfUS307AKYkI4NoFNx68jKF0DSuatrCCPbZfRWCIPgTx9FU0CXli8xQsh16NShSVYYl9R2DgW/5VJJHNQ6HyehhoJbZhqiIw5HZ15ZVBe+yqJn1Tks0VN5wfadGxmynFEfPB5yKnrjzmcxkT6rdsgZV2UriJWUsin+F16zYefu8oomeBpXVdTLSLqZnsNVe7O2FwAgGBQC4jkKUChiScc8NtGfvfOu7s7UIpn98wEwQMtWZY5goY8O6oHdXGV+fPoL00T011sPcnaK07CaOLj9lYv5haY0zrSYKAkVZi2et4QcDIXvYQepPLCOQKAeOCHwvezaXHcHt8Y5UGymv4C3vPb2OAfnwpM2kUQVcd2Lt7HweOXSdU1IBDb05QemVrflrvE1cFpVhHHINP071CXpBG4nt0PuPnOfFOqwaV8r7l4XUfwoDKbRZwYP8c7CokXkzHPjvB7KFT2B2oR9eBXWhULQbPg6vYci2aur8e4cy6n6j8VfCDmDC3NYweOo/zX2z5qX0j9HnKlTOe/K+1JU/sj/MyPVtIEOG/rjGmk+8iiceTz2QIOw6vYZBFqVQudKVE+Bxm3pgZHPnbkKZN6qL9rxenDrryvGQdfll9gE3DTFE81hMJGBfwW/COuT2GY5/YQPyy9zzbBuiTtNicNNKXo/PHM8/pHVo1KpH37UOu+8jJ02bBAfbPsSMJehCH4bZmNEPnneeL7U+0b6QPT69wxvN/tLZ8gv1xOUXFFpLPAefYu3MTS36/yFsZF63hXHu6A1mhEOlHTw7vcMD5xHYO3ftHTq3KeHeebKinHCOQsoARS5jnOQ7uO8Cho6fxeleavpdCONRSlolLSlTAXxzad4Rjx0/hEvAPWO3k+dVWeMz+mb4bPIlJmMYF6zDB8Ry/d9b+OieJNAKfAzMZMskBSetBtK/6iTtOB7kcJKa4vi2NbSwwrlaaQnkKotNtEiOt0xVTk8s8nzAcgYBAIDcQyDoBQ8Jrx37YzizBjtvbaVc+LzEPBAFD3TmV2QJGlGwbcht/fg+9Tv+KCb2OxmtJZ/rue031kcc4NdWMhM8HIv9V1LU4yii/e/yq+/VHFNkHEb+g9yp5NSDv/wywMC6jdj6xdAkYsg8nV09z6rInQeGxFKukh3mLHvRooovsu56whUTdmZr68wQBI/WshCMFAmkmkPMFjGI0GtKYF1f+o8OoAbSvp8XHK2uYtOQSfwNF2xzi6Z990c4n5s2FlSw/9YBr+4/jLV8hWrJgXgXOemhj/q8ze1xfQR5btoXcZGTVCK7NsqPdoVrscNtFP4O4x1i032Y6Wf+KSzQUsF6Gh9sszOOTRUjfnWeEdQfsQ3WZfs+XlVbxf4hwY2RNO3a8Lka7gwGc7aetIhpICLswkWYdNvG21Rpcjk+kTom4yAjJu8tMbdSK9QFxZk1XGdXoR2z8uTHjnWX7SBJ+5WgyaQNbFvbGNP6ayU8gMc+PDaNJbwfKTT7O6WUdqCwPJIjh4YLa1F4o62B5ep14yKFuWnFjUxEwijUaQuMXV/ivwygGtK+H1scrrJm0hEtxBuLQ0z/pq618IZB+uMYsu3YcqrUDt139iEMfjd/mTlj/6kI0BbBe5oHbLHNlng5JGBcmNqPDpre0WuPC8Yl1iBuShHeXp9Ko1XriMCbJgSF9w/6mVRgkK3WqImAkcJC82En9aiO4lyYBQ8r7a+tY4vCEQGd7zgXLEnKpChhiwm6fw8XrCqsmbOKBTDmrMZQx1W/hVaU3QzrbUOG9C+unrcZVVpinTF/OPz1Eu0RRq7EEbOmI5djLlJt8C5819eURM9L3V5jcoCUb5IMtjHHjBlQuWJRak+1Z114jWcDS7GOEEwQCAgGBQEYRyCoBQxy6n58bLKX6wdustystjyQUBAz1rZzZAoboyUrqmu+mu+dDFtSK/4QS68MC8zqs+pQPUcWlPPKYilF80KRM8DDs8o7twafp9FX+zvec6qJP19MRiQHUP0DYrf6o++RVT8CQEvFgBxMGTWHfw2iKVjajjnE5Yp495EHQBwrVGcWuo2voGDYRIyEHhvoTNhVnCgJGKiAJhwgE1CWQ8wUMKGQ5lZNnltNeOz60QRrG8a4G9DgTBYXbcvzlBX5WZFmO4sZoIxpvey1HpjfEiRs7ulApTwSPzh7nQelW/NykGjFXhmHS8ih1jzzlTO9KKoLDZ9wnGNPgD9nX/BJ0dnyKU/eK8peX9ydao939EiKqMfnOY9bYJKTBfI9ji0r0dPmPIh1P8+psZxKef5I3x+lj1gNHUXsO+Z9JtJCX9e/T5V8wbLWPd+kVMOQawGPsh3Vk+JFgRUZtOYRKLZm5cTNzuhrKlfmkv1i/32lqMQ3vRjvw+2s4uioRJDHe8zC3WMxTkiTrVBEwKGTJ1JNnWN4+IYpAStjxrhj0OEMUhWl7/CUXFAb6xJVhJrQ8WpcjT8/Qu5LKl47P7kwwbkAc+s44PnWie0VZhyW8Od4Hsx6OiNofwv+MTLBSHcUnLv9iSKt9copJknh+4nz36nQ48U+yAgYfT9OhchfO/5vWCIy4678/2Z4qP18gJpGAEd836St22VZhuIfs3zUYfOAcm/obxosyEl4faIf+wEvJn/v+LD0MOnP8U2XG3PBnc8OE2BfZea3RG+hCrCzB7flgjrZLOVu6un5DOE8gIBAQCGQHAlkiYIgC2daxEZssTnBzVUNFkkZBwFB/RmS2gMF7R1pUHUXF03GV7WQ/ceA6rM130WG1CVsnv2bl0+sMqxb3MhF+pCl6v9ng6rsa62QznEsRi8TxW1KjuTPJjJZeK3iRqQKGlMg7i2jRZCFPLMaxfd9yehkrt+mKw66xfswgZrsYs2K9FqtHBbNBSOKp/qT9zpmCgJFhaIWGBQKQ8wWMUvRyfsbRNqpFsiWEbLJGb5wXUJNlfl7MMknIPRCLz/cg2qIAACAASURBVAJzzOVRAzVZ8diLGcZJ8hJIQtnZrAYjblmxPeAi/bQSr+ojnPti1F22+IaSPc7z7Fg7ecLLaO+ltG48B/dyA3G8uZtuisX3R852rkLns9FgvYuXt4fGlzGN4cHc2tRZEkCJrqd5drLzV9VBxEEbsDJIbxlV1ZkeTdCp5Yz9dQkXXyW+A/T62nNu5xBMVB/O0nec6mlI1xMSup4K4eRPSeptScJxWTaWRddK0GXJGsbbxn2J+l4ST0nIJqz1xiG30DI/vGaZILOCJHQnzWqM4JbVdgIu9iMx+gic+xrRXSZMUZIe559xrF0p2Wcv5tauw5KAEnQ9/YyTnZMm2BITtMEKg2TLqH7iQvfqtE9RwDhDx8o/8aeaAkakyyD0Wuzn7+QEDN7j0LQCva9JwWAOD3wWU1sl3UWsz0LMzRfII0es7V9xe4i2Il+Isl1D5nk/ZKG5chOO9O0RWlfvyxUR1JjnzcOF5oowWMHnCQQEAgKB3EQg8wWMGPzWtsbuoB1/Xl+IlUo6BEHAUH9mZbqAEXWdkYYt8F76jFuDZc9WCc93NaHmiqZcda3LvJq/ILEP5nzPCuQlFt+F5lifm0rAneFU/W5V9M+4jzOimWcmCxgR1/i1th3HrPdx91B/dJJLTiqNwH1hC1qv9CFKWg8HoYyq+pNWEDAyjJ3QsEDguwRyp4AB7481o2Kvq0jQZ7aXL0stElaGcQ+iWgtky8IGHAq/Sd/yiTFJw47QulrcArBAocLky5MyxqLWq7jjMg6DhKgEcTSxeYtSSPGAExHucZR5/QaxXXZJs9X4e03FUHZ89F2m1LRlbSjUXh+ExwS9r/ZKijVRRjWZ7kuj/HCYO4Kx62+iuqmkpN1y/jo5XZng88MZuur8xKlIC/4Ivsc41fCLb82u71UheX+MZhV7cVUC+rO98F1qQWGkhB1pTbW+VxBRgEKF85Ey+qJYr7qDyzgDRHenUNN2LaHUZn2QBxP0kiYZEZNyGdUMFjBcf0Gv+b4UBYxjTSvQKwUB41u2/3i6A9pdzhNDeQa7BrG7mUoWstiHzK9Vm0VPodrkOzxeY5O+krjf9SLCAQIBgYBAIGsIZLaA8fnBEpq1Pke3yy7MStg/Gj90QcBQfw5kuoAhDmBNXTO2drqD79I6FJaGcbStIdMMzvNkow4OzfSZou1EiIPsA1UEl/vVoPd/+wk81jYVFdqyQsCQ8Hx3C4ynlGSP30l6qUavJjVLtBdz6tRlaWATHMKFMqrqz9pvnylEYGQUWaFdgQC5NQID3jvaUbGnm1oCRvSdyZjUW8fzZHIipHrSiMK4c2wLWw7f4GPVhuh5rmCD539xAobnVAwLgmyBaqM3Hi/y0cwhDNeeSaIbZCGNGSRgxI1Dwoe72xnf/1cOPZXlaYj7aQ+5wMOdbSmbF6I9pmNqvZpnNORQ+I2vxJ4UeXxXwHDErmJP3BIJGNHcmWxCvXXP0Rp+jac7GqdQCUX1qjJxwga98V6QrxkOYa58jTH3CRhKu4DRQh+855kpE6GKHrPcoiazHxeg6d5nuAxSRm6kev4KBwoEBAICgRxAIFMFjMjbzG7UmVuDr3JxoslXyacFAUP9CZPpAgYfONmmKkNLHCfkeDtKfThLtxrDKHo0gIOtihG4zoqav9fDxX8bjYq+Zk8DA5a1csdnce1URDRmgYAhE2Ba6zG23AmCjn5PZBHxZJUlJrPKCAKG+lP2u2cKAsZ3EQkHCATUJ5BrIzDSIWBEXOyDTtujfCrUhhOvnOn2ta6QMnBpJD77pzNyzmmknZaybdlALEr/o9xCoiJgKIQS8tDw0Ftu9P061VPGChhxwxC/Ocv4Zj+xNSBexMhjzR9PbzFOPz8Rl/qi2/oIH5FFYHgwLpns28nCUEvAiOBiHx3aHv1EoTYneOXcje+jV4oe5GnIobc3+Bpj7hMwEPnzR8vaTLgeCxX/z955x9W8/3H8abvGletSMkqlLVFGysjeI2RvMq+9V3ZmZK9wXSvZubYiEiqUtkgh4pJu41fdzrm/xzmdOqdBLhr4fv6r8/1+xuvz/n6/n8/r836/3oM45buXbsppsbqil4fpotWf8z8P4azfHjpVztXf9fNfIMKdAgICAgICBYhAfhIY7060oWrPm1Q11EEph2ze//7vGX6h76Ro/KJtRI2fikApPSYd/p1hGjn58xcgcIWs6fwnMBLwGK+D5Z2FPL5rg9L1YWhbvWNb2Gm6V4JkP1vqmByk111/VugFMMegKe62T7gxWOUjqd/TQS0AAiP5IYuNTDkxJhCfKZq5Zj6JvdgX9S4v2SGEkOTZkyAQGHkGrVCxgIDggZFTCEmc2zA0Wu7jL2oy5XYQ9o1yVGzKbj4Jfmwe3IXfTsTQbrs3p0dry05oFDQwFAiMhNuT0TNz4Bmgu9SfB/MNsp3ofDGBIXrB4eEziVu4FxvNDy+gUp/uoaPBCC4nSoZVmg4nX3Cu+y/EXRuOpuVe3kg0J/58ytGOn5iK87MIjDjchmnQct9fUHMKt4PsyR36BG5P1sPMQYoiS/0fMN8ga1LW75DAkBAVr6+yuG8/lrq9oUSdkdivGEXzys85YTuOdRGtWO20gzFGktwkQhEQEBAQEPg+EchPAuPt0eZU6eMuE2r8VDy1WfTQD1vDrN+lT73/x7gu/wmMNG0svfVt8AhchGiuAW39lhNyZQBVJZx/gicTdZtxbaI/3qPC6KsxnHLOYexvpRCu+cGpKQACIyWQFcb1ODzMD58ZOlJNsY+V9+d7o97tNTsFAiPPHjCBwMgzaIWKBQQEAiMnAiMlcAXGBvMIAqqNcydoS1Ny/mSlEnlsKSfUZzLZtAje80xpsCIIdJcR8GAe+hnrlZwJjNQnG2mgOYkHQAnL/Ty9MgjVLIflX0xg8J5zVpqMrHCIAMd2VPzgYXw0ByyqMshD4oVRkjbHX3LJ6hdSQ+0x0ZmGn0Q2s8dxQo9ZUSXHOuIJOOVGifZd0JbIjXwWgZFC4ApjDOZJkWecexBbmn5gsZAaybGlJ1CfOYFfHBugOUmKIpb7n3JlUNaQie+TwJC8v1LC9zOwjR1xTRpSIT4WUUUt6jXtxtD+TVHNbQUjvAAFBAQEBAS+cQTyk8AQxz8j7Hk8InnEZSb0UsN30b3Tep5QjVEn/mSKRCC86E8o11LnF+F9/FFLy38CA96d6kjNwSU58mgJXs3MuDglEI8xarKsc7FcGaRJpzA7gg+l0lvfgW7evizIdkCS07AKgMDgLae6ajCEfYSd6UEWabcsnUzGf0ld6ixWFkJI8vD9JxAYeQiuULWAQOEIIVEQUpQkutz0BK8JtRRSl2afp7jrI9Fq4chrSarIbFlIvkwDg/ibjNVpijTTapG6LPLxwLaegtS4rDsJvuvoOeY1iy6vonGR20zWM0PqCNDQkReewxXIiBhOdVSlx/kkMFxNsM+MtNziid7MMmzA6nCgeCM2BLgzSSKOoVAUCQzjjU/w/u3juGRHKpmHi40wWlQKW69bLDL90In8aw63UKW/RFUTbWz9ZLnRk+4zr059VoRJaq7OiJN32N49PR1qemsiXp2dxACXDhzZ1glpxMJnERgQf3MsOk23kwb9Inw8bMkOfQK+63oy5vUiLq9qTFHvWRg2WE0ajBsIcJ8k1RiRF0UCI2soTCwX+qjT4eh7qNifS+EHkWVUS7s9+gBNVQdxUyxJo3qLYAczFC0h6f5cDOrb8YTiWDq/wrVX5qCXuDwS8ZR0LfnJfkb2O43F3v2M1s9un8LbTUBAQEBA4HtHID8JjNywTA5cjrHBfIKpxSxvf1aafKL3Zm4V/wC/FwSBkeA5Cd3mN5l+oQ97Ox9gwH1vZkgXZ2nl7cmu1BqUzCYnXRb28WPVEzf6Zo/0zWF2CoLASEtPrzM4Bjt/V8ZmEzNX6GbsdcYZtGDbS0HEMy8fLYHAyBXdt5wb1ZW5Xgm5XvmxC0qoDcRxbxsuDB3BocjUTJf+ZDSbo3v7UiOHmL8varRQ3SwiynkkvVbcJzELu168eh92HZ1Dve/wW1Q4CIx3HGutQu+r/0gtIpsoYQ52EntlIBptDvKOsnQ984zTXSpmuurVfjOqDrkNqDHtTiBrG6ZPXjJ+tkbUXSJJCdKQPVGeDJP6CyqWJB7Y1qfeEokngCSYtQ1LD+1ieju1NPEmcSyBx5djM/Ywaju92G+lQrE4V4ZotGL/X8DPXTkSLFeBTgrbz2CzIThLftO2xc9vEXWk3hkpBNtbYDjNCwltULalA7ddJmKYYWepRP7RgzqDz/I3UGuWN/4rTf5zRom3zm2oan2Ff6oN4tjdPfRUzZqlA0TPDtDdYBBn46CkxSYCrk5AS/odT+XJjrYYjHEjSQqGCp3t9rLGpiW6kiOl5Be475jBqJXvmXXrDMPVZXXHXmGgRhsOvoOyXc/w7HQXMs3Qq/2YVR2CdIam3SFwrSxTRtIDbOvXQw79Ug7tmk47tbQsMuLYQI4vt2HsYTV2eu3HSqUYpARjb2HINC8pirR0uI3LREM5TqmR/NGjDoPPSlHMsrBM4v5cQ+rbPZbIl2JzxZ9trWSpYFOiuLCwKz1X+SCJrFHqc57wLOJYiV4z0G+4lgiK0fxINNf6ZCYw3l+wRr2DM7GUx+rPSI5nCsF5zUFzFQbe+jfHNKopwauopzebQMDY4TFeE+VZasTvrzOlYQu2/rwSj3OTMK1S+hPicgvVC1fojICAgICAwBcjIBAYXwxhoaigIAgMaTp3nZXUHlmFP692xsN3SaZU5uKo/bTUnMRPNobcctbFJXQXzT4pKrMgCAzJoZgvS8wbsLr8UtxcZtCgQg7usimRHBvdguHn40l4p8dhIYQkz+xfIDByg1b8AsfG1RnpJbuweC3aDLGmRV09arzbzohFt0nbFqYV1YEbWdk0hbCAO5zd78y997IfqtrgHroN46gLOEzoz4LLsfKb6qzj0b2p8lSRufXpm/09lfgoX04u7Mlgxwj5KKqM4FrYbpp/SujbNzb2wkBgiN9eZoxRW3ZJjt0lgQBNHHjoOhGdD4aMiojc1RQNG0/pxl9/RQD35+grxPwp6iKUpdOxJ5zpKcnlLSnvONtHky6SE3dUGHE1iN0tc9B1iL3FvBbNWfFATuaVUtaitnJx/o4MIfJ9WVquu8mZqXXTTuTFrzhqpUOf05JNMpTQ6cHYnrVJCb7Btee1aFnxPFsvShKWqtFz9mBU//qJgRvm0LCIH2s6NGam+/+k95XS68rIfh2x0C3NC/f9bD//nFePQ4mX/loF45at6LNyJ7MbfNJXVHpX4t1p6DWyJ1LyR41O2G7dxOzOtTKUtJMizrFikDVLbyTAr93Y6eHEKG0F8FMe49i7ESPPvM1k3WV+rUSRt29J+Feb8edu4NChSobXjChyF001bPBMmyAC7s9BX8ErQlH/o2ynYzw50zMjNCX21jxaNF+BHPpSKGvVRrn430SGRPK+bEvW3TzD1Lpyr4NEvzV0aDyTNBhLodd1JP06WqBb+gXu+7dz/vkrHoemoUgVY1q26sPKnbORwJjsvxLzunPwEUsnjm42PdEr8pS7l64S234uZn9OYrOE36AGrYcNoN+0BQw3kLBMIqIOdkRr4CUkzWoveoifrUI2EFIIXdcInemS8Baot/4RdydrycW1JN4thvVZIam78jCuPtpDywpyiN+dtUazizMSS602wYOQTU0yvD8S705Hv9E6Mt5SJcpTqdLPlCtXjnJly1GuQhXU9U1pM3A8Q8yVcxX0+sZeW0J3BQQEBAQEpAgIBMb3YQgFQWAQc4YuNbtxMaUYVcfcJNChcSYPS1KfsKmRNpNCxfyrvkruPZsJ8lRiwu7h/+J/CtooSQRtHMCE4PGc2NoS+We9CCUqamJsWI0yWcOFY8K45/+C/0nWIbKSFLSRAROCGX9ia6a1QZESFdE0NqRa1koknpmhu+hjYcPp0l1ZvtOe8W00qSA5fBYnE33vCIvHTGBXTB/+WA1T+3kx5sRGLCsro1tPl8pCmNNXfZgEAiM3OEWRbG+kxlgfqNhuFaf2TaaZSpoVxrh0pXpXF+npYXqpvdAXv8VG0s2LOC6Aw9OsGLQrlH+VZZv0cvD6kAUqAzzIcET4YQiMNJTk4Qky1AQCIzcr/Kzf4+8uZ/TCc3h73CJ9b5leUVHV+jRv2JhBK+0ZpsBkiGNusWGmLVv2XeFJBrdQFYv+Qxm/xJbuyQeYu3Ab+477IKELpKWkDp0nLmBmgyC2bPwdZ4/n8g9NaW3a9u5A6wEzmdIuc2iE6O1NHCaMY+mRh9JNZHoppWPFvDWrmdZJM9NHKDXyKOM6DmRXgIwyLKqC+YQN7LHrTZU746jbckcaiVC6ATNPnmF5exXpxlIc+wDHaTbMc/TijUI7Kq3ms3vZL8w3m8pj7dZYDxjI4EG9sKhV9j+dtouj9mFRezZl+vei+itv3K97E1VKDT3dmpT5Oxx/vwj+phz1hq9is50NTapk99AgMQxn29FMWefKCwUPJaWGY1i3fQVD6lVMIy/EMdzaMBPbLfu4Ip8gqlr0Z+j4Jdh2T+bA3IVs23ccH/kEodN5IosdltNHqtQu4u1NByaMW8qRh5mQR8dqHmtWT6OTZpksGIiJfeDINJt5OHplQpFW83ez7Jf5mE19jHZrawYMHMygXhbUKpu+gkgk0HEsVmP2E5JuU6XqMHzzftb1L8p647os+Uuftla9sO7bj56W2uC9lcUbT3DKyY2nEpJGWqph0bcHnQZOprfoCOsPXeCU001eZBh1TSz79aTnxHn0+Hsn85dvYe+1jF8pr2NJjxHLcfitChcWz2bl5mP4yjgXCdlmMXgcs1fMoVO14pAaxfmlIxi15IK8/hyfwvJYOtzh3ES9T0j99lmPsXCTgICAgIBAgSEgEBgFBv1XbbhACIzEO0zVa8z6yMoMvfqYvS2znlLKtCJsQyjZ5hhRl3pmz4wW78FEIws2SWJYP6WUasr2IFdG11JcZ8XjMdEIi0+vhKbbg3AfXSvHFpMjXFg2djzLzz/jX36meu1fSYl4wuuUEmh2X8rendOpFzyW2s128UpaQ1WGXA5iX2uFE5RPGYtwzUcREAiM3AxEFM7mBhr89mII5wL30KGSnNbLjcCQVp3kzwozI+a9GILr471YllfUD5A1/oMRGPEe49Cx2CaNw5cWgcDIzQq/799T3xP+wBv/N6VRNzBEp6bShxWeU2MI8/EmNLk6jRrrUSmD0U7lrf8NPF+Wx8isHjXL5RCPJYojwu8uDyL/obJuIxrqVKR44jN8I0qjp1c5V1XpD05CSiSuF15Tt5MplSTNiuJ4ctcdr5BnRMeXRFWvLvXrGaL+S6lciRFxQiT37/jxLEmJ2vXqoVu17Ee1Sr7UMFLfh/PA2583pdUxMNShplLuRwSiuAj87j4g8p/K6DZqiE7F4iQ+8yWitB56HzliSI2N4OE9f6JLa9Ggfm0qlSoK4ngig/+ioo465QtVCF0SofvHM+ZyE1bPb0yRv6KJfv2a169f8+b1a16+iCTy2TOePvTA569WOIX/ibWykE71S+1RuF9AQECgcCFQmAiMwoXMt9WbAiEwvi2I/mNvRbwPuc65K96EvfmHcqpa1G/ZkWZa5XNd5/3HhoTLP4CAQGDkZhqpj1lvos/WLnd4uMw40ynbJxEYiIk60AbtqdU4/Xg/kgxBb50tUba+JnXPlxaBwBBCSHKzQ+F3AQEBgfxBQByD56qedNuuwT7vnXSUqqZ+oCTex9Z8JCUO3MohvWz+dFdoRUBAQEBAIK8QEAiMvEI2f+sVCIz8xVtoLe8REAiM3DBOCWGNWUdC7H3Z3TxzXPynERiQ+ngDjVvcxc7/kFSBXyAwBA+M3MxO+F1AQECgYBB4f3Uk+q0dSRl0hfD9rT6Q4lfWt4TbzGi3mWZnDtDll4Lpr9CqgICAgIBAXiEgEBh5hWz+1isQGPmLt9Ba3iMgEBi5YpxCTORL/lVRy5Zn+lMJDImb9IuIOJTUqiIJC8+ZwJhM5aCjrF+7h3P3nvOPkgZGzfszY1ZfDMvLTwBToy6yads1XmdKZFKSWj2nYlO/OCGn17Fs8xnu/1UanS5TWTPfCo20BAPSrAyvPA6ybc9xXB+E866IMrrGpph1GMyoHobkJKgrjg/l4p6dOF3z50nkc14n/4Ry9Zqo6zah56iRdNKv8EEXd3F8CC5bN7DH5Q6P48pR29QSq9+m0j1+Drq5hZCIEwhz2Yj9oevcD47iXxV9jOvXx7SBHlw7QHgfR5abf7rQYq7TnEcXFAYRzzwamlCtgMB3iIAka4oB9e2eQOWe7L6+nxF6OadHEr27zcaxs3jQeR+7BtX6/BCk7xBFYUgCAgIC3wcCAoHxfcyjQGB8H/MojEKOgEBgfIE1fDKBkaWN7ATGCi5N8mf0yENk06nRGsnpG9vpKklnKNHwe+/LsU3LmLvwGFLhflkx2fYQ+5c2tF/iKVXsTytFMVn1EI+Z+pRKieTElK703+pLclF9xu7ZwmCVEPZOG8/OABGqPbZx6Y8xGGQkHhDxxm0BnbrY4ZVqwuiVs+jTWJWkYBfWTVvF1XeS+kugM3AbJ3eMIOsaPyX8MKPbDWDfI7kiYZGyP1FEpMmgiZr8ufo0kqyX0pJVAyMplD1D2zHC6Skl69lgb9sHndQQLu1ezpoLElG+snRzecapzplTe37BVObZrQKBkWfQChULCOQJArE3ptKo2XpCpLWrYNq9O+0b6VJNWYkS/3vLq1fPCfO6wjnPZFosc2L3OGMUOOY86ZNQqYCAgICAQEEgIBAYBYH6129TIDC+PqZCjQWLgEBgfAH+X43AKKrEz5UNGWo7nW7qUfw+fhz7FZgM9Wl3CFjbEPk54BuOtatB70vJGb2v0bEZSVcDKav0lqfRctKgVLsTRF1oSfCsxpivDpZeX3nYVR7vaSl1jY45Z41Gp7RUgtozbuG92kz6/9Snu2mvP4qrEjZEYzZeD+0wlXZAzKsjXdDsdy4j+4refG+8l5rI+xd/h3mNGrMiML17mox1uc76zlVJ8t3FiPZjOJ4mzZtWMhEYKYQ6NMdwsiQ9bW0W+vqx2EjmQiJ+y9UpZrTeGCUQGF9gt8KtAgICAh9DQMRrd3smT13NYZ8MmlV+QxkNLAeMY/qsMbTX/G8ZawTcBQQEBAQEviUEBALjW5qtD/dVIDC+j3kURiFHQCAwvsAavhqBUbY12+6dZYx2KWmKw2eOTVEf6SlPRam/kqD7s9DNSBAQy8W+6rR3UkiBWMyEZV7XmK12jwVtWmN3T5JqsgQWG/051/I4FoZz8ZOOtQStjjznSp8q0r9SQtZgojsTf8kfP7XjQNifDFAtRvTBpqgOvCnrQ2la/x7GhcHVpOEiyQ8XYWS0mNB07NRn4BWwWkZwpBDm0AzdyXcyREorD71C6N5WKEmvFxPt3A0t67NkZDBUJDBSQ1lnosN0aWd/ZeDZYH7vVEmu6vv+KsP1e/Fu5xPBA+MLbFe4VUBAQCA3BFJ5H+aDT8ATIl7+TZGfq1BDxxSzejWkoYBCERAQEBAQ+N4REAiM72OGBQLj+5hHYRQCgfFVbOCrERhZspDEXu6PetvDUq8IaakxCc+gDTTOCO/ITmCUbutExHlrqhQF0fsALpxwI+pXS6w71yJkhh6N7CNllVVmmOtj9kjyuUpK9B+YqQzmtvSPMnQ+GYlL90rEnLVCrctJ4mR3Ga8L4c5UbWmcd0rIaurrziIgvX9Kfbjw9AjtJCmOk/2wNarLkgx24yc6nXzO2e5yhbuPplFNuMUEHXO2SCJFJOWn+oxYt5kVo8yoIk3rnEyY8w686tjQTzdD3OOrzGdeVCKEkOQFqkKdAgICAgICAgICAgICeY2AQGDkNcL5U79AYOQPzkIr+YeA4IHxBVjnFYER5zqEWq328za9b9Un4hns8FECo8bk2wStb0QGx5F+r8Sjob4O0x+m/+NXem12ZISmzJ0jwZO5vZdwXxZ1UmuWN4ErTSid/IQjc37D/mo0PzccyRp7G+rJAr0TfBZSz3Qpj3IgMEQR22msPhbvDFyrM9EzGAc5+8JHCYzUcLY20WS8lzwMRlJVaYM+zF+xhEmdtSn3DZ1+CgTGFzxgwq0CAgICAgICAgICAgIFhoBAYBQY9F+1YYHA+KpwCpUVAgQEAuMLJqEwERjqM7wIWG2qoJMhG1j8dUZqtcAxWmGgP1dBpUxOLEAxqvY+xPWNzbKlDkx57cuFo4c47OTMmZvhGfoX0loVPDDib45Bu+kOXmY0p8OSh74sMJSEx6SVjxIYiIm5Ohaj1jt5nsPcKDWcwI7Da7CWp1b5ghnM+1vbtm3L5cuX6du3L2XK5JzNIO97IbQgICAgICAgICAgICAgIPDfEHjx4gUXL17E3NwcHR2d/3azcHWhQcDJyYmffvqJrl27Fpo+CR0REPgSBJ49eybdX82dO5fly5d/VlVF/v3338zH5blUIxKJqFu3Li1atGDz5s2f1WhhuOmbIDBiL9BHvQNHM+JRitHs8Euu9638CRCKiQs8hb2tLWuP+RNf0pDBdiuZ2sSHvma2pEmCZiYwYi9Yo9bBmdiM2uuwNuQe07Sl8R/S8nECQ3JFAkG/j6fbsN9RSGIi769SJ3b7nGCERoYoyCeMpWAuMTU1xcfHp2AaF1oVEBAQEBAQEBAQEBAQEBAQEBAQEBAQ+A4RsLGxYceOHZ81sv9MYKSmplKiRAnpqfThw4c/q9HCcNM3QWAkeDBex4Kt6ZoSgO5Sfx7MN0DuE5EDmqLXuC6xpteS68RIfi7dnPXe55hsUIbkwOUYG8zPkcCIdx9F7ea7kScZ0WL+g4csrSvXq8idwJA0KCYh7BybbBey8tB9BUIkra9K1i6EHe5MpUIeTjJ27Fi2b99OaGgoysrKhcFshT4ICAgICAgICAgICAgICOSKwNWrG8s0EAAAIABJREFUV7GyssLBwYGhQ4fmer1wQeFEQF9fHxUVFVxdXQtnB4VeCQj8RwQknmHW1tbs2rWLkSNH/se70y4XCAwF2Gov9MVvsREfk5d862yJsvW1jCwdZBHx/BwNjA+GkIij2NesJsM8RBm9LNXmMBEX+qL8wc1/CqFb2mM8wQ1JFlVJ0Zx7D//l9aTj+hiBIQrfQiONCch9DlQZcyOEbRblMtr/KIGR/JgTe+9hMLQ3OlIQxbz3O8SSydNZ76YQB1N9IreCHTDLJvrxWTacZzcJGhh5Bq1QsYCAgICAgICAgICAQB4iIGhg5CG4+Vi1oIGRj2ALTeULAoIGxhfAHHO6M9W6/5mxyZdUpTX/Pg+XGhceAoMUQjc0QXeKDxlxPiXM2Rx0jfGa8rAOSd/jfR2x927ItAGprDCsz4rHcnAa7XvJrSEq0nSmHyMwSPLDtq5iFpJiWOyL5PoQ1YxUqHHXRqBluYfX6dUrplF9/ydWGqOoeDwIR0tJWhNZEcdxf10nmsy8QZLkXzWncDvInkaFXFZCIDC+4AH7EW5NiSEi7DmJZSqjqqpChfSoKHEikX6h/FvbCDUhZ+c3YwnixGjCo8SoaFT9hlKtikmMDidKrIJG1bLylNXfDOpCRwUEBATyCgGBwMgrZPO3XoHAyF+8hdbyHgGBwPgCjKMPmFN10C05MQCojr1JyFZz5P4G2Rt4c6QZKv1uIE7/yXA1wT4z0JFtXmKvDESjzUHepf9ebTweIZtpkuFt8J7zvdToePzvjMo/1q44+gR99HpyTBoLklZKNVrAuZPzaVlV0mgyLy6vYNAwZwz23cChwT0GqrflcIZuBihZORN0tBcqqU84PKYt/fcpsBsVenHuqTMdlCQ1p/JkWyv0xrmTImurZNMtBF4ZhzTxScpjdnWui83lBHlnyvfgbMQJOlUEJARGjc5carwd3z9Hp92TXt4cwVK1H9dSoWynY4Sf7cmnKHl8wRR/8a35SmC8PceornPxUoD2vw+gBGoDHdnb5gJDRxwiMlWxhp8wmn2UvX1rUOy/V/zt3CGKwnlkL1bcT8z0bENxqvfZxdE59bKL5f6H0aVEubF9yQp2utzl8fsSVKmuRHLEY6KTldBu1po2rVthVtmXpVNc6XPHl8VGhT9dcObhJ+K7ui8jDkWS2XyMmH10L31rfI/WIyL63FTa9diIbwoU0x3F0StbsaqWmST+D2aSP5eKojk3tR09NvqSQjF0Rx3lylYrCnu38wccoRUBAQGBwkFgyEKK17mhu3A13avm/g0RxwVwaucBLnn7ERSZSDm1OrTsN5aRnfSoUMhDj/PC6gQCIy9QFeosSAQEAuMz0U99e5sNvVsxwy0xcw21xnLK1Z5u6h/YdIjecGWyKW02R8rvU7LCKcAJa1XJYjcRPzsz6s71k/9ewoLtoW6MVk9bDItibmFrZs7yEIWmDWzxur0I0xyZExEvT9lg1mMPEZl6WwJlHQMqJz3GP6I47R3cOT7RkDKiSPa21WG4q9TXIaNUNjTl12h/3tRsSCkfd+SyGj/TpHcHDLutYssANYonBbCuXQOmu6cHoJTEeMRypliWxnfPUjbfK8K/76P5J6PmEhgMXsLcMcOw1vPGukZnTsaXoN7Uoxxf3p1aUihFRB0bgFFvJ96iy0xPL1Y1/hhN9JkT+5Vvy08CQ/zCkcbVR+IlG0PxWm0YYt2Cuno1eLd9BItuyxEHVQZuXEnTlDAC7pxlv/M90vmqqjbuhG4zJuqCAxP6L+CyXJGVOusecW+qFoV8W/bls5gaT5TvSRb2HIyjwkNTZcQ1wnY3z5al59MaFBPntZpubebgFvsTZnOdObSgE9JXhTiJl3f2MGvYRP4ISQ/3qs1CX79vkMAAcVwoFxwm0H/B5UyCvuse3WOq1ndoPUm+2BoZsyQjtzSoT79LwJoGX0R2fZpd5XKVOI6HJ8/yt4U15sqZF/5JvrYYGS+Rp8RGnel3A1jToJC7tn0VYIRKBAQEBHJDoKAJjMTwi2xbsoDl+7yIoS4bHnszSeNj3xAR0W4rGTFoAZd+HorD1tn00BHj77QImylO/K/zOk7/MZmGSj8WiyEQGLlZuvD7t4aAQGD8xxlLDd9Ln/YzORf6V1ooQ46lOErVjejzuyvbWyqEQSQ+YJFFQxbfV9xIyiooYcJS7/M039mYZlueZK+1vAmzLl5jcYXtWJrMwDOnxsup0XT8Ic6tbJKDB0gKL86vYMy4pZx9muH7kdaOsgUTN/3O6t4aGcKeyWGODG49kqOKjEdxDbrO28immcbcGmhIv5NyF41qPTZyeu94TGTUtvidJ/Yj+zHzZESmU+zKLeezd1FpZjabT6Ck7bKq6NUxRE+7NkadpjC7bTD91Htwv24zfn16h4fJNTGtp80v/wvC9XoICVVaMnvnHhZ1U/u4COl/nNe8ujw/CQxR5HYaqY3Fh4q0W3WKfZOboSL1YInBpWt1urookm2Km2MxcQGHmWY1iF2h/6Is26SX4zWHLFQY4CFPMvTDEBhSg4jj+kgtWjhmBDvxRQTGezfG1GnJjudQrPFmQm+MJ+s6TJwQwI4+Foz7U/JsfbsEhhS+14ewUBmA3Hzq8N0SGAm3maxnhsMz+ZtEZdR1Hu1s9lFvvLx678jrTeWF82BM+ngy8E4Aa7MQEwm3J6Nn5oC82yqMuv6Inc0KPzmc99gJLQgICAgUFIGR/OIajuu2cdzdC0+fcFmodu4ERlKQAx1MJnOtRGf2PzzJoJrpZEcyIRtbUWeSB2U778b7+IjMHr7f+VQLBEZOEywm8clVDhy6zL2QcN6KK1ClqgoqyipUraZJ4w5tMayYu7fPd246hXZ4AoFRaKcmjzomjif89hVu+EUS8+/PqGrVo3nzulTJISOpODGCO5fc8JG431WvS/O2ZtQqJ2Otk6PwPO2CT4wS+k2a0cSgKqWzEdqpxAS6cf5mEK//KY+6aWvaNqhB6b/9uXTjL1SNTTCoUT5zOEJKBBdPPELPqjU1S6YSE3oHD58gnr4rhqq+CY0bGaJa5tthzvOVwAjfTAON33gx5ByBezooZGjJjcBIs7Uk/xWYGc3jxRBXHu+1pDxvcbZUxvqaXAD2xyIw4vEYp4PFtqiMh/HzCQwxUb+3Qn3oNannUc0ptwmyb5Tj6bzozXnGmXZkZ+Q3TmC8dcZS2Rq5+XzHBAZJBNh3oPG0a8RLrKWMBSs9LzLLqGA9GZIC1tO+wVSu/0+NaXcDsxEYJAVg36Ex065Je00Zi5V4XpxFAXc7jz5+QrUCAgIC/xWBgiEwxCREBvPXL7qolUvk5lgdmm6XfIdzITBSQtnQzIApd1IzCc9njDn2GjZ6lux6WYY2e4M4P7Tm9x0OqzDZBU1gJIafZ8dmJ9zv+xPyUkxlbUPqmrSk3+iBNCjixYk7SnTsopePhH8c3qt702XWReJrN8bcUA2lIom8j4nh3dvXRL1MpuHGW5zoq/pfHxnh+nxCQCAw8glooZkfE4H8JDBSH6/HRH8rXe48ZJmxYgjTpxEYiKM40EabqdVO83h/K4HA4GsSGO/506omnU/GpW0UOzrxxMX6A5mAxLxy7oG2dRBTvtEQEukgfygCQzLgFKLvX+X6o3/RbN4aE+UcWOF8fA2K3lxhmkUbHEIljX6AwJB2O5r7V6/z6F9Nmrc2oYC7nY8ICU0JCAgI5IZAwRAYir1K5uFiI4wWSV5kHycw4m9NQt98I8/QYM69AFbUyxrKLfGqrE0Lx2hQn8pt/3U0KuSZ7HKbn0/9vcAIDPE7btoNpO/887zWbEmvNqbo1PhJSlDdvXCc668MGTwgmcMXW+AWvBXzfHL+e+82BqPWJzHd4cr+4Qakn81+Kp7CdQWPgEBgFPwcCD34jhHITwIjJWQNZh1DsPfdTfNMH4FPJDBI5fGGxrS4a4f/oTZUEDwwvp4HhjiKvWbVGH433dir0X+/K46DtHPOWPT+IgMMp6B17t43qYHxYxIYhedFlvrqPDPbd2W9b7qM6kcIjMLTbaEnAgICAoUMgcJAYPgvNqJOrgRGLJcHaND20Duo0JtzT4/KhOUzA/raqRXV+7ryD9UY7xHCZrk6fiFD/ut2p2AIjFSeHexJnYFXqbfiAkdnWFBZUb4k9TXudr3osPAGicojuR62i/yJXozDbbgWHULteOw+nGrfjlP31zWKb7w2gcD4xidQ6H7hRiA/CQxSYoh8+S8qar+Q+ez3UwkMEMe/ICJOCTVpOsUPhJBMrkzQ0fWs3XOOe8//QUnDiOb9ZzCrryHlMz4EqURd3MS2a68zZ6IoWYueU22oXzyE0+uWsfnMff4qrUOXqWuYb6Uh38ynvMLj4Db2HHflQfg7iijrYmxqRofBo+hhWCGHVI9i4kMvsmenE9f8nxD5/DXJPylTvaY6uk16MmpkJ/QrfCiWUUx8iAtbN+zB5c5j4srVxtTSit+mdid+ju5XCiF5g5OlKn0lKXQySkn0rG1ZYzeZDhplsowplfeRLxApq1GpVAoRZxzY5fkOeTCPvJYS1Try21hzSvjsZP3JiIzsP5TUpO+0XiQfWs/JiPScQGn3Fatkjs3Ezvz6/Dw71u3g5O0wYoqpoNuwC+PnjadF1Q+LpCWGX+XAnkOcdfcjPDqRUiq10DHpwIiJI2ippnDi9QEPjMmVgzi6fi17zt3j+T9KaBg1p/+MWfQ1LC/HIDWKi5u2ce11pjwmlKzVk6k29Skecpp1yzZz5v5flNbpwtQ187HSUGhb9I4HJ3bjePQid0NfEEsFqtVuQJvewxjVy4RKCqYgfn+XnetPkhmiYlQyt2Fi5195fn4H63ac5HZYDMVUdGnYZTzzxrcgHaKUiDM47PLkXabJKUmNLpMY0+SXtDHF3Wfn2qOEZ56GHF9exau0YOxv7ZBqOkuKOJ7Qi3vY6XQN/yeRPH+dzE/K1amprkuTnqMY2UkfRdNOfXGK31pZsT1Erl0DZWgwbBytlItTtIIJw6d0pfjFHGyqZA26TBpDk1+yruhEvHtwgt2OR7l4N5QXsVChWm0atOnNsFG9MMkMKHd3fl2bK9xveaF3AgLfLwLfDIGR6M1MgwaseQoYriHEZzraOTjBJfrMxtB0FeGQc5jJdzqVBUJgJAewvF4d1ugcIeiYNTkmjxG/4lgvXXrf6p2PBEYMZzqrMaT0EcKPdUSaQFEo3xwCAoHxzU2Z0OFvCYF8JTA+CMynExiZq8iBwFhxiUn+oxl5SPL5z1y0Rp7mxvauqEg3h2Le+x5j07K5LDymkHIXE7Y9tOelTXuWeKZnqQGKmrDqoQcz9UuREnmCKV37s9U3maL6Y9mzZTAqIXuZNn4nASJVemy7xB9jDMjw/BS9wW1BJ7rYeZFqMpqVs/rQWDWJYJd1TFt1NS0dcQkdBm47yY4Rell0J1IIPzyadgP28Shjv1eEsj8VQaQ5iImaf7L69F8ZA/18DYwUAu1MMJjrn8MsVaLR8Lksnj+GdrVy0kwQ8db7IMvHj2b93czqvdV7LmLZ2IH0stSkyNOLHDrwB2sWHyRUrIHVonWsnd2WlNOrWLBkJc4BCrtn1dG47PyFpb3tuKswDdLOVWjFBo+zTDLI4n4resN1u0H0X3CRKKphtWoL0yz+x5FR/dkUKAFPC5tT19nSTTUtS00OBMaKS5PwHz2S7OajxcjTN9jeVSUtJln8Ht9jm1g2dyGZzWcbD+1fYtN+CZnNZxUPPWaiXwqSI44zo9cwNnnHUUR7KOvXjJTG2G6bMoUDj6GsyTj2HrOnt3qptLlIDOHoqgUsWelMZohc2PnLUnrb3ZUJyMmnrkKrDXicnYQEItEbD3YsnMui7e68UZhdRb2Y1McOmGpNxlfye1kNzFqZoaf8Mz+Jgjm8x02eMhso2XwHIVdskCSdEr1xY0GnLth5pWIyeiWz+jRGNSkYl3XTWHU1LdF2CZ2BbDu5gxF6EttJJdyxB+0W3iI86l0m8rDUr9X4tRQUV+3DQdfVaPvuYOHcRWx3z9Tr7EKryREcn9GLYZu8iSuizdD1axjZoAhe26YwJQ1Qxu09hn1vdZmwciIhR7+SzX1LL3uhrwIC3yEC3wqBIQrfTCON3/ABils68crVmko5zIcocgeN1MZIrytheYjnrv2o8h3OW9YhFQiBEeNC1+o9eLv9BR6DlD+I8mvnDujMrcsV35WYfEw2KvU9Ybevcs0riCdPn/HXv5VQ1zGiRfceNKkm+55/sBURcZGBhLz6H2IS8JjakQUlV3N2ZVYtsmKUq6GHbtWsh0pZKhYn8szrAi4XbxP47B1ipepoaBtj2a0jJjmJCv4ANpbfQxQIjPxGXGjvh0LgeyMwiir9TGXDodhO74Z61O+MH7dfepKRVtSZJsl00FDhC/TmGO1q9OZScvo1NejYLImrgWVRevuU6AzSoBTtTkRxoWUwsxqbszpYcn1lhl19zJ6W5aWZVM5Za9DJWZKdQ5sZt7xZbSb5fypPd7dHf9RV6SZTY7YXD+1M00gK8SuOdNGk37n07Ct6zPf2ZqnCFzL+zjwaNV6RlhFHUjTH4nJ9PZ2rJuG7awTtxxznlYLFfj6BAaIoJ3ob9EUheU+WZ+HjREaizzyMTVcopLwsTlPHJ7gNryEXIpNmw2jCaWtP/Nc2yiB5Yq8ORrP1H7xNb7FkLbQrl6X++LkMb1QUtwXDsLslZzLKdjxCmEsfVNIP4sUxXJ9lgeXaQGlWIY3pt/BdY0Y5EvGeZUiD1TIrKN+VY2En6VmlaA4ERlGUfq6M4VBbpndTJ+r38Yzbr0CEqU/jTsBaMptPO2r0voTcfDrSLOkqgWWVePs0Wp7hqFQ7TkRdoGvySYY3sGK/NMezMiNcQ9htmZYJKub8ALQ6HkojC6oN4aS3I93T2DYglquDNWn9RwZClKylTeWy9Rk/dziNirqxYJgdcojK0vFIGC59VNI8LMTP2NWoJjbe8ilVJDCSHy7CyGgxySOOc2OrFTWkJ4Nx3JpqjPl6xaxT2sy5e48VDcpC6lN2t9dn1FWpZTPb6yF2pmnPlvjVEbpo9kNu2vPx9l4qX/zFuTKkViv2Zwwn5xAS8bNdNKppg7zbWYRWRS85ObwBVmmAojzClZDdlkgRjTnPAK2OSDy2oRpDTnrj2F1GQEkQ/VKby/J0CH8KCAgI5D8C3wqBEe9uQ+3mu6Tfa6V+l3gqDYPNobw7QbuqPbkk4fO15nP/4VIySYblP8T50mKBEBjx7tjUtsR9nC++Cww/nDlQnEhMXHEqVviAblRSAFtHDGHFMR9epJSginYdtGuqUF70jshgbwJeVqa17WGOLGyuIF6fBdaEW0yqY87G7Gdv2fAvUs8Of8/Z0gOR7EVMrK8j00bOxNE7lgoSsqN2DcomPCM0OIjnsVVoMmY1u9cORu8H0VfJFwPOoRGBwCgo5IV2fwgEvjcCo2zrbdw7OwZtyYtd9AzHpuqM9JSn5dVfGcT9WbryEJbYi/RVb4+TPOMuxUyW4XVtNmr3FtCmtR33JGk5Sliw0f8cLY9bYDjXL802SrTiyPMr9JEej6QQssYE3ZlpHgw/tTtA2J8DUC0WzcGmqgy8KetD6db8HnaBwdUkG9NkHi4ywmixVMVQWtRneBGwWkZwpITh0EyXyXfSff8rM/RKKHtbyRwKxdE4d9PC+mxahgZJ+RICA0S8cVtI544ryOJIkeVZqE7XVQfZNbUZVRQjOUSR7G2rw3BXuRdG0YabeOQxISMda7L/EowbHGfoPS9m6ckXAwmev6HTZDNp21BJ0Wa6+x1WNVWSbsDj3Iaj2XKv3IOgYn8uhx+ktWwF+N7VBsNWu2T3a2Pr58eiOhIjSCF4VX30ZgfI6tVh8UNfFhqWyoHAKEvrbfc4O0ZbupARPXOkqfpI5Oajz8qg+8zSlfc79mJf1Ns7ITefYpgs8+LabDXuLWhDa7t70qwuJSw24n+5Nw8H6NHrhOzqMp04+ews3X+Rde21E62q98VVlsW6Yp/ThBzqSmUpA5GA5286NNksRwjt6bjfWUVTJSlCuA3XpOVeubdCxf6XCT/YWrZI/njGnoQ7U6jTNRJ7f2e6pzVIcsAqzOvOxkch9ER56DkCHGUZhKIP0lR1IHLT/p2wC4NJM+2HLDIyQm7a6szwCmC1jODgEwmMjwutinl1vDd6vU7I8C9Dp5PPOCsHFKdW1ekrB5TTIYfoKhvfl9rcD/GBEAYpIFDIEfhWCIyYs92p0eU0Cbl9p9+fpUeNLpySfNZVx3AjZBsW+SQcWZBTXSAEhkQIfaIBFo61WHPrT6bX/cwdfcoTjq3ZR4S6JZ06NkW3osLCSBxLwMEpdB12En3HB5wcopbmAZpTEYtITRVJ/IM520OTEaUOEXqkXRaiqyjFShb/QHYaMe+uzaFl2zX8ZTmDNWvmYG2kJL9W9B4/JztmzFyHZ60FXHBZQBPp+kEoeYGAQGDkBapCnQICMgS+NwIjcxrVWC73V6ftYfn2ssYkT4I2NJaHd2QjMErT1imC89ZVKIqI9wEXOOEWxa+W1nSuFcIMvUbYR8rAqzwM18d7sJQ4WgDRf5ihMvh22h9lOnMy0oXulWI4a6VGF1l2DzBmXcgdpkqDX1MIWV0f3Vnpm2tQ6nOBp7IPVrKfLUZ1l5BBb/zUiZPPFTa8XzULSfojISbu/jZG9ZmM06PM+g6ZH5qi1JnjjvsycxS/f7HXbNCz3MXLjIv1WfLwHgskhAFJ+C6si/mlSTy8OY5aCl/xbJvJX4fg+mRfBrYpQXYY688lKL3eEi1xfnWVXpLNf+pTdlhqM+ambOdfthtnnp2iS8W0ixO85tGwYZoXS8kGi7nttpB6knVKbllIYi/TX70tcvOpwSTPIDY0li9yshEYpdviFHEea4mHh+g9ARdO4Bb1K5bWnakdtYYG+rOR0V+gNp27gWtokO4QlHCLCTrmbEnnKIqYsD70FpO1JLaSncD4dYgrT/ZJ0glLSgpBdsboz81AiBItnXl1tRdp/MjHCYykhxuZfMyYlYubpcXbpkbyexd9hl6QLLdlpWx79gW6MKSmbOJizmKl1gW5aa8j5M7UtLjulBBW19dFbtpK9LnwlCPtZIzT1yAwUoJY1UCf2XJAmX43kDVyQLk1QQdzOaCYrA/l1mQtKYH5RTYnfEEEBAQECgUC3wyB4dKV6l1dkPhbqo65Qcg2i5xTcsZeoI96B45Kli2/DOTK0z9oJVtjFArA86gTBUNgSKJB77CmTxdmXypKk8E29O/YHIsmjTCsUe4rprCN4/oobdr4LibM04aaH5I7y8A2XQPDifBjHT5ZA0P8xoXBBl252HQfdw8PodYHHEZSwvfTv9Fw7vV34/6Gpjl7AuXRPP9I1QoExo8028JY8x2B75vAiMN1SC1ayf3UqT7Rk2CHjxEYNZh8O4j1OeQuSw1dR32d6TxMn6Vfe7HZcQSaso9Egudcei+5LwsbqMUs70BWmpQm+ckR5vxmz9Xon2k4cg32NvVkYqIJ+Cysh+nSRxnzLicwRERsb4z6WAWf/+oT8Qx2QL5//pppVLOYXkoUbptnMcX2AL5yB48sF9Xkt5sBbFTMK5YSzFozfWbckws0qk29Q+C6hpRJ9GaWUWu8FgRweUi1TIuDXDeToWsx0ZlBhkJHcUucX7nSqxKIo/bTUn0I12X8BVVtcA/dQdOMUysRceH38X1dHr16OlRK/6jnRmBk22RXZ6JnMA4fIzBqTOZ20PocUt+lEr65MRq/SSKbZUV3Kf4P5mOQ7gaa9ID5deqxPCz9gmKYO0Zwc3i1TyIwQteaoDNDrmFS3NKZV669ZHHWHycwMk+smLfnh6Pf8XdeZ/xQlPp2ftyabaDgZpvMkyNz+M3+KtE/N2TkGnts6smEThN8WFjPFLlpf30CIzV8M41lMeVp3dRlqf8D5ssB5cH8OtSTA0oxc0cirg+Xeol8ic3l+4taaFBAQEAgRwS+FQIj/vpItFo4Ei3xwBjuRphjCxn5nGVYMWfpXqMLpyXcseCBkT9WL07g8YXt2O8+havHHYJf/0PRipqYNGyERYcBjB7eHh25Avxn9CntgMF4/wDuP5j3gdAPxWo/h8BIIdS+MYar6+IS6Ei7bELXivWLibkyCv3Ovszyu8XknNRkP2OUwi2ZERAIDMEiBATyEAGBwMgaQpLF1V0Be8UFSPq/f66iQpmcPPCKVaX3oetsbJb16CSF174XOHroME7OZ7gZnq5/kVajnMCI5+YYbZrukPsyoLOEh74LkDozSEseEhiyFsRxIfy51Y5lq3/nbpomY6ZSrqszYSd7oZyBgYiogx3RGnhJLixZZRhXQ/fQKGgKdTo/ZnXgKXpJPBQUypdsJhNuTUDHfIs8/ER5BNfCsqbqzeEhygsCQ30GXgGrSY+UkLcaj/soLZrvlixfZcXInjCfKWime6KkBLGynj5zMgRPQOIxFLmhcf4SGPF3mFW/MavlvBqo/Yb7w400/dhJYMprfC8c5dBhJ5zP3CSzaX99AiPefRRazXdLNwRpxQj7MB+myAElaGU99DMDimfQBikJ+CU2l4M1Cf8SEBAQKAAEvhUCQ+JRWafuEqlGlKKnZTbI3h2ntUovrkoIeYOVBN2bhULUYgEgnD9NFpQHRvbRiUh44c9tj1vcunmZk3+c5L7IjDknTrK0tfJHvTLEcWF4XPUkIOwJT5/HkFpGiUpVNTE2a0LlC10wP5iHBIb4BXvMtbA1vcxDyYFRbtOW6MUMo1Z4zg3Gc4z6V/Q2ya3hH+d3gcD4ceZaGGkBICAQGJ9OYMRe6IN6h6NyvYNizTj88jp9K3/CxInjCDxlj63tWo75x1PScDB2K6fSxKcvZrZSRVBpkS9sYrlgrUYH51h55XXWEnJvGtoZoRdfkcCIu4XtpEu0Xb8I8xyUxcQJobismcaExWd5rjjcSoO4Er4/s4trJvFEycX17Yx+AAAgAElEQVQ/0+OkH1MuNcM6ZjuBhzsgi+7IqOlLNpPZwjjKdObUcxe6ZW0k6zTlK4GRPZwJk+1E3BktdydNfYKDqSaTpalA0krlYa683mOZjwRGMsH2zTGadkeq3ZFWKmJ9IohDPXJevInjAjllb4vt2mP4x5fEcLAdK6c2waevGXLT/voERuzl/qi3PaygP2LC9og7jM7wz03liYMpmpkBzQj7+hKb+4QnXrhEQEBAIB8Q+FYIDGLO0L1GN6lnRdFmh3h5PefsIqKnW2hQawL3peuB84Qfaf/JIQT5AHeeNVF4CIwsQ0wIZPcQS0ZdNccp0BnrHHKtimN92b9oFsu2XuRxSllUNNSoplqZ0omviIyI5NlbmQC57jIC8soDI8mXBXWMWZbhwflpU1Vrphf+q2S6a592i3DVJyIgEBifCJRwmYDA5yAgEBifTmAkeIxHx2KrgtBkVpf1nGdA9NqVJda9WHI9RnpB6ebr8T43GYMyyQQuN8Zgfk4EhuTEvjbNdyvkGNGaz4OHS6mbkT30KxIYks18tbFUP/uYP9KVMbMNRyLyOYfmLdfItShk2TV6pAtRSu9J4PZkPcwcnmXUUKrxWNo9O0uVgwHsap79GP9LNpPZ50VRxPMjT0W+EhiJeM00oOGap/IOGTvw2GtihsApKYGsMDZgnlzGAq3593m01DjfCAzRi0P00B+Ay9/ybpZqvpWAS2MzQqXkv4h47boE615LSDPt0jRf7825yQaUSQ5kubEBctP++gRGotdMDBquQY6oMQ6PvZiokeHSQuAKYwwyA5qh6v8lNvc571rhHgEBAYGvj8A3Q2CkPmFjA00mPZBEu2UJH1SAJeH2ZPTMHHhGcZr+HsG1wappmaS+81JoCQxJVq2oA7TTGk7SlnBuDJOEdCqURD9WtWnI7PuG2KxaxtTBbdCpkEXkQvSe2wsb0uzEEB7kFYGR+pgNJnqsbbCXg8PUPywUmqnzRSlTrQ511cv9EDaW34+QQGDkN+LfVXtiEqPDiRKroFG1rPCA5jC3AoHx6QSGOGofzWoOwyMjK0Mp2hyO4EJf5Q/bVkooW9obM8EtPQWoJnPv+bO8noSF+BiBISJ8SyM0JihoJmSLh/3KBIayNUFDFdJQ5vgueMuprmr0cJGJO6rY4P5IUW8i7abkgBWYGs6Ta1ZI/qk2lduB62iUg2/jl2wms2lgSIIJ1gTjNV1Hnm0mp7HkK4EB71ysUO96krj0vmTTwPBhjoEpKzOyliphfS4cpw4SWc3cRTy/WAND/I7LNoa0dVQIW0KPBd7eLJGl9hXHuGE7+z691k9F7/kW2htPQG7ac7nnv5w00857AoN3Llipd5WLiOaggeEzxwBTOaAoWZ8j3ClNFO1LbO67+kwKgxEQ+IYR+GYIDMn33s4Eg7kBkE2QO30CxETta0qNYbcQS0Scg38cfYL8JzAS8VnSl1W/ruaPcbofTqEqmZqkB8wzNOVwz9s8WWWq8LSIeXmoI7WHxzDX4yqzTT5EBOSHBkYc10dq0z7QlkD3MZlE0r/hx/ub7vr3T2Ak+rK67wgORX5M8f/jc1jk52bYu2zEMsek0t/0/H9+50XRnJvajh4bfUmhGLqjjnJlqxXVPpi/6POb+pbvLCwExunO1ej+Z/omX4KoFvPvP2TpRxOg5yZM+Dkinh/WwCAllA1NdJniIxeoLGG+maBr4+U6BlJjiMfX0R7vhtMYkLoCw/oreJxhJI3Y9/IWQ1QkZyofIzAgyc+WuopZSIpZsC/yOkNU089j4rg2QgvLPXKpxc9Oo5q+mS9qzqZAVyZIM1/kVBIyZXao0NOFJ8c6yzJdKFwvimCXZW1sbsgDEbQX+uK32CjHhcIXbSZTn7KzlTaj3eVtUXUEF/x3ZheySokn7t8ylC9VNPcsJJ8j4vlBDQwQvz3LAO0uHEnXEskq+Bl3nZFaLXBMn87KQ7gQso920lCYvCcwErznY9pgOXJ/IKg64jIBO1tTUWpyIiL3tqPuChMu+y6m2HJD6q+QWzaN9vHy1hDSTPu/Ehg1mXI7CPtGZRAnvORZciXUfin58TkSv+XsAG26yAHNIsArWdBp0UIOKEMuhLAvDVCBwPiWP1xC3wUEZAh8OwQGpIY50Fh7Mj7/qjDq+iN2NsuaH/UdLj1r0fXE35TteIhHLv2o+iO4XwD5T2C85VjLqvRJ3MQTj9GofSQziPjNCXpo9Ob5ikf4/Kah8OxJDpF0aeVnx9Obg1D54FOZiPecOjQ5NTzvPDAkK89bkzBo7oKV233WWwgbwoJ+SX7/BIYk41zsM4I9jrLUZjrH0lPopSOv2okpE7tgUqsCor/f8tdfb3gZfINTR10JS9/vKSjyf80JE8c95OTZv7GwNkc517Q/X7PlL68rydcWI+M0waS0os70uwEKKfa+vI3voYbCQWBEc8C8KoNuyYkBUGXszRC2Kma4yAb4G440U6HfDXHGL4arg/GZkX7yHsuVgRq0OShXn6w23oOQzU3kaVTfn6eXWkeOZ7jMf6xdMdEn+qDX8xhpwSCSUopGC85xcn5Lqkr2/MkvuLxiEMOcDdh3w4EG9wZmidNXwso5iKO9VEh9cpgxbfuzT2EPWKHXOZ46y9JmpT5hWys9xrmnyNoqSdMtgVwZpyn1LEh5vIvOdW24rJDpsnyPs0Sc6JRNYyJXW1XwRqjQaSfex0ehlSEWqnB3Sijrm+gwVeoYYsjCe3dYXC8nuSgxr0/0RKvnKZnHgTFrgu8wXSdnYiTBYxzaFtuISm8qi7ZGSvAq6uvNJiPhbLEWOEW7YV0p7Yb318dj3GIrEQpd/aXzRq4cGE+9CmkrQNFbd5b1tsF3xFWcB1Sj2JsjNFPph9x8DFkd7MOM9D7GXmGgRhvk5lON8R4hbG4iT6P6/nwv1DoeR24+Y7kZspWczTaZIPtWGE/zQDqjxZuzP9KVQbIVqujpNhrXGkda3pkytNziy/lxaSk/JQSGxzhtLLZlIESlQVcI398qI41q8Kr66M2Wp+Qt1sKJaDdrWRaSXJ6VlDA2tzLgt5vptgaU78yBgFMMqJH28k8J30cfk2Gc0tjG0zv9CB2UOUUxSlY4Bx2ll0oqTw6PoW3/fQrEXQV6nXuKs9SbRLLScmeUVnPkmqZl6Oj0BJeeRbgwuhkLqx3BfbExZXKZo+Qge1oZT8MjDVCa74/EdVDVNI8o0VO2Na7FOFkinzItt+B7fhzp3NyX2lyuz5RwgYCAgECeI1DwBEaSQrajuqwP82ZyhpBwluFLvNxGG9F29wsqDz5P8N72KCaLEL10oodOX1zidJnp6cWqxlkJjjyHs8AaKBgCQ4XebpWw/v0W+wdr5OyFIYrmz/FmdN5TmfX+N7Jk7EjGz9YI0yP98ZGItOa0ZhLFcGfDILpO/5PXeamBIf3mveTEoHpYu7fmd3dHBmjk1CHZFKe+4uYfTrxsOpreWhlxyQU2/99jwz8EgZE2cSIitzdCbayCyzhQe6EvD3M6tUyK5OKKAfRcepOEvCAwUl/gPNiEPp4DuROwlga5StoWLvOTxxGm9+tDjHfh6nd+96bgCYxU3t7eQO9WM3DLnJCDWmNP4WrfDfUPvFtFb64w2bQNmyPlqClZORHgZI2qxNMm0Q87s7rM9ZP/XsJiO6Fuo1GXeuKIiLlli5n5ckIUgDew9eL2ItOcc7SLXnLKxoweexS3ykAJZXQMKpP02J+I4u1xcD/ORMMyiCL30lZnOK5JijNbGUPTX4n2f0PNhqXwcVdgLX9uQu8OhnRbtYUBasVJClhHuwbTcU8nK0saM2L5FCxL+7Jn6WbuFfmX99EKngclDBi8ZC5jhlljpvwf3I2yhFNU67EOpx2TMK+swFyK3uNl343mM935H7/SZZs7R8bofVjtOvYaI3UtcXwFxcy2EeY+RoZ71kVdAgGb2lBvsqeCcGRd7Hw9mG0kIQtERB3tjUGfkwqCjdosfODL4nRBEHEsd5Z2oMUiTzJBXbwKBk2boF38GT63Q1AaeYLLa9pQpZiIN1cmY9pmM3LzUcLKKQAna1Vp/Giinx1mdeciN58SWGwPxW20LL5UFMMtWzPMl2eyHmy9brPI9AMLz5QIjthY0u/3cECRkEomcI05dWb6IKYI2qOO47a1R5odS2JwEwLY1KYekz0V5rquHb4es0mDKIqjvQ3oc/K9HFzthTzwXSzVTEmNvsikBu3ZKpcloWLv4wQetkKlmIiXztboW59QwLcYDdY85MZ0PYq8C+X2n/tYMduOi1ES7+fTvDjbibi9bdEZ7poZ78qGmP4ajf+bmjQs5UNm0+5NB8NurNoyALUiURzspMXAiwpeV0WU0VSNJbLsaK7csaeZkpjoi5No0H4r8m5XpPfxQA5bqchU01OIOGKDZb/fkSLadAuBV8ZJ9TqSA9dgXmcmPmIooj2K425b6SEH9MttLr9f1kJ7AgICAtkQKHACI/UJ21vpMVZ60FCNCTeD2fSRgxfR6/P8ZtGRbY90mOZ2i9UtfpERrq9wGd2Aro5vMF/txaUZdXLPJPEd2UPBEBiq9HukgVL0O+qMXcriWUNoqpq+6RcTF3yG9fNnsfT4c5qsusW5mXXlh18y7JNDNtHBZBqvBu3Fya4vdZRkayZRLKFuB1lvuxDHiIaMaR7A1hvt2Ld3IBqVtTA2VM2cwU4Uy5P7fjxLkBzIxeM5uydLSy3DeXGDTG0WKVaOmnWNUS+f86myOM6L1d3bMudGZXosWIfdbx3QUUpfC6YS+ywAz/OH2emwkZNBakz5P3tnHRdV1sbxr90rNoKBgKQiiChid3dgu3Zgd63Yueqaq9gNFroWGKgoICiLoIiEIKhYq+ISC7zM+H5mhhgQFZVQPPc/nXvPOc/3OTPc+7tPXLvJ2kYiWiMrvko/kYABb463QrXnJaWbeNBfdp87s/XTz+WWhGPby5C+p004+tyJnolvI7/dEbH4rmuL2ZRr/Fd1Kh73fzwBg1hf1rYzZ+rVKDmOog1X4OY4E6MfTIj5dl9+eoScEzASCNltSdsZ5wj4J9UjZ+oF51ehkpEle5220lzpNzbmzgIa1l2Il9LzXNKFBUwXc/t8E2zMG7M5uZ5AyrAlTGfieHUhJbc2w3R6mgfexNOKV22E1aFzrLBI50E0/innl41m7OIzPEoJ/pBfWaHhBDbuXUWvZOU7jqCdg2g5/Eiq6ID8mp2Zu2EjM4xdGVCjLynPnep023CK3VamKAIHpLxxW8vwvjOwD1WOUClH83m7WVB4Bo3nKfpuFlPTp2YNfXSqG9Fh8ix6a31CfU+7LWQCRsXe+NVug8F/d3HxCSe+YFUadm1Hfd3y5I8I5a7zKc54R1DcsAez/9jAtJZqn64xQSxec2pSe/ljWuwPxnGA2oetuiTPsO0m+w1LiWlJWZoq/Rx8sA7sifF4mWiS5iigSe+9V7HrWznxKT+Su3tnMmr6n7i9TnNu2XqM+n0nvw80pHjeGO4saEjdhV6pfmsVVxTAdPFtzjexwbzxZj7cPiUwnenI1YUl2drMlOlu6e3d4lRtZMWhcytIb/uQ8BLnjVOZaH2AO5FlMOnQBn3pPc6d9yFCxZShSzaxarQ5ZZLug57Z0s2wL+kj6oeDjzWBPY0Zn6xypdheQLM3Npt0WN95CXfSyVIs1mwbd8+35WKjqoy6lbFfm+Qoprggdg5qyfAjymJefjQ7z2XDxhkYuw6gRl8l0Um9GxtO7cbKtKT8hj0uaDe/thmGbXDKvi5mPJKd9hux1EjAy7oBdRfd4cNlF6PZtrtcGFktsVBZAi+dNzJ1ojUH7kRSxqQDbfSl3Dt3Hp8IFUyHLmHTqtGYpwDNvD2XMWTiLEFAEMgiAjklYMSH2LNmsyN3bp7hiIvSS4gydejWrQF6+m2wmtAu3bTlhOdOrBozgoVnocWowbSoKsH/3E72eFVmzJZdLLXUp/hPkjqStC2yX8CI5OpIM6ZV2IudhSPTJizhZND/KFS6MlUrFCLqaTDh/0oppNuNWcuXM72LLsXS9UkCz87PZ8Cw5Tg9K4GadhVK543iRVgor2LLUn/kYtYsGUTJHXUwnJNYobtYK/YHODAgOR0YYjznUafO0pQC6R/9vuTFeIk3N+fW+HjdjrhQzq6cwvQVJ/D7DwqW1aBa6QReBD8hQvYHtbgWTXuPYdZvY2ijIR6KsuiniZ9LwDjRCtUeXyBgyPN4J6Df6h5rQzNLwJC9mZxKw1brCZB59UcVMGRrj3+B1+VrBL7XoklLUyp8LK0/q3bvDzBuzgkYPwCczyxRGhXCzUvX8Ql7y/tf1NA2aUKTWuXTeaiXEhPqzoUrnoTFFKdSrSa0rl8t+QYlLtyNU6c9eatigEVjCwwrFv6wKGjCW+5fOc8Nv5f8r4QGdVq2xqxyYf69d4Hr/6hhbGpI5Y8o8hkiHe3JuoXONJg7mbolQRIRhOvFi7jcCyH8RST5yldDV1cfA6M61DWsSOEM3lxFXRuOXo83bPQ7RrdyGbwoQwv+xEkJb3lw/RJufk/5N28pKumY0ayxAaW/ICDlW5eQoevjX+N73QkP/6f8iwrq+vVo3kj/+1vnp4yRxhDqfoErnmHEFK9ErSatqV8tqZBZHOFupzjt+RYVAwsaWxhSMe3GiXuOj+tN7j2Np6SmKY3rafH12zie177XcfLw5+m/oKKuT73mjdD/7hyfod0hThIEBIEMEMgpASMDS/vcHQRRIW5cuOrNk/9KoGFUG7Pa+lQsmk1/J7/dgEwdIfsFjDTLl0YTdusCF9z8eRrxntIauugbGmNWW5O0TUXSNTz2KR6XrvK330OexxdHVcuEZm0bo5sUkZGptDI4WNxz7lx25Ma9MF7FFqSsehU0Dc1pbFbtG/7OZnBucZoQMD6IwHh3kV+b78Xy8gHk6cSRl/m1zio6ujpmQgRGAs/Pz6Bt53V4J732+pEFDPEF+iwBIWB8FpE4IYMEJJGPCXxVDE3N0okijqx1qAm9I2zwsWmSWKshg4OJ0wQBQUAQEAQEgc8Q+HEFDOFaZQI5LmAIdwgCmUxARGCkSSGJ9Z6Pcat7rAk4QQd5PbR43j7+hwLqavLQaN/dqzgQEJeuGwrpDGBG37wcW7Ufv/9SwnbzFDdi8NReFHcYT4vuW/FXjlQvasaQsS2okD8vJU2HMrmnllLYUjzPXQ7y567jON0J4U2eCugZ16F+u0GM6FYjMQQepBEe2KyzJ1SpPhzko0yDkUzoWJYn57exZps9N4Pekk9Vj7qdrJhr1ZSKH7wxlRIddJoNaw9xzesB4e9VMTCuTe06ZuhzlQMhluxcasbrv9az3e0Nyd0uZTQKVqbTxNFYKFdMklOS8ObOCXbsPIKjRwBP30FJ9eqYterFkBE9MU0KO5adKo3Aw2Yd9qkNIV+ZBoyc0JGyT86zbc027G8G8TafKnp1O2E114qmHxqCNDqI0xvWcuiaFw/C36NqYEzt2nUw04erB0Kw3Ln0I4UAM/cbJgSMzOX5s44W7bWEVg1+w+0/UGmyiusO06kRd5WRtcdT4fitz3ST+VmpCbsFAUFAEBAEvoWAEDC+hd73c60QML4fX4iVZA4BIWCkEjCicJtcA4sdtTnzOEnAUAYdT9jZ35k8di4nlAobys6o0G0xv08aSm+LvHja27Fv2XS23vkfVGnHpBnTmTFMg3O92jDfNYTwN8pZx4Uoq16WQuRHzfIgTmsaKIobxodxYnJn+m3xJi6vAWN2bWaQqj+7p1ph4ytBrdufXNg/GkNZgbkYf46s/I1FK47iqyRiqI06jU3pxfRa7vFBfnvJFn/gcmYihskFHGMJ2PUrbYbZ8aigCSPXWmOpm4D/hR0sXe2ALAOxWJfTPD7ZjgSXbcyfs4Ctzq+U4NRkTeDfTNFWUkXiQjk+vSdDNt4mMo8Ov65bzXCzPNz6czKTDzyEYqaM3X2Mtb00EkWbGPyPrOS3RSs4mtoQTtuUZnGv5XikTdQv2YI/XM4wMcUQYgN2yXO/7R4VxGTkWqwtdUnwv8COpatxUBjC6ccn6ajo9pelhxAwshTvTzJ4DLdnGGK2+pHC3nxNsA0/jeaWZnS6NhzXi6PR/N7SN34SzwgzBQFBQBDIzQSEgJE7vCsEjNzhR2FFCgEhYCQJGPHPuL51Ev0nHuFx8W4fETAU4GJ9f6e5yXSUC9ar9DpFgG1n5GnoCaHsbK3PmFdWODitoLlSp4FIp8FUa7GP5Bp46aaQvMN1pjkNVj2Qz1duyGUe7mouDxF/e643mh2OyqvZ60x35faq+omh4++4PEiLlvtTqusVrKZDuWK1sZozlHp5r/DbkOW4JgsAxWhvG8RpS1V5PYD4gPU0qTGJm/9TdGbxWWiEQtuQ8vryZOq33EC4XMDoKG8hKX28nXpVRia2JJSdl0bAkDzDfqgZ3fcpii9VGOaE/45myOtEvj1Pf+32HJJ331RnsP1tdnZNqnoP7y4PQqvl/hRGBauhU64Yta3mMLReXq78NoTlKYZQrL0tQactUVUYwvomNZikMARvn4UYJYo00teXmVy/JRvChYAhfgR/JAISHu9th+6vFxOFyDxU1KnIPyGqWN92YW7SBv+RTBJrFQQEAUFAEPjuCQgB47t3UYYWKASMDGESJ/1ABH56AaOgTkMsykTx1P8OgfIHalkF2U8LGBCL7+ommMzwUKqyX43xVzz5o2kR/De0p/6CIqz2OMEI7dSdCjIiYMT5LqdujaT2ggVoYfuES5bl5UuL91+Nqd4M7sn+UaQNB4LO0l9NVk4/GrfxulhsUqrWrDMNZ/eVNFKRPdlHcmWoFs13p0RNlOp3kZCDLSlJAgFrTNGdpmhoWHbAGR7s7UCZ5FpHEVweakDPNzYEJwoYpGkLmVrAkPL8eC/0eya1DSxKB/vHnOlaOhHwS+xaVKKPU2KLi1KWnPI/ROfEIoTRbuPRtdgkj/pQHDpMc3ZnZSMVudgSeWUoWs13k2xJqX5cDDlIy5KQELAGU91pitaMZQdw5sFeOqQYQsTloRj0fINNsIjA+IF+p8RSE8I5t3gM07c4cP9NIdSN22K1aj1TW1T8TKcSgU4QEAQEAUFAEPg6AkLA+Dpu39tVQsD43jwi1vOtBH56AaN0KyuG6MTwyOcS9tcfI+/a+FkBQxaGcZdlDU2Y66lUCaLKSI5tKoF1v1M0PubKxjblPmhr+HkBIwaPqfrUW5uUo1KOIU4P2dVMFn8BvNhPfdVB3JT/oygd7cM43VXW3/VDAaPsYCeC9zRLjNCIx2+5MQZJbYZkDQ2bH+X55Z6UJhrXcbo02JwkGRSh9rA1bFo2gvrlFbHpcUFH2XarJiP76ikiMz4lYMT7sdLMgFkKPUTWaoVpHvdZbZbUTijtfHkwXReA6yRt+cPYBwJG2cE4Be8hCUG833KMDeaktEMq0Jyjzy/TszREu45Dt8HmZPGjSO1hrNm0jBH1yytaAsYFcXTbLWqO7ItecvrMt36NPn69SCHJOrZiZEFAEBAEBAFBQBDIOgJCwMg6ttk5shAwspO2mCs7CPz0AkZKF5J4wi8tpWenRbjl/1wEhsI1MXcWYVHbGm/lopwUpeEqNxynG5Fe99/PChgJAayprcu0u0nuL0vPTTsZppXYozTajTm9FuGVOGe1mbe5v8KUwhkQMAJ+N0V3ujx2Q37kb3aU5049KUMCIVss0LK6RSpTChtiOW8ZiyZ2RCdt0+xPCBgJIZsw1xyPZ/JMeiy+d4d5hknRKLHcmVcTk6VByWfka7CT0GtDUc+XAQEj4HdMdacrolAUhnD0uaLNbULIFiy0rLiV2hAMLeexbNFEOuoktSDMjq8XCAEjeziLWQQBQUAQEAQEAUEgcwkIASNzeebUaELAyCnyYt6sIiAEjFRFPOPxW1mPmkurcSosvSKead0Qze355pgtThEFQJUhZ33Y0b6cPN0h7fFZASPqGsO1m7LzhdKVv5RHNd3e1fmo2OsQ1zY0psQ3CRggfXuZMUYtsXmSzqJV6jJu22FW99ZMrIvx6QiMKOcRaDfZQYoJRqwN8mSyVlKlwXj8VphgMPt+ymSVJ+Lm9wfmxb5NwED6lstjjGiZviHUHbeNw6t7o5kN0Rcy4wYNGsT+/fs5efIkZcrIImXEIQgIAoKAICAICAKCwPdPwMPDg6lTpzJ9+nQ6d+78/S9YrDBdAj169JDfg9rY2AhCgkCuIODq6srMmTNZv349EyZM+Cqb8rx//z7V++7PjSKRSGjatCl169ZlzZo1nzs90z5/c6IVqj0uKdWtgJQIDMU08f6/U6+JK0sepBYwEqJe829eFUoXldWbUDqi3JltZs4KRb1NxaE+ggs+W2n1QUtR+KyA8c4BS412HJFV6ZQf+Wh8+BnX+pT7DIfPp5B8PAJDMXS0316sugxhb2B67lShww5PTgzTVOTcfyIC493Ffmi0PiwvNKo4TNka6s6oKknsEgheXwetSd4pNpUbgtPDXfI0kc+mkHwiAiPREPZadWHI3sDUESWJs6l02IHniWFoJga1fAbsN31cr149ZDcA4hAEBAFBQBAQBAQBQUAQEAQEAUFAEMgcAqNHj+bPP//8qsG+WMBISEigQIEC9OnTh8OHD3/VpF9zUUYEDCKvMqbtXrqe200becsMWd0EX1Y2bIPbb3c52TlN7824B2xqV5vxV1L396wy1ok7G5tRKk0YxmcFjGgXrHQbskWpFqfe4nvcmWeY2Gr0Y5Z/u4AhG1kaHcS5jdbMX3EIr3dp5lLpzemgw3SUFcX8hIARc2sGhnVXk9j0ETBm/cNbTEju9RjP/WXGGM71S5lAex5edxdjXDgTBAyFIQSd24j1/BUc+tAQep8O4nDHMulGyXzN3vrYNd26dZNHXyxatIhffvklM4cWYwkCgoAgIAgIAoKAIJBlBB48eMDWrVvp3bs3FhYWWTaPGDhrCSxYsEB+DzplypSsnckSFwkAACAASURBVEiMLghkEwFfX1+2b9/O0qVLmTNnzlfNmrsEjA8QSHhm1xP9vkHM9fNkuq7Sa3vpO9x+a0zbY+YsaH2dKZuUHsipxoRrf7OusaJzRtLxWQFDGs6exlUY4pJSHLRQq8OEOvShQno5Kckjf4uAEcfDE7v52/BXeukmNk+N8OHQoklMW3dFKRWkEhNcH7C+frFPF/F8c5ruGp2xj0xa3Ic1MDxnG1JnRXDy6lV6nyPErh0qGSni+YkIjLiHJ9j9tyG/9tJVpLtII/A5tIhJ09ZxRSktp9IEVx6sr0+xr9ryGb9I1MDIOCtxpiAgCAgCgoAgIAh8PwREDYzvxxffshJRA+Nb6Ilrv0cCogZGqhoYH7oo1n8HfRqM4NT7AVx6tJ8Wic1AIIHw40Op++t9RjlfY251X36rV49lSmUdqD6VG56/0yD5mnRSSKpM5qbfWuoVlRL97DFxZSryzxYL9CZ7pqQ/FGjAJr+rWCXXkFCsM8p7J2tv12XqsJoU+6YaGBGc7a7JiFLH8dvZjKTAE5AS6bWGDhYzuB4rm7EKk2/6sbZe0U8LGNLXnOmvQyfbpL60lZl004919ZLkgkiuDdem6c6XicDLMdjBnz1tFNEt35JCEnG2O5ojSnHcbyfNUgxBGunFmg4WzFAYQpXJN/FbWy/dQquZ+UUVAkZm0hRjCQKCgCAgCAgCgkB2ERACRnaRztp5hICRtXzF6NlP4KcSMF4cbITagBuKVqmJh858b3wWGqWTniElwmsbwzuO5Xg4UGcroTdHoSjjICXSYyktmywl71Ivrk7Rl18f6TaDOharCVAaX3emG7dWmCe2MoUPClwWbY9d8Gl65HFgVOP5qNs6Y13RAUv9Hhx7mzJQoXq/cc5+Hs0ryiJA4nh6cRkDhxzFcM911reUpUJE4zJWh4Z/yharOMoMvETIvhbJbVQfrKyN/izf5M/zNbXjxZXelEEmYFSm4wVztnqfZVRSxxP5ma+wbaZG36sJUKwDx0LO0ENWjuOVLY1V+3I9GWYNVj1IiVCJ81tLC+OpuMTLxshPk31hOA2sqIhGkTziT/NqjL2tWErR5pvxPj8W7aRGKy5j0Wn4J8mWlBnIpZB9yeJR/IOV1NafRbIl+Zpi9+IKvcuATMCo3PEC5lu9OTtKS1GvI/F4ZdsMtb5XSaAYHY6FcEZuSNYeOSlgSN56cWTrPhzdvQl8nY+yVfSp16ozXTs1xkDlH46Ot+a/GX8ySCOpuKqCRcKzM8zqZ8Wuh3pMP36M2WZKClzW4srE0SW8e+iKw19nOOdwgdslF3LjSGfSJIB9er6EF7geO829f5V/MZQvyUP+IiUpXbYsZctVRMtAl4rpFtvNJLMk73jo6sBfZ87hcOE2JRfe4EiqlLYEnp2ZRT+rXTzUm87xY7P5IV2XSbjEMIKAICAICALfRiAnBYz4F+6ctD2Hs8ct7j0FNYPa1G3ZlyFdDSn5yYjkb7M5N14tBIzc6NWf26afRsCQRHixuXdjJl6MSuXxvEYzOXdmAW0qF4aEKJ4/CiTQz4vLR7ezef9N/kk8W93KBf9NFhRDSrTfLgY2GYH9u1bYPblA76TnYEkoW801GJP4YK64VI9pV26womkZZNqHJPwgHbQH4KhUMiNPBS3U3oVRbNQl3Nc2RiWvhGcnR1K/2y5CU622ABV0DSkX+5B7oflpu96Z4xNqyKMIpNG+bGxlwiS3/6VcUWs53i6zMJIFPkjCOdLLEEv7lNKa6MznjvdCahVOFDDsoyhgMoUjx5fStZoilUQSfoz+Rr2wew16M9y4tdKc4iTwwnEiZm238Dh5tlL0On6fw91V5XZCPKG2I2nWdy8hQMFGm7l/aSwybSTu/moa1JyBpxTy6Izg+JUtdFNLfIiWRuO7sRUmk9yUiq3WYrm3C7MUhhB+pBeGlvZKRUJ1mH/Hm4W1CicKGPZEFTBhypHjLO1aTZFKIgnnWH8jeikMwe3WSsyLZ/2XP2cEjHhCT8yi37B1uEYURLt5d5obliI6yBO3Gx4ER+anTMUivH5WglHX/dnaMDUIZaFPdYQzgTaNyAZUmeYMycvLLJ20BLsLV7n/WjFsSsvgL5hG8pa7Dn/h5HqeHWvsuBendG0JdbQr5CXiWTj/RCelexVCraYFjdv2Zcz4gTSW/aZkyiHh5eWlTFpix4Wr91GYlJ9mR5/jJOsdnHy84GAjNQbckAkuqoxwDsSm0Y/kuUyBJQYRBAQBQUAQyCQCOSNgxBJ0aBxdf92Jr9ItbZJJFVvNY8dua9qrp375kkkm58phcpOAIY0O5bZHELFljLAwKofYBblyy37WqNwvYMTcYWnHjiy78pSYT+HIkxfef+xNawGaHnzMlX7FcJvdko4r3ElKjshbuiZDDl1jR8MgrNt3ZZlzOAlp58lbh7X3XZgsr58RR9DuX2kzzJbg5GYfxTAeuRP7jZZoJIcMxPP0/DJGj13MmUdp1lWhIRM27mVVL0155IfkmS3dDPtyWiliI3kJqv1w8LEmsKcx451TFxqVnVNAszd7r27hl4ladPOqReOyj3C/G0eVOibolP4PP6dr+EeXp/ksG3Yt6ELVQjF4WTeg7qI7H9pJMZptu8uFkdUSf1ASeOm8kakTrTlwJ5IyJh1ooy/l3rnz+ESoYDp0CZtWjca8TGJ3EskzbLsZ0jd9Q+jn4IN1YE+MxzvzgSUFNOm99yrbfpmIRjcvajUuyyP3u8RVqYOJTmn+83Pimn805ZvPwmbXArpUlZHL+iMnBIzo2/OpX3cxd9+r8+sJd7Z3U0/+gZe+82L7uL5YHfBHQiHanAjHoVvpVCDig/cxrKMVdm9rM/WQPUublc7yYqdZ4Qnpi6N01urN2eivFDCSFxWP/6ra6M1MjPkxWMZ9r9noJ35XpfHveB7gwfkju9my4TB/y4vflsZs+O/sWjeYGsUz61WRlBdHO6PV+yzR6QoY8QTvG0ZHKzve1p7KIfulNEunE1JWsBZjCgKCgCAgCOQ+AtkvYEh4Zj8Us+77iDDsQK/mhlTI8xL/v505dyMYeVCvrD+fiTXu1xdgmtWFzHKJS3OTgBF3fynGhvMIbn2CZ47dSH0H+3GHRXtvZspCB57GK3VaLGLMzB1LaKSUcv71Lk/g8SlrZu7y4V/Je/IUM2X2zoVYiPdIX4/0E1fmfgEjS7B9+6Bxz31wvXmPp/El0TRtTD2tEomRC2nGlkYRcvMS133CePv+F9S0TWjSpBblM7UFaDyhjicI1O9OyyoFSXgbgLuLJ36P3pBPzQBT83rUUCv6DQ+x8bz2vY6Thz9P/wUVdX3qNW+EfunM103jQx05EahP95ZVKJjwlgB3Fzz9HvEmnxoGpubUq6FGVkb5p90Z2S9gvMK+iybd/4oiX4NdhDoPQT3t87P0Lc7TzWmyNgDjDcHcGp8kOKVevUw2y6xH72//xnzFCDG3mWFoxupH3ypgwCu7JlTs44w81sJ8H8/dBlIhnSVJ3t5i0+COTDqtqO+S32AE+89spE+1zBHMYm7PwNBM1uEnvQiMpAX98J77CmeLSwQBQUAQEAQym0C2CxhvLzHMsBO3B53j0tJmlEt8vyWL6g2/uIz+PRZyVV4gvjAt9z/EYYBa+vfOmQ3iBx8v+wSMeB477mL/zeek6AR5yK9Sg+7Du2Gg9EIn4cUN9u9xIuw/aXLNvzz5SlC9/VD6mX484fdrBYzYgEMsWXORJ3EKAUPyjxu2DmXYHe7KgPKZ4WAJL6+tZ+m+u7x+dh3bS+ocenZNnt4ujswnIASMzGcqRhQEkglku4Ch1Ia3SHt7npztmr46He2JtVl99rS5jt+6rC9mmiNbItaLOYa1WR787QJGqhbMnxAw5HbGP+LwsAb0O6Co4pLHYAbXXJbTSOXb5aBYrzkY1l5O8CcFjByhLSYVBAQBQUAQyGUEslfAkPLctjN1t7Tm4sUJ6H6g+0t4frQXer3tkQU6FulwkqdnunxZbatc5p+MmpN9AkYE1+f1YdRmR/wi1TGoUZYC5CF/6bpM370Zy6opLy6jvVYycIwdwbFSeB9LuI8/r9XN6Ge9n/0jdD9qWvxDG3p2WMGTxtu5YtNCqfFARmkozpM3DGjqyYrHmSVgpMwfdX0kOq39+eOJEDC+zCsZP1sIGBlnJc4UBL6YQLYLGO8u0b9aKw7J0olKduHA3WP0r5xepIuEx7ta0fDMFLxPdJS3r811R04JGLKaNK8dGV2rLdufKqhqzXDHe2Xdb27bKwSMXLdLhUGCgCAgCHy3BLJXwHjDqd6tuWB1mc1NPhLT//YsPTU6cvxfWXF9G8LcR1D5298NfLf8M2th2SdgyFYcz/1lxpjs74+X91wMMhIxHu3KOP12BP4RgmP3jCaFfBsdIWB8G7+cvloIGDntATF/riaQ7QJG/H2WGRsy10+BtVizFTidmE7ddN7+S15eZfuZUgwYWiudIp0S3gU4c+WpNu2bVU7VzSXFYRIiH3nhevM2918VQdPYFLPa+qgVS475TMe3EiL8r+Lgq0rH7obygrBv7jpy8rIf0aX1qd+yBXXUPlH8UhKBv+t1PP0eEh5XiurGdahrqp9+948cFDBknYqe23Whep8zyMsGF2vP4aDT9FH98E5LGvsCf08Pbt8JIqp0DepamGNcNf2UsgwJGJJ3BDhf4al2e5pVllXNfUVQ0HP+S1VKJw/5S1ZFt0qJxDShOF4GBfEi6aQ8+SmpoUuVVPU7pMS+8MfT4zZ3gqIoXaMuFubGVC3xEX9LY3l88xx3yralk05R4h5f5/hJD96qtaRPy9K8fBxBglIqqgxT3qJqVNcqk7jf4nkTHMjT6MSF5ylImWrVUSsm7lZz9Y+mME4QEAS+GwLZK2Ak8Db0KXkrVaXkx24jYm4zs4YZq0KgcLsTPD2X8RoI3w3UHFhI9goYskaFzagyoSpnH+6heUYa2b0+Tutqk9F19GNj/ewpbCIEjBzYiJk4pRAwMhGmGEoQSEsg2wUM4vFf1wjDKR6Keg2yYlf6Q7E5tIbBxiqfzRWNe+HJmQN72X/QllNeryjV7yIhB1t+EKInfXeX/bOGMtlOQuvB7akc4Y79gUs8TCiOVr1G1DXWo0qpQuQpqEH3ycPQf3mJg3sPc+TYSZwC/oU62wm71orbc3rQb70nsUngCpow8egZfu+slqaydByPjs9h2NRdBGl2Y1DXhlSJ9eTAqi04x9Rm3OG/WNclpVipfLgcFTCAN2foUa0TJ2RviihGxxOhnO6mlAwpjeSerTUT5tvzSrU6FfM+x+f6XV4A6m0WsH/fPJqVT30X93EBI44Xnmc4sHc/B21P4fWqFP0uhnCwZUmk73ywXT2LaUvP8yyRs0pTK+ZPn4FV+yoKsUD6llu7l7No4WrOPAb1rkuw2TCd9jIBRPZx5D1srScw3/4VqtUrkve5D9fvyldKmwX72TevGYqlSol6eA27PbvYu/8I10PjsTj4jOOlVtK6yx/clVeUL0b7rTtp6rKUufvvJnYbKoBBn2kM79GP4d1rUEKuUUThd+xPNqxdyFa3aFQ7LGSPzRzaJHUsEj83goAgIAgIAllKIHsFjAyYEnmFXzWbs/ef/DTYGsjVURqiC0UGsGW3gBF1bTjabfz5PfQ6A5ILhsXgtaQz/faGU3XUEU5Oq6HoEiiL2fBfRW1jW0bfv8W4ah+qV/FvHnL/4WuluhqQ9xdtjPVKf7X/v0nAkL0ounaKk5c8efgyjmIVNTFq0Ytejashe8ciUkgysCm/8RQhYHwjQHG5IPApAtkvYAAxvmzs0YgJDsptacrSePJ6tizsg6Hi6fCDQ/ramXVL7HgQ5MDOM8HyokrpChhxAWzpaIrVpbJMcb3LmvqyEstSXl+egkXL9QTIRi6sRyMLdQoWrcmUnSsxDT6Hk9dlVk3cxB3ZQ2z1YYyt6opXpT4M7VyX8q+d+GP6aq7IuvyW7se5wIO0S44ilPLq3EjMOuwktNoMbt1bSR1Z72Dg3dVRGDSzIbxYOw4EnKa/mtIfvpwWMKTh7G5QiaE3FWEGamNuELClgSKNRPoG59nNaHewJjZXd9BfW/FnPOb+ZjqZjcMpBgqYLeP21dkYJdoq+zx9AUPKa+d1LLF7QJDDTs7I2xulCBgKUpG4TKlFw3Wypsb5aLjnMdcGV0xTpDWGW9MNqXuoDVd8t9I0Ma9I+saZ2c3acbCmDVd39Eex1Bjub+6E2TgnYiiA2bLbXJ1tRMFn51m5/CR3nPdxzFshS5kumE/507dRM/oPh91XeEoe6m0N4ebwvOzvoMcgR1l/KA2m3/JlVZJjk3dnLN7zjTDZ3hjH+za0KiWiL8QvriAgCAgC2UXgexMw4nysMaq1iICi7Tj88Ey6UY3ZxeZHmie7BYz4ByupbbSLnp4+LKiZWMwk7i4LjExYFZGP+ApL8b09DXlzRtnrimvD0en6im3Bp+j0Qf3O15zsqkW3U/IWbylH/f28cB3A19bf/DoBQ8q7OzZMHDyVvT4xFFWvgYleWWIf+XDn4RsKmYxmh+0aOr6YhK6ogZGlXxEhYGQpXjH4z04gRwQM+fOlHzuHd2TEYYUQkXxUbMmsjZuZ101HrhKne7w+QftKPTgfm76A8fp0L7Q7HyNCfSw3/DfTICnaTxLO/taaDHKKAxVLzgXb0k75D5H0KTvqVWLEbdms1Rmy/wybBuigeD6XEL6/HVqDLhL7wcP3a463VqPnxXioMgV3vzXUTXqof32UFhV74/S/InQ89ZTTnZUmzGkBg0guD6pGy/2v5RYWaX+Sp2cVBcciLg9Hv6UttQ8H8lefikqRMdG4TdTDYsMToASdjwZi37NCstDwuRSS1yfaU6nH+XQYguTpftpXH8SF/6BQ8708vDAIdeUXHfF+rDCry9GBt3CbppeYxhHB5eH6tLStzeHAv+hTUemCaDcm6lmgWGpnjgba07OCYlNF3RiDbqOtyMuYag7F/oYNXSvm4Z3vaY7dKUWrHo2pUhiiXCag33AjsiEqjXfBb4NF6nSmWG9+M6qDbS8P7i41SX5b87P/rgj7BQFBQBDIDgLfl4ARjftkA8z/eILJ4r+5Ma9W4v1DdpD4sefIbgED2b1Z5dFUOBXMoVaKeiYJQeswM9pBh9X6/DklnJWB1xleRXFP8fJwEzTn1uXKvdWYKb20SaEuJSE+AUVCaQzuk2vQ0msFj7NVwJAS6b6IFo0X8sB4PNv2LsdSr1jy/VnCC2f+GDuYOU56rPhDldWjg1kvinhm2RdHCBhZhlYMLAhAjgkYiT/yD08ux2rcEhwTi0km+USz307ObB+Kfnp/KCKdGKzZgn3/pCdgROI0WJMWsg915uPtsxCj5ErhUp4fbk3VfpeJpzrzvX1YaKRcz+I1dk3K08dZCtrzuHN3MbWUPo67uxAjowXyCA6znU+5OVQt8Q9DDN5LW9NonhtlBx3FZVd3kp+j356mc6XOnI4Bsx1PuDlMPSWqIMcFjGhcrHRpuEUBP0+DQ7y40ZdyklC2N63OSNc6bAtwpH+auhjvHPqh2/Mvee2Mkr3O8ehIu+Qiq58TMCKdBqPZYh//fCACyVYQifMYfZpsfQp5TPkj4CYTtVMKvMrGNmruztx7FxicqGxIQrfTtPpIXOtsI8CxP6mX+g6Hfrr0/Eu+Unqde8SRdoqwjbi7CzAyWij3pcEKP7xmJgkiaX4VEh6yqZEe428mQPFO2AaexFJpkhjPWdS0OMeIO7eZpZ+RSmDiV0cQEAQEAUEgswh8TwKGJNyOXoZ9OFV1Ph4uCzHNnlIJmYUyR8fJdgEj6jqjdFrgvfQRrkNk93ISwnY0xmBFE65dqc18g1+R7AzmXO/y5CWOewuNMDszjYAMFWWNxm28Lk09s1nAeOfMuFrNOGK2F4+DA9BI75ZE+g63hS1ovfIuUVJz7EQb1Szb90LAyDK0YmBBIKcFDIUHpFH3sfttJFZ/uKCcVFKy2XIunJjxYYHP5BzT9ASMt5zqoEbXc7FQbghXHu6iqVKBJll4Z81aiwikClPc/ViTHCohW8lrjjQpj+VHBIyEkI2YaU7gDmCyKYRbVhqpanYkxMSRt2ihFIEi/iW3befTf/A2+YNyjdX+eE3TScmHzHEBI3UERvFuZ3h8ogO/vDhM6yr9uBwPBQoVJl+ej39Tipqtwt1pPEk6w2cFjCu/otl870cEDIjzXYppjXn4ItOf7uC9sFZiVEMULlaGdHu+Ad+jXSgnD6SQ8uJwa6rIBakCFCqcj48vtShmq9xxGq8t5x93byFGNRVilMXBl7j0K/cRI6W8OTuQ6h0P8QaotcIX95kGKDSxaNynGNLMZTr3XKzQTK+ZjviREQQEAUFAEMgyAt+NgCF9zfnhNWl/2pw97rYM1hSC9pc4PdsFjIQA1tSuwZ+d3Lkni56UvsC2rQ7Ttc/xYKMGdk21mKpmT4id7AXNOy71r06f/+0j6EjbDHTFywkBQ0LYrhboTS3J7vsnsFSORk3riBgv5pnUZmlQY+xeijaqX7JPv+RcIWB8CS1xriDwhQRyNgJDebES3nhsY8KAcRwMTEkqURt6Hp/tbSmjnE7ySQEjhtszDDFb/QjQZeFdb+bXSGnWHu+3HGODOfgVaMKeR04MVlMe+NsEjCRr4l+4c2TLFg7deEvlBpp4rliP5/8UAobnNJ2Ujik5LWBIn7G3oTq/uil411jph+cMPRLcp6Bvvo4w1RE4B9rQSFZCJIPHtwoYSELZ2aI6w6/9D9StuPFgEw1k8791ZIDhCIoe9sWmSZIiFYP7FH3M14WhOsKZQJtG6XSrSX/hGRcwZIU9vLE2MWbRA6DiCK742dBUFnEqb6vWlvuLfLn4a+XPFqDNIEJxmiAgCAgCgkAGCXwfAkYC4SeGYT7Un+GOjsyrVzJN/aYMGvMTn5btAgZvONGmMsNKHCPkWDtU3pyme/XhFLUN4ECrYgStq4PB7+Y4+W+lYdFwdltos6yVG3cXJ71U+ZSzckDAkAkwrTWxKnuch7afE1niebDKFP3ZpYWAkYXfOSFgZCFcMbQg8P0IGApfJDw7zYSmXfgzIFHEyGPGhkBXxmspvd7+pIAhqxa9gZa1JnI9DioMPIn37i5UkKcxSnh2uBPa/c7zy+Az+OzqkPgmP2kffJuAIY28y74Zo5h3SkqnpVtZNsiYUv+mpJB8dwJGhCP9NNtyWB72IkupuctCo0K8c+yLRltbIgq14fhTB7orNSb53DfmmwUMWbHVvyzR7nKMCErR50wQhzuo8PJ4N2rMMeC813JMk9OK3uHYV4O2thEUanOcpw7dyehSv0jAQMLTAx3QGehIDIVpuScAh8GV+c95FHpdw/nD71RybY3P8RGfCwKCgCAgCGQege9BwIi+s4K27eyou/8Cq1qWE2L2V7g3+wUMRQptM/f5PPQYicq1Ieh0f8OfQafoWgbk0bqmB+npcY9l+r7MNmyEs3Uw1wepZkCcygEBI052/1aHE6Pv4zlZ67OdT9459kGj0zO2iRSSr9itGbtECBgZ4yTOEgS+ikC2ChiSpxweOoPI+bsZqfXx8MqER7tobziMi7LmDxSmnf1TznVNbvkBnxEwZELFy8sL6dN3MVdeFaDm8LUsG9GEck9OYD12DaEtVmG3bTRGH0QWfL2AEe2ziUGdxnPibRu23j7FKJ3EqA+lGhjfl4AhEwr6oN3lKLLGKnlMlnHXbTaGhWR4h6DZfA//UIXJN/1YWy/dilXp7rdvFzBkFTZdGa/fgE1PoEibgzz8qwkX2hmzsd0NXKfppkSwEMmVIZo03/MPVJnMTb+1ZHSpXyZgyMpz3GCcfiM2y8qF6Flzx2syb8Ya0vc/G/wOt5cXPhWHICAICAKCQPYSyGkBIz5kP4PbrkZltQMbP2ivnr0sfuTZsl/ASODh+jror2uFy/0FSOYY0tpnKf6X+lNRFpgb7cYEvcZcnXCP2yOC6KM5lOJHg9jXQikn+aPAc0DAiL/PMmMTDg/xwXO68n1S+ouMON8LjS4vsRECRpZ9bYSAkWVoxcCCQHbXwIjgXHcthpc8hO/ONny84+QLDjSsyEAXWRRGQVodf8aF7l8iYMg8G0/IvgG0Wh6JRd2SRL2TUErbhEZdfqVfIzWlh2DlXfCVAkbMbebWMWOZH+gt8eXO3KQaCbLUh+8zAkMacZVJtZuxUda1lIoMv+TLthal5G8W4u8vw9hwLn6A+lhn/DY3Iv0/2QmEHVvMCY0ZTKqjqFaWKQIGcfguq0ONufcgnznrL1pyqM9fjLp1kSGJFcEVXovn/jJjDOfKV8pYZz82N/rIzUVCGMcWn0BjxiRkS/1iAYN4AtZZoDfFk/eUZcCRP3k/cTJFD99XSmkRvyiCgCAgCAgC2UkgJwWMhKf2jG07l/h557GxrJrufYU0NoKY/CoUFzWSPrktsl/AgDcn21NlUEFsAxdxq3F9HCffx2V01cQImndcGqhFh6DlPDiUQC+D9XS57c1vsrc8nz1yQMDgNSc7azKYPQT91Y2PVfVSLD2Oe4tqUXNhBZFC8llffv0JQsD4enbiSkHgswSyNQKDOO4uNMJoQSGsb7myoM7Hiiu85HBTNfpdk8hKOWLto9SnW2bRZyMw4gjeN5y+pxqye98oDDJcCfzrBIzom5PQr7+ex0DdnU9xS+5OIhMwTtJerZu85WuNVQ9SK+OZWQPjeEtUe17mfzI+5vt47jaQCh/zfuxDDo5owoADsnCCvNSYdplrK5tSOqkcSNQNxug2Yqusx2ieWizwdMHa5EOI0d5r6DH6JQsursQ80ZWZI2CAJGwXLasP42o8qGiXoWDN7dw71i1Nyk/qdqh5ai3A08WaD5cajfeaHox+uYCLK83ldTK+XMAA6euzDNTtyCFZ19mSZSlWdjBOPr+ntMz97LdNnCAICAKCgCCQmQRySsCQvLrEzPbjCBt7hv1DtBMLxtEyKwAAIABJREFUO6exLOER+0fNB+vdDEwlvmcmgdwxVk4IGNFuE9FrcoNpDpbs7niA/l63ma6bEh382r4z1QbGsdFOj/mWPqwMvkKf8hnhnRMChpQXx7qhO+gty+85MeZTVcXfXWOsYVP+fCaKeGbEm197jhAwvpacuE4QyACB7BUw4PXRVlTsfYn/qQ/kmMcueqh9+FpC8vgAXQ0HciYSCjbciO/lcWgrZ5xEONBbox1H30GJ7mcJO95eqSq0lIhrk6nbdAu/rHDh3MQ6lC+sXKjzU1BecrCBKgNc36fbRjX+wUpM9GdxHzBe/5BbEzTleYYprUHhl862PDhhmdhGNZagfYOoP/go/8ikGGsffBbUTLnRibnFdIO6/B4K+ZrY8uKqZYZrOKS2QsrzvRZU/NVd8d/19vDMdXCalqKyDyS8vXecpSOHscZN1lq0CLXHHcB+TXeqpMroieWOdW1MFskiG4DSrVh8aDvT2lRVdASRvuP+8aWMHHOYqja32NddNTnnN+bWdAzq/k4o+Whi+4KrlqmrUkQ49Eaj3VHeUYLuZ8M43l7R1vSDQ/qa03216XxEluBSgWFO/uxopujVnuqIvYN1bRNSlrqYQ9un0aaqov+t9N19ji8dyZjDVbG5tY/uqoqe7rL8VqNai+RdSOruCsdtSMUM5LXG47faghozPOW93nWtffBW9mcGvm/iFEFAEBAEBIHMI5ATAoY0wo1F7TpxSGcJawdWp8gH7a/eEx/5BI8Dy9jOSryOfCi+Zx6B3DFSTggYkpBNmOmuoPrw8py93BEX70XUUtw6KO4fwvfRXGsiRUbWwPWoHqcDttM4Q0XNc0LAAGK8WdTAjFUlFnPl9HTMSqZz7xsfxrFRTRl6PoroN/ocFikkWfYFEgJGlqEVAwsC2Z1CAjEeU9Gvt5YwGfzKHbDespFZHasltsqE2NBzLBvYm8XXo6FsF2xc7BiRVE8i0WHxAWuopztN3s4Uk3UEekxKbuMJMXhMM6DemtBk9xYoUYYyvxSnePHiFCtenJLlNTCo04oBVoNpUEFJQIn1Ym6N2ix7iLwF6+XAXTRXemZ+c6Y3Wp0UNSPUx7ngv9ECWVyC9PkRuutacupf2ZQF0O02hh7V43lw/SpPqjWn1PktOMoKZVbtwaxBavxTZADbZ9dFEn6Q9toDuPCfTN1YwF0fa5QapmR8e0peYN9Xn+5HE5vQlurE7wes6ahdmKhXz3n2LJynQbc4b3eIU3dk4QOgUqsHk5auYVaHqum/OXrnytymTVh2JyF5HYUqaFO9Qn7+DfMnLKIYzdfc4K8pteQMFIeE8IPt0R5wAYVJd/GxrqE0fjwBa+qhO03uOUzWBeIxSdHWNL1D/nbEYgNPqs3g1r2V1PlIKY53rnNp2mQZKUstRAXt6lTI/y9h/mFEFGvOmht/MaVWykrfnLFEq9MRuS9Vh13Gb0fzDLRGA+mrU/Ss3hX7dyas8b/JFB3RKi/jG1WcKQgIAoJA5hLIdgEjypu1XRox1SkyA4aoMvxqANuTO2dl4JKf9JScEDB4+xedqnTBMT4fFUff4P56c6X7GVlV+WA21tNhYoCU9xoreeA5HaUAjURPJfA26G/uPf1P/mJDccTit6E/4x5YcWJLc1JuI/NQoJQWxjXUKZpGW0h4G8Tf957yX8ogxPptoP+4B1id2JLqXjRPgVJoGddAPe0gspczAduxbDiSU4U7s9RmLVattCgpe28jjePF37YsHD2O7W8t2b8KpvS9xegTG2hWrgJ6JnqUE7czmfrtEwJGpuIUgwkCqQlkdwSGNHwPDavPomi/nlR6fhvna7cJL1QVfb0qFP03hHs+ofxLcUyGrmTT8pFYlE95vI0P/YvVqw/hcNKOG7LsB/mRlyrN+tKjxwTmj6mLSl5ICD/P4mEjWOSQfFL6bi/RjPXu55igX4Dnl1YxZ+lmdl9NuaaEbjO6DVvK+vHlcVg4ixWbjuEtC1yQH6o0HDSWWctm00Edwo6Mpf2A7fjKczggr2oDxv2xi+W9yuM+thbNt8klGwqbzeD4/s4Eb93CiZN2XHkkS5NRHOoN+9CtwwBmTOtA5Yzky8YFsGfyVHZcvopLQPLCPrQ1fxFKli5PFf3amFs0okWXPnStVzF94ULpasnrG6wfN5bFtnflD/pJRyHd7sxdvYqpHbQS/whLiXDfwsINJzhpd4UUk9Rp2KcbHQZMopfElnWHHDhpd4MU11WhWd8e9JgwnzF1VT6MgIi7x2LTBpwZ4cn1idofqVsiW5WE1zfWM27sYmzvploput3nsnrVVDpoFVXU9wi1Z9HMNew96sKT5BuFwui07kW7lv2ZMbkN6QQFpRgvCWNbvaqMK7yNwGsj0VAEdIhDEBAEBAFBIAcIZKuAIXnG8QHG9LR9mTFLtWfz991lmCi91c/YhT/fWTkiYMS4M0XfnHVh5fj18kN2N09bQyuxVoS1PwVbHSP8Qo8Po2SjXJhg1DCxnlgG/FaoEVv9nBhVTfkmLwqXCUY0VBQly8BRiEZb/XAeVS3dc+NCT7NkjBVLzz/mPb9QqXpZ4kODeRlfAK2ui9ltMw2TB2Oo3ng7z+UjVGTwRT/2tEwnyjUDqxGnpE9ACBhiZwgCWUgguwUM4sNwcnhJrQ51KCN7+JNEEuzhzC3/x7yIKoiafi1qm9RAo3ShDIT0fwRMbAD7rEZz0WIV88zz8M+LF7x8+ZKXL1/x8uUznoaF8fjxI+66ePJPCztCzvamQkazTD7hC5mC7nk7gLhK9TDXL5PywJ3wmnvX3XhWwoj6JlUo/qM99CZEEHLnNvdeFUbDsAa6VVQ+ISZk5maVpby481rDHO3iGXNQQkQId27f41VhDQxr6FJFJZNfKch6xWv1J2azP+f6ZSTtJDN5iLEEAUFAEBAElAlkq4Ah0GcZgRwRMLLMmu9hYAkR/tc4d+k2Qa/+R3E1bWo3b09j7RJff2/9PZj1A61BCBg/kLPEUn88AtkuYGQxIulbN1b26MJWzT3ctmn/QdFH5eljvKxpMLwAB1znyduHikMQ+DQBCeGHOmI4rSLH7u+ixUfKdwiKgoAgIAgIAtlDQAgY2cM5q2cRAkZWExbjZzcBIWBkN3Ex309FIHcJGBFcHm5Ay53xDLwU8tl+3dE3p9NmU2P+OtAJpSatP5X/hbFfQEBWIKtefQ53d8NrYa3kui1fMII4VRAQBAQBQSATCQgBIxNh5uBQQsDIQfhi6iwhIASMLMEqBhUEFARylYCh1Ja0XI8dXNs3DP10Cz9KeHNzA2Nm3qHjnu0MrJbJaQZic+UCAlIi7hxgzTYPJJqmWFho8mLnMEafNGL/vaP0UfvR8oBygUuECYKAICAIpCEgBIzcsSWEgJE7/CisSCEgBAyxGwSBLCSQqwQM3nF9Sj0ar/NXEFOtQ9eubamnp04FlQL89/o5z58EcevSOdzimrLEbgdjjUU+YBZurx936IRgNtTVYqKXsgklaL/7Lqd+rfrRzik/rsFi5YKAICAI/HgEhIDx4/ksvRULASN3+FFYIQQMsQcEgWwhkLsEDFlR0Jc4r53ElFWH8fznQ4RFNZvRf+w0Zo5ui1axjBWGzBZHiEm+MwLRuM+qR/2VvryXr0yFZgtPYje3CeVE8MV35iuxHEFAEPhZCQgBI3d4XggYucOPwgohYIg9IAhkC4FcJ2AkUUuIIMjTE9/gUJ79m4dfyldGt059TCoXExWYs2Vn5YJJpNGEXD/L1dCC6Fg0pZ62ioi8yAVuFSYIAoJA7iEgBIzc4UshYOQOPworhIAh9oAgkC0Ecq2AkS30xCSCgCAgCAgCgoAgkFMEhICRU+Qzd14hYGQuTzFazhMQNTBy3gdiBbmYgBAwcrFzhWmCgCAgCAgCgkAuJiAEjNzhXCFg5A4/CityOAJDIpFQqFAhLC0tOXjwoPCHIJBrCZibm+Pu7o6Ghgb58+fPtXYKwwQBQUAQEAQEAUEgdxGIjo7m2bNnlCtXjpIlS+Yu434ia0JCQuT3oJUrV/6JrBam5mYCUVFRPH/+nHHjxrFx48avMjXP+/fvFXXYMngkJCRQoEAB+vTpw+HDhzN4lThNEPjxCFhYWODm5oaBgYF8z4tDEBAEBAFBQBAQBASBH4FAZGQkwcHBVKpUiTJlyvwISxZrTIfA/fv35QKGjo6O4CMI5AoC//77LzJhbsKECaxfv/6rbBICxldhExf9DARECsnP4GVhoyAgCAgCgoAgkPsIiBSS3OFTkUKSO/worEghIGpgiN0gCGQhge9CwIh/S2jQE2KKlkNNTZWSBRMNlsYQ5hPA++pGVE3T8lQa84KQcCmqmhUR3VCzcIP8bENLY3gREo5UVZOKYmP9bN4X9goCgsAPRkAIGD+Ywz6yXCFg5A4/CiuEgCH2gCCQLQRySsCID7/C1kXLsDntwcOIApSvpEJc6ENexKmg07glrVq2oH45bxZPdsLS3ZuFRoUTeUh4cW4KbbptwDse8umN4MilLXRX/0Hrd8T6sNpyGAdD/5fK38XqruC0TVtKf9EukPDs+HC6L/biv09eVwi98YfYNzgfdoP7sMY39tOzFNDk1z2HmGSY5IMvWlSWniwJP8rwnsvwikmTJZi/EpbbjzDbpChkkLHkxTmmtOnGBsXGYsSRS2zpri5ap2apB8XggoAgIAh8PYGcFDCk0QGc3bGHcze98XsSS6lqhpi2H8a4XrVQyff1Nv2MVwoB42f0eu62WURg5G7/CutymED2CxhSIm+tokur2Vx5V4T6c45y6LcOaMiejaWxPHPfxcwhE9jvL0kkU5353j4pAkasN9ZGxiwKTAGnMc0D39VmFM1hll87fdyzKyzp0IolXkk2A+b7eO42kApfOqgkivD7LhxbNZaJB4LTXJ0Pg+Gb2DCxE3X11CmRHyRR4TzwOMPGyePY5pNaRAF1eq7aypzeDTGsqkJSYMyXLimrz0+ICsfbfj49Bu0kNHmy8gy7GsSOJiXk//N5xrF4WxthnHpj4eG7GrMfdWNlNXgxviAgCAgCOUwgZwSMBJ5fXMKQIQtxePohAJVG8zl10prGpfPmMJ0fZ3ohYPw4vhIrzRgBIWBkjJM4SxD4KgLZLmBEXGF0zeZsewL5zDcRcN0KzTTBE9JoX7ZZNmTs2QggjYARfZNJ+vVZ/zjFXNUR1wi0aUzxryLwPVyUQNA6U6pP8UlZzNcKGEkjvLSjeaU+XFHWJFQsOR9iS1uVD22OvDyYai338Vrpo7wN9/H02kBUf4R7sMhrDNduys6XSQakFjDgc4yjuTlJn/qpNxbXAm1o/ONurO9hc4s1CAKCgCCQZQRyQsCI8lpGm+brwPI3Zg/vQJ0q+Xju5cC232aw9Vak3Fb1UVfx29oEhYQujs8REAJGeoSkxARf5sChi/ztH8JraUnKV1RFtYIqFdW1MG/XmhqlRKjP5/ZWTn0uBIycIi/m/SkIZK+AISV8bws0fr2K7Lm6yuSb+K2tl27khOTVecbWaY9NWBoBg1h817bDfOpVomQeKtqQFW6OzDT6kV+TSwjbWo+qYzwzT8B450hfjbbYyjSgpKPKZG76raVeOqhiPWdjWGcFyjEbJbqdIexEB9LRO76/70aUC2N1G/Jn+McEjM8zjvVdSzvzqVxVbCwarnDDcabRDxvZ8/05SaxIEBAEBIHMJZDtAkZCMH+27YrrkJPs6K9JISVzpBHXmGTSlI2PANWROAduo5EQwDPk8JwWMGJCzrNtkx3OXvfwfyalnE4Napk2p++oAZjlucUJdxXad9LPxhdlkdxe1YtOMx2Jqm5OgxpVUckTQ8Tbt7x5/ZLwZ3HU3eDKiT5qGeIrTsp+AkLAyH7mYsafiED2ChgRnO1ehY72ijcURdvbEXy6NxXSfcMv5fnRbuj09mOycgqJ/Mp4Xnhd5lrge7SatMS0wvea3JDRjfT5h+uMjpR83ruL9NVonUbAmIK73xrqpidgeM3BsPbyNALGWcJOtP9pBAz5znrhxeVrgbzXakJL0wrfbdrMF+8HcYEgIAgIArmQQHYLGDGeSxhi3wSbRY0o+cG9Sxz3lxpjOO8BlOzJuUdHafdDvAHI+Y2RYwKG9A03lg+gz7zzvNRqTs9WddCtXITosAd4OBzn2vMaDOofx2HHplx5sIUG2SRIRVwZjVFLe+psc2LfUEOK/wiRsDm/jb6rFQgB47tyh1hMbiOQrQKGNJzd9dUZ6pFEUZ1++5zYOVCHdMtDRjjSv8ZktM/9rVTEM7d5QGaPEDC+2auZEIHxzWsQAwgCgoAgIAhkK4HsFjBIiCWWwhROt264hJCNddCccIc8df4gwGUi2j/6+5Vs8mbOCBgJPD7Yg5oDLmOyzIEj0xtSTtmvCS9xXt6TdvOvE1NhONeCtmdTSmkkV4Zq0y5gOQ+dh6IuxIts2oWZO40QMDKXpxhNEEhFIFsFDF5h10yNPlcTlNZQEP3e1qxePol2mkVJ/TudQETYUyQVqlKmEMSH/sX67W68Uap1CQWp3Gkioy1Kp75WGk2w4062nXDDNzCQkOexFCmrjo5ZC9q3bUD1UgXII19FXopXNUQtdC/r7EOJV6aTrwwNRk6gY9knnN+2hm32Nwl6mw9Vvbp0spqLVdOK6XSokBIV4MguGzuu3gsm7MlL4opUoFIVDfQsejBieAcMSqbNWfzBBAxpFAGOu7Cxu8q94DCevIyjSIVKVNHQw6LHCIZ3MCDFRCkRHjaZxFZW6DUK/9Nb+GPXadwfRlK8eh2adR/PlK5RzNb7yhSS+FD+Wr8dt9Qbi4KVOzFxtAWl82auDdLoYBx3buOEmy+BgSE8jy1CWXUdzFq0p22D6pQqoNiZ5C1O1ZoGVFCOURa/X4KAICAICALJBLJdwPgUe+lzjnTWxvKsKmMverCxZZr7EuG3jxLIEQEjzpelJjVZrWuL37HeVEyvnIT0Ocd66tHLtVc2Chhv+atjVQYXtiXk2A8SBSv29gcEhIAhNoUgkIUEslfAiOf+clMM59xLx6Iy1Bs6h4XzRtOmWvr1LCSvXNg2fw4LtjrzSmmEmmsC+XuKdrKYEBdsx7QBVmxyk5WkLEvHlbuZ1zQvN5YNYdqp5CqPySPIrr/R4W/W/LaIFUd9lUQMNUadtqH04l4s90jbmLQkLf5w4cxEw5ToEckrrvzWgU7Lb5FgOooVMy0xV4vlwek1TF15mTeyGQvoMuBPe7YN01eqrfDjCBiSV1f4rUMnlt9KwHTUCmZamqMW+4DTa6ay8rLcQgroDuBP+20M01f4Mcb/CCu/la1soPgQDo9qQ/89gSQ3Tc1TjCJ5JGgNnIDW2VWc+ifJrWmLeH6CseQVLtvmM2fBVpxTbywC/56Cdv7MsiGOYLtpDLDahGJrdmTl7nk0zXuDZUOm8eHWrMmawL+ZIluAOAQBQUAQEAQ+IPD9CBhS3lwcjUm367SyOcvmfqnrYwjXfZpAjggYb0/TuVI3Xm99isvAj/d8e3m0HbpzanHJewWmnyq3lhBB0M3LXL3lR/Cjx/zzvgwaukY07doNC/XPvYmQEBl2H//n/yElGpcp7fmt4CrOrEhbJy4fxSvro1cx7Qu/NHylMTy+5cBpx5vcf/wGqUolNHWMadalPablRVhQdnwfhYCRHZTFHD8tgewVMEASbvf/9s49rub7j+NP5jaXyTVyKWmFQlQuud8Z2rLI/X6bjbnPnWFymdhcZ24zVrkslhkbIZckIaVESizXuS31q1bH73E61TmRpPup9/fPzvf7+X7ez9e7c3l935/3h96mfXHVbC6Zgv5bjAzFHX5sWpPRF9QXaRoYimceTLFsw+qbia9briXE83NqKbcMDdtES8MxnFMoX3uPukMXMNq8PHptB2DXsCyFnx9jcO2O/Jy8FUcxahlXolTjz5k1vCmFj89lmMNZkq2MUh/hHOyGfcI2HXHc2tyVeqOOJbxuOMMbPwdLlUmhuI9zz9r0OxSVOKm6zLlwgUXJn4RaYmDE3WJz13qMOpYQITO8/XCwVH2aK+4707N2P9QhzuHChUXqD/tMsVXe4QVes5vSbElAsvC1P3Pj5KoeVI325ccRXRm7775GJr2DgaGKgDs/NqVmysRKNjASTslUDAqeeUzBss1q1KkZgufntShCPGGbWmI45hyq1KzL0AWjMS+vR9sBdjR8faF1gX2/ksCFgBAQApoE8oaBEcm1nZPoM/xHwtsvYueGyQkPYqTyP/25misGxgsPRn/YDo9xvvjONUvRkDXFzBVRPI0oQrmyb/jhH32V9SOGsGSvD+GxRalsXB/jmlUoE/+E29cucPVeJTrOd8J5XhsqvCkpIs/yZf0WfB/6dmaFGjng7zmDeql6Igqe+25hysjpbLnwnLJKs+PDGpSKvMP1a4H8/bwy1mOXs/nbwdQt9fZ7yRkZJyAGRsbZyZVC4K0EctrAUPZ7eHR8Hj0+WsL56LSmVx2bZbv4cXJrKqd4AP2YPe106XNCvY5EbWDEE769I7WGqXY5UR7VJ3hy7btmJLxPR3kzrV4Tvg1LfFF/Ep5XHWmW9CYe6cl4E2vWauzrbjzVA69lrdBRfuhEHGd47fZsS35KX47+f4Wyq2NZ4AG7Wukx8HTCT1Ao0ZGfgg8zuJqyJjEGvwUNaPD19eSADaZ5c3V5osGRUz0wgOKlSpO0QkGT/su4F0S+okcZ21eaeD7YRSu9gahD/Ingw4NRhejHggYNUIdowDTvqyxPNDjIFFuIDf6O1nUm4pUke6WhHL2+jQ6JDdIUD/bwsVEfDibsIKI83tXAgMd72qHb5wTJmVV/ZUoDIzMxxIezvWMthp1IzkwmeF7ju8Tki/KeRr0m36JOTU+uOibm7Vv/i+UEISAEhEDBJJCrBkbsfbx2b+C7NRtxOq9R3VnYmBE7D7OuX603/ygumHK9MepcMTB4wZkJprTcUosVZ39nasMM/qKPDWHviu2EGbSj+0etqFNO40ur4jlXd03CZpgr9bZcxnWIfipLjxOxKOKJi4tHwTMO2tZmRPFfuO7cBeU3TPVRmPeKFSH1zVMVPDkxk/adV/BPu2msWDGTPg101OfGP+OKiwPTpq/Es9ZcDrvNxTrhy60c2UFADIzsoCpjCoFEAjlvYChvrCDi0gZG2U/E5YZmP4xXZSlM/ZkeeCxuoTIQEo60DIwITowwot1W9ReJOov8uTzHVPUlIvYayxvX5aurSWMZMeeSH4vME1uIvvYDtSJD3EPY3i5xJ/fYQBzM6zErMOn6orTfc59jduWBpxzspU/PxB1WwJyVQV5MNlY69rEELW9MHfWN0bE/zK3kD6YcqsAoYcGgse3QTWVFQtyjk2z6yZukGhFlhK8ZGE8P0ku/J+oQVxLkNRlViEEsb1xHg60O9odv4dwl8aM3U2xjuDK/AQ0Xqg2g97u78vfBT1CSTziyoInnuxsY75AfEScYYdQOdWrWYZH/ZeaYqh6hxF5bTuO6X6FOzTlc8ltEUmrKG5YQEAJCQAi8TiA3DYy4ex7s3O3F/edPuHXFg4O/niU8aX1jYXMW+Jxhvrk2b/GecxmXOwYGKJ55scK+JzP+LIz14NH0/6gNLa2bYlaj9BtMgowwieDkKGM6+X5NsOdoaqbuPmgMnNQDw4XQvd3SvROc4pEbg01tONJqO+edhlDrDQUjsaE76N90OBf7H+fS6lavGCQZiU+uSY2AGBiSF0IgGwnkjoGRGFDsXY6v/YpJ83fim/zk/NVgazL+9FW+T967Ki0DI5Izn5vQcr26hMLkaz985yWWBr5mQFRnwtlrfNc80XV/64/s63xrYcK05BYeRWi35z7udhUSJh0T4szM8Y4ce/ABTUauwHF0I8okGC+R+MxrhOWiG8nB5YqBUTOz26jGEOI8k/GOx3jwQRNGrnBkdKMyqjLZSB/mNbJEHeK7GhhpsI0PY2MzAz7TWDaUorImzxgYacQQeYbPTVqiTk0TvvbzZZ5ZooER6IB5vVkke2PVJ3D22nckpWY2vgXI0EJACAgBrSWQmwbGq9Bi7hxmsb0tiz1V5Yw69r8T4vwR5bSWbs5NPLcMjIQIFZHcPLwRx837cT/jxbWH/1G4XG0smjSlZbcBjBneFRPVl7kMHrEEOphjvmMAly7PfsPSD82hM2JgxHLdsRlmyxviFrCFLuXTmq+Cp0dHUa+HL19dOcvEhKdQcmQ1ATEwspqojCcENAjkqoGROA9FRBC/r3dg8fKfOK/qA5niKG2zh2BXO3QT3o/TMjDg+fFR1G2/mXuJI+h9dpqg9S1I2Lo70pMJJtasSfI3irZle+hRhiSsgVC9nnIJyatP2NM2MFLOOpaHvofZ/YsTLnt+43SoZm2D8otNLlRgZNrAeEWY2If4Ht7NL04u7PntNClDzEID48Vpxhq34ockUQGThX4p16zmiQqMtPLjOcdH1aX95uTM5LPTQaxPNOYiPSdgYr0GdWpuJ/ToENXyHDmEgBAQAkIgVQJ5ycBQTlDx6BAj6ndn+wOgxpd4Bq5WL1MVDd9IIFcNjBSziicy3J9zZ85y9vRfuP7syqX45sz81ZVFHXXTrMpQRARz5pgnV4NDuPX3U+JK6lCham3Mm1tT6XBPWuzKRgNDEc7WFkbMt/wLv5VNNJrEvwG5ckl1gw54zrqG51iDLKw2kSRPIiAGhuSCEMhGAjlqYEScZf6Xf9J51QJapFzUlxChIvI6bium8MXXB/lbM+YKgzgauoMOCSs50jYwiA/HpW8j+u5NbFRRZxF+l+egfNAdE+CAhems5DL9mmP+4tL6jiQb1VlhYCgiCNjvyPz537LX/wXFzAbjsHQy1j59aT7/WnJU2mxgKCIC2O84n/nf7sX/RTHMBjuwdLI1Pn2bow4xCw2M54fpo9+NPc/VSVH/2yAuTjFWryXN8wYGxIe70LdRX9Sp6cflOcrqoJjE3XmSFpDUZMxfl1gvW/Bl4ztIMrWzAAAgAElEQVSfDC0EhEB+IJDXDAzlktFryy2p+5UffPAph8L20i2xV1N+4J1dMeQdA+OVCCMD2DykHaOOtcAlYA99UtlrVfHclx0LvmLx+iPcjC1FFUN9qulVokTUfW6H3ebO48TW73UWczW7KjCifZlb35zFwe+mUK3p3vgvS+rH9m7XytlpExADQzJECGQjgRw1MB7voV21z6h+8CY/JzS+TO1QNvmcSZv2K9Tl9MW78Ovdw9gmNDx4i4GhPCX6Ji7TBvH5Wk8eUxhj+1mMbVoI701LcLqmbNH4ARZj1rPLcQAmmstTM2lgxD90Z2EfOxaefJoQWIk2q7hwaCKmJWMI+MYc0znabmDE89B9IX3sFqIKsQRtVl3g0ERTSsYE8I25KeoQs9DAeOHBqA/bsFljkxGjOZfxW9RQvYWtFhgYqtR0YdqgxC1+CxtjP2ssTQt5s2mJE6rUtGDM+l04DjB5+xOUbHxfkKGFgBAQAtpAIO8ZGPDi1BiMW2/int5nnA5aT/IKWG0AmktzzLMGhvLh2t2ddDEaTvS6UE4Nq5aSUNQVlnVqwoxLZoxetpjJgzthUvaV0sn4Z5yb14TWvw7hcnYZGHE3WW1Rl2+ttrFrmMGbG4WmmH1hSlarT0OD0rJjTjbkvRgY2QBVhhQCSQRy3MDQ7UPgUHeCNrdLo3HQY/bb6GPrFqmaZpXReNz4gVYJ60DSYWAomyI+PM+uuaOYcugDOvewokapQrws9gGV9IyxtrGlVc3Exp2aqZAZAyP2Ouu6mvPF8aRNVmsz66I/3zRS3id/GBix19fR1fwL1CHO4qL/N6hCzEYDIz6UdU0N+cJHLZbe2FMEbWipWhqkPLTEwFA+nXt4fhdzR03h0Aed6WFVg1KFXlLsg0roGVtjY9uK1FJT3rGEgBAQAkLgdQJ52cB40mEnoX8OoGpm2icUENFz3sCIwmdhX5ZVXM7P4+qkvVtM9GVmm1ni9Ok5QpZZaiii4N4vH/Hh8KfMOnOMGRZvMgJyogdGBCdHGtM1YD4BHmOplUqz9gKSSnkmTDEw8owUMpH8SCA3DIwThVuwJsCdL4ze1DgokrNfmNBinaojQNlP3QjZ2yNxx4m3GRjKRpOT+HTYBi7TgW3XjzC0RjobCWTCwIi+NBuzxku4mZwkTdl+7yxDqii/ueQHAyOaS7PNaLxEHSFNt3Pv7BBUIWajgUE0V+Y3TLELyXstt3P75BD0kr4YvrbLR05so/qOPVJiQnCe9CnDNlyGDtu4fmQo6U3N/PjeIzEJASEgBDJLIO8ZGHHc/K4pRhND6LX3Gns+1ZWn2+kQOecNjMfsbV8V+6g1hJwZg34aXxMVj37F1rA3fy+5gc94Q41oXnBmXB06XHHg1ulBVHljnFFcmFkf6/3Ds68CQ/kc5+yXmLZxo9fxS6xq+aYq53SIIadkCQExMLIEowwiBFInkCsGRjyU7b6JC/tGYaTahCHlEXudVdYmTE544m7GvItefN0oaa3HI5xbV6HfKUXyNWbLr+EzzQSlHRLtt4SWjWbjoyzHL2LB7H0bGdiwJtWrVqR0sbc8Bok8wzjjlmy4mzR0BQYdDWWHqvlGwjasyxrXZUbyXpfv0dblAcf7VOD5X/0x6OzEs+RZ6dBrTyC77aoQF+LE2M792a7x27+s3SFu7UnaHiue0DWWGE64rObQZCvhnsPUP9DfNYGfumFT3QY3zd6huiM5GfwjrZPLFtSDRp79ApMW65KbSCpfKdZ5H/eO9Eo0jp7zV38DOjupI0SnF3sCd2NXJY4Qp7F07r9dw8Api92hW+xJWvybCbbKucSFbKBD3XF4xCbOuVgr1gUcZVxt1Ta1N3/sQcPRf5FYs6PcBBbbg2H82j2p//vbGT9ybk2VfqdIziyz5VzzmYZJks+WqRii8VvSkkazfVCl5mz2bRxIw5rVqVqxNG9LzXeVX84XAkJACBQEAjluYMRHEOLtwz9VLLFMpfRe8cyDSeZt2F73By4eGE3CR5QcbyWQOwZGFXofr0Cfn86yY7Bh6lUY8Q/4/fPm9NhaiVX+p17ZsUO1xbulc398rsynfmrfZ+Of4rV6EDZTf+dhdvbAUBKOv8evgxrRx6MjP3lsYYBhahNKlCLuPqd/duFeqzH0NkqlIvmtiskJbyMgBsbbCMnrQiATBHLLwFBOuZrtSlx++JIWlTSs7/hneDt+TJvpHvyPivTc4IHz2LrJ/QDiHhzhS6uurL+jDrpc730EOPWiyntxBDs25sMpfmkSKaqjh4GRJT1GT2Pq4JboJbzHK4i8uoZOjSbi+Z/68oYOvpyZ0QDlRqvxd3fT29QeV43f8MbzLuP7dUOK3t5GZ5PhuKt2T0s8KmFmWZEH/o+o2aQ4Ph7q7V35wJre3cz4eNk6BlR/gFOvevT/7V/1pZWHcfjaZrqUy0DtafxzfH8cRNvP3DQMFeXQVei7/SibBpkmbu+qup3ixTWcPu/IwB0a81O+UKYjjkddmNCkPO8Rz+1tnTEZ7k7KEM2wrPgA/0c1aVLch5Qh9qab2ccsW9ePikEZZ6v6aI3m6souWE1V5oXqKGY+gm8mtaOE71YWrb1IoZfPeKChXVHTwSycNZZhfZqjWyg8bcZxDzjypRVdUyYW+wKc6FVFmZ+Zy48SccE4Nv6QtFOzKDp6BhhZ9mD0tKkMbqmXdllrJv7v5VIhIASEQH4gkLMGhoK7P3fAYPAJ/qM0DQfMZeniCXQ1UH1KxYb/wcIBI9jx/gR2O02nmU4GPr/zgygZiCF3DAw9+t0wROfBE+p/toivvxpCK9UXwoTP/Ihrv7Fqzlcs2vc31svOcmh6w4TvgppHTNAaullM4f6gbbg49KW+TuL32fjnXD++i1Xz57ElrAlj21xl/akubN82EMNKRpib6VFSMz3inxNy6Qp3IpWPUF7gOeNTFhVfzJ6vrVLcs9B7panZ0ByDMqmXjCgivFn+SWdmnqqE7dyVOIzvholO0nqSOJ7fuYrnH05s+u57XAP1mXTyHI6tpFojAyn71kvEwHgrIjlBCGScQI4bGFX7ENi4C/X+58eZK3eJLaZPy0+60dykMkWeheHncYCDvs8obfopM1d/z9SOegmVFcoj6tJ8WjRZyOW41+Mt1e4H/P4cSakDH2Nod1DjSXzabCr32YX3LnuK7rXFtJ8bqvabKY8q/Q9zZf4N7MzH45H06zn5lKIY9vmJE7/0Imb7YDqO3E2YxuVFDG2Y/f0appufZaBZPw3zoxq23x9g24girOvSltmnNVyRpOur27Lt1G6GGqR3MWM893b3p9Xw3dxUlyK8HlBpA3quPMre4e+xq08HvnQNISINTMWrdWDx4YNM/fBvtgzuyMjdKSLE0GY236+ZjvnZgZj1c1WbJtVs+f7AZnrdGEr9TLHtp1pqoXiCp+NI+k13JeylxoQrtWfOtgWUmN6aOQHKv5dCr259zOoa82GD7kyaaIJLjzQY/zmT0P7WLEw9sfjB7w96evXOXH7s7MD5XobYHUxLGE0RKtNnlze7+tdMZzOujL8HyJVCQAgIAW0lkLMGBkT5LqNHmxkcT94VSwcji/pU4Sn/ljSlx6ivmNq/EeXSuXJVW7ln9bxz3sCI4MRoK6bq/oSL9RGmTljM/uD/KF6+Bvq6xXkRHsLdfxUUN7FlhoMD0z42oVSqflQc9/6Yx8ARDrjfK4OeUU3KF37Bg9thPIquSPPRi1i5eDBlN1tiOitQha1UJ36+fpiByWtgIcpnDpaW36ib178RcGHMF/tybrZyB7M3HDFh/L5sMtOW/krg/6BYRQNqlY/jQcjfPFN+fy5dm7Z9PmPG3M/oYqDZyT6rVS3Y44mBUbD1l+izmUCOGhiRPqz62oMWsyfRpCzEPwvm7F9/ccY/lLsPInivci1MTOpSr4ElTUyrUiIjDy/i7nNy3Wymfb0V79TciNd4lqPvHyE4dc2Kfc4URIV58edxH25HlaZ6wzZ0bl6L0olxxNz15ICbD0916mHd2hrTqiW0b22sIoowrz857nObqNLVadimM81rJTWuiuGu5wHcfJ6iU8+a1tamVM2QiGknfdzTAI7/cZrAh/9RxsCSjp2tqFHiX/z/PMU/euZYmNbgDQ8nsvm/6S3zvn+SdbOn8fVW71SNstdTsy9/hDiRJamZq5HLzYWAEBAC2UMgpw0MZRSKyDC8/jqBb9hjoot8QMVqH9LIuhl1KxfXvs/07JHlnUfNeQPjlSkqIrnt/Sd/egYR/uwl5Q1MqGtqjlVjQ17dVCTV4KLDOX/0BBcDb3I/tjRVajeiXdfWmCRVZLwzkSy4IOY+l48d4bT/bR5FF6NitZoYmjajtVWtPPkdKQsizlNDiIGRp+SQyeQ3AjlqYOQAPOVyiP2OS1nv/Bs+Rdtj36pKyifYimge3rjMeU8fwhIfhtf/NoiLU4zlSXcO6FNwb6HgxbX9OC5dj/NvPhRtb0+rKikraxTRD7lx+TyePmGJFUT1+TboIlOM01uBU3DpSuRCQAgUTAK5YWAUTNLZG3WuGxjZG56MXgAJiIFRAEWXkHOOQL4yMBSP+K1/HT52eQKVBuN2dRs9KqVexhF36wfaGY/l9H9Faef0N+59K+ccdLlTgSOgePQb/et8jCo13bi6rQepp2Yct35oh/HY0/xXtB1Of7sjqVng0kUCFgJCIJ0ExMBIJ6g8fpoYGHlcIJneOxMQA+OdkckFQiD9BPKVgRF9iVlmjXFQ7vZhOIMLfg5YvGF5X/ztrXQwGsHJMr35NcAZW92MrFdJP2c5s2ATiL40C7PGDgm7tBjOuICfg0VyY9qUZOK5vbUDRiNOUqb3rwQ42yKpWbBzR6IXAkLgzQTEwMgf2SEGRv7QUaJQExADQ7JBCGQjgXxlYBBNwFo72o3/nYeAvu0ilk8fSDdLA8okVOHH8eJeAKd/d2H9Igfc/teRRb86M7OlcpcNOYRANhKIDmCtXTvG/56QmdguWs70gd2wNCijWroU94J7Aaf53WU9ixzc+F/HRfzqPJOW5SUzs1EVGVoICAEtJyAGhpYLmDh9MTDyh44ShRgYkgNCIEcI5C8DQ4ksnkfnfmbdln0ccvciKPwx/8YooGhpdEq/T6lylahh1hbbgUMZbGNFlTS2yc4RAeQmBYdA/CPO/byOLfsO4e4VRPjjf1Glpg6l3y9FuUo1MGtry8Chg7GxqiJbqBaczJBIhYAQyCABMTAyCC6PXSYGRh4TRKaTaQJSgZFphDKAEHgzgfxnYKQWqwIFhaU7uPwj5D0CCgUUluVLeU8YmZEQEALaQEAMDG1Q6e1zFAPj7YzkDO0iIAaGdukls9UyAgXDwNAyUWS6QkAICAEhIASEwFsJiIHxVkRacYIYGFohk0zyHQiIgfEOsORUIfCuBMTAeFdicr4QEAJCQAgIASGQFwiIgZEXVMj8HMTAyDxDGSFvERADI2/pIbPJZwTEwMhngko4QkAICAEhIAQKCAExMPKH0GJg5A8dJQo1gVwxMOLj42ndujWlS5emcuXKoocQyLcEHj9+zPPnz9HX1+e992THg3wrtAQmBISAEBACQiCfEYiKiuL+/ftUqlSJMmXK5LPoCk44t2/fpkiRIujp6RWcoCXSfE0g6b1pwoQJ2NvbZyjWQi9fvnz5LlfGxcVRtGjRd7lEzhUCQkAICAEhIASEgBAQAkJACAgBISAEhABbt25l2LBhGSLxzgaGsgLj/fffp3fv3gk3lkMI5FcC06ZNY+PGjQQHB6Orq5tfw5S4hIAQEAJCQAgIgXxG4NixY3zyySesWbOGoUOH5rPoCk44pqamCd9B3d3dC07QEmmBIKAsiCicwd3m3tnASKrA6Nu3L05OTgUCsARZMAlID4yCqbtELQSEgBAQAkJA2wlIDwxtV1A1f+mBkT90lCiyloAYGFnLU0bLRwTEwMhHYkooQkAICAEhIAQKEIG8YWAoiHkewcsyZSlROBfgK6J48Pcjol8WokTFauiW0r5+ZmJg5ELeyC3zPAExMPK8RG+a4GMOjbJhlndkpiIoqj+QLS5TaVAiU8Nk8cXRXFlhz4hdYfynOXKpJix120TX8ll8uzcMl6MGxuNDjLKZRebkLIr+wC24TG1A3pLzCivsR7ArLIWalGqyFLdNXckhOXMmaeQuQkAICAEhIATyAIHcMzAUvLj2K8vnOuJ84gI3/vkPCumgb96KvjNXMPdTE0q9ycyIDWHbkH58FxiTBsH3qNR9Db9+Y03arUkj8VnUlubzLiR8l7TaHM65EXrkho+SmXQQAyMz9OTa/EpADAxtVVYRzpZm1RnpnRhAkVp0GtKHtg3rUuPJRkYsOJfix7/ewO9Z2iqW4KteHNyxh4vPEq+rOhqP6z/QqnTmQCgi/HA9+C8t+7RANysM7ph7HF/cnU6LLxGfPLVm7LjvyaAcakeRkwaGInwLzaqPRC1nJ4b0aUvDujV4snEEC85p/vjXY+D3S2kVG8xVr4Ps2HMRtZweXP+hFZmTU0GEnysH/21Jnxa6ZI2cx1ncvROLL6nVpNkO7nsOIofkzFyCy9VCQAgIASEgBLSIQO4YGAoeu8+kc9flXEz5zCKRXCGMhuzi6KZ+6Bd7HWb87R9pVWs0noq0QL9PN5dQDvbRTcOMUPDoyBc07bqB0MShxMDQouSVqQqBtxAQA0NbUyT+Nhub6vOZD5Trsoz92yfSuorq0+Cpmw3VbdyI0ojtw3m+XPla9WReEXEVpym9GPTjdV7qjuBE8GbaZOYXb1w4ewZbYO85EK+r32JVMmugxgWvwuLDyVwpAAZG/O2NNNX/DB/K0WXZfrZPbI1Kzqe42VTHxi2FmszzvcLXCWUzCiKuOjGl1yB+vP4S3REnCN7cJlMGRlz4HgZb2OM50Iur31qRNXLGEbzKgg8nq9UUAyNr/k9kFCEgBISAEBACrxLIDQMjNnQbdo2H45b0VCVVWYrT7odA/hxdiyIpXlfwwKUbBn3/JDotOUt+xO4QN3rrvrmWIu72LvqYD8T1qXogMTDkf0QI5B8CYmBoq5bxoay1MmR8+BAOBWylWwX1G/nbDIyEkKP9WdK8AbPDh+B+cxvtMrxFeDRXV3XFavJJ/qc/hfMBWWdgqH/UJ4mUfysw4kPXYmU4nvAhhwjY2g21nG8zMFRsov2X0LzBbMKHuHNzW7u3lFWmkfTRV1nV1YrJJ/+H/pTzBGSZgRHP7Y1N0Vc6bslySgWGtr79yLyFgBAQAkIgbxPIcQMjLpRNneox5kId+k4cyUdmZXjif4rDTts5fDMuJSzj+Vy5soD6xTX//JTfe9eix97naYLVsdlLkOunVH6TfxETyHddLZl4QvPBjywhydvZKrMTAu9GQAyMd+OVd86Ou8kqi3qs7+mF32LzFD0P0mVgoODuzk4YT67GgZs76JAhAyOeR0en0LLTd1xXkhEDI8P5EXdzFRb11tPTy4/F5podLNJnYKC4y85OxkyudoCbOzpkzMCIf8TRKS3p9F2CmmJgZFhNuVAICAEhIASEQO4SyGkDI8r7KxrbBjHlmDOjTNTfYxQRXnzdpgULNZeQFm7Frnse9K+swSjiJCPrDaLwrgA2tc5oWXAEXvPa0P23urT+5xdcw9XjSwVG7uaj3F0IZCUBMTCykmZOjhUbxIrmHxHk6MvmV9Z/pM/AgLibq2nW9jwO/r/Qqey7Tj6O+39Mp6vNKnyTjHUxMN4VYvL5sUEraP5REI6+ry7nSaeBQRw3Vzej7XkH/H/pxLvLeZ8/pnfFZpUvajmlAiPDgsqFQkAICAEhIARykUDOGhjP8Zhix/bmO/jRruprvbOeHR2KcaefeJTMw4INt7wYq6/ushXlPY0GPUJYfW0fPcplBJyCx399TtM+fnzmvoJ/7KxZGiIGRkZIyjVCIK8TEAMjryv0xvnF8vT2PV5W0af8K42Q0mtgoHhBeFgEOvpVEzpCxz+5zK+bt7D7yHmuhz+HstX40KoTvYeNws6igsYHUhzh+8fToddGgl5qTLCkFcPGdUC3SGHKWgxnkl1tkqsDFS+4fmQrm1xO4B9ym78fxvC+bnVqGtTB+tNRjOxej7KvdIssSEtIiH3K7XsvqaJfnpRyptfAAMWLcMIidNCvWorC8U+4/Otmtuw+wvnr4TynLNU+tKJT72GMsrOggibruHD2j+9Ar41BpJRzGOM66FKkcFkshk/CrnaSmgpeXD/C1k0unPAP4fbfD4l5X5fqNQ2oY/0po0Z2p96rYiJLSLT2rUYmLgSEgBAQAlpHIGcNjLfgebyXznq9+Ss28bxSH/Pbnf30TDYqYri62ByzRS/paNMEA11dqtb4kAZNW9CquSm6KZaapH6vuDvO9LP6jKfzvTk0LIIFpo1xEAND6/JWJiwE0kNADIz0UNKyc9JtYCTHFUPYvmnYDVvDhYhCGA9dxYqRVhTy3sCkSTu5SSksxm1jr2NvDJQfInGhbLHtwryzodx9ormusTgVq1WkOEXQs9+F+8oWCc0k4x8dZ273njh4x2ExZilf2TdDL/oabiunsOzYk4RZFDUZyAbXHxhRV90yskAZGG/MsfQbGElDxITtY5rdMNZciKCQ8VBWrRiJVSFvNkyaxM6bUMpiHNv2OtI7QUylnFuw7TKPs6F3SSlnRapVLA5F9LDf5c7KFqWVYnJ8bnd6OngTZzGGpV/Z00wvmmtuK5my7BgJahY1YeAGV34YUVejAagYGFr2NiLTFQJCQAgIAS0mkKcMjCeudNPrxeHE3VFLdXfh5m99SO7DGRfC2ma1Ga/RJisZ/Qf1sR03memTBtKscsq2n+qvsUGs+6gpc0uu5qLrUAziLjFLDAwtzl6ZuhBIm4AYGPkwQ97NwIjnnutwrHrtIGGpoO4I3IM20y5hDcJT/hhgxEe/qEyGakNcubDlE6okPr2PcB9CrQ47eJzEMLUlJHG32Ny1HqOO/Q8wZIa3Hw6WKpNCcd+ZnrX7cSipz1LdOVy4sAiLRA9DDAyVBmnvQpIygePvuTLcqhc7VGIywj2IzSoxefrHAIw++kVlMlQbguuFLXySJCYRuA+pRYcdyWqm0gMjjlubu1Jv1DES1JzhjZ+DpcqkUNzHuWdt+qnFZM6FCyxKElMqMPLhO42EJASEgBAQAnmVQF4yMKIuTMfUagW3EmDpMcr9Kpva6SSjU9zdQQeDIZxIdevVxNP0erHhyE+MNXu1P0Y0fktb0dTRgG2XnLGv9h5Ei4GRV/NS5iUEsoKAGBhZQTGPjfEuBobi/j5617Xj18Qtr0p2d+XOwU8onxjTQ5cOVO/rjuozpRz2B4L4xaZSwt7b6TIwHuyild5ATifu6V2i408EHx6M8vOFGD8WNGjA16qekYAB07yvsjzR4BAD4x0NDMV99vWui51aTFzvHOQTtZh0qN4X98QvCOXsDxD0iw2VEjp5p8fAeMCuVnoMVIvJT8GHGawSE78FDWigFhODad5cXZ5ocIiBkcfeJWQ6QkAICAEhkJ8J5B0DIxKvqaY0WxmWgLvKEDd8t/ZIsYvIY1cb9Hu5Efk2Qcp2Z8ul/Qyvpa7EiPL9htbW6zF1ushWG13VcmcxMN5GUl4XAlpNQAwMrZYv9cmn38CIJXCZFfVmXEkeSH/qeQJWWCWX/kee/QKTFutU1RlAIYtVXD87EaNi6TQwnh6kl35PXCMSBzBfSZDXZIyVjR5ig1jeuA5fXU26vQ72h2/h3EVVMSAGxrsZGLGBy7CqN4NkNfWncj5gBVZJq3Iiz/KFSQvWqcVk1fWzTFSKmS4D4ykHe+nTUy0mK4O8mKwSk6DljamjFhMd+8Pccu6S2FBUlpDkw7caCUkICAEhIATyKIG8YmDEh/+Cbb0BuP0LxazmcfzP+VjraO6BGs8Tb2e2/3GVO3fvcjc8lICLXvjfTVxv8grf8v1/58auj1QP2qIus6hVS7ZY7sNnQxf1FvRiYOTRrJRpCYGsISAGRtZwzFOjpNvAiAtlbTPDFGsO6yzy5/Ic0+Tmm9GX51C/0TcEJ0X4Xgu2hJ1keLX30leBQQwhzjMZ73iMBx80YeQKR0Y3KpNQwUGkD/MaWbLohhgYb06g9C4hiSN0bTMMNReQ1lmE/+U5mCY1v4q+zJz6jfhGLSYttoRxeni1dBoYEBPizMzxjhx78AFNRq7AcXQjyqjExGdeIyzVYoqBkafeFWQyQkAICAEhUJAI5AkDI/4++4eaY7vzAYVNv+R395V0rfxKx/ZURVEQefsc+zatwnHtXnyfa5xU5hN+u+VKz/KR+CxoSTunthz0WklrTVNEDIyClOoSawEkIAZGPhQ93QbGCw9GGbVh8wM1hAaOwfhMqk1ScV5s4FIa1ZtJQPIpNfjSM5DVzUql08B4BXDsQ3wP7+YXJxf2/Haa0KT+FwmnSQXG6+mYXgPjBR6jjGiTUkyCfSZRWy0mSxvVY6ZaTGp86cnt1c3SbWCknF8sD30Ps/sXJ1z2/MbplGKKgZEP31skJCEgBISAENAOArlvYMQSuv1TGg07SJTFdA4dWkLHdJkXKfnGPzzBN/16Md/9aeILxiy4coXZZX6irfE4Hn06lX4mJVJepHjAsdUbOZ1U/atcuvLJVMY0rkGTIWP5qOYr2/flYUlr1qxJ1apV8fLyysOzlKkJgZwlIAZGzvLOkbul28B4/hf9DTrjlNj/Qjk5i41heI2pmbxlalzId1jWnohv8swrMcz9JlvblXknA0MREcB+x/nM/3Yv/i+KYTbYgaWTrfHp25z515IGFwMj4wbGc/7qb0DnlGIS5jWGmkkPO+JC+M6yNhPVYlJpmDsPt7Z7NwNDEUHAfkfmz/+Wvf4vKGY2GIelk7H26UtztZhiYOTIf7vcRAgIASEgBITA6wRy28CIDnCkU+MpXLRcwJ+/zaVFec1lIxDz8Cb3ihtg8Nq266mo+fw0Uyxb4ZhQQVqbWRf9mVd8Jeamc3g0SFoAAAxeSURBVEj+CpmuJKjMiBPBbG5TJl1n54WTxMDICyrIHPIaATEw8poiWTCfdBsYUd5MN23CClVb6ITD/LubeE8wVFdgBCzB3HQ2gclnGDHnkh+LzEuk08CI56H7QvrYLeRkgnlegjarLnBooiklYwL4xtyUOWJgpKF6eiswovCebkqTlGJy03sChskVGAEsMTdltlpMjOZc4sYi83QbGPEP3VnYx46FKjEp0WYVFw5NxLRkDAHfmGOqFlMMjCz4X5YhhIAQEAJCQAhkhEBuGhiKpx7MbN2ZH6t+w1/7JmGhWmuqPmKvs7qTPX+vOMO3TZIadaUVpYKHe22o1ft3ogo1Y8udMwx47iAGRkYSQ64RAvmAgBgY+UDEV0NIt4HBE9x6GWCT3JQRXuuB4TMTU8ulhCTdRKcPh0Jd6KaTviaesdfX0dX8C44r991UHrVncdH/Gxopq/3EwEhH9qXXwIAnbr0wsHEluWLytR4YPsw0tWSpWkz6HArFRSlmepp4xl5nXVdzvlCLmfAU5BuVmGJgpENNOUUICAEhIASEQE4QyDUDI9KP1Z904NvSC/lz11jqveJPxD0N5PflwxmwviI7Q90Sd0qLJzoynmKliql6pKVyRF+ejVmjJdxsuIJr56dS6+/N2Nsswz+1Xp+KKP4OuUu05jgV9Kld0ZCBO91YYFkqJyTIkntIBUaWYJRB8hkBMTDymaDKcJ4e6EG1T34nyTNQ/k35pN1vkTkpVwkqeHxwAMY9nXmSyKHGxHMErmpK0lt7xMmRGLXdwsPE1ysNOUzQ9i6US20b1ZqTOBfoSNOSCiLv3SGmgi5hX5vReMlNNeWm27l3dghVlJ9QYmCkI/uecqBHNT75PYWayVUwmgMoHh9kgHFPnNVici5wFU3VYjLSqC1b1GJyOGg7XZRipmJg1Jx0jkDHppRURHLvTgylnqykceMlqNVsyvZ7ZxmiElMMjHSoKacIASEgBISAEMgJArliYMTeYtfg5gx0uU/h90tTUrNf58t4YmOiiY17qQq/4SqCL0zE4MkfTOxoy1q/GEoadmDsotUs6GuW2CA8iZSC+849qN3Pky7OV9ljr5e81DlVlqn0eLPaHM65EXpvNEhyQpOM3EMMjIxQk2vyOwExMPKhwg92tqDqoLMkfkQkRKj32WmC1reg9KvxxgTi2MGcKWdiE14p0mYHt90HUTXBAo/n1oZm1Bp3QXVVyfas8/2DcQnbbsILj1EYtdlMcg/Qkh/hEuLGp4UOM6b1PKo5u9Fyeb2UfRl0erEncDd2VeIIcRpL5/7bNX4Ql8Xu0C32JFQEQHzoGiwNJ3A5ec5N2BruyTC9N/nzWSvm+PHjWbt2Lffu3aNKlSpZO3i6R3vAzhZVGXQ2hZp8djqI9S1eVTOGQMcOmE85Q4KaRdqw47Y7g1RiEn9rA81qjUOlZknar/Plj3FGJKr5WhPQkh+5EOL2KYUOj6H1vGr8OP8GNjZOqFum6NBrTyC77aoQF+LE2M792a7hVZW1O8StPd1IVJPQNZYYTlCrSZOthHsOI4fkTDdxOVEICAEhIASEgLYTyHEDI/4hhye1ptuaoHSh0xt7iqANLYnZ04Gqfdz5T+Mq3fYzWP/DXHoZqco3ooN3Mrz1ME513MXZrX2okbQ09k13EgMjXRrISUJAWwmIgaGtyr1h3nGPz7G6dwemHU+xvQfU+oz97o58bPBKp2YgNsyZ0e368VMoUKwV6wKOMq52sYQKiRUt6jPdRwGFjBm17zjrbfWS+2PE391Fd6OBHNEoDiikWxu957cpNeYoXo4t+PenzpgMd09ZxlfJDMuKD/B/VJMmxX3wCFcH84F1b7qZfcyydX0psqcX9fr/xr/JL1dm2OFrbO5SLkcc9Nw3MOJ4fG41vTtM43U59+Pu+DGvyRkbhvPodvRTiUmrdQEcHVebYsoKiRUtqD/dBwWFMB61j+PrbdFL/hIQz91d3TEaeESjcqcQurX1eH67FGOOerHCwJWuJsNxT1GTWQkzy4o88H9EzSbF8UkpJr27mfHxsnUMqP4Ap1716P+bWk0qD+Pwtc10KZczhlQ++1eXcISAEBACQkAIvJFAjhoYiuecX9KN1nM9SW1Fx+uTLEZH5zv8ZV+ZKJ85WFp+o9FrLensijTo0AqjInfwOnGDqqN/ZPeK3tRK2ho+Le3FwJD/DCGQrwmIgZFP5I0L3YZ91+kcuv5PSrMgRXxF0KneAPuf3NnYvmyKV+IeerBmypfM33mZiAqN6N6lLgr/Q/xx5Rk6FsNZvHY5Y5tVeKVkL4bgbUPpMsKZkOQCgVKYj96C6xp7DJSP9mOC2TK4IyN3h2ncrwiGNrP5fs10zM8OxKyfq/qpfjVbvj+wgZZH7Gg/+7TG0/6ky6tju+0Uu4caJBsp2SVh7hkYcYRus6fr9ENc/yeFW5Ay1CI6VG9gz0/uG0khZ9xDPNZM4cv5O7kcUYFG3btQV+HPoT+u8EzHguGL17J8bDMqvLoVe0ww24Z2YYRziLp6p5Q5o7e4ssbeIMEECd4ymI4jd5NCTUMbZn+/hunmZxlo1g/X5BKNath+f4BtI4qwrktbZp/W2O4mWU5btp3azVCDtz1OyS6VZVwhIASEgBAQAvmPQE4aGNG+82lovpDr6cZYjyUBl5hZV/lFMZbbB+YxZtr3HL6huVwWeL8GVt0H8vmUL+nXTDexYjQdNxEDIx2Q5BQhoL0ExMDQXu2yZeaxj69yyv08QeH/gk416jZtT6u65dM0C2LuX+HsOX/CY8tiaNGaprXLpDQ6FFGEef3JcZ/bRJWuTsM2nWleq3RiFUUMdz0P4ObzFJ161rS2NqVqibzxRD73DIwskjb2MVdPuXM+KJx/0aFa3aa0b1WX8ml6BTHcv3KWc/7hxJY1xKJ1U2qX0XQ6FESFefHncR9uR5WmesM2dG5ei9KJksXc9eSAmw9Pdeph3doa06olcqRaJouIyTBCQAgIASEgBPIFgZw0MLIGWCzP7oQQevsez16WokIVfYwMdSmZN74SZk2IGRhFemBkAJpcku8JiIGR7yWWADNKQOsNjIwGLtcJASEgBISAEBACWk1A+wwMrcadbZMXAyPb0MrAWkxADAwtFk+mnr0ExMDIXr4yuhAQAkJACAgBIZA9BMTAyB6uOT2qGBg5TVzupw0ExMDQBpVkjrlCQAyMXMEuNxUCQkAICAEhIAQySUAMjEwCzCOXi4GRR4SQaeQpAmJg5Ck5ZDJ5iYAYGHlJDZmLEBACQkAICAEhkF4CYmCkl1TePk8MjLytj8wudwiIgZE73OWuWkBADAwtEEmmKASEgBAQAkJACLxGQAyM/JEUYmDkDx0liqwlIAZG1vKU0fIRATEw8pGYEooQEAJCQAgIgQJEQAyM/CG2GBj5Q0eJImsJiIGRtTxltHxEQAyMfCSmhCIEhIAQEAJCoAAREAMjf4gtBkb+0FGiyFoCYmBkLU8ZLR8REAMjH4kpoQgBISAEhIAQKEAExMDIH2KLgZE/dJQospbAOxsY//33H8WKFaNx48YMHTo0a2cjowmBPERgz549nDp1isWLF/PBBx/koZnJVISAEBACQkAICAEh8GYCgYGBbNiwgb59+2JtbS2otJTAvHnzqFChAsHBwVoagUxbCGQ9gQwbGFk/FRlRCAgBISAEhIAQEAJCQAgIASEgBJIIGBkZcePGDQEiBIRAIoF3NjCU13l4eAhAISAEhIAQEAJCQAgIASEgBISAEMhGAsoqYHNz82y8gwwtBLSLQIYMDO0KUWYrBISAEBACQkAICAEhIASEgBAQAkJACGg7ATEwtF1Bmb8QEAJCQAgIASEgBISAEBACQkAICIECQEAMjAIgsoQoBISAEBACQkAICAEhIASEgBAQAkJA2wmIgaHtCsr8hYAQEAJCQAgIASEgBISAEBACQkAIFAACYmAUAJElRCEgBISAEBACQkAICAEhIASEgBAQAtpOQAwMbVdQ5i8EhIAQEAJCQAgIASEgBISAEBACQqAAEBADowCILCEKASEgBISAEBACQkAICAEhIASEgBDQdgJiYGi7gjJ/ISAEhIAQEAJCQAgIASEgBISAEBACBYCAGBgFQGQJUQgIASEgBISAEBACQkAICAEhIASEgLYTEAND2xWU+QsBISAEhIAQEAJCQAgIASEgBISAECgABMTAKAAiS4hCQAgIASEgBISAEBACQkAICAEhIAS0ncD/AarzhUZdt+DAAAAAAElFTkSuQmCC"/>
          <p:cNvSpPr>
            <a:spLocks noChangeAspect="1" noChangeArrowheads="1"/>
          </p:cNvSpPr>
          <p:nvPr/>
        </p:nvSpPr>
        <p:spPr bwMode="auto">
          <a:xfrm>
            <a:off x="1069975" y="777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08546"/>
              </p:ext>
            </p:extLst>
          </p:nvPr>
        </p:nvGraphicFramePr>
        <p:xfrm>
          <a:off x="323528" y="1124744"/>
          <a:ext cx="4057152" cy="2969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69161"/>
                <a:gridCol w="687991"/>
              </a:tblGrid>
              <a:tr h="152008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50000"/>
                        </a:lnSpc>
                      </a:pPr>
                      <a:endParaRPr lang="en-US" sz="2400" u="none" strike="noStrike" dirty="0" smtClean="0">
                        <a:effectLst/>
                      </a:endParaRPr>
                    </a:p>
                    <a:p>
                      <a:pPr algn="ctr" fontAlgn="b">
                        <a:lnSpc>
                          <a:spcPct val="50000"/>
                        </a:lnSpc>
                      </a:pPr>
                      <a:r>
                        <a:rPr lang="en-US" sz="2400" u="none" strike="noStrike" dirty="0" smtClean="0">
                          <a:effectLst/>
                        </a:rPr>
                        <a:t>Core Services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008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Process Creation and 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Signals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Timers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File and Directory 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Pipes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C Library (Standard 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I/O Port Interface 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and </a:t>
                      </a:r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68188"/>
              </p:ext>
            </p:extLst>
          </p:nvPr>
        </p:nvGraphicFramePr>
        <p:xfrm>
          <a:off x="5220072" y="1124744"/>
          <a:ext cx="3312368" cy="3238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0121"/>
                <a:gridCol w="56224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Real-time  Extensions</a:t>
                      </a:r>
                      <a:endParaRPr lang="en-US" sz="2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Real-Time Signals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Clocks and Timers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Semaphores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Message Passing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Shared Memory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Asynchronous and Synchronous I/O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13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Memory Locking Interface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32736"/>
              </p:ext>
            </p:extLst>
          </p:nvPr>
        </p:nvGraphicFramePr>
        <p:xfrm>
          <a:off x="307975" y="4276884"/>
          <a:ext cx="4072705" cy="2423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04488"/>
                <a:gridCol w="768217"/>
              </a:tblGrid>
              <a:tr h="198348"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Thread  Extensions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8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Thread Creation, Control, 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and </a:t>
                      </a:r>
                      <a:r>
                        <a:rPr lang="en-US" sz="1800" u="none" strike="noStrike" dirty="0">
                          <a:effectLst/>
                        </a:rPr>
                        <a:t>Cleanup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Thread Scheduling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Thread Synchronization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Signal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Delivery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Signal Handling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788024" y="4740624"/>
            <a:ext cx="3960440" cy="1532334"/>
          </a:xfrm>
          <a:prstGeom prst="round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dirty="0" smtClean="0"/>
              <a:t>POSIX </a:t>
            </a:r>
            <a:r>
              <a:rPr lang="en-SG" sz="2800" dirty="0"/>
              <a:t>APIs</a:t>
            </a:r>
          </a:p>
          <a:p>
            <a:pPr algn="ctr"/>
            <a:r>
              <a:rPr lang="en-SG" sz="2800" dirty="0"/>
              <a:t>Supported for </a:t>
            </a:r>
          </a:p>
          <a:p>
            <a:pPr algn="ctr"/>
            <a:r>
              <a:rPr lang="en-SG" sz="2800" dirty="0"/>
              <a:t>Commodity Linux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Expressiveness Example: Fork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7241" y="3422409"/>
            <a:ext cx="1385285" cy="1166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Parent</a:t>
            </a:r>
          </a:p>
          <a:p>
            <a:pPr algn="ctr"/>
            <a:r>
              <a:rPr lang="en-US" sz="2400" dirty="0" smtClean="0"/>
              <a:t>Process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8099" y="3422408"/>
            <a:ext cx="1401405" cy="1166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</a:t>
            </a:r>
          </a:p>
          <a:p>
            <a:pPr algn="ctr"/>
            <a:r>
              <a:rPr lang="en-US" sz="2400" dirty="0" smtClean="0"/>
              <a:t>Process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79189" y="4649645"/>
            <a:ext cx="3052699" cy="94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OS         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87286" y="4655007"/>
            <a:ext cx="149271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Page Copy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806" y="4404376"/>
            <a:ext cx="0" cy="418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92797" y="4257838"/>
            <a:ext cx="1" cy="58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783982" y="3422409"/>
            <a:ext cx="1580858" cy="15767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Parent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Enclave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57663" y="3455833"/>
            <a:ext cx="1580858" cy="1476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Enclave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3981" y="4185767"/>
            <a:ext cx="15808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Page Copy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3983" y="4654502"/>
            <a:ext cx="15808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PID </a:t>
            </a:r>
            <a:r>
              <a:rPr lang="en-US" sz="2400" dirty="0" err="1" smtClean="0">
                <a:solidFill>
                  <a:srgbClr val="000000"/>
                </a:solidFill>
              </a:rPr>
              <a:t>Mgmt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83982" y="5116166"/>
            <a:ext cx="3554539" cy="590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OS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6757663" y="4184338"/>
            <a:ext cx="15808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Page Copy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7665" y="4653073"/>
            <a:ext cx="15808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PID </a:t>
            </a:r>
            <a:r>
              <a:rPr lang="en-US" sz="2400" dirty="0" err="1" smtClean="0">
                <a:solidFill>
                  <a:srgbClr val="000000"/>
                </a:solidFill>
              </a:rPr>
              <a:t>Mgmt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8289" y="2448072"/>
            <a:ext cx="2392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Fork Semantics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4393080" y="2482184"/>
            <a:ext cx="4750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LibraryOS</a:t>
            </a:r>
            <a:r>
              <a:rPr lang="en-US" sz="2800" dirty="0" smtClean="0"/>
              <a:t> Fork Implementation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2087286" y="5116672"/>
            <a:ext cx="149271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PID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89" name="Curved Up Arrow 88"/>
          <p:cNvSpPr/>
          <p:nvPr/>
        </p:nvSpPr>
        <p:spPr>
          <a:xfrm>
            <a:off x="6204320" y="4999183"/>
            <a:ext cx="735196" cy="257482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19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185302" y="2419426"/>
            <a:ext cx="0" cy="3743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1" y="1423195"/>
            <a:ext cx="9155267" cy="769441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LibraryOSes</a:t>
            </a:r>
            <a:r>
              <a:rPr lang="en-US" sz="4400" dirty="0" smtClean="0"/>
              <a:t> emulate fork semantics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81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45" grpId="0" animBg="1"/>
      <p:bldP spid="55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5" grpId="0"/>
      <p:bldP spid="68" grpId="0" animBg="1"/>
      <p:bldP spid="89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TCB: Hosting a Web Server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6" y="3968195"/>
            <a:ext cx="2912533" cy="2912533"/>
          </a:xfrm>
          <a:prstGeom prst="rect">
            <a:avLst/>
          </a:prstGeom>
        </p:spPr>
      </p:pic>
      <p:pic>
        <p:nvPicPr>
          <p:cNvPr id="10" name="Picture 9" descr="linux-RC5-kernel-4.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00" y="3205829"/>
            <a:ext cx="1869894" cy="2066233"/>
          </a:xfrm>
          <a:prstGeom prst="rect">
            <a:avLst/>
          </a:prstGeom>
        </p:spPr>
      </p:pic>
      <p:pic>
        <p:nvPicPr>
          <p:cNvPr id="11" name="Picture 10" descr="Apache_HTTP_server_logo_(2016).sv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"/>
          <a:stretch/>
        </p:blipFill>
        <p:spPr>
          <a:xfrm>
            <a:off x="5777128" y="2600632"/>
            <a:ext cx="2711044" cy="757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4079" y="5759550"/>
            <a:ext cx="15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Hypervisor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01721" y="4726616"/>
            <a:ext cx="1436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Operating</a:t>
            </a:r>
          </a:p>
          <a:p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15727" y="3363060"/>
            <a:ext cx="155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4966" y="3506728"/>
            <a:ext cx="154093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10 MLOC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2087" y="4576769"/>
            <a:ext cx="148324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150 KLOC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5699" y="2369799"/>
            <a:ext cx="148324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183 KLOC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1267" y="1367502"/>
            <a:ext cx="9155267" cy="769441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dirty="0"/>
              <a:t>Current systems have a large TCB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D7C"/>
                </a:solidFill>
              </a:rPr>
              <a:t>Expressiveness Example: </a:t>
            </a:r>
            <a:br>
              <a:rPr lang="en-US" dirty="0" smtClean="0">
                <a:solidFill>
                  <a:srgbClr val="003D7C"/>
                </a:solidFill>
              </a:rPr>
            </a:br>
            <a:r>
              <a:rPr lang="en-US" dirty="0" smtClean="0">
                <a:solidFill>
                  <a:srgbClr val="003D7C"/>
                </a:solidFill>
              </a:rPr>
              <a:t>Delegating Fork</a:t>
            </a:r>
            <a:endParaRPr lang="en-US" dirty="0">
              <a:solidFill>
                <a:srgbClr val="003D7C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9331" y="3570344"/>
            <a:ext cx="1353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Panoply </a:t>
            </a:r>
          </a:p>
          <a:p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2325420" y="3998578"/>
            <a:ext cx="5530678" cy="590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OS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6430286" y="4139369"/>
            <a:ext cx="14371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PID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325420" y="2577800"/>
            <a:ext cx="2419130" cy="769749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Parent Enclave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366384" y="2577800"/>
            <a:ext cx="2489715" cy="769749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Child Enclave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325420" y="3347549"/>
            <a:ext cx="2419129" cy="6404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Parent Process</a:t>
            </a:r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5387652" y="3347549"/>
            <a:ext cx="2489715" cy="6404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Process</a:t>
            </a:r>
            <a:endParaRPr lang="en-US" sz="24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547717" y="3619979"/>
            <a:ext cx="16709" cy="829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757793" y="3707886"/>
            <a:ext cx="1" cy="58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741083" y="2988960"/>
            <a:ext cx="1" cy="58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2CF2874-B67C-B843-BC47-C125204C987D}" type="slidenum">
              <a:rPr lang="en-US" smtClean="0"/>
              <a:t>20</a:t>
            </a:fld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9551"/>
          </a:xfrm>
        </p:spPr>
        <p:txBody>
          <a:bodyPr>
            <a:normAutofit/>
          </a:bodyPr>
          <a:lstStyle/>
          <a:p>
            <a:r>
              <a:rPr lang="en-US" dirty="0" smtClean="0"/>
              <a:t>Creating  child process and child enclave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147590"/>
            <a:ext cx="7071167" cy="117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Child enclave has a clean memory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1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7" grpId="0" animBg="1"/>
      <p:bldP spid="78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993259" y="5002781"/>
            <a:ext cx="6017217" cy="13178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OS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366384" y="3068473"/>
            <a:ext cx="2988116" cy="122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Child Enclave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D7C"/>
                </a:solidFill>
              </a:rPr>
              <a:t>Expressiveness Example: </a:t>
            </a:r>
            <a:br>
              <a:rPr lang="en-US" dirty="0" smtClean="0">
                <a:solidFill>
                  <a:srgbClr val="003D7C"/>
                </a:solidFill>
              </a:rPr>
            </a:br>
            <a:r>
              <a:rPr lang="en-US" dirty="0" smtClean="0">
                <a:solidFill>
                  <a:srgbClr val="003D7C"/>
                </a:solidFill>
              </a:rPr>
              <a:t>Achieving Fork Semantics</a:t>
            </a:r>
            <a:endParaRPr lang="en-US" dirty="0">
              <a:solidFill>
                <a:srgbClr val="003D7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Mirroring parent’s memory in child enclave</a:t>
            </a:r>
          </a:p>
          <a:p>
            <a:pPr lvl="1"/>
            <a:r>
              <a:rPr lang="en-US" dirty="0" smtClean="0"/>
              <a:t>After the fork call, before resuming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4064" y="3068473"/>
            <a:ext cx="3140486" cy="122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Parent Enclave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64605" y="4295422"/>
            <a:ext cx="2255716" cy="6404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Process</a:t>
            </a:r>
            <a:endParaRPr lang="en-US" sz="2400" dirty="0"/>
          </a:p>
        </p:txBody>
      </p:sp>
      <p:sp>
        <p:nvSpPr>
          <p:cNvPr id="15" name="Folded Corner 14"/>
          <p:cNvSpPr/>
          <p:nvPr/>
        </p:nvSpPr>
        <p:spPr>
          <a:xfrm>
            <a:off x="1921536" y="3563344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172170" y="4302648"/>
            <a:ext cx="2038497" cy="6404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Parent Process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003104" y="5019493"/>
            <a:ext cx="1871408" cy="711522"/>
            <a:chOff x="2003104" y="4685253"/>
            <a:chExt cx="1871408" cy="711522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2003104" y="4685253"/>
              <a:ext cx="1871408" cy="711522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Sealed</a:t>
              </a:r>
              <a:br>
                <a:rPr lang="en-US" sz="2400" dirty="0" smtClean="0">
                  <a:solidFill>
                    <a:srgbClr val="000000"/>
                  </a:solidFill>
                </a:rPr>
              </a:br>
              <a:r>
                <a:rPr lang="en-US" sz="2400" dirty="0" smtClean="0">
                  <a:solidFill>
                    <a:srgbClr val="000000"/>
                  </a:solidFill>
                </a:rPr>
                <a:t>Data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pic>
          <p:nvPicPr>
            <p:cNvPr id="23" name="Picture 22" descr="red-wax-seal.jpg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500" y="4685253"/>
              <a:ext cx="800012" cy="640009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>
            <a:off x="2026677" y="4129503"/>
            <a:ext cx="0" cy="873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703827" y="3529921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2926095" y="3563344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3908736" y="3563344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6608132" y="3529664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7495728" y="3529921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olded Corner 41"/>
          <p:cNvSpPr/>
          <p:nvPr/>
        </p:nvSpPr>
        <p:spPr>
          <a:xfrm>
            <a:off x="5709884" y="3529921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>
            <a:off x="6614189" y="3529921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>
            <a:off x="7496576" y="3529921"/>
            <a:ext cx="691126" cy="6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597515" y="3996975"/>
            <a:ext cx="0" cy="1005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25 -0.00393 L 0.29651 -0.00625 " pathEditMode="relative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D7C"/>
                </a:solidFill>
              </a:rPr>
              <a:t>Expressiveness </a:t>
            </a:r>
            <a:r>
              <a:rPr lang="en-US" dirty="0" smtClean="0">
                <a:solidFill>
                  <a:srgbClr val="003D7C"/>
                </a:solidFill>
              </a:rPr>
              <a:t>Example</a:t>
            </a:r>
            <a:r>
              <a:rPr lang="en-US" dirty="0">
                <a:solidFill>
                  <a:srgbClr val="003D7C"/>
                </a:solidFill>
              </a:rPr>
              <a:t>: </a:t>
            </a:r>
            <a:br>
              <a:rPr lang="en-US" dirty="0">
                <a:solidFill>
                  <a:srgbClr val="003D7C"/>
                </a:solidFill>
              </a:rPr>
            </a:br>
            <a:r>
              <a:rPr lang="en-US" dirty="0">
                <a:solidFill>
                  <a:srgbClr val="003D7C"/>
                </a:solidFill>
              </a:rPr>
              <a:t>Achieving Fork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Mirroring parent’s memory in child enclave</a:t>
            </a:r>
          </a:p>
          <a:p>
            <a:pPr lvl="1"/>
            <a:r>
              <a:rPr lang="en-US" dirty="0" smtClean="0"/>
              <a:t>Full replica</a:t>
            </a:r>
            <a:r>
              <a:rPr lang="en-US" dirty="0"/>
              <a:t>:</a:t>
            </a:r>
            <a:r>
              <a:rPr lang="en-US" dirty="0" smtClean="0"/>
              <a:t> default mode in Panoply</a:t>
            </a:r>
          </a:p>
          <a:p>
            <a:pPr lvl="1"/>
            <a:endParaRPr lang="en-US" dirty="0"/>
          </a:p>
          <a:p>
            <a:r>
              <a:rPr lang="en-US" dirty="0" smtClean="0"/>
              <a:t>Alternative </a:t>
            </a:r>
            <a:r>
              <a:rPr lang="en-US" dirty="0"/>
              <a:t>s</a:t>
            </a:r>
            <a:r>
              <a:rPr lang="en-US" dirty="0" smtClean="0"/>
              <a:t>trategies to full replica</a:t>
            </a:r>
          </a:p>
          <a:p>
            <a:pPr lvl="1"/>
            <a:r>
              <a:rPr lang="en-US" dirty="0" smtClean="0"/>
              <a:t>Copy on demand: Requires page-fault support from SGX v2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Copy on need: Replicate selected addresses which are </a:t>
            </a:r>
            <a:r>
              <a:rPr lang="en-US" dirty="0"/>
              <a:t>pre-determined </a:t>
            </a:r>
            <a:r>
              <a:rPr lang="en-US" dirty="0" smtClean="0"/>
              <a:t>by static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200" dirty="0" smtClean="0">
                <a:solidFill>
                  <a:srgbClr val="003D7C"/>
                </a:solidFill>
              </a:rPr>
              <a:t>Expressiveness </a:t>
            </a:r>
            <a:r>
              <a:rPr lang="en-US" sz="4200" dirty="0">
                <a:solidFill>
                  <a:srgbClr val="003D7C"/>
                </a:solidFill>
              </a:rPr>
              <a:t>Example</a:t>
            </a:r>
            <a:r>
              <a:rPr lang="en-US" sz="4200" dirty="0" smtClean="0">
                <a:solidFill>
                  <a:srgbClr val="003D7C"/>
                </a:solidFill>
              </a:rPr>
              <a:t>: Multi-Threading</a:t>
            </a:r>
            <a:endParaRPr lang="en-US" sz="4200" dirty="0">
              <a:solidFill>
                <a:srgbClr val="003D7C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55968" y="3211775"/>
            <a:ext cx="2047429" cy="1830282"/>
          </a:xfrm>
          <a:prstGeom prst="roundRect">
            <a:avLst/>
          </a:prstGeom>
          <a:ln w="57150" cmpd="sng">
            <a:solidFill>
              <a:srgbClr val="003D7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>
              <a:latin typeface="Times"/>
              <a:cs typeface="Times"/>
            </a:endParaRPr>
          </a:p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>
              <a:latin typeface="Times"/>
              <a:cs typeface="Time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2499" y="4475569"/>
            <a:ext cx="1659894" cy="3742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Panoply </a:t>
            </a:r>
            <a:r>
              <a:rPr lang="en-US" dirty="0" smtClean="0"/>
              <a:t>Shim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57983"/>
              </p:ext>
            </p:extLst>
          </p:nvPr>
        </p:nvGraphicFramePr>
        <p:xfrm>
          <a:off x="2562499" y="3378895"/>
          <a:ext cx="165989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460"/>
                <a:gridCol w="528460"/>
                <a:gridCol w="602974"/>
              </a:tblGrid>
              <a:tr h="449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116125" y="5230709"/>
            <a:ext cx="3149750" cy="1290222"/>
          </a:xfrm>
          <a:prstGeom prst="roundRect">
            <a:avLst/>
          </a:prstGeom>
          <a:ln w="57150" cmpd="sng">
            <a:solidFill>
              <a:srgbClr val="003D7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Times"/>
              <a:cs typeface="Times"/>
            </a:endParaRPr>
          </a:p>
          <a:p>
            <a:pPr algn="ctr"/>
            <a:r>
              <a:rPr lang="en-US" sz="2400" dirty="0" smtClean="0">
                <a:latin typeface="Times"/>
                <a:cs typeface="Times"/>
              </a:rPr>
              <a:t>Thread Control Manager Micron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3968" y="5347125"/>
            <a:ext cx="191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Shared Variables</a:t>
            </a:r>
            <a:endParaRPr lang="en-US" sz="2000" dirty="0"/>
          </a:p>
        </p:txBody>
      </p:sp>
      <p:sp>
        <p:nvSpPr>
          <p:cNvPr id="21" name="Freeform 20"/>
          <p:cNvSpPr/>
          <p:nvPr/>
        </p:nvSpPr>
        <p:spPr>
          <a:xfrm>
            <a:off x="2775509" y="2217607"/>
            <a:ext cx="340616" cy="921835"/>
          </a:xfrm>
          <a:custGeom>
            <a:avLst/>
            <a:gdLst>
              <a:gd name="connsiteX0" fmla="*/ 340616 w 340616"/>
              <a:gd name="connsiteY0" fmla="*/ 0 h 1257028"/>
              <a:gd name="connsiteX1" fmla="*/ 191 w 340616"/>
              <a:gd name="connsiteY1" fmla="*/ 209505 h 1257028"/>
              <a:gd name="connsiteX2" fmla="*/ 288243 w 340616"/>
              <a:gd name="connsiteY2" fmla="*/ 458291 h 1257028"/>
              <a:gd name="connsiteX3" fmla="*/ 26378 w 340616"/>
              <a:gd name="connsiteY3" fmla="*/ 654702 h 1257028"/>
              <a:gd name="connsiteX4" fmla="*/ 262057 w 340616"/>
              <a:gd name="connsiteY4" fmla="*/ 877301 h 1257028"/>
              <a:gd name="connsiteX5" fmla="*/ 65658 w 340616"/>
              <a:gd name="connsiteY5" fmla="*/ 1047523 h 1257028"/>
              <a:gd name="connsiteX6" fmla="*/ 104937 w 340616"/>
              <a:gd name="connsiteY6" fmla="*/ 1257028 h 12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616" h="1257028">
                <a:moveTo>
                  <a:pt x="340616" y="0"/>
                </a:moveTo>
                <a:cubicBezTo>
                  <a:pt x="174768" y="66561"/>
                  <a:pt x="8920" y="133123"/>
                  <a:pt x="191" y="209505"/>
                </a:cubicBezTo>
                <a:cubicBezTo>
                  <a:pt x="-8538" y="285887"/>
                  <a:pt x="283878" y="384092"/>
                  <a:pt x="288243" y="458291"/>
                </a:cubicBezTo>
                <a:cubicBezTo>
                  <a:pt x="292607" y="532491"/>
                  <a:pt x="30742" y="584867"/>
                  <a:pt x="26378" y="654702"/>
                </a:cubicBezTo>
                <a:cubicBezTo>
                  <a:pt x="22014" y="724537"/>
                  <a:pt x="255510" y="811831"/>
                  <a:pt x="262057" y="877301"/>
                </a:cubicBezTo>
                <a:cubicBezTo>
                  <a:pt x="268604" y="942771"/>
                  <a:pt x="91845" y="984235"/>
                  <a:pt x="65658" y="1047523"/>
                </a:cubicBezTo>
                <a:cubicBezTo>
                  <a:pt x="39471" y="1110811"/>
                  <a:pt x="100573" y="1226475"/>
                  <a:pt x="104937" y="125702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88042" y="1264765"/>
            <a:ext cx="27734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Virtual Threads</a:t>
            </a:r>
            <a:endParaRPr lang="en-US" sz="2400" dirty="0"/>
          </a:p>
        </p:txBody>
      </p:sp>
      <p:cxnSp>
        <p:nvCxnSpPr>
          <p:cNvPr id="23" name="Straight Connector 22"/>
          <p:cNvCxnSpPr/>
          <p:nvPr/>
        </p:nvCxnSpPr>
        <p:spPr>
          <a:xfrm rot="16200000">
            <a:off x="4531014" y="2326788"/>
            <a:ext cx="0" cy="50720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20" idx="1"/>
          </p:cNvCxnSpPr>
          <p:nvPr/>
        </p:nvCxnSpPr>
        <p:spPr>
          <a:xfrm rot="16200000" flipH="1">
            <a:off x="3199545" y="5042757"/>
            <a:ext cx="697324" cy="311522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46796" y="3989348"/>
            <a:ext cx="137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Micron </a:t>
            </a:r>
            <a:r>
              <a:rPr lang="en-US" sz="2400" dirty="0" smtClean="0">
                <a:latin typeface="Times"/>
                <a:cs typeface="Times"/>
              </a:rPr>
              <a:t>A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281897" y="2217607"/>
            <a:ext cx="340616" cy="921835"/>
          </a:xfrm>
          <a:custGeom>
            <a:avLst/>
            <a:gdLst>
              <a:gd name="connsiteX0" fmla="*/ 340616 w 340616"/>
              <a:gd name="connsiteY0" fmla="*/ 0 h 1257028"/>
              <a:gd name="connsiteX1" fmla="*/ 191 w 340616"/>
              <a:gd name="connsiteY1" fmla="*/ 209505 h 1257028"/>
              <a:gd name="connsiteX2" fmla="*/ 288243 w 340616"/>
              <a:gd name="connsiteY2" fmla="*/ 458291 h 1257028"/>
              <a:gd name="connsiteX3" fmla="*/ 26378 w 340616"/>
              <a:gd name="connsiteY3" fmla="*/ 654702 h 1257028"/>
              <a:gd name="connsiteX4" fmla="*/ 262057 w 340616"/>
              <a:gd name="connsiteY4" fmla="*/ 877301 h 1257028"/>
              <a:gd name="connsiteX5" fmla="*/ 65658 w 340616"/>
              <a:gd name="connsiteY5" fmla="*/ 1047523 h 1257028"/>
              <a:gd name="connsiteX6" fmla="*/ 104937 w 340616"/>
              <a:gd name="connsiteY6" fmla="*/ 1257028 h 12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616" h="1257028">
                <a:moveTo>
                  <a:pt x="340616" y="0"/>
                </a:moveTo>
                <a:cubicBezTo>
                  <a:pt x="174768" y="66561"/>
                  <a:pt x="8920" y="133123"/>
                  <a:pt x="191" y="209505"/>
                </a:cubicBezTo>
                <a:cubicBezTo>
                  <a:pt x="-8538" y="285887"/>
                  <a:pt x="283878" y="384092"/>
                  <a:pt x="288243" y="458291"/>
                </a:cubicBezTo>
                <a:cubicBezTo>
                  <a:pt x="292607" y="532491"/>
                  <a:pt x="30742" y="584867"/>
                  <a:pt x="26378" y="654702"/>
                </a:cubicBezTo>
                <a:cubicBezTo>
                  <a:pt x="22014" y="724537"/>
                  <a:pt x="255510" y="811831"/>
                  <a:pt x="262057" y="877301"/>
                </a:cubicBezTo>
                <a:cubicBezTo>
                  <a:pt x="268604" y="942771"/>
                  <a:pt x="91845" y="984235"/>
                  <a:pt x="65658" y="1047523"/>
                </a:cubicBezTo>
                <a:cubicBezTo>
                  <a:pt x="39471" y="1110811"/>
                  <a:pt x="100573" y="1226475"/>
                  <a:pt x="104937" y="125702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059936" y="2227578"/>
            <a:ext cx="340616" cy="921835"/>
          </a:xfrm>
          <a:custGeom>
            <a:avLst/>
            <a:gdLst>
              <a:gd name="connsiteX0" fmla="*/ 340616 w 340616"/>
              <a:gd name="connsiteY0" fmla="*/ 0 h 1257028"/>
              <a:gd name="connsiteX1" fmla="*/ 191 w 340616"/>
              <a:gd name="connsiteY1" fmla="*/ 209505 h 1257028"/>
              <a:gd name="connsiteX2" fmla="*/ 288243 w 340616"/>
              <a:gd name="connsiteY2" fmla="*/ 458291 h 1257028"/>
              <a:gd name="connsiteX3" fmla="*/ 26378 w 340616"/>
              <a:gd name="connsiteY3" fmla="*/ 654702 h 1257028"/>
              <a:gd name="connsiteX4" fmla="*/ 262057 w 340616"/>
              <a:gd name="connsiteY4" fmla="*/ 877301 h 1257028"/>
              <a:gd name="connsiteX5" fmla="*/ 65658 w 340616"/>
              <a:gd name="connsiteY5" fmla="*/ 1047523 h 1257028"/>
              <a:gd name="connsiteX6" fmla="*/ 104937 w 340616"/>
              <a:gd name="connsiteY6" fmla="*/ 1257028 h 12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616" h="1257028">
                <a:moveTo>
                  <a:pt x="340616" y="0"/>
                </a:moveTo>
                <a:cubicBezTo>
                  <a:pt x="174768" y="66561"/>
                  <a:pt x="8920" y="133123"/>
                  <a:pt x="191" y="209505"/>
                </a:cubicBezTo>
                <a:cubicBezTo>
                  <a:pt x="-8538" y="285887"/>
                  <a:pt x="283878" y="384092"/>
                  <a:pt x="288243" y="458291"/>
                </a:cubicBezTo>
                <a:cubicBezTo>
                  <a:pt x="292607" y="532491"/>
                  <a:pt x="30742" y="584867"/>
                  <a:pt x="26378" y="654702"/>
                </a:cubicBezTo>
                <a:cubicBezTo>
                  <a:pt x="22014" y="724537"/>
                  <a:pt x="255510" y="811831"/>
                  <a:pt x="262057" y="877301"/>
                </a:cubicBezTo>
                <a:cubicBezTo>
                  <a:pt x="268604" y="942771"/>
                  <a:pt x="91845" y="984235"/>
                  <a:pt x="65658" y="1047523"/>
                </a:cubicBezTo>
                <a:cubicBezTo>
                  <a:pt x="39471" y="1110811"/>
                  <a:pt x="100573" y="1226475"/>
                  <a:pt x="104937" y="125702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837641" y="2184627"/>
            <a:ext cx="340616" cy="921835"/>
          </a:xfrm>
          <a:custGeom>
            <a:avLst/>
            <a:gdLst>
              <a:gd name="connsiteX0" fmla="*/ 340616 w 340616"/>
              <a:gd name="connsiteY0" fmla="*/ 0 h 1257028"/>
              <a:gd name="connsiteX1" fmla="*/ 191 w 340616"/>
              <a:gd name="connsiteY1" fmla="*/ 209505 h 1257028"/>
              <a:gd name="connsiteX2" fmla="*/ 288243 w 340616"/>
              <a:gd name="connsiteY2" fmla="*/ 458291 h 1257028"/>
              <a:gd name="connsiteX3" fmla="*/ 26378 w 340616"/>
              <a:gd name="connsiteY3" fmla="*/ 654702 h 1257028"/>
              <a:gd name="connsiteX4" fmla="*/ 262057 w 340616"/>
              <a:gd name="connsiteY4" fmla="*/ 877301 h 1257028"/>
              <a:gd name="connsiteX5" fmla="*/ 65658 w 340616"/>
              <a:gd name="connsiteY5" fmla="*/ 1047523 h 1257028"/>
              <a:gd name="connsiteX6" fmla="*/ 104937 w 340616"/>
              <a:gd name="connsiteY6" fmla="*/ 1257028 h 12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616" h="1257028">
                <a:moveTo>
                  <a:pt x="340616" y="0"/>
                </a:moveTo>
                <a:cubicBezTo>
                  <a:pt x="174768" y="66561"/>
                  <a:pt x="8920" y="133123"/>
                  <a:pt x="191" y="209505"/>
                </a:cubicBezTo>
                <a:cubicBezTo>
                  <a:pt x="-8538" y="285887"/>
                  <a:pt x="283878" y="384092"/>
                  <a:pt x="288243" y="458291"/>
                </a:cubicBezTo>
                <a:cubicBezTo>
                  <a:pt x="292607" y="532491"/>
                  <a:pt x="30742" y="584867"/>
                  <a:pt x="26378" y="654702"/>
                </a:cubicBezTo>
                <a:cubicBezTo>
                  <a:pt x="22014" y="724537"/>
                  <a:pt x="255510" y="811831"/>
                  <a:pt x="262057" y="877301"/>
                </a:cubicBezTo>
                <a:cubicBezTo>
                  <a:pt x="268604" y="942771"/>
                  <a:pt x="91845" y="984235"/>
                  <a:pt x="65658" y="1047523"/>
                </a:cubicBezTo>
                <a:cubicBezTo>
                  <a:pt x="39471" y="1110811"/>
                  <a:pt x="100573" y="1226475"/>
                  <a:pt x="104937" y="125702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587736" y="2227578"/>
            <a:ext cx="340616" cy="921835"/>
          </a:xfrm>
          <a:custGeom>
            <a:avLst/>
            <a:gdLst>
              <a:gd name="connsiteX0" fmla="*/ 340616 w 340616"/>
              <a:gd name="connsiteY0" fmla="*/ 0 h 1257028"/>
              <a:gd name="connsiteX1" fmla="*/ 191 w 340616"/>
              <a:gd name="connsiteY1" fmla="*/ 209505 h 1257028"/>
              <a:gd name="connsiteX2" fmla="*/ 288243 w 340616"/>
              <a:gd name="connsiteY2" fmla="*/ 458291 h 1257028"/>
              <a:gd name="connsiteX3" fmla="*/ 26378 w 340616"/>
              <a:gd name="connsiteY3" fmla="*/ 654702 h 1257028"/>
              <a:gd name="connsiteX4" fmla="*/ 262057 w 340616"/>
              <a:gd name="connsiteY4" fmla="*/ 877301 h 1257028"/>
              <a:gd name="connsiteX5" fmla="*/ 65658 w 340616"/>
              <a:gd name="connsiteY5" fmla="*/ 1047523 h 1257028"/>
              <a:gd name="connsiteX6" fmla="*/ 104937 w 340616"/>
              <a:gd name="connsiteY6" fmla="*/ 1257028 h 12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616" h="1257028">
                <a:moveTo>
                  <a:pt x="340616" y="0"/>
                </a:moveTo>
                <a:cubicBezTo>
                  <a:pt x="174768" y="66561"/>
                  <a:pt x="8920" y="133123"/>
                  <a:pt x="191" y="209505"/>
                </a:cubicBezTo>
                <a:cubicBezTo>
                  <a:pt x="-8538" y="285887"/>
                  <a:pt x="283878" y="384092"/>
                  <a:pt x="288243" y="458291"/>
                </a:cubicBezTo>
                <a:cubicBezTo>
                  <a:pt x="292607" y="532491"/>
                  <a:pt x="30742" y="584867"/>
                  <a:pt x="26378" y="654702"/>
                </a:cubicBezTo>
                <a:cubicBezTo>
                  <a:pt x="22014" y="724537"/>
                  <a:pt x="255510" y="811831"/>
                  <a:pt x="262057" y="877301"/>
                </a:cubicBezTo>
                <a:cubicBezTo>
                  <a:pt x="268604" y="942771"/>
                  <a:pt x="91845" y="984235"/>
                  <a:pt x="65658" y="1047523"/>
                </a:cubicBezTo>
                <a:cubicBezTo>
                  <a:pt x="39471" y="1110811"/>
                  <a:pt x="100573" y="1226475"/>
                  <a:pt x="104937" y="125702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077028" y="2217607"/>
            <a:ext cx="340616" cy="921835"/>
          </a:xfrm>
          <a:custGeom>
            <a:avLst/>
            <a:gdLst>
              <a:gd name="connsiteX0" fmla="*/ 340616 w 340616"/>
              <a:gd name="connsiteY0" fmla="*/ 0 h 1257028"/>
              <a:gd name="connsiteX1" fmla="*/ 191 w 340616"/>
              <a:gd name="connsiteY1" fmla="*/ 209505 h 1257028"/>
              <a:gd name="connsiteX2" fmla="*/ 288243 w 340616"/>
              <a:gd name="connsiteY2" fmla="*/ 458291 h 1257028"/>
              <a:gd name="connsiteX3" fmla="*/ 26378 w 340616"/>
              <a:gd name="connsiteY3" fmla="*/ 654702 h 1257028"/>
              <a:gd name="connsiteX4" fmla="*/ 262057 w 340616"/>
              <a:gd name="connsiteY4" fmla="*/ 877301 h 1257028"/>
              <a:gd name="connsiteX5" fmla="*/ 65658 w 340616"/>
              <a:gd name="connsiteY5" fmla="*/ 1047523 h 1257028"/>
              <a:gd name="connsiteX6" fmla="*/ 104937 w 340616"/>
              <a:gd name="connsiteY6" fmla="*/ 1257028 h 12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616" h="1257028">
                <a:moveTo>
                  <a:pt x="340616" y="0"/>
                </a:moveTo>
                <a:cubicBezTo>
                  <a:pt x="174768" y="66561"/>
                  <a:pt x="8920" y="133123"/>
                  <a:pt x="191" y="209505"/>
                </a:cubicBezTo>
                <a:cubicBezTo>
                  <a:pt x="-8538" y="285887"/>
                  <a:pt x="283878" y="384092"/>
                  <a:pt x="288243" y="458291"/>
                </a:cubicBezTo>
                <a:cubicBezTo>
                  <a:pt x="292607" y="532491"/>
                  <a:pt x="30742" y="584867"/>
                  <a:pt x="26378" y="654702"/>
                </a:cubicBezTo>
                <a:cubicBezTo>
                  <a:pt x="22014" y="724537"/>
                  <a:pt x="255510" y="811831"/>
                  <a:pt x="262057" y="877301"/>
                </a:cubicBezTo>
                <a:cubicBezTo>
                  <a:pt x="268604" y="942771"/>
                  <a:pt x="91845" y="984235"/>
                  <a:pt x="65658" y="1047523"/>
                </a:cubicBezTo>
                <a:cubicBezTo>
                  <a:pt x="39471" y="1110811"/>
                  <a:pt x="100573" y="1226475"/>
                  <a:pt x="104937" y="125702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V="1">
            <a:off x="4272594" y="103476"/>
            <a:ext cx="643773" cy="3604428"/>
          </a:xfrm>
          <a:prstGeom prst="rightBrace">
            <a:avLst>
              <a:gd name="adj1" fmla="val 5217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23</a:t>
            </a:fld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719133" y="3171974"/>
            <a:ext cx="2047429" cy="1830282"/>
          </a:xfrm>
          <a:prstGeom prst="roundRect">
            <a:avLst/>
          </a:prstGeom>
          <a:ln w="57150" cmpd="sng">
            <a:solidFill>
              <a:srgbClr val="003D7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>
              <a:latin typeface="Times"/>
              <a:cs typeface="Times"/>
            </a:endParaRPr>
          </a:p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 smtClean="0">
              <a:latin typeface="Times"/>
              <a:cs typeface="Times"/>
            </a:endParaRPr>
          </a:p>
          <a:p>
            <a:pPr algn="ctr"/>
            <a:endParaRPr lang="en-US" sz="2800" dirty="0">
              <a:latin typeface="Times"/>
              <a:cs typeface="Time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25664" y="4435768"/>
            <a:ext cx="1659894" cy="3742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Panoply </a:t>
            </a:r>
            <a:r>
              <a:rPr lang="en-US" dirty="0" smtClean="0"/>
              <a:t>Shim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77160"/>
              </p:ext>
            </p:extLst>
          </p:nvPr>
        </p:nvGraphicFramePr>
        <p:xfrm>
          <a:off x="4925664" y="3339094"/>
          <a:ext cx="165989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460"/>
                <a:gridCol w="528460"/>
                <a:gridCol w="602974"/>
              </a:tblGrid>
              <a:tr h="449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009961" y="3949547"/>
            <a:ext cx="142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Micron </a:t>
            </a:r>
            <a:r>
              <a:rPr lang="en-US" sz="2400" dirty="0" smtClean="0">
                <a:latin typeface="Times"/>
                <a:cs typeface="Times"/>
              </a:rPr>
              <a:t>A’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25" name="Elbow Connector 24"/>
          <p:cNvCxnSpPr>
            <a:endCxn id="20" idx="3"/>
          </p:cNvCxnSpPr>
          <p:nvPr/>
        </p:nvCxnSpPr>
        <p:spPr>
          <a:xfrm rot="5400000">
            <a:off x="5402726" y="5021553"/>
            <a:ext cx="737125" cy="314129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6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Challenge II: Multi-enclave Applications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24</a:t>
            </a:fld>
            <a:endParaRPr lang="en-US"/>
          </a:p>
        </p:txBody>
      </p:sp>
      <p:pic>
        <p:nvPicPr>
          <p:cNvPr id="11" name="Content Placeholder 10" descr="Screenshot 2017-02-28 09.58.38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0" r="-6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71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3D7C"/>
                </a:solidFill>
              </a:rPr>
              <a:t>Securing </a:t>
            </a:r>
            <a:r>
              <a:rPr lang="en-US" dirty="0">
                <a:solidFill>
                  <a:srgbClr val="003D7C"/>
                </a:solidFill>
              </a:rPr>
              <a:t>Multi-Enclave Apps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20836" y="1885181"/>
            <a:ext cx="965757" cy="12276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58604" y="3071514"/>
            <a:ext cx="1328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Enclave  2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724" y="3112877"/>
            <a:ext cx="1264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Enclave 1</a:t>
            </a:r>
            <a:endParaRPr lang="en-US" sz="2200" dirty="0"/>
          </a:p>
        </p:txBody>
      </p:sp>
      <p:sp>
        <p:nvSpPr>
          <p:cNvPr id="32" name="Rounded Rectangle 31"/>
          <p:cNvSpPr/>
          <p:nvPr/>
        </p:nvSpPr>
        <p:spPr>
          <a:xfrm>
            <a:off x="3960033" y="1935719"/>
            <a:ext cx="1162444" cy="11357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22569" y="14696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Enclave </a:t>
            </a:r>
            <a:br>
              <a:rPr lang="en-US" sz="2400" dirty="0" smtClean="0"/>
            </a:br>
            <a:r>
              <a:rPr lang="en-US" sz="2400" dirty="0" smtClean="0"/>
              <a:t>Identity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86430" y="273899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/>
              <a:t>Ack</a:t>
            </a:r>
            <a:endParaRPr lang="en-US" sz="2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474307" y="1885181"/>
            <a:ext cx="965757" cy="1227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2947" y="1511712"/>
            <a:ext cx="132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Pair-wise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Nonce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59395"/>
              </p:ext>
            </p:extLst>
          </p:nvPr>
        </p:nvGraphicFramePr>
        <p:xfrm>
          <a:off x="320836" y="4039870"/>
          <a:ext cx="850731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481"/>
                <a:gridCol w="59238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1F497D"/>
                          </a:solidFill>
                        </a:rPr>
                        <a:t>Attack</a:t>
                      </a:r>
                      <a:endParaRPr lang="en-US" sz="3200" b="1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1F497D"/>
                          </a:solidFill>
                        </a:rPr>
                        <a:t>Security</a:t>
                      </a:r>
                      <a:r>
                        <a:rPr lang="en-US" sz="3200" b="1" baseline="0" dirty="0" smtClean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rgbClr val="1F497D"/>
                          </a:solidFill>
                        </a:rPr>
                        <a:t>Property</a:t>
                      </a:r>
                      <a:endParaRPr lang="en-US" sz="3200" b="1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Spoofing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Sender / Receiver</a:t>
                      </a:r>
                      <a:r>
                        <a:rPr lang="en-US" sz="3200" baseline="0" dirty="0" smtClean="0"/>
                        <a:t> Authentication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Replay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Message Freshness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Silent Drops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Reliable</a:t>
                      </a:r>
                      <a:r>
                        <a:rPr lang="en-US" sz="3200" baseline="0" dirty="0" smtClean="0"/>
                        <a:t> Delivery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5501798" y="2277328"/>
            <a:ext cx="1678275" cy="2184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501798" y="2694525"/>
            <a:ext cx="167827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34100" y="2321796"/>
            <a:ext cx="1678275" cy="2184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834100" y="2738993"/>
            <a:ext cx="167827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90403" y="3882318"/>
            <a:ext cx="16709" cy="2474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6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8405"/>
            <a:ext cx="9144000" cy="1015663"/>
          </a:xfr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14" y="-16227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3D7C"/>
                </a:solidFill>
              </a:rPr>
              <a:t>Benchmar</a:t>
            </a:r>
            <a:r>
              <a:rPr lang="en-US" dirty="0" smtClean="0">
                <a:solidFill>
                  <a:srgbClr val="003D7C"/>
                </a:solidFill>
              </a:rPr>
              <a:t>ks</a:t>
            </a:r>
            <a:endParaRPr lang="en-US" dirty="0">
              <a:solidFill>
                <a:srgbClr val="003D7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2" y="846140"/>
            <a:ext cx="9036496" cy="56071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Real-world use-cases for SGX</a:t>
            </a:r>
          </a:p>
          <a:p>
            <a:pPr lvl="1"/>
            <a:r>
              <a:rPr lang="en-US" dirty="0" smtClean="0"/>
              <a:t> </a:t>
            </a:r>
            <a:r>
              <a:rPr lang="en-US" b="1" dirty="0">
                <a:solidFill>
                  <a:srgbClr val="1F497D"/>
                </a:solidFill>
              </a:rPr>
              <a:t>4</a:t>
            </a:r>
            <a:r>
              <a:rPr lang="en-US" dirty="0" smtClean="0"/>
              <a:t> apps: Tor, H2O web </a:t>
            </a:r>
            <a:r>
              <a:rPr lang="en-US" dirty="0"/>
              <a:t>s</a:t>
            </a:r>
            <a:r>
              <a:rPr lang="en-US" dirty="0" smtClean="0"/>
              <a:t>erver, </a:t>
            </a:r>
            <a:r>
              <a:rPr lang="en-US" dirty="0" err="1" smtClean="0"/>
              <a:t>FreeTDS</a:t>
            </a:r>
            <a:r>
              <a:rPr lang="en-US" dirty="0" smtClean="0"/>
              <a:t>, </a:t>
            </a:r>
            <a:r>
              <a:rPr lang="en-US" dirty="0" err="1" smtClean="0"/>
              <a:t>OpenSSL</a:t>
            </a:r>
            <a:endParaRPr lang="en-US" sz="2100" i="1" dirty="0" smtClean="0"/>
          </a:p>
          <a:p>
            <a:pPr lvl="1"/>
            <a:endParaRPr lang="en-US" sz="2100" i="1" dirty="0"/>
          </a:p>
          <a:p>
            <a:pPr lvl="1"/>
            <a:endParaRPr lang="en-US" sz="2100" i="1" dirty="0" smtClean="0"/>
          </a:p>
          <a:p>
            <a:pPr lvl="1"/>
            <a:endParaRPr lang="en-US" sz="2100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Operating system </a:t>
            </a:r>
            <a:r>
              <a:rPr lang="en-US" dirty="0"/>
              <a:t>s</a:t>
            </a:r>
            <a:r>
              <a:rPr lang="en-US" dirty="0" smtClean="0"/>
              <a:t>tress </a:t>
            </a:r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1F497D"/>
                </a:solidFill>
              </a:rPr>
              <a:t>26</a:t>
            </a:r>
            <a:r>
              <a:rPr lang="en-US" dirty="0" smtClean="0"/>
              <a:t> </a:t>
            </a:r>
            <a:r>
              <a:rPr lang="en-US" dirty="0" err="1" smtClean="0"/>
              <a:t>LMBench</a:t>
            </a:r>
            <a:r>
              <a:rPr lang="en-US" dirty="0"/>
              <a:t> b</a:t>
            </a:r>
            <a:r>
              <a:rPr lang="en-US" dirty="0" smtClean="0"/>
              <a:t>enchmarks </a:t>
            </a:r>
            <a:r>
              <a:rPr lang="en-US" dirty="0"/>
              <a:t>t</a:t>
            </a:r>
            <a:r>
              <a:rPr lang="en-US" dirty="0" smtClean="0"/>
              <a:t>ests</a:t>
            </a:r>
            <a:endParaRPr lang="en-US" sz="2100" i="1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1F497D"/>
                </a:solidFill>
              </a:rPr>
              <a:t>17</a:t>
            </a:r>
            <a:r>
              <a:rPr lang="en-US" dirty="0" smtClean="0"/>
              <a:t> metrics for memory, network, signal, </a:t>
            </a:r>
            <a:r>
              <a:rPr lang="en-US" dirty="0" err="1" smtClean="0"/>
              <a:t>syscall</a:t>
            </a:r>
            <a:r>
              <a:rPr lang="en-US" dirty="0" smtClean="0"/>
              <a:t> APIs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4D19-E04E-9746-A446-2846E34D2B9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31" y="2391615"/>
            <a:ext cx="999914" cy="666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11" y="2383364"/>
            <a:ext cx="1113314" cy="673207"/>
          </a:xfrm>
          <a:prstGeom prst="rect">
            <a:avLst/>
          </a:prstGeom>
        </p:spPr>
      </p:pic>
      <p:pic>
        <p:nvPicPr>
          <p:cNvPr id="11" name="Picture 10" descr="Screenshot 2017-02-22 14.01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21" y="2391615"/>
            <a:ext cx="1453259" cy="670735"/>
          </a:xfrm>
          <a:prstGeom prst="rect">
            <a:avLst/>
          </a:prstGeom>
        </p:spPr>
      </p:pic>
      <p:pic>
        <p:nvPicPr>
          <p:cNvPr id="12" name="Picture 11" descr="Screenshot 2017-02-22 14.02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21" y="2261045"/>
            <a:ext cx="2044871" cy="7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9304" y="-130826"/>
            <a:ext cx="8229600" cy="1273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3D7C"/>
                </a:solidFill>
              </a:rPr>
              <a:t>TCB Evaluation</a:t>
            </a:r>
          </a:p>
        </p:txBody>
      </p:sp>
      <p:sp>
        <p:nvSpPr>
          <p:cNvPr id="2" name="AutoShape 2" descr="data:image/png;base64,iVBORw0KGgoAAAANSUhEUgAABDAAAAMCCAYAAACfgTY+AAAgAElEQVR4XuydeVzN2f/Hn8jOl7GVQtkKkaVISiTGkmWsYcaaYuy7YeyMLTSWsUT2LTvZ9xiVQopKtmTJNsiURv261+9x7627VLSqcD7/1f18znmf5zn3cz/n9XkveT5+/PgRcQgCgoAgIAgIAoKAICAICAKCgCAgCAgCgoAgkIsJ5BECRi6eHWGaICAICAKCgCAgCAgCgoAgIAgIAoKAICAIyAkIAUMsBEFAEBAEBAFBQBAQBAQBQUAQEAQEAUFAEMj1BISAkeunSBgoCAgCgoAgIAgIAoKAICAICAKCgCAgCAgCQsAQa0AQEAQEAUFAEBAEBAFBQBAQBAQBQUAQEARyPQEhYOT6KRIGCgKCgCAgCAgCgoAgIAgIAoKAICAICAKCgBAwxBoQBAQBQUAQEAQEAUFAEBAEBAFBQBAQBASBXE9ACBi5foqEgYKAICAICAKCgCAgCAgCgoAgIAgIAoKAICAEDLEGBAFBQBAQBAQBQUAQEAQEAUFAEBAEBAFBINcTEAJGrp8iYaAgIAgIAoKAICAICAKCgCAgCAgCgoAgIAgIAUOsAUFAEBAEBAFBQBAQBAQBQUAQEAQEAUFAEMj1BISAkeunSBgoCAgCgoAgIAgIAoKAICAICAKCgCAgCAgCQsAQa0AQEAQEAUFAEBAEBAFBQBAQBAQBQUAQEARyPQEhYOT6KRIGCgKCgCAgCAgCgoAgIAgIAoKAICAICAKCQLoFjI8fP3Lq1ClBThAQBAQBQUAQEAQEAUFAEBAEBAFBQBAQBASBdBGoU6cOurq66bom8eR0Cxjx8fHkz58/Q52JiwQBQUAQEAQEAUFAEBAEBAFBQBAQBAQBQeD7JbBhwwYGDBiQIQDpFjAkEgnNmzenSpUqWFtbZ6hTcZEg8DUQuHLlCiEhIdjb21O4cOGvwWRhoyAgCAgCgoAgIAgIAkRERMg9pps0aYKhoaEg8pUS2Lt3r/wZ1M7O7isdgTBbENAk8OTJE86cOcPw4cPle6yMHOkWMBI9MHr27MnOnTsz0qe4RhD4KgiMGDGClStX8uzZM3R0dL4Km4WRgoAgIAgIAoKAICAIyMSL1q1b4+rqiqOjowDylRKoVKkS5cuXR/ZSTRyCwLdA4OjRo7Rv356NGzfSv3//DA1JCBgZwiYu+h4ICAHje5hlMUZBQBAQBAQBQeDbIyAEjG9jToWA8W3MoxiFioAQML6W1SCJ4c3zCCJex1KkXAX0ypWgYN6MGx/3Npx7T2IoUlYXXZ0SFEhoShrziMA7H6luok/RTLSfccu+rSuFgPFtzacYjSAgCAgCgoAg8L0QyI0ChuS1NxvWnOTpx3JYOzjRorwWEM/Tk2vY6P0PeSvZMbR/Q0rm6DNsPFHPH/H4VSzFKlShwg8FyUlzcoOAIfYd38tdI3vGKQSMTHCOCVhET4cdPIr/XCN50Cr8A9oVKlKxYkX0Dc348ae2mOoUTLXnuOeX2fbXenZ7nOBcwHP+L/8P6OkU4N3jF0RTnKpWbejYbSDDHX+kSpHUbo1xRJxfw+x5rnj43icyfzkqlIwl/P4LYksaYt2yFS1tLSgbMIcx5+y5EjALk0LxPNo+gB7ON/mQirUFqg1m3e9xzHLayIP/+/zJ+Uq3ZvmhhVjmvcEC+0HsepwSwELUHu/Opl/0kf00fa2HEDC+1pkTdgsCgoAgIAgIAt83gdwoYERfGkx1a1eeU58VD/wYXjkf8IaDdhXofOw/CrTcQ8TpbpTOiamLf8mllROY4LyDKxHx5Nepik70fV6UsWXwdBf+6FeH4qk9rn8Bu3NGwMjIvuMLDF40+U0SEAJGZqZVGsubh9c5vnI0g1x8k2zy81Onz2ScrHWICbvKkXUbuPQqsbOSmDkswHWJI/VLpHAni3vMkTlODJt3gkdSoLgl413/YnL3upTKB9L3DzjhMoz+004gb7KcNaOWrWNeT0OKpDQeaRR+izrRavJ53hW2YMqeHUyzM6AQIP3wjCsbJjFg5FZCJQkXV59OQKBMwAAk0Ty/e4Ozm6cxdMEF/k3SfsmW03H9ox/NjfUpWyiG+xe3MmvQMLY+SMEQfSe27ppEu3r6lCok+8GB+KhH3Dy/idG9ZnAxRvaf0jQZPIPJg9pjaVKZHxJdQzIzTzl4rRAwchC+6FoQEAQEAUFAEBAEMkwg9wkYUp5vtUav72Wk/+vKsfC9tC0JxIWwoH4tJgdDxdE+3HYxT/l5OMMk0nCh9C2eEy1pviREcXL9hQR5j6PoZiuqDPZBSmm67PDHvVfFbH8xl+0CRmb2HWlALU75HAEpUTcPcORfK3pYaqPYbX17hxAwsmJOoz1xrNac9S/UGstjxY4Xl+hVVvE/yXMPBpt1xO2p6pwCjWZx+ex0zIqp/id948WCHh34/ewbxT/zN2Ke3zkm1y2axNJYbq9sS4MR5/lP/klRmvx+iAOzbCmXZLVGnh9CnRZreUI+Gq+8w6VhVZLcPKW8D1qLvdVQjkYC6gJGYq+xN5lpYsKsO+pmGDH7ZgDTamt6k8SGrqZjw6GcikpicvVp+AfOpp5MGFE/ojxxNGzO+udVcdhzjlXdKilDWrJienKyDSFg5CR90bcgIAgIAoKAICAIZJRA7hMwYrg60ZiGzg/BcCaBgTOoI3sEfXea3gY/sjMSGq1/greDXraHbMTddqZxzYn4J8CWCykL/8eKhrX4LVDxTy0bdyLO9SBha5DRaUn3ddktYGTJviPdoxQXyAjEP91DX1N7vH+5QtDihtkv5GXTNAgBIytAx4Uwv34tpgSrNZbXGveXnvRQ+rDFETK/HrWmJCiz8lPzYLo4GK9xNRQb9th7rOtihtOxd8qGaky/gf+sunJviWRHbAiLLGoxKfFuSRGau/hyfLSx6nxpBJttDeh/QRbXUYkxPiEsNU/JT0PCq+NDMWvnyqOUBAzpY9aZV8LpqroVDVn/xAcHvaReJPE83tkDk94HkOkhqqMATZcFcnqkESrJI477a9ph8ut1ftx8Hfe+Bt+MeCEbtxAwsuILJtoQBAQBQUAQEAQEgewmkPsEjDfsb6NL15Ox5G/hztOzCjFAEr4ac4OhXKM0fc+GsblF8WxGJeGRaxP0B/sq+60+PYDAaUVxs67BcG9FqLT+aG+CXBqT9JXklzY2WwWMrNp3fGko32L7H4JwadOQsZ7/oT/Ol2AhYHx2lkUVkvh7LG1QnXE3PydgwLuTPTFo4665qa+/jPu+I6miFUuwsxUmE6+SGMmBlhVr713ASf9TDkASIra1pWqf02rhK7WZ4X+FmfUSRIrIo3Sp1J4Dcm+IIrRzf4BHD+2UlWnpc/Z0NqRHyBhVCEnikKRPWW9eAcekAsZTHxx0UwiDkUSwu2cd7PcmeJIktlO4BatvHmdIVUVsSNy9VbSpO4yH/U5xZWUryuZAbOCXvIcJAeNL0hVtCwKCgCAgCAgCgsCXIpDrBIy4YObVM+b3EKgw0ovbyyzkYkD0379i1HQNEdRm0e1rTDDK7vjj93iPqkGT5U80BYxZJuSNOM/6vw7xsEQzBg7tRI1i2f+gm60CRlbtO77Uov5W25W84sw4K1otU7jKCwEj9YkWAkYaBYz3XsMxsvwLtSgS2R0Yr9vLMH9/kJ41OrPnrRrwei7c8xtN1c9ksZQ8Xk9TA0e8ZbkyEo5idtu5fag3erJ8GREbsdAbiFIT1uvNlnNu9DFM0aeDyJM/U3tMNY5dT8iBkVEBQ6aIP9vHzybdcP9HcxEVa+3GzSMDMYgPxqWVGZNiJuF9cQam2S1Jp762M32GEDAyjVA0IAgIAoKAICAICAI5QCBXCBgxDzh56G9eyByJY0NxHTWPy/9BhX4uzG1RijxAzLX5/Lr8NlCLUasn0aBIPkqatMWuXqlsygHwjjO/VKHVdtVLO7kHxiyTlD2os3kus1PAyLJ9RzYz+qq7i3/O8Ylt6OgSQGJZBCFgpD6jQsBIo4ARdcGBajYbeKnOtOYfBN2YRIkdNhgMuKRceLJT9IZ7EbpCoS5/8vgQwLQ69Zh7T/0MU5bd92FkFS145Y6Nbk8uqBf6KFCTHjOcmT+6bfLqJfGRPHoqQVu/tFqYhyzbZzo9MOTmSHh+sB8mnbcrko0qjxJ03OLDlPu9aOr8PxZdPcXomqlXZUl9Kea+M4SAkfvmRFgkCAgCgoAgIAgIAqkTyA0ChjTCjcZ6g/BL3VyNMwwm+BG0yCxjOQAkb7ixfz1uu0/ie+cp7yiBXvWGtOo+AMduppRWc4yOvePOks2+BO51wf3OR6UNxZs4MMS6LPkKVKP3RAfq5OBLuuwUMDK374gj/PAy1nm/UXmjywLuC9ekz8S+1NR6yokVa/B8maR6YQEDuo51xKwERPq64nIgnDj11ZCvNJZOI2gefRDn+es47v+E94V0MLLoiMPoIdhVVYXWSyN9cXU5QLhmA5S2dGJE82gOOs9n3XF/nrwvhI6RBR0dRjPEruqn11k61hLxEZxcsZoLScZXoHJXxjo1QCv0EEvmruSw/z8UMurAWOepdKn0moMjbOmyJhTV6oMiDQcw1FYbrbwlMB04hm5Vv619lsiBkc4bYoqnp0nAkPJsSzMq9vtb40tpNNWfG7N08bAzoMcJRTrOxMNs7SN8nCqmoh6/ZJeNHr00FAotrNwecGFgRfLFBTPf1Jgpt1KwvLQ5A6fMYuqQ1lROsXyJ2jUZEjBkGsZLPAbWpeOW55oG5CtFEYkUmw3X2T+g8jeV90J9oELAyIovmGhDEBAEBAFBQBAQBLKbQK4QMF7sxd56NN7v4WPMMyLeKlyO/6ejR3G5kCAl+ukz5Nnj8pREV7coeSiI0ahDHJ1QO90eELHh+5jQbQArrkaRx7A/Ls6DaJjHj9VjxrDtPhQ1HcrGvUvpbqDYEEZdHIlNn308eBJBgmmKaSpUFr3SBaBYU1Z77aRDqeyePVV/2SpgZGrfIeHl36uZOn4K666oVQLI35J9z0/TpWQkt47uYtuqGSw8of462JTV4VcYUikfMaF7WDhjDgvdbxKrRKDLgDUOhI6eg1esFnxUE0Dy1WDw7lOs7JJQHSYmlD0LZzBnoTs3VQ2gO2ANDqGjmeMVixYf1V4456PG4N2cWtmFikk85tO7lpBGErB3BXOnTGfvfbX1Yrqam0uf4dRmNt5qW8W8pgvx31aa3ztOxyssgjfquk7BMuiVKQhauthvP8cSS7WKETm3FLOsZyFgZAXKtAgY8Q9Z19IIJ081SU+3L4f9N9KhqDfDjKxYpRFbUoyfPB5zoL2sPtTnjijOD6hKi02aPg4/9D5N2PaWlEBChHt3jHsmTaip1mZahIyMChiyn5ZXx3CqZ4dbRJJx1JzDLf+pGH9boqDGIIWAkRVfMNGGICAICAKCgCAgCGQ3gdwgYKiP+eXO5uj19iS+UFsOPD3GTzJRIP4Oi+sbMeEW6Azy5O46azK6VZM8O8DAhl3YIn8e18bhXCjrbUrITXh7/GeqtduBPEhErx8Hrrrxk06iK0Ykx7vp027fv0pzv9cQEpn3dWb3HTF+EzFu5MzDRJqJAkaCCBR//0/Mqo0hQElbJWDI/xV9icHVrXFVe3davLQh7WZvZ9Xg+uS9voT2TSdxOVGgyG+O8w1PxtdK3JBEc2lwdaw1G8Cw3Wy2rxpM/bzXWdK+KZNUDWDufAPP8bWU3usZX0vwam9rKnY/pRJgKrbD+sNZgouW5PXDFypPi4Kt2R9xgs6lojjXrzK2W14riYgQktTvliKE5HMCxg+xvA4+wbr5k5m+IwRZCJ/syFf9Z9YfWU9/WS6Kt4ew0/2JYx/UYZemz5kwttimlkk5eeIgWSt5mmzj+eWfKSf7Q/KK89Pb026er1qyzxQmtkJHFm5fx1jrcslrVGdCwJCp469PDqFem3Wo0hvJ+i9DrwO32PrTt1unWAgYqd9AxBmCgCAgCAgCgoAgkPsI5C4BI5bAGSbUnX0HDCbgG7SIhjLv4ajzDKjSgk3/QL1l9/EbWSX5M2xa0Eqfs697TbrtT6ifV8SOA4+PKEQS2fHSHdsKPTmX8CD/g/0hQnd0TEg+LwQMDcSZ3HfEBs2hbu3phH5CwODFVix0+uLzKQEj5hq/1TZjYZjKKuNZAVydnpiTJIZrk+tgtuCB8oQSXQ5yd0+nhPmM4dpvtTHTbICAq9MxSUghGHNtMnXMFqBsoUQXDt7dQydZNYJMraWUij7kw3SuHxd+0+f6tFa0nH9dvp/Mb7WcW2dHYFhACBhp+YonPUcIGCkJGDKRIn8eJP+nFpGUXwdjy6b8aD+CCQObUj4xSfKbfbTU6cbZRHVDTlgHx4t3cW2amo4cw9VJtWm4SO1bKrvcfBPPvPqhk5jsWBqF/2pH7Ee7czdJ6JjGhOatw+SLF5lrWVKzUkmmBAyZG8Ybzg6rT8s1jzTXj05/jga60e5bKz+SMEohYGTkliKuEQQEAUFAEBAEBIGcJpC7BAyVSJDHYiNP/+5PedleMWIjlnoD8aE4nY88Yr9dap7LKVONC1lIw1q/EZj4sf54fIOdFSKJ7HjvxXAjS/5K9JbOY4rLHS9GV5M9zAsBIxnVTOw7sl7AKEH34w/Z3Ua1Nt6d7UOVltsUHjWyo4gd+x8doXNp2R/JBYwS3Y/zcHcblC28O0ufKi3ZpmoAu/2PONK5NJlbSykIGIV+xD38OD3K5QVJJEEn9nM+ogw2PdpjXEK20RMCRkbulULASFHAaMDiS1toX74oRYoUoWiRYhQrXoQCKVVPeneSngZtcE8QfRWTUIpfzjxkaxo8MLyGG2GpvKMqri7U9gARx37ihyQzGhdxnpWTxjBjWwDRn5rtSiP4O2g5GuFSmRUwiOPB+o7UdTyZrF89p9MErm5JqeyvLJWR9Z6ua4SAkS5c4mRBQBAQBAQBQUAQyCUEclzAkLzmxpm/CYuRwse3nJvowMr7UNh6Nm6jFfkt/i98B8PH7OUVZemydCW/GBSgQHlzWjcunw5PjHjCVjamyohrKvI15nDrhlqY84cbTK1Tnz+USfPzYekWzt8D9YSA8Zn1mpF9R3YIGLGBMzCpOxtF0VHZUZHRPiG4mMuyraZBwIgNZIZJXWQOQcoWRvsQ4mLKy0ytpRQEjIqj8QlxQW5aiocQMDJyyxQCRlpyYHyObFwozqY1mKiRaLMIHQ494XDHpBJE0obecebnyrTaoV5/FapPu0Hg7LqfSF4kJSr0KKvmz2XRZl+V+qhsuhgd99zjUDdtVWeZFDCi/WbRvPlf6IxoQ/DCrWj6ixgw/II/y5ol8frIyGrMZdcIASOXTYgwRxAQBAQBQUAQEATSRCDHBYyoc/SrbItaaH+a7M5vu5fnZ7qS9ryZ0Vx0rEaz9S9U7Zss5d61MVRNTMwYF8KC+rWYHKy2YR3lzaM/GwsBI9VZSd++IzsEjPgHyzCrOlotj0ZxOh99xP52Mh+LNAgY8Q9YZlaV0apEHBTvfJRH+60JzNRaSkHAMJiAX9AizD5ZcEEIGKkuwRROEAJGZgUMPnBtsrFGLJaMc5pi+aQRbGiih8MV9ZnRY9jlUFY2KUqU1wxGnfoRl5mWKNIQqR9S3t/xwHnccGYd0cxOUbrPGf7ZYpslAobkhQeDG3bh5I+HuLbGgpvDTWi5VrM/qo3l7+tLsEwt5UdGVmgOXiMEjByEL7oWBAQBQUAQEAQEgQwTyHEBI/oyoy1/YvOjeIiPJjI6IQa6SAlKFsgDfCQu8h0x8hHmo1jJ4miRhx/abOP6znYqd/9UCbzjdG8Dftyp5gptuobwK4OplJinM4UNa9kB53i5wUYIGGp8s2LfkR0ChvTZRix0B+KrtL0YnY88TghBSoOAIX3GRgtdBqoaoFjnIzzeb4VfptaSEDBS/boCogpJWiildk6mBQyQZdyt08hZlQwGkIkI97fYpiA8qBn0/nLyCiZ6v3Lp9iqsisHrPTbo/VqBI/e30jK5gqFoSJZsZ3IzWjiHKBsu2Ho/H050zryAERvKqg4NGf5gAOf8XGj+Q16kLz3oV7sj2zQLp1Bjsg9+88wznD06tWnKic+FgJET1EWfgoAgIAgIAoKAIJBZAjkuYKgNIObKGGo0/pPHGDLzZiAzassqRqjlnmi0nifeDuhlKBw5Br+JxjRyVta9kL1F5L7fSKooPTCCmVfPmN9Vj8pUm+rP3Tn1hIChNk9Zse/IDgFD8nAVjSoP47rSdtXL3zR5YEgesqpRZYapGkBv2GVCV9YjOFNrSQgYablvCQEjLZRSOycLBAwkT9na3oi+J96reqs8Eb9bCz/jMgTJvuQUoPna25x2qiyP/ZPdSLR7hNBfrRRUisN5fZCO+p3xSOhex+kiz9Y2zZyAIY3k7ylWNFskZeLlK8y3SHSvkBCxqzvGvZKWdq3D9OvezKr/ySCv1GYi130uBIxcNyXCIEFAEBAEBAFBQBBIA4HcJGC83vcjut1OE5fflt1Pz9C9rOwFXBgrG1ZhhD+U7nuWsM0tyKgj7xuPLhh0PEBUIpdkOTCuMdnYDFXhipL0OBaGe1tZyIFI4pmILSv2HdkhYHy4Nhlj9Soi+W3Y/vgMvbVlClgaPDA+JF0P+bHZ/pgzvbWJzNRaEgJGGm5NwgMjLZBSPSelHBZ5rNj54hI9ZTfYNB4fQlZg13Ak55Qahh7D/77NCo1smuqNycoA1cVsgTKjEAUtF+J7aiImCXFSihvJBfJariD43HDkyZJTOjSyK5egq8cD9rZXix5Mdw6MeJ7u7oupvTs6M65yeWZ9NGSJ+Ie42dVm0Ck1wQbI22AO1y9Npe4n47zSCDOXnCYEjFwyEcIMJYG4t+HcexJDkbK66OqUIPGWII15ROCdj1Q30adoht5g5RxkacwLwiKk6FQp/9XZnnPUcnHP0hhehEUg1alC+ZxcjLnFjlw8VcK0b5tA7hEwYgmaW4/a025DxVF4h/xJY9lDZfQlBhta4/oMai+6zbUJRsrftPTOjPT1EX427MCuxKoSSRMnRnkyqFpz3F4mtFy2HydCN9FanqpOCBiaAkbm9h1xtxdQv+ZklOlGtJrj/vw8PeQVQiD9ZVRL0O3YQ/bIxSbZIeX5Nlsq9bkgL0cqO/I3Xcfd84PQl4cMpSBgdDvGwz1tlWFJ0ufbsK3UhwuqBlh39zyD9PORubWUNQJGpTE+hCw1p4j0Pc8ex1Jav1SGvxvp/S5lx/nCAyMrKMf4Mr6WOUvC1RszZfXDKwxRfBPSeEh4cXQ41u3XKLPiFrRexo1TI6kh85RLcsSFudGp7iBOJMrFBgPY+7crXfUS/d0SPTAuIKEEdq5X2edYjRSaIu6OC02MxiLPv1x7OtevzKK+uoiQYqUVE1zuXWO0MsNRooFS3vktpF3TKXgV7c2xu9tpm0ImpQ/+UzFp8Ad3k4zLaOwFvJ2b8cNXtolKaZKFgJHGpS9O+4IE4og4v4bZ81zx8L1PZP5yVCgZS/j9F8SWNMS6ZSta2lpQNmAOY87ZcyVglrLO+Rc0KoualvDi2Fhad15OQBzkq+HI7jOr6KJ2D8yijrKkmWjv3+k8/CivJJ9uLk/e/BT+3w+UKlUGXcMGWFo3p0WzBlTMyY18low+bY1IXhxjbOvOLFdMKI67z7Cqi146qgmkrZ/UzsotdqRmp/hcEPiSBHKPgPGOkz0NaCMr16ceKvJiO9Z6v3BJUhi7g0850im1xPefoxVLyFJb6o27TJzsNK1mbHl0jj6yWq0yZ4+Hq2lceShX5X8VocVfARwfWi1hUxjJ0S4VaX9AVd9PuYH8khOUxrYrVapE+fLluXJFI2FeGq9O32mJL04zte94uZsfK9pzWj4RsqM60wMCmWVSCKRv8Ha2p81vZ/hXaVot5gf781vNhFcyMdf4rbYZC9UqBug5neHmalvF3iI2lGUt6jDaK1F90Kb/sSDc2pZGMdvJBQz0nDhzczW2igYIXdaCOqO9lAKIdv9jBLm1pbS8gcysJYg83g39dvtU49P9lb9DV2lWh9SYluRJaIu0c+eBR1fynBiM9XQ9dl2cRb1v5OWwbOhCwEjf9zKFs+N4emgY5j+tJ7E0tOIkLUxnnOP41KaUVekJaehNwuu/F/FzlymclOeIyEuNwe4cX9YNAzXlIe7pEX7r0AUXf8WXr6TNDPbvmoZNOU3BRHUjkZ2lR+cl7qwdZUlZtdMkkX4s7dSMiRf/gzIdWH1xF0Nqqq/yWJ6emE47u0UEStWHoEWDaWc4Pr0Z5RLHGB9JyOG59P15CVc/yBJ5dGOrzyZ6VyuacFNQXS99sY+uht04qLoDJXxYjh7br7Clt0GKYksaIOaaU4SAkWum4vs0RBqF36JOtJp8nneFLZiyZwfT7Azk1YmkH55xZcMkBozcSmjihrr6dAICvyIB40MAM0zqMVtNBTUY70uQc0Ny5e+09AMv7/pyZOVohqz0Vz74KBZnMSwcJ9HXugoF3z7A/+wuNh0KUrgzF6xOm8Fj+X3KIKy00/WD8pWt+w8EzDChnuaE4hvkTMMvMaHSKG4eOMK/Vj2w1Fb/7cxmO76yWRLmfj8Eco2AIQlndSMDhl6HMv3O8mCTIlTkg/8UajeYz32q8NvVIOabyn7dMnHEhbPLyYZem2U73wI0/SuYM0OrUoBYgp0tqTPxGlLyYOi4j/OrOqObeDuOucHMBvWZFarqO6/pAm5cnESdL3HvSucQc0bAyMS+Q/IM9y5G9DysDOghTyVbfmlTkXfXT3L+WRF4el8V7gNo201l/lhHereoRMEUBIz8xcth2msyI1oW5+6+hcxyv8vHBI6VHQ/jtboDOsqfgRQEjPzFKWfai8kjWlL87j4WznLnrqoBDnutpoOqAcjoWpK8xWuGBZZ/qC0mjJnh58NMs2KfmHkJEdvtqPbLSf5TnpEH7aq6vHtUlMFnrrDU+tuq9CgEjHTeBNRPj7kxj/Z2MzkfkajgpdBYAR2sfvPg5CyzdFrK9psAACAASURBVD1QS98Fs3/pNGYt38+tSMirZ0n3TlYYlcnDm3veeOzxJPz/4H81OzJ8+hwmdDehZArOHjIBo3yPEBq0rsV/Ny8TGBFHAX0rfmprgVE5LSLDb3Lx0BECIoth3HUyfy4fT0vdRKfyeMK39uTHUYe48zYh83NKvAqVxbDVDHb9/g+DbWfipxkVIr9CS68Da//ez0ADLT7cXELXHos5f/u52hctacN5qNh5E5d290X/K35eFwJGJr5g4tJME4g8P4Q6LdbyhHw0XnmHS8OqJHmTLeV90FrsrYZyVJZ8/WsTMN77MLqmBcseq1DpOHpy19U6dycDfnea3pV/ZKd69euSPTn1cCetlMmWJbw6P4tOdnPwTnwiKdmUSZu3MbtjpW/KFVQ1e+/xGV0TC80JxfOuK9afem7L8Lcknqd7ZGGO3vxyJYjFGgpJdtqR4QGICwWBL04g1wgY0ZcZamTF6giosziU6+MM5b9lbw93pEInD2LyWrLl6UX66GSB6278Sy6uGMeoGdu4EVWa+natqSm9xbHjgUSWNGXg3JUsGtKY0gnP3NHek2nVcQE+/6QwHf/Tp27zEWxxH5ejno3ZLWBkfN+hYhj/7BjTev7CgovqP5SFqe+0hq1TCjK8ak8uSApRxqAqVSpXobJBRapaDmaKgwlFkwkYJei65zA27n0YvveR2kRpYzN5HZtmdqCSRoh9CiEkXfdw2MadPsP3otGCzWTWbZpJB80GFH2kcy0RG8xiG1MmeMveACc9iqHfdBg7ji2gSUq/h7H32Ni/NQ67HiiFGYrWw8ntACvsDb65ZwYhYHzx238mO5BG8/DKKU5dvkX4s5f8E/WRomW0KV+pFk1at6Zx5eJ8Lkjl/TUXZl205PcxjSiBhMh7Xpw+fZlbYRG8iMpHucpGGNWshYlZI4zLF0rmJZFJ67/7y4WA8d0vgZwDII1gs60B/eUBmpUY4xPCUvOUXgVJeHV8KGbtXHn0tQkYfCBoaVsaj7uA3HG3iBULvE8yKTEJUM7R/3zP730YVcOC5erVpEv9wpkHW7HVqBYl4dne3tTuvpvEsGyoxq9H/2ZFO+3P3vtz69BTs+tD0FLaNh7HBcWEYrXAm5OTTNL1AiC1PmSffwhyoU3DsXj+p8843+AkAobs8+yxIy22inMEgZwikGsEjJwAEPeaoEvn8A19yr+URK+mOS2a1qTUV/hSLTsFjCzdd0jece/KJa7cfERcuTqYN2lIDe1C5I19xMXLr6nepC7lC6UgWqUgYHQ//pDdPxbm1R0/vHxv87ZwZRraNsM4xQn9VBLPHyn86g5+Xr7cfluYyg1taWZcKvUQx2xbS7E8D/TC59ZT4kpUwdTanKrF05PKICe+aBnrUwgYGeMmrhIE0kRACBhpwiRO+hIEIo/SpVJ7Dsg9MIvQzv0BHj20UxYppc/Z09mQHiFjvq4QEjm3OF74n8Xz7keqNmuJqfanMhV/CcgZbDPNAobsDc5D1toYMuRvNU+/Ym3ZHHSYvpW+wifpNCCLe+HPWc+7fKzajJam2ln+5kjy6gzjrFqx7I7MmJQFDPnK+sJ2pAGFOEUQyFEC37WAkaPks7bz7BQwstbyDLb2KQGjTWISz9TaTUMVktSaEJ9/UQJCwPiieEXj3zsBIWB87ysg58YvjdiIhd5AfBNN0OvNlnNu9DFMOUY48uTP1B5TjWPXv6IcGDmHN3M9p0fAQMqLPR2o0uMYMWq96jqeJci1hTIjeuYM+n6ujn9+nIltOuISkBgW+WkB4/uhIkYqCKRMQAgY38bKEAJG0iokqc1r6lVIUmtBfP5lCQgB48vyFa1/5wSEgPGdL4CcHP4rd2x0e3JBPX1NgZr0mOHM/NFtqVIkidtlfCSPnkrQ1i+dPHlu3HMub1/Nhn3nuBH2hjzaNahnZkHbvo50rl1C6dURH3GSFasv8FIjZU4BKncdi1MDLUIPLWHuysP4/1MIow5jcZ7Sgn+2uHAgXJlqXI1YXorXH8C4HhV5vGcpG6//S2IOYa2y1vTv9H/s3+jNG42KHgWo2GEUQ5qUSu5pEhPG2W0b2HHkIoFhL4gpqENlI1PaOozEoYW+PLGp5hHH88vbWb1hH+duhPEmjzY16plh0bYvjp1rUyIzodbpEjBA8nQDzfQduKw+1hJd8QjbS3uNpPvptFn6nnsey1m6wxP/2xF81KlFvQYNMGtYEy5sI8zejT+SlfGOIezsNjbsOMLFwDBexBREp7IRpm0dGOnQAn05yHgiTq5g9YWXaC6FynQd60QDrVAOLZnLysP+/FPIiA5jnZnaPh+nlq3DW3NCKVCxA6OGNKEUkfi6Jl8r+Upb4jSiOdEHnZm/7jj+T95TSMcIi44OjB5iR1W1qKn4pwcZYduFNaGJmddkthah4YCh2GprkbeEKQOHNSRozWfsSDbvEt7c2M96t92c9L3D03dQQq86DVt1Z4BjN0wTA+VliXMjfXF1OYDmcs9HaUsnRrYvw5Pja1my9gA+996ST6cGjToM4/dhzSn/bTra5OTdUfSdRgJCwEgjqFx+2vcnYPgxwbgRix8mTowWNu7POaesw5rahMXgN8GYRqoG0LJx5/m5HiRWck2tBfH5lyUgBIwvy1e0/p0TEALGd74AcnL4ccHMNzVmyq0UjChtzsAps5g6pDWVU8mQHvdoP2M69mZVQCx5a/3Khr/6ohO6kXHDXAmS6NJ59Sm2DjGmqHyDFsDeFXOZMn0v99W6NV19k6XPnGgz21stcW9eTBf6sqXWGaY6/caBZ+p2Fsdq1FxG/9yLTg1/4I3PXrbtXMOs5Z78W6wJw11cmN7+/9gzawoz11xEXrAp4aiz5C7Xx1ZTi0mV8MpzPn16T+NkBOh1Wchf46z4b5cjvVcEy5NdVXM6iOdfnVQZ5eMesX9MR3qvCiA2by1+3fAXfXVC2ThuGK5BEnQ7r+bU1iEYywadkSOdAgYxfkyo1YjFGqW6yzLg3H022Mhy8cviHdJp84c7bJAl/HJ/SIH6TiydYY9RfCin1v+B8wlZTa2idPJ4zEE1hUTyypP5fXozTQGShX+Nw+q/XTj2XkGwAiQHPf+ik25eIgP2smLuFKbv1VgJrL65lGdObZitzEwqK7ZlysIbB7G89AdTZq7houaEcvf6WKppxRC6ZyEz5izE/WasirruANY4hDJ6jhexWvBRTTHJV2Mwu0+tpEtFmQIQT5hbZ1pP9yIs4o2GsFKwjB5lCoKWrj3bT/8G26d/xg61CY8NZ9+EbgxYcZWoPIb0d3FmUMM8+K0ew5ht96GoKUM37mVp94SKWjGh7F44jdkL9hCkptnpDvbAtdQcus/3TZbYuoTtn1w+MgrjTBZXyMgyFdcIAkLA+DbWwPcmYHy444pd3cGcU8uFWaLTdm7u7Y385yC148MdXO3qMlizAbbf3EvvNDWQWgfi88wSEAJGZgmK6wWBzxAQAoZYHjlHQEKEe3eMex5AVmAkxSM1IeOdF5MaW7Lotuzqsgw4e58NLWQb5rcc61EFuz2ylg2Z4HWVRRYJG2lesbd1RbqfUm0yK7az5sPZYIqWfM3DF6q33wVb7yfiREc+bG9P9V9OqIVI6DHscigrm6gUAulTNyz0R1B8TTAnBhkoBArpY9aZV8Lpqmp0mgKGlLeek7CyWazYYFcZj1eAMxbFIObqJGo3XISiTHxxOu69x4Gu5cjLO7wmNcZSMWjKDjjL/Q2Kkn1vj/Wgit0eOU/DCV5cXWQh/3+6j/QKGNJnbGyiy8Armj3VW/6AqyMqky/dNsdxZ1kzao/24f+ozvSAQGaZJOyQpa85O8aClssjNAQM6VtPJlnZsFgBkvFeATgrQDKpdkMWKUBSvONe7h3oSjmZp8KrvbSu2B3VUqhIO+sPnA0uSsnXD1EthYK03h/Bic4lebzOnEqaE5ogYCjaj740mOrWrjxXoihOacN2zN6+isH183J9SXuaTrpM4urLb+7MDc/x1EosQx51jn6VbdnyOrGBlEJIpKnageQZBwY2pMsWRQF1bYdzhK63QZ6D9e1xfq7Wjh3yzKt69DtwFbefdBKSrr7jbN+qtNyqNIAClQ0pW7QBw6YMxDzveaYNmI+XshZeUdrtuoeHvY5Isp3uL5q4ILMEhICRWYK54/rvR8CIJ2x9e8wcT6olvlbNQZHKFnSZ6Mb6ITWTe5omnBYftp72Zo6cVGXOVm8Aiy4TcVs/hJqJvym5Y4q/OyuEgPHdTbkYcHYSEAJGdtIWfSUjIHnF+entaTfPl5SKcinPr9CRhdvXMda6nJrnQixB8xtRe0qg4rT8tux6cgb7crI/4gh1NqXGRIV7R+HW27h39Gd05cmu33GypwFt3NVkk3ymzPW7wG/615nWqiXzr8sSUubHavktzo4wpEDUJYbVtGaVYi8oP3SHXCR0ddOEcqhSnu+yo+b4ChwIWUdzpWrwmj022vS4oIqt0BAwIs/hVNuWdQntGs4IJHBmHfmDS9zthTSo+RtBCf0ZzbpJwPTaEDSfRrWnoBh1fmx3PeGMYtDEhTpjWmMi8lEXbs22e0f5WTHo9B3pFTB4w4E2unQ5qeZ5AFSdcp1bf9QnT3ptLnefJaZGjJcPsgy/HLnNZrvSqg1y5FkG1urGG9cHCR4YkZxzqo2tCiSBgTOpowDJwgY1+U0FkpsB06kt++zdSXoatEFzKczF78Jv6F+fRquW81EsBSuW3zrLCMMCyEp/a/e4gHJG6yzREDBirv1GbbOFCcKTzH5jZgVcZXqiABNzjcl1zFjwIHFKStDl4F32dCqrGF+aBAxSsUPK833dqdltf4I4WAS7A4858lOphE5f4m5bgZ7nEhKv/mDPodAddCwrs+A93iOMaLJSbbEbjufilYU0LSn7PIrzA6vSYqPKDeWH3qcJ295SIY6IQxDIRgJCwMhG2F+wq+9HwPiCEEXTuYqAEDBy1XQIY741AkLA+NZm9CscjzQK/9WO2I92565GQoIkY8lbh8kXLzLXsqRioxfjy7ia5ixNLHhedgDn7m8gMWLhxVYLdPr6KBop0p4Djzz4SR4cmlzAKPSjO+HHe8jfyksigzix/zwRZWzo0d44IZdEHHf+tKLmGD9lngt+6MnReztpJ9sTxj/E1caExU09CZxXXy1fxecEjHgerrXBcMjfKLaRRel0+DEHOyQkjXjvx++NGjEvGCjQkFk+55lePw++42pirhq0ZpjGi61Y6PRFMeoitD/wCA/FoNN3pFvAiOTITxXocOi9Rj/Vpt7g5pzqBKbX5lahDDey5K/EPXThBjgsWck8RwvKyV1bYrm3Zy1+dZzoVaMQ8Q/XYmM4hMRCKEU7HebxwQ4oSL7H7/dGNFKApOEsH85Pry8PKUouYBTiR/dwjveQebpIiAw6wf7zEZSx6UF7Y0UulXQLGCW6c/zhblTJ5d9xtk8VWm5TvT4rYrefR0c6K2KXs0LAiAthYcNa/Jag7ckqmYz3Dca5YWI81nu8hhthqQScB1OXO3iNrkaBFASMMv3O8WCTTYI3Txwh8+tRa0qIcq7zt9jD87PdSJRH0rfYxNmCQMYJCAEj4+xy05VCwMhNsyFsyQoCQsDICoqiDUHgEwSEgCGWRm4hEBdxnpWTxjBjWwDRnzKq0gj+DlqOLG9j/J0lNDAaz83Ec8t0Y6WbA1UTqpS+955C99n+8hwSUJlJV4NZYCoLQ0guYFQc7UOIi7liU/uJQ/rqED0Nf0IelSI/itB2532O9NQhPmQBjcz30u+qF2MM1cukfkbAkEawpYUB/TwTy4+Wx+niHdY2Laa0QBIVhn/AS4rXrI9R6QKyQbOkgRHjVYOm20o3HFSDZkr32fgnRMFUnnSV4AWmKSQATWXW0y1gvGa3jTb2ap4msh5MV4dzZdAH/kyvzXNLsaFJVYb5qSezhELG9kydN5tR7Q0ppkxWKSViSwsM+nkmCEFQ3ukid9YmescAkijC/AN4Wbwm9Y1Kq8qeJvPAqMhonxBczD+9EjIvYMQSOMOEurPlNVIVR8XR+IS4IO82CwSM+LCVNK4ygmvKDmow59YNphon+hR/4MbUOtT/457yjHyWboR7DkQvX3IPjKQCxp3FphhNUCWv0bLZw/Nz3UTyuNxyM/2O7BACxrcx2ULA+DbmUYxCRUAIGGI1CAJfkIAQML4gXNF0BghIiQo9yqr5c1m02TeFGNFidNxzj0PdtIn2HES15m68UOvlf+V0SFq8RP5xvvJ03+HJcmtZbEdyAcNggh9Bi8z4fL7Q93iPqkGT5U+UPWo1WcNdzz7883tdWl2bxq2TfdHTiNj4jIDx3kvTywBtHC7cY30zlYCRDGC0J4OqNcdNc9DopDxoynffgedy6/TnwUivgCEJY2XDKozwV7dYj+FeoayoczUDNlsRf/ZXTFq6oqKtartko+Gs3elMjyoyQSqpN4Es38MF7q1vlhDe85llmEzAMGCCXxCLzD69EjIvYMTzYJkZVUcHqAwr3pmjj/bTrmTWCBjRFx2p1my92nfDhKX3rjGmamJ2uDhCFtSn1mSZV0qiiDIK75A/aVxUCBgZuHGJS3KIgBAwcgh8FncrBIwsBiqay3ECQsDI8SkQBnzLBISA8S3Pbu4eW5TXDEad+hGXmZYpxM5LeX/HA+dxw5l1RHMLW7rPGf7ZYsu7E/YYtN2tSgCaz5qdzzzpWTa1cWdUwIDYW3NpUGcaqm2fCQt8F3O38y9ErQnGvX3ScI3PCBjJNs9FaH/wCR6dNOqOag7m3QnsDdqyW+kFkg/rnc/wTH3QqUHR/Dy9AkbUeQZUbcEm9eocZfpy5t5mbMmoze8J2TyMTgM2c1fTEUNha0k71l/bj0OV/5LlNCnS/iBPPDolhJDkNgFDyrONFugO9FUZVqwzRx7vxy6LBIx3p3tj8ONOteS4pqwJv8LgSonqWgoiijIESwgY6fuyiLNzkoAQMHKSftb1LQSMrGMpWsodBISAkTvmQVjxjRIQAsY3OrFfwbBkb7L1fq3Akftbafmp7H+yJJ+Tm9HCWRVvL6sM8uFEZ95fHoaR1SpUqQaTusl/CkLGBQziw1jTzJBfvVTJOsqaG/N/z5rhEfQXVsmcJz7ngXGZYUZWGolB1ZN4pmj9++TX1JhzixtTjT+ZsTxDSyGdAkZcyALq15qsJuxA5TFeBC61oFimbJby/t4xVsyYzoId/rxLMpiSPTy4t9OG2yOMsFLPsGo4Q5XE83MAcsQDQ8LDVY2oPOy6yjK9YVwOXYm8qE0WhJDE+E3EuJEzD5U91GPZfT9GVlF5YATPq4fx76rvFdWm4n9zDvUKCQEjQ98ZcVGOEBACRo5gz/JOhYCR5UhFgzlMQAgYn52AON6G3+NJTBHK6uqiUyIx9lpKzKNA7nysjol+UVHaLIcXcW7uXggYuXl2vm3bFK74IfQ/F8p6m8/UL3h9kI76nfFIyA+p43SRZ2ubIo3YhHWlAVxWloMoSKud4ZzoqZ3KPS8TAgZSXuzpRLUeRzTydBjNCCBgpkkKIkJ6cmAAJs7c9huPkXoaDfVlII1gk3UlBqgGTcFWOwk/0RNtZU6ILFg36RIw4rnn0ojqY9XiR0p0YlfwPuxlFVAyYnPsffZvvI5x/+4YyaunSokM3MHs0eNxOa8WP1NhJF63XdDfp5kDA0xwvu3H+E+CTGCUIwLGB65NNsZMVYaE/DbbeXymt2IOs0DA4I0HXQw6ciAqcS0kz4GR1IaSPY4R5t6WkmlI4ilyYGTBd0w0kSUEcp2AEfuSO+FSKhnqpD/3UJYQ+TobyV0CRiwv74QjrWSITkL17lxHVRrDi7AIpDpVKF80K3/8c91IM2RQfNRznsUUQ1e7WEJ58Aw1k6mLhICRFF9cBOfXzGaeqwe+9yPJX64CJWPDuf8ilpKG1rRs1RJbi7IEzBnDOfsrBMwy+epvopKIPQzqNg//mCR+xFoVsF+3m8n1Px+5nqkVmO6LJUTsGUS3ef4kN9eedbsnk5vMFQJGuidYXJBFBBJzCeS1XEHwueFU+9SmXSNXRAm6ejxgb/tSEHeHP5vUYMw11X0hv+VKQi4MQxnqL7c1mgC3pVxtNA6HOrJX3JkRMIDIswwwbKkKl8hnzso7fzNM+XZbHVAqVUhcbTEcfFGZfBLK43DiFq6tSyURYeKIjvpIkeJ5uPdnE2qMuZaQnFRW4tOSlSEXGKY5aKID3Fh6tRHjHOp8NjlpitOZHgHjnSe/GjdnjdIVxgBHDx9Wt9dOeHCQVXBJp81dH9GniiM/7AvBTV3cklWsWWJHk4mXFGV3K43BJ2Qppi9dsTUczMXEfKhAeYcT3HJtTakkz3Zx0VF8LFKcgrL/Z4uA0Y1jD/fQVhYeItdinrPNthJ9LiQam5+m6+5yfpC+glcyAaMSY3xCWGpeBOn7ZzyOLY1+qVTKuUpfc+RnQzrsSqx0kjQ5aRSeg6rR3O1lglFl6XcilE2tZeFLwgMji25xoplsIJC7BAwJT7e2pvqg/1hy25NfKyd6PH0aREzAIno67ODR5ypwkQetwj+gXaEiFStWRN/QjB9/aoupTmJSXoh/tJ0BPZy5+dl65LJCTNUYvGU7v9ZQXZsN05RqF7lJwJA83Urr6oP4b8ltPH+trFa6PdVhZMsJkhfHGNu6M8sD4iBfDRx3n2FVFz20+ECgsz0O28PVnilkBc4ascDDlTaZKRMVG8zyXv3Z8CBOY4wFqg5i847h1ExtOX0IxNnege3haj/SctMW4OHaJgsqWEmJCjnMsjnzWHv0Bk/+TegnXwkq1G3JwCmzGd+5FsWzUesRAobaUpFG+bGoUysmn39HYYsp7NkxDTsDmTwo5cOzK2yYNICRW0OV9emrTw8g8BMChjTqJgeO/ItVD0u0NZLOZcv3L92dxEdHEHBgOl37uhGuvLpcQtI7WWK+3HTEEx0RwIHpXenrprKWcg5cuLeeZrnIXCFg5KZ1833ZokqGWAI716vsc6yWYhhE3B0XmhiNVVRUqD2d61dmJYiAUl7st6dm1728VaIriPm0YxyY2oLyMkEk9imn5/VhwB5jNl1aRsvSsl+vSI5306fdvn+VV+n++jehqyxTT/oovyIGv4m1aeQcJv+rSJsd3Dvai/Ip/jC+Ype1Dr0uSZV91V50m2sTjBSVMCI9GVavOavUbhOUas/yM9sYVl9RthPJay7O7Y5TgANn9/xM+X/2Y1+zK3tVg6ag+TSOHZhKC8WgeXp6Hn0G7MF40yWWtSydfi+8qIRkoYn7W5kd/+vKsfC9qo247H+x99nSz5p+7hGK8eUzYsDGw6zqY6ghnEtfpNNmMx+6VWzPqcZrCDg6WFlZRt7Hq13Y6PbiQjwUtdtL2JGulCUSz2H1aK4JkvbLz7BtWP2EUrgSXl+cS3enABzO7uFnWbbVyON002+Haino8uvfoaySlbn5xPFqlzU6vS6pyunWXsTtaxOUXjMx136jttlCFKtDdujhdOYmq21/kM9DbOgyWtQZjVfic5x2f44FudFWvjZlettFHKs1Y73S0aQI7dwf4NE1DycGWzNdbxcXZ9XjfSp2xIYsxbbeOC7Lnze1aLblEef6lE9YUw9Z3bgyQ68quizS4i8Cjg9NEBHfc3moIVarE+YUkOWdCdtiqyyjenthA2r+FqQcYb7m7rw430NUIfnkqhEffCkCuUrAiLuDS5MajL32EcOp/gTMqZf6C0RpLG8eXuf4ytEMcvFVCLPKIz91+kzGyVqHmLCrHFm3gUvKPEMlMXNYgOsSR+qXkN07JEQ/v8uNs5uZNnQBF1Q/b4rWSrZkuusf9GtujH7Zojn2VvpT6yD3CBhx3HFpQo2x1/hoOBX/AFlY3ZdavRlp9wMBM0yoN/uu6mKD8fgGOSOvkh37jPNz7Wg111+5F4TGbHnuTR/tjPSXeI2U6PtnWTvhZ8YfUEt2pT8O3+DFir5TOWKfnWeuXSvm+ivdZqHxFp579yFTphFH+M5BWPfeyqumczi8cQRNy73i9NxedF10lUTJpVyHlZzbNQzjNNia2ljS8rkQMJSUIjk/pA4t1j6BfI1ZeedS8jd+0vcErbXHauhRefKuTwoY8U/Z09cUe+9fuBKUtoWXlsn64ucke6jOrQKGgkRUQpUE5R5ACBhffImIDr4eAprVHPTovMSdtaMsKasmqEoi/VjaqRkTL/4HZTqw+uIuhtRU+/WRPOOgkwWdN6grADKvBG2MjMvy4f4twrXasOziPkbWVlwneevFDAtL/ghVY2U8Az+fmZh9pgCIOtm4286Y15zIDUrzy4m7bJW/uU5+xL84yaiGbVj1WPXZD933EbyzCzrycUp5d2UObZvPxFvjyVWLcsZNaWKoxeNrPoSWHMT+0860Kie7SMKzg05YdN6gJubK2sqPtpExZT/c51a4Fm2WXWTfyNqpVFZJyeoPPNzthIX9Vp5rfFyeX7acZHHHivD6If7n9+K22Jm9txWPB3rNhzN32Tz6mhRPQTBJp82RR+lSsT0HovNTf+xu9v3xE5XlD5ESIvb+jEl3d15Tg4nefixsrJg06bsrzGnbnJmaINEqZ0zTJoZoPb6GT2hJBu0/jXOrcuRDwluvGVhY/oHmUvDDZ6ZZymJW/AtOjmpIG80JZV/wTrooJpTkAkZ+ipczpdfkEbQsfpd9C2fhrsxKWhnHw16s7qCj2lBIIthuV41fTv6nop9Hm6q673hUdDBnrizFutirVO1A9lC3ywmbXpvlYkqBpn8RfGaoXAyKDXbGss5Erkkhj6Ej+86vorOu4m2x9H0QK1rVZ7S32puyuvMJuPwbJjIHJkkEu7sbY39AmUkWDKdzI2AWdXPVg/7Xcy8UlmacQG4SMGKuTcHEbD73ZcMpN5Czd9xo8ZnoSI1RR3viWK25mnAJ5LFix4tL9EpITC157sFgs464qRI/UaDRLC6fna722xXLzZkmmMxSK9MMxq6y5QAAIABJREFUGM2+ScC02lmbKynj05bsylwjYMRcY4qJGfMVk8jAs3dwS/MkZiGQTzb1Hp/RNbFYpvZQoeOI511XrBOeX+LvuWBafSyByjayQsBQNPbuZE8M2rirEkSnQ8AAWbipKdXHqizLCgFD+nw3nQ3tORwFZfscIWiTHWXlbwtuMqueCTNvJ4LIQ905AfhMrZO6sJgFUykEjASI0ojN2Br0R+51muA2a56SiiR5xfGhZrRzffQJAeMDQS5taDjWk//StfCyYDYz20T0ZYYaWaF6MZS7BYzoy0MxslqN8j2WEDAyuwLE9d8QAZmAUb5HCA1a1+K/m5cJjIijgL4VP7W1wKicFpHhN7l46AgBkcUw7jqZP5ePp6VuCnEmcU85Pm8IQ+cc4aHK0UFOSttqJCs2L6J7FYV/Y2zwYmxMJyQRCxKgFtOn6bAdHFvQJHVPDMljNraqxsD7Q/EJdsFctrFLcsT4z8Cy0WxupOAaXNRmLTdPOaHwMJYSdXMzkwZPYLX36yStlMF88GLcFvfBuJi6i0ccT4/PY8jQORxJPmhGrtjMou5V0v2wGu01iR97LMf7aWp+yHkpVKIs5avWxarFj7Tr9jNdzHUUXiWfPNJhs0zAMOiMf11ryjy8ws3YSpjVN6TUfyGc8wzlfbkW/Oa6gZmd9DXGKPMs3DxpMBNWe5OMpPlgFrstpo9xMfISS/BiG0wneCd546kwvph+U4btOMaCJmqKVow/MywbMTvlCWXtzVM4VdZKLmCU6Mqewza49xnO3kdqcLRtmLxuEzM7VErGLfbeRvq3dmDXA1V4VNF6TrgdWIF9uaA02aHoKZ6XF1cwbtQMtt2IonR9O1rXlHLr2HECI0tiOnAuKxcNoXFphfgiebaLzsa98FDz7lFarNObE4EzuNutHiNkgmKSI3+VHmy+sINeFb8Cl85v6D76vQ8l9wgY77gwqAY2bomybxHa7rjHkV4JXk+pTVRcCPPr12KKWmVj8lrj/tKTHsriVnGEzK9HrSlqyXfJg+niYLzG1Ui4j0h5vM6cSk4J7lUJ/TZc/wQfB730e+OlZncWfZ5bBIx3FwZRw8ZNKd4XabuDe0c+5WGZRYNPZzMfgpbStvE4LkTLLiyC1QJvTk4yUb6skDxag7n+rwqvVfmRdQJG1Ll+VLbdovp9Tdc+UsKjNebo/6qyLCsEjLcenajY8TCKNGm6DDobxLoWspjND9z4vTb158nVKMVhMAG/oEV8plJ6Omfj06cLASOBTeTRLlRqfwB5Tq4i7XB/4EGPT2Rtkz7fQ2fDHoSMSRpCIuHVmXFYtVqGXJtN18LLsjnNeENCwMg4u09cKUJIshypaDCNBN5fc2HWRUt+H9OIEkiIvOfF6dOXuRUWwYuofJSrbIRRzVqYmDXCuHyhVB+8pNFh+Jy5ROCjt3z8ny7V6jejWd1yqWyq02hsstOkvAtwZ99LK35pVTGL+ojn7e1LnPEO4em/efmhgiENbaypVeozcdTSaMJ8znAp8BFvP/4P3Wr1adasLuU+ryRkdNBZc11abI4L5+T+u9Ts0pJKBeJ5e+cKl6+F8PBNPnRrmdLYvDa6RT4dzBr/9jaXzngT8vRf8v5QAcOGNljXKpUtsczJPDBKdOf4w938WPgVd/y88L39lsKVG2LbzJjPTS2xzwn08uHW0zhKVDHF2rwqxTOsDcTxOugS53xDefovlNSriXmLptT8rAFZM92iFUHgSxLILQKG9OV+ulbvykG10I08pksI8Rr76aTM6mDi77G0QXXG3VT7ZzIBI4U34LLT6y/jvu9IFGmYpDxdb04Fx6QCxlN8HHRT/R39knP1ubZzhYAhfcn+rtXpqjmJLAnxYmxqCaGzGVzcC3/Oet7lY9VmtDTV1ngG+f4EjJ+o2PFQgoAh8za6RcA0WWU2CY/WmqM/RE0wyd+Svc9P0zUz+UDSONdCwJCDkhKx0QI9tbrxer23cM6tD4YpumxGcvLn2oypdozryhwY8Tw/PpE2HV0ISHwjKASMNC7DjJ0mPDAyxk1cJQgIAoLA10rgUwJGm8Qknl/rwITdgkAuJJA7BAwJ4etsqO50STN5IgaMvxKEc6M0BN2nUcB47zUcI8u/1MqHA/JqTMuwkHsCCgEjo8tUEr4Om+pOXNLMM4nB+CsEOTfKQDhmRi3J3HXfm4AhfXOWkY1b8pc8LUgNJnj5schC5j2ZQshKsc4cebwfu2z4PRYCRsI6fuVug27PC6h7Ixeo2YMZzvMZ3bYKSV9GxUc+4qlEG/3SMtfpeJ4eHIFtlzWEqhfyKNKQAUNt0dbKSwnTgYzpVlXpjiuNvsPJDa64X7jFg0dPeBlbGO0KlTCo0YSujoOwq1VCLQmQlEhfV1wOhCuTpcjNzlcaS6eRtC/zhONrl7D2gA/33uZDp0YjOgz7nWHNy6f8RkwaTajHKv7c4MGV+1EUq26GTZcRjP0pmsk1Ug8hSZ/tEB9xkhWrL/BSw9W7AJW7jsWpgRahh5Ywd+Vh/P8phFGHsThP7UIVNeFIGh2Kx6o/2eBxhftRxahuZkOXEWP5KXoyNUQISebuxOJqQUAQEAS+IgLJBYwkVUi+orEIUwWB3E4gVwgYscHMb9SITYaWvNl7in/UoJXqdZS7O9qlXmUhjQJG1AUHqtlsQD2/MjX/IOjGFGrJPe/SI2BIeX/Pg+VLd+Dpf5uIjzrUqteABmYNqckFtoXZ4/ZHWpNbZ26l5LwHRizB8xvRaJMhlm/2ckpzEjl6dwft1N/aSyPxdXXhQLhmVQ4FhbwUrz+AcT0q8njPUjZe/1eZ9FmrrDVOI9tSMcFbJvrOSTa4unPh1gMePXlJbGFtKlQyoEaTrjgOsqNWCTW3u7hwDi9bh/cbtSSYsvxGFTswakgTZcWttAkYUtLVd8L0phRCcuXmBGK3ubDxpDf+dyMpWKEutj1/ZVQfC8ppOJCmI4Qk7jmXt69mw75z3Ah7Qx7tGtQzs6BtX0c6105IcK625KRR9/G+FApG1lhUlYWJyo53nOxdmTY7VTGRxTvuInS/PeUz7M2Y9nUuBIwEVnHB8zE1nsKtFNiVNh/IlFlTGdK6csoKYXwYbp1bM90rjIg36rv0gpTRK0NBtNC13865JbIblYRX56dh12E+fvGmDF4wCfvGuny47cGScQs5K6/Klh+jX1ZzYK0Difn0YkJ3s3DabBbsCVITMXQZ7OFKqTndme+bNGa2BLZ/XubIKGPNZCpxYewc3JqfN91VlQnMU5TCeSRU7TOSqkcXcUh5Y0maAyNjtksjA9i7Yi5Tpu9VJF9KOExX32TpMyfazPZGZX1eTBfe5PLEWnKxJy5sJ4Nb/8wmZVI2yFO0MHkkVekzsipHFx1S/ZiJHBhp/+aLMwUBQUAQ+AoJxPhNwLjRYh4m2q5lg/vzc2px7F/hoITJgkAuJZAbBIz3V8ZS29aXydeW8bSjGbPV82cWsGHD3dMMqJTKjilNAoaUZ1uaUbHf32oVJsBoqj83lBVP0ipgfODOhv60dnDnYYH6OC2dgb1RPKGn1vOH8wm5h0fRTh48PtielFNUZ+2CyHEB4/0Vxta2xXfyNZY97YiZ5iRis+EupwdUUntxG8P9IyuY8P/snXdYFFcXh1+7sUTsiB2UIqgoKIKIsXcNFrArFmzR2Lti7+Wz95bEjpIEomhEBBVsqCjSRLGiaGwRCBB28z27C1sQpIPlzvP4j8zc8p6zM3N/c+45jtNxeabOoiTWPy5ifL8+dGtUmteXnPnl4Fbmr/fi7xJW/LB2LfMdGlOGl3jO6USXpVdJMBvBsmn2NNGJJdh1NZOWe6BYahnQf4sL24YaKdZ2kpdc3DaXmfO24q1WCIS6q7l7fSK1EsWCNAUMSSb6Tk3AKN2CPvUCcb4upfj7l6rknrLCZTbzOfHrbJqWTtrumT4BI/7RcSZ07ctm/zjy1xnF7k0D0Q7Zw6Qx27kj0cF2y2l+Hmmcdnn4dx441FYref9tW9Zf+o2xRrmTbVoIGEm/C0kEh3sZ01s983ey+0daQkZ6kq8kPNhJ+zrD8ZCt2HWnc/X20sRkJ1KeH+qCXp8TxCT2azT7GtcWmqlEk3ceDNRrzc/K7GmFqalfnuINxzBziAX5PefgsNRHJQYU78ihMFfstZOcO4rLsyxoskSVxUhvlCteaztTKdafHUPbM/KYel58TQEjS2PnJc7tqtLrdJySatWONsR6BFJc6xUPIlWhK0XaHSfC3ZYyUZeZZdEE1XD1GOXqxdrOlYj138HQ9iPRHK4oo5q9jzzRmiAgCAgCnxKBWEK3d6L+iLNqyUFL0W3/bZz7Vs2VHByfEg0xFkEgpwnkvYDxhlMDDLF/tY5gt57EbLXBYIyvRrS0yaIArs2S7cn/yJEeASPhATtaG+DopfbVX2cgv9/YQ5cKSe/R6RMw4kPX0dxkPJf+TV6xUMorjwlYtl5PxFckYLw5NQBD+1esC3ajZ8xWbAzG4Kv+vddkEQHXZmGsYUQJEfs7U7u/u3JdJCubPeZiCButVJm9pU93YVl9LCW3BuI+rAYFSeDBzvbUGe4hXw/pTr/K7aXmirWU9DmHuujR54RypcXsa9dYaJa0DSmFJK0ZEjCy0jd8sI6kME0WeXFiehNKxYawf1hzBh5S1gBHy/YAAUf7IKtaLqsilmYSz3c+TGvSlBXyyiHlcfC4x+6WJYE3nLDTpdNRWfUrfab4XGOFpez/UzskPNrbHgOHM4pncVVb1v22jx8apFQlLWfuUkLAUOMqeenJ3M4dWXLl4xniq3Rdzv4dE7HRjN350PFSyIERub8ZOv0vJIY7FaX1vjDcB1aWq45xt+dRr958RQJQ2ZE8m2u0L2MNrNioVuJJf7I3l5c3Q0t2b33vyRC9luxRKoel6ftnOPtbK+pMxYetw8ZwPJeToqPKD+ZM6B5aJe5VkkYepVstO9zkmXdlh6aAkaWxy0KNeteg/WG10nAFzFh09RzTq19nTpvWLL0u2xhXCOv1AXiMrcGjdTYYjr+sVMLLDz5D6J5WKIYrJfJoN2rZuaEarhAwcuY2IVoVBAQBQSCPCSSEs7OzOcNPyb+dJTuKUdOyO1N37WSk0UeXMXk8CdG9IPB5EchrAUP67BCdjcby7YEQDnUsgzTSGdvaveQlHZVH5dGcD96E9cfKdH9MwCgdx6tAd3YsncHcA0HKPBsFavdjp9tOBmskw0uPgJFA6GozDCYrylmW6+9G8L5OlFXmRX6Lx5A69Hy9nftfQwSG9BmHOhsx9tsDhBzqSBlpJM62temlaURGnw9mU3Ijvj/PGCMbNqute3RGehOypVliNTPZx99OGE2ugkvQDr6Tr7kj2d9Mh/4XEsumFW3NvjB3BspX+R+Wwa0x5Sp3ViQKHIBmCXrIWARG1vr+QMAo74DH3d3KcsGSp/toozsYT6XGVoVxPsGskydoSUvAiOPO0saYzEwss1qoFYeenMG+gnyFSMhKMwynKvYhfNPuF8L+6IdOaoFNsnK49c1ZGlYYY4dN7F87hPqlUk/8nRN3PSFgJKMqfX+DLcPtGX/4robCmxx+/roz8PZeRFO5cqA40hOB8catO9W7JFY7AUxXh3B5or48w218yAoaGk7jTlKDWva4PzhEu6Q61x8IGOUYdPY+e1skqmSyMlGmdVBVgCpEy6PP8egp21gWxy2netRXC9v6ppMLT9y+V+0dTKMKSZbGnoKAUbTtYR6etEMmbEve3sH9uCcR5Vpg19mYUv/ewqlefbVQwW/o5PIEt+9Vm+REEs+cuCWINgUBQUAQEAQEAUFAEIC8FTASuLfRGpNlppwO3kozuUDxnnOO+rTYoR4t/C22x+7i3L1C6lVAUhIwZKnkCuVD8q9a8rpC2hg3bUZb+7FMGdKMSh9UnEqPgBGNzw8GNN2UtOr+hoZDV7NxyXAsEz98xoUdZdvVujj2MdTc5p1DTpeXW0gS7m3E2mQZpqeD2aowIu/POaLfYoeynKrs/761PcZd5+7yNYHqiCf0f9YYTbiqzHNB6d78EXZQkTMj4QHbW9RjVTMvbi1pkMjyDW7dq9PFJUnlMmV1yGUm6stXWoSsaIjhNOVKCy17dx4cakfSUitrAkbW+k5zHSl5zI6m1XG8rPJZ7WFe3N1hI09R8NEIjJgrTDKyYE1SufHyDpy9t5ukJWTkz5ZoD7ykQF+sMy6PXPleWWJY0zFfn+hD7S6+dPnFg6199HLFh5P/NISAkeLNIp4Iz41Mm+DEL/7K7/sfnFlt7AXurFcl4EnT8WQtxN3n0IyxrPGI5NvGw1i5xpEGJRW/1mi/uTQwX4g80avsyLCAEcoqMwOmKBN5FKTF0eec7VkWJA/Z2qQGo9QqP1UZ50vwuiaqfU5plVHNythTEDCqjr9E0FqLFPdZSR5upUmNUaiGW4VxvsGsa6IKGxMCRg496USzgoAgIAgIAoKAIPDVE8hTASP2Fk6m5uy39SVgqZlykRTr70R90wWqaGWgoNVmQr1GUTO1qtgpChgNWXX+JzpXKk6xYsUoXqwEJUoWo/BHPySnR8BIIHyzFXpjrqpyzck8qagx9rOXsODHzuiXyN2v1XknYMRyy8kU8/22+AYsxSwpPUKsP071TTXzmRS0YnOoF6OSGVH68jd663+PfHeDYnVNh4P3cOutTULQMhpbODPomg8T5AKF4oi7f4gZY9fgEfktjYetZI1jAxRLrWj85jbAfKFypZXNAkbW+k57HRnFecfa2KgLeCYrCPabgkHhjwsYCaGraWgwGWUl4XI92bhrKHqJ2KJ9Z9JrwY1En63JtGuBLFMaTP1WGI3vjyZ0e7qBYOfOaSfQzaG7qBAwPgZW+p6QPzazdNEK9l1JIWy1RFeOhrnQs6LiRpS2433YWfwLf9yPHODg4aP8fiFcbZ9XNgsYURcYqd+MbWrJcAwW3MZ/jolq32BaAkay4Wdo7CkIGMnDttSbj7owEv1m21AN14AFt/2ZY6IKDxYCRg7dFUSzgoAgIAgIAoKAIPDVE8hLASPqwmgMW15grP81phmphUIk3GezjQFjNJIo6DP7hj8LTVNJIJieHBjpsnZ6BAyQvvFgVL3WbH+SQqNajflh20FW2unm2pfrPBMwoi4w2rAlF8b6c22akTzaXHEkcH/zh/lM9GffwF+ZMDXpXNmC2RCr9SqYBa22ctdrAH/Nqk8bvzkEnBqYmAciJSPG88LfnSMHDnL46O9cCE/Kf6E4N3sjMJL3n7G+015HxhEwvx5156llsq08hoshG7Eq/nEBI8prGLW+24UqgwZ8W0H7gyqb8hkUqESvA16st0kpD0Y0F0c3YGy137k03VDNpun6AWXbSULAUEgP+Dj9yOm2a5nXNCmISI2xNJpQ15VM+mE+bho3o7IMOBPOT60UBk7b8ZLalPI+8FfWODmxyjmAqMImDFy6jIlWfvS2dEKeW0Xxq8rgFpKPRGC8c8euegeOvlPNq+6qEK5P0lclPkuXgJHJsWdQwHjnbkf1DkdRDbcuq0KuM0lfJa8LASPb7gOiIUFAEBAEBAFBQBAQBDQI5JmAIX2Fq30tujq/pXDxEhTOpz6s/0iIilZL5Kv4W4UhHoTuaqncCqAxkVwWMGR9RwftY0w3B/apVdFTjUmLTjv9OD5UN1cWgHkjYEh55WpPra7OvC1cnBKaRuS/hCiik6ccrDAEj9BdypwPSbziAhbRsO4cVCUI6rHsyiru2vbn/dZADndOYa+D9D2Bv67ByWkVzgFRFDYZyNJlE7Hy642lk3KllTMCRib7Tnsd+eEWGNIpYLxzt6dGhyOqSiYFbDj4zIve5TN605PyLtiHwG8aYlk9KflpRtvI+vlCwJAzfMXRFpUZVcWNez+3TvnmJ6+w48mM5i1ZGZQEvgjtjkfgbqvIy5C248kaecHZBXb0XOCFvHJu0easvXaC8cbFiAtcjKnx7JwRMKK8GV67OTvVtg3Wmn2T2wvrqxTgtASMrIw9gwJGlPdwajffqbY/rhazb95mYX2Vui4EjKzfAEQLgoAgIAgIAoKAICAIpEQgrwQMyeN9tDEYyT9T9jDTXLV1WDnGuGC2DJvKSbWPchTrwIEwN/pUSmF7Rh4IGLKxSqPDOLHBibnLDnBDfayyP2rZ4Rp2kM6q7J455oR5ImBIHrOvjQEj/5nCnpnmKWwXjyN4yzCmahqRDgfCcOtTSTOfSUI4W5vrM8pHVbqkvIUx/z5rjuudDxO4Sl6cZYFdTxZ4yVdaFG2+lmsnxmNcLI7AxaYYz845ASMrfae9jozjziJTTOaoxk86t5BEXxyDgfVmeQlfxWHIwoCbzNYs/ZJjPpjdDQsBQylgVMQuaDBnQ3bSIoUgjCTwr37tSnVbV6Ll/6GNo/ddtiUlpTk7iJqtfkJZ5fSDKiTxhG5qj+kPnspSp3ozrxOwWJF4JkcFDEk4myx0+cFP5UI6I88TssU6MZMv8FEBI4tjz6CAIQnfhIXuD6iGq8PI8yFsUctQLASM7L4diPYEAUFAEBAEBAFBQBBQEMgbASOekFVNMFlUA+e7znQrn1K+iGh8xhnSdIN6WHQ+Gq4KxHdSCmHtuSpgxHHv+B6uGw+ml4Hio5v07S0OLBjP5LWeaiH86hUkctbj8kLAiA9ZRROTRdRwvotzt/IpJliN9hmHYdMNaFix4SoCfSdhqJFANYXKg4CBkz/+8+ppltCND2VTe1N+8JQVUZUdesy8HsDiBvKVVs4KGFnsO20BIxrfsQZYqZWjrDTCm9CtsqosH99CIo3Yi001By4mVaKkCG0OPsS9d8XUk9+m4JZxjzzYvdONu/nr8P2IQdh8mOk2Z505sXUhYKgLGOfy03RDIGd/qJVqSFe0zw8YNN2kULBK9cD1vjOdEwtjfOB41SZwKWgNFsWkRD97TFzx16xu2JAl91S2tdj7DJ9B2nLnyVEBA1kinfoaVUgKWO/lkdcgdJKeDe/PMbRWC3a/SBqfWhnV2BvMMsnC2DMoYCBL3lRfvQpJAaz3PsJrkI7yh/b+3FBqtdiNariijGqu3DVEJ4KAICAICAKCgCDwxRPIEwEj+hIT61iyz/ok9/a3RysVynG3F2BaT23btey8yj9wIXgDTZOXVI0PYaWZIYlVIhUt5rPmYOT5DIbQpycHxlv+6K7L8NLHCNrVQi2qW8r7G6vpZDWV8/KtE9WYcCmINRY5H4af+wJGNJcm1sFynzUn7+2nfepGZIFpPdR2dMiMyA8XgtmQ3IhvPXDQb83el4kOUcCCjaEXGKOrmbk19sYsTBouQbXUsmDvMx8GactXWjkqYGS177QFjBccblWF3mf/TYRQhbEXglgvZ5VGFZL4UP5nZcgEP1UFk0JNNxJ0bgx6Ggij8N+1hmuNJzG0rmb0U8KDPdg2GIJbUkLVin1wvvEzPSqlVm81526RQsDQEDAkUKoT268dY3itlGrJxxO61gqDiYq4AJO517k8vwFJtx7ZtodazXeq1NViHTl835Ue+dwZYTOXyjucuNu1KweVmXRBq/tRgo70RDvhPgdHtqXvXjV1o1RPTjw4SoekH370RUbrW7MlIskhNHNwEB/M8oZGTFdWByrAd4cj8bRT7A1LuL+FVkaj8U6qH1y4GZsCzzBanoI2nns7OlPf8c/E6BLZFSWxdXvI8U6l4d2f9K3RNvNj5y0ne1an47G/ld6sM+oCIZtVVVw03TyB+1taYTTaG9VwNxF4ZrQiY278PXZ0ro/jn4pYGPlR0ha3h8eRDfdTOcaOHcvGjRt59uwZ2tran8qwxDgEAUFAEBAEBAFBQBD4KIHcFzAkPDvcA8PenrRxe4Dzx17o4m7hVLc+C1QFJeQVKtruDuQPh+qq/G6yGcZcYXIdC1Y/VJ+uGVseXGZk9YwsvhIIW9OQ2pOUtRzkDdZbG4bfeL3EPmUCRlU6n27CVv8/GJFU5kF+5ksOtdChz7kEKN4J53A3emQ4B0HGnTa3BQzJs8P0MOyNZxs3Hjh3IvXX8jhuOdWlvqYRKdZ2N4F/OFBdY2Edw9WpJjReGS4HUKz9AcL+6EPyHUPv/uxLjbYHVbke0KL70SCO9NQm4f5BRrbti+ZS6wQPjnZQCmUvD9mg3ee8qmyrcouGgrskfAPmuuO4qTRDY3Y/9cVBJz9Z7fsDAaNCsg+zb0/RX689+xPrSnzbaQ+3fh2cyElC+AZzdMepRkbj3Tz1dUj8UC0l8rg9Rj2cFSkM5EcRLOacwGV2S0XJ4Lin/LlkAA5Hjdl7fh2tNbY3pbB9BWi05QG+I6uTkV9Rxj34wyuEgCFnIsuBURG7c4lxNZVtWX14Gz82La9mEAlvr66hW/OpeP8D5bpswfvQSIzUhFNJxH461erPqaSoJZnAW1EPnXePKD7iDJdX1sClvQFDzmpmrSlvYk65yABeVmtMET9vtf1J32LVqwMm3ZazqV9V4u5soE2D8fgmCW9A/aX+XJxeT763TBJxhF7G9rioCST6c2/iPz8pz0Usd1a3o9Fkb+UWlsKmQ1k8oQVF/XezcON18v33lki19gsZD2TBzJE49KjMiY6ZHXt18r3xwcmyKYtD1JzQ2Imrl+ZhnlwpTzol9g6r2zVisgy4/CiM6dDFTGhRFP/dC9l4PR//vY1ENdxCGA9cwMyRDthZVtR8eGXHryUTbQgBIxPQxCWCgCAgCAgCgoAgkOcEclvAiA3dywBrB5xflqDttiscH2ZE8dQqjsbcZH7DBsxTf6+UESvTg5+u7meAbtKHyHie/jYGi+93qr1fy04siJnTWU7Obkb51MqvJrNA3FN35nbsxIpbUo2/FGw4hzMn59K8gqyhRAHDJYpCDSZy5Nhivq+p2EoiiXCmX71eHH4FhlN9ubq8iWobdw5aO1cFjNhQ9g6wxsH5JSXabuPK8WEYpW5Ebs5vSIMPjUiPn66yf4CuxvaQ+OCVWBhN5SZl6e9+l5/bfSgF2d3cAAAgAElEQVSNSB7toa3BEDSXWuUxMS9HZMBLqjUugp+3KhME31rRq4MJ3ZZvol/lV5z6sRHtNz9WWaN0L44FHqS7tmyJLuHpwe7U6fs7qs+xFXBwD2Znu9L8l5W+qxfUyKVYoChIYqsw6uwtNrYoTX5iuL2qFWZTLsnXPfkNR/Ob53o6y8clG9pTDnavQ9/fVSOjggPuwTtpVzrxRyR5xq+Oltju1lDyoFBFDIzLE3svgIcF27PO+xjjTJJHBiUQusYcg0n+ap5agGZ7HnFusCo6PgfdWKNpIWDIccgEjErYBTWkXZ1/uH3xFhHxhalu/T0dLA2oUPAtD29785ubP29LGNNjxv9YP7k1Ohr7s2TtxBG2ZzDthh7ivjJCpzimjrtw2WBPjcIQF7aLga2HcUTddwrq0nXWejZMNcWnvwl91BSIyrbr+W3PSHRO9sC4j6uaaqayo3Zfd2453aWn6Vi5uKJ5FELXbh/nDvShqszHpa/xXTOMPlNdeKiKIoLyLZm9Zx5Fp9owW57mtzg6RnUxMdKndr1OTJhuR5XHmRn7GEyerqGF2RR8k2cblnVTojrNxhzgxDKrFG/i0te+rBnWh6kuDzXqaZdvOZs984oy1Wa2IitxcR2M6ppgpF+bep0mMN1OT3NPXG79opL1IwSMPAIvuhUEBAFBQBAQBASBLBHIPQFDwtP9tpj2d+Uv9REXrEjzBadwn6GWcP6NO8NaO+J8/bFapbrkr77V6LrRg32Nj9C90zw8I9S+zCUnUlgb6+munJpvroyoTn5KwsOf6d32R34LfYMqjWTys4pSXr8NTr/toMZMA2xv1Mem3AMu346jmnkD9Mv8Q9BZL0KiK9By+nZ2z+tG9ZSCvbNksZQvzi0BQ/J0P7am/XHVNCIVmy/glPsMVHn43+A+rDWOztd5nDy5qXIKhajWdSMeRx2plbTekjxmT5taDLk3mkuBa7FIIb+rfC22ayCthx1Bc6nVlVnrNzDV1If+Jn3UPvZWxnb9b+xxyM+aZo1ZcDMFCxdvwbbbv2NxsAPfzbqgFt2RNNgq2O45z5HBlXiQmb7HmFEqv6IYhF5bD5os+oXtY6rhu8gBxw0PMGpvybdPLnDq6lMS0MJ86GI2rhiBRZlE8SLWnyVtvmPWBbUv2Mqh2bLn/BEG10hU6eKfcnLJSEYvdOOBpg5HRetxbNi3gl5K8U/Tn6Qv3fnBugNbEqu4FjKdzlnPxVhrpaYy5oAzJzYpBAw5iGj81s7Hu+ksJjQuBZK3hPn8yZ8XAwiPiOR9gQrUNDDAqE49zBsbU6noxw0V9/wWPpcCeBpfCl0zGyz0SmqE1khjHnL5tCd+j2IoUaU+zdtaUrNEYptxEfj+5orfGy3qWNlgZVyJNLrLlHckvAnE8+QFgl78S8ka5rRu24iqRf8m4PR5/tIxxcy4KiVTiAfKm7En8CbQk5MXgnjxb0lqmLembaOqFP07gNPn/0LH1AzjqpqMMwUlBy4SAkYOQBVNCgKCgCAgCAgCgkCOE8g9ASPHp5KLHcTz8NRx7hp1p3W1wiS8CeXyRT+CHrymgE4dzJpYYKJTLEOJE7M6+NwSMLI6zrSvl/LO/zDHXljTv03Vj5SglRLz8DKnPf14FFOCKvWb09ayJqqlli+/ufrxRqsOVjZWGFcqmo32yHzf8REX8X5tTEsTrcTxSImNDOHapSv4P/yHEpUNsWhpjWHpdIYMfQSoNCqcS2fOc+vRG/77VodaDZrTvH6FNMv6SqPvc+GkN+EFDGjZwZKqquKQaZsvG88QAkY2whRNCQLJCQgBQ/iEICAICAKCgCAgCHyOBISA8Tla7cMxfzkCxpdhDzGLrBMQAkbWGYoWBIFUCQgBQziHICAICAKCgCAgCHyOBISA8TlaTQgYX4bVxCw+RkAIGMI/BIEcJCAEjByEK5oWBAQBQUAQEAQEgRwjIASMHEObqw2LCIxcxS06ywUCQsDIBciii6+XgBAwvl7bi5kLAoKAICAICAKfMwEhYHzO1lONXQgYX4YdxSxUBISAIbxBEMhBAkLAyEG4omlBQBAQBAQBQUAQyDECQsDIMbS52rAQMHIVt+gsFwgIASMXIIsuvl4CQsD4em0vZi4ICAKCgCAgCHzOBISA8TlbTzV2IWB8GXYUs1AREAKG8AZBIAcJCAEjB+GKpgUBQUAQEAQEAUEgxwgIASPH0OZqw0LAyFXcorNcICAEjFyALLr4egkIAePrtb2YuSAgCAgCgoAg8DkTEALG52w91diFgPFl2FHMQkVACBjCGwSBHCQgBIwchCuaFgQEAUFAEBAEBIEcIyAEjBxDm6sNCwEjV3GLznKBQJ4IGBKJBD09PfLnz0/BggVzYZqiC0EgbwgkJCQglUopVKgQ+fLly5tBiF4FAUFAEBAEBAFBQBDIIAHZ+4vsPaZAgQLyf+L4PAn8+++/8oHL3kXFIQh8CQSS7k2LFi2if//+mZpSvv/++++/jFwpEzCMjIzkN8PChQtn5FJxriDwWRGQPTRkD/+iRYsKAeOzspwYrCAgCAgCgoAg8HUTkL2vx8fHyxe+4oPj5+sLsbGx8nfQIkWKfL6TECMXBNQIJN2bnJyc6NevX6bYZFjAkC3oZDfD3r17c/DgwUx1Ki4SBD4HAmILyedgJTFGQUAQEAQEAUFAEEhOQGwh+TJ8Qmwh+TLsKGahIpAnW0iEgCFc8GshIASMr8XSYp6CgCAgCAgCgsCXRUAIGF+GPYWA8WXYUcxCCBjCBwSBXCEgBIxcwfxFdZIQ9YInjyOJLlKB6tUqUiJ5miBpLK9e/EMJ7dJ8icGg0phIwiOkaOtWonj+L8q0X91kvnZf/uoMLib8xRH4pAUMSQKSAgURmTnSdjshYKTNSJzxeREQERifl73EaD8zArknYMTgv6I3Qw88IuFjjPIV5JvSFalStSpVq1ZH37wt33cwQ/tLXAl/Nr6SwItLv7Bx+0FcXE8T8Bfk/7YiOsWiePI8Gi39FnTp0ZNe9j1oW788737vj+kPJTgcuJ1mJT6bSaZjoBIiT0ykne16/OOhgOFwjpzZTPfKItFzOuB95BQJEUeH0XPJDWKSZasqWMWeHUdm0KBY1npQXS18OXtIxnJrpT1D9z9EkXov8SjemGWu22lfJnt6Ea0IAmkRyFsBI5b7Jw5x5kn8B8OUxr3gpucTOm3dTJcKQulOy45CwEiLkPj750ZACBifm8XEeD8rArknYIA07jUPrp9k4/hhrL0Sq8mpUF0GzHDERjuG8Gtu7Nh9npdJZ2iZM3TZdlYPb0Ap8R6Qq/4leeHFqtGOzDkWKl+oFK7vyKYt8xhgWUkeXZHw9j4+h5YwftIubsRAwbIVKfwqkhjt4Xjf/TwFDOn727i4/Y21XVMqqn86i/XHqZ4pC+6qTFBj8hXurGxEtq2vc9W6n1JnCURF+OMytwcDdz1UDazCUM6F7aR5yayP9YvyZel7bru48be1HU01nDTrnNLdQtwzPBd1os2iG0iUFzXhp+e+DKiY7lbEiYJAlgjkpYAhidhP59r9cY9JeQo6I7wI3mpDNty+ssToc7hYCBifg5XEGDNCQAgYGaElzhUEMkggNwWMpKFFeQ2n1nc7iVQbaz7rA0Se70N5+f9JeO46AvOuu3iqPKcwjedfxGOuOV/UR/0M2is3T48J2smQ9sM5/EjRaz6TmVy8sBDLFFSk+Gd/ssC2C4svxylO/lwFjISnHB1ohr1vfy7fWUUjdWUi+hLjjSxZ91hlBe3hXtzdbiN8Mpsc873XMGp9t4sXSe1lk4DxZflyAk+PDsTM3pf+l++wSsNJs8kQ6WwmIWwtZrUnckt5vhAw0olOnJZNBPJOwIjj9oKG1HMKTHkm31iw4poXU+qI8NH0mFoIGClRkhJz34NfDvzJ9ZBwXklLUaGSNtoVtalUWY8mHdpiUlpsUEqPf+XFOULAyAvqos+vhkBeCBjxQUtpUGcm6o/9/DaHeeFlR9kk8vFBLDWtw8wgdZXDjFWBPkwyFKWNc9pBJS9OMLpxJ7YrP4bXZPKl26y0KJ5q15IXJ/mxWUc2hX6uAkYsd9a2p9FEL/6pPokrgckEDGK5s6YDTSadI0pGoZg1y3xPMa2eiL/ILn+MujgaA+stRGSjgPGl+XLsnbW0bzQRr3+qM+lKYJ4KGJJHW7GoPgo/IWBk109AtJNBAnkmYLw5xSCjHjyYfxuPETURGwkzaLhkp+e1gBETfpJtGw/jfSOAkGdSyuubUN+sJX1G9KdRvqscv6xFxy5Gufix4j3XVvSiy7RTRNVuQlOT6mjli+Htmze8fvWCiGdxNF7vw/HeOlkDL67OMQJCwMgxtKJhQQDyQsBICFtDw9qTuK1mgA8EDN5xqncN2h9+q2GmBuvucWWcrnhZyEnnlTzH2d6IXsfU2JutJ+zSWPTSeEuLDVhG0/ozuF7hc9tCIuHlmUlYt1mHTH8hRQFD9od4Im944HX3P/Sat8asohDTstMVs13A+MJ8WfLyDJOs27BO4aRCwMhO5xNtfZYE8kbASCB8W0vqLTTC9c42viv1WaL7pAadZwKG9DUXlvan9+yTvNBrSc825hhU/YboR8FccT+G13MTBvaL4+Cp7/AM3kzTXAoBfus5knqtXTDfdpafhhhTQmyf/qT8NT2DEQJGeiiJcwSBTBL4dAWMaHx+MKDpJtUmEtkUq4zzIXidJanHAWQShLhMSSDm2gxMGy1DLdUDRovvcHNmHdJerr/l3EgTWvzW8TPKgZHA85NTad91Lf5JGWZTFTCEo+QkgewWML4kX054fpKp7buyVuWkQsDISWcUbX8WBPJEwIi5ytS6jdlQ9gdWzexHp1aNqFFShPJnxWHyRsBI4PH+HtTt70GDJe4cmWJNefWPNAkv8F7akw5zzxNTcRheYTuwyRUB4z2eQ2rRIXQp97yHUFmIF1lxrTy7VggYeYZedPw1EPh0BYz3nBtaixa7lbvh5eYwWuzPCTMPdp17oVnNpHBNekx0pGHBEH5bvYiNv9/gr6IGdJm4ktnddSmqZkzJ65sc37mLI6euEPr0HZSqTO1GbejlMJyeZmU/WvIsJtyDX3YfwM37FuGRMRTRromBWQeGjhtKy+rqvSg6jH9+kf1bdnPs7E3CX+ejoqEp5pYdGDjcFpMPcklIiQ5zZf2aA3jdCCbiP23qmDakoXkjjDjHL+H27FrcVBnCKI0Ow3X9Gg543SA44j+065jSsKE5jYzg3C/h2O9anImvBe/4s78ubfe/ViNWloEe4exrmb5UZJKnzoyb/pAR2yZRr1gCEac2sCWz9op/zsX9W9h97Cw3w1+Tr6IhpuaWdBg4HFuTUnz4XJcSFXqK3dsPcy7gPo+evCDum4pUqVYDQ6seDB/WiTql1F80E3j661hadd9KiHoFjGKNcBjdiooF81PKbAhjGt1h6w5fXquyFcpSmlK1y4+MtCrzwTjS72NS3l7ZzlqXh2jksS9QlqaO4+hc7gknt61mm8slwt4UQNuwMV3GzGLMd5WyHIUkjQrl1O7tHD4XwP1HT3gR9w0Vq1SjhqEVPYYPo1OdUqrfgvQtV7avxeWhZrb9AmWb4jiuM+WenGTb6m24XArjTQFtDBt3YcysMXxXKeWQHWlUCK6b/8du18vce1+C2uYt6D52It9HzcAw27aQZLcvaz4RctPGCU9/ZWyr7mzVdFIaOYymVcWC5C9lxpAJPan+6hQbtpzjhUapp8LU7DERx4YFCfltNYs2/s6Nv4pi0GUiK2d3R1fttpX+OSlYiC0kX8Nbwqc9x9wXMKS8ON4T/R4uvFOiKULlBs1p08WB8RN6UV9LiBkZ9Zo8ETDi7rC4QV1WGhwiyNmOSimZTfoc556G9PLplYsCxht+71ydQUUPEe7cEa2MwhTnfxIEhIDxSZhBDOJLJfDJChjSZ/zUvCqDLqivGA2YfeM6k/K5sWHRTOY631Mzixlbbq/hmWN7Fvj+o/r//GYsv32RqfJEWnE8PDaFng4buPY+H/qD17JyWCPyXd3ChAm/cI/imI3eg/OaXtRInndL8hKvpQPoO+cUEVSm+/JNTLL+h0PD+7IhULbyrYXjr15s6qaTuLCM59HxCXTtuxn/uPzUGbWbTQO1CdkziTHb7yDRsWXL6Z8ZaZwUSxJL6O7BtBt6mAeFG+C4xgl7gwRCTu9k8Up3eTLT4t1cefxrZ0oDsaG7GdxuKIcfFKaB4xqc7A1ICDnNzsUrcVecjOvjX+ksOzkjR9QFRhk0Y6syCYHsYhNWBPsxxSDt+IsPu5Ly1t85U/aKf3ScCV37stk/jvx1RrF700C0Q/Ywacx27kh0sN1ymp9HGquicSQv8ZzTiS5Lr5JgNoJl0+xpohNLsOtqJi33QC7JFDKg/xYXtg01UlQOSQhnl2075vqEE/FafdVXhHKVy1GEgujY7+fP6bB/7kzmbfVWVccB6q6+y/WJtdTEhIz7WEzIEZbPWcCyo3fURAwdRrhup8zCXiy9oubPcsClaPW/i7j9aKwhzKXfzBJees6hU5elXE0wY8Syadg30SE22JXVk5bjoQCFQf8tuGwbipEcVAwhR5YzZ8Eyjt5REzF0RuC6vQwLey3lw2G24n8X3fjRWFPYiw8/yIh2/dh7V6UY5Sv+DfkkegwYp8cfK37jr6TJZCWJZ7b7ctKgctvGCYTvsqXdXB/CI15rCLdFylWmXBEoqGPP/rOrsUzwx3nDImbOdUbj7rjlNmueOdJ+gS8qb8qP2fLbXJxahyKZvDcKASP9vzpxZs4QyHUBQ/qMA+116fdnskpqSdMracm0Q84s6pj0LpAz8/7SWs0TAeONK12r2PJq61MufqR00oujHTCYWZ8z/ssw+1jKq4S3hF3y4NzVIO4/eMxf/5WlhkE9vvveFqvKaSVzlfD+USAhz/9BSjQXJ3ZkTuEVuC2zSFblrAAlqhphWKlYCh9w1LxCGsPjq+64nrpE4OPXSLWqoKtvSotuHTGrkJl3uS/N43J+PkLAyHnGooevmMCnKmAkPNhBawNHvNTXSgN/58aeLshLqr90pl3VXpxOLHoBVeloE4tHYHG0Xj0gUrk2KkK74xG425bimcsQGnX/SVHZpOJQzobspIV87+obTvarRccDiqiDyoNcuLbre7ST1HjpG7ymWdNiVSCyZnUn++C/0pISxHBtmgmNVoQrPKhkV5zDXOhRIT/vfKbRpOkKgmX/X94Bj3u7kQcwvDmBnW4njsrSS+hPwefaCixLQnzoOpqbjOfSv1B7rj+35tdLXJxKeeUxAcvW64lIEjDiQ1nX3ITxipPxvzWfeolrROkrDyZYtmZ9ROYEjPiQlZgZTiVA4zdhxS+RF+lXIQs/lIzaq2Uw05o0ZYUCIA4e99itAMgJO106KQAyxecaK2QASeDBzvbUGe4hX6DpTr/K7aXmige/9DmHuujR50RSrTsjZl+7xkK1N5H3ZwdRs9VPvEqaYkpbSKSP2WFRDcdrKg6aAoYk8z72zoOBeq35WTmAwtTUL0/xhmOYOcSC/J5zcFjqo1p8Fu/IoTBX7LUzHlua8GAn7esMx0MBiqu3l2KuAMXzQ13Q63MCJanZ17i20Ez5AvXOYyB6rX9WcSpcE/3yxWk4ZiZDLPLjOceBpT6qJXLxjocIc7VHOcyoy8yyaMISZQZfPUa5erG2cyVi/XcwtP1Ijj1X87MsCBg548t5aOP3ZxlUsxU/qZw0lS0kL3FuV5VeqpsjVTvaEOsRSHGtVzxQ3Rwp0u44Ee5dicvkvVEIGFm4J4pLs4VArgsYslFL3vM08CZ+N25y8+Zlzhw9yPknUrX51GL0yYusb1/hoxGd2QLgC2kkTwSMKG8ca7fAe7Q//nNM5KXhUzykMbx5X5DSpVJZ+MfeYfPQQSxx9uNpfCEq6NdFv5o2JSWveRR8jTvPytPa6SCH5janbGqP7GgffqzblPWJr5MfM2u+BksJ8J1OygVupLzz38WkYVPZde0dpWRiR+2qFI9+TGhwEE/eVcBq5Ap2rhqIkdiLnaO/HiFg5Che0fjXTuBTEzBKx70i0H0HS2fM5UDQv4nmKUDtfjtx2zkY/aSPue9O0btGe9RzfBYwW8TVc9Opfn0ObVov5brs8kLWrA/wYMy3rvQy6snxxLyUxTq58Njte8ok9vDicCuq9D6LosfS2P8WwoGu5eUK99uzjpi02pFY0lUfp1u3mFdX9qiLJ3h5Q4ym30lsxYD5t/2ZWzuMpY1NmJlYW7BQq0M8OWOPfP0fH8JKM0OmyhWCb2j3Sxh/9KvAvdVmGExWXFCuvxvB+zqpPeje4jGkDj1fb+f+r50pGboaM4PJitKF5frjFryPTmpPxbceQ6jT8zXb72c8AiPq/Ej0bbbxTP2HUbgtx5+dwjYJVmZ+NBmy1wlaHrPGRAWQQ0/OYK8ASMhKMwwVAPmm3S+E/dEPnQKR7G+mQ/8LiS+RRVuzL8ydgZVlKlQct+fVo958eeZD+VFjylXurEgUOIB0CRi84miLitidU0UFqQsY0ufHMu1jRPsy1sCKjWopX/Qne3N5eTO0ZE743pMhei3Z8zJpBqXp+2c4+1tnPHtc5P5m6PS/gIJUUVrvC8N9YGX5i3bc7XnUqzdfkchUAYqrd1YkChwQ7TsWA6uNauWN9ZnsfZnlzbTkv5X3nkPQa7lHFaVSui9/hu9HMcx4wtbZYDj+MkkEyw8+Q+ieVokhslIij3ajlp2bosqL7MiCgJETvpynNk63gJFCAuQCZiy6eo7p1a8zp01rlipujlivD+DPXrfpl8l7oxAwMnMzFNdkJ4E8ETCST0Dyhtu/rmPW+Pm4Pkn8Y+leHAs6RPeKGReZs5PP59JWnggYRHFxnDHWu2qy0ucPJtfP5Io+/j7OK/fysEYLOnVshmFpta2T0nfc2T+Brg4u1Nl1E5dB1VPf/imVkJAgQcpb3Gz1GFrkAKGH2qH5lM9PgcIFUxHGpLw+N4OWbVfyV4sprFw5A7t6WqpzJW+5dXgpU6auxrfmHNxd52Alf8EQR04QEAJGTlAVbQoCiQQ+FQEDClAon4R/1fIQFNI2pmmzttiPncKQZpU0E0h+sCAuStvDDzlpV4H8SHh7x53jnhGUa2FHZ+NvCFneiDrTExUFWf7+yVcIXNlI+WU52ucHDJpuUi7M8pmtJdRnPLXyP2BbC31GXkgUU4p34/fHv9IlcWtG9NVZNG68RF4StnCj+VzynIvBnUkYWazhUSLj8g5nube7BYoMEpH8bKnNwEuKPxbr7MIj1zaEaCQs/YaGQ1ezcclwLCsoHoRxYUfZdrUujn0MkSQb6zcNh7J64xKGW1ZQPBjjwji67Sp1Hftg+GFajo/6/ntPB3Rb7lWF8MvOLtKO4xHu2SxgfMReNUOYYmTBGhVAzt7bTYvEFByRP1uirQKIyyNXvi/7Brfu1eni8j5xfqasDrnMRH3ZF5N4QlY0xHBaktAEWvbuPFB7Mci6gBFPUGZ9TDbEDwSMcgw6e5+9SZP+oKxwIVoefY5Hz4yrSm/culO9iwtKUqtDuDxRX/77ig9ZQUPDaShJadnj/uAQ7RLfoD4QMMoN4uz9vUrbyEokm9aZibL6caGWHH3ugXyYcbdwqlefBUp15Bs6uTzB7XvVHLIziWf2+3Ie2zgLAkbRtod5eNJOHr0meXsH9+OeRJRrgV3n2kSszOS9sbDIgSFeJPKewCchYCRikLzwZEGPziy4oIhhq78ymCuTDdKR/DrvOeb1CPJGwADp28ustO/C9NP5sRroSN+OzbG2ssCkaolsjJ55j9dwfdr4zyfM15FqaaZIScqBcZhw5w7pzoEhfenKQOOunGq2lysHB1EzlYCR+PCf6GsxhOt9Pbnxv2bJBJK89oQvp38hYHw5thQz+QQJfDICRsNVnP+pM5WKF6NYseIUK1GCksUKp77H7wMBoyrjLwWx1iIFBT0hnI1NdBnrpzKA4cIAbs42VoYMxt6cTd0GiwlLOqVAU3Y99GJwvv20rDEIr6RgkEqOeIduo5kyE7WE9+E38H9REqMGBpQtnEDo6oYYTFYViS3XcyO7huolvsRE4zuzFwtuJCo1NadxLXARZXZboTfmqnyLivIoaoz97CUs+LEz+mo1tBLCN2OlN4armidjbD+bJQt+pLN+iY/vjfyIH8Zc0RRf5Kfms+ZA5Hn6lM+CA2fAXgmhq2loMFlVZrdcTzbuGope4sM42ncmvRbcSGRVk2nXAllmVpS4+4eYMXYNHpHf0njYStY4NqCk/ONCNH5zG2C+UFVXJdsFjCz42BBZlEiaAkYoq8wMmKLc21OQFkefc7Zn2YwbJe4+h2aMZY1HJN82HsbKNY40UIAi2m8uDcwXqirQZFTACF2FmcEU1Rakgi04+vwssmFKHm6lSY1RqHbgVGGcbzDrmqh+s9kpYGS7L+e1jbMgYFQdf4mgtRYfVm/K4pxEBEbGf37iiuwl8CkJGLKZSSIO08u4Ny5voUCzn3hyboBqC132Tv2Lai2vBAw5RGk099y3smbnr5y9eJngF/+Sv7QeZo0tsO7QjxFD2mOQ+IzMHPR4gpaaYvpTP27cnJXK1g/1ljMjYMQTuqYJJivq4xq4i3ZlPhZZIeXNmeHU6ezPtFs+jJd/6BFHdhMQAkZ2ExXtCQJqBD4VASO/zWFeeNmR7uXYBwviGky5eocVis38mkeUN8NrNWdnpOq/660Jw2+CnjKULz5oGQ3qzJBHUiiOqvzoG8Ri6TSNyAxZ7oxzYTtpnmoprSi8htXiu11qnfEtFbRTTrhUoFIvDnitxzrBg1H1WrM9KfxUfQZajflh20FW2iVWU5G+wWNUPVqnfDKNf9jGwZV2GtUF0uv00oh9fFdtMOc1qm3UY81dPybUSrmiRLrazoC9oryGUeu7XWgQrKBNsZSexwUq0euAF+ttkldIieeFvztHDhzk8OFLF8wAACAASURBVNHfuRCelNVBMdpsFzCy4GP/ky3gc1PASGaw+Bf+uB85wMHDR/n9Qrgy/0UiqIxFYHxEwIi6MBL9ZurbkwxYcNufOSaqncfZKWBkuy/ntY2zIGAk3zKldIEszkkIGOm6+4mTcpDApyZgQBQXRhvQbEsEGC7ijv8s6oj1YZoekKcChsboJEQ/DeDSRR98LvyJy88u3JBYMuO4CwtbV/xoVIb0fRgXPXy5E3afB0/ekFBMi7KV9DC1tKK8exea7s9BAUP6lN1Na+Fk/ie3VzdOlvgzBfwxV5lSrxW+M4PxHVkjG6NN0jT1V3OCEDC+GlOLieYFga9CwHj3J31rtOVgYv4LGWezrQ+5PKKa8qadcH8d5nrj8VcaoTwOZ++xNn44NdofRnlpsc78+sSVbqlW93iHu30NOhxRdVbA5iDPvHqTVgBDdNA+xnRzYJ9adQaVT2jRaacfx4fqKiI5ooPYN6YbDvvuakZtJF6g1WknfseHopvRF6eEMNY2qs3Em+reWIGh58LY2Tx9ZVRT9OMMCBjv3O2p0eGIinkBGw4+86J3WgBlHUvfE/jrGpycVuEcEEVhk4EsXTYRK7/eWDrJM4LmjICRBR/bLdsmkusChpT3gb+yxsmJVc4BRBU2YeDSZUy08qO3pZMi+axC6ck2AeOdux3VOxxVKz1Yl1Uh15mkrxLGslPAILt9Oa9tnBMCRhbnJASMvHhqiz7VCXx6Aga8PNKSyvae/FtnGUE3pmGY0efwV2jiT0fASAY/OpCdg1ow3KMphwOPYpdCrVXpO39+mjeNRZtPcS++ONq61amsU56iMc959PARj18lJraWCVo5FYER68+cuqYsUoYRp8+Jak69SsByVT6w9F0lzkoPASFgpIeSOEcQyCSBr0LAiLnKVOPGrHyggmS67h5Xx+mqIjACl2BqPEu1d59azL5xm+nRkzCw3qyRtFCVxDMl6NFcHGOA9Wa1bIyGCwm4ORvjtKpoySMZwzixwYm5yw5wQ1VkPnExaYdr2EE6JyXslEYTdmIDTnOXceDDk7FzDeNg57IZ3E4ST9DKJtSZekNjcsbLgrg+zTDze3kzIGBEXxyTjLkhCwNuMjsNgJIXZ1lg15MFXm/kYy/afC3XTozHuFgcgYtNMZ6dgwJGFnxsoWnR3BUwJC84u8COngu8kJMq2py1104w3rgYcYGLMTWenSMCRpT3cGo334mqyEgtZt+8zcL6qkQt2SpgkM2+nNc2zgkBI4tzEgJGJh+84rJsI/ApChhv3Wyp2uVXYpv/wpNz/aiYbbP9chv6ZAUM2XtZxC+0qzWE2E3hnHeorGmEmFssb9OY6TdMcFy+iIkD22BQKlmSC8lbLs1tjM3xQdzMKQEj4R7/MzNiVaM97HeokXqiUI3R56dY5brUr5H5bcdfrkdmfWZCwMg6Q9GCIJAqga9CwOA1rt1r0FWZ4BE+yIHhNwNj82XcTyKlZceJ8MO0i/lJMwcGUG9lMFdTTcwlJWKvDdUcLiorLVCkDQcfutM71Wzkcdw7vofrxoPpZaBYzEnf3uLAgvFMXuuptpWiCuN8gllR4RR7rhszuJeBotSq9C23Dixg/OS1eKrtu6gyzofgdZYf7ntP4/cgfeXGAIMuHFCWa4R85uu46zsOvfTsIpG+4bbnPSo2NycxBylkQMCQRuzFppoDF5XbWIrQ5uBD3HtXTF2MiQ9lU3tTfvBMKuGpx8zrASxuICOUCwJGFnysg1Z6knhmVw6MeEI3tcf0B09lSVa9mdcJWNxA7ks5KWBIwjdhofsDqlQ0Oow8H8IWa9V+rOwVMCB7fTnz95FssXFOCBhZ9FshYIiXi7wm8OkJGBIebWtC9ZHXMF4ayPXpRpkX/vMabi72n/sCRgx+C3qzvNwKfh5tmHoJVRmD2JvMMjHnYI9L3F9urkZFyrMDHak95A0zL3ow3Sw1ISA3cmC8x2uYPu0DnQj0HknN9Lyr5aJ9v8auhIDxNVpdzDnXCOSFgBEfshIzw6mqRH/yPJEHiTyf9jYLJZgMLIhByiu3fuh3OcTrxAaSJ7V7n5h34UXi38sPcidkbztKJzxgeyt9RngnZfEEKg3FPWD7h0mS4qN4/18xijxcj5XhBPyUSTYL0XRjEOfGqHJuyLuJ8mfXmms0ntSDRwN0GV76GEG7WqhlhJby/sZqOllN5Xys7IJqTLgUxNy/+qM7vDTHgnbRQq2+lvT9DVZ3smKq4mSqTbhE0BqLtPdCfuBtCTz4yQ6zQS5KXlCdH8/f5n/WaWwjSXiO+/SOfL9OwrQrvsxvkJiTJCP2ig/lf1aGTFABpFDTjQSdG5NMQInCf9carjWeRL+EJZg0XMI95Vws2PvMh0HassQZmRAwqk3gUtAaLIpJiX72mLiy1SlT+GNlVLPgY7Ix59YWktgbzDJpyBIVKCz2PsNnkLZcHMpJAYPYWzjVV69CUgDrvY/wGqSjFKbenxtKrRa7SfodZqWMqsIVstOXi2b+PpIdNv5AwFDcD9ZYFEMa/YzHcWWpXkYWq/5hGdVUc2Bk5d4oS1j4aCsW1UepiVJN+Om5LwPEJ+dce4Z/7R19cgKG5Ck/t6vFwAuWbA8+zfAaYiWZHh/NfQHjFc4tK2Efs4H7F0dQ/SOVQaQvj2Or24snS+7iN1ZXbTpRXBxtSKtbS3lwYQDaqU40hmsz6mL165Cci8CQvVL6/Ihxc1e6e95grXXGS6ynx07inPQTEAJG+lmJMwWBDBPICwEj5spk6lis5qH6aM228ODyyI8+RDQm9/YkPat35NjfSf+rw6gLIWxumkp2zbgg1rQyZdLFePkFBZv/xKOzA6gkTwwp4cGWJtQcnVgfoVhLNvmfZHQtxcbVt15jMP1us8Z4y3Rez5lfxtCglCKzpOSVN4t6OeI/1IOjfQrym70RPZwVWxnkRxEL5pxwYXZLRTnYuKd/smSAA0eN93J+nTmXelal8+kmbPX/gxFJ5TbkF77kUAsd+pxLgOKdcA53o9WV7lTtfJomW/35Y0RSdRNFNy8PtUCnzzkSKE4n53DceqQncUQKbiN9g/eslrRadpOEpD9XGcThC9uwq57yXhjJ62vsGt+HUT/HM+DwebbbVVN9ecqQvaREHrfHqIezYouDAiAWc07gMrsllRQA+XPJAByOGrP3/DoaXe9PjbYHVXkz0KL70SCO9NQm4f5BRrbty161RXupnid4cFRVnky2vaFW852qaJdiHTl835Ue+dwZYTOXyoe8mW8azSEbbfqclypHZbIiGL8piWXysuBjRF9ktL41srxviqMsA86E81OrRMEoPpjlDY2YrqxvWoDvDkfiaZfutLeKZlPIeaDV/ShBR3qinXCfgyPb0lcTFCceHEUeQSDTWS6ORt96C6phDuBM+E+ohrmchkbTVWVYC3zH4UhPFMNM4P6WVhiN9kbxK4TCzTYReGa0osJM/D12dK6P45/RKocsaYvbw+N0SjXnTAq+m/y/stOX89LGHyTcLEbHw/dx7ZEP9xE2zK18CO/5phTjLSd7Vqej6uaIzqgLhGxuSop3xyzMSRK+AXPdcahS5jRm91NfHHQ+lgE/HTYTpwgC6SSQuwKGlHd3XPn59zBKWnSn13c1kyWXlvLWayJm3+2k+trLuI03zsQHhHRO/As7LW8EDG16eZbFbp8PPw3UTTkKQxLJH2Ms6by7PGsDzier2BHHLad6mB/qi98tJ+qm9GokecPl/w2g6+Q/eJGTOTBk/iB5xvEBDbDzbs0+71300/3IvuWE51z4+TDPmo2gVy3VNs4vzK3ydDpCwMhT/KLzL51ArgsY8U/5bYwF3+9UyxEhg1zQDKezJ5ndrHw69u5JeOPjhGXTxYSoGcjY6SqX5pmn/JIuWx89PIRjiz7sC5evnNgUeIbRspVTXCArm9Zlqp8U8ukz/Jgnm211VOOQvuPywg58N88XRWxD4lGwAsbNrNAv+Bi/SyFoDTvOnyvbUKGA7DnyK46WtuzWUGmgUEUDjMvHci/gIQXbr8P72DhMir3lj+5V6ewSRaEGEzlybDHf11Q8UCQRzvSr14vDr8Bwqi9Xlzch4Q+ZgOFCVKEGTDxyjMXf11RsJZFE4NyvHr0UJ+N7dTlNUq2Wkg7Plr7Db6MD3X50UeUAKWHG0PlOTHToSJ3Ssk8WUqLCffj9540sXX6YgAJNmXHkKAvaV1KzYybsJXnGr46W2H4IEAPj8sTeC+Bhwfas8z7GOJNiSB7toa3BEM5qGKg8JubliAx4SbXGRfDzVvO5b63o1cGEbss30a96QSQR++lUqz+nknagyKKCKuqh8+4RxUec4fIaG0q8PMWPjdqz+bGKXelexwg82B3txK83mfMxKdF3NtCmwXh81QJ96i/15+L0evItQJKII/QytpeX5ks69OfexH9+fYXt03tIHrGnrQFDNEFR3sSccpEBvKzWmCJ+3mo5X77FqlcHTLotZ1OfcoRsaEOD8b6ohlmfpf4XmV5PPkoijvTC2N5FTUjSZ+5Nf+Yn5bmIvcPqdo2Y7J0EujCmQxczoUVR/HcvZOP1fPz3NlKt/UIYD1zAzJEO2FlWTMe9IRUQ2ebLmb2PZIONJRHs71SL/ppOip7OOx4VH8GZy2uw0cqP5I0PTpZNWax5c+TqpXmYp3I/yJzfSnh6sDt1+v6OUkemAg7uwexsVzqDuXfS68DiPEFAk0CuChjSZ+xtqoPDJcUYqrSfxfoNM7GtJYs0jOPhr9PoMfgApacc59B0a8p+5Ku+sKMmgbwRMHToc1cXrcjX1B21kPnTBtFMJ2nRL+V98O+snT2NhceeYLXchxNT63+wJTcuZAMdzCbxfMAeDi/tTV2tRKNL3hHquZ+1TnPZ9bAxI5vfYfP5duzd0x/d8rUwNdHRFL8k77h/4xaPo2UfSKLwnd6DhUUWcXR+I40+8xUoQbX6ptQombJzSd9fZcX3bZlxvjy2c1azdGwHDLSSooASePf4Dr4nD7J93XpcgqozwesSa5qJaI2c+D0KASMnqIo2BYFEArknYMRwc0lnOs3zJEJtkZbcEIW1rZnueor5KZVDlZ8cR+CqFphNSSYmJDZUonozxhw4wTKrlN/UE154s2HSjzj9cpP3ZRvQqZ0R0oATnLz1Fi2zISzauIKRTcp+WFJK+p7b+6YxYsoWfNVyQ8i7LWfBiFW7WDXAmBJqHx7jn55kycjRLHR7gOqbveyCiliP28C+Fb1QCOQyAaMGtjfqY1PuAZdvx1HNvAH6Zf4h6KwXIdEVaDl9O7vndUMW/PD2j+7UsL1BfZtyPLh8m7hq5jTQL8M/QWfxCommQsvpbN89j26pREpkzPmlRIedYL3TPNYc8OMvtYsLltCiWPxb/pZ9Ti9eB9sfZzBzfG/My6uHzGbBXvFPOblkJKMXuvFAEyAVrcexYd8Keim/MMQRtmsgrYcd0YiUKajblVnrNzDV1If+Jn3UBIDK2K7/jT1jzFAE0cQRtmcw7YYe4r5y609xTB134bLBngp3nGjaeAE3leEoKhDFW2zj9mlH5Z7TjPmYhGeHbDHu46oWbaJqW7uvO7ec7tLTdCzKNb/yz4XQtdvHuQN9qJqBF+W4sF0MbD2MI+riWkFdus5az4appvj0N6GPmlJS2XY9v+3szt3BdenjqhZVpByHNn3db+F0tyemY72VuTVUw9TFbt85DvepKv8v6Wtf1gzrw1SXhxoVdMq3nM2eeUWZajNbUc64uA5GdU0w0q9NvU4TmG6n9/F9ymk6dlZ9WdVBXtk4LmwPg9sN5ZDKSSlu6sgulw3Y1yhMXOAqWphNwVdDyFPeHGk25gAnllmlKPJmbE6x+C9pw3ezLqiJVUl8qmC75zxHBqc3kVyahhMnCAKpEshVAYN4wn8ZSqsBvyD7DqI4tKjdUI/8kU+Q6Hdn4vw5DG2miLQUR/oJ5L6A8Z5zjo2YXHEfh61OMXncIn4N+5ciZapSvWIRop7eJ+JvKUUMbJm+dClTuhlQPMXAsgSenZxL/6FLOfusJDq1qlEmfxSRjx7yMrYclo4LWb1oIKV2mmM8M0gBpHgbfg51p79apFqM32zMzRerJZJPjV1+TBf5c2mWSerPw7iH/LF8IlOWHSfoHyhcrgY1yyQQef8Jb2XvMCX0+M5uFNPnjKJdjcRtvuk3lTgznQSEgJFOUOI0QSAzBHJPwMjM6HLumvhXdzh/9gohT/8GrcoYWbSkmVGZtL/wJrwh+PwZfIOe8nf+0lTRb0QLmzqUSXWbqyxC4RJnzt/i0Zv/+FanFg2aN6d+BfXXm3genjrOXaPutK5WmIQ3oVy+6EfQg9cU0KmDWRMLTHSKKb9oxj88xfG7RnRvXY3CCW8IvXwRv6AHvC6gQx2zJlgkV/azCaM05inXPU7h7R/Os8gX/J2vDFV19aitb0xjGwtqqqs32dSnrBlpVDiXzpzn1qM3/PetDrUaNKd5/QopvCBKiXl4mdOefjyKKUGV+s1pa1lTKSrFRfjym6sfb7TqYGVjhXGloh98JY57fgufSwE8jS+FrpkNFnolM10fPdM+lo3sUmtKGvOQy6c98XsUQ4kq9Wne1lJlv7gIfH9zxe+NFnWsbLAyrkTRbN8RkMCbQE9OXgjixb8lqWHemraNqlL07wBOn/8LHVMzjKtmnn1aCLPLl/PExnHPueVziYCn8ZTSNcPGQo9UPsalhSHFv+fJnDI1UnGRIAC5K2AoiCe8CeaCxyWCn74mrrAW5SvrY96sCfqlRb6LzPpk7gsYyUYqjebR1dOc9g3h6dv/KFPDACNjUxo11CV5UZEU5xj7lCtnznE96B7P40ugrdeAFu1tMEiKyMgsmKxcF/ecmx6nuBDwiJexhSlXuRq6xk2waVQzW58ZWRnil3ytEDC+ZOuKueU5ga9VwMhz8GIAgoAgIAgIAoKAIJAlAnkhYGRpwOLiFAnkuYAh7CIIZDMBIWBkM1DRnCCgTkAIGMIfBAFBQBAQBAQBQeBzJCAEjM/Rah+OWQgYX4YdxSxUBISAIbxBEMhBAkLAyEG4omlBQBAQBAQBQUAQyDECQsDIMbS52rAQMHIVt+gsFwgIASMXIIsuvl4CQsD4em0vZi4ICAKCgCAgCHzOBISA8TlbTzV2IWB8GXYUs1AREAKG8AZBIAcJCAEjB+GKpgUBQUAQEAQEAUEgxwgIASPH0OZqw0LAyFXc/2fvrOOqvP4A/Ng9ayazQAUEEURU7G6drTNnd3fMbuec3Z0YqNMZU1FsEX6IKCVhgYJTYQKDO+7197k0iooo9xLf9z/lPfV8z728PO853yONaYCACAwNQJYmMi4BERgZN/YyciEgBISAEBACaZmACIy0HL24vovASB9xlFHEERCBIbNBCKQgAREYKQhXqhYCQkAICAEhIARSjIAIjBRDq9GKRWBoFLc0pgECIjA0AFmayLgERGBk3NjLyIWAEBACQkAIpGUCIjDScvTi+i4CI33EUUYRR0AEhswGIZCCBJo2bcqFCxfo1KkTuXLlSsGWpGohIASEgBAQAkJACHw7An5+ftjY2FCjRg0qVKjw7SqWmjRKwNraOvIZtGXLlhptVxoTAilF4NmzZ1y+fJmpU6eyePHiZDWT6d27d+++pKRSqcTIyIhGjRqxfv36Lykq9wqBNEWgWrVqODg4pKk+S2eFgBAQAkJACAgBISAEhIAQEAKpmcDgwYPZtGlTsrr4xQIjIiKCbNmy0b17dw4cOJCsRqWQEEgLBEaMGBEp6R49ekTx4sXTQpelj0JACAgBISAEhIAQ4Pz587Rt25Z169YxYMAAIZJGCZQvXz7yGfTatWtpdATSbSGQkMCZM2fo0KED27Zto3///snCIwIjWdikUEYgIDkwMkKUZYxCQAgIASEgBNIfAcmBkT5iKjkw0kccZRRxBCQHhswGIZCCBERgpCBcqVoICAEhIASEgBBIMQIiMFIMrUYrFoGhUdzSmAYIiMDQAGRpIuMS0KbAUL5x5NDG3Zy77cTDV1n4vrQhNZq2o33belQq8DeHR83m38kb6FM2a4IARTw/xdQeI9juZcCko0eYZpEvDQZQSZDXDc7+cYrTZ//CPv9crh1qR8E0OBLpshAQAkJACAgBbRBIVQIjzJfbp//k8h1H7nv/Q9YCxTHrN5ORNQuSWRtw0lCbIjDSULCkq0kiIAIjSZjkJiGQPALaERgKHltPpceAldwIzE75Rh1pZFSQEE8Hbl6zw/ttVgqXyMWr5/kYctWdjXXyJhic/766lOx1DRVQfNAVHm6uS8I7ksdCU6WUARdZOHYBVn9dxuVVVKtZGx7mhU1nCmuqE9KOEBACQkAICIE0TiBVCIywx5z+dSLTfj3CParRb8ZMxg9sjXHBhC9f0jjqFO1+ehIYqpDH2Nt5ElbYhFomRZBZkKJTJ9VWLgIj1YZGOpYeCGhDYITYz8Ky+nyc3+nws/VttnTQif2CVwU5smXkT4zY646SHDS39uNsh0IJUCu8dzOgzQis3lRlwv5jLGxYKE2+3VD5H6adXlf+DBGBkR4+SzIGISAEhIAQ0CwBbQuMULcdDP1xEHs8lJTqvIYjm4ZRvVAWzUJIB62lJ4ER7rIQU6OZeDez5vm5DiR8gv14sEKc1jF+7ll8FfEOzsxlypStC6ib/1sEOYKnJ2YzZfs9/lG+I1Mec6Ztm0uttPQG8Ftg0FAdIjA0BFqayZgENC8wXnLsR106/hFMltrbeXylHzrvr61UveHKpJrU/80D09Xe3BlVLlGDrV6BkaaXZYbaM9nIguWPRGBkzE+fjFoICAEhIAS+hoD2BIaKN7eW0rnFdGyCMlFp7Blsfm1OMXEXyQqn5gSGgqfntrPn1gviPEEmshYwpuPADlTKG/dUGeF/jT07bXjyr4oYpZApSz4qtOpPD/OPb/hNrsAI89jPghXneRYe1Zry75scPFuYHX436FU0WVjfK6QkwHYVC3c78+r5VQ5e0GH/c1u6ytLfbwH3gzpEYKQIVqlUCEQR0LjACLnOCP06rPeFXK2O8ezP9onb6RAHZltYsrP5VVxX1iB3egxYmCPTjaqy2FsERnoMr4xJCAgBISAEUpaAtgRGiOMimtScwS0FFGi3E8fDfSmbPWXHmp5r15zACOTqzO4MWXcO17c6VDL+nmxkImuh6kzasY5uZeI2fIQ4LqX3MCu8w1TwLgy/e+680rGgx+w97Bmk/9FwKLw207n1Ep7V28KlzY1J7uKJkJuj0G/gwJKn30pgxHU5+OpgKjZz5/dnIjBS6nMlAiOlyEq9QkAbAiPoAj3LNWX/GyD/j+x1PkLPUontEFTydHtT6pwaj5N1Gwqkx2iJwEiPUZUxCQEhIASEgIYIaEVgBF1jvHldVnoBeVuw4/5Jfo73h6+Ghp6umtGcwFBjU+CyyBSzPT1xdJpBpaSIp5AbjDRsycPffTjXMambQr4uRCIwvo6ftkuLwNB2BKT9dE1A4yswFC4sMjVihmsU1jwNl2BjPYnqBT7cDKIMuMyWUwXp1b9KIkk6lQR5XOGSb3laNSxF4r9/lLx95MiNW/a4vMyFrqk5FlUNKZnnU2s8lQS6X+bsg+K06WhEXiJ47XyO4xddCSlkiGWTxlQrmfPjc0IZiPuNqzi4euEXXpAKptWobm5IidyJbHZJksBQ8dbHjqu37uETkh+9yqZUrVKOXP+EkqNogY+MO11PWRmcEBACQkAICIFIApoXGOG4LLHEeJpj5LaC0uNu4vJbTfJIPL6KgGYFBrw82JDSo8vwp9dOGiXlILtXR2lWbhz651xZY6mZaIvA+KoppfXCIjC0HgLpQHomoHGBgQL3lXUxGm+HMhpsFsP+bN6/gr6mBfjc9tFwfwdO7d3Fnn0HOeH4koI9zuOzr8kHS/RUQc7smdqfcVZKmvVtRanA2xzbewGviLzo1ahLdVMDShfMQabsZek4bgCGARfYt+sAh44cx8bjH6i2hSe2TbGf3okeqxwIi5kE2c0Yc/gUv7Yr+V5ejnAeHZ3OgAnb8dTtQJ/2dSgd5sDeZeu5ElqVkQf+YOWPcclKI6v7nMBQPMF6yk+MPp6HLmN6Y1kkmAcnV7PUygNMFuJ4ZyqGSXlzkJ4nsIxNCAgBISAEMiwBjQuMt7YMrtiALS/UyCsy554TE3Lf5NT5O7j5hlOoohkW1S0x1y8sLxi+YFZqWmAE2w6kfHN3fn18lV7FYjoaiuOCdvTY5UeZIYc4PtGYmNdVCvdlVDU9yFCXO4ws9+GTquK1Fy5er+Ll1YDM35XH1KBQsk8h+SqBoQzCw/YExy844BUQTp4Supg07kKXeuXIkxlkC8kXTM5k3ioCI5ngpJgQSAoBzQsMIPQBazrVZfRZ9T6SmOt76o1bxfq53THKl3hqTtWrK6xcYIWb51m2nfKOfPuRqMAI92B9G3NGXPie8TecWWGpTrGs4tXF8dRqsgoPdZM5DahbS4fsuSszfttSzL1PY+N4kWVj1nL3P6DCAIaXuYHjD93p3646RV/Z8Puk5VwKBAr14PTDfbSMXUWo4uXpwVi03sbjcpO5c38p1aKTdgRdHkKlhpvxy9OSvR4n6Vky3i++TwoMBe5rmmE6+jEjb91neY1o4696w8VhlWl+qR8O9+ZT5ROLQZISf7lHCAgBISAEhEBaJaBpgfHWdiAVGmzDXw0sd3X6tFXx51EnwrL9R8i/cRR1Ws5n365p1C/yudcyaZX8t+23pgWGwm0pVU2209nhHnMq54gaTLgzc0zMWBaYBUWxhTywn4h+9EsitfCo2P4lm7xP0PaD/J2vON5ejw4nghJCsdyD/41eJDf/ZvIEhoqgu5sZ03cCu+6FklvHGDOD7wl7dI+7Xq/JYTaUrQdX0MZ/LPqSA+PbTuL3ahOBkaJ4pfKMTkArAkMNPdSVbQPbMOhAlIiIvUo0YeqadczsUDHSEid6vbKm1Q+dOBOWDejALAAAIABJREFUuMB4dbIL5dsdIVBnONfc11E7ZrWf0o89zXTpYxMOBbpx2vsgLeP/IlL5srXGDwyyV7dagX57TrG2V8XoBKJK/Pa0RK/PecIoSI/zPuxrEpOa6RVHm5Wk83kFlB7PbdcVVI/JOvrqMI1LdMXmv1y0OeHLyXbxGvyUwFC4ssSsEtNcLdnpe42+JeJgKJ9so0V7NxZeWx7XTkafyDJ+ISAEhIAQyHAENCswwrk/rwqVZ7tHcS7SjJnrVzC+gzEFs0QQ6HWDQ4tHMHLbfdTvQbKaz8PO9hfMNLPjIE3HXtMCA/WzWamhFDvhzf6mUc9yEZ4rsTDZSuvlhmwY78fSh1cZWDpKQAUcqI/ujOpcur8ci0SzyquIUESgPh0PQrk9zpgmjkt4qlGBoeLt7Xk0rjcXN9NRbNq1mG4GeWJP64vwv8Lvw/sy3caAJb8XZ/lQb1ZJEs8U+9yIwEgxtFKxENDCKSQJoIfidXwxI0Yu4Jxvwmjo9tjGqS39MUzsF8VbG/rqNmb334kJjLfY9NWlsfqHFWfhdG8uJtFyXb0K48WBZpTpcREFFZjldI+5JvGXMLzCqn5Rul9RQfmZ3HVOuMIh3HkuJiZzIldwWGzz5Vb/ktG/GEJxWtiMujNv8n2fw1zf3pESMS9d3pyk3Q/tOBkKFlufcWuATtzRr58SGKF3mGxUneWPMlFp/DkuLWtK0Zg6lX4cnXkQ3V/GY5Yuj2eRT6YQEAJCQAgIgc8T0KzACOTPjqVocywYyEd7ay+OdiiS8Dh3pR9WXY3obq1erpmNups8sBlcNtnbCD5PIH3coXGBEXyVIRUb47TwETf6qZ/llDzZWo9KS+pje6kqsyr9jHKbN6e7FiUz4dyfa4LFqYl43B5EqY+9XIsNRQg3R+nTwEHDAiPoCiOrNOSQxS7s9vVK/FQcVRA35zam2VJnglU1sZJjVFPsAyQCI8XQSsVCQNsCIyoCqmAXrH4ZzIjfrxN/U0n+hov5y3ryhwk+317iZ91G7EpUYLzhROuStD8dBkX6cclrOw3iJWgKvzebylXm8ZDSjL/tyorYpRLqnrziUP2idPuIwIjwWYOF7mjuAmZrfbgzomyCnB0RoeFkzp0j7mFGEYD9wVn07LspUnoYL3fHcWLFuAeZT24hCeT8zxVptutlJKNSrWezbs1k2pYTYyGfWyEgBISAEBACagKaFRgvOVivOD9dVb9nN2a5uyMTK354ilqY0yxMTOfzUN1B87V43x5BImkTJIDxCGhcYER4sKKqMRva3ub+QjNyqvw52KIik8qfxm1NWawa6DGh5DF8rFpSgCAu9KxA9/9243moRRJOxdOGwFDyZHtjDCbkZ4eLNd1i36IlMs1CHZlpVpWFnvWwCpBjVFPqgygCI6XISr1CQBvHqH6UupLXdpsY3Wsk+x7GbSop2f8M97a0oHB84/1JgRGK/WQjLJY/AvSZ6+zELOPYJRgoXBdjWmk6rtnqs/ORDX1Lxq/46wRGzNAU/rc5tH49+6+9oVRtXRyWrMLhvyiB4TCxYlxir88k8Yx4epj+tbuy52l0zZnK0OaXNaya0hZd8Rjy+RUCQkAICIEMTkCzAuM1R5sWp/MF9QYRc9Y/us2wMonkuAi5wSj92qxVryzN34Uzjw/RImbHaQaP18eGr3GBwWusm5diQL4j+BxpSYHXJ+lYYSC5D3qwt2kePFdWo9KvNbFx30id3H7sqFWeRU1v4jy/Smxiz4+HUgsCQy1gmuky4vujeB38nGRR4LbMHMNphURgpODnUQRGCsKVqoWA1nJgfAR9xPOTjG7wIxs8oiVGJgtWP7zBKL14bzk+KTBA4b6aJlXGcDUcivU+jtOOHykW+Yyh5PmBtpTvcYbv+p7i3vbWFEmwFPDrBIbqrTO7Jw9h5gkVbRduZFEfUwr+E7eF5EsFhrrHiqd/MLNnP5ZffR1LLLNeV1bu28CIGoU+e2qLzHAhIASEgBAQAumVgGYFxltsftalsXr5J0Ysdfsfk2OyPMYHrM6nVfMHBt0BsjTAyv8SXQun1wh8m3FpXmCEcH2EPg1vz8LLbjAFbPtRseNrNnieoH1hiFyta76Pznb3WWT4gGlGdbky25urfYon3DKU6PC1IDDCnZlrUg3roS44jNP77JaloHPdKdv2OZtkC8m3mcCJ1CICI8XQSsVCQMNbSJS+HOg/mbezdjBY7+Pnf0Y82k4rowGcD1VHKCctj/lyun3skR/wGYGhFhUBF+fS/af5XHqZjcoDf2PRoPoUeWbN7OEreNx4GVabhmKiPpwkwZV8gRFyby192o7C+k1zNtqfYEjF6FUf8XJgJEdgRHZP+Zo726YyYsoW7qi31aqv7DWYf+siMyU7mHyMhYAQEAJCIIMS0KzAUPJkcy3KDLEDSjDkqgcb63zwIBG1HbVhMbpdVkLeDpx6ak3rAhk0QEkctuYFRgReq6phuLIp113moJxuRLN7C3G/0JPInOkhNxltUI/Lo+9jP8iT7rr9yXvYk92N4+1J/ujYtCAwFC4sMjXjQL97OEzS/+wRvoFnulD2xwA2i8BI4gz98ttEYHw5MykhBJJMQLMrMAI53VGPgfn382Bbcwp+NBGSP3vrlKD3dfUqjOw0Pfqcvzp+icBQD1+Bz+5eNF38llrV8xMcpKRgeTPq/vgzPeqW/MiXezIFRqg9M6pZsMgVDBY84O6MSsRuWkmuwIh4wfVzLzFuWZn80ZyUgU7sGteVQTs9IjNd5251CJ+TXSj62YRSSZ4OcqMQEAJCQAgIgTRDQLMCI+rNvEmVeXiQieqbHnFjcOlEVkK+YLdlCfreUu9knYez0y/E28maZthqsqOaFxjw+ngrSvfJzsGH87hTz5Jz41y4PrRMdDyDuNBbj9aei3HbH0GXSqv40d6JX4zitiR/nI8WBAavON5Ol77sxPOPDhT5ZPCiT9OZW0y2kKTgJBeBkYJwpWohoFmBEY7zXBNM5uRg9p0bzKmW2JsLdUwCONCgJD1slUBFZt+Ld063+sefXYERjvfugfx0og47dg+hUpKPMEuewAi5NRZDy1WoU1VU3+bLzdjTSYA3x2lVskPkka/Gy9wSmvFPnkJiz/SWq6l9fDet4x/1qnzJ2eFmtNzsCxWiT1mJf5CKTGkhIASEgBAQAhmEgKYFBgo3llc3ZLIT5GiyF59z0W/s4/MOtWeKsQXLfKDcJDvuL7OIPo49gwQlGcPUhsAIuTkGg/rXmHi2Gzva7KWnoz2T4m0JenWsHeV6h7PGyoBZ3e6x1PsS3YsmZXDaEBgq/I90QL/PGxbft2GY7ofJZWN7HmTLcKMGbHguSTyTEs3k3iMCI7nkpJwQSAIBzQoMeHW4KSW6XuA/nd4csdtOp5Iffskqn+6lvVFvTr2F7HXW8ODiSMrH33ESeJauZVtyOAjydfyTJ0dbxcsKrSLQdhzVG6znuyXXOT2mGkVzJnWJQgD7ahen1413iR6jqnBbipnhVFwA01Ve3BmtG7nP8K1NX3Qb70a9K/a7dgdxs+4WfYxqGJ67+2DZ93DkzyrOvse9OZXjVmeE3mFSper8+hiy1D+I/+VuxG6TDbVnsmk7Hi27y8H26mO84q7IpX+tjhDacDePL/SOWu4olxAQAkJACAiBDEZA4wIDJf4n+lK5/T5eYsJC59tMN074FkHhugTzStO4n7sJW+6fYWC5T/wxmcHi9bHhakNgKH3WYqG/hAoDi/LnxTZcd5pHlXihVPntppHeGHINNubGYQNOemyh3sfeuyUYmDYEBhDqxLzaFizLN59LJydhEbN8N37fFE84MqQB/c8EE/LakAOyhSTFPoEiMFIMrVQsBDScA0P9/Wo3AcMav/FEDb9Ua2avX8PUNuViszqHPT7Not5dmX81BL7/kc3XrRgUk08iOmAKjxXU0J8YeZwpZit5aDeW8rHPB6HYTaxEjRWPY8ObLV9hCn+Xl7x585Inb17yFy1LpWpN6TWiL7WLxXuwCHNkhnFVFnkReQTrxYfbaRQvc/jrU13Ra3sYdRoKnZHXcV9TC/XiDtWLQ3TU78aJf9RNZkO/wzA6VVDgdvUyz8o1ouCZ9ZxTnw9bphNT+5Tk71y92DKtOkq/fbQq34u//lXbjTk435sdt8xULTCMLFiuHMCxm+tprxNjcIK5PbkKNX/NzbTrN1hkmZT9mDLThYAQEAJCQAikPwKaFxjqvFQBnBldl1brPchSZQp/nV9IoyLRp5GE3Gdt59qMOpuXbntvsLtnmc/mI0h/UfnyEWlDYPDmD9qW/pFziiyUGHoNl1U1I5/pYq8Ib9bUqMgYDxXvyi7FzWESH+ZsjeCN5/+47/tv5NbeqCsM19U9Gek2Auv1jYh7jMxEtoJ6mBrrkPu9F08Rbzz5331f/o2rhDDX1fQc6cYI6/UJnkUzZSuInqkxOu9XAoR7bKFbncGcyNmOhZt/Y0RTPfKrp6YqHP//HWTu0JFsedONPctg/E93GGq9moZFimFgZkCRj6em+/KASglEYMgkEAIpSEDTKzBUfjupU2EquXt05ocX9lyxtccvRxkMDUqT+x8f7t97zD/kxaz/UtYuHkytonGCQfH4D5Yv38/Z41ZcUx9PFnllpnTDn+jUaTSzhlWnQGaI8DvD/AGDmHc29qbECeZryKrbpxltmI0XF5YxfeE6dlyOK5NPvyEdBixk1aiinJ07lSVrj+AUHFNVcer0Gc7URdNorQNPDg2nVa8tPFCfrqbuVfHajPx9O4u7FOX28Co02hSpbMhpMZmje9rhvXE91setuPRIvU0m6tKp050OrXsxeWJrSinsmWrRir1B//FGoUfLrq2oXi4nL+8cZe/NQvRbtYXZ7cvGreZIwTkiVQsBISAEhIAQSI0EtCIw1CCUAVxdNZZhvxzgQU5zOv3UDMMcz7E/a41tWH0mr1nH9FalRF4kcdJoRWCE3ma8YU1WPinCzxe92NHo/RdC0bkiZruTvekR/P7qFLdKNmZcwdcZbVKHNT5JHGiOumx0tWFIglU5wVwfbUKdpFdC3Y2uXBlSLtFGwx+fZMGwESw885R3fMcPFb5H8dibAEU29NrPZ8fmiZi5DaNCvS28iKyhBH3Pu7KziZz1m8QoJuk2ERhJwiQ3CYHkEdC0wEDxBJuzAVRpXY3CaiusfIu33RXuuD/FPzg7JQ2rUNXMmLKFciThqKqPjDnMg90jhnK+1jJm1szE3/7+BAQEEBDwkoCA5/g+ecLTp49wvu7A342t8PmzK8W+wTYMtUF3sPcg/Ica1DQsHPfgEvGK+1dv8jyfCZZmpcmbyLHxH45EQdDrCPIVyk1mRRC+nm64eQWQuZQJVY3LkF9WpCZvwkspISAEhIAQSDcEtCYwYgiGv8DRxgZ7T3/+zf49ZU3r09iiNHm+wTNFuglSEgaiFYGRhH6l3VuUBLrbcvqCPZ4v/yNvyfJUbdSKeuXzJf/ZOu3C0ErPRWBoBbs0mlEIaFxgpDBY1ZubLO30Ixt1d2K/uRVFPvEQEeo4m9oDs7H3xkySlFg6hfsu1QsBISAEhIAQEAJJJ6B1gZH0rsqdnyAgAkOmR3ojIAIjvUVUxpOqCKQvgRHIxYGVaLJNQe8LPp89rzvk1iSar63HH3vbEu+Q1lQVH+mMEBACQkAICAEhkDgBERjpY2aIwEgfcZRRxBEQgSGzQQikIIF0JTDiHUtapNNWbHcPwDB3YvCUvL61mmFT7tJm5xZ6l5PMRSk4xaRqISAEhIAQEAIpQkAERopg1XilIjA0jlwaTGECIjBSGLBUn7EJpCuBQRBXx9eg3kr3qKAWr0b79i2oYaBDsQLZ+PfVC1488+TOhdPcDG/AAqutDDeV/YAZ+xMgoxcCQkAICIG0SkAERlqNXMJ+i8BIH3GUUcQREIEhs0EIpCCB9CUwojKDX/ltLOOXHcDh7w/B5dZtSM/hE5kytAV6kmUrBWeWVC0EhIAQEAJCIGUJiMBIWb6aql0EhqZISzuaIiACQ1OkpZ0MSSDdCYyYKEYE4ungwAPvxzz/JxPfFS2FfjVLzErlkQzMGXKmy6CFgBAQAkIgvREQgZE+IioCI33EUUYhKzBkDggBjRBItwJDI/SkESEgBISAEBACQkBbBERgaIv8t21XBMa35Sm1aZ+ArMDQfgykB+mYQK9evdi3bx+HDx+mUCE5iyMdh1qGJgSEgBAQAkIgXRGwt7dnypQpjB8/ntatW6ersWWkwXTv3p3ChQuzbt26jDRsGWs6JnDr1i1mzJjB77//zpgxY5I10kzv3r179yUllUoljRo1onr16ixfvvxLisq9QiBNEVDP8Tt37qSpPktnhYAQEAJCQAgIASEgBISAEBACqZnA0KFD2bBhQ7K6+MUCIyIigmzZsqE2ggcOHEhWo1JICKQFAp06dcLa2polS5aQP3/+tNBl6aMQEAJCQAgIASEgBHBxcWHNmjX07NmTOnXqCJE0SmD69Ol89913TJ06NY2OQLotBBIScHZ2Zv369SxatIhp06YlC48IjGRhk0IZgYDkwMgIUZYxCgEhIASEgBBIfwQkB0b6iKnkwEgfcZRRxBGQHBgyG4RAChIQgZGCcKVqISAEhIAQEAJCIMUIpGqBoYxAmSUrWVJs9OmnYhEY6SeWMpIoAiIwZCYIgRQkoEmBEe7zJ/vP+/JfcseTpRBV23egWv4ATk3twYjtXhhMOsqRaRbkS26dUk4ICAEhIASEgBBIkwS0KzDC8D59kAvPFB+wU4UHcPfSM1pvXE/bopnTJFtNdloEhiZpS1uaICACQxOUpY0MS0BzAkPF8x2WlOxvl5B1tlzkyZEZRXBInNjIkou8uTLxX2go4ar4t5dizE1Xfi93nLole3FN/bPig7jycDN182bYEMrAhYAQEAJCQAhkSALaFBhKv320qdCLs6GJoy85xBa3jfXkBUsSZmZ6EhiqkMfY23kSVtiEWiZFyJqE8cst6Y+ACIz0F1MZUSoioDmBocRnrQW6oxz5vulUfps3ii7VS5Iz8sVEEOe6l6WFVWAkGbO1PtwZUTZq2WVEIG5/7WDplCnsvF+IAZc92WoZwO4BbRhh9YaqE/ZzbGFDCskLjlQ0q6QrQkAICAEhIARSnoD2BEY4zvOqYjLbJfFB5qrBMntbJlXKkfIQ0kEL6UlghLssxNRoJt7NrHl+rgOFkhifEKd1jJ97Fl9FvIMzc5kyZesC6n6THPsRPD0xmynb7/GP8h2Z8pgzbdtcaskLwCRG6MtuE4HxZbzkbiHwRQQ0JzAUuC0xw3hVLf5y3UKjAvG7+QmBEX2bwnMN9Y3nUO6kN/ubRn+Tq1dgiLj4onjLzUJACAgBISAE0gsBrQmMN+foa9iJR3OduTiknLxl/8oJpTmBoeDpue3sufWCOE+QiawFjOk4sAOV8sY9VEb4X2PPThue/KsiRilkypKPCq3608O84EdHnFyBEeaxnwUrzvMsPKo15d83OXi2MDv8btCr6FcCjqqRANtVLNztzKvnVzl4QYf9z23pWvhb1C11vE9ABIbMCSGQggQ0JzDCcPrFnI4vN+K0sS4Jhe/nBQbKJ2yuX4vTU5w53vbjvzhSEJVULQSEgBAQAkJACKQiAtoRGBH4bGqEyXxDTj7YRINv8nY8FUHVQlc0JzACuTqzO0PWncP1rQ6VjL8nG5nIWqg6k3aso1uZuA0fIY5L6T3MCu8wFbwLw++eO690LOgxew97Bul/lJLCazOdWy/hWb0tXNrcmOROj5Cbo9Bv4MCSp99KYMR1OfjqYCo2c+f3ZyIwUmq6i8BIKbJSrxAANCcwFHjvn8+x8lOYUP399WpJEBhE8PjwPA6XmczED8pLKIWAEBACQkAICIGMRkArAiP0DpMrV2dN4ZH8Or0nrRtbUDafnDXyNXNPcwJD3UsFLotMMdvTE0enGVTKnoSeh9xgpGFLHv7uw7mOSd0UkoR6P3GLCIyv46ft0iIwtB0BaT9dE9CcwPgUxqQIjA/LK4M8uHLJl/KtGlLqg19AKkKf2nHuxn/U7FSXEllBGeiGzYm/cAzITAmzFnRoVJ641YJKgjyucOayE8/+K0qVek2oX7koH/+9piLM3x0HO3vuegZTyLg6tWqaUuZjDzGqMJ7eOs3d71vQtmJuwp9e5ehxO96UbEKP9lUoGPPso3qLj91Vbt3zISS/HpVNq1KlXC7+Cc1B0QJJ+S2brqerDE4ICAEhIASEQCwBzQsMFQHWnanY6RhBsb3IgY5ZfZq27cfYcV2oUkBkxpdOUc0KDHh5sCGlR5fhT6+dNErKMXavjtKs3Dj0z7myxjLPlw4vWfeLwEgWtlRTSARGqgmFdCQ9EkhzAiPcH4dTe9m1Zx8HTzjysmAPzvvso0n0Gr2wp1c5tGsfh44e4/TdAN7pjOSG2yLyWU/m52EbcYiXLVznp31c39mDEn+fZ9mwwcz+4xFxh54UoNmvFzgyzpx87+XZUL29z8HZo5l17CXFK5Qg84t7XHX2B3RoPmcPu2c2pGjk84uKYC9brHZuZ9eeQ1x9rKDWvuccLbiUZj/+jnPkebJ5aHPYm5Odi6J4Ys2Un0ZzPE8XxvS2pEjwA06uXoqVB5gsdOTOVMNPCJX0ODtlTEJACAgBISAEPk5A4wJD9Zz9LXTpeT4s8U7ls2TKwSMsaFVS8mJ8wcTVtMAIth1I+ebu/Pr4Kr2KxXQ0FMcF7eixy48yQw5xfKIxOaN/pHBfRlXTgwx1ucPIch8KKsVrL1y8XsXLqwGZvyuPqUGhZM+DrxIYyiA8bE9w/IIDXgHh5Cmhi0njLnSpV448mUG2kHzB5EzmrSIwkglOigmBpBBIUwJD9YorKxdg5ebJ2W2n8FbnOUogMFQE3vuTs04uHJo4lWMBQIH69K4bjHuulvTv1pQaFTLhuHoQA7e6o6IwnVdP4d0mK7K170+nZnUwzPmIk/MHMu3US6Aqy1xvMskgbuWD6vUVpjVsyb7Km7m8tSflI3+7heKyri0WI20IJRsWi+y5PM2E7M/PsHTxce5e2c0Rp6iHHfM5syh60p6SJv9ydsclfMlEjY0+3OoXxppmpox+PJJb95dTI1rwq95cZFjl5lzq58C9+VVif5kmJbZyjxAQAkJACAiB9ExA4wJDDVP5Fl+Xuzg43uXu3dtcOHyAq8/in/lenuFnrrO6RdGo09Tk+iwBTQsMhdtSqppsp7PDPeZUjj4pJtyZOSZmLAvMgqLYQh7YT0Q/+vFPLTwqtn/JJu8TfJiG7RXH2+vR4UTcmpzIAVvuwf9GL5KbfzN5AkNF0N3NjOk7gV33QsmtY4yZwfeEPbrHXa/X5DAbytaDK2jjPxZ9yYHx2Xn5NTeIwPgaelJWCHyGQJoSGLFjeYV1qx/odCbsPYERc0MwVwdXoN6WF0BJ+h65yeZOpeNWLwSeo5deC/a9BrKYMvPqZeZa5o890CTCex21yo/kzjuoutqL26N0ow16IBcHGtLkYFUOPPyD7iXiPZqE3GSMQS1WPwPytePww2N0Lha1dCP42jD0627ET/0P3f4cu7aZ9iUyEfTgJEfuFqRpp3oU91mCWaVpuFruxPdaX0rErvpQ8mRbC9q7LeTa8urklhktBISAEBACQkAIRBLQisB4n73yDc7HVzFj7FxOqp8B1FfBLhx1PUjH6OcACdenCWhaYPDqMI1LDaXYibiT7SI8V2JhspXWyw3ZMN6PpQ+vMrB01HNewIH66M6ozqX7y7FI9EFMRYQiInoVbyi3xxnTxHEJTzUqMFS8vT2PxvXm4mY6ik27FtPNIE/cs63/FX4f3pfpNgYs+b04y4d6s0qSeKbYR1MERoqhlYqFgCaTeH6K9pfmwHiLTV9dGu/++yMCI5Q7k42ovvwRZGvC0RfnSZBzSfmYDTXKMtwBKD+Tu87zqRKzTlDdzbc2/KzbmF1/w/c/2+C9oyHqLZLKx1toUGEwN6ptwuNcT4on2FoSxNke+nT+IxjIT5fTjzjUMuqs2HDnOZiYzMUDqLTEFccpBh9sBQm9Mxmj6st5lKkS489dYlnTuDc3Sr+jzDyoyy/jzURgyIdWCAgBISAEhEA0gVQhMKL7ogy4xLxObZh3LWqvapXlbthN1Jetn0mYrRoXGMFXGVKxMU4LH3GjX0kyo+TJ1npUWlIf20tVmVXpZ5TbvDndtSiZCef+XBMsTk3E4/YgSr23rfjD4YVwc5Q+DRw0LDCCrjCySkMOWezCbl8vyiaWNk0VxM25jWm21JlgVU2s5BjVJMzO5N0iAiN53KSUEEgSgbS5AuMtl37WpZHaMLyXAyNq0KHYTzbC4mMCg1dY1S9K9yuqxAVG6G3GGdTk96eQu80Jnp1sR0FU+B9oRukeF1GQjRw5s5Dpo4RzY7HsNjajykeu3Ai/PxeTynMiBUatfQFc71Hkw5KB5/m5YjN2qXeuUIrWs9exZnJbysmSiyTNY7lJCAgBISAEMh6B1CQw1PSVflZ0MerOsUDIUnc3zy73fu9lR8aLUVJGrHGBEeHBiqrGbGh7m/sLzcip8udgi4pMKn8atzVlsWqgx4SSx/CxakkBgrjQswLd/9uN56EWRL2a+tSlDYGh5Mn2xhhMyM8OF2u6xV8h/H5XQx2ZaVaVhZ71sAqQY1Q/F83k/lwERnLJSTkhkAQCGVVgHKpflG4fFRh2TDCswW9PIEeLY/idaU8hQrk93pCaK59QfNAVHm6uy/uHwX4Md5IEBhE8Pdyf2l338DS6okxl2vDLmlVMaasrKy+SMJflFiEgBISAEMhYBFKbwIBgrg3Xp+4GPzBYwIOkHtOZscL2wWg1LjB4jXXzUgzIdwSfIy0p8PokHSsMJPdBD/Y2zYPnympU+rUmNu4bqZPbjx21yrOo6U2ck5SLTAsCQy1gmuky4vujeB38nGRR4LbMHMNphURgpODnTgRGCsKVqoWACIxEtpCEJiYwgjhNO6e1AAAgAElEQVT3U1laHAwkR/Oj+J7tSOEkTp+kCQx1ZQqe/jGTnv2Wc1WdnyPyyoxe15Xs2zCCGoUkHVgSkcttQkAICAEhkAEIpD6BAS8PNUKn2yX+q7QEV8cpxMsDngEikrwhal5ghHB9hD4Nb8/Cy24wBWz7UbHjazZ4nqB9YQi/N5vK5vvobHefRYYPmGZUlyuzvbnap3hsTomPj1QLAiPcmbkm1bAe6oLDOL3PnnwSdK47Zds+Z5NsIUnehE1CKREYSYAktwiB5BIQgZFUgfGWS/10abTzbyg9jluuv1Ejids7ki4woqKofH2HbVNHMGXLHQKjA5u9xnxuXZyJmWaOH0/udJJyQkAICAEhIAQ0RiA1CozAUx0o1fY4YfX38uxyT2JP6dQYlbTXkOYFRgReq6phuLIp113moJxuRLN7C3G/0DMqiXrITUYb1OPy6PvYD/Kku25/8h72ZHdjdUa0z11aEBgKFxaZmnGg3z0cJn0+70rgmS6U/TGAzSIwPhfMZP9cBEay0UlBIfB5AiIwkiowFLgsMsVohiugw/Arrqyr+5FfZBFPODLfmrKTx1ItT9JyYES8uM65l8a0rBxzGoqSQKddjOs6iJ0e6uPZctPqkA8nu6gTSsklBISAEBACQkAIpD6BoeTJppqUGWqP0WIX/jfVUJJ4JmGaal5gwOvjrSjdJzsHH87jTj1Lzo1z4frQMtFH3wZxobcerT0X47Y/gi6VVvGjvRO/GEUfufrJMWlBYPCK4+106ctOPP/oQCKZ1uL1OJz786pQeW4x2UKShLmZ3FtEYCSXnAbKRQQH8OypPyE5ilKmdDHyqjMWxr9UYbwK+Je8xQuSlI+8BrosTbxHIHUIjEDOdC5Dq6P/RPbObI03d0aW+8T56V+fxPPLc2AkPA41U5U5OFyfnciKiBCcVnRiaMAczi+tGZknIykrMELtp9NydW2O725NwXgxUr48y3Czlmz2hQqznLg314T4B6bIhBYCQkAICAEhkFEJpDqBofRlT/Py9LlmyWa3vxhU9v0H44waqU+PWxsCI+TmGAzqX2Pi2W7saLOXno72TNKPO7rj1bF2lOsdzhorA2Z1u8dS70t0L5qU+GlDYKjwP9IB/T5vWHzfhmG6n5h3QbYMN2rAhueSxDMp0UzuPSIwkksuRcpFEHBrL2s3H+DYyb+4/zdk/q4YJXMH8+xFCAUqNqRtp8506daJZlWKEPRHL0xH5sXKZTN1k5rxMEX6LZV+jEDqEBivOdKkOF0u/hfZTf25zjjNMv6E9ArkbNeytDwcBPk68ueTo7RKkBY6LuFmoseoEsD+OsXpef0dlJmAncuvCc/1DrnFGANLVj+DHM2t8TvbgULqjoXdZXZVM+apF2EAhZrOZ/+WiTQvE6UUVEEuHF04mGEHyrD5zm46Fo/KWaHeS2lSZV7kKSTVt/txs1+JD1ZRhNpPxrTdI5bdPUj7ovHXWARypktZWh0JpeHux1zo/WFZmd1CQAgIASEgBDIiAc0KDBVBD06y5w9P8tXoSJcG5cidYEmkikDb8Zg32EqZlbc5NdZIEnAncVJqQ2AofdZiob+ECgOL8ufFNlx3mkeVeG+IVH67aaQ3hlyDjblx2ICTHluol6S/ZbQhMNQH8Dkxr7YFy/LN59LJSVjkT2S9ruIJR4Y0oP+ZYEJeG3JAtpAkcYZ++W0iML6cWYqUUAbY8uvwwfxy1AP1n5nZqwxm3YY59LYsEfmHZkSgNzcOLmLshG04hkLWwsXI/sqf0OKDuPJQBEaKBOUbVJoaBIbq1XmGmjRji1/UgLLVWoWzzWj0P7ZsR+HBihr6TLyrvtuMlQ/tGFs+nm1W+XO4rS5dT6vPYjdn/aPbDCsTLwFm+D1mV67CvIdAzqbs9TpLz5LxvuhfWtNOtxMng9UHuf+Ol/0YYmR20I0ZNKi/iLsRMfBzUKx8BYpl/Ycn7k8IzNOIFdf+YHyVuGQVr091Q6/toch8FsUHXMR1a6MPjuFSCwwji+UoBxzj5vr26MS8BAi+zeQqNfk19zSu31iEZVK2X36DeSFVCAEhIASEgBBI7QQ0KjBUz9lZuyT9bkVR+aHFDFavmU6H8uqEWOE8Pj6FTj/vp+Akaw5OrUNhybud5OmjDYHBmz9oW/pHzimyUGLoNVxW1SRBmrEIb9bUqMgYDxXvyi7FzWES8RZoRI8tgjee/+O+77+oN/tGXWG4ru7JSLcRWK9vRP7Y/89EtoJ6mBrrvCe+IOKNJ/+778u/cZUQ5rqaniPdGGG9nkZxlZApW0H0TI3RSWjPIlsJ99hCtzqDOZGzHQs3/8aIpnrkV89DVTj+/zvI3KEj2fKmG3uWwfif7jDUejUNixTDwMyAInGLT5IcN7nx4wREYKSC2RHqupX+LQZh9SSqM5mMp3P92nwsE7F7iufnmdehLQtvh0fdLAIjFUTw413QpsAItlvIkFmnsb9+Aw+1LIh3ZS5ZlfrVa9J7yW/0izEZisf8sXw5+88ex+qab+zdmUs35KdOnRg9awDFr65k2c5D7La+y9voO7Lp1qVd25+Zv6Q7qr1zWLLvAHsvP4stn8OgLT/3+JkpE+rydMMv/LpzHyfvx3QoB0Y//kynLuOY1lOfnCh5dW0VI4fP56BzTIpNdVU50O84g+XLJtBaL3fkCgvF42PMm7KCXYev8yz2l1JOKjbrQssmPZk8rjklo71LqP1ULFrtJei/Nyj0WtK1VXXK5XzJnaN7uVmoH6u2zKZ9WdmIlao/TNI5ISAEhIAQ0CgBjQoMFPjsHUDj3nvxiR1lASpU1SOz/zOUFTsyfu4vDKhbQvJefOEs0IrACL3NeMOarHxShJ8verGj0ftviKJzRcx2J3vTI/j91enD0+eCrzPapA5r4ibEp0eeoy4bXW0YUi7+Fo9gro82oU7SK6HuRleuDCmXaFvhj0+yYNgIFp55yju+44cK36N47E2AIht67eezY/NEzNyGUaHeFl5E1lCCvudd2dkkniX5wvjJ7R8SEIGh5VmhDDjN8Oqt2fw4piPlmHjLmeU1Pn4cgjLgDGPqtmKdes28CAwtR/DTzWtTYKRqMEnoXESgD3ft7/MyZ1mMjPUpXeAr9LUiiNcR+SiUOzOKIF883dzwCshMKZOqGJfJ/9kjsZLQXblFCAgBISAEhEC6IqBZgRGFLuKNG9cu3sLN9zXh2QtQRKci1erWpGJByXeR3MmlFYGR3M6miXJKAt1tOX3BHs+X/5G3ZHmqNmpFvfL5JBG8huInAkNDoBNtRvmCI90M6XI03ptm89V43hqF3me+p8PuL6F2lWn8r6hsIdFmCD/XtgiMzxGSnwsBISAEhIAQEAKpkYA2BEZq5JDW+yQCI61HUPr/PgERGFqcE6H20zC1WII6VUDMZbjwAXenV0rC8rhALg81puGJVpIDQ4sx/FzTIjA+R0h+LgSEgBAQAkJACKRGAiIwUmNUvrxPIjC+nJmUSN0ERGBoLT5BnO+lS7N9r+P1oDB9Lvqw64N9Yol3Uul7hNFTHzNk0wRM1DmO4l3K13ex3rqNQ+fs8PANgvw6VLBoSpd+g+hsXjjBEZoRfudYs+EyAbGJE9UVZadcp/EMrpoV9xMrWLD2Dxz/zol+2/Esn9kR3dhMwgpeXN/Hhu1Hsbnrw+tMxTAwrYZlyz4M6mBMYkl6tYZcCw2LwNACdGlSCAgBISAEhIAQ+GoCIjC+GmGqqEAERqoIg3TiGxIQgfENYX5RVcHXGKZfl43RJ0NElTVmmZtDgnOSv6jOyJvDeXx0Ep37rcH+bSYq/ryS5QMtyHRnA+PG7cWLPJgP38GR37oQk7NQFejEkTULmD7rCF7xGjTf4MxvzwfTYt5N/o39/8yYL3Xm+uRK5FA8wXpcO3qsdyI8cyWGbV9Hn+Lu7Jgwgs0PlJTssIG/9gzF6OPpPL58eGmshAiMNBYw6a4QEAJCQAgIASEQSUAERvqYCCIw0kccZRRxBERgaGk2KNyXY24wmfsJ2q/FXv/r9Cya3E4peX6sPxYddxN5hkSxAdi4b6VhZOLbN5zpWZ5W+6NWfOj0PYb9tvYUjz2G6iVHmpeiy1/Rp5sApVrVI+yiC3kKvOKR/7vYTuVobo3f2Ua4TalJ7WVukf9fpN9FvLY3Qp1j+M3prui2Phx5rGXFSTewX2YZ+f8Z8RKBkRGjLmMWAkJACAgBIZD2CYjASPsxVI9ABEb6iKOMQgSG1udA8NWhVKy3iefxe5K9GdbPz9GhUPK6p3pxlC6GnbGOzgmau/Uxnp5qT0x1AVaN+aG7Df9FVl+Qbifc2d+uSHTG3CDOdS9LC6t4CUWzmLPgzmWmlvkfvzRtwuL/qUtmo87q+5xudJQ6xtO5F1lXNhoffMaFblHmJYGcydWcvZ5/0rNkxjywWwRG8uaylBICQkAICAEhIAS0S0AEhnb5f6vWRWB8K5JST2ohICswtBSJt5f6odtoJ3/Hbz9Hc6z9ziZTYChwXWpBpalRSkF9lZloh8tyC2LSY4TcGIl+7XVRqzOATOYr8bgxlvKRp1N+KDByNrPi8ZmuFM0MysAHnLW+hN/3Denaphzukwyp8duT6JqK0M/Gi+0No9dZ+O/BsngfbkX+NDdtjj3hZPvCWiKt3WZFYGiXv7QuBISAEBACQkAIJI+ACIzkcUttpURgpLaISH++loAIjK8lmMzyoXYTMKzxGzEKIMoo1GG//1V+KpKMSiN8WFtTl1EOcWUN5t/n7kwjckT/V9jdmVQ2W4hnzC1ZarPtsS39ddSrIz4UGKXG3sJ1ZQ0+SGER4cGKqvpMdI6p6Hs6r93GAL1IEwIhN5neZR6O0btOyk2xx2WJObF5P5MxvLRaRARGWo2c9FsICAEhIASEQMYmIAIjfcRfBEb6iKOMIo6AVgSGUqkkX758dO7cmd27d2fIeKj8dtGg9M9cVcYfvgm/PXRgXPmsX84k+AqDytdnq39cUZPfPHEYp0dMbQrXJZhVmoZL7C2lGHPTld9rqhXFhwKj7KQ7PFhWLXYFR2yxYFsGlm/Atnht8V1RiufOnEi/s1Ciy35sV9fLkHkwatSogZ2dHSVKlCBr1mTE9ctngpQQAkJACAgBISAEhMBXE/j333/5+++/KViwIHnz5v3q+qQC7RDw8/MjS5YsFCtWTDsdkFaFwDcmEBoayqtXrxgxYgRr165NVu2Z3r17F5fhMQlVREREkC1bNrp3786BAweSUCId3hLhyUqLCoy/G39sRRlw2ZOt9ZOR8jLoPD3KNuNAvBQW5hsfc3tI6dgjUyO8V1FNbyxOsU3G3/rxBQIj6CzdyrbkUGxbWah34Dm23ZOzdCQdxjbekGrXrs2NGzcwNTUle/boFSrpe8gyOiEgBISAEBACQiAdEAgKCsLd3Z2yZctStGiyM8ynAxJpewh3796N/LvLyMgobQ9Eei8EogkEBgbi4eHB2LFjWblyZbK4iMBIFjYFrstrUmmyY4LSRktc+d8UA774T93QO0w2qs7yR3HVma7y4s5o3bgVGC6LMDWagWvsLeWZ6ejMfFP15o4vEBgh1xmhX4f1Mck0gPe3qyQLSTosJFtI0mFQZUhCQAgIASEgBDIAAdlCkj6CLFtI0kccZRRxBLSyhURWYEQFQPXqFL3127L/VVxAMlVbxcObo9FLym4D1RucL3lRrH41imZ9zcmOZWl37G1sZR/kwHCYhlG1JXjH3FGgK6d9rGhZQP0fXyAwVH7srFeaftfj9r/kaHqAx2e7UyyxXSQZ+BOXpgWGKhR/Hz9UxXUpkUcCm76msYpQfx/8VMXRLZEn+iSi9DXCjDUaJaGvX+Dn94rw3EX5Qaco+XPIZzZZc0C+95KFTQqlTwIiMNJHXEVgpI84yihEYKSSORDBo91dMe97jNexPSrDmKvO/F7nM9tIIl5wdmor2q9SMsXuJnPNcvLqVE8qtj0YW9f7STjf2g6kfINtBES3VaTvWdx3Nqdg5L+/QGCgwOP3WhiMcyB271C22qx1vcyI98xLsNM2frOvzoQBlT9MBppKopCS3dCcwAjFaVl3Bux/QkRyB5S7GgtObKZNkcwo/U8zvnkHVjspIIsBgw5dYH1HHbISxr3l3Riw73H0cbzRjeWpzpKTm2mRzCOAk9vlVFNO6cfhgZ1Z5Bga95mI7FxWfui2hUPTzD7MJfPJzgdzc0YHRv75kgRpchKUyUTmbLn4rmAhCn1fkopVa1OvQSPqVy3FJ32T0p/T45vTYbUTCrJgMOgQF9Z3RCcp0jTVAJeOoHjB9b3r2HroJGdtnHjxXzYK6hQne9BT/IMhn14dWrTrTP+Rg2imm1skVRKmzMe/95JQWG4RAumQgDYFhirEgz+37uT0LSdcn4VRsJwR5q0GMLJLFQqoc8+/f6mCcD5xlJsvk/AUlPV7anRsT5UCGUP0isBIhx/ODD4kWYGh7QmgesOVGY1ovORu3B+eP/TF6tomupaJOT8kYSeVr+3ZNvYnhu1R0NvqKpu7lo7achLuym+NTZlwXRH1p1P93Tyx6U2JyO9nJY821KTccPuoynI3Yp3TGYZHnaEKBHKmcxlaHf0ntrGSw67hvr42iaVtUvlb082wE0fexPUtR41fOH1sJo1KqOsMx/f8Inr3O4zRzqusalI4Qz5Aa05gAIogfN1vYDV/EBMOx9vfExmiErQcO5ofq5Ul11s/njx5wpPHnvzv4p84xCZjtWCr7y0GlFTgNNsE03kP44JbdiJ2D5ZjoT6TN/w5lxa0pukCx3h/XNdk94ub9M7I+aEigvFzOsasTn3Y9jgOXdEBl/HcWv+Lk9iqwgJ4aHeKtWOHstbxv4RfAnktGTSlD/V0c/DG25GLB3dy4kHU6qscFVowZPwMpg+sQ7FEpESY02xMTOcRF92yTLR7wPLI4KadS/XWmWOn/qFO19oUS+xhNu0M5Qt7quDpqfkMHrGIs09UQD5qT9zMumldqFIoC6hC8D67khE//8LZl+qqi1JvzCq2LOpOxbQV4i/kksTbVW9xPnaKf+p0pXaCiRP26e+9JFYvtwmB9ERAOwIjghfnF9Cv31zOvv8oAxSoO4sTx2dTr1BC+RDxaBMNKgzlehL8BdkbsufRBXpFPSCn+0sERroPcYYboAiM1BByVRAOa/vx45hjxH5X5zVnwNzZjO/XikoF1U/nKoJ9bvDHnrUsXmrF/Sy1mXboMPNalIjNcaEeiuLxQQY3/IldPkD2uqxzucBw9fGm4S4sr12ZyQ4qyFSRQUcvsb5Dydiyyjc3mG1Zm4Xu8YAYzebOrTlUSzTxtJLnxwdj2WE78f5WA7JRTN+IImFe3H+clRarrnB0tPEXvn1ODUH5Nn3QqMCI7rLyyUZqlBlGvBN1ocIsnJznYvK+E4vwx3ZJD378xYYgYgTGv9waa4jlqqdxEIoPwvbhZupFz4UIz5WYVxjPvdg7RGBEoXiL7cDyNNgWs84JkiswYtAGne9BuWYHiOcKKdD9Lx4daEr+mJuUL7k090daz7/Jv9H/V6DuFHbtnUe70gkz6oTcGouh5SriolucQbYP2RwT3G8z9VO2lghfDvcxp9vNXtx+8GuUWMsIl+o1N5Z0pe2Mi9Er7bJRfdEdbKZV+WCFW7jbWlpWHcWl6AmRp9YMThybS+OiGcr2vDcrIvA93AfzbjfpdfsBvyaYOCGf/d7LCFNMxigE4hPQhsAIdlxE80YrodsvTBvYmmqls/DC8SybfpnMxjtRol5nyGVcN8Z/MRDOg4XmGM98AJnzUrhYfnIm4ibe/euP3+sIsjXYic+FvuhkkK9DERiJfa5VhHpfZO/+8/zP3YdXqvwULVGc4sWKU0JHj5otm2Ec+feXXKmRgAiMVBMVFSGep1k9ew6/7Xfg73j9ypq3ALkVgfyjXliRpxIdxkxj+tjuVCuS+JrviIArrJkwhtl77/K2sBmtmxuiun+aM/cCKWDenwVrlzG0ZuHY00nCXX6lofkkboYlAiNvGeqO2M/pJbUSWYmhwPfMIoYOn8+pR+o3gfGuYnUYvWYXy7rokvg6klQDPkU7og2BweujNC3emQvxX9obLsLl7jQME8sOq3zB0Z8q0flw+egVGJkJe/AbLWtO4HKwGk9u6iy5ybkpJrEi6kNJIgIjaiIFc324PnU2+MXOq68VGCG3xmBguZpn8WZqoV4X8N7TOE5gqH+mfM6RHsZ0ORS3IY3yw/jz2hpaxX/THPaA31rWZEJUcMldZwk3z03BJM1IgDAerGyBxXhb/i0zATuXjCIwwvHc0pFqg08TFDMXDGZx13EuVdR5mD+4wnFdZkmlKXGJonM3WIndmbEYJXp/in4VporKwx6spIXFeGz/LcMEO5f3BAaf/d5LFYOQTggBDRLQuMCI8GZDi/bc6HecrT0TPj+qAm0Za9aANepk9cUHc+XhJurGvGALuc14k5bY9bLiwPSmlEr0wVOB+68WGExyoe42by71LxX7HKxBpFppStsCI9TnDJvWWnHF8T7uz1UUqWhMFfNG/DSkFxaZ7mB9uwCt2homuuI7ZYC9xX5ZF9pOOUdwhZrUNi5DgUyhBL55w+tXAfg9D6f66htYdy+ZMs1LrV9NQATGVyP89hWoQn3538VzXHHy4bl/AP9kKkQpXT0qVDSier0alMubtCVvilcPuGpjh7vvP1BAB8MajahrWCjBio1v0ntVMD63LnD13hPevPuOkuXNqF+/CkW/+CiVb9KbVFWJdgSGNU2Ld0q6wADCHKdjZHmB6d7qLSRR80vh78hF24e806tPE/NiCU7GEYHxsWmmRYEBqJfQNqw4lGvx5FXelrt48EcfSsf3nQp/HC/a8vCdHvWbmFMszXxWlby8MIE6TVfhoQ5BBhIY4S7LqWMyGfvYpChZqbPJk8uDy3z0IVzpt5eWer05H09OG8925PYc0wy3Kk758gIT6jRlVdTESVRgfO57L1X9cpHOCAENENC0wAh1WEC/Y/XZPK8u+T941A3HZaEpRjPdIH9nTj86HJ2EHgLPD6LtkfYcXd+ajy4yU7jzq4UBkx7UZou3LQNLZ5y361oTGKrXXFvci+4zzxCg14jOTauhXyoXIU/csDt7FNsXxvTpGc6Bcw245Lae2omu+P72Ez3w0lBMmhyj2iYbdvc3Iol/Vn37jkiNySYgAiPZ6KSgEPg8gVQrMEJuMKbhrzQ6Z82P6iyu6qNxzadS1cY2VmB8anQiMFKnwEDlz+G2unQ9HRqvgyUZdPEBmxtFHjeUhq8IXpyZTIt2K3GK2eOcUQSGKoDj3Q3ocDj+RiJTVnreYeynjqxSPmVr3bIMuhlvhVze1uxzO0GPjLJ2Wi32Xpxhcot2rIybOB8VGGn4AyJdFwLfnICmBQYRYYSRk5yJLjBW4rOmGrqj75Kp2u94XB9DTBo3VehrAjMXoFBi+0aiqSjcf6W6wSScLTfifXUIZTKOv0A7AiOCp/s6UbnXRcwWneXQpDokWDgeEcCVxZ1pOesqocUGYuu5JXab8jefyAkqfMul/uVp6bEYryv90UnaO+GU7ZLU/sUERGB8MTIpIASSTiC1CgyF21KqWV5gjtd5OkaeHKIkyPcFFIrAdu0Wbr5OePZF9lJtGTO0FjE5s5IsMNQnJezbwPajNtz1eU2mYgaYVrOkZZ9BdDDO/5WJXVUEe5xj+2YrLt/35smzAMJzFeOH0mUxqNWJQQNbUyl/vCcUVSB2m1dy7HFUktuYK0vh2gwe3Ybvn51h04pNHLvlyZssxTGo3pYRM0bQoERiT1Iqgt1Psv737Zy87cXbvBWo1rAjo8a3J3iagXa2kEQOSInv9vqUGXA9wekl+TudxOdIM/75YxVbbr5OeLJJ9lK0HTOUWurgRvhxbs0GLgckzIKWvVwnxg+uSlb3E6xYsJY/HP8mp35bxi+fSUfduP0IihfX2bdhO0dt7uLzOhPFDEypZtmSPoM6YPzh67ToEITic3Ev2/ef4so9H/xDc1C8nD7mLQcwekAjykRWH4Hv8VE07rgR99ijj9T7XyzoN7wxxbJmJr95f8Z11kuwZU35+i7WW7dx6JwdHr5BkF+HChZN6dJvEJ3N47bRRbbgd441Gy6TcOjZKddpPIOrZsX9xAoWrP0Dx79zot92PMtntiHLX4nwjB5VNp1WjBpWm2wOm1l57DGxsy67Ht0nDaTKF7xpUvrupGHZflyNHxadkdxwX4Nlnk99H4Xh9EtlTBd4JrjJfJUXt0aXJdjuvb6p78pSmNqDR9Eg+DjLF2/hjOMzQnIWR9+yHQPGDqW13sf2Gil4cX0fG7YfxeauD68zFcPAtBqWLfswqINx3NvUr5xjqmAPzm3fjNXl+3g/eUZAeC6K/VCasga16DRoIK0r5U+wIiXC9zijGndkY8KJg0W/4TQulpXM+c3pP8KCBxs//70XC1H5mrvWW9l26Bx2Hr4EkR+dChY07dKPQZ3NKZzga8eOzSuPkfBrJwuFaw9mdJvveXZmEys2HeOW5xuyFDeg+v/ZO/O4mrM3jr/txjKyJ2NLWhRKKRWRfQkTKrshsjRj3wfZxlJk7MvIvofMZMkSihYqKVqVlJHtR5nUqKnr97q3W/dGqZDC9/tf3fP9nnM+z/Ndzuc8z+fpY8uvth1597EjTjN1Zb3jQTwCw4l/o0hz7da01muDBlfYH2OF02+5i24X/I0ltBQQyInAZycw3mcA0WOO9lXB6rQiEy/cYEOXGoX4hhCnj+ijPjMY/c338JrQ+NNHI5dg5ykWAiM1hN90WuCgdpiwY5bUy7VyzGOODVTHwtviMxIYCfxl1oiRFQ8Tc6wXX/rWTgl2uyIdmkBgFCm8wsW/dQRKJoGRQsB8HfQcGnL8URaBIbVUxjO8ti1k3qKteEoqGEiPFmu4e3MaKtK1fEEIjLS4E0ztO4TNQamUbj6BnZtGoBixi+m22wnJUMJ8y3n2jdf8sPK6YlOchzEAACAASURBVNHKBb3ps8KPdN1xrJxtRVul14S7rmH6KqnAYTk1hm1xYZu1hjRcPoWIo6tYsGQlziFyJIbSOFy312CpxQpuZClgZs27Wmd+9zrF5ByiAWnEHBpH96G7uZu9mC5F5e9KkdF0OJOansb+T5mKzWfTwMiiA/xm0lx/dU5x3dqjuBT9B1rB21g4bxFbcxqXNXdvMk1sXFEiQcc2sGzeQo5Fy9lfdwu3HR9h02MJPnIYldZdxW2vWTSvkEbcian0HbKZoNTSNJ+wk00jFInYNR3b7SFkKJmz5fw+xmvmXG1nPPNgxfAhLDgXD/X7s2rTdNr9e5ixQzYQKsZWxYaTHpvoV+cBTubdWegdIxFgkx0VqFW/FhUoi5LVAS6tyVrApRJ7fCYDR23AP6kUqj+txWFMG0r5bWHq1P1EUxndibs45mhBY2mutCgxiGMbljFv4TFyTv02jo9s6LFEJpAKpdFddYu/OgWy2nYca2/kFBD6YcAilk0YxkDTppS6f46D+/fhsPgAkSJl+i9aw+o5P9KkwOJAIp4696axpVu2QKtk/nrbiPO1oUE+u4hPD5tSf/CVHOWVy7Zz4t6V0dSMcmaV3VJWHblNajaoSozaak3ElKV4p5aFN3J4l1Fn3NHzbOzfIOfHf1ocJ6b2ZcjmIFJLN2fCzk2MUIxg13RbtodkoGS+hfP7xiMx/wf7WAbPLi+gd58V+KXrMm7lbKzaKvE63JU101fhLpF+KYfasC24bLNGQ8KzpBPjZE73hd7ExL/IgUGFWvWpVQHKKllx4MIcOJD/c098xdTY48wcOIoN/kmUUv2JtQ5jJDncW6ZOZX80VNadyK5jjlhkOVZKBEdXLWDJSmdyPnZc2V5jKRYrbuS0K1Ct8+94nZosp1XymsidP9Hd+gj3y+tg42iHlVo6Eed38JuDm0T8u3I/Vx6cNJOWRf/W37zC/D8VAiWHwBDx4sJ4dMyv0nX7aTYNKaS+mjh9RF+dmcF6bIjy4Wflb6tueLEQGAmu9P3BnOdbH+L1nhJ1T517ojavFReDVqL7Pi2u9ESifN254hfGvfsP+N+bmjRWa0nHH80xqp/fCzWDpLhQIh7/i4hkvKb1YkF5e06tNHgrnbIMVRpooF4vn9LjohQe+Lnhes6X0AcvECn8gLKqNqb9eqEr5M9/qsfPe68jEBifBWahk28VgRJHYJRJ4NbeGVhZ7ySybBeOP36LwJAYSsSDPwxoaCMtuSv+V2EJjJfezG5rjH24+OTajHKPZmenqkACZyyV6e2cCKgy09sfe0Px/wtzpHN/Rw+aj3WXfPgrz/Hj9gq9zJeQ6DGH+zRlcHYKhQbz/f1ZKvdWfOk+gqZd9vE8q8vyTVCtXZnWtvMYbVCaywtGscJbtkqv3OswUa5WKErDDF9d/xWDtssJzTq/6QRcPdZiVu81QX9Y02P8cR7LTedzExiiR7swUhrN9RyQarP+nj+/NCmD6MEfGDS0QWbdFjICQ3rOs2PdaWBxXraobdALk9fuhFZW4Pn9J2TzNhW6cyLejU7hs2lrbE+muUfhHr2TTHOfwVK5N5nmnom3vz1Z5hYleDC7nSmrJUyFMjO8g3AwrAIp/szWaoO9uJKSuEho32NEuQygTmlIujSSJp33ymyXawpJBo9cRtOm/97Mqk51rbkUsQNTScmWBM4OVaHXwUyh0/ojXfB3+hHFbBLgGce6N8DivGw536CXCa/dQ6ms8Jz7T2ThHxW6nyDezZyKAb+irbdcrixt2XcF4pJ9maJhxJ+WPtxZbVBI0i4ZL1s12m3OWU+wyo+uPHAxy3f3KOnyKJp22o08H0n1IVyIOUAXMSavrjKumQnb5Zy2ak1Vei05wOZxOpS+uQaz9rPxyoKknAEOtzyY0Tzrg/El3rPbYpx5s1N7lDvROztJygYnnLFEubczmeb3xt/eMLuccGF9rM8/O+jRfCzumTc9frdXoJd50/P4cB+aDj5DVuKUxnx//Jfqyj5Mky4xskln9mbf9LlpYBTguffIhdFt+rM307GwvhTBjkzHIuHsUFR6HcysDlN/JC7+TvyY7VgvcR/RlC77sgdA+Saq1K7cGtt5ozEofZkFo1Yge+xUptfhKFytFCU7zGmR6+igNQXf/8QFpYIIXtySzLgnEc/dp2LYZT3xAoFRmJeI0LaACJQMAiOZ8P1TsRz9Bw87LWX/lml0b5LPAvOt+aVFrsFAbQa3dNcR5TuJ92XeFRCaL6pZsRAYrzyxaWaK58QgghZo5S3oL0ohIaks1avlIcb1OoTN1iNZfiyAh2nlqKPaAtWGilTNeEFcuD8hj2rTxe4Qhxd2oGZe6SDitOkWxqyXfle8z3ildFZwx2cO2a+4HI1FvAxyYvqYWTj5v6SamOxo1oDKyQ+IDA/j75d1MBpvz47VI9B4b3TkF+U+JXKwAoFRIs0iDOprQaDEEBjlVTE2qEbCvSBCH0qjD8rlRWDAc2dT6lpekaUaFIrASCVkhT5a86RFVst15vDfF7GqI7ZqGhEOuqjPuiMx8Xfd9xN1eihKhcpFfcKB9koMuybN66/YhT1RboyQ5PSncntRS1oulij1SY7GM/0IsZcSHGK5D59fUDPaKCtZjCozPK+zqr2CZLGQdHk0TTvtki345Bd7aVGsM1FnyvWsFJva/HQxkl2dpUGIYg2KfipYnsqs8CE+PjeBwQsXeij155xsDQ40Zd7NO/ymU1FsXEzrWnIlO0voXQLj5blBNO5xRLLwzDzKoLvMjytzGnFzQVe6rLiJWCe0XLv13DnTiePttJCZ+zB/X7Qi09wROOiqk2nu7+i+P4rTQ5UoQyKXbLTo/Id0Ua5qR3DwIlqI18Rp4axqrcGcEGnXaou5HbQQrQoFIzBEj49joTGQE9LBV+rtwoNTPyLJlAKeHunMD4MuScYP1bH6M4KDfWtLQ5Ffcm5QY3ockc2cMros87vCnEY3WdC1CytuSmZOu/V3cP9FlfIZcezqpsboS7IojNL6G7jr9TNZm3ypd5ag3eY4P930Y3aupYDe98RL4M/eSvx4JmeUR83hF4nZ2zmbEMjrCsk+k1E3ylnFhlJG7H/sxVCxkVICmKOlxyq5DzvNxUH4L8xaJKcQMLcFeivvZXdRrf9J7jr3o3ZpSA1Zgb7WPGlJ5XJ0Pvw3FzNvdtIiHNBVn0Wm+buzP+o0Q6U3e6F8zP0Xqjm3R2nYNTLv+op02ROF24j6knSR1NuLaNlycaawq/hoPBO/EHspwSG+qQtCYOTz3BM95riFBgNljoXLg1P8KHMsOv8wiEtSAd3qVn8ScbCvBCNIxucXNYw2ypFQqjPwvL6K9gqSpw6XRzel0y4ZzVR9yAViDnShGulErtFFbUbm87TWsFOE7+kt96GeiPvo5gx8sZ17QgTG+24k4bcPQKBYCYy0x1w/uoV1G7Zy6IasNDmlVbHe78amwU0KWOUujUhHA9Sm30LH8S43pqp8U+kjYrMXC4Ehrso2SZN2Tk1w8D7NjFYfuKJPu8cxh93ENjald6/2qFeXi54RvSTkwFT6jnKhudMtXEY2ytu2ogzS0zMQkcgp86ZYVzhI5OHuOau5UZoy5cvmIYwt4sWVuXTq5sD/TGfi4DAXy5YKsrYZiQQfWcHMWWvwabIAN9cFGEme78JRFAgIBEZRoCpcU0BAikCJITBqdGbcMGVehl3D9UIYyeLxFRWBkXKD6RoGOMZJQZCkL+zEVBpo8WSfIYojfDN/rGSGS5wrP9YsjMskcKp/I/q4ZNaDB23WRFxnmqqYvU8jwr416rOzVr+gYOXGfbmX1DsERq2RXLq3O3t8aWEr0G4+j7CsIZXrhPNjdwbWgNRgO1q2WiJbKH3XG5e/5RYxxVlGNWu8iaf48Yc+/Ckxctahwvxbt1kqrrf5IQRGxW4ciT2LpTgMIiORELcTXI6vhamlGU0iZqJh4IjM3JeI3mkqXVg/YZ+hIjJzuxDn+iPV3qqWUrnfXzw42Uca/p6M36/66C8Xx7iUp81iXy4v1JFELeQfgZFG2Ko2NJ8jJc/E9SZm3CDUoU32bnyy98+oGW/KJrBK6a4l0nuKVAzuXQKjYrcjxJ61lESAZCSG4HbiMvG1TLE008zWdXh5xQYN0z94lI13c5bcvskCMevCa4IWtsL4/GRuX5tIk0JHLr/geBdFBrrL10UGxbGe3N3ePt+ycyn+s9FqY0/OjScDdj/yZqQ4rOgdAqMaFmfvc7SHLDP4pftwlLvsz4wukNy3vTkRdwrzmincmK6BgexmZ9SlaHbKbnYMFUeQebdXwswlDlfpzf4OgfEeH9OsVpqEU/1p1MeF7Lt+TQTXp6lKqiOlRdjTWn022Xe9ghVu9w/TPTM44pMQGGlhq2jTfI6UqJE4FjdCHWiTFfKc7M3PasZsyuIoSumyNtKbKRKVwXcJjFojL3Fvd9Z9kkbYCm2az8t+6lCukzOP3QdSg2S8f1bDOPvC39Haeg0bl4/FsE6mM6VGObPNrwU2g9WlkRmFeZ4KbQUE8kagOAmM9Eee7D96nccvX3A/2JNTJ7x5mBUEV1qbRQFe2GkXoP53WiSOBmpMv9USh3A/Zqh9MWW3PplrFg+BIc4YvI6DVR/mnC+N0QgbhvTqQDsjA7QaVPmEJWyT8BirStegxUT52JB/cZksDYwjxBzrmW8UY5YRRM9cGaHZl3Ptd3Pj0Eia5OFGaTF7GWIwmptDLhP4e/u3CJJPZtJv/kICgfHNu4AAQFEiUGIIDI3lhN6ai0b5DJ77/s6QHjM4n1I0ERjpkWtorTaD21nA1hrIRidrmkof9sk+87BYEihNQ2jCbP9QVurKhCALYo/Ue4eZ+4sj7k++R3+MA442OlSV7nQGLNRBb+nd7MsUmsCIXI2u2szMXWPxUdYU58eXGFgzg9itbWk8QS615odJ+ISvo232xkLxllGVjPf5UUzrWslFWIj/qcuW2OuMF7/ZP4TAaDAF37C1GLyzgSLeHW6N2oxsa1Nr4EacrJtKy+4m4zPPgiWB0q/OJrPxD11OvaOdaDzSQxoFAfVsPIncJrcYz0giJjCIp1U10FGrmV3CN18CIz2GjW2V+SVA5kXqS+9wa75m9k7d61vzaaHzG9mylmWMcYr1YLQkguddAqPBFF/C1uaT9pEWzmrD5sy8KUsxaTTtOqFr9KkkTolp2QW/BSFcGJkZMVC4I5eoEKDGsIvc31eACIy3CBtJ3xV74hJ/hh/FFYgKQGC8Q9zRgCm+YazVfcia1mrIzF+LgRudsJbd7MyzWILM/P6ErtSVLLLfITDy9DEpWqn3ODz3Fxzdn/C9/hgcHG3QybzpSQ5YiI7eUlkazycnMNKJ2dgW5ZyOxZ1b89HMyqR5fYv5LXT4TeZYGDvFcm10/QIRGJGrdVGbmf3UoaypM48vDaSmWMdjsxFNbf1kqVsSG2piNX85SyaboSrUACzcLSW0LjACxUlgvD3I1AduLLMyZ5lPZjSagtVp7h3ula/uS1qkI23VphOotZKwgNmof3v8RTFFYEgtKEom2m0rjjtOcsnrOuFP/6N09abo6hvQrudQxo3ugZr0WV5gx8zRMJMA1t47lMBbv+aR+iF/wocQGOIonrZo2bfCNdSJ7lmK9rkOWETCxbE0NwtidrA3UySba8LxqREQCIxPjahwPQEBOQRKHoEhHlw697d1Qm1yBQ7F56aB8XEpJK88xqDS0Ykncjh8X0eRSrlF0pWph8VBD9abFFYHQ97N0nga5MbRg4c44vwX12LkS4h+QARGngTGK66NV6X9Ntk+O2pLuB20QJLekHkUP4GREbORNsq/ECgPkXzFig8hMN4Oyc++9is8xqjQ0SmHtamjmHt+cpl6Fhz0WEHZufI7ymKZiitE7eiQbzRBvgTGK0/GqnRgh9xwWjpGETC1aXZYaVrYSnSaz5VpmNCAyT5h/C5hod4lC95OQcr9AZdB/IFeqAw7LxNkrDMK98idGIRNpYVZNPahJxkoDuMo9JEz7Srr9Ep9/uTvv/rm+/H+8uJQmnQ9iHwBVpot4FbwEsQBOQUhMNLvrUOv6RSCssdeFfPTcZwwCWKMSkdymr8Oirnf7NSzOIjHehNJdM47BEaePpY7YGlPg3A7epBDR5z561pMtv6FpPUnJzBe4TlWhQ45HYuogKmyXPq0MFbqNGdutjgONJjsQ9zvbT+SwABRgjsTWnZh+9+5YKGgz8/bDuFgqSxEXxT63hJOyA+BkkRgiMcqenYG6xa92S1+xjeYjE/Y73IbCLnNJp3ItfqoTQuk+W8hBM5rnk2I5zf3r+n34orAeBfDDJIf3sHXyxvvaxdw2edCYIYhc0+4sLRL3fcS/KKkKLzcfQiJusf9vxNIr6RAzXpN0TY0orZbH4wPFCGBIXrITmMV7PQucFu8MZGfc6T4MbNlZ3zmheMzvvEHbFzk14Hwu0BgCD4gIFCECJRMAgMy4v7ARM+Z6eHnpWVUc4LwMRoYL92saNzzqEw/oYwJhx55MKj2JwZalEToSUfs7FZz7M4rymuNYMXKaRgFDMLQLlNQMHMtU8gUkjwJjJe4WTaip/NL2URarCbi5nRUs9MCip/AyE20sdaIi0Tt6ZwZyvhJCYyXuFk1pudRObUMk0M88hhE3uZ+lySoZHaSv1375bsYz5fAeHmBIY27cUhOwkJ3ayzXxzXM/oB4dzFeWy7t4UMJDImKI0NVeiHVBwW+x9wlmKnnTbBM2ErooZ75zi+vO+R1wFw09VYiU6EQZ06tI9pvUrbORu7niojfaUR965ySrvVtvYjYaJQpJlqACAyxMKyh0mhuZHdSBfNTDzjRzherxj2Rmb8MJoce4VGAm/3DCAwRSaEncbSzY/WxO7wqr8WIFSuZZhTAIEO7TBHZzJv+E6eQvOTCkMZ0y+lYxF4fJwtXTr/HOr2mTJGxPNQedYmnO00/msAQTyk5bA+2/UaxR1b6SM7kCvTeEcAJa+VvcnH2id8swuXkEChpBIY4TTTcXg+N2bfh+wGciT1Gz/fVwUyPYq1+M6YFarD0TiDzs0Omvi0zlxwC4y3ck0PZMdKUse7GHAl1xjKXWquil0HsXTSbZZvPEZ1WGUXlRtRXqk3FlMfExcbx4LlUdF19GSFFFYHxOogFLbR5qyJ5vk7UZJYfd1bJNNjyPUFoUGAEBAKjwFAJDQUECo9ASSUwSPFjXi9HDF0O0UccRv7W8TEERrKXLWrtNsuJZKqz9M6tT/rhkPH0EkssB7LEI3NfuWKHtfifmYJmpVRCf9NGc35REBjiXdhmdNghV65BZT63bi/N3MmWHMVNYKQRtlKH5vLbwDRhqncwjuIKH+LjkxIYuVTIUF+aM7T+He/K5Rx5Ec/33Gb5EhgpfszS1Mfhvuwi2uui8ZukLIvACF2OtuavMo0TVJgfeJul2pLEhndEPAsWgSHuLxnfKRoYrnuQ3XmFthPo/uAUdQ6E8EeHj4gyEs+rhT4O8gxGzeFcjN5L5yydh1xxy62CSX0mXA1nczupPxSAwMi4vxn9JrbczO6jPrZeEWxsdQtbtXbIF0h5O2UnL3MWmsDIeMqlJZYMXOKRGU1SsQNr/c8wRbMSqaG/oa05vwgJjBT8Zmmin9OxchJIaaEs19bkV5mMBSrzA7m7VPuTEBjiKYuSozizwY6FKw8SKMejSjBWsMQ16hBmecrwF/79JZwhIFDyCAxx4aRxqJps55HSBK5FbMZY+ijLzVrpUWsxaDaNm6qLCA62yxSK/gaPEktgiJ9r8fvprjKa15tiuDpKnHInd6QEs6qrPnMCtbBZtYxpI7qiVu2tRMyMRHwX6mNyYiS3iorASI/md10NVrfZxYFRjQsoAluaSvVb0KpxFalI+DfoeEU4ZYHAKEJwhUsLCJRYAiMf03wMgSGK341Jw1F4ZVe5qEDXQ7G4Dar7aR7iaZFs6qHNz5ezSp3KVdigKAmMDGI2GaD8s5zAgtJ4rkZsIWstWOwERvZuk8zA1fodJvS4lazSyyclMETE7zah4SgvWcWaCl05FOvGoLp5pUuIiN+bUwMDCiauli+BwQtc+zemb7bAK7yjgfF2NIOCJWdijkh38T6GwBBX5FiOntavMv0UsRkaTcM3dA0G+cacvu+mzODhPjPURrhlCvBKjibM8rvDqsxaorkfqSEsbaXFwgjZz+U7biP8go1MTLQABMY7ESDlTDnw4CJDaj9mt0lDRsludip0PUSs2yDyNL90KIUjMNKI3NQD7Z8vZ6foNJ13kzu/6UjSJoqewIAXrv1p3FcmIsrbRN3rAOZq6iEr1qKA5ZkYjki2h/MX8cxbAyOV6BO7uKn5ExZq0uKpicEcXDKFGWsvy6Xq/cAk73DWGX6g0r/wuhYQyAWBkkxgvOi8n5jzQ6mXZ2ZeOlG/G9Bs6s23yg9/e6b+/ARGCgFLBrGqlj37Jqq/v1rM61v8qqXHoQG+3FulJ2ccEY8O9qLZ6ATmebkzRzcvIuBzaGAk4TFGlR6hdoR6jv8AMe5vz+eKesYCgfExCKclEBv1NymVaqOkpEh2CWNRCnHBkbxp1pJGlT8k5/ljBvVx54pSnhATL0JRuR5f2NA/buJFdPa3SGCQFsnvRupMDZAJGpYz3kjYFdu3aq+/IsjJEX/96Vi3KPhH9+vAX9FqvZzobJvJVVQoUgIDXgfb0Uq+CkmZduyO82CkUtZ9nsQVaxVMd8pKvn3OMqovPSag2XGrLPql8VhcfbdgVldux+KTEhiQFvk7RupTkZm7HMYbw7hiK9OdkJjqVRBOjv7oT7dG49l2OquOw1OusEY9azfubO/O29pYaa+SeFOpKhVK51KFpOFUfMMcMagkIvnRA1JrNuDN+aGo9jmcXTHjbRHOJKlGS5aFao90I2J3d2l6x8cRGGTE8odpM2yuyiamujCI4MUtC1ju7z0PotdhbOjdhkmXZBRG/Z+vEb7BOE/tkJSAubTSWykTLK1gzKob55nVUo70yIXAGHjmPs7ZcdkiHu/vTMPhV7JFV8u1/4O7l8fQqEwakb8boT41QCYwWc6YjWFXsG2as9zKqyAnHP31mW7dQpK6UigC43Ugv2q1Zrnspsdg9yO8RypKSNHCExgNmeobhqNBJUTJj3iQWpNGNcq/t3y06Pkphqr24XBWKZa3RUeTPDL1QGSOhVvEbrpLItw+hsBI5HR/ZcZWP06Yk6mcor2IpMA19DaaxVWJpqFsTkX0OhMu+w0iUPIIjHSi1xmgMuUe/Y+F4zzgPRsj6VH8btCMqTdV+DXwNsskUXbf5vH5CYznHOtUD6uUDdzzGkej96hXi56dwFzZgr+X3yXgF2U5A4kjWtXpHLyC+9eGo5in6VLwn9sCo5Ojiy4CQ/wJ4z0ZzQ6u9L8cyNp27w19/Dad7DPPWiAwCgl4Wvxlti5ZznbXG0QnlqPODwqkxkbzJFUBVZMudO3SGcPaQSydegmr60EsbvmlPDAzeHJmGt3N1xOUBmXUx3L04mb61y90zb9CIvp1Ny8WAuPJAdorDeOaSA5b5bncDFmOTgHd8dlhExQHXyX7Elr2hAfMJKv6WEbMBvSUJ3Eruwt9dj70YZRkIS/iyQkrNAYckxMOrIDBgjO4zO9EPbEgc+pDLiwfzihnTXZfXUeXQoQ9v7wwhMbdDsk0NlCgv3MYRwcqkn7vEOO7DWG33EKn2sAz3HeWlcpK9pqIarstxGeNXRyKH7OXztII/7TwVbTWmCMryVimI0eeXMZSXOo1/R5bOmsw0TNNenZ52m8K5eLEzKobadF/YNbKhgtyJUyrmp8i9kTvD9Y/eHvBLe74+wFniH2r/Fdq9F5GmozkiHRiZdRGseuvzQxXfcvozw5jojiYqzLjYh8ewEy50nKJZwfSqNdx/snC6H2huqInnLDSYMAxOZnICgYsOOPC/E71JLikPrzA8uGjcNbczdV1XahZOhEPW206bo6Vc9IamK2/yH5bHWl50gyeey7DwiYIa3dnhtYvwyvPsah02CHbda7UiyP3XBlQyo1xJgupf9iTxRqxOHbWZrpXpo3KdthL3KXh0l26DO5vaUuTidJKMpU6sSnoLBMlpS7FRyJnBzai1/HsmaM04RoRm/MmCXI+wUQ8PTEAlQEnpeU+tXEIv/7JyvZlPDnNzyZmbI2U9lrBhHW3zjNJPZe46LQYnPq1YoxbVuHRxow6do3tA+rnDH99h8CA+jYXub2lM9Ul7EAE6zq1YIp3FilTl5/OhODUs6aEPBA9OYGVxgBymn8BZ1zm0ynzZufhheUMH+WM5u6rrOuSeV6hfCwXbROF/s6EHR2IYvo9Do3vxpCcNz1n7jvLcuPfEXetRK8j93AdUAq3cSYsrH8Yz8XaJL/3uZdKmGNntKd7IfGssh3YG3eJ4dLt34z7W2jbZCKZnlWJTpuCODtRJbsaj9dEVdptyX7qUHP4RWL2ZlWRSSN8VWs05sjKP5fpeIQnly2piZjAaIDZ+bZsDTrNuKwKL5J+nnHYVInBV9Khcm+OxZxiwKfWGvq6X9HC7PJB4LMTGBlJ3PML4H+KeujlEnovSvRkqnYHdmts4+afNtnVzXKbRnrU7xg0m8pN5Tn4h6ygkMXOvirfKB4CQxGLyzWx3OPN3hHKuZP4GU84bWuI2c7arL1z9a2KHakE27VE7/AQAvJK/8lI4Prvw+k74zRPi1IDQ+wNGY84MVwHS88u7PF0Yqjye/KR0h9zbd8RHrUfh4VKAT+8vyqPK/rJCARGgTEWkeRnT7+uc7n88jsM5zlzcEFvGov9UvSaR9d3MnvUJPZFZMXNN2NhUPCXQ2C8DsKupTZLZNUnaTzjBiEObfJX2y0wht9ew89OYGQkErjJEpPJF3iVA25VJp2+iH2vBvnvBKc/4dzkNvTYLMvlp7oFx0MP0V9RTKNn8PBQf5oP+Uu2wKUOo9zC2dG9emaaSMYjTtoYYr5TfoEK9BEtzAAAIABJREFUlKuLmmZtXkffIbZsD9Z5HmeSVuFi6zPidtFNbTSXMiupSY/aaOnV4smdZzTUr0CA50PZT98bYdFTi36rNjG0QSohG7qiM8UnezcZWrEiyIs5LcX7whnEH7VA08pFjiBRZeGtIBZLhS5eh6yhe5sZeGZlsJTXxvq3qZhWDGLn0o3cLPWGxCdyoQXlNBmxZB7jR1liWLeQhODr+xy1McRqn5zuhnhm9Yax99xq+jaA5/cDuXzMidUOxwiXrKzq0/HnZaxbPoKW75QmS+fJucm06bEZmXWrY3E8lEP9FTOFLjMS8LYzxPg3ubwDNLHz82WRXu7JxhmPTmJjaM675lZDs/Zrou/EUrbHOjyPTyLL3KKX11nasyOLpCXxsgxWto4m7Y1UKfsgAN8IBcacuIBD1zqSsWXEH6C3yjDOZWEPlKrbFKWXcVQed5HrjiYolIa02MPYmA5mTwxQvj2bQi8yUbzwSw3FwbgFswJEUEqVsccvs9lcKXtBn5HgjZ2hMTmnboef7yLymPq7D7WXVxijborTYyhjuIUoz/E0LqTZ3/ekzHh+Dfuh/Zl37pmkWWn1cRw5u46BjeU+ptIecmpOH/qvDcz0cwVT7E4cZoFpJo45jlwIjHJV66A7eC6/dKnK3eOrWHzkbnaERZOxf+G9pQ+SR4HkyODRSRsMzXeS824vR101TWq/juZObFl6rPPk+CStzPdJYX0sI45d3dQYnfOmp7aWHrWe3OFZQ30qBHjK6e58j5FFT7T6rWLT0EaUzYjnQG8VhuV0HJoqvSSu8jguXnfEpMqzfJ57YoYylsM2pgzOdCw58jKVUAdjWswKQEQpVMce5/Jmc5Skdhclh7Chqw5TfOSeC61WEOQ1h8zHTjxHLTSxcpFTn1VdyK2gxbSqKCUwXF5RTmcaR4//xo9NMj+IM+KPMbSlBUeeg/osH/xWtc23ks+39xYWZvwxCHxeAkNE/L7ONB4hjvaqQquhC1i5bBI9JB/akPbwLEuGWrP3u0kcPTSLtuKHfZ6HLH2k4DpGH4NUyT63eAgMJQbfVUbhyQtaTFjK4tkjaa+U9Z4SkRT+F2vnz2bp8b8xWuXNmVmtMoWl5Y7UiA301J3O4+G7OLJiEC0UpC+ejJdEXj7AWruFOMXqM75DCJuvdmf3rmEo11ZBW0spZ+W7jJfcCwzmQbJ45+YVPnMGsLTCMpwXt8nRZ6kyVWjYSpvGVXMPGREl+WH/YzfmXq2N+YI1rPilJ2oKWS/4dF4+CMHn7CG2r1uPS1gjpnr44theiNYoirtDIDAKimriZca36MS2v6FM241EXrV9R/1d/JGyzaodE0+LP0K+MAIj2ZcpGobI6c+hONaDu9tNhA+igvpILu0+H4GRwq3fzDBbfpmHOauI5hhVGQUlGjXrxx8XNtMpt2dqSiB2xvosuZX+7mwqm7Lt9l8YHOpJx1+vyS3ws5r+gPmuqxz9SSpwlPaQs8vHM3HpKe7LR4MAddtNYsMeeyzex2DniXsqUU4j6DLmaI4FU1nlvvy6fgOztL0ZpjUY2VqgPubr/2TXeCXODtBksGuOgpLSXhQZ4haM3d2BaP/iKSuFmTWGcspY7rnCkcENJBEmL3wcGTN4Fi6xsjQZqE2n+btYVHEWJvMzaylWVtKghZYGqs1a0nvqHCybFlRB7BXes7thud6HhzmImlxAKV2RarXr0bRVOzp168XAof0xUMyt7ngKgXbG6C+5xbvWrYzpttucH/kvv5vqMvMtUiGz1yo0am/LwTMrMcqFxxB/XC4fP5Glp+7LInck59Wl3aQN7LG34G1zi5Jus2f2OGZu8eH5W1OrZTCO1U6rGa4pn/eaStSun+hufZh72dBXRtvGCZcNVjSWm3b6U082TJ+M3f5bJNXUoXd3DUR3znA2OBEF3dEs22jP+LY1sxf0qaGrMdWdSe5Tb0R724OcWWlUgOfhawLntaD1igd03nePc8OUPn0JNdFLQk84smDxek7cSYTS9TG26Ec7tVqUehGFj6szHrH/wfca9P15IUtnWtAy68PvbRfKJYVkgPNfmB4Zzs/H4uRa18V07h/sXtSHhu+4VxoPzy5n/MSlnHr3ZmfShj3YW0h34FJDWf0BPpYa5cSILmM4Ks+SlFWm76/r2TBLG+9hWgyWIwDqm6/nz1226FbLXOSkRu3ip+7WHJY5DpW1bXBy2YBVnZB8nnvnsWki/UhNf4rnhulMttvPraSa6PTujoboDmfOBpOooMvoZRuxH9+Wmlnf2Y8OY645mNwfO0NwC7bj7kBtfslmRGWQl1O2ZM+VzXw/uSnmga0wqXWf67dTaaing2qNfwm75EFEch06zdnOzkX9aFTQx8tHvNOEU78tBD4vgQEpQasw6zCHy9kitQqo6LZAkQT+qaSJ2djZzBiiQ/X3pCRILJQezbq2KkwJaMi062Gs0S/cRsnXZuXPT2AkccWmDTPq7uGI0TlmTFrGyaj/qFCjAY3qVuDVw3vE/yOigpo5c1asYGY/tTzS1tN5dHYhw6xXcOlRVZRUGlKj9CuexMXy7HUtDG2WsmbZCKrt0ENznlRBuXJX9kW6MSw7tVdcbGs+enq/yYl352Xh0mgvC8L3V628N/tSYzm9ahozV54g7F8oX6sxTWqk8+Te3ySKP66qNKWj5QTmLJhA98bftt8V5X0kEBgFQldE/J7ONP4pMwe44VRfwhwNco1MyHh2lol6vdge94URGLwmxLEnbadfydy5r9SOlT7nmC2fK10grIRG8gh8PgKj5OIuehWD78WrBMcl8OZ7JVR0OtChVZ2PLPcnIiX2OucvBxCXUoUfWnWgm2ETqkg3ZFLjffjTNYAEheYYmRihWa/ipxEQlYc5PYHQy2e5FvaU/6o2Rq9LN9o0qMg/d85z9X9KaOtq0iAPFr/kWutjRybiVYwvF68GE5fwhu+VVNDp0IFWdXIjVGR9pSeEc/WiD2EP/6F09R9QbWOKSfMaeSp9pz4Oxtv3Dg/TqqGsa4JB06p5kgRpz0O4eukGEQ//AYX6aBh0or1G3tf+WATE57/yGIP6gBdsCDuGee2i1EES8er+dc6f9+JO7COe/i+JN5VrUbdeQ5obdad72ybk64J5iXh2+45nkX543wgn4bsmtOncAc0a+YSSiF4R43uRq8FxJLz5HiUVHTp0aEU+5i8w5KKUWK6fv0xAXApVfmhFh26GNJHd9Pj86UpAggLNjUww0qxHxbehT31MsLcvdx6mUU1ZFxODpvnjk9fo0p4TcvUSNyIe8g8K1NcwoFN7DfKDqMCTzW6YRuy5E9zV6E+XhuVJT4jkulcAYfdfUEapObptDdBSqvTpn2+FH6hwxleIwOcmMMQQipJjuX7hCkGxz3ld9ntq1W+GjlFbNOpUKLifpz8n+Kof8W8UaW2iTZ1PGAX3JZr58xMYb6EkSibO7zznfSJ4mPiGGo3V0NDUpk1rZd4uKpIrvq8fcuPiFW6GRfM4rQqKTXUw7WGCWl7E/OcwUupjbrmf49qdOJ69Lk+t+g1R1myLSZsCvHc/x/i+8j4EAqNABhaHcDbETKpsX6nXEe65Wuahsi7isbM5qpZhTP2SUkgkOKTxJNAdj7tvaNqhC7p137/oKBB033gjgcD4xh1AmP5Xj0BG0gPuPquMsnINKSknLrmpg2XidoK3d+Ajiqd+HuwKUIXk8wxE6EVAQECgpCFQHARGScPgaxhPsRMYXwOIwhxKFAICgVEQc4ji2WVYn9E3shrXZ8jeSzgNV5WUcHvnSDzHUK2pqJy5+eVoYBQEB6FNoREQCIxCQyacICDwxSCQHLiMrsYL8PkXFDrYc9VtJlqpV7Bp/Qt1j/ux9EtQvc+3CskXYw5hoAICAgKfGAGBwPjEgBbT5QQCo5iAF7otMgQEAqNA0D7jiKkSg8RK39lHeTQs7XBYMYWeym+Hb6aTGPeQjLqNqPl2TmraY7wObGHn8UvcinlBqbrqaOsZ0nPEWMy1qmWHx6XHn2PDlis8zZGsXp4mA6Zh07osEX+uYdnGvwj8X0XU+kzDYV4n/rd3LS6xWdUR5CdWmqo6o5hu2YAHzo7suvlPdo562dom/NTvP07s8uFFlv6o5NTyNOgzmfFGNXIJ2Ushxn0/Ow+ewjM4hicpFVBsooZuT2smWXei0TusThqPvQ6wZedxLt2K4UWpuqhr62HYcwRjzbWkFQfkxitKJsp1PY4HPQgMj+eNYnO0W7dGr40GXNlPjJUTvxnnLiZYIHN+xkYCgfEZwRa6EhD4rAik4D9LkzYO9zN7LdOBw/GuKG82pY/HGLwvjH9HJ+mzDq+gnaX4MVNTn9XSaUBZTI885pKk7I5wCAgICHzLCAgExtdhfYHA+DrsKMxChoBAYBTIG9IIXaGL5rw7ubSuicHoeSyeP57uTd4v1pIWd4KpfYewOSiV0s0nsHPTCBQjdjHddjshGUqYbznPvvGaEkVcUWIQxzYsY97CY8hVhER3y20cH9nQY4mPnNBgaXRX3WBv84vMt5mDyyP5YVal3eRlTBk6mH5tqvPC9xj7D21l8XoP/qlixM9r17LQ7D+cF89j0VZPMnXtM48Wa+5yc5pKjjz0jGcerBg+hAXn4qF+f1Ztmk67fw8zdsgGQsWieio2nPTYRL8s+fW0OE5M7cuQzUGklm7OhJ2bGKEYwa7ptmwPyUDJfAvn941HM0t6+HUkO3/qjvWR+5TXscHRzgq19AjO7/gNBzdxZYnK9HN9wEmz6gWyXHE3EgiM4raA0L+AQFEhkMGDPT1R++mC9Flcinqq9fhfjCJ2/l78+oWU0H4duZ3ercblqOpTrd8Bbh8bQoNvPG+8qDxHuK6AwJeCgEBgfCmWev84BQLj67CjMAuBwCi0D2TEH8FCc5BcZYO3L5EPkfHSm9ltjbEPF59Xm1Hu0ezsJM6OTuCMpTK9ncWVS1SZ6e2PvWFW1vQzjnVvgMX51OzOGvQy4bV7KJUVnnP/iawCQoXuJ4h368vrA2Y0G+aGrBBFfWy9IthoJCtOJHrohGGjX6i6NRS3MdKKEaIH/GHQEJvMIva5EhiiBA9mtzNltYSpUGaGdxAOhlUgxZ/ZWm2wF1eWA6r2PUaUywDqlH6J9+y2GGdOmtqj3Ine2UmSE55wxhLl3s6SShaqM73xtzekKmlEruuA1hRf/nu7iovoOe5TDemyPl4gMArtvcIJAgICAkWCQHo8Z5ZOYOZmN0JfVKC+dg9s7dcxvXO9jxSpLZLRvnXRdGJ2mKE39hwvcumuUhND+s9yYsd4jfxLL3+O4Qp9CAgICHx2BAQC47NDXiQdCgRGkcAqXLQYERAiMAoMfgbPLi/ErNdybry3rOEP9F11gD+mmcipHqcSskIfrXnBmb2V68zhvy9iVUf8RxoRDrqoz8qM7viu+36iTg9FSVIi6iXnBjWmxxG52vBldFnmd4U5jW6yoGsXVtwU10UpR7v1d3D/RZXySVex1TBhszhYQXoojfckYkt7afk/EY8P90Zjxg+4hP1Bx2yFuec4m9bF8oosjyRnBEYil2y06PyH9MKqdgQHL6KFOEUmLZxVrTWYEyLtUG0xt4MW0ixqBfpa88icdTk6H/6bi5mTJi3CAV31WUhm/V139kedZmidaNboqjFDckIthp0KZ0/vmrIUlkR3RjcfyIvt94QIjAL7rdBQQEBAQEBAQEBAQEBAQKDwCAgERuExK4lnCARGSbSKMKaPQUAgMAqFnoikwC2MtZrCkbs5xCneukppWsz1xHOZMQriMm4pN5iuYYBjnLRZ7VFcit6JqZQ8eLLPEMURvpk/VjLDJc6VHyXpx+8SGBW7HSH2rCV1SkNGYghuJy4TX8sUSzNNqZZEGpG/t0Njql+2zgXVB3E66hC9aohrY99nu2lLVrf3IHi5jpwI6fsJjPT72zBVHc81MV8iTuTo9xcPTvYhM5EjGb9f9dFfHirRzmiz2JfLC9UIma6BgWzSjLoUzU7ZpDFUHEHmrCth5hKHa9cIflYzZlMW+fJda6zXbGT5WEMpGZRKlPM2/FrYMFg9V/nUQlnzczQWUkg+B8pCHwICAgICAgICAgICAp8aAYHA+NSIFs/1BAKjeHAXei06BAQC40OwTYvn8sbZTLXbT9CrvC7QkF+uhbDeuArpkWtorTaD21lNaw1ko5M1TaVVSpN95mGxJJDMhJAmzPYPZaWueIH+LoHRYIovYWsNJDoZeR2iZ38ySPVHJFkpUoKg56FoTg1SJD1sJfoGxxjp781UVfkyqe8jMETE7+1E45EeSPkL6tl4ErktK6oDyEgiJjCIp1U10FGrSfn0SNa0VmOGbNIM3OiEtWzSzLNYQqA0C6bJbH9Cl9Vgp1FTbP1kqTHi4VfUtGL+8iVMNlOlipgQ+oIOgcD4gowlDFVAQEBAQEBAQEBAQCAbAYHA+DqcQSAwvg47CrOQISAQGB/hDaKkCE5vXsEy+z3cyCWJuEpfZ6JcBlL56hhUOjrxRK6v7+soUim3xXiZelgc9GC9iTg8410Co/FMP0Ls9Xi/XGgyPpPVMVr/d3aPZY22ctdjOP/7tRVdAxZw59wI6kvSVLKO9xEYyXj/rIZxdmgE1LW+QtSODtK0lFxAfOXBGJWOOOWcNIq5T5p6FgfxWN+OdPcJtOyyHdnIZddW0P+ZbYccsFT+MqIvxCPv06cPp06dYvr06VSp8mVUTvmIW0I4VUBAQEBAQEBAQEBA4CtBIDo6mv3792NmZoauru5XMqtvbxpr166VfIOOHTv225u8MOOvEoHIyEgOHTrE4sWLWbhw4QfNsdSbN29ybpnnc5mMjAzatWuHoaEhjo6OH9TpZz0pyRu7yefptnYRxtXe7VmUHImrw3R+Xnwq58K75nAuxuxFz8uKxj2PSgQrJUcZEw498mBQ7fxm8aEEBqTeWUbrFgsQJ3VkHi1ZeWM1d82HkbQ1lCNmb5fIex+B8e44Kpmd5G/XftIUklzm8dINq8Y9OSqbNCaHHuGR76STCdtjS79Re7ibm1cp9GZHwAmsleWjR/LDsfh+19fXx8/Pr/gGIPQsICAgICAgICAgICAgICAgICAgICAg8JUhMH78eLZs2fJBsyo0gZGenk65cuUYNGiQhD0p8cdzZ0zrT+CHU9Hs65ILgyGZgFjkcy4dOjkQljWhCt05Ee9GtzBb1NptRqarqc7SO7eYrylWwHzf8eEEBukxbO2gygRvmVZHbQNN/nvUAdeQTbR7Jxjg/REYXrZqtJNXBpUX8cxtCsle2Kq1yyEmqr70DrfmaxZA0V5EctQZNtgtZOXBQF6+dX0FS1eiDplR8wtIJxk9ejS7du3iypUr1KpVq8S7ujBAAQEBAQEBAQEBAQEBAQExAl5eXowbN45FixYxcOBAAZQvFIEuXbpIvkEPHz78hc5AGLaAQE4EPDw8sLW1ZdOmTUycOPGD4Pk2CIy6loT9dImIHabkRWHAc072bYS5a3ImkIo2eN7dhvE/uzFpOAqv7AIfFeh6KBa3QXVlFTZyhf4jCAxEPHHuh4rlKeRlOtTsggha1DIXEqFwGhjiiA6HcD9mqOURCSGKZ7dJQ0bJJk2FroeIdRtE3byIh9RoTuy6ieZPFqhJskREJAYfZMmUGay9LJeL8sMkvMPXYfg+IZAPcuVPf5KggfHpMRWuKCAgICAgICAgICAgUPQICBoYRY/x5+hB0MD4HCgLfXxOBAQNjIKgLY7AqGvJldLGbAi9xM8qeaUv5NSKqDbAlXvHzKiRFsnvRupMDZDlRJQz3kjYFVualpUfwCuCnBzx15+OdQvx6vxjCAwg0Z1Rql3Y/UzaRxkDNkZew1Y5R6fSH/OrQrKdzqrj8MxS8QTqWbtxZ3t3arxFSKS9SuJNpQrErjdCfWqAVJxUXEnVmI1hV7DNOWleBTnh6K/P9AFxDFceS/XjYTiZytFEoiQC1/TGaNZVJBVsG07FN8wRg/cLgRTEskXe5osmMEQpPImJR6SoTL3KX0C4S5FbU+hAQEBAQEBAQEBA4NtBQCAwvg5bCwTG12FHYRYyBAQCoyDekEVgZEC13tvxPz4WldyyP9IiWWukxrQA8UW1WHjzOot1xKtsEU9OWKEx4BgJ2f1VwGDBGVzmd6KemA9JfciF5cMZ5azJ7qvr6CLJj0jk7MBG9Dr+T/ZZShOuEbHZOG/xzBzzScFvlhb6DjGS/1bqcZCo04Opl+ta9BmHTRQZfFWUfQUt+3ACZqqRSdck4mGrTcfNsXI91MBs/UX22+pIS7hm8NxzGRY2QVi7OzO47J9YaQzgmGzSVDBYwBmX+XTKnDQPLyxn+ChnNHdfZZ2eLwMbmHG+7VaCTo/LrtIi6fDZYUyVBnMlHSr3PkbMqQHkKyFSENsWcZvPR2CkEGQ/COuDcbyvwC+lyvJd9br80KABDRo0QlWvGz/21EXxLX/OeHKGad3NWR+UBmXUGXv0Ipv71yc36quIIRQuLyAgICAgICAgICAgUAwIlCwCI42YfeMYvjGJoXsOMEE9vzTsYgCshHYpEBgl1DDCsD4YAYHAKAh0cgSGuHl98zUc2TYZ49pyZTwyEvFz7EeHWZ78Sy36bPHk8HgNWbWQjEectDHEfKc8ASCOSqiLmmZtXkffIbZsD9Z5HmeSVmZoQUaCN3aGxvwWITdITTv8fBehV8CCFmnhDhhozOIWNRnmdpd93avnOuP0J+eY3KYHmx/Ifq5ucZzQQ/1RlE5T9PI6S3t2ZJGPJA4i+yhbR5P2RqqUfRCAb4QCY05cwKFrHcqQwaOTNhia7yTnrMtRV02T2q+juRNblh7rPDk+SYtKiafp38AMl1fl0Jl2lOO//UgTSSpJBvHHhtLS4gjPUWeWjx+r2hYQgILYtwjbfD4CA0SpL7h/8ywbp4xh7Y2cNqJcC4bPtcFEMYUY/1P8sfMqWYE5KOhhvXI7a8ZmEVGvCbJrifaSuzJkGs/gRogDbb6AqJciNKdwaQEBAQEBAQEBAYFvBoGSRGCkhq+nu85kPF43Ybb/HVbqCh8kBXVEgcAoKFJCuy8FAYHAKIilxARGPUvCWnen+b+38QqOJ618I9r92BNDtTqUTYzltuefnApKpIrmAOb+vp4ZXZSkkQtyHaQ95Ozy8Uxceor7skAHSYO67SaxYY89FsqZjHJq6GpMdWfyFleQebEqjWhve5AzK43yj8TIeMCuriqMjp6Ib+haDHLRjUgJtMNYfwm3ctm6r2y6jdvnbWgi3XoXJd1mz+xxzNziw/O3sKtlMI7VTqsZrllFTtsjjYdnlzN+4lJOvTtpJm3Yg72FcqYmh5jAaGxOYCsTat2/zu3UhujpqFLj3zAueUSQXKcTc7bvZFG/RgUQAi2IYYu+zeckMLJm88pjLCodd+Qo21uq3UGeXB0sjVrJ4LHrOPT6OskJy5ZHf7EX7gv1qEIyvlM0MFwnx2YpjsXj7nZMvgzeqOgNK/QgICAgICAgICAg8JUjUGIIjJRgVnbUY66fOI9ZIDAK63YCgZEbYiJS7rmz/+AFbkbE8FxUjTr1FFGsq0i9+k1p27MbWtXlNqoLC7rQvkgREAiMgsCbHMDaxZ4Y/zoV/WqQkRiF94ULeN2JIf5JEmXqNEFNTYPmLfXQ16xHxXzkAkSvYvC9eJXguATefK+Eik4HOrSq8y7hUZCx5dtGxMugIxx/2o5hXRt8sj7SE8K5etGHsIf/ULr6D6i2McWkeY28UwxEr4jxvcjV4DgS3nyPkooOHTq0oo68nEhaLOdO3EWjfxcalk8nIfI6XgFh3H9RBqXmurQ10EKp0pelxVAcBEZa2Ap0ms+TK6ELpU2O8NTDkuziuWlhrNBuzrzskjlAKV1Wh3ozXb08r0Mc6dl2OlckCrCVaLfSh3OzW8oiivL1O6GBgICAgICAgICAgIDAl4xAySAwXuFn14Fe+5L4N+YuyQKBUWiXKm4CIyXmLNs2HsEz8A4Rj0TUVtWilW4nBo8bRptSfpy4rkCvPhr5b8oWeuZ5nZCEv70FfWaf41WzthhrNUKhVAqJCQm8eP6U+Eep6K/35sQgpU/Wo3ChT4uAQGB8WjyFqwkI5ECgOAiM9ChHWjebzm25kbxDYOQiECturrMumhuTlCVEVNqTQNw97vKmaQe66Nb9ZOSX4CICAgICAgICAgICAgIlH4HiJzBEvLw2G+NBEUza0hz7vquIFgiMQjtOsREYohdcWzGMQfPP8rRpJwZ21UOtwXckx4Vzw+04Ho+1GDE0lUPnOnI5fDPGnynKN/HyeFp2cUFv2yX2jtakype1N1po+3+NJwgExtdoVWFOJQaBkktg5KyYkwXYD5O8CV9nyBdQobbE2FgYiICAgICAgICAgMDXiEBxExiiF+780nYkT5dcZ5f6ZrR1lgsExgc4WvEQGOk8ODCAFsPc0VnuxtGZ7agtrwSf/hTPFQPpufAqKXXH4BH1x2dKU07i8mgVekauINpzNPUF8uIDPKr4TxEIjOK3gTCCrxiBkktgJHHFWgXTnU9zoK+x+AJLv7uC/4uMHP8v36APk8cbUaO0iMQb21nrEkuafIsyNTG2+YWOr07isOIPzgb+TXJFRdQM+2I9ZTy9m+YhtpX2GK8DW9h5/BK3Yl5Qqq462nqG9BwxFnOtanJaKpmdiZKjcF3vyEGPQMLj36DYXJvWrfVoowFX9sdg5fTbZ2Pwv2K3FaYmICAgICAgICAgQLESGBlPOTXWANv/1nJ9948o3P4VLYHA+CCvLBYCIzWE33Ra4KB2mLBjltTLTU5C9JhjA9Wx8Lb4jARGAn+ZNWJkxcPEHOuFwgchKpxU3AgIBEZxW0Do/6tGoMQSGKJH7O3QgJHX5IkKNeb7X6DH9eXMW7QVz+wyJUCLNdy9OQ2VspAS4cwqu6WsOnKb1GzrKTFqqzURU5binVoW3sgpwpZRZ9zR82zs3yCHRkpa3AnwWZswAAAgAElEQVSm9h3C5qBUSjefwM5NI1CM2MV02+2EZChhvuU8+8ZrZkeDvI7cyU/drTlyvzw6No7YWamRHnGeHb854PYQqNwP1wcnMcu90M5X7WfC5AQEBAQEBAQEBAQ+NQLFR2BkEO88FIM5Vdnuu42etUvz+pZAYHyofYuFwEhwpe8P5jzf+hCv4XXzHPpT556ozWvFxaCVvLewTHoiUb7uXPEL4979B/zvTU0aq7Wk44/mGNXPr6RuBklxoUQ8/hcRyXhN68WC8vacWmnwlrZbGao00EC9XqV3NtByTECUwgM/N1zP+RL64AUihR9QVtXGtF8vdHOI+32oxYTz8kNAIDDyQ0j4XUDgIxAoqQRG+v0/6KJmg4dcGIXSiL8I3NWHOqVFPPjDgIY2/rKZyxEYkn++usq4ZiZsfyxrUrWmKr2WHGDzOB1K31yDWfvZeGUxHOUMcLjlwYzm0pfMS29mtzXGPlx8fm1GuUezs1NVIIEzlsr0dk4EVJnp7Y+9YVVIi2RdBy2m+P4HzRYSFLyYlpISuyB67s5Uwy6sjxcIjI9wVeFUAQEBAQEBAQEBgRwIFBeBkR67lwFGv9Fovy+/m1aXLCYFAuPDnbNYCIxXntg0M8VzYhBBC7Tyrh4oSiEhqSzVq8mr+svN9XUIm61HsvxYAA/TylFHtQWqDRWpmvGCuHB/Qh7VpovdIQ4v7EDNvNJBkr2Z3MKY9TH5Y1hKZwV3fOaQ9bma8wxxYQQnpo+ZhZP/S6qJyY5mDaic/IDI8DD+flkHo/H27Fg9Ag0hFzt/sD+ihUBgfAR4wqkCAvkhUNIIjOqpzwl1+4MVcxdyMExcjkx8lKHZ0B2c2vETqlJS4LmzKXUtr5Adn/E2gZESwBwtPVbJvQw0Fwfhv7AlmZdIIWBuC/RW3suGqFr/k9x17kft0qmErNBHa15w5m/lOnP474tY1RH/kUaEgy7qs+5Ifvqu+36iTg+lTvQadNVmIDmj1jBOhe+ht9ybKtF9NM0HvmD7PSECIz+fFH4XEBAQEBAQEBAQKAgCxUJgpEWx1awdG7WP42VvTDXpQAUCoyAWy71NsRAYvMJrkibtnJrg4H2aGa0+cEWfdo9jDruJbWxK717tUa8uJ6QheknIgan0HeVCc6dbuIxs9J5qiBmkp2cgIpFT5k2xrnCQyMPds/0rE7nSlClfltyLp4p4cWUunbo58D/TmTg4zMWypYKsbUYiwUdWMHPWGnyaLMDNdQFGCoLAxod77fvPFAiMokJWuK6AAFBSCAwxSVGuVAb/vZGZpZyiJsbtu2H1y0xGt6+Xo8pI4QmMalicvc/RHrJswpfuw1Husp8XWV1W6s2JuFOYf3eD6RoGOMZJf6g9ikvROzEVB2AAT/YZojjCN/OPSma4xLnSNeJn1Iw3Ic4UER/ftbZmzcbljDWsk/mySo3CeZsfLWwGoy4lYQQHFBAQEBAQEBAQEBAQ+HAEPj+B8ZpQx26Y7jfl9NXF6MmteQUC48PtWDwEBogSr+Ng1Yc550tjNMKGIb060M7IAK0GVfIgCT5kjkl4jFWla9BionxsaJg7+yB34SwNjCPEHOtZYA0M0TNXRmj25Vz73dw4NJImeQSMpMXsZYjBaG4OuUzg7+3fIkg+ZH7CObkhIBAYgl8ICBQhAiWGwGi9mqt7zahXuRKVKlWmUpUqVK1UPs8cv09BYKQG29Gy1RIis/FtwBTfMByqb6W12gxZmddaA9noZE1T6csg2WceFksCyeRamjDbP5RlNXZi1NQWPzkCBiqiaTWf5UsmY6Za5f35ikVoY+HSAgICAgICAgICAl8jAp+bwEi+tYyO3U7R/+Il5rbMKf4tEBgf7mHFRWBIRixKJtptK447TnLJ6zrhT/+jdPWm6Oob0K7nUMaN7oFa1Y+JVEgjbIU22nuHEnjr1zxSP+Sx+xACI41Ix7Zo2bfCNdSJ7jXeN14RCRfH0twsiNnB3kxRzYPp+HBzCmcCAoEhuIGAQBEiUFIIjNImR3jqYUnNAs71UxAY6ffWodd0CkHZfVbF/HQceyvPQKWjE0/kxvJ9HUUq5fY+KFMPi4MerG+XjvuElnTZ/ncuM1BA/+dtHHKwRFmIviighYVmAgICAgICAgICAu9H4LMSGEm+zGvXF+9RHpybovGOZoJAYHy4txYrgZFj2BkkP7yDr5c33tcu4LLPhcAMQ+aecGFpl7rvjcoQJUXh5e5DSNQ97v+dQHolBWrWa4q2oRG13fpgfKAICQzRQ3Yaq2Cnd4Hba/TfEv7MxS4pfsxs2RmfeeH4jG/8CaNNPtwHvrYzBQLja7OoMJ8ShcC3TGCIHu3CUGk0N7ItUgXzUw/YVWYcjXseRSzTKTnKmHDokQeDaudjuuQw9tj2Y9Seu9LojJztFXrvIOD/7J11XJVJF8e/du/aIq6oqIQigoSNInZ3d7t2d7eua/vaha1goNgYKAqChCghoWKALsYSAsu9vp/LBQlB+hLO/U95ZubM98zc+zy/55wz5iNQFWJ3ttoDwhhBQBAQBASBnElAkQLGR/NWVOxxj4pa6pRMJA3g21c/XDzlSaml1bSpXCQPFNJk8vFDDBM//D9dYNlHwEhgZsgz9g4xZtTNxpx8dpreiZy1Kv3izOEls1mx4yreEcVQUq1CJeVyFA7159XLV/gFfpV3qrGCp5kVgRHmzMI6OqzwSt0+rjbrEa5r9ZMXPFLXrbhaRGCINSAIZC6BX1nAkLzYgWG18Tz+jrgS4+97sPbbLNSb7PhezwI0WO7qxILayR2DJQ9F9LLcyuJFazjm+CWB80rS28KL4x3LiHSSzF3WondBQBAQBASBX4CAIgWMwFPNKN/nLtJUcVVjyRMXFmul4P4hVf3mrouzrYAhu617e4Q2NYYTtt0X62GV4oMPdWFtK0PmOGoxeu0Kpg1uhfrvCdQtyWceLjLEyHwITpklYER6s0lPk78MDnB0WNWkC4XGsz4vRSvVoW5VkeKcGbtJRGBkBlXRpyAQTeBXFjDCHOZSW38N388hKWDMUb8b9JUcxkhlGPe/H3FSiFbHX3Klb4UkhYdwb3MOPK7N0F7q8lNOpJ9xObaMKTM2citOLsofk2xw39yQNNa6FutWEBAEBAFBQBAQBKIJKFLAkAb74fU6GEm8Wlexroj03UPXDhvxoRKjzC8xVaMg5C1ChWpVKS0iL3+6ZhUvYITisKwva8uuw/RPjaSPUJVZHebEfC19jvd4iM9a/TjzkPLuWHtqDv/EvPs3maOXlBCgiBoYQdwZqUbbZ4t5dncs1eIchCK+LLKGgBAwsoa7GPUXIZAVAkaEx3r0NGYhP4hU/snT5DgB1n1JLksj5vq01MDoafmC0+1iTiGR4n/EBJVBt4k5rLVA0z08vzWSKhJPNjXSYKpD7F1KgcbbcLs9nurxfhSCcd73N/aG0+nxahCqo0ph5rYP45gz1WQ6RpAjGzo0YpZ1WJTpKlMf4vZ3fRGu94vsLzFNQUAQEAQEgcwjoEgBI7lZhD9biU7tBbhHFfd2ZY1e/CKfybX/lf+ueAEjkDMtKtIndCs+98dQ5Scng0g/mNNNtRevVz3HYaJqHDcFc/9PDUxcVvPi3iCUknRgKPZz69Do3PDMi8AAgm0mU7uZBd1vObKxSZwb0V95YWXh3IWAkYXwxdC5n0BWCBihdjOoVX8DL+Pi1fsfL2zH/vRHJO7lH04YodTPOjaUU2sd7g4zUY95yxHqwBwtfdb6xraqNPoGT/5nQilZMc5wDza3qMMUmxj5ogJDLZ+yr50svUNKgHkfNHuc4dP35oWov9CSswtaUFE2Rvgbrq8axLDTtTlovRn9hz2p3PEaDXY6c2lM9XhHvn44YYxyv9tEUowOZ3y52COlMk3uX39ihoKAICAICAKCQFoJCAEjreSyV7usETCU6HWrDL0P2XB4sGriURiSAC6Nb0jH/eXY6Gqd4MSOcFwWa6N/oj8OLoupk1iWkOQTtpsG0XnGJd5nZg0MmTsl7zAfpEvvuy05dHcfA1R/krYU6c8905O8azqGXjVEdfnM2A1CwMgMqqJPQSCagMIFjIg3nB9fn65738T3QX49FltdZkHTcsnn7kUGcHWyAW13+MX2UaoXZs+O010pWkZPRMAoUKI8ev3mMrFlCZ6brWXpydhim9VGXcDmf52IaS77ITg3uiHd9seTWaBABdRrlyPM25WX+duy+a4Zk7SK8vlSdyp3PEtwAV2mnTJjZddq8lQSyVvODNCm18lA0JjFg0draVBcLD9BQBAQBAQBQUAQSC8BIWCkl2D2aJ81AoYy/Z6rUjLgI3XGLWfp7CE0VY556JcS5H6BjQtms9zsNY3W2mA5q+4P6b/hHltppzcd/0EHOLm6L3ViqrtKvuB56ygbFy9i30tDxjZ7yg7rNhw8MBDVcjXQ0VKOf7Kd5As+ji74hcgqrATzYE4PlhdawemlBvHGzJOvOCp1dahaIvGQEWnQI9Z1bc1c63J0W7iB1RPboV4yJnQ4ki9+T3lw+Ti7N2/hrFsVpt55yN9NRbRGZuwCIWBkBlXRpyCgcAEjFKdVHemw5BZvY4IeEvFCQaUmzLG4ylL9JEIvQx1Z3NiQZU6RP7YuZsyuJ9cYLUv++0HA+J0epy9gfHIQE868itO2AsZz93BwSSdUEuaoRrzh8qqx/Ln8Ii8SVO2q0GQSWw+to1e0wi0TMKp2c6SuUVle2D4hXEUfXbXSfHWz4o5HCOVbzGH3/iV0qSIKeYnNJwgIAoKAICAIZAQBIWBkBMWs70PxAkYQt0cbMKPCIU42usqMSSs45/UfhUpXpkqFQgS/8eHtv1IKqXdjzurVzOyiTjFZ9O4Pn0jeXV7EwBGrsXpXAuUaKpTOG0zAq5d8CCtLw9HL2bBiML/v1af2PDd562KtMPW8wkDl2A5DHRagr7+S6Ct+4pC86Kxw5uF8raTrdoS/5NLaacxcY47bVyhYtirVSkcS4POaz7Jb5+LVad57HHMWjqNNVZHmlFmrXwgYmUVW9CsIAAqPwFAU9UQEjF6XX3CqdRE+eD7Cxs6dT0WqYWDSjNqlf17tSBrsy8Mb1ri8+sS335SpoduMZnXLx0sTiXh5FfPnmnRvqULByE942t7Hwe0FH/MpU0uvAfUTqu2K4iDGEQQEAUFAEBAEcimB7CRg5FLECpmW4gWMBNOShvDq0TWuPfDgzedvlK6qjmZtHQzqqZLwUJFEgYS9we7GbR67eeMfURyl6roYtzVCPbHzdhVCVJbq7I/Tzavcc33Fh7CClK2kgmrtBhgZVCOJAA5FWfZLjCMEjF/CzWKSWUXglxMw2sYU8cwq4mJcQUAQEAQEAUFAEMgIAkLAyAiKWd9HlgsYWY9AWJDLCAgBI5c5VEwnexH4lQSM+KeQZC8/CGsEAUFAEBAEBAFBIHUEhICROl7Z9WohYGRXzwi70kpACBhpJSfaCQIpIJB7BYxHzKxtyF8vYiDkx/ikP1a9y6SAirhEEBAEBAFBQBAQBLI7ASFgZHcPpcw+IWCkjJO4KucQEAJGzvGVsDQHEsitAkaY52461B2DVVisU37vcpQnZ/pT+eclL3KgF4XJgoAgIAgIAoLAr0dACBi5w+dCwMgdfhSziCUgBAyxGgSBTCSQ+wSMSHz3dkR/1FU+JsKtaLWGdJ+1j71jNZOu4JyJvEXXgoAgIAgIAoKAIJAxBISAkTEcs7oXIWBktQfE+BlNQAgYGU1U9CcIxCGQ+wQM4V5BQBAQBAQBQUAQ+BUICAEjd3hZCBi5w49iFrEEhIAhVoMgkIkEhICRiXBF14KAICAICAKCgCCQaQSEgJFpaBXasRAwFIpbDKYAAkLAUABkMcSvS2DUqFHs3bsXOzs7ypcv/+uCEDMXBAQBQUAQEAQEgRxF4O7duwwePJjVq1fTr1+/HGW7MDaWQMOGDaPuQc+fPy+wCAK5goCVlRXDhw9n586djBkzJk1zyvPt27dvqWkpkUioX78+jRs3ZvPmzalpKq4VBHIUAQMDA+zt7XOUzcJYQUAQEAQEAUFAEBAEBAFBQBAQBLIzAZl4IRMx0vJJtYARGRlJgQIF6Nu3L8ePH0/LmKKNIJAjCHTo0AFLS0vGjh1LsWLFcoTNwkhBQBAQBAQBQUAQEARevHiBmZkZrVq1QltbWwDJoQR2794ddQ86YMCAHDoDYbYgEJ+Aj48PZ8+eZdGiRSxdujRNeISAkSZsotGvQEDUwPgVvCzmKAgIAoKAICAI5D4CogZG7vCpqIGRO/woZhFLQNTAEKtBEMhEAkLAyES4omtBQBAQBAQBQUAQyDQCQsDINLQK7VgIGArFLQZTAAEhYCgAshji1yWQLQQMyWfc71zEwvImtm6v8P8nmDzFy1BOSYVaBkYYtzShca0KFHh/kVlzPBiyczrahVPos3BfLI9f53VEEtfnKYZ6h140Uy6Ysg4j33FxTn/G7/dGY6YZZ+YaUCKmpTQUv0eXMTtzhrNX39H26BXm1kmpoSkbPldeFfmOm1v3EdpnLp2U88WfouQTjqd2cviqLc7PA8lXVgXN+q3o3LUTRrVK8s/piSz+Oov/Da5K/hwJJ4LAZ3c4b2bO+Qu3CR93lUvDVUhAQeEziwh8xp3zZpifv8Dt8HFcvTQclQwxSsJn9ztctLDkpq0br/z/IThPccqUU0KllgFGxi0xaVyLCgXec3HWHDyG7GS6dkECb61hy9uuzOxXi+J5FY5DDCgICALZlEC2EjDC3mBreYnbjxxx9fmX/CWV0B22gAkNSpHc11bYG1ssL93mkaMrPv/mp6SSLsMWTKBBqeRaZlPHpNIsIWCkEpi4PNsTEAJGtneRMDAnE8hSAUP6GSfT5cxZupWrvv8B5dBp2xpDjcqUIQB3Z0ceP3LiZTBQtCylIv7h028DufHCFJPvqkEy9CPfcd/8PLeuH2Hj3vt8/H55QWr3ms6oDg0x6tge3TIpfDoLOEpT5YHckwJKo7j7fDdNi0O4xwEmDp3Fnof/RI9QnXmOrqzUEQLGzzwU/uoiy0bMw7HlHo7NrE/JOPdqES/NmdN/BBttPlOwRgu6t6hNqRAvHB7cw84niPxlKlIk8B0lxljjsbMJxXPYRpR+vMeqkaNYfdad0Gjbdbf58mh81awTMKQfubdqJKNWn8U91ih8H42nagq3SOJukPLZyZTlc5ay9aovUbtdpy2tDTWoXAYC3J1xfPwIJ/lmp2ypCP759BsDb7zAVLbZQz0xnTSQLZHjMN0xDI2iOczZwlxBQBDIFALZQsAIe4nlXzOY+9cZXNBn2PwFTBvZAa1SycvqYS8t+WvGXP464wL6w5i/YBojO2iRgqaZwjOrOs1NAoY05CX2dl6EldGmkXa5HPpyJatWQu4ZVwgYuceXYibZkEBWCRjSz4/YOqInU8xfAYXRHbWNPWuHolcqwVNS2Euu/DWOoQsvEyDjV7wrFn5n6VgylTCl7zHrVp2eF2QPSIDeZrweTqJ68vcX8QeK8OHwiI6MP/mJetOPcXalMaW/P3SH4bpClzoL3QEhYCTnoXCv/QwwWULk7Esc/bMO8UrIhtizqKEhy598o9JQc2z3dKNSjK+kX3DcM4F+44/gIYFCbcx5e6UbpZMbMJv+Pch6PJpGO3gDZLmAEcMoyJrxmkbskBuVPgFD+plHW0fQc4o5UbtddxTb9qxlqF6pBEJNGC+v/MW4oQu5LN/sdLXw42zMZpf4c2lyG6a+n4Kl6TBqFMqmDhVmCQKCgMIIZLWAEep+gLFdRmHqKaFyz62c2TUOw9IpUXtDcT8wli6jTPGUVKbn1jPsGmdIipoqjK7iBspNAkb4s5Xo1F6AT2tz3l1N+b1JiPN2pi29wpuIOAdnFtFh9t4VNP09I3wRid/5xcze78K/km/kKabH3H1LaZTT3v5kBAoF9CEEDAVAFkP8ugSyRMAIfcrWro2YdP1foBjN1tzGYqY+JZKMlIzk1fH+6PU/zT8FTDjjf4MeqX5aDcNxvhb1VnlHObtUv2v4HmtFmn8TZBEYidgbeLIZ5fveRSoEjJ9uqki/04xsOhynIVbcW2rwQ/TEh7NdUO1+geB8jdn/8i7DKiWELeXT3Zk0aPY3njpb8Hk0kWoJxagIb44svYbOwnFoZeNAmEifzehXn4JzdhIwIn3YrF+dKXKj0iFghPJ0a1caTbpO1G5vtobbFjPRT3qzE/nqOP31+nP6nwKYnPHnRtzNHu7BltYN2aJ5jAc72lLu14iu/nV/oMTMBYFkCGSdgCHl08O19Gw7D6sveag15TJWf7WhQkq0C+knHq7tSdt5VnzJU4spl634q02FrIu8ywarTHECRgR+V/dj+tCfWJ0gD/lLatF9ZDdqxclRjAy4h+lBK159lRIjKeTJV4Ka7YfTX69UktTSKmCEeR5jxYbrvA6Xjyb55wEnrpThwFsbBpbPCCdJeH9nMysPPyHwnTUnblTi2Ls79C6TEX2LPhISEAKGWBOCQCYSULyAEYTN9Ho0/tsrala/dTzMk7ODUEkuEkIayPVxdWm9uzKH/R8wqEJqoYTzdHldtBZ5RDUsP+I2XnubxdavSG13SVwfeNqYCr1vIxECRtJEI7zZ3bEuY7zH8tDlL+r/cHpvCPfHq9NE9vq/SHvOvr5E10QFqxAcFhvQ8GAbrN02Uj9eWkEwDsua0+xAU266bkxkjAxyeAZ0E+m7FQPVSThlKwHDl60GqkySG5VmASPIZjr1Gv9N1G7/rSOHn5xlUPKbncDr46jbejeVD/vzIMFmD3NZip7eVjQPO3KiX2URnpsBa1B0IQjkVAJZJWCEOK6iZYP5PIyAkp0P4nh6CFVTVEorBMdVLWkw/yERlKTzQUdOD6lKiprmVCelwG7FCRifsV7QlzHbr+IWVIlaWmUpQB7ylzZk5oHt9KkSezMa4riWQeNO4hMmhW9hvHXxILCSAf0Xm2I6Sj3JWUV476ZnhzW8NtrDrd0maX5RFvJgIurNHVjjl1ECRqzJwdajUWvtwabXQsBIwfJM0yVCwEgTNtFIEEgZAUULGBGem2muNYUHsiR4NFnq4siiOimLBY/03YFRvf0McLRlfKoT8oWAkbIVkdlXReC1oy3a4+9huM+Lm4kWrPzCjQHVaHXsE/A7XY484cyAxB9UJX77adXkItOczeOkFUn4cHk8Bu138bLyFB7KxI0fRJLMnmfK+8+1AkaEJ5ubazFFvtnRXOqC46I6pGi3R/qyw6ge+wc4YpuwJojEj0OtazLUtjn7n15kWJwbzpRTF1cKAoJAbiCQJQLGl3tM02vKRllAZ/G2HHC1YGgKv4e+3JuGXtONyJsewNViKClsmhvcleQcFCdgyEyI4NkqHXRNB+DoPJ9aKVGPQmyYoNmO55t8udo91SHAafKdEDDShC3bNBICRrZxhTAkNxJQrIARgs1EdRpvkyXWy97sbsLLbnLK61BI3nB00GSCl59gTKqLV2SsgCH54sndW2+o0d6YynF+/H6MwChIyIv7XL75GN/PBflDrxUdm9agRBJhptIwPx5aOlG2bSfUiobjZ23GObtPKLfsT9e6cWsGSPjsYYO1gxveb8MpVVMHfUM9NCsWTaLauZQwv4dYOpWlbSc1iob7YW12DrtPyrTs25LS7/34HBkn71Lmn7xFUa5ZnTLR84v46MPzNyHIsmcgDwXLVENdOZXKwJdbjNJowd6Pxhz2vcEg5cRyAOQ3F7Xnu8nXSTFj1liZM9Ow5I9zk7zn9p6LlBo4nLpReZwR+F2YTZdem3CUnTxTYTDHLWZQuzDkLaJEjRrl4j9ASz7jYWONg5s3b8NLUVNHH0M9TSoWTSI3QXb97Ss8VepI99rFIfIjT66e46ZbCKU1G9LSRB/ln6WrSL7gefcyt51eE1aqJvrNTNDnAPWTi8BIrZ3SMPweWuJUti2d1IoS7meN2Tk7Pim3pH/XusQvNSPhi+ddLt924nVYKWrqN8NEHw7UT18ERojNRNQbb4uq7QG6bPKyY3KK962EN0cHMTl4OSfGVE8QZSHl3ZGWVBl0i/J/3sVte9MMj6TKjd/1Yk6CQG4koHgBI5xnaxqiNdcxKq1AZeoDnv3dIH4Np6RAhz9jTUMt5jpGtWTqg2f83SCVv6G50YkyGioqVKxYEVtbW4XM8MMJY1QmVeGS90FapKQofKAZratNRf2qG1sbKsZnQsBQyFLItEGEgJFpaEXHggAoVMAItWdWbQPWv5CTrzrTjqfrDFDMgQIZIGCEB+Bw8QiHTI9y4rwjH0r157rvUVrGKaQRT8B4cB6tg4MYvcuR6NKhUfMuXHcUe05tYaBa9JOuNBjvOyc5uP8QpqeseRnRiKPvzCi1tjVdNj2JOrGBYh057XOenuXzEv7CjHkjprPfS5Vug7vSRCUMhyPr2HE3lHoTjnNhY5fvBS+lwd7cOXmQ/YdMOWX9kohGR3lnVoq1rbuw6Yn8zXix9jvZZ3SflQtNif4vCtTqy4yRPeg/sjta0fUKgt3O8L8tf7N05wNClDqw9OBuFrVRTsU2kuB3uC1qQ24QVmcDzx9Po0YSqUMRHhtpWnsadpLo7vNpMnz3MTYM0aHkT3KMI7z3M6TXSqxcfHgf1bYolVSVKZIXCmnN5sLJkahGCTLhvDCbx4jp+/FS7cbgrk1QCXPgyLod3A2tx4TjF9jYpZL8wVkajOe1oxw6fooz56zw/Bf097ziTit75vXoz2aHsO8MCupO5vTFv+isnHBikQTc3sC4EYuw/FafLu2bUJ3n3LzgwG+t9XDfd4bXiaaQpMJOpAR73+Hkwf0cMj2F9csIGh19h1mptbTusinat8XoeNoHi57yhNrIgNtsGDeCRZbfqN+lPU2qw/ObF3D4rTV67vs4IzcqDSkkodjPqo1B7GbH7uk6DDJos8uiVgxVJ+FYsDm7Pa4zqmpyOWipWKbiUkFAEMgxBEPYr20AACAASURBVBQuYATdYbRac/b4yxCpscTFmelFH3Dx+iPc34RTWk0XA8OG6KmX+SEtJOjOaNSa70HedAkuztMp+uAi1x+58ya8NGq6Bhg21EM95q1BjvFC+g1VtIARfGckNdp48NdLawZ+T0kOxXFFZ/ofekuVMac4N0OLmPcRER7rqKdzgrHPHjGh2o83IREfvXnmHRinrgbk/a0GOhql05zmmC4BQ/ay5M55zt1wwPt9OMUqqqJt0oteRtUolhdECkn612xyPQgBIzlC4u+CQDoIKFLAkL49QONKw3kYZW9+jE/6Y6Ww6kHpFDCkgdzduIKT7l5c2XcRH9kLlJ8KGEq0bFkAW68adO1SH6UQN+5cvojdm+gn8ooDMHM4RPeK33h3eS2rzzlx9/AZnKOehfVYsqg8FvbKaH+9woFbbyBPfXb63mdU0auMNujAvpfVmPXIlbX60U+EX24zppYxu98Wo90RTywGKJMv8h2X167mnNNdDp9xRt71EhaVt8BeWZuvVw4g73onvvdHkvdYBzQGX4060rPqzEc8Xaf/g7gU5rwIbd09GF19xu5WyZ9tH29pSvzY31yVEfciKTfsFt77m//kzbms+GMPmk66giyRJOZT1mgqm3cspW/tEklEmsiu/MT5Dsp0tQyDRFNIpHywHI1Bh328rDaLR65ricU4hlrGu3lbrB1HPC0YoJxP9pTPw4tWON5cx+RtTlGCUs0Rf1LFxpE/+g6ns2F5Aq02MXP9LT4Dpftb8vxouzinokgIuDyF5h224d9qA1ZnpqAbLQpJPtxgRpNWbPKUzzD+KSSpszPy3WXWrj6H093DnJEvJPSWLKK8hT3K2l+5cuAWb8hD/Z2+PBxTBUnAZaY078A2/1ZssDrDFN1oppIP3JjRhFaxRqVewJC+5UDjSgyXb3byG5/E36o3GVYrLNiasWpG7HqXB/2tXjyYoJrmm8R0fH2KpoKAIJDFBBQtYATdGUnN5vvkp6IVNWRwJymXzJwJK/AfIV9jYVRqt5yjh+bSrFzMw24Qd0bWpPm+qJYUNRxMJ+klzJzDKPBfCLFNK9Fu+VEOzW3G96ZZzFgRwytawIhwX0s97f30dHBhSUwac/gTlmjrsu5zPiIqrOSp/QzUoyNQZYKHWtcP7PI5T6cf6ncGcq5rdbqd/xIfVUNTAmwGktb6m2kTMKR8cdrN5CHTOeQSStFKWuhqlCXshQtO3h8ppDuWvSc20DFgCuqiBkamLm0hYGQqXtH5r05AkQJGmOM8atdbjU8U9JL0ufKCE23SfA5IKl2XTgHj+2iBmLf/gx6Xw5IRMKB0t/3YHR9G9Zik/9Bn/K9XY/60lD3mQoURN3Dfa4L8RNhg7o1Tp+nOt1H/Uh1+lnu7u1IxzxeeWpzBqVQrehipEGLWGuWe14lAhWm2bmwwjHmlHchpk4r0tvqPIh3P88aiM99/Y4PvMU69KfKuVRl+9h67u1Ykz5enWJxxolSrHhipFIbg+0zSbMJW2Vv3PyZy321LguO1wnBeqI3+iV7YPVmJbmpP9vhkQTeVzpwLhtpr3Xg8SyOZwmWhuO0bScdRx+WC0fdPRVrO2cr2Bd1Qk71K+OGTnIARiFlrZXpejwCVadi6bSAW42lMKvbG6r8idDz/BovOsXcq0jd7qf/HKOxl49UchunFbQxUi+YveYtpu+oMvv7jupC8O0M/rV6cjmjPUY8L9JeJInE+n28MRa3VIT78IGCkzc7ge+NQb7oTubuHc/bebrpWzMOXpxaccSpFqx5GqBR4x5l+WvQ6HUH7ox5c6K8cvwL+5xsMVWvFIblRqRcwwhyZV7seq+WbnZJ9rvDiRJs0FzP7wcWSl/zPsCp/PoaCJifwu9EnzTeJqfwiEZcLAoJANiKgWAEjHNdldamzWF4MnHKtWbBjA9O6aVEqXySfvW04tXo8E/a5Rgnd+fWWYXdnIbqyjINwV5bVrUNs0wXs2DCNblqlyBf5GW+bU6weP4F9rlEt0Vtmx52FuilLTclG/kirKYoWMAg8jUnlsVQ478OxVvL70EivjRho76XDek3+N+0ta59bM1JF/nv9/ngzVOcbcst1fRKRhFIiIyKjU2xDsZ2qRUvHNfgpVMCQEmS7DBOjpbjrTGTXodX00Sj2/WVPZMBdNv05hHlWGqzZpMT6sT5sFkU807pkk20nBIxkEYkLBIG0E1CkgBHyYDIajbZEhcpDaQZc9+FI3PyLtE8jBS0zSsAIwmqIKiaH/0lGwKjMlIdubExQPVLy6gBtNIZzU/a6pWhHzF5Y0L2czPxwnizRRnup7FV8Lda4OTJb48fKUqHOK2nddAEPyg7m9P39dK8Y8zD8CYvOf9DZIhQM9vL64Qi+nzwa9VZBG3nXa3BznE0iXct+vvHe1hSNiQ+JpDidTjznXB+l2EiHUAfm1GmE5Sgn7OdoprpqevjT5dTVWoQHeWl6zJ+7/aImnuwn1Ptc1I3diqvRtVNiWqj2Z9/FPQzXTJiXkJyAEYrzytY0XfCAsoNPc39/d2IxWtD5j87IMb7m4YhKsfMPPEmz8n25K4UaC5x4srzu9/DSKP8t1UZ7iQyyAfvePGR4VH2PMJwW1kV3hSclup3nhXnnOJEZ8olEem9Gv0Zix6imzc7wJ0vQ1l6K3N1uOM7+USgKc1pIXd0VeJboxvkX5nROWJMs0pvN+jXSfoxqyAMmazRii3yzU3rAdXyOtMw4ASMqyqYSXS2/ypLQeej2d4JTaJJdVuICQUAQyAUEFCtgfOZS98p0PCtLCi1BV3NvzLqVix8NKHnLyd616Wsue1FRgKa7PLEaXZX8ny/RvXJH5E27Yu5tRrcE50BL3p6kd+2+yJs2ZZenFaN/kfQ4hQsYwdaMUTPBeeULbIYpkxcJr/YaUWtNM+7cqseiWkOR7PPBsnd58hKO61JtDC7OwNN2FJWTPb47hAcT1WnuoGAB48tdJtQ15pTBIeyODkz8VBzpFx4sNaH12icESxtwUhyjmmnfgkLAyDS0omNBQLE1MGIfYGXkC9DyjD/XeyimmrPsATNjjlEN4tZQVVocSk7AqM48R1dW6iQMUwjkbJeqdL8gu4tRYtTd5+xuKqs+Kf+BrBP1ANyIo+/v0z+p5/vIUMLzFqXQ9x/RCN7bn2DRgCHskjXXWo+H4wzUYsoChLuyVLsO8q6P8v5+f5LqWvrxEoNqduTYR6DuGp7azqZWdARJiO00ahvfZ6brfcarpr7mQNDt4VQ3PsAHCtPu7FssuyZ9jvoPe1MazLOTCxk9fhP34+aU/G7M6mvmzIpX4DM5ASNaOAgNJ2/RQrE3nxHvsT+xiAFDdkU9/Gut98BxhlpsakLgKZqV75OEgBGJ71YDVOXnjrLN95H8pJxQO6bXqs/fL6HuJm/sJ/+Y6pDcKSSRqbQz3HUp2nWWRM2h0dH33P9hIYViN70W9eVG4W0/mR/cGZnOY1TDn7K8rhbRpxZToOUZ/K/3+EG8Sft38BduDFSl1dGPUKwzF/wSC+tNe++ipSAgCOQMAooVMD5wwkiJftayUtZarPdwZMb3H9pYXlGpljrLeS77L71t+NiOp9rHExgp9UPeNMFv9PemYTgv0kZneVRL9Lb5YDu+WvzouJzhllRbqXABI9KTDfW0+F8nW1xX6lJYGsCJtmrMrGGJ+9aqnGxenenKZ/E92Y6SyE5Gq0nf/w7jdaptdNTsz6aYFQKGhFf7TdCY/jsHnpnT5/tbmUTsDHVkgW49VnoZcfK9OEY11Ys1hQ2EgJFCUOIyQSAtBBQZgSF9Z0qzyoO5F10GIqkHurTMI/k22UXAkOC7zQDViY5RIo7JaX9u9JSJOKkQMGImGxGA7akd7Dh2j0+VG6PqsIbNDv/Jb44cZqAWE8CRCgFDFjHgvFgXnWXuQEVG3XJjd3NZeGUINhM0aftsGU+vD6XyTwppJuWLz5d7UbX9Gb5Qgm4XX2HeQZ48k5qP5KMduyYNZMLR51EV4KM+ysO57LKHtmViFJ2UCRixGG05tWMHx+59onJjVRzWbEaO0QOHGWqxkSZpEDC+F5skH81PBnArkZovyQkYqbUzWQFDJk4YqjLJEfI1P0nArURqU6RXwJC+w7RZZQbHbvbEhZLUOD/etcHcHVWTZnv9ZQU2OOVvRa8MK7CRZqNEQ0FAEFAwAcUKGB8xa6VEzxuyNA89drywZVyVRH4MQ2yYqN6YqAPXfu/F5ZenaCsxo5VST+RNd/DCdhyJN409ven3Xpd5eaptBkauKdg5qRhO4QIGHzFvU5kRJc7ge6YdJT9a0L3mSIqe8ORIq2J4bdSn1l8NsPLYSZOibznQqAarWj1IEHmZ1ASzQMCQCTCtVRlf1gzvE8mJLBG4r9NDc25pIWCkYo2m9lIhYKSWmLheEEgFAUUKGCR4K1ukvRl+l7pnXGG/n847uwgY8OlCRyp1ucRXCtP+3FsudZFFIqRCwJAG8eTwLMYsOI+000p2rhqMTql/Y1NI0iVggOTNETqoDeJqKBRueRDPK0Oo/PUuYzS68naTG+d7VvhJAc2knfDl5iBUWx7hI0XocP4NF+PUl0jFkoXId1hMak6X/3lGixh5MNjyHJuJMcdtpkzAkAY94fCsMSw4L6XTyp2sGqxDqX9jU0gyQsAItZ2GZoONvCIPjY/6c6//j+W8khMwUmtnsgJGqC3TNBuw8RXkaXwU/3v9f6wfkV4BI0HEE0XaY+Z3ie4ZJjIEcXtEDYz3v4eCrTB7d43uigrmStViFRcLAoJAZhJQrIARhNVQVUxkEZjUZq37Y2bFVHmMO0npG/Y2+INRj5CpxJwMuEXvglYMVTVB3nQt7o9nfS8QGb/pXhr8MQp50yQE5swEmkV9K17ACOH+eHWMbRfhbTeakneGodb9I//zOk/XMhDuspg6ekfpaefKKs2nzK3dlLuLfbAeHCetNklWWSBghD9hqbY+5mOf4TA14dHjPxr65WpfqnZ6xy6RQpJpK14IGJmGVnQsCCg2hQRCsZ9dB4N10ZX9ygzkynNT2qQikyDtPkurgCEl/NMn/itRhuJRWRPpTSGBz5Y9qNLBnH9l58A/dOPv+rIaDikUMEJc2Da4ExPNP9Fmpz3nx6ghz/CIUwMjnQKGbI73JmjSdLvs9ZEGi50cmfrxT2r3+8put+O0T6O/Qu1nUdtgPS9+egKNhDfHhzMraBEHRldPus5G5Av2t6/NiOuyM1OgcLuzvLHsGp2ikLyAEeKyjcGdJmL+qQ077c8zRi06T+ZTxgoYIQ+noNlwM34ykstdcVpQO9pfsSv5ZwJGWuxMVsAIecgUzYZslhuFq9MCascUmo0xK90CBoTaz6aOwbroor1lGHjlOaYZttm/cLVvVdqe/AxlBnHD9zAmJdL+7SBaCgKCQM4koFgBQ8Kr3Y2oMsYuKkJxjLUnO5vIUkATfgI5ZVyBPrclULwbF/3M6VDiFbsbVUHedAzWnjtJvOkpjCv0Qd70In7mHVKQspAzfRfXasULGJF4b9ZHc2Mr7j9bgmRebVq7rMTjxgAqyoI5Qx4wScOI25NcsR/lRV/V4RQ/7cXhFP3QZIGAEfGMVTq6HB/mgsNM9WRrlEVFxHZ5z24hYGTa5hECRqahFR0LAooWMGQFC7djpDGBB5Ey+gUx3uvJtRFVFHAEYtoEDOmnq4wy2kbrG+fpU0H2q5Z+ASPgiBGVBlkjKT2Aaz5HkBfATomAEYr9fH0MVrmBxgqeOs3/Xp8iYwUMiPDcSCONaTh8g7IDT/G/b5OZWvQ4z3Y3+8nRpz/fUbIUouaVB2MtkZVe8MJ+cuJvCT5bdqf6yN859nQfbUolXS0r4EgTKg66HxWFUbCVGe+udU+ZgBFqz3x9A+QYn+I0v1asqJDBAkakzxYMqk9GVhmjgPFhXtwYRFRtzzifJAWMNNqZrIAR6cMWg+pMlhvF4Rc3GPSjUWw1UEVe0iMNp5DI5hfpzXYjDSbINzsFjffieW0EVVJfPiXRB4SYU3eSzicX3/CCgCCQ2wkoVsCQv5nXrrsMT/JguOsFNqNVEqlR4c/hhhUZIjtGWn0ZT5wXolUoHJfF2tRd5gl5DNn1wobR0SdcxPOR/2EaVhwSddy8+rInOC/U+kH0zo0+VbyAAR/PtUdlcEFOPF/GI6OGXJ36jPtjq0T78ws3BlWng9dq3I9F0qvWZrrYO7PwB7U/MW9kgYBBIOc6qzKEg3hd6JZknTO5tdGn6SytIFJIMnEzCQEjE+GKrgUBhaaQROEOwnZBIxqudJWH/5frxVH7Y/RXScFTjeQ9t9fO42bDdSw1Lp3KNIb4x5+VH3Ebr73JPYwH82hRI1rfmICT9ejofNX0ChhB3B5ZE+N9AVSfZYvzWsPoY9JSIGDEfXNuuI83D4bHeRj+xLn2ynSTHe+qtQ53h5mx4ampqoERvSekgVwapE7HY4GyJF7KFivLECsX/vp+3mga9k64K8vr1okq7Fhp/H08tjVK9Ii48CdL0dZeQqHFj7BZok9i77dko78/3hzl/neQlVRRW+yCy5I636NRznesRNdLXxN90xU3KsJw3xseDJdVII/+fDpHe+VuyDG6x3+TkYYaGITaM1vLgHW+spPx6rPp6V0mfy9OIh8zroChs8UH+4nyom1ptTNZASMqEkoLA7lR1N/0lLuT49T6kBsVK2DobMHHfiLV0lD3JMh2AY0arsRVvtnpddSeY/1VUiBYSnh/ey3zbjZk3VJjSifUsSLcWVdPk9lPoeLou3juaprkOknDShVNBAFBIIcQULSAQYQ76w01meUMhVoewfdq9Bv7uLzifO9Xm2mH6zoDZHGWEe7rMdSchTOFaHnEl6sDKv5wHyOLXNMyWIcv1Zhp58o6g4SnbOUQx6TSzKwQMKJOxmt2jxlX+nCg4xEGONozM05KUODZzlQbFM7Wkxos6uPCWp9b9P0xCzSRmWaFgCEl4Ew31Ad/YrWrFeN+Vmj9yx3+rN2c/70TRTxTuUxTdbkQMFKFS1wsCKSOgOIFDNnJks/Y0bs54y0+RBmbv85ETl1YT7eqCePYY+cSGWDNtgnDWf9pDBfPTkO3RLLnWCUAEYrtNE0ayBL/gbJDrfA5YJx0NIE0GNc9w2g79gwl17jx+PtRlJ+50rsq7U5/gRLdufTKjPZxalEGnjamQu/bSKjOvMeurNSNfwqJxN+MPpo9MfttNJb2O2hXLuapMM7bGQzZ//YBw6LiGON8gqwYomqC7ARXfuvMCffYStNhXocZ3HAIp2V/U1uMi8sS6sTgDHdhsXZdZC9+MNzP2wfD5CGSyXwi3NbTSGsWDrKq6eqLcXGO02dyjRP9u6xAaF10lnmSp/4eXtqMTPw4ssDTtKrYmxv/VWLQGTv291D+8YFX4seRrrUZdDEICjZh69ObTKgRU7U0iJuDq9HSNBAKtuDoy+v0V8oL4YG8+fo7vz0egarJYeQYT+Bu3if6GNUwvA4PpuGQ01F/iy+KyBSTozRWGojNt8SOUY3Afa0umnOeATps9n7EpKgbiAjc/26C1vRHUUJLsRabeWgxCa3v96SRvDLtRp3BF/kXqDbbHtc1elE3u0FWQ9JkZ+wbQpm73/Jg2I83yRHuf9NEazqP5Eax+aEFk2KNIvKVKd3qDOai3CjsXdegl6b76DCe7ehN8/EWRO32/HWYeOoC67tVTfqtYmQA1tsmMHz9J8ZcPMs03RI/ipWfLelZpQNm/5ZlyA0vDppEhTGJjyAgCPxiBBQuYCAh4PwQ6nQ9yge0WfnElnla8X/nI9zWoFdrLq5FW7LH9TIjq0W/oJEEcH5IHboe/QDaK3liO4/4TSNwW6NHrbmuFG25B9fLI4lpmtvdmhUChsR3Gwbqa6g5sjyXbnbkvvMy6sZxpfTtYVpUn0yR0VrYnNbAwnMPRkm9UYnnoKwQMIBQZ5Y1NmBdieXcspiJwe+J3OhFvOLMmOYMvxxMyEdNjosUkkzbWkLAyDS0omNBQPEpJN+Zh7/AbGYvhm21J0j2nwXV6DRpMsM6NUGvbi1Ufs8P0jD8Xa5hduwg23daUbDnOg5tHkndVIsXstfZTixvqMuiJ9EWVOrD2tW90a7yB0qlipAPKV8/+uHz3Atvbw8crp7krKPsvM5qzLZ/xhq96F+1CE821Fdnhiy0Hl02PrdjSo3Y6JEvV3pTpd1pvpCHWjMuc31lG5Sjn6sj31oyr2tP1vu1Yfv1I/ypVSzOEvzIxT7V6XRKdgC8EiNuurG3RYJTOqT+nOquTp/zsqdKKKDejXE9ahLhbs3t19VoUeoyO67KbK5CjzmDUf6nCAM3zcUw/CJ9qndC3vUIbrrtJWHXie4F6QfO96xJ17Nf0N3gwcNpCd7Sp2EDSV4dpK3GMG4U7IGFzxk6JlZ4UXb0qGZ9/o7SmirTYfEOts7pSLWYG4uwl1iuGkTv5daEUJYuu+9zclRMLRBZGwlvDreh+pCbhAOqAzawokNB7EzPUmiOGSvUrtFTvQ9yjAVQ7zaOHjUjcLe+zetqLSh1eQdyjD2YM1iZf4oMZM9cQ8Ic56NVbxXesliCYTd5vr9FnOrwH7nYuzqdTssgV2LCfQ+2Nor2b6gL69s1YNbdr1HECml2ZmS/9jTRKMybu4fZefk1/t6eyA7WhfLotDChz5rdzKpsSfc02PnxYh+qdzqF3N03cdvbIpEc6lBc1rejway7RFlVSJPOI/vRvokGhd/c5fDOy7z298ZTbhTldVpg0mcNu+cYpCHSIZwXZjPpNWwr9vLNjlqnSUwe1okmenWppfI7+ZES5u/CNbNjHNy+E6uCPVl3aDMj6yYiXsju02LeUqrN57HzChLohGlYmaKJICAI5EQCihcwZD8x77k8qSntd3iSr+5srl1fSYuYlxEhrmzr2ZiJV4rT54gNhwdUiVePQPL+MpOatmeHZz7qzr7G9ZUtiG26jZ6NJ3KleB+O2BxmQJUYUT4neiZ1NmeFgMGnC3RS6cLViHxUHHuPZ5sbxI8KjfRha301JntK+VZ1bfzI1u/Ti+ST12Nc33xF9q5H/gnDbcsAJriPx3xH3PuEPBQoVR0drUoUTZhK+smLx65v+BrbCWFuWxgwwZ3x5jtoEUejz1OgFNV1tKiUsBNZcojnHvo0Gc35wp1Zuftvxreqzu+y92TScAIen2Dp2Ans+dQH03Uwrd8jxppvwbhcBTR0NSj36yy31C3ONF4tBIw0ghPNBIGUEMiSCIzvhkn47HySdUv/5tBFB97KjheL/uQtVABp+H+Qpzy6nfowYvo8xhgppSD0PMGsg+1YOXIOp2/fwjkgJUQSXFNhJLe99tCs4EsurF/PsSvnOHlPVtxS/smrYky/Hj2YtGgchiXzguQTTkdXMG/tAS4/kz0F/05VXS2UI1/x7OU3NHvNYt3KcTSpECN6RPDy7DJmbzjE6fuvY38AC6vRulc7Wg6YxdQ2sREIka9O8Wf7gex5Gg0rrxKNJ2xi/+pelLf9k7otdhH13F/YgFmntmNgu4FNh05z/3Xsr2Jhtdb0ateSAbOm0kb5Z6k7El7tqk+VCYXZ9fwOo6umIYfgB+TBPJhWh0Ybgxh4xQvTNokcpSp9y8EmNZlTtD89//DH/u4d7N8WooqmBipF/8XX1YWX/0Jx3eGs3baa0Y3K/7guvjxkcevmLLOTSRhAUR3G7jdjYx9VChPJq1N/0n7gHmIxNmbCpv2s7lUe2z/r0mKXPFKnsMEszp6dSP7Di1i5/QC3v7u+BOrG3RixcjMTy19h6Zw1bDvjHC1CyJSDJgz+cw6r5nagkkyL++LEvumjmb/vkTwSIfqjZLKAvStKs6DhNLzVWtJ7wEAGD+pJk2rFyJtKO09tN8B2wyYOnb5PrLsLo9a6F+1aDmDW1DbEc7f0C077pjN6/j4exTeKBXtXUHpBQ6Z5q9Gy9wAGDh5EzybVKJaCyJ2kdpnkszMn1y3l70MXcYi/2SkgDec/8lBetxN9Rkxn3hgjlJJcmmE4zKmF/lp/Wh5w58rQxHLQ07DXRRNBQBDIcQSyRMCQUZK8x3rzFMYtPM7Twnr06NcazULvsL9izp2wZszaup157SsnWkxR8t6azVPGsfD4Uwrr9aBfa00KvbPnivkdwprNYuv2ebSv/Gs9TWaJgPH9RK5yDL3pzYEWCStBx6YeF2x1hrfXevx4al7wfSZpN2GrLCMzJZ9CTdnpZsWYeKE1wdyfpE2TlHdC051u3B1TLdERw19asGLceFZe9uMbv/FHzbJEvPThfUQBqnddzoHdM9B1H0dNoz34R/VQkSHX3TjYUkQypsSFKb1GCBgpJSWuEwTSQCBrBYw4Boe/56mtHc9evMU/MIxCZZX5Q6UGdfS1qZyep6Y0MMmYJrI3yh64eLzg7T/hFK6ginY9LZQTUcxTPV7kJ7wc7PEM/4P6DTQp8/0+J5JAV2sevCuBdkNdVIqnV3D4iEX36gwI3Y6HZf8UpZ2kZC7SwKv8qdeWY3VO4nm+N7LsjvifCF5ZXeF93Q7ol5HNQUKQjx13H3ngFxBMQWVN6tbTRatqaQr97IE6/D3P7B7hFVoO7cb6VC0e/+LIT1442HsS/kd9GmiWib3RjAzE1foB70po01BXhXRjjDs5SRAvXexwevUf5TTqY6heivyhfji/LIymZrlEb3Yz304JQS9dsHN6xX/lNKhvqE6p/KH4Ob+ksKZmJryVCef9U1vsnr3grX8gYYXKovyHCjXq6KNdWSbc/PwjK6w7QqMtJ2ptwenKRNSTzjxLyXIU1wgCgkAOJpBlAkYMs3B/HK2ssPcK4GvBslTVaYaJgUqKxN5wf0esrOzxCvhKwbJV0WlmgoFK8t+BOdhdSZqeJQJGbgT5fU4SPnvcwfKGPV4f/qO4cg3qtWiPUY3EoxpzNYosmpwQMLIIvBj21yCQbQSMXwN3jpql5O0xOtaeQcUzz9hvkkikRDpmE2S7BwlhAwAAIABJREFUkKatz9D26iPWNEhRUmk6RhNNcw+BEByXNKL+JmW2O5xnVPVf6y1l7vGjmIkgkDEEslzAyJhp/PK9CAHjl18CuQ6AEDBynUvFhLITASFgZCdvZCdbQnFeVp+Gx7vzwHFpvMJWGWNlOJ77+tNuUyW239xI2/LpjRbJGKtEL9mZgISAy1MxHvyIXucvs7hRyWSjNbLzbIRtgoAgkH4CQsBIP8Ps0IMQMLKDF4QNGUlACBgZSVP0JQgkICAEDLEkZASkn504smEXdhJV9Bo1QjVgHyPGnkPb1JXTfZUTOec+I7iF8nR7P7ofr8U2s+W0+l4XJCP6Fn3kLgIR+JlPotMML7odOMmCZmUyaU3mLmpiNoJAbicgBIzc4WEhYOQOP4pZxBIQAoZYDYJAJhIQAkYmws0xXUfis8WQ6pMd41lcov0BnpwfSpWf1flM9xwjeHNlFRP+CmT4kU10UhKRGOlGmus6kPLh6gwG7y/HrC0zMRZCV67zsJiQIJBWAkLASCu57NVOCBjZyx/CmvQTEAJG+hmKHgSBJAkIAUMsDhmBENs51G+4lqff5DxKGi/l3Mn5NIs53y2TMUnDgogoWILCyVVwzGQ7RPfZk4A0PIiIAmJ9ZE/vCKsEgawjIASMrGOfkSMLASMjaYq+sgMBIWBkBy8IG3ItASFg5FrXpnJiUkJ8rbl0+yUF1RrRvH4NSmZq5EUqzROXCwKCgCAgCAgCCQgIASN3LAkhYOQOP4pZxBIQAoZYDYJAJhIQAkYmwhVdCwKCgCAgCAgCgkCmERACRqahVWjHQsBQKG4xmAIICAFDAZDFEL8uASFg/Lq+FzMXBAQBQUAQEARyMgEhYORk78XaLgSM3OFHMYtYAkLAEKtBEMhEAkZGRlhbW9OoUSMKFSqUiSOJrgUBQUAQEAQEAUFAEMg4Ah8/fsTZ2Rl1dXWUlZUzrmPRk0IJ2NjYULBgQfT19RU6rhhMEMgsAv/88w9Pnjxh2rRpbNiwIU3D5Pn27Vt0abqUtZdIJCgpKdGpUyf279+fskbiKkEgBxIwNDTE3t6e3377jXz5xAkQOdCFwmRBQBAQBAQBQeCXJBAREUFISAhFihShcOHCvySD3DDpL1++kCdPnqh7UfERBHIDgZjvpnHjxrF9+/Y0TSnVAkZkZCQFChSgb9++HD9+PE2DikaCQE4gIFJIcoKXhI2CgCAgCAgCgoAgkJCASCHJHWtCpJDkDj+KWcQSECkkYjUIAplIQAgYmQhXdC0ICAKCgCAgCAgCmUZACBiZhlahHQsBQ6G4xWAKICAEDAVAFkP8ugQUJ2BI+OhwlrMOH5EkhTvvb9Tu2JPGSj+e3yn1P8eYnkt5XKQdW8xX0bjEj51EfHjCzXPmXLzrgu8bfwLDClKqQkVUajWiffeetNNTIn1VPiIJsDmDheu/SJOYQ77Cv1G6bAUqqdVFp0ZpCubYpZU+f+W8aYfx4tJmVmw/h81jF7y+FKJirWYMmPsXi3pWRwQmZ5xHIwKfcee8GebnL3A7fBxXLw1HJSOy1ySfcb9zEQvLm9i6vcL/n2DyFC9DOSUVahkYYdzShMa1KlDg/UVmzfFgyM7paP/SjpXwxduGKxcuYnnlGva/L+Xeqc6UyjhXi54EgUwnkL0EjAh8TccwaFsQAw4dZZxG0ncc0qCnnNt9hGv2Lri9CqV4lTq06DeOkR00+T1vpmPLdgMIASPbuUQYlE4CQsBIJ0DRXBD4GQHFCRhSgjxvYXnHEbtLe9hy3pPI74ZVpvXECfRsWJeGbVuiVSrh04yUt6YtqTb4FnlbH8P3cj+U4vzASwJt2b9oBvN33OMD5dDr1osOjWpRMX8gns723L1kgcMH+E1vGCs2rmJMU6U0CgsSPrlYYm55leNbt3PzbSzZfGWrUa1oKO/fBfDvf9H//3tNjHuOYuqMsXTQKEHOuidJj79y2p4LxmF1W0w2VWDLg2P0L/GABS1bstZFJrVps+bZI2Zr5lwpKtt4Q/qRe6tGMmr1WdxDo63S3Ybvo/FUTY+AIf2Mk+ly5izdylVf2eYrh07b1hhqVKYMAbg7O/L4kRMvg4GiZSkV8Q+ffhvIjRemmCQihGYbXploiOT9TVZOWcHJa7d5FigfKL/xafytelImE8cVXQsCGU0gOwkY4e5baKM7mTth1Zht78oavaKJTFdCwK01jBi0kGu/DWXzjjl0U5fienIJo6ee5GvHDZw3nYJhyZx1x5Bev+YmAUMa8hJ7Oy/CymjTSLscP76SSy8t0T4nEBACRk7wkrAxxxJQnIARB1G4K8u067DYU/5/lf60xn17E4onRVH6liOtqjHIKi+tjvlypZ9StBggJdh1D8PajeXMayhQdwJHTq2hp1qxeGKB7E3HyUWjGbvJhn8pRet1Vzg53ZD03B98vj6IGq2PEHXvX6IbFi/N6Rj96jL87X2Obl7H2o0X8IwSM1Tpv8eCPSNrkdjtTLZfPKn1V7afUHwDQx0XUq/eCj4Nv4XXvubInmkjfA8xoOlQzhYawpn7++iqlJ4n7BwGJLPNDbJmvKYRO94A6RQwpJ8fsXVET6aYvwIKoztqG3vWDkUvoQga9pIrf41j6MLLBMjmV7wrFn5n6VgysyebvfuXBpymc/XeXAoRAkb29pSwLikC2UbACHVhTXN95j6S/egnLWCEuW2mnd4UbhfoyOEnZxmkEvN4G47HFhPqTL5PsY57sTcbQfVfSDfPTQJG+LOV6NRegE9rc95d7UbpFG7fEOftTFt6hTcRcc6dKKLD7L0raPp7Cjv56WWR+J1fzOz9Lvwr+UaeYnrM3beURknefGfEmL9uH0LA+HV9L2auAAJZImDwnmNNlRhwT/4lrb/7FbajKicZoSB9e4RW1QZhlacVR19coX90+EWE70F61RvGhc9AlXFcf7yNlqWTeGsh/cy9eU0xWuvKNwpSf4UNN+brJS2aJMM+4tkqdGrPx012XZnB3PQ9RIt4b3OlfHmwmKaNV/Akapo1mfHgMesbKPKXIgLvI0u5prOQcVrpiZVPnb/StGwjvDmy9Bo6C8eRLlNTPfgXbgyqTqsjgagteYLLYq3YNCNpJBLyk+/XehGWaoKpbhDpw2b96kxxTqeAEfqUrV0bMen6v0Axmq25jcVMfUok6a9IXh3vj17/0/xTwIQz/jfokdI7y1RPMqUNMmqPpnS8BNeF2jOrtgHrXwgBI40ERbMsJpA9BIxgHi1uRnvTIL76PickKQEjwpNNRrWZahtJ9XmPcV2pGz898cttRmsas+ddUVodcOPyUBV+FelccQJGBH5X92P60J9YnSAP+Utq0X1kN2oVj/0BiQy4h+lBK159lRIjKeTJV4Ka7YfTXy/pZLu0ChhhnsdYseE6r8Plo0n+ecCJK2U48NaGgeUzYqNJeH9nMysPPyHwnTUnblTi2Ls79BZhdxkB94c+hICRKVhFp4KAnEDWCBgfMWupRM+b8lyLhqYB2CT57Szl3ZHWVB10kzwtj+J7tT8VZb8v4c/Y0EKXGTYRQHmGWD5jf7syP0/TCLFjlnZ91vvIBYWpdx/xV9Pf05TaEen1N/VqTudJkgKG7A8fudC9Gl3Oyh6w4LfuFrww66iwHPNgh2U0b3aApjdd2Vi/WDqWfGr8lZZhgnFY1pxmB5py03Uj6TI1tcOHOTC3tj5rfEBjxVOc5tdKZ52U1BrwC14f6ctWA1UmOaVHwAjCZno9Gv/tJd9bHQ/z5Owgvr/MTAqrNJDr4+rSendlDvs/YFCFrOWfcXs0jfMIc2Re7Xqs9hECRhoJimZZTCDrBQwpX+7NpnFfDyb9rxbrOq/FOwkBI9hmMrUab8EPVeY+fsoq3YQvFoK4M7ImzfcFQNVpPHTdoNjfwyz0peIEjM9YL+jLmO1XcQuqRC2tshQgD/lLGzLzwHb6VIlN+AhxXMugcSfxCZPCtzDeungQWMmA/otNMR2lniStCO/d9OywhtdGe7i124S0Bk+EPJiIenMH1vhllIARa3Kw9WjUWnuw6bUQMDJr2QsBI7PIin4FgZwgYEjfcaR1VQbdzIPJEV+uDahIXqR8uNAf9S4n+STzYpXp2D77C8Nk8zMi8dlhhPr4B1H1Nwo03oHH7XFUS0OCYsoEjEh8txqgGvWkBqgtwtllKdrpqySaonUr+XCZ8Qbt2fWyMlMeumVjAUPCh8vjMWi/i5eVp/DQTcECxudLdFfpyNkgIWCkaGFlxEUZIGBEeG6mudYUHkRpoJosdXFkUZ2UbaxI3x0Y1dvPAEdbxqer+Eb6YGTsHk2jLULASCM40Sy7EMhqAUP68SYTGwzh/TJbDmjsQEd3VRICxheuD1Cl9bGP8HsvLF+col0iKWzvT5rwR18r/qMS4+97sK1Rel4+ZBcvJW+H4gQMmS0RPFulg67pAByd51MrJak6ITZM0GzH802+XO2umNA9IWAkv26y8xVCwMjO3hG25XgC2T0CQ/ruKK2rDeTmNxNMX1xjoCz8QvKKPUaqjLaRn2eiMvUhbn/XT1F9iUjvTejXmIoseh3UWOjkzLK6qU+vSJmAIeHVrvpUGesQLWAswcVlMfGfs6SEvHrEzdsOeL0NIk/JP9BoYEILnZ+dmCIlzO8hlk5ladtJjaLhflibncPukzIt+3dFM/gSs7v0YpOjLDqlAoOPWzCjdmHIWwSlGjUol7LnvDhrO4URGJLPeNy+wlOljnSvXRwiP/Lk6jluuoVQWrMhLU30UY6HOgK/C7Pp0msTclMHc9xiBnJTlahRo1z8aAhpGAEeDtjZO+EVXBotw0Y00KlCiSRibKVhfjy0dKJs206oFQ3Hz9qMc3afUG7Zn/aVP+HzJgRp0C1GG03moQSqTT6P2Yhq8oJbeYvxh7oqpeKKW7L52Vjj4ObN2/BS1NTRx1BPk4pFk8kxCQ/Ey/EhD+zd+Vj4D9TqNsHYoNJPTjaREhbggYOdPU5ewZTWMqRRAx2qJDXR1HwLpXYOqfZpQmMkfPG8y+XbTrwOK0VN/WaY6MOB+umJwAjBZqI6jbfJimjIojg24WU3meopFSIlbzg6aDLBy08wJpFG0pBXPLp5GwevtwTlKckfGg0waaGD0k/2jeSzB7evPEWpY3fkS/8JV8/dxC2kNJoNW2KirxzP3xF+F1K4R3++1+smqPWRatuFgJGa3SOuzYYEslTAkLzn4qj6jP9vI7YHu1LyyXy0khIw4qRrobUeD4cZqCXy4BzqMAct/bX4QuJpJtnQBxlhkmIFDPhwwhiVSVW45H0wQfpvErMJNKN1tamoX3Vja0PFiEpCwMiIlZV1fQgBI+vYi5F/AQLZW8CQ8u5YG6oNuMG3Fqb4Xh+Icl6Qvj9JO5W+XAuXOagI7c1fc6lbChXxkP+zd95xPa7/H3/a+1jHqmMUqUgKySZ7Zouy996bn51jHMd27BFRVFbICiFSfUtSaZIZp3VUpzp9Pn6Pz+eTBqVBA9f91zm67+u+ruf1vj73fb+u97jHDI0WbHuhmNxG2wJwmqaa5SzRmRMwonAYr0bbfW/k96o47CoBZh2T3Anjnp7DdOpMNt4qRpt+XdGvWYBAewvM776mRL1BLN+xlTkGVZP6Jo0K4JblYQ4eOcrJ28+Ib2HOa+vyrO/cmy2PFOE4pbpvZ02Zg2y/4UHgW4XAU1JZFaUSBaGYFgvOWTJWNTPbDSmN/wsChjQK3yvmHDlxEqsz9vj+A032BXOrkwuL+xuz1TU2qaGiujM4ZfsHhkqKL834gIOMGGiKvUcgiq6WRFlVCUVXF3DOciyKrkp572nB8unLOP2uKmrVCvLG4zaPZNkYlbuw4qgZSw0qK2KFpVEE3LLk8MEjHD15m2fxLTB/bU359Z3pveURckqlerBnU0l2/OHGv5JIAoLeKeJbSyujWrWEIqSoZFM2XD1K38ryeCWeWi9mzJyD+Kv2ZXifVtSIdeXYhl04xDRi6olzbO6t/LkNSSN5dHwZkxec4O+6bWnTSIl/3c5w7EYwZXVHsvHoDsbWT/0iJH3vicXy6Sw7/Y6qatUo+MaD24qB0mXFUcyWGlA5W0HRWRjDV8xpSqtJCLnJpkljWHbxA/q9u9OqNvhdP4frL51p7HNAnng3W0k8U34IALXmPeDxBr1MCZhf/EmPe8o506nM3HiLYm360VW/JgUC7bEwv8vrEvUYtHwHW+cY8LHKszTKlyvmRzhx0ooz9r78QxP2Bd+ik8ti+htvJdn0i6I74xS2fxgiN/34AA6OGIipffprdHTl5xmv9Z6nCDw7AIWJZq3vSRyEgPETPOV/7CHmnYAh4dUpE/QXlmHv/T10q1SQWPf0BQxJ0A70Vach284obGDJG/tBaVb8kQTvQb/mRPl5RQyO88J+CN8k/UE+N4PcFjCibo2lTpcn/PHsNkOTQgljcFtjiPGRV9SccJIzc7WShOf4JxtopGPBRC9npqp8/hCODwvAKyA0RV4NKPhLHXQ0KmT5/fLjVH2VgCGJxPfWWc5ccyXgbRylqqmi3WEgA9uoUKogiBCSnF8QQsDIecbiDj8xgXwtYEhfc7yLCibXPmBgFsS1YUryj8soh3HUabtfUU0ANZY99GCldia9KKRvMGtVjRH3FJNeus95np/uSVaLEWRGwJC8smBg/SGcliUZRZ3FLv/DNLGsWqzPXwxoOZkLxQdz+MYBRtRNjH+RRuK8sQ/tFt4kht8wPn6HQ0NqUjThNZfW/84ZdwfMrB4ilwUar2BZ5fO4KGnzr90hbryEAvq7Cbo7gV9se6DU5yKx5HAISUII923tcbu+gRk73OUCgdqYydR0dOO3waMxbFqZUPstzNt4AxmGCsYX8TPvliIrdzhneyjR52IspBlCIiXMYREG3cxpsPcm+03qKF4oYrzY2UuPqfYxUESPtS43WaRdlNeX1vP7GXcczKx4qIDEimWVOe+ihPa/dhxSQGJ30F0m1CwEoacwqDKImxLZbpcbnqY6n3hGSHl3cTx6PQ7wTGU+zp7raZI4VZE3J1DPYC+vSnXjmO95TJRSvNQkBHNybBsGW/7KbKuzrO2hrCjdG+vBioYNWSmrwFPJCGsPc/olVjiRhjmwyKAb5g32cnO/CXUUA8VrZy/0ptoTQxH01rpwc5F2Fj/WsziGr55TkIRcYma7Hux404lN9lbM1E0sIyx5x7W5rei0JbEEUTaqkEhfHaKl8mjuy1dwYQws32D/tVnIYn34a0BLJl8ozuDDNzgwom4iYymRzhvp024hN2PgN+Pj3Dk0hJpFISHkPrb2blzfMIMd7nLLZ8zkmji6/cbg0YY0rRyK/ZZ5bLwht3yML/ph3i1ZaA0/m84azeJar/lf1vsuBIyf+KH/gw09rwSMhGdm9G9hSs1j99liUF7+bvIlASPKYTxqbfch284oN+QKT493Sjs3QpgNXar154rMK7HOUtwerUYnk6833/PU5raAEe+znkbaBxng6sGKj26xcY9Yoa3LhohCxFcx5bHLXNQT93tkgkfdPu/YE3iWXp/l7wzlTJ/a9D0bmXoKmh8lxHFotgWo7AkYUiLd9zJjxByOeMRQUlkLXY1fiX3qgXtAGMV0J7LfYhM9Q2aiLnJg5OiSEQJGjuIVjf/sBPKzgCF9c5yutUy4+sEAs6BrDJO5XyD75mxP1UE35HksoBE7gh5kIZY9Atu+1el1Jkox9fqHeOU4UpEYNAvHlwWMWJ5d28mSaQsx95H1siSt1ztyaX5D5PvtMe6sbNGIFQ/L0MfKD+v+lVMnEpU852hPTYbbRUOxNmz3vMrUOh+foneYpN6a3a9kDaky+vQd9vapRoHIx5y3cqd8p/60qVGcdD+OsjDG5FMzDiGRvtyP/m/jcJFdpDaKo7Y7GPpRlJG84mi32gy/GgvljbkaZE7HpKxWGQgYEdcZq9kRi0Yn8Ds3mGopNILoezPQaLEN2UZ+GcNT+J0eQBX5PEZxZ5I6rRWQUB19mjt7+1CtQCSPz1vhXr4T/dvUUAgVGQoYoVh3VmLA1XioMRsn703JuVZCT9Gh2iDs/ytBz7MvOW/48a0mDq8/2qIz7yGt9npxZVxiWIq8N7E8XKaNzmo/2WssRnZPsegigxHB9bGadLRoxAm/cwxOPdBkr6EyhpzyO80AxUAzeWRnDJDtOZW8xmqIFgNPxdPd/AnnjJVSZ9KPuMbIup048i57Hhixboup3+h35Ll4UzHMJI7PTovBfWULGq14SJk+VvhZ91d4NSQdEp4f7YnmcDuiKUab7Z5cnVpHIUgh5eV+fX4bJ7d81EYdxXbHUJJN/yjdag9HYfpXCTJP9sDKcI1GZWatS7+i7zJzFEk8s2s14rr8QSBPBIx4f3b3bMUOHWvubmiZJER8ScAIt+1D9V5niZalHR9zE//9beUluz87ImzpW70X8lcUpYncfvIXrXKzeFkeTWtuCxiyZ3+H6hOpcjaQ450ULyQJ/pvR095Pj42a/DX7Fev9bjO2huKl4+2JtqguacoNz43opZlvTUpCfAJS+dkxOM3SoqPbOp7nqoAh5b3TKjq0WYmPzjT2HPkdI41SSe+XCSEObJk8gsX2GqzbUpWNEwPZKpJ45pjFCwEjx9CKhgWB/FyFRMqbE11RMb6KxOAIT68Nl4ePyI53Fm2oOuR24oOiWRarCURiZ1SLbiflbhHQ4A+e/G8OdTMbP59oNKkEDCqh160VNUtDVEgwzwJ98H4he02BXzR6MGnNNlb0V03c2Zfy7sxA1PraEFm8C1bBdvSv9LklRt2ZjEbrv5BF+VcddwvfvW0ULzvyHQJtxQ5+vXV4uy1AI42IkAw/jrJk/BkLGIRa0rbyYByksk0jdx6tbpjCkyGORyu10V4h67QeB17eZ/THyeRLAoaEZ/vaoTbekSZ7fLlsUjW10BNph7H6AM7JXvRSJUWL49EKbbQVkFjn7caCtCDJGGQoYMTw0LQzrZfe49fhp7h7sF+yiBJ+HsPfDDkfA3r7X3B/jLK8f9J3ZxhUty/Wkr6cCbKh9yclyiRv7Vk7ZRUOZfqwZtN09MsXRPJsH+3UxuPYZA++l01IrBScOEuR2BmrM0AxUAZefMrJtLK/pTunWR+DvKlszmms+//RUHcNvmX6cvapDYafRnclBLC1SZ1sl1FNKVzJPBtMrgZyLFkRy5Jly06WzddAtb7YRBani1UwdmkvSCZrtOYvxYLklu9e2iR+fYRatqXyYAek1GGp+yNWp8ypE/eIldraKEz/AC/vj076HctwjWZirX9t34WAkWVzERfkMwK5L2DE4vVnZwyOGXDh9kqapIgC/KKAcd6Q3wzPEyPXJW7z5K9WaZdxj7TDqFY35K8oFYZy7elROqSpdOSzifjK7uS6gBF1mwl1O/DQ9CmOo2TevRKC97eh3rq23LrRiGX1RiI5EMjFQbINpjg8V2qjZzsXX6dxVM9w/yCae9PUaeeaywJGpANTGxpwUu8ID8yHUiutaGFpJPdWdqDz+kdESZthKcqofqXlpn+5EDByDK1oWBDIxwKG9A0nuqpgfFWCwZEgrg5XTtrFjbg0kFrdrVA462mzyc+V2XUyq0CEcbqrEv0uyxNoQOM9BD8Yn4kHUmprSSVgFFSj96g2lI+LRVLsFyr+WolKVWrSsGNvujSo+En8YwSXjFToLns7kYVM+GxGPy01/709I1U7cORvWfqDaTg+2YY8b1ScJyu1Gyg+iFqY8/auMWnoH7nugUHoSdpWNkpHwEhZjUWXHUHOKTxmviBgSEM40bkGxtfjoUgxihcqkP6SLanHBid7psntQPGy0UABCfO3dzFOC1KmBAzFLRNi4ihYsliygBL/FheLZZiM2IPsLlobn+A2t658rsPO9aVW7zO819lGoPO0TFS5kRJyojM1jK8TTxGKFS9E+iMtid4GJ+yn1clyXG1WxqAQMLIzpzE8mFMP/T+fQcMtBLjMQPXTpfmVVUjiHq+modYynsg7WYSOVm+42j+TOXDSsKCIS0aodD9JhDzcyofNaS9I7Eeq0kGxIJnm+IRtiYncQk+2pbJROgLGF8aasYCR8Vr/2r4LAUO8BXzvBHJbwIh2X0O7zrb0u2bPIu3UD+8vhpDIci60OyAPfa08+gb+B9ql7YERbkuf6r04K9sDER4YOWeeCb5saqTFX72c8DTVpbg0BIuudZlX5yI+22th2a42c5ROE2TZjXJEcs1EjcH/meF/smsmQo7zQsCQEHywAxpzynLIywajlF6cn1KMcWOpbiNM/dtg+VaUUc0pIxMCRk6RFe0KAvm4jKr0zQm6qRhzRdKOw0HXGKGcHDsg2+FtoLsGf/kM1mTuAy82pu3T9/kcJ/jzZ2M15ngo/lRu8BWenkgnFvULFpKZHBhpXp7gyx+66szzlJdP4b73n2kLGNLn7GtWg/HOQKG2nHh9k8Gyj/CfScCIcWK2ZjM2B1dlnIMfe1tn1o/22wsYH+cyPsSJk7t2cfxOONVbquK6biuu/ykEDNe5dSlKDC7z66O38Sm0NOftnbQFptS2EYPTbE2abQ6m6jgH/Pa2Tntn7hv9YmU8hsQbZUfAkH2wN1VluhsUamdJyI00EtV9pYAhfX2UttWHc0eRo5aGWwJwmZH1RLyJ0hS+f+iirliQzLrvzZ9pChhSnu9rRg3FgqTtidfclC9Imc6TVwJGwlf3XQgY32hRiWbyjECuChjv77O4lSGOo25xeaZm6ipZGeTAiJNVIGu4CnnwoJEdTy26pJMDw5qOVQdwXZZWp/46vP+XtpdlngHPoRvnugcGYdh0qc6YMlYEWXWjXNh5+qmNpaSFL8c6lcJ/cxPq/dEM+ye7aVXyFYda1GFtp3ufeJemByMPBAyZANNZlSm/WhNgkZHIEo/PhsZoLqogBIwcsmdZs0LAyEG4omlBIH/mwJDyxqIbKkOuIGl7iKDrI0mhX0BK7wQK0fpwMDdHKBJ8ZnhEXGLi24qVAAAgAElEQVRQre6ckrtvFKW9+TOuGn8SmpBhI7JYyT9ppDaHR7JzKw7netCRzJXiinVniZYuawNIIx9EyhuHc67Xb/S2lTmc6nPolSMjZYk6fiYBI/IyQ2p1xSKiGF2sX2LX75NYjHTn6dsLGNL3jzCbP4GlZ6X0Mt3N2uE6lP8nOYQkWcCI5KqxCp1PhIPMA8NlGmkkLP+k55FcHlKLrhYRFOtizUu7fmlmp8+EWX7xlMyP4SsEjCTRCQq0NOfNHePPE5h9pYBB3GNWN9RimcIFgxLdrXl+IbvMYnFfooWuYkFifDUI83TCUcLP9eK33rZyF3D9Q6+4P7JaHgsYX993IWB87aoS1+c1gdwUMMJsOlGt/x2qaalTLo1qUB/+fY6Hb5gcSYW62lQvUQCKaTLjxBFGlbejT/Xecs+Kgm2O8/pW2tVFJE93oqcyFTe50HGJoAw/RvN6Br7N/XNfwIjm7hR1DJyWEfBgPOVujaJuvzD+8j9Ln4ogF5wamzPggSdrNR+zqH5rHJYHcnt4Zt4X80DAkIcrNsFmoheus2pn6KEZeXkwtXq9Zo8IIfk2BpxGK0LAyDG0omFBIJ+GkEjfYNFdlSGXE2h7MIjro5LDRxRzFo7dUDW6mYfK/y8rD/mYB3PQ1P+TYNmFRVqz1+8G42TVKLJ4ZFvAkASxQ0+VabK3E3TZHph2SS5ZUseL/WvQw+Y9/NKPC8+s6S4rlfIzCRjvbzBKtT2H/5Y5q9zH+0/9TFbf+LYCRrTHDob3moZNeBd2u5xlQt1iiWaYloDxnpuja2Nw6J08L8eFpycV8/bF4z03RqnSXjHQ9L1yMmrmC3/P2hgSG8qOB0b0fWZqNmfrc0BjNZ7uS6mfiCupe18rYMi8XBY0QG+DIo0nFYdi53eULp9lhs8MMAlBO/RQVSxIdLcH4jxVJXXS0cRmIi72p0YPG97zC/0uPMM6cWLzzgPj6/suBIzM2Ig4Jz8TyE0BI3mtZ4VIXVY88mC5xku26dVmhvsXfhuB6Psz0Wy+lecUpvWRZ9wcnsnNmax0KR+em/sCRgIBW5ugubkTd71WIFlcn84epjy5ZqJI6h59j+kabbg53ROXcf4MVh1N6VP+mGUqIUkeCBjxXqzV0eXEKA9c56knJplOf6Llodi937JXCBg5thqEgJFjaEXDgkD+FDCkIZZ0VxnM5YQ2HAywZ1T1zwWGWPfl6OiuUsTBl+2Lja8VfVOXDkhjeqN5MLc++pueyf9WZcw1fPZ3yEQ84+dNZVvAQKH6t9olywZYkh5WT7FNK2kgIZi3UWbobQkFW+zjqcNY5Bh+JgFD/kCuzxJvWdqByTh476R1OsnMEoKtWG1Ti/kzm1DqW+bAiHFhSRM91nqDxprHuC+pl+w2nCKJZ7IHRgK+fzZGXR6jVJa+1r5Y9fukysxHc4p6zJkbRejaqxaBa3Worxgokx282Zn+QLFabUOt+TNTJY/74m9ZlsfwFQJGQmDyS3oRA8yeJlcP+nYCBiQE7KSNxlTuyUsRFcVgvy9XxtTMcNcpLU7Rd6eg3mqXPGFuyR5WPLXtn2ZemRDzNigPvY2kYAv2PXVgbOLvUt4JGPC1fRcChngL+N4J5KaAIY16jv+LKCQf0qaWELSPPj02E4gy42wuMEuWPLpgCaqo1KJC0Ti8fm9M/cWPoUQPTr+wpc9nqXukvDrcmuqjHJEWaMxmH0dm1k0rE+P3Pmuf9z/3BQwIO9OdGsOLYuG3Cuc2zbk8y4u7E2smCtiRXBtWmx7+v+NzPIGB9bbS2+Uh//eZIp/mUyUPkniGcsZQlREcxv9c3zSfYck9jcNzVUMarKwiQkhycCkJASMH4YqmBYG8CiGx6lCVgfayIE9obvYGx2FVEidDSohlD1QG25HQ+gABN0YrPtw/PaRhXJ+uR8edsl3YgjTe6MnduZ/HpKa8TPL8GL3rDeOCrJhDhX4cc7PEpEZmk3+m7kD8k4001piPLHKeisO4FmSW6UzhUfdmUr/FVrkXyC99rPGz7vdJ2UZZJdCPJRRL0fXYE2xNEr1QMi1g9ES5zwX+pRoTbvuy+6vqsIWR/nx9xceu/NJwzvZUps+Ff6HaBG777k5RMi5lOdQCNFzhyt3luopStCmP6Ids6j+Rtyuusr6ZLE9GVjwwTmJQxYibEqi9+H+KZF4p2k7eDYOmB15yb3SK3bDwM3RX6sulWNDa4JO06xHrtoQGjdYqcrT8NobTTrvpo/SJnUneYDvDhPPdLPirRyVi7kxCvfVuZIVfCzRcgevd5eh+PlAeburPxLcruLq+WabzZGRnDHIE2fHAkHtHaKG3IQgojP6WxzjMkOUGSXGk9MDIdJjNp5P+HqelLWhu6on8W6LSQMxdjmOcmfUsecvN9Yu53nwDKw0qUDDqHjPrt2CrYkFi7WdNv8/E0GRbLNX1GE9sTZLC2rIvYGSwRjOz1r+y70LAEO8A3zuB3BQwMmIV52WKTv2l+KDCAhdP1jVOneQzwX8rzerOxPVDVcbd8mNvm0/zOoVxvr8Khjb/UKr7cfzOD8lyifeM+phf/54XAoa8olXbO8y1M+JQz2OYuLkwTz35aRV62hCVYXFst9RgmZEH6wNvMLhyZgjmgQcGUkKs+qI+PJzfPe2Z9Fn27BT9jrzF5Prt+Ou1SOKZmdnM7jlCwMguOXGdIJAJAnkiYEhfc6i5EqMfKDqYKgmfNISTPVQwsvuP1vsDuTGmepru3PILo9zYYNiOBTf+gYLaLHK4xZqW5dLOhRH1kD97tWDOzRgorM28azdY17ZC5vJmpMEx9uH/0UAnMZFoyZ6cfXEew8y6sCc858SghhifDoeCjdnoeZe5mqn97MOvjUWz0wHCmpjifGsxDT++B8V5sFy7IatkpS+aHuTVvVFpvuC8vz4clY5HCU2V5yOO0Jf/Ula5XNZ2qr80Xx/ZvDWnZdWhOH5Iq4xqPD7rddFc6AXosDXAmelJD9f3XB+uQsejoVC0PebPrmIsqyEaF8rLf8tS8elqGumuQuabICuZ2Wn1cfbN7UJNucogJdLLGtPxkzhRcy/OZv2oKhe74vBYrk1DBSQOvrrHKLlP6OeH9PVhWiiNwgmoPuMe3luapRJI3tuPQLWDGbLaE78YWuBjY5RYRjUWf7PhNB9xSv63uss98FjRQOGdkRDIns71mXgjVnHDqj35/dBGxrfXoEJRiHvpwJ5541gXsQDHc6OpJdM2Yt1Z3kiXVYqBUqHTao7vm0sXxUCRRnphbTqeSSdqstfZjH6KgWbqyNYYZC1nc07jff6kldYcnGVJNku1Z+v980zXSn6RTwg+St8Gw7H9B1BZgIvnOj55z8/UuIj1Ytegdkw5/05+fuEG0zh5biN9a30as5LcXELIbXZMHc3G8AnYnp6NbhmZXSTw/MQgGhqfJjw9MTT8GmM1O3EgrAmmzrdYnLQgZZhaUnWoIx/SKqMa78N6XU0Upr+VAOfpSVVZMlyjmVrrX9d3YpyZV68pfzyT5Qq2IOSmUY7kX8nchIqzBIGsE/ieBAykYVydoE3n/S+pNPwSPoe6UiHFo0ny2pK+6oM5/16D+fecEwX5rDP5Hq/ICwFDErQDPfV1qI2tzIXrPbn7cBUpq2BLX5nRvvYMSozXwvGUBud99/GZ5pQm7LwQMICYh6xqqceGMqu5cX4eemXTeO+JD8ZqQjtGX4oiOkyTEyKEJMeWixAwcgytaFgQyJsQEmnoRUbX68GRt4oZKNFxP16Xxsg/5KQhJ+mpYsSl/1qxP+AmY2pk8KEW48ORKX0Zd9iH/6hBj2U72L6oFypJ2+gJhDhsYeroBVgFSEGpF5tOmzGzaTpCR6aMIp7AfV2pN/4GimKsSoy75snuDuUzLYhIQm+wtEtX1rnGU6TxYi5fWoVBJcVYY3wOMKL9WKxKjOD49b0MSVnMO8wWo9q9FDXiq47huvd+2qeRY0Hy0owutUdwXdZBVRM2relB0QdHOV1sIdZr21AuUxlPFTC+NF8fccm8DrQarUWWCrHSqOv4HWyfIsN6GLaDatPrlKzTyky9+4TtLT66F0h4adaF2iOuy1mqmmxiTY+iPDh6mmILrVnbpgD3l7Sj7Vp35NECsqNYFeqoVaHwP8E8CY6gVPtN3Dk3m4ZJHgth2BrVppcCEmOue7M/LUjAe4dJaLRVeD4U73ycoEtDkOknHw/pm5P0UzfirOxjmyKo951Ef7V4fG7f5IVKe8pf2sXlcFkxnP4sHK7E3yWGsm9RU+IDDjBQfyznFGlaEo+S/FqxAKGh0XyoO4WLt7fSrXKyfUc6LqFd27W4Jw+UKnXUqFL4H4KfBBNRqj2b7pxjdvJAM2Wt2R1D9uc0Bo+N3Wg234F/5fOlieHYIXRvpUHxlw6Y7b7EizcB+Mo8oWQlBXXa08FoHXsX6mXaqyRp4HFPsZ43kFHbXXgv+8eidek1fQajerWiccN61Cgr+1GJ5Y3HFayPH2bnbnuKDtjAka1jaSgXLxIPSSg3lnah6zpX4os0ZvHlS6wyqKQQT2N8ODCiPWOtSjDi+HX2DqmVwqMkFrclWjSSJwGtxKjrfhxsXza53TBbBtXuhcL0p3L3yXY+mn6GazQic2udbPcdJK/M6V5nKFdkE1V3BY88lqOVvv6TKXsTJwkCuUnguxIwAMnbS0xr1Z2//NSZc8ORDe0SN1Ikbzg/QQ/DA+9oucGZK/MaZDLnU27Szrl75YWAQfg5etXozeX4QlSbeAevrak3MGSbEdv16zLDV8qHWuvxcZ1HCgeNRBgJhPv/D8+X/yJNwhOL9zYTpvpMwWZXynehAhQpXxsdLWVKfvIOlhDuz/88X/JvciPEem/DZKoPU2x2kfKxUqBIeWrraKH8aSOy7RvffRi1Gs/Z4oaY7v2TKZ1qU1b2IJPGEfI/C1ZOnMq+cCOOboDZQ5yZaLMNg0pV0NDVoNLPEa2Uc0b8SctCwMg11OJGPyOB3PPASCDYZjHz9t/D/c4dfOVfG8lHkepNaNukKT3b+LNo1hX+a7mPgFtjyUi/ULQQz5vb+1ixchvHr/vyntIo129AnTL/EOD1mBf/QPEazRkwcQkrpnejdqksfL2n6mUcvodmMGPXJa67BKMIgPl4lEOzTUv0eq5k17zGn4c5pGFc0igvTq6azZJtlwksVJf23ZtQPsyT+25h1BywhE2/j6NZxcQP3PhnnF61gE1HTnH3RfITrnjdzgzs1hGT+bPokipMIZL7yzvTbtWDRJGlJDoTD2K92QjVlDES6Rp9ZuZLHxPTefx2ZiWmOw9xU5ZEQH6UQd2gL2NMtzKtsh0rF65jh9VDEr9XoWorhk9eyNpFPVCWeR9E3md553aseqCQgyipw8SD1mw2UlWEc0hCubN1KpNXW/BI9iH48SimTr8lG9kwpwe15Q/yeJ6dXsWCTUc4dfdF8stE8bp0HtiNjibzmdVFicJICb27g7X7r3D51AUeR39ssADKrQbSQ1+PvrNm0lXeuQSCT06m+9B9PE6c8IJVWzJ1y0F+H1gZp8kNab9HnhKW4nrzOX3OlK5VFeEiMf6nWD5hFpvsXyrCHORHOZpO3MTutSPQLf+pOCch9M5Wpk5ejUXqgaLebwkbN8yhR+2SmRbJkkFlcQynp1HYbNnXzak0EvcDcxi/5ADOCgcJxVG1A0v3r6HC0ubMDqhLx0EmDB0+jAGtVMj2skRCxENLNqz8kyO2rrxKsTALFiuCNO4/KFAZ3V5GjJmzmAltqqbtgSSNwuvkKmYv2cblwELUbd+dJuXD8LzvRljNASzZ9DvjmlVM8giTvLnGhsWm7Dx0U54/Q36UUceg7xhMt06jst1KFq7bgdXDJMunaqvhTF64lkU9lClMOmt0fTMebsjKWpe9nGat79IIJ3at3IbNGUtuPE2sRyvTWFoNpm+Pocyf24Pq2YuuSzHZ4j8FgZwn8L0JGDIiCW/s2TBpHCsvQIcJI+hQU8KTiwc47FadSbsOYmqkSensvqbkPPIcuUOeCBhJVbMqMfJ6AIfaf5pkKzFXxPInFO1kxasr/T/3UIu6y3TtVmyXRU1m5ijWmt3e9kxQSfkDG8Xd6dq0ynwjtN7tjcMElTTvGPfsPGsmTcH00nM+8Au/qf1K/LNA3sYXoXaf1RzaOxddn0motdnHG3kL1Rhx1ZvD6VTgysywxDmfExAChrAKQSAHCeSegJGZQSTw8vpBTri859c2wxnWPHEHNDOXJp6TEOGLk+ND/INfEZ5QkopVlFBt2AL9uuWzFjaRhXt+9anx7/B2ccfvTRSFK6rQoIk21bP/NZeiO3G89XqAs38MlbRb0qRW6Wx8/H716DLXQNxbvB444x9TCe2WTaiV5ttbAhFB7rh4vqN4rfpoqdegXC7tGMh2R1xdfIn7TZ9mmhWTd+ATQvG8fY/XZbRprluD0p85DEmJDnbDyeM5seXU0NXVoFqpjMM/EiKCcHfx5F3xWtTXUqfGNxho9seQuSlM+ywJ75958MA9mP8qaaDfVJ3yhWN4/vAZxTU1v/2OT9xbHjs9wOvpK96ExlLsVyV+q1Eni2sqnnfeLrj7vSGqcEVUGjRBu3qpHFo733qN5mbfv8YuxLWCwLchkJ8EjKyNSEpU0D2u3HzIi3/LUEu7EXqNNKmWxq561tr9Ps/OEwHj+0SVyV5LiHhyi4vXXPB/9x+llerQqH132tQpk0PPskx26yc6TQgYP9Fki6HmPoH8JWDk/vjFHQUBQUAQEAQEAUHg+yTw/QoY3yfvnOq1EDByiqxoN68ICAEjr8iL+/4UBISA8VNMsxikICAICAKCgCDwwxEQAsaPMaVCwPgx5lGMIpmAEDCENQgCOUhACBg5CFc0LQgIAoKAICAICAI5RkAIGDmGNlcbFgJGruIWN8sFAkLAyAXI4hY/LwEhYPy8cy9GLggIAoKAICAIfM8EhIDxPc9ect+FgPFjzKMYRTIBIWAIaxAEcpCAEDByEK5oWhAQBAQBQUAQEARyjIAQMHIMba42LASMXMUtbpYLBISAkQuQxS1+XgJCwPh5516MXBAQBAQBQUAQ+J4JCAHje5695L4LAePHmEcximQCQsAQ1iAI5CABIWDkIFzRtCAgCAgCgoAgIAjkGAEhYOQY2lxtWAgYuYpb3CwXCAgBIxcgi1v8vASEgPHzzr0YuSAgCAgCgoAg8D0TEALG9zx7yX0XAsaPMY9iFMkEhIAhrEEQyEECQsDIQbiiaUFAEBAEBAFBQBDIMQJCwMgxtLnasBAwchW3uFkuEMgTAUMikdChQwd+/fVX1NTUcmGY4haCQN4QCAoK4s2bNzRu3JiiRYvmTSfEXQUBQUAQEAQEAUFAEMgigYiICLy9vVFVVaVKlSpZvFqcnl8I/O9//6NIkSI0aNAgv3RJ9EMQ+CoC4eHh+Pj4MGnSJIyMjLLVVoEPHz58yMqVCQkJ8oUkDkFAEBAEBAFBQBAQBAQBQUAQEAQEAUFAEBAEskLg4MGDjBo1KiuXJJ2bZQFD5oEhU3Pbt2/P0qVLs3VTcZEg8D0Q2L59O6dPn8bKyooKFSp8D10WfRQEBAFBQBAQBAQBQQAXFxfmz5/PnDlz6NGjhyDynRIYPHgwFStWZOfOnd/pCES3BYHUBO7fv8/ixYtZu3YtJiYm2cKTZQHjoweGbEGdOHEiWzcVFwkC3wMBkQPje5gl0UdBQBAQBAQBQUAQ+JSAyIHxY9iEyIHxY8yjGEUygTzJgSEEDGGCPwsBIWD8LDMtxikICAKCgCAgCPxYBISA8WPMpxAwfox5FKMQAoawAUEgVwgIASNXMIubCAKCgCAgCAgCgsA3JiAEjG8MNI+aEwJGHoEXt80xAsIDI8fQioYFAcg9AUPCuwfWnHOPQJIe+IJFKV2+IpWrqqKlq0nVkgXzyRRJiAxwxO6cLRftruBSdiV3ThpSPiu9iwviwvGrvPwvKxelPLcQFRr1oW+Tsry1XYjxlIMEaMzD2moRemWy22b+vE4S7sbJ3WZcdnqIX2ghfq2hiX4nQ/r0akO9cn9zatpy/p3/F8NrFU41gITXtiw0nsLBAA3mWVux6DsFI4kMwNHuHLYX7bjiUpaVd05imCVjy5/zKnolCAgCgsC3JpC/BIx4go5OYNiO95gcMWeSRrFvPdwftj0hYPywU/vTDkwIGD/t1IuB5waB3BMwpEQ+voT1hSuc2rkNu+AUoytcgZqqFZCEveb139GJAkdxfmvWjzHT5zF9kA4VCuUGjc/vIXl7HdOZa7C8chOvUMXfCxuc4o39ACpmoUvS14dorjSaB6muKUKJUsUoGB9FdJKwUYgSpUtQ4L8YYuKkqc6uPuMe3ltUONNaiaF3ZH+ryjgHP/a2Lp2FnuTnU+N5ZrMQ4zGbcYwoSp32/WhfvzzR/q7cu/OAwPeFqVitBKGvyzDh9hN2t0o97hDz1igNvYOczDgH/Pa25rsiI3nLddOZrLG8ws1kY+PUG3sGZMXY8vMUi74JAoKAIPANCeQnASPOZxtddGdwK1aFBS6erGtc8huO9Mdu6kcSMKTRz3B54E9sRW1aaFci9VbLjz2PYnTJBISAIaxBEMhBArknYCQPItpxOhott/NC/k967Hl2j/E1EhWKhHe4We1kvek6LD3j5Gco993F5WOTqJ+H7wLSkFMY1h7EhejsCRiSoB3oqU7D7ddOLPxzFdMGNkWpuMLDJPLyYGp1tSRC9j+6OwhynkItOY4EInyucGj9AhYc9qTCmJv472/OW7Mx9JxiSXijORw/bYpBhfziqfJ1hhrtsozmTVfz6IMyI22c2NdXOenBL410Y9/UIUw59gQJxehi8wq7vqmr5sQHmjGm5xQswxsx5/hpTA0q8F2SkYZwyrA2gxTGJgSMrzMrcbUgIAj8wATyjYAR48G6dk1Y5CzbjRACRlZN7kcSMOK8TNGpv5TAzja8vtyXzNb3i364k9kr7XgZ/yEZXwkdFuxfQ+uyWSWa1vkJPD+7nAUHPfhH8oECpRqz6MBKWnxXOz3fgkPutCEEjNzhLO7ykxLICwFD+nwvTWtMwFXGvEhHrN9cpd8nv/DSiDssaNqaP/xkJxVAx9SD+4u1yDOHzBgX5tfXY+PT7AkY8T7r0NXaSosr3uxrXy6VtaUvYCSeFu/P9rZarFA5T+DxTiieYzI/g+/y8zydlfaO071V6XcuikItD/LMYRTKnw5PGo7DvGa0/dMXnW2BOE9TSXNn4/snE4PL/ProKYxNCBg/6W+zGLYgIAhkTCB/CBhROC9vS/ej7/k3yI9oIWBkPHGfnJF7AkY8zy8f5Oj9NyTrBAUoXE6LfmP7Uq908otHQsgdjh62J/hfKR8lhQKFyqDWfTTGjdOP68yugBHre5w1m67yIk5xN8nf97Cwq8ihV44MrZxlpGlcIOHtra2Ymj0i9PVtLK4pc/z1LQYJD89vAfezNoSAkSNYRaOCgIJAXggYhByledXh3P+CgAESnv7VHJXJzoqOqi7E5fHvNC6eRzMX68bi+o34PTB7Akbsw/+jcb937H64m08jPjIUMJAQvLctLS4u4NGZXlnLvZFHuLJ82+i7TFFvxa6XUKL7aV5c6JP2rkW0K8v1mnO4y228N+uTh045WR5i5i+IxW1xfRopjE0IGJkHJ84UBASBn4xA3gsYUiLvLKDl4CdM/6seGwzXEyAEjCxbYe4JGBHcXjqYCTsv4/1emXpav1KEAhSu0JR5h3ZiVDM54CPabT3DJlkSGCuFD7G88nhCqLIexsuPcnScerpjjA/Yy4Ae63jRZh839nZI3HTKMhKi701DvZ0r655/KwEjuQ9Rt8dTt/MTtrwQAkbWZyZzVwgBI3OcxFmCQLYI5F8BAyKvDUW1kzlhspEV68rp15fok1fJDL9SwIgPPM7q03VYMKfpZ3kZMhYwIOHZKVadqsn8uZ9fn62Jz28XRV7DRKUTx8OBsr059sgKk+ppRY5KeH6wE61sZ/PQpiepfVny26Cy2x8hYGSXnLhOEBAEfi4CeS1gSMOuM63ZCN6ucuKQxi50dNcKASMbJph7Aoasc/F4rdVB96gJbg+XUK9oJjoc7chUzW74bQni8qcuw5m4PDunCAEjO9TyzzVCwMg/cyF68gMSyM8CRtjpbij3syNWxr2cEXZPLeiSXhygNJaQJ648cHHHP6oCWk1b0EynJmW+kPxTEvEEx9uueAe8Iq68GjpNmtJYsxppFj/5SgHjS6aTGQHjs+slkfg63OBlne4YVP/06Ssl5vkDLjv+R7P+ralWGCQRPtifvYLb24JU0+1K3/Z1SPaUlBDp68Clmw958V9lGrbpSNsGlfnSM10aG8IT1we4uPsTVUGLpi2aoVOzDNnOtRrvxVqd+izxVoy0lME67G3m0bTc52Eykrc32WdbnqGjG6aRpFMxlhsv69DdoHo6Y5Dw/qkbjvdd8HpXAlWdxug10kSp1Jd6LyHiyU3sHlelZ7/6lCaBsEeXOXPdm+gKmjTv2IEmSl9wD5JE8MTxNq7eAbyKK4+aThOaNtakWtrGlgkPDCnvgx5w+74HQdFlqd1Ah0YNVSjxTwzFKpf74tz9gD9jYkiCgCDwkxLIUwFD8hbbcfpM+W8zTof7UO7RErSEgJEtS8xdAQPeWRhQY3pNLgQcpn1mKrmFWtNZZRbql73Z3rxUtsaY1YuEgJFVYvnrfCFg5K/5EL35wQjkWwFDGsp5YzUMLWVb8lCi83ECLg2h2mffs1Lee1qwfPoyTr+rilq1grzxuM2jEFn2zy6sOGrGUoPKqT+s455ivXgMcw76o9p3OH1a1SDW9RgbdjkQ02gqJ85tprfyJ7v/+ULAiCPE1ZZjR45ibnEWt3flMb4ahHlHhaoT+/w2J4+Yc9L6NBfd3/JBeSqOPmspYzOfkZN24xqTbLzKQ8y5e9iYan9fZcOk8Sw/91SeVUNxlKPzH9ewmtWYMp/loZHu/zAAACAASURBVHiPp8Vypi87zbuqalQr+AaP249Q4F7BUbOlGFTOjowRz5PNrak/+0FSmd1CmqPZe3wTI3TKZSiMxIW4YnvsCEfNLTjr9o7yxlcJMu/4meumNPIRRxeOZpalhM4julM9wonTx64RkFCa2vqtaaqjQY3yxShQtBb9Zo1B8+01zI+c4KTVGex9/4Em+wi+1QmXxf0x3uqqENdkR1FdZpyy5Q9DpU/ycsTx1HoxY+YcxF+1L8P7tKJGrCvHNuzCIaYRU0+cY3Pv5GSlisYy8MCID8ZmwRCmnynFwBnDaF4pisfnt7He0he0TXFzXohmZnaUfrDfMjEcQUAQ+PkI5J2AIeHVKRP0F5Zh7/09dKtUkFh3IWBk1wJzW8CIujWWOl2e8Mez2wyt8rHXMbitMcT4yCtqTjjJmblafNyWiH+ygUY6Fkz0cmaqyufvOPFhAXgFhKbIqwEFf6mDjkaFbFch+SoBQ7bJdessZ665EvA2jlLVVNHuMJCBbVQoVRBECEl2LTXz1wkBI/OsxJmCQJYJ5EsBQxqN1+HRdBxzkteyERXRZ80De5bofJrxQEqYwyIMupnTYO9N9pvUUTxsYrzY2UuPqfYxUESPtS43WaSdeK30HRfH69HjwDNU5jvjub5JYh6FSG5OqIfB3leU6nYM3/MmKKV8RuW5gCEl1GEzayx98Lc7gG2gLMlTSgFDSoTHBeweenFy7kJOv5XpEG0Z1jqKJyW6MdqoE/pqBXDbNo6x+58gpSIDti3gwx5LivQZTf/OrdAs/pTzq8eyyPYd0IgN3veYp5HiS1gahsMiA7qZN2Dvzf2Y1FE82mO8dtJLbyoK3GtxubmIj7izZJAxj9nevzXT7RSileL4lTaztrJr5WDqf6amKM6QhjqweY0lPv52HLANlCfbSlPAiPNlV8/GTLn2K7MdH7GpuSz1tpTQ67Np0XErvrLGimvQuoUyRUs2YPaB9TQOvIi923U2zNiBuyy5vNoYJtd0xO23wYw2bErlUHu2zNvIDVkJmQrGXPQzp1tSQlop7y6OR6/HAZ6pzMfZcz1NEs0w8uYE6hns5VWpbhzzPY9JamP7ggdGPE+2d0Zn+jOm3vdko37iTpA0nOuTGtDlxihcPVbTMK9yxWRpwsXJgoAgIAh8HYG8EjASnpnRv4UpNY/dZ4tBeXlKbSFgZH8uc1vAiPdZTyPtgwxw9WBFg8T08HGPWKGty4aIQsRXMeWxy1zUE1+BZIJH3T7v2BN4ll6fhTKHcqZPbfqejUwNoPlRQhyHkt38m9kTMKREuu9lxog5HPGIoaSyFroavxL71AP3gDCK6U5kv8UmeobMRF3kwMi+wWbiSiFgZAKSOEUQyC6BvBcwDDjmfYzmcSG8ffsKv/u2HDc7jp33P/IhlW40hj92b2SsXvnPd+EjrjNWsyMWjU7gd24w1VIIDtH3ZqDRYpu8VGsZw1P4nR5AFdkbhswNUGkAV+OhxmwnvDc1TUoEGXqqA9UG2fNfiZ6cfXkew5QPqTwXMJJnONSmO7/1v0RsKgHj49+juD1ejTb73gBKjLC6x97+NZJDCiIuM7R2V8xliUUK6bD09k1WNi+bVM8kIXAnLepMxfkDNNoWgNM01aTdg4jrY9HsaEGjE36cG1wtxXxEc2+GBi22yWljeMqP0wOqZK9GSow3B8b2ZNwJhRCRdFTryMLtO1nat6589yDNI9SG7r/151Js2gJG6PmB1DG0IkJ5Mnee7KTlRy9QySuOdlZluH2cPFTpYqAF3VLOvfQl+/V/Y5yL7K5qjDpqy46hdRPtRsKro92oPfxqGvMRinVnJQYojA0n7000/ajBhZ6iQ7VB2P9Xgp5nX3I+tbGlL2DEe7NOtx6LvJtz+OUdRqRwSZIEH6BrHx9M72xMvk92fxjEdYKAICAIfAcE8kTAiPdnd89W7NCx5u6GlkmefkLAyL7B5LaAgewZXH0iVc4GcryTwos1wX8zetr76bFRk79mv2K9323G1lC8WL490RbVJU254bkRvTSzh0tJiE9I9GSNwWmWFh3d1vE8VwUMKe+dVtGhzUp8dKax58jvGGmUSn6/C3Fgy+QRLLbXYN2WqmycGMhWkcQz+0abwZVCwMgxtKJhQSAfVCFJaxKKaNB/5ngG9OxFt5Z1KJtmRIKEZ/vaoTbekSZ7fLlsUjX1B3OkHcbqAzgXJUsKOZCLT0/STZbxMeYhpp1bs/Terww/dZeD/ZI/xMPPG/Kb4Xli0GP/i/uMSVnHMx8JGO/tR6DawYy/0xQwYnCeX5+mshKcaZWolTzjL/1aTJbVsK2zFPdHn+zWv7dnpGoHjvwNv460J/CQAfLwUMkz9rVTY7xjE/b4XsakamoVIdLOGPUB51DgvsjTk92+IsFmDAFnfmfK1DVcfpnaQFSND2C7bzSaab1AvLdnhGoHzP5OS8B4j/0IVTrI/lh3GQ89VqKdVJNXypsTnalpfJ141Fj20IOV2ildGEKxbFuZwQ7SNJnFPVqJtvYKuQeH3oGX3B+tlGiLMTw07Uzrpff4dfgp7h7slyyyhZ/H8DdDzseA3v4X3B+jnMJ+vxBCEuPM/PpN2fi0APVmX+bGhk4kRexIXmG91ALV/5uN7o9ZnkX8ZAsCgoAgkIpA7gsYsXj92RmDYwZcuL2SJinSIQgBI/vGmesCRtRtJtTtwEPTpziOkj2zJQTvb0O9dW25daMRy+qNRHIgkIuDKlOQODxXaqNnOxdfp3FUz7CCfTT3pqnTzjWXBYxIB6Y2NOCk3hEemA+lVlqhpNJI7q3sQOf1j4iSNsNSlFHNvtEKASPH2ImGBYEMCeS9B0Y7zPxs6RN9kD560+VhCFCaTjucOTdFIyn+8LOBSEM40bkGxtfjoUgxihcqkP5YS+qxwcmeaXU+5rVIICauICWLJT+F4t+6YLHMhBF7ZJ+hWmx84sbcuinyYOQnAePGSFTbH0lXwHCZXx+99AQMvvwxTowTszSaseU5lOx5lhfnDeVlW6UhJ+hcwxgF7uJ8GfcGnOynkYQ7QytM+wRplBeW/zeeKVvukjKopKzB71yxmf95gs/3Nxip2l4uvnweQhLO2R5K9LkYC5VGcSPgIO1SJO6K81hOg4ar8KMGs5282ZTkKiHrWygn21bGKB0BIyFoO3qq03EHdHcE4TylVipvoYSYOAqWLJYsUMS/xcViGSYj9shFD62NT3CbWzdFnOyXcmBEcHVkXTofkYX5QPUey9m5fT69VIRikU0zE5cJAoLAd0wgtwWMaPc1tOtsS79r9smhqYn8hICRfUPKdQEjwZdNjbT4q5cTnqa6FJeGYNG1LvPqXMRney0s29VmjtJpgixlmzGRXDNRY/B/Zvif7JqJzZm8EDAkBB/sgMacshzyssEopUvyp9MS48ZS3UaY+rfB8q0oo5p9q/3ylcIDI6fIinYFAfKBB0aSl4CEV9YjaDzAHFnwA6gzy96RPwwqpB2KEOPEbM1mbA6uyjgHP/a2luUzyOoRT4jTSXbtOs6d8Oq0VHVl3VZX/pMLGK7MrZtCvk5XwIgnyPp3tt54R0Iaty+hOY4VUxrypZzVWa1C8v4rBYwvfYwT84A5mvr8GSyrXHuaV5f6IEvpEOM0G81mmwmuOg4Hv71kC3dWp0d+voSwB3uYPnQq5n7JQSVKoy/hsa8rFVPuhHxRwIghSdhBnZWPHrJMK8kFg3jv39GptxjvIm05/NSeEUopG/46AePjsONDnDi5axfH74RTvaUqruu24vqfQsBwnVs3ReWQLyfxTHh+itEtB3H0eWLLBWrS8/+2s3VBL1SFjpEtKxMXCQKCwPdJIFcFjPf3WdzKEMdRt7g8U5PkJ4iCnRAwsm9DuS5gEIZNl+qMKWNFkFU3yoWdp5/aWEpa+HKsUyn8Nzeh3h/NsH+ym1YlX3GoRR3WdrrHo9UN099YSxp+HggYMgGmsypTfrUmwCIjkSUenw2N0VxUQQgY2TfZDK8UAkaGiMQJgkD2CeS9B0ZHrN9cRV5WWxrBnYUtaL0xsZZmOUMOuJ5itGoafnCRlxlSqysWEcXoYv0Su34VswBByvtHZsyfsJSz0l6Y7l7LcJ3y/JMUQpIVASOKOxPr0nqPPN3oZ0eB1ha8czDiS737HgSMyMtDqNXVgohiXbB+aUeWcGdhZtI7NeH1eaa3681fvokiRgE9tvk5Mq12Ci+ZLwoYEP9kGx0bzuB2HFQZdoaHh3pTRR6eJOH1iV7UMb7ELyNs8TjYg0qpXES/TsCQvn+E2fwJLD0rpZfpbtYO16H8P8khJFkVMGQ9jn9+jqUmo9h4W5bMRHEUrD2IzeZ/MUW/QoZVW77BlIgmBAFBQBDIcwK5KWCE2XSiWv87VNNSp1waoa0f/n2Oh6/iN7lCXW2qlygAxTSZceIIo9J6j8lzevmnA7kvYERzd4o6Bk7LCHgwnnK3RlG3Xxh/+Z+lT0WQe2U2NmfAA0/Waj5mUf3WOCwP5PbwT8KV00SYBwJG3CNWajfBZqIXrrNqZ1j5RP7e2es1e0QISY4tAiFg5Bha0bAgkJ88MBJnI9aLLd2aMOvmv/J/KNRwCQ63VtGi7CdBh+9vMEq1PYf/hhqz7uP9p35SMs4vz2s0HjuG02uaDeFdduNydgJ1E7dRknNgZEXASOCt0xkuPv4nRRnS5B4UVW7PwC61PtupSdnH70HAeH9jFKrtD/M3NZh135s/9b/hVr/kJSdGz+f9skOMr51+/c+EpwfpXn8MV+VhRsXpdvolF/sklfyADAQMmVDx9vpKBg9ZzY13RWgw9k/WjmtLpRc2LJ+8iWcdNmC5ZyLanznzZF/AiPbYwfBe07AJ78Jul7NMSDa2pBwY2REw5PYjCcP5wEKmLNiHs6wKiuwoqs/q+9dZqps7derFb6ggIAgIAnlJIDcFjNCTbals5JDmsz59BnVZ8ciD5Sk8/vKSV369d+4LGAkEbG2C5uZO3PVagWRxfTp7mPLkmgny3NjR95iu0Yab0z1xGefPYNXRlD7lj1mHFLGn6cLMAwEj3ou1OrqcGOWB6zz1FB6daXcy4tJAavV+y14hYOTYkhACRo6hFQ0LAvlQwJBlgn55kqG6RlgqwvypbHQc52NDqJFisx35j3V9lsicNZQn4+C9k9bpPFcSgq1YbVOL+TObUMBlCU301uKNBmseu7OkXrITaPYEjK+3ou9BwIj3WotO/SUocDvgvbO1IrnnZ0cCwVarsak1n5kps5t9EVMEF/vVZmzZ4zw+0IXy6SbICuFYq2oMuyvzwihKJ+vXXJG77iQeGQoYsvPiCTIbSqff39OiaVmiIiWUr6NL694jMW6tlM5DP5sCRowLS5rosdYbNNY8xn1JvWQhK0USzywJGAlvuHv5HVrdGvBR05NEPOTIrEGMO+wrf7Eu2f0kQecHUjnDRGNfb7uiBUFAEBAE8pJAbgoY0qjn+L+IQpKqRFby6BOC9tGnx2YCUWaczQVmycqQFyxBFZVaVEhfm89LfPnm3rkvYEDYme7UGF4UC79VOLdpzuVZXtydWDPRgzGSa8Nq08P/d3yOJzCw3lZ6uzzk/+p/GjiUFsI8EDAI5YyhKiM4jP+5vlT64szG4bmqIQ1WVhEhJDm4AoSAkYNwRdOCQF6EkEhfH6aF0iicZPiLdMTqzVX6p/gOBSnhN+fSzGCzPMkhFKHp6ntcX9qY5M3xKO5MUqf17ldAARqucOXuct3Pc01EP2RT/4m8XXGV9c0KcH+mJs23ypIHNOXAy3uMTpHrIPxMd5T6ysqTarHBx5V5HwuAy7qQg0k8Iy4NoGZ3a+SFY3W3E+g8FZU0K68o7DUvcmAQdYdJ6q1R4G7ICte7LE9jlz/64Sb6T3zLiqvraZbptCRxPFqpjfaKYix3dmRFk/QufMuJdkoY35IAdVnukaJ+uwLMF5J4yk6II9BsLEPOtuKQ2QTqZdpJIXsCRvT9mWg234rc2g685F5SdRIg/AzdlfrKS75qbfD5ZMfkS1VIXFjcbRstz5jRI2WpV8k77Cbr0m3vS1BLrLKSspCK+KkTBAQBQeAHJJCbAkZG+OK8TNGpvxQfVFjg4sm6xt/QUzGjm3/nf88LASP63gw02t5hrp0Rh3oew8TNJdV7X+hpQ1SGxbHdUoNlRh6sD7zB4MqZAZ0XAoaUEKu+qA8P53dPeyapptzx+6TPkbeYXL8df70WSTwzM5vZPUcIGNklJ64TBDJBIC8EDFmt7cZqs/GQ90+fw68dGfFJWU6IwfOPLjSZd4c4+XnKjLRxZn/f5LKnse7LaaS7Su4VABXotPo4++Z2oab8w01KpJc1puMncaLmXpzN+lG1UIpSmvyCoYUPNkaJ7cX6Yza8OSNO/Z32x3GMM/PqNeWPZ1CorQUhN7+c1yIT6JNOCbPqSNWB1/lP9i/qK3n0cBlf8jaNsBtErW6niKQM/S4EY91dVh/24xGD02xNmm0OTruMKm853qoqJjIvhppzeOD1R+qa5tH3maHRnG0voFgXG17Z9ZUn8YRY3Jc3QndVYn6SCp1YfXwfc7vUVCS0kkbiZW3K+EknqLnXGbN+VbOUhyH0VCeqDbrGf8rDsHpwkP5Knz98Jc+P0af+MGzfQ9FW23l8fSp1Uu5qRdgxqFY3TkVCmX4XCLbuniJbuJSIW7No2m4Xv6y7y8UZTahcPLMuCm8xb1mVoY4f0iyjGu+zHl3NhXgBOlsDcJ6uKo8/TS53C78YWuBjY5RYRjUWf7PhNB9xCrm1LffAY0WDFGFGMTjPq0dThbFhEXITo49JVGJcmK9jyNMN7lj0kZV3Sz7kLqHdrYgxMOPZtWEKN1hxCAKCgCDwAxMQAsaPMbl5IWBIgnagp74OtbGVuXC9J3cfrqJhCuFf+sqM9rVnUGK8Fo6nNDjvu482mdqYyQsBQ5Zt/SGrWuqxocxqbpyfh96nodcyU4kPxmpCO0ZfiiI6TJMTIoQkxxaQEDByDK1oWBDIixCSBJ4f60P9YRd4L5+AcvS38sayfxofvAnBHB/cCBPrUMVUFdZisuUFNverkejqH4njkna0XeueXAGkWBXqqFWh8D/BPAmOoFT7Tdw5N5uG8t12KW9O9kPd6KzC26GIOn0n9Uct3ofbN1+g0r48l3ZdlpfsrNl/IcOV/qbE0C0saloKyStzutcZyhVZao66K3jksfyLIkOmbUsaytWJ2nTeJ3NtkPWpBVsf2TNdPT03xXh8N+mjPldWtBN0N/vxYGad5IRN0hBO9VJl0EVZoojG7HrqxKSaKdw54jxY3qAhq/xkaSQ6cSzADpOUFTfe2WCo2p/zUUDDLQS4zCBJyI90ZEm7tqx1T663UqxKHdSqFOaf4CcER5Si/aY7nJv95aorabGJeTAHTf0/CZb9sXoPlu/azsKeKknZvmOfXWTtsEGsvh0Nv/Zm711Lxn3MJ5HYYLzvJvTV58rLmaK7Gb8HM1OUco3hwdx66G96lnT7ImUqUvGX0pQuXZpSpUtTtnIt6jXpxNApI2hZJXUJ3SVajVgbgLwE63W/g7QvmzyKMNtB1O51ClkaCuWpd3myvYXcE0j65iT91I04qzA21PtOor9aPD63b/JCpT3lL+3issLYWDhcib9LDGXfoqYgeYV59zoMVRhb6vhpmYBRX4+NkjGcvreLPsofFZwonOY3pNkfJVl015G1zTMTp5tpKxUnCgKCgCCQLwkIASNfTkuWO5UXAgbh5+hVozeX4wtRbeIdvLY2S+3FmxDIdv26zPCV8qHWenxc55HSMVcxyATC/f+H58t/U+RGicV7mwlTfaZgs6s9ya8LBShSvjY6WsqU/GSDISHcn/95vuRfWRxo4hHrvQ2TqT5MsdmV6p2jQJHy1NbRQvnTRmR+pr77MGo1nrPFDTHd+ydTOtWmrOwVUBpHyP8sWDlxKvvCjTi6AWYPcWaizTYMKlVBQ1eDSiLMKct2+6ULhIDxTXGKxgSB1ARyzwMjnsDjs5m+7SLXnIISvSo+9qUkdZq3o+3Q9eyYrJWqRJU0zJ6Z+h3Y7v/x3CJU0+3NvMNHmKVdEiSh3Nk6lcmrLXj0MZGh7NRi6vRbspENc3pQO+WPfEIwJyd3Z+i+xwqPBwpSteVUthz8nYGVnZjcsD175F/RxdGbf5oz88pjY7oNmzOW3HgqC11QHMqtBtO3x1Dmz+1B9S946qVrb1EPMJ2wjIsud3H0lakFKY6CSjRq25Rmw9bx5yj1xJ35eJ6d28jG43acsbzDy4+nF6yBwZD+9J++kB4hB/jj8EnMbNwTxSEootoaw14jWb1uMNJjK1hnfoJjN18k3ayYRi9GGo9kwZzWPP/r//jjsDnnPT/2pxj1e4+k/8BZ/8/eWcZVlXVx+LF7rFERDEQlBFEURMzBFmPEQMfu7taxW7Cwx25BEFQMHBvFAoYwCAlFRcVBYQReuML1/d1LqqCA0vt8Eu8+e+/1rH3vOed/1l6LeQPU5H6JDbmF+cTxLLd4IH9gTziKqfXkTzNTZnSp/dWFOS3fOWnQAVrUnUvJ/r2p9toZhxvOBBWriYZ6DUr+F8BDj2f8R2l0hq9l6+rRNKucBF3y7AxmZsewP2XJrSQw1DD8g169JrNoXBPKFYSYoAssHzGKZfaJjVKeWhlDzO+dZ7JGEV5fNmX+ym3sv550Thk1Q4xHrMR8UmXsl85lzVZr3BNdqECLweOZu2oeXZQg8MR4jAbu5lHcYqOgQnMmbtrH6j6VuTe+AW3iFhvF9WZje2oW5W1WstnmFJbXnpK42pRa0M+4CwNnz6RLRTfm6hlxJOwj7yW16WxiRJNaxXnrdJIjdyowzHw3i3t8O2lsWvwh2ggCgoAgkBsICAEjN3jp+3PMFgEj8h7TNZqyMbASQ6/4sb/Nl8J/fK6Ixd4UbW9N0N+9vq4oF+7IZO0WbAn4vo3yFsVastPzKmNqJb9xDMdxsjYt0t4JLXd64jCmVoqDRj+zY8W4Cay88JxP/EK1ur8ieeZPsKQItXssZ/+umeh4jaNuq928lvdQlSGXPDnQLtmbmTSaI5qlTkAIGGJ1CAKZSCDrBIxMNELedQyhAW44P3xLcWVNtNRqUC5VNVmmmLvg7BNNNf2maFRMahgT8pCbd15RRtsAnRql07UNIrMtzFH9x4QS4ObMw7fFUdbUQq1Gue9mvf7m/CWBXLUPpkEXXSrK3hbEfsD/vgNO3s95E14URY0GNNLRQrlCsc+2TaSLSZQPhyaM5VIzUxY0LcC/b94QHBxMcPBbgoNf8TIwkOfPn/LA0YV/21oScM6EKj9hG4bszYqLsw/R1fRpqlExiVNMCA9v3uFVGW0MdGpQ+ht5T5LslBD2LoYyFUpSUBLGS18vvPyCKVhdm0ZaNSmbETEtXRBFY0FAEBAEcg6BnCRg5BwquW8m2SJg5D5M6ZhxLKHeNzh/2Rnftx8prViHRm2MaFWnTMbvodIxumgKQsAQq0AQyEQCeUfAyERIoutcT0D6/g5re/3OTpUDOO8yotI3hIlI18U0H1mEI7cXkKaE47mejjBAEBAEBIHcSUAIGLnTb1/OWggYecOPwookAkLAEKtBEMhEAkLAyES4ouscQiCUKyPr0W6vhEGXA75bxz3i7iw6bm3FmSPd4hOY5hAzxDQEAUFAEBAEPiMgBIy8sSCEgJE3/CisEAKGWAOCQJYQEAJGlmAWg2QngWQlcCv12sONQyPQSLG6XSzv7m5m3Bw3uh7YzaBaIqNVdrpNjC0ICAKCwPcICAHje4Ryx+dCwMgdfhKzTDsBEYGRdlaipSCQbgJCwEg3MnFCriMQxs3p+rTa6B03cwVdevTohL66ElXKFeF/Ia95/cIXp8vnuRP9Gyss9zC+odgnmuvcLCYsCAgC+Y6AEDDyhsuFgJE3/CisSCIgBAyxGgSBTCQgBIxMhCu6zjkEYoNx2DCV6abHcfn362mVVDFkwPiZzBnbidqlfkLmzpxjuZiJICAICAJ5loAQMPKGa4WAkTf8KKwQAoZYA4JAlhAQAkaWYBaD5BQCMaH4urjwyP8Zr/4rwC+Vq6Oma4BO9VIiM3dO8ZGYhyAgCAgCaSQgBIw0gsrhzYSAkcMdJKaXbgIiAiPdyMQJgkDaCQgBI+2sREtBQBAQBAQBQUAQyDkEhICRc3zxIzMRAsaP0BPn5kQCQsDIiV4Rc8ozBP744w8sLCzYt28f5cuXzzN2CUMEAUFAEBAEBAFBIG8TcHV1ZdmyZYwbN44OHTrkbWPzsHUjR46kQoUKmJqa5mErhWn5iYCzszMrV65k3bp1zJgxI0OmF/j06dOn9JwZGxtL27Zt0dXVlQ8sDkEgrxLQ19fn/v37edU8YZcgIAgIAoKAICAICAKCgCAgCAgCWU5g7Nix7NixI0PjplvAiImJoUiRIvTr14/jx49naFBxkiCQGwiYmJhgZWXF1q1bKVeuXG6YspijICAICAKCgCAgCAgCeHh4yN/ajxgxAkNDQ0EklxKYPHmy/B5UFk0jDkEgLxCQRYetX7+etWvXMnv27AyZJASMDGETJ+UHAiIHRn7wsrBREBAEBAFBQBDIewREDoy84VORAyNv+FFYkURA5MAQq0EQyEQCQsDIRLiia0FAEBAEBAFBQBDINAJCwMg0tFnasRAwshS3GCwLCAgBIwsgiyHyL4EcIWDEhuJ14yx2569wzzOQ1/+GU6B0RSop1KCeXisM27Wleb0qFAk+y+y53gzZOQPt4jKfxRLmdxv7M2c5b/83zmWXcutEd7IrFWlMqA+3zp3mtN1Zrjxvyd5LK9ArmX/X1ueWSwh5fIPTJ204feY60eMucm54DQqlGU80AeeOcenlxzSf8WXDQhUa0cNYl4qfXnF2bn8m7PNDfdZJrOfpUSbDvYoTBQFBQBAQBLKLQM4QMKRE+J5ny/prqC8ypUfVtF/ZsotbThtXCBg5zSNiPj9KQAgYP0pQnC8I++h1pQAAIABJREFUfINAtgoY0lDcDi9n7tItXAyQPZhWomGnDjRRr05F3uDl7so/Tm48CwdK/kp5yb+8/2Ugl58e5rf/XWHl1BVY/n2dxyFxBhY2tOL11d5UzGqPx77CfsVM1hw9zY0nEXGjK03ktvcWDEpl9WRy3njSd7dYNXIUq229iIyfns7WAJwmKKddwJC+Yr+BIsO/yDdbpEQpihWUEB6RJGwUKlGaEgU+EhkZjTQ5jupTuOO5iabhR2mpOJBbsg8VRuHwZBctS+c8bmJGgoAgIAgIAt8mkN0CRmTARXYsW8jKA068pwGb/JyZolJYuC2dBPKSgCGNeIbzfV+iKmrTTLsSYjWkczHkkeZCwMgjjhRm5EwC2SVgSEOd2DKiN1NtAoHi6Izayu61Q2lc/os3F1HPsF83jqELL/BGhrB0D+ye29I1Pt+o9I0V3WubcC4iGwWMBNdKvDBtpMGcR0LASGm1f7g5AY1W23kJpFvAiA1gq54Kk1x/pf3cDSyb1IcmisUpKBso7CL9lDthGSr7Q4etAU5MUI5bRzGhXvy9fy1z5hzgYYURXPfdQ+ui/hwa0ZUJlu9pNOMYtisNqSDvSByCgCAgCAgCuYlAdgkY0S+vs3f9Dk46OHHHJYD/yaEJASOjaycvCRjRj1fSUHMB/h1seHXRmApphBLhvo3pS+15KUlWOLNEQ+bsWUHLsmns5JvNYnh+ejFz9nnwX+wnCpRqzLy9S2kmXuD8DLhf9SEEjEzBKjoVBOIIZIuAEfmILT2aMfnSf0ApWq+5jt0sXcqk+hAZQ+Dx/jTub8W/Rdpi/foyvRKuCJHOzNbUw+xpDhAweM/pLor0OB8lIjBS+ILF+JujW3sq7hkRMCRerNHRwrzZ33jubsNn9XK+IWDETUOC75bWaC2phZ3/Mdon3AjIIjCEcCF+CgUBQUAQyLUEskfAkBIR6MW/FdSpWTqSW+PUaLkzSAgYP7CKsk7AkPD84j4O331Nkk5QgMLltOg50ph6pZNuCmLe3OLwgasE/k9KgqRQoFAZ6hoNp3/j1DcrZ1TAiPI5xor1l3gRHTda7L93sLCvyP6g2wys/ANwE0+NJfiGOSsPPSDk1U0sLitx7NUNTLI8bPln2JLz+xACRs73kZhhLiaQ9QLGB27PaETzDb5yar90PcQD20HU+F6MnTSES+Ma0GFXdQ69vsOgKvHQo1yZr9mI1f45Q8Cw616N7naRQsBIScAI2IKeymTcMiJgRLmzsHFP3u50Z+eX+z2+K2BAbOAuWjc7z5wHp+iWXUlScvHvhJi6ICAICAI5kUD2CBjJSUTzYKk22kt8hIDxAwsk6wSMUG4u6MeYbRfx/KBEPa1fKUIBCldowqz92+hbM+lmNMJ1LYPGWeIfJYVPUQR5eBOipEf/xYc5PEotVWslfrvo3WUNL1rt5tqutmQ0eCLiziTUfnNhzfOfJWAkTTn85mhUO3iz6YUQMH5g2X7zVCFgZBZZ0a8gkA0RGBIfc37TmsodecoCDZZ6uLKofrE0+SImYDutGu1jgOu9xC0CCAEjTexyQqOYHxEwJP4cW25LnTkzaPJluGMaBAxinmG1zIqas2d+fX5OgCPmIAgIAoKAIJBuAjlBwHi4VJv6QsBIt++Sn5B1AoZsVAmPVzVE5/AAXN3/pF7RNEw94jYTNTrzZFMAF3umdVNIGvr9RhMhYPwYv+w+WwgY2e0BMX6eJpC1ERgR3J6kRvOtsiwIstfwm/C9P4Xa34u+SPBA7EuODppC+HILxiSclA4BQxoRiNOV67j4BvGhQDmqqTelbZuGKHxXP4kmxNeVu3ec8XpXnGqqDWhhqIeSvBJK8uM9KUZgSMMJ9H5KWEyyfY2y0wqWprp6Lcolpv2Q8iHgPjfvehAQUZba9RvSqEEtSvwXSbHK5UjLNTa1xRob6s3tmy54+gURXb4uDXWb0FijKiVT2UIha3/d/hEKXXuiWRpi3j3g4qkreEZUQMOgHW11FfnK/OSDx4bh43CB624viCpfF93WbdFlP/oZjcD41rcwLQJGCufHhvngcO0ldYwMqf4lXGkkz+9f5PbHpvRqWZXCxBLqdZXTf7sSXLAqOp2MaVOndNIOlAR73V/wsXIDWrVrTf3K3/CYNIo33i7cd3bDN7wCWk2a0bRhTcqkkrxeGvWcu+fd+LVTN1RLRvP85klO3X+PYrv+9GhQPjEZqvRDAPdv3sUjIIKytevTsFEDapX4j8hilSn3IwsoT/8KCuMEAUEgtxIQAkZu9dzn885aAQPeWhhSY3JNzvkdoE1aypCFnKRDrWmoXfRkSxZlZxcCRu5e20LAyN3+E7PP4QSyVMBIlq9ChkV51n0emerxQ5VG0yJgRD/lzMqJTDW7QbFWPemkX5MC/lexOOrIqxL1MFm8FfMZhih8JaRICXtwjEXj53D8X1Vat2qE4v9cOXXkGoFldRhqdpitIzVJKjSSioAR85pbVsc5vm4O2//5CIVqYTRuKO0b6dOjf0eUZQKKJBCbOX8w+VQp+kwZhEGlcB7ZbWatpQ9or8TVaS4aGXkAjX7KyfkjmLHPFxXjwfRoUYMolyOYbncgstFEjp/ZyO9KcYZLw334++hBjp+w5tRVH/5Dl92BN2jvPJ9e/c1xiUpYzEXRmWLF2XXdUfyKWQxvrq9n3IhFnP+kz+9GLajNE66cceGXDo3x2mvNi4xsIflZAkb0G1zOHuHg4aNYnHblbfn+XAo4Sjt5jGcUz2+e4ODRE5y0PY9b8CeUJt7Ga1UZbGYPZdxOl8QqKqDEH0cdOdC/Kv9eMmXc6MWceZqs5km5Dqy7bM20xmW+SLMh5cNDCxZPXoTtWwXqVi3Ia4+bPJBlqFXqyJLDh1hgWDlOkJCG43fDkgP7DnL4xE2eSZpx9NVJyq/twO+bHiAPYirVFSv/0/SuHEOgzRz+mHyKUn2mMMigEuGP7Ni81hIftFnp6sTcDC2gHP4DJqYnCAgC+ZqAEDDyhvuzWsAIvzGSOh29WffsJgMTtiQTieuK7vQ/GETNMSc4NVMr8UWNxNuURg0tGPvYiYm1vn7TIHnnx2O/kGR5NaDgL3VoqF4hw1VIfkjAkL1UuXGaU5dd8AuOplRVFbTb9qFPq1qUKghiC0nmf2+EgJH5jMUI+ZhAVgoY0qD9NFcazl0578IYWr7m6o9mD/qegBHlxY7ezRl/rjj9Dlxj7xDVeMFESpiTGT1+m8v1SKjW/xi39v9BzUSRIIbAEyNp1c+SX6dbc3pVF5Tkn0XhsaQBDZbK9rtWou9JD472VIh/A56KgCGrhhF0irEGfbFvsIi9W2fSsUbysA8J3ls60HDyMybefYiZfrwkIn3PlXH16XhtGC4ey2nwzZCHFBax9C3nR+vRZe8zas124uFa3Xjbw7g+ph6Gu4Io1fkIPnYDUCwEMW/ucvaqK1dMp7DVTfZ4XJcR42ty27Ua/YZ3p0nlEK5umoXZNVm5jwr0P/+Eo52Th1LG8ubCVH7rspXX7ddz1XoqOvGZWWPfXmZmi/ZskmHLLgFDGoLDxhVYevliv/cs/rKAmOQChjQUj3P2uD8+wcy5tgQD5VoPomW4NyU6D6dve33qFnBl86iR7PGWQsXebJ7zib8si9BjeC86tNCg+FM7lo+cx9m3QCNTPO/MQj1xTUl55zAPw85Hqb/rOnsG1Im7OYp8zLZueky8GglF9FjlfJ152kV5dWEtq0+54XDIGne5eNSYJYsqY+esiPb/7Nl/7SUU0GdngCPDorbToeFknk28y0Mz/XhRTcr7K+Oo3/Eaw1w8WJ7uBZSPfxiF6YKAIJArCAgBI1e46buTzGoBQ+K1lkba++jt4sGShG3M0Q9Yoq2DaWghJFVW8sh5Jmrx12+Z4KHa4y1/+Z9OIY9WCKd61Mb4dNjndhoc5s3tgWQ0/2bGBAwpYW67mDJkBgc9IimppIWO+q9EPfXAze8dxXTGssdiPV3fTEVN5MD47rr8kQZCwPgReuJcQeA7BLJSwIhynY9mo9X4y+dUjr72T7HomNH0RvGGfVPAiMRtaTMaLXGnTA9rnpzsReXPtkzE8vxwVzQG2xNBMVpteciliXXkWzWiH6+jdcNZuLfYxeO/R1ErWaRBlPsitBsu54nMir72PLXoGJ+kKWUBI8rnEKO6ziGgzyGsl7b/OtJD4skanXrM8zTgwMtbDKmaNMnYwL106uHFyltmNElvqIos5FGxN5ckUGP6PTzXN0mMdgmxaktVk6t8LNGV0y/t6J6Y2FLKyz36VBvlLAdcd9hhzm4diGr82LFBh+lcezCXomTP/pcIONouMUFV7Ctr/tDqg5XEiKPeZ+gvU0WSHaGXh6La/iCyZ/t0l1H91jpO9xaSEGyMqtHrgtyIZBEY8YOE32R03Vbsfg0oDsH6zi561UgKfwm9OJDanY7yDijUcAE3ry/FoGyCz2Lw39aMOhOd+EQjNvvdY5JK/OIJvcJIjXZYNDrOkzP9qJoMT8SdKag32yyPTinT3Yontr2pIu8yPFmGe1AZbsutXT2oWiCMR3bWuJVvT69WCgSs0aHePE8MDrzk1pCqyba2BLK3Uw+8Vt7CLN0LSPx8CgKCgCCQswkIASNn+yets8tqAYMQK9pWH0uV0/4ciy9NFuO7ET3tPXQx02DH9CDWPrnJyBpxF+rg461R+bMJ1x6aoZfivZiUGEkMcXGYkdybpkU71zU8z1IBQ8qHe8to22opXg0n8dfB1fRVL5V4PxDzxoFN44cw/6o6azYpYDbWH3ORxDOtSzTd7YSAkW5k4gRBIO0EslLASP6QJnuDP+CSP0fiYvczfnxDwJC+PUWfusbYhBWno3Ug9r0qfT1O+C3Gq7dkhywth8IobvjsolWpt5wyUcX4ZCzGpwKw+f2LGlOxwVxdNYFlDmXosWI9k/XLx18gvhQwzFF/YEa/vgepstSGnUPVU94uE+nEbM0mmD0tQL3pF7lm2p7KCQ+3sUGcXGCBysLp6KRXwIh0Z2WHliy48yuDrRzZ17NqYq6E93bdqdbdjkj02PPiLiOUkkSTEMvWVO7ngJQ6LHB78Pmb++gHLNXWRp6vTG8vL+8OR1F+ahRuCxugs8KHMsaneWrT/ava5zF+5ujWyWAZ1Z8qYHzg6hAV2h76N2UBI9EfUKTdSV5f6vmZLbHPdqCvPB4XoM4CNx4sb/BZPpAPV4ei0vYg//IrQ6/6s99QtsE2lme7f6Pu6Nvo/uXDxQEKn28tCbOnv1pvzoQDZftw/ukJOstrxUbzYIk22vKIn3qs8XRlTlJIRzyVSJxma9LE7CkF6k3n4jVT2ictIIJOLsBCZSHT072AMv61FGcKAoKAIJAVBISAkRWUM3+MLBcwwm8yRrUt7iufcnuYIgWJJXBPK+qtac2Na41YVG8osXv9OW9SmYJEI0vUqnd2Jj73RlH9u+XXI7gzSY3fXLJYwAhzYGIDQ07oHeT+0YEop7TtWBrGnaVt6bD2AeHSpliKMqqZtriFgJFpaEXHggBkpYAR/Wg5DbQW4S0HX4R21q+51OsHszl/Q8AIvdCXWkYnCKU6U+96sVE/JQXgA1eHqtD24L+yJARMuu3NZrUrGCv/zqkPDdns78Sk5OEX31w0yQWMsdhsKMrSMfa0OOaAeecqieLB112EcmmoKh0OymIToHqXxWzbMptutdKrWKQ0uRgiowtSsljSFVcS7IzFogEM+Uv2UKyFmbcrM1WTQkxCTrSmct9UBIyYALboqTA5rhYqAU4TUJaJLZH3mVFPnw3PoMEmP5ynqHy17/OHqpD8ZAHj2lAV2sh8nlIERrJcLSkJGIRY0rpyPxykKQsYkfemod50E88pSdfTL7CThbdI33C8Qw36X5FAkWIUL1QgdYtK6mF67yqT6sh8EnfjFJfhvhlHgx3pn4IOF3ppKKod4qJbqN6Fxdu2MLtbrR/LLyN+IAUBQUAQyOEEhICRwx2UxulluYAR48P6Rlrs6HaPhyt1KC59g0UnVWbVOY/XFmUsf6vNDEVbAiw7U44wLg+oS7+Ph/A90Qn5u4VvHtkhYMQSuK8t6jPKsv+xDX2Th3h+OddIVxboNGKlbyssg0UZ1e95M6OfCwEjo+TEeYJAGghkpYAhfXWY1tUHcys2bmKpPeimYdpJTVIVMGLwWaeD2qyHQA2m3fVkQ4oChpTnu5tSY7STbEMArY+/4nwdMzT1zHhKc44G30rxgTHlOSYTMAqWo5Q0lAgK02iRI9eXNuFbia5jnlsxvLkJh5/H91ygJl0XbsF8TjdUfoaOgYQ3906wffsxbr2vTnMVF9aYu/BRLmC4MFM1SarPiIAhEyeaqEzGlUL8ZvmGaynkNsk7AsYJWlfum7qAcX8GGvobCKQYnWyDuNCjAkTeY7pGUzYGKjDK4Qm7Wn5ZCza1VZ82AYOY51gNb45J0gKiZteFbDGfQ7efs4DS9bUUjQUBQUAQyAoCQsDICsqZP0aWCxi8w6ZjdUaUsSbAujPl3tnRs+5ISlr4cKR9KXw36lJvXVOueu+kRckg9jerw6r2d76KuEyZTDYIGDIBpoMKE349iZ/F90QWCV6mjdGYV0EIGJm4tIWAkYlwRdeCQFYKGEQ/YnkDLRbFhWBQwugkz8/15IsNGulzSqoCRhRuf2qhs8pPlqmR/pcCOJrKdpX3Z7pR7fez8goT+vuDuKg0g1odjvMeWQSGM5NSyDj9XQFDcRAr293gz0OB8siOYaed2d09IdlnymdLnp9hwYBhmN2UZVeIOwrWNmHj0R1M0K/wjQiObyGT8uHBIWaPWcBpaTdW7lzF4Ibl+S9xC8nPETAi701Ho+lGAilA86OvudX/67RV+VrACLvIH8qdsAgtRseTL7HvmdZVn0YBQ7YEJM85s2AAw8xuyvNzxC8gTDYeZccEfSqkUqI1fV840VoQEAQEgZxDQAgYOccXPzKTrBcwInCcoIbhvUX43R9NuRvDUO35jh2+p+lREaI9FlO/8VF633/IKo1HzNNsicNif24O/mL7Z4pGZ4OAId/eq4vN2Me4TKv93conYRf7odztFX+JLSQ/smy/ea4QMDINrehYEMjaLSSyxEbOc+qjZxqXxpOKA7F/cpiOiQkkM+CRVAWMWAK26qEyyVXeqc4Wf5wm1kpRBAg934saXWz4wC/0PPeMAyWnU9twP28pS59zTzlh9P2AwbiZf54Dw9F5AOc7NGPlg09Quj3bnO0Yr5a8+kgK9sa+w2nvXCbM2Y2TrNiH7Ciqz/K7V1igk1SwNW2kIvDYOphuk2x433EnzqfHoBo/fFIOjJ8jYETcnYqGgTmyABL15Q9xW6DJl5bmawHjwzWGqbThwL9QY9pdPDfop3F7RzoEDPmiiOWd017mTpjD7qQFhP7yu1xZoJOs5G/aVpBoJQgIAoJATiYgBIyc7J20zy3rBYwY/Mx10djYHsfHS4idr0kHj5V4Xx6API96xB0mq7fi+uSHOI/ypZ/KcEpb+XKo7bdiaRPszQYBQ/KYVQ11OD7MA5dZavJk9N86Qi/0Qfn3YHYJASPtizSdLYWAkU5gorkgkB4CWRqBISsn6reNVuoTuRMjfzLHcI8Pf4+o+V21OFWbvpEDI8JxAmottiPLz1myizVPz/YihfQBvDnaCqWBN4kt2IzdTx0Y+j9zGqvNwEOWT9H4JD7WPb+oXpIwm3AenbpGkU7dUJXXw/y6CkmjQHM6NZ7K9f9BAa253Ly5kublvsgAFfMax4tv0epcn4RiFrGh7hycZsKoAz7yrNYljU4QYNcnlXmkTCfS+U909VbhiTorHrnxZ70kSeFnCxgx/pvRqz0FWWqMIoaHeHp5UHxyz6S55WsBQ35zocmfnrKAnPE4eG6jZSr3QTGB1iy3UWb2VF1KpSkHRgyvHS/yVqsz9ZMWEO4Hp2Ey6gA+cQuIEwF29Pm8DE96fipEW0FAEBAEchwBIWDkOJdkaEJZL2DAu1NG1BhcFIsny3BqZcDFaY9xHFsz/kVXGJcH1aaL72q8jsXQp545vzu7s1DzOy+h5NZng4BBCKe6qzCEA/ieMU7xXjfJMdE8XNaA+kuriC0kGVqtaTtJCBhp4yRaCQIZIpDVAgZ84N6CZhisfMgn2Ywr9eGo8zH610hWpzQ1S2KDub52PlcMTFlqWCGuisO3yqiG32GqZjPMZbs4funByScn6fnVA1xSmcpSnY7gfXYASh9d+bN+I1b5ygaoxgjbe+zsofiFyBLL67NTGGDXGYsdXagkn0xKZVRjCDzWF50BNvKw/ir9T+BysA9Kyc2NdGZ+5800P3WILsmjUWLfYj9eh867XkLdRbh7LEVbLpSk5Yjg7lQNDMxlMRFN2PvyDsPjyoXIj/enjFA0vkAUWph6uTArodg5kJEcGEQ6M0dLD9MAoLA+mx45MCVZXg3ZmMkFjIab/XGelHJETFqs+6xN6AV61zTi5H+y/9Vhi78TE7+57ecDP5bEMwM5MD4rh1qABktccFycQkREhDvre40leMkl1jaV5clISwRGJM7zO7O5+SkOfb6AeGs/Hp3Ou3hJXRa5e7A07Qso3W4QJwgCgoAgkNUEhICR1cQzZ7zsEDDklfFa32KmfV/2dz3CAFfnz++FbLtTa1A0WyzVWdTXg7X+1+j39e7YFIBkh4Ah5Y21MWqD37P64VXGJZRvT8ldYTcYr/kbO16JJJ6Zs5rjehUCRmbSFX3newJZL2DIRIfHbDf5jQl2cVU3CtefxIkzZhgrp65sx7y5ydaJwzF7P4azttPRKRP/MB7pxKx6TVj3DAq1tuDN9b7JcmrE8Py4CQ362/KegjQ2e4jjTI3Ptza8v8xIjfbsfafLSqcbzG8gy5gZg/9fHdAce40o+QwV6Lp6P2aj26BeoShEv8Thr1mMWhPKnNtnGK6coEa850xXJX4/9z9Qmsht7y0YyHZ9SGVChC6d/5IpKcVptuwa5/5sSmIghqzqRcPuPDV1w6KHrGRX0iEP8zOyJtLwEM8uD4oLbUzTkaxUKL/Q3cILm77xZVSjfDk02IAhVrLKK6os9vBgSf0k9sFHm6Mw8DafUiqjKvFirY4Gcx8DDc3xc5pM3HVSgteGFmjNcEKWo7VUG3Pu2k1GKzEBaQyBh42pP/gsMp2h1hxnHq5pnMZtFN8x+J017RT6cOWjrJ0aSx+4s0jrW29JQrE3UaazVRiU6cm5wJN8tksoMeFmymVUCT5GC4UBOH6CmjPu83id3md2RNydgrrBZl5QjI42Qdgbx1XaiXJbTCOdZciCMGRlhNsvP8bumR2pKRelpIQ9PsnK0eM4XnMXTod6oiDPWRGNx2JtGiyTVSFpwr6gOwz7ahFE4jy7Id2fmuJm0ePzKJ3QC/RRNsI60pBDzy4zKO0LKE2rTDQSBAQBQSA7CWS/gBGF24L66KyUvfFowEZfZ6bWTsMLmeyElgPHzg4BIzZgK3pqa6g7sjLnrnTF0X0ZDZK9JJIGHaJN7SmUGK3FbSt17Hx20ypN+bezQ8CQVYNzZ1lzPUzLLOea3Sz0EiIyk/tbEoj1mN8YfiGciHcaHBdbSDLt2yAEjExDKzoWBLI6B0Yy4tFPOTmrD8O2OPNB9t9FVek2eQrDurWgcYN61ChbGKRRvPb4m5PHDrBt51WK9jbloPlIGiSIF7Id/0FHMaozkL//J3sWX8IDj8V89uwaG8K1BR3ptMYFSZHGzL94gWWGleJCBCO92DukDSOtSzDk2BV2/aGctG9Q4sfePvqMPBPy2TIp+WtFCoSEEPFJlQnnb2LeuXJSXo3Yp+xoWovxzrK9J72w87ema0KV2A93matrwFrZcyhF0Z13gXPL21BZXoLUmdmaepjFjsD2znZ6KCXsXgzn3uwGNF1XknmOt1llkJa9lwnTlfL6RE/U+p6WCwYUUcN4XC/qSry4ef0FtdqU58L2i7wHavaay2DFfykxcBPzmhTC9U8tGsmTn1Zi2JUn7GtTNonBu7OY1O6GlSw/h9JEHL230CwhNUekB2admzLbQeYMKKbRnZF/GNFCvTgvHQ6x88ILXvv5EC7/tDIN27Sl75pdzNVL0x1BKl9XKSGXxqLdYTdB8hZFaGb+gKuT1b7KwZHYgcSH9fpqzJTtd0GHjU/uM1VesjTukL6xopuKCedlWV0bb+fpvXHUTJYAU57cq8EynsjkqPZH8LMf8Nl2mbc23VHpZSe38/NKO2Hc/vM3Wq9yQ76DSg6pCnXqVqHwf4F4B4ZSqs16bp2ZToPEdCfvONu3Nt1OyIArMOKKJ3vafJmTRSZgaKJnFssI2zts76GUuI7D782mQdN1lJznyO1VBt+shCN+DwUBQUAQyG0Esl3AiPFnZ1sNxjlI5Am7J97yYkvzH7mm5TYP/Jz5ZoeAwfszdKvxOxclhag69haPzZt+nicqxp8t+qpM8ZHySXktXi6zSBasGm94DO99/+Hhy//Jt/vGHVF4bh7ARK8J2GxvQ9IdVAGKlK9NQy0lSn65k/i9L/88fMn/kjohynMzAyZ6McFmO8lvwwoUKU/thloofdmJ7JWHz276thjN6eLdWblrAxPa16as7P5FGs2bfyxYOnYiu9/35bApTP/DibE2mzGsVAV1HXUqfS9xxs9xdb7pRQgY+cbVwtDsIJAtERiJhsYS6m6J6dINHDzrQpD8DXrcUbBYEaTRH6FAZXS69WXEjPmMaaWQuI1DGnqP7Us3Y3PKkmtP4+uyym4fWvTDuMtAZs/sQvWEZ1JpOI9PLGP6n5u56F8I1TZG6JZ/x8O7rryr2Zs/169mVNOKXyf4jPTFavEYpq2/ykv5fpe4o1yTsazfuYohOuXjzol9zWXTBZiftOOsS3BiuzIa7enZvQ9TFwyi9AVTlixZztHHiY+uFK3WhN9Hm7JjWinM9I04EvaR95LadDYxokmt4rx1OsmROxUYZr6bxT2UU38gT23hxARyYrwRA3er5aOgAAAgAElEQVQ/Ig5tQRSaT2TTvtX0qXyP8Q3aIA8KoTh6s22xnVSYQ4tWsm3/dXneEPlRRg1D4xGsNJ9EZfulzF2zFWv3OAlCdii0GMz4uauY10VJ7htpmBt7Z4zmz71OxMXXxLdru4A9KyqwwGA6fqrtMBkwkMGDetOiVqnPIk5SM+Xr/w/n/soxLDrvjOPtBFEkoVVBFBu1pknTQazZMIzEvKmSZ5wxM+OY/SksbyVaSMEahvzRqxeT53bhzd51HDhxCBs3uawmF0RUWnan29DlrOkn5ciSNRw9foTrLxLGKoZ6t6H0HzqHGS2fs2PhOg4cteNhAqJimvw+tBd9ps1jgFpxiA3hlvlExi+34EFCklZZV8XU6PmnGaYzulBbflMi4ZntMuasP4iV44ukG6PiqnTo05l2A2YzrWPCtqZInOfqYXQkjI/vJdTubIJRk1oUf+vEySN3qDDMnN2Le/CNAKe0YxctBQFBQBDIQQSyS8CQBNiyfttF3O6e5YRj0vWEiroYGzdHXaMjEyZ3/ny7aA7iltOmki0CRmK0ZSWGXvFjf5svXxLF54pY7E3R9tYE/d3r66p54Y5M1m7BFtn22bQcxVqy0/MqY2olj9IJx3GyNi3S3gktd3riMKZWiiNGP7NjxbgJrLzwnE/8QrW6vyJ55k+wpAi1eyxn/66Z6HiNo26r3byW91CVIZc8OZBKpb60mCXafE1ACBhiVQgCmUggewWMZIZFB/Po3n0ePw3idUgUxX5VpFqNOtTX1aZ6qTTvm/gOKQlvPZ1xe/Ka8MIVqVVfF+3q33+AlkYE4nrPg+dR5airo4N61VIZLGma2vQkhL2LoUyFkhSUhPHS1wsvv2AKVtemkVZNZMEoGT9kbwdccPaJppp+UzQqJknsMSEPuXnnFWW0DdCpUfrn2hT7gWce93EL/EgldX2aqJWncORz3J8VR0Oj0nczZGfc3txyZgyhAW44P3xLcWVNtNRqUO4H3n5Iwt4RU6YCJQtKCHvpi5eXH8EFq6PdSIuaP7aAcgtQMU9BQBDIhwSyS8DIh6gz1eRsETAy1aLs7jyWUO8bnL/sjO/bj5RWrEOjNka0qlMmgy+Nstue3De+EDByn8/EjHMRgRwjYOQiZmKqgoAgIAgIAoKAIJD9BISAkf0++BkzEALGz6Ao+shJBISAkZO8IeaS5wgIASPPuVQYJAgIAoKAICAI5AsCQsDIG24WAkbe8KOwIomAEDDEahAEMpGAEDAyEa7oWhAQBAQBQUAQEAQyjYAQMDINbZZ2LASMLMUtBssCAkLAyALIYoj8S0AIGPnX98JyQUAQEAQEAUEgNxMQAkZu9l7S3IWAkTf8KKxIIiAEDLEaBIFMJCAEjEyEK7oWBAQBQUAQEAQEgUwjIASMTEObpR0LASNLcYvBsoCAEDCyALIYIv8SEAJG/vW9sFwQEAQEAUFAEMjNBISAkZu9lzR3IWDkDT8KK5IICAFDrAZBIBMJCAEjE+GKrgUBQUAQEAQEAUEg0wgIASPT0GZpx0LAyFLcYrAsICAEjCyALIbIvwSEgJF/fS8sFwQEAUFAEBAEcjMBIWDkZu8lzV0IGHnDj8KKJALZImDExsaiqKhI165d2bt3r/CHIJBnCejp6eHs7EyZMmUoVKhQnrVTGCYICAKCgCAgCAgCeYvAx48fiYiIoESJEhQrVixvGZePrPnvv/8oUKCA/F5UHIJAXiAgkUiIjIxk/PjxbNu2LUMmFfj06dOn9JwZExNDkSJF6NevH8ePH0/PqaKtIJCrCLRu3RoHBwdatGghLv65ynNisoKAICAICAKCQP4mEBISgpubG+rq6igpKeVvGLnY+lu3bsnvQWUv1cQhCOQFAv/++y/u7u7MmDGDdevWZcgkIWBkCJs4KT8QEFtI8oOXhY2CgCAgCAgCgkDeIyC2kOQNn4otJHnDj8KKJALZsoVERGCIJZhfCOQIAUPynme+L4gsWQlFRQXKFo2nL40k0MOHT3W1qVmqYH5xibBTEBAEBAFBQBAQBNJAQAgYaYCUC5oIASMXOElMMV0EhICRLlyisSCQPgLZJWBIgq6xc9kqdtndxy+0CJWrlSP6mR9vosuh2qod7du1xaCSO8unXaXvPXeWahdPn2H5oHWkuyn9RhwjMCa5sSXQnnuC/f2qIzKa5INFIEwUBAQBQSAfE8hOAUPy5h6nLM7jcN+Jhy9BsV4jmrT7g2E9NCkr3rmka1UKASNduETjXEBACBi5wEliirmXQNYLGFI+OJnye/t5XAsrgcF8K44t7IKyTJ+QRvHq3j7mDJvMYe/YeKh1WeTuIQSMlJaY9AM+9uZM7L+QS2FJDeqvf8I/0+tQOPcuSzFzQUAQEAQEAUHguwSyR8CIwvfYRHoM3cujj19PsWr7BezZvxgjJXEV/q4D4xsIASOtpES73EJACBi5xVNinrmSQJYLGKHXGFu/DX+9gEJNt+JzcwIqX1zjpRGP+KtvC8afCwWEgPHthRXMsRYKDHBMylMsBIxc+VUUkxYEBAFBQBBIJ4GsFzBieWU7HL2ehwjV7EKfNppUKRCM9z8OnL/ljyR+/oV0FnPv5hIal0qnQfm0uRAwUnxLRaT/FY4cu8Q/3gGESMtSuaoCClUUqKpUm6adO6BVXsTa5tSvjBAwcqpnxLzyBIGsFTCkBB1si/LQ68heWtSYdhfPDfqUTIFk7NsLjNc1YlegEDC+vdBCsDKsgsn1hIgVEAJGnvhqCiMEAUFAEBAEvkMgywWM95cZodkN58HnubzSkEqJz48Sgi6tYkCvpVz/IJt0cdod9sN+oKLYzpmGVZzdAkZkwAX+2mqJg+tDvF9JqaSqRYPGbfhjzED0Cjhhc68cRt00KJ0GW35Okw84m/ah25yLhNdtSnOtmpQrEEno+/e8Cwkm6FU0TTbfxqaf4s8ZTvTy0wkIAeOnIxUdCgJJBLJWwAjlXM8adLWVX90paWSJv50JVVLcKyrltZUxqiaeTBNbSL6xZIWAIb7PgoAgIAgIAvmTQNYKGFJeW3SnyfYOXLo0GbViXzKP5bVVH9RNbJHt6izR5RQvz/5O+fzpmnRZnW0ChvQdt1YPpN+CCwTXbkPv9rqoVS9BRKAX9+1PcuO1FoMHRHP84m9c89pO8yxSMEKvjUW7nS26f13l0HBNSoucKulaTzmhsRAwcoIXxBzyLIEsFTCkQew3UGL4/QScSvQ/dJW9g1RJMUVn6EUGaE2jzvl/RA6MVFegEDDy7JdTGCYICAKCgCDwTQJZK2C847RJB/6ecIVtrcumPK/35+it3JWT/wG6uwi8N4rq4uHzu6s4ewSMGJ4f7UX9gVfQWWXPiVktqJR8S3NMMA6re9N50U0iq4zkhu9uWmWJgPGBa8Pr0NlnNX4Ow1ES6+e76ycnNhACRk70iphTniGQpQIGb7E0VKTf9eRlM4qiYbIYs9VT6axSks9/p2MIDXxJbJWaVPzqTYeE145H2bHvJFfdAnhXoArqDXUx6DyYUcZa8RnAJTw7Y87uO+9I2mABFFWm1/RR6EgfYLXFnEMXXXn67hPlaulhPHEBk41qIh8u+jlX/jJlq7UjPu8KU1WjCd0m/MmE36qmmCBTGu7DxX27sLz+EP/AFwRHl6BKtRooqzej16iRdKlXNlkoqZTQ+7vYaPsscc+sfFEVqkjz0ZP4LfwUZqt3c8H1BRHFFVAz6M6IqWPpUvvLDTepCBhTK+F5YiPr9p3nnxcfKaeiTev+s5jTT4syqV0MY9/hZrOHvScuct/nJWGURamuHu37DGNU78ZUTL7VMiaIi1t2cD34sxIoFK3Vi+mjG1HY+zTrV2zljOu/FFfrxnSzBfRUSZKpJK8dObpjHyevuhHwrgBV1Buia9CZwaOM0foqfbuUCF87Nm84xg1XL4I+KVCvYSMa6eqhwXWOBPRl78rmWRjamWe+/sIQQUAQEARyNYGsFTBieP/sJQWr1aRsaqkHIp2Zo6WHaQAU72zDy/PGVMjVhLNm8tkiYEQ/YqVOfczULPC0NqFqSj6Vvsa6tzp9bvfJQgHjPWe61mRIcQsCrI0olzUuEKP8ZAJCwPjJQEV3gkByAlkrYEh4vLoxmvMfpuCEiugPn8/SBWPpWCulrBjJTpEEYjOtO/23uxNdsB7j9m1jsII3+2dMYNejWBSNd/D34bFolorl7e09rFiynM2XXibroDGbHSZxf8hQjgR8OZUq9D58jyNGz1lj3IUlDrLXKMmPsrTd5MjZKZrJokZieXttIV26rcYppjFj1syhb1NForzsWD9jLVfeyc4vgtrAHdj+NQKNePMiva1Yu3g5ay0fEJ04hCLDdo7Ae+pybkcXhk/JBIJC6ow58Tdbe1ZPJqCkIGCs+pspD8cw8thXxlFn5Glu7uyOwhcX6uhnJ5nVexhbnD9QQHUoG81Gyvd97pg2jSN+UKrxePZbb6CPcrySJA3F3XoLK+YvwtovOdodPNjwitGdlnHnf0n/X7DxWh44zqZeMQmBNtPo3n877tEFqTduH9sGK+C9fwYTdj0iVtGYHX8fZqxmQuazKHz2DaXjCEueFtVh9IbF9FWLwfvvPaw0s0fm1VK/2/H8VFcRpit+2gQBQUAQyGcEslbASAPcD9cYqtKGg/8WpvnOJ1wfoywqgqUBW7YIGO/t6F7NmJCdL3EcVCXVWQZbdUZtfgMuu6+h8bduT2NC8b17hetOnvg/fc6/nyqirKbNbz2Maab01Vu4L8aL5UPgY7xf/w8pEThON2JhUVPOrvkyT1whSlfXQL3qly/8vuhOGslzJ3vsLt7l8fN3SMtVQ0W1IYa/G9G4ctE0eEQ0+VECQsD4UYLifEHgGwSyVsCA2CBL+mj2w1ZWYCTF43tCRhi35zSluamX/OxKw67gt68NZYD3501Q6WKFrGvVWbdxNjWQ/z9vT9BOqS9XEsudlUOz9i+U7zSXOSaqvDs5k5Gb3eSJReXHL83opRmId83xLBxlQEGHZQxfeo24zB2yJ2YjLHzt6KsQF8oQ83QPneqN4orsgV1lLk4PVqMrv8jJ9st2o/Yf54mMP1VjgTPOyxsnJS4Nv8mYuq3Y9ToJRpmKqhgtO8r2MToU/Gc9XVvOwTFB4Siij5nbDWbWS7gYfi1gFCz3C5W0hrJ45u8oBx1kwvhDJEkZysy494h1TZKuwrGvbBmu15NDco2nCiOuerPHMC489v2FAdQxOoZcg1Eagq3zXnokUz/eWnekep+/kwSY6ka0irrC41LlCHn6hsTaKMU6YhNkTxuvOTRtborce5WGccVvH23inIeJShes4pzHbWdTDMqAxMec1lpTufsR6i5yx2OpdrxwJCXkyjQM2m0mSAgY4jdOEBAEBIF8SSCnCRjRHovRbrAMn5KdOe53ln7x9wn50jnpMDpbBIxwB0bXNcRhvDvuC7XiIm9TOqSRvP9QmPJlU3nwj3rE9hFDWGXtwktJESqr1ke1hgJlYt8R6OXMo1eVaLf4OBaLWlMxtQjYiNtMqd+czV+/d/pqRgV0VvPwzlwSbwM/ayElzH0vM0bOZq9zGGVlYkfd6pSKeI6PlycvwirTbKwpe9YNRkNUyEnHCk1/UyFgpJ+ZOEMQSDOBrBYwQBatsIiuRqu4H/WtaVaj+9qj7J7eisrJ9iRGP1pNE635eMhPLUJbixdc7ltZ/pfE24zG6rORx3eU6MgR33MMUCwEoRfoXdMobk9q/Hm6y25zbaFu3LaDEBu6VO/F+WQRAyrjLnBnSycqyyIV5Be51uxOFBnK0/9SAEfbxT3kvznaEsWBt5DK/ypOu4O+2A9Wkm8XiX6wBG3tpfgkDK08C6dHpvECBxDpwlwtXdYmu2hpLnXHeVHCg3okLvPqo7vGPxFW2Z6neGL1O5XkF8KvBYxS7Xbwz9mxqMquxrHP2dtSmZF34mYnO+qt8cR1jjryS7H0NSf7aNDbJl5RKtkF2+dn6ZEQ8xpsSdtq/bgar+6U73sa72Pd48eGsIv9UO5kKReN4o5CNF7hxPW5NflnYXvarf5HLgwVabGZh+fbcLKFFvPjnEeRtha8uNwXufck3pg1Vmd2nPPoeMSXcwMq47e+MWoz4074deBZvA52SXYDEMqV4fXo/W4X/iICI9ED4h+CgCAgCOQXAjlLwIjg3rR6NN30Ap3l/3BrQYMUq6zlF9+kx85sETAIx3GyJi321sLs9jlmNsjgE73EH2uzAzxTNqSLUUvUyye7aZWG8ejoNLoPs6XeXjdsh9RMPSJHGktMTCxSQjlrXJsRxY7hY9GRz7OtFKRQ0cKpVLaR8u76PNp0MONfw1mYmc3DRLtcUtvYUDwsVzNr9nru1FqIvd1CmpUTCTbSs07T01YIGOmhJdoKAukkkPUChvypmQ+uOxjVdyqWTz7PofD59AtSf54DDiuaE/cbG8n9GRrobwiMb1aJYVf92Gcoj7OAN4cxUBjMXfkfJelqG4hdj4opCBhflGYNv8U4tZbsDEoY/VeGXPXnQEK/Ek9W69Rj/uOEz4vQxuo1V3rHPeW/P9uTmt1sEyM0Gq735t50VblAIPE2pZH6HB4lnFquL/ZPLeiYcEX6SsAoS58LTznRKWnXY9iVQai0OxIXBSE3rQs2gWcxrij743tJPMO41F+ZDseTJIbqU+7guakpsku1xHMtevXmxgtCQM2Z3H9shl5CgEbEbSaqNWdbwg6cAo3Z6HObqXXi3kR8JWAU74DlswuYVC4IsaE8srfhWtCvGJp0pZb3LDT0N5DovWFX8dtnGBclwxsOGygwOM55lOxqS6Bde7wnqtE8cfASNBqxnq2rRmEQr2pF+1rxl1N9Rv+hnnIi2HR+H0RzQUAQEAQEgdxDICcJGAkRpqdrLuK+41IaZ/B5OPfQ/3kzzR4BA6Sh9zDr2425fxek2eDR9DdqTYtm+mhVL/0Ty99+4MYoVdq7L8X3zmhqpJY/JRFnQg4MSwKsO6c5B4b0rR2DNbtzseUB7h8fQq1UAkYkAYforz+cf/pfw3VTyy8Ekp/n0/zekxAw8vsKEPZnKoHsETDiTZIEcW3rHKYtPoJ7eGpm1mDSrUdsltWuivFhfSM1Zj5IaPsrvbfuZUTt+F/piDvM77MM1/h9C7XmOPN4TWOKfxWB8YWAEXGHSWrN2JqYJuNLAcOHdY3VmJWYuqMwhlavudpbriBAtD8W8yax4cobfmkyErMNo9GJz5QZ4bIIHd3lPEmYcgYEjMSQ1ERE1Zl615ON+rK7o+8JGB+4OqQWbQ+FJJ5dbfIdvMxlAkYMAVubojLJJQm++nIeui1AMyGWMsqNBfV1WOmb0KQQzfc+49ZwJfl/fCVgVJ/KXc+NyKf22RGDz/pGqCU5j197b2XviNpxkSBEcGd+H5YlOQ/nxyuosK8ZtSc4JW1FkTUtrknfBatYNqUrqqK2WKb+PojOBQFBQBDIyQRyjIAhDeHCyPoY2TXlwD0LhqiIPAPpWTfZJWDI5yiNwM9+Jxv2nOKq4z28gj9SsHxtGjfRp0XnAYwZ3gm1VLOfp8VKCZ6rG9Lw0ABc3f5MZetH8n4yImBI8NnQFC3TBtg93kvHCt+KrJDy/vIo6nV1Z47HbaaqirWaFi+mt40QMNJLTLQXBNJBIFsFjPh5Sj94c277alaYHuR+YphBkhGlu1vha9ubKpE3GFnnN/a+SWbgL5VRKJnSD3UhqvY5xo3NrSiT2QLGF7wlwe7YnzjGcUsrztwKSMx/IW+WAQEjxt8c3dpTcU8cpwzG5wKxMZJFafyIgBGOw6g6tN6TDKj2BnxdplE7IQJS4skanXrMS4w+AVkER+CmpvLZfCVgfLlFJnHO4dwYWYffPncelRVSTkRVqGofjt3YTIuYK4zTbseuFyks6nJNmPjXccxMVET0RTq+86KpICAICAJ5hUDOEDBiCLIZQdPh3oy8eJEF+mW/qKiWV2hnnh3ZKmB8ZlYsES8fctfxNrdvXcL2sC2usQbMs7Flebsq34zKkH7wxfHKHR75+vP0xXtiSpajYtXaNDRoRiX7bjQ/mokChvQl+5rXYbHuJR6sb/L9rUuRTszSbsud+V7cGav8E6NNMm+N5LaehYCR2zwm5purCGSpgPHhNoun/E2HjUtonkIJdWmED3ZmM5i49CyfPa9WHMTlgEO0ldrTV7kzJxJ3QxSi1fFX3OhX6dvMs0TAkPLh8Sk2LF7MOuuHhBfVYvDqNUxv5kI/g8VxSSszKGBIX+3HQHE49xOtLI3x2efYdPlRAePr7SU03smze2OSQhxj/DHXrc3UJPWESsOuErzPMJ0CRhj2fZXpnOQ8CrU6zqsb/fiO94jwPMiE34dx8EliStBk/i5Hlz0u2IxQiY/kyFVfPzFZQUAQEAQEgR8gkBMEjAi3NXTqbEmTw39j2q6SeBjMgD9zjoDxxeQjHrNniCGjrjTH8rEVJinUWpWGuXNoyRxWbL+In6QUCio1UVKsRPHI1wQ+C+R5SHyCNfUVPMqsCIwodxbWb8iKxGjZtDmh1mwnHq7V/b7gkbbuRKtkBISAIZaDIJCJBLJUwAixwlBpHNXO+nE4PgHm16bJknzOo3UbMzwTPoyvYGFczJEJai3Ynqwiqvryh7gt0Ew9e7Ssj8wWMGKDubrMhN7LbvBeNl7x1mx0Ps9UzZJEP15JQ80FPyRgxD7dTpNaE/gnEZYSExy92drsR7eQROI0W5MmZk+T3NDQHD+nyagkRmA8ZlVDTf5MdAbUWeDKk+UN0ylgROA4QY0Wnzvv8+0q31jn0ghfzm9ZzKI1x3AN+6JhORPsfI/TNdX03pn4BRJdCwKCgCAgCGQbgewWMCQBhxnSyYxyZvZs6a4oSqZmcCXkWAFDtsMk6Agd6wwnalsAN4fFbZ9NPCI9WNu+CXNdtRi9dgXTB7dHrewXSS5iQ7m7qAmtbIbgllkCRowfmxprsE5vP0eHpbV0b0FKKtWngXJpETGUwXX7rdOEgJEJUEWXgkACgSwXMKqY4Dn0Kt57DL+ROCiEU91rYmwXETdNhdE4PPmLliWDONCqBsMcYxMdWKz9cZ7Z96PKt7b7ZaqAIcFnWycaTrxGQhGT2vP/4eFKHfm2hp8hYES5zENTdw2JdUiKGHL0+WX6y43+kS0k8M6uJ8rdkxKQ8lUODBfmaeqSVASlHCbnA7DsHJdkNO1bSKQEHWhFjWGOJHqvWHuOP7OnX6rOi8bPZj//aA6lj5qMpizhlgfHlk1l5sZrJG18qcbk216YG4iMaeKXTRAQBASB/EQgOwWMmJe2jO/0J5IFF9jVt2aKUYDSqFAiC5ejdLLCFPnJP2m1NesFjEhclvVj7a+mHB6v/u2XYFFu/Kmly/Fed/Ffq5vMJCmvjhlRd/h75jteYW7j1ISArMiB8YEbI1Xp9Hgxjx3GUkust7QuvUxrJwSMTEObtzuWRr4hIEiKgkpVSokqQak6OzsEjOsFm7Pl8VUmxley+HpyEdxOVn2ibC87/K27UgEJPpuaoT7NJSmpY5HmbPW8zoTEpA1xvYW772WDcxNmjKhPqcwUMKJc+VOrEav8kqzQP/CK20MU5Ip2RgSM3uefYhUvEMgqtrw+0pYag67Ly5HKjiItd/Pk2khqykX+HxMwpCFnGaDaDYuE3CNfJuH8EJ93JDh+8EpDsPc+QMfycX+nXcAAic8mmqlPwyVxJ0gRmm/15PqE2p+/tQp3Z+8GZ5rM6EXgIBVGlT+J597kgpesis16ujSbzU15Kd4aTLvryQb9hNIpefu3TVgnCAgCgoAgEEcguwSM2LeXmWM0kcDxZzk8rE7KD8AxTzk8ZhEs3s+g75eeyNcuzXoBIwTrNlXpG7kFf8cx8fdTKbtA+tYGY5U+vFj1BJdJKskaheM4Xp22Hqt5emsQCql6MBLnefVpdmp45kVgyO57b09Bs7UdPa+5srFFCvu08/UKy3rj87WAEX53IT0n2BGc9ML5aw8UKEDh4uWpVFUBxaqKKFarQ+O23eigq0SKuQ2z0odRHpj1HcHRZwmPXnGDl2qyBrtdnYgrQvmzj1jenJ9OR+PNuEugkPooTlzeTk8lIUemRDpbBIxYKNtlF84nR1EnodpF8slJfNjYTI3p8uIYWiz65x5LdeIeTqVvbOir0Qtr+V6NuKOY/kLO2y6gTVVZJuVoXl5axaBhVmgeuIl5u4oUDD1Hz+pdsU2sdFKHBa4PWN4w7q0+EV9uTanIoMsBHGobX55V4oVpIw3mJNZCLcRvlm+4ZlIRwi7RX7kDyaqUUq6nFZ4neqMQ48/xsR3ofyCZulG2N+efWpGoT3xVRhWURl/mwY62lJcrIN6Yt6nP1NsJ36EqDD3/iL2dK8aH/L3FopUCf9yUJvLQMvXCZZZa/NugMC4PVKH90aTsqEoTHPHe2kxeRlXGy3NDWxrOcEQi+7Nwaw4FXmVQ1TjVL/bpDprWGo+z/K+StNnmzoXxdRLfNIVe6E1No5P8lzC64jhueW9HVjTmq0P6Bpu+GvT63HksPG/LgjZV5X1Gv7zEqkHDsNI8wE1zXe72rk7Xv5uy0/0cYxKqzcg7fouFoSJ/XI+BUl2wDjhLr+8l0/jZPzWiP0FAEBAEBIFsJZAdAoY09A7LOnfjmOoKNgyqS4kCXyL4hOTDC+4fWcVu1uJ6wphK4kXaN9dJ9ggYCvS5VhGTg7c5NFglZREq9g3nJhjQdV8lNj68+UXFjmg8Fmuja9EfF4/F1E/pfjb2Pfc2DaL7zHMEZ2YODPkN2ytsBulg4tCOgw57GaCS0oTi3RDzmluHLXnVcgx96sTfC2frNznvDZ6vBQyk0bx79oDrB+YxYtllEnMXxvu5Vr9VLOqhTOxrXzyuHmb7mSfExH9WTLUHczeYM79LjWxNbhf96horurRnhWsyFabpIV7fGUSVH1iv0g8PsD37Hy1MmlMl+XazKHcWazdkWWLdSlCeeZ9HZnoiSf54t4QAACAASURBVE0KvLNLwJBNRcl4PZZ/TaF5pWQOjA3FacPvtJ7twP/4lW47HLAYq5HMd7G8OjUaA+N9PPvMniJUUdOkUpQfD58VppO5Aycna1GSWN7dnI9+K1OSchuVovNhT84MrC5/8x/78iDtVYZyTf4EH3c0MnuE48x6cdUt3tszSLUzR/5N+lx1kTvuS7UpHhvI/g5qDL8qDwVIPCpp6fLrm4e8rdGEYi4OJKXt+IVmfTqj9ftatg2oSeEUBIwiZSrT+I95TGpXhicn17LU8klixEmtUWe4vaMbCvHIZG+Bpuq2Z2tg0tjlelryyNIERZlxkR6sNmjAfI+kz4u02InPtTEoJ+a5eIbFaEP+OBgAFKXltsdcHi8rbxrNY7Pm1J/tgpQCqI46ybXtxnH9yi+W77m92IDmK72TWa7JYqe7LNFNScGQXV9PMdrAmH2fO48iVdTQrBSF38NnFO5kjsPJyWiVDOVcz+p0tQ2niM50TpxcSY9acRfa2CBrBmj3wTIE1GffwWltU1Ie8Qd+ZMSpgsD/2TvzuJry/48/7QYzsicjhHaUNoWyZN8GJTvZTcPYGfsyZM1uMLKMJYTMZKcIFZIW0iJFdn7EqKb61vV73Hure0soUuFz/qv7OZ/l+f6ce895nfciCAgCgkChJpDvAkZcEE7dmjPR83UOuKgy7FwEf1qlvQzJwRnfapOCETDU6HNLA5UnL2gwegHzpg6iuVr6Q7+E12H/sHLmVBYcvI/FEh+OTWmU9uJHYaWk8LV0MJrI4wHb2OfYmwYq6Tdnr4g4u5uVc2bjfNeUUVYhbLjQju3b+qNRpR4G+mqZXzKnviIqIJh78dKXUXH4TuvJglK/4zrPJNOYRYqVQ72RAbW/z5JnI21Kktd+LP2pLb9dqEL3WStwHNMBLZX0m7YUXt0Lwfe4C5tXr8EttBbjvS7h1Fx4a3yO6+7bFjDSiSYGMbuhAQuUHspBj8Wh15iqnV6/N4HQP7ph8vMZ0jIHAFXovv0yewfVKUARI4XIlUbUn6D0BPWpAkbKA1wHGmHn25/LIcsxUfYcj7/EOB1zVt9TbEfV4V7c2mwpHnCyuULzXcCo3ovQxu3Q/e863sEPSS5Zi2Y/dcBcqyrFX97l+vm/ORL0knJ6Pflt1RomWatls3eTeXB8EaN+XsCROwrPA9nyqjVj7NodLLWVqukJBM5tjum8axnhFwoEJWmyLJBjVnvp3G4+PkoeHelt6o25wKVRV+nXZjwnH2aFV4r6dls4vas/qnecGWg9jP3KD+XFNeg6Yw1rpxjg01+fPm4K+bFG9zX8vc0Bo/JF4S0Bozw9Xf+h5b4B/HJASZWgGi1/+5Ptc7ugnnbJJwTOpZnpPAIyOzjJJlrCaAFXj1uxuYkl6zOSZyjW8L3RVE6eW4x5+lN/ylPOr53Ir3N2Efi6Eoad2qEjucGx48G8VDFiyO/rWDqqCZXSfzOTbrK8pRGTfTMLN/IRylGruQN7ji3GIhtVIfnBcRaN+pkFR+6Q2XrVaDZ2LTuW2iJ/cSAVMGrTPaARlpXvcPl6EurGhmhW/I9QTy/C46vSatpmts7tRq33vGj4HD9Mok9BQBAQBASBgieQrwJG6iMO9jfAZm96TOUH1l/vN65dX4SheMH9wY2S/wLGa86NMGFStR3sszjJpLG/czjyf5SqWJNa1UoR9yCKh/9KKKXVnWmOjkzupvWOcPQUHh2fTf+hjng++h61eupULBrHk5i7PEusjPmIBaz4fSDltxijNz0tG3rZNuyMOEF/NYVbToL/TIyNFyqS17+TWFEMfg/i0gz9d+ftSLrL0SUTmLz4EKH/QcnKtalTMYUnUfd5KX3LXa4uLXqNZtqs0bSrLUJvP7g5P7KBEDCk4CSP2G6hhv1lZYoGrInyY4xyppa4C4zUtGTzI6V233fF9ZYbNu/NcviR1snRaanEbDSj1mhZPID8+CQBI5GQle0xmeDFf7UmcuVmFgGDREKcOtBk4jlkEQNlmrHY9yRTG4qLNDtz5auAEe/PynnnaTpjPKblIfVlJD6nT+N9I5qHT15TrGodtLR00G1ojKledUp/yOVSEkf0pTNcCI4h9s0PqNUzxMqqEVXTNb0c7c+8aSRJuMvlU2fxj0mg3I+NsGprTp1yaQtIeojv3+74x6qga2GJhfLashEwbI/fYX/b73gW4YfPlTBiv6uDSWsr9CrmQxhU8nNCLnhyJfwB/6JCDR0zWjXXIe+HlhAXfYkzF4KJiX3DD2r1MLSyolEm4yVz9+Qhbun0wFq9JCmxEVz29if0zguKqeli1MQMfbUyInt23mxh0YsgIAgIAl8cgXwVML44Ol/OhPNfwMjCRhJPjN8pTvmG8+DlGyrW1kJHzwCTxhpkLSqSLdXEB1w5c45robd5nFwO1bqGtGxviVa6R0ZBmCLpMYEeJ7l4I4ZniSWpXEMdDb0mWJrU4R0OHAUxy692TCFgyEz7jD1Nq9LP5wMCBk/ZY6VGv/PKSTPK0vWfe/zdJS3rXr5vlbwUMFJ5dmYizdqsJkK6jmwFDOkHyTwJ8MDr1hvqWlljVK0AnmjznfPHDZivAsbHTfHrPutdAkZ7eZUPcQgCgoAgIAgIAoJA9gSEgPF17IwCFzC+DoxiFYWIgBAwciVgxOLe9Ue6uidkMqHJlvtcGlqjgN5U5pWAkcLj41No33UlQemJPt4pYBSiHVzIpyIEjAI2UDYCRuYqJAU8PzG8ICAICAKCgCBQSAkIAaOQGiaX0xICRi6BieaFnoAQMHIlYDxjr1V1+mTywChHd/d7HOqczRvd5Md47/6DrQc9CYx+QZFq2hgYm9Nh4HC665fPRvCQEBdxkq2b93HuRhQx95+S9F01flSvjbZFT4YP64TuW75WeSFgpPDg8Bha99hIeEYJRml4iAn2P7emWvGilDcagoNJCBv/9OVFpqotJanZ5VdGWVQk5e4/rM7m89o9JzDcUMJ117Ws/uskAXde8EalDibdf2Hm2I5p8fVJ3PPYxNJ1B/COeEHx6jqYdnFghkMLqr/Dsz/5sTe7/9jKQc9Aol8UoZq2AcbmHRg4vDv60vwHheAQAkYBGyHBj8l6piy/kz6P4rTc9xhPaYUTcQgCgoAgIAgIAoLAOwkIAePr2BxCwPg67ChWoSAgBIzcCBjxPvyi1ZT1ipIHoNKTQ+H76V418wNzcswhxnfty4agJIrqjmbr+oGohm9josNmQlLV6P7HKXaO0lNkv019xtlZneji6EeK0UgWT7WjiVoiYe4rmLjEA1mRxhJa9P/DjU1DM1eN+OQcGCnROHdvx2yfaB6+SHe/kA5Yiso1KlOK4qjZ7eb0NNg9ezpzN57nmdJV1GDFLa5NqEeRZz5s+X0uC9acVqoKAUZrzjPmyiAG75JWYch8VLPZyeVdHbm3uDud5p5XlItMa1a+9Sq8j/yKXqYkTcnEHBpP174bCEoqiu7orawfqEr4tok4bA4hVa07f5zaySg9eSHLgjyEgFGQ9CExYjOdGo1EuYhJ+W67uX6gLzXzIeVFwa5ejC4ICAKCgCAgCHw8ASFgfDy7wnSmEDAKkzXEXPKCgBAwcixgJBPl/BMGw46jKO5Ugz67LrK9X+3MlRxe+TC1SVOWhkk7r4K9x222tpKWeYrlWC8NOrlKKyZoMtnnKkvNpf9P4c6W9ugO9+A/QGOaH9cdjeWlLSWP2dulLn2OpYet6DDz6lUWGKUnzcwLDwz5VnrtOYg6rf/iefrOyi6ERHKPP83UGXFVsf3SBQz58+Az9lvXwM5DUbpBRa8uP1Roz7SpvdB8cZBJw9YQmPHxD1j01CMmvBY/zxqOedHzzB8yj7MZkMvScW8k7naqGR4rr3ym0qTpUuR47fG4vRU53mP00uiEHO9kfK4uRYa3AA8hYBQU/BSit3TGePhJufiX5ShTx5weU5zZMkrn3ZmmC2rqYlxBQBAQBAQBQaAQEBACRiEwQh5MQQgYeQBRdFGoCAgBI+2h++0knrrMPetC55LPeRJzHU/Xrfx5KCjDQ6Cy8SDmrF3B6CaVyFwtOIkQR1P0p6eVNS3Rmr33z2BXVTpQMuHLjNCeckM26nftdhF5tB9qxZ6wu7ka/S+mFT0sbc2OyBMMrCHtOYnrcxvScJ4srabsqD3Zj5ClaQIH+Sxg8BzXltXodU4RR5JZwHjJcZtadDz4b8Z8SxjPx+fsLIxlJR+fc6hTTXoek0o1aYfGaI77rqV9Vel64zg/oj5Wfz7O+LhC39NE77ZGVkk5KQRHU30UePdy/4wdcrzhLDPSRo73O9rtiuRoP7Us9snf608IGPnLW4wmCAgCgoAgIAgIAnlDQAgYecOxoHsRAkZBW0CMn9cEhIAhI5pdFRIoWa4EyXEKTwI5fH2me3kyz7IK2XqgJ1xhoo4ZTjFppqpij+ftrbRM8wR4stMc1YGX5B+W6YxbjDs/VYrlSI9adHFLdzswYEX4ZSZoSqt7JBO+tDHaU0MybK9id4I7e9vJH+i/AAGj/uwgguc1RB4FEsfF0Vo03/gwYz2VB3kStb0lckTJhDoaojv9ZsbnJVq58tjDhopAwpWJ6Jg5ocDrye2t6ec+Yae5Kgq8bsS4/0RBZjsQAkZef2WJ/gQBQUAQEAQEAUEgPwgIASM/KH/+MYSA8fkZixHyl4AQMN4pYBiw5uZ2EgabMO1KZhGjcm9XgnfZUD2z64Wsp5SIFTTWmsT1dDtWtmGd81DqplUajfedju38AOS5Musw9epNFhuVJilqL7+NccLjyQ+YDluG0whDvpel1YjHf7YhxgtufZSAIXl9nf3bTvEgqw4j7a1EDdrY96KhfKCchZB8hAdGZgEjHt8xWlisUyQSySpgRCw3Qmuy3EtFehRv6cpjTxsqkULEisZoTcqgS2WbdTgPrZsWwhOP73Rb5gekZSKtM5WrNxdjlCl/Rv5eYELAyF/eYjRBQBAQBAQBQUAQyBsCQsDIG44F3YsQMAraAmL8vCYgBIz3CRhRfgyPX05zw9+4qpzbEhW6/RXIgQG13vLCiPMaRr0WzjxRstQPVVUpk11RjGLVsd3jxRrLrIkaknkadIL9e1zY5/oPF6Mzl23NjQdG6t0NmNZ24Fq2O8eQddF+ONSWKzE5yoFRoAJGHF7D6tHCORNdqqqWybaEbbHqtuzxWsNbePP6KnpPfx07duT48eOMGDGCsmULPqloPi5dDCUICAKCgCAgCAgCXzCBO3fu4ObmhrW1NQ0aNPiCV/JtT/3PP/+U3YP27dv32wYhVv/VEIiKiuLvv/9m1qxZzJ8//6PWVeTNmzfKxTc/2ElqaiqmpqY0a9aM1atXf7D952+QXQiJAWui/BhTJ4Xrjs1oPN2fTBpG2TZsCjrCiHTXirRJvjphR+0O+5HmkZQdxSxxeeRF7yo5WIXkNTcPOzFnznIO3IijpP5AHBdPwMK/N+ZzZCkrZce3K2C84oRdbTrsz6BLMUsXHnn1Jid4c2CBPG9iYmLC1atKGU/zfATRoSAgCAgCgoAgIAgIAoKAICAICALfFoGRI0eycePGj1p0rgWMlJQUSpQoQe/evXFxcfmoQfP2pPcJGMUhIZiFlo2Z6a9IXCkdv1QzJ66dHo+uUohCvLcDWs02KJUR1WbBjUBm6pV675RTn3oyv5cN871iZe1KW63k6rFx6JVJ4uZCA/RmCgGjEvF4O2jRbINSHVvtBdwInMkH8ObtdslFb1LPC6nyLRUxqlaVpRoVhyAgCAgCgoAgIAgIAoWegJeXFwMGDGDx4sXi7X2ht9a7J2hmZia7B3V3d/+CVyGmLggoCHh4eGBvby8TL6QixsccX7+AIU0eGfQ7zY1mcS2ThlEco9+vcn5GI3nJU2nV04fbsVS3xzujXSnauNzlRO9q2YY5yE5KjmB9ewN+OZtemaMu06/dYKGhVBn5NAEDJKQkp5BW3ySLfYtSvGTxjHkV/hASCQ+3W6Ju740Cbxtc7p6gd7XsYnQ+Zjvn7TkiB0be8hS9CQKCgCAgCAgCgkD+EBA5MPKH8+ceReTA+NyERf/5TUDkwJARf8IuC1UG+Crjb8SqyKv8Wje91kgCgQuaYjQ7MIsYoM+MS778biarESoTI1ZZaDPeXxFVU6LpOkLPOZDRlaxhHEHOTlw1nUi/lEXoN17E7Yzhzdj+yIdBqtKH8k8VMHK+pd4SMNTHcynUCbMyEuIf3SOpUi0qlsx9GdW8S+IpxbsKC+3xKPCWoOm6UM451M2cjyQuCGenq5hOHEqDAkw9IQSMnO8/0fLbJCBJeEL0QwmqGtUpWzh1yG/TMGLVgoAg8M0TEALG17EFhIDxddhRrEJBQAgYUhYpt1ltXI9xQcpboz6zg4KZ11ApPiQhgHkWxswNyuLPUH88XleWY6kivfuW8OSQHTo9DyAPBpEepTCbdQy3ma2oLq1GkvSA04sGYO+qx/YLqzG51p/abV0UeTNQoYdrKPttVEmJcmFU275sV6gblLc5xh3XDqjI+k4leq0xGmMDFZM33coDX3vUcvkwEHd+OPWstigSkJbpyL4od3oWOcFIy9nU2HueeQbx7LVUpc8FBQP9pWH4T9ZKqwTykqM9atLZLS5jPvVmBnB9gUFaGdW3w0AqDThD9F+tM8qohi1tjI5S2dhiLfbx5GwveTlUyRMO2enQ84CCLqXMmHXMjZmtqsvmkPTgNIsG2OOqt50Lq62plEsOefkFkX8CRgJBS3szdE9M5lwtaYsp+oM581zX0yVHniqxnJvck4mnXyg8XZSgFFfryUbXWRgXoDCUlzYqrH0lBC2l99A9xGRKvpN1tkUo/l0Fqv1Yk5o1a1JL05i2P3XASPX9IWuFY82pPDk2gXbd1xCUDMW0h7P/zAZ61Mi2QHXhmLKYhSAgCAgC3xCB/BcwJLy6/jcHfZ9ley+TGX1xKpv14KdGKu/2cP6GbPW+pQoBQ2yEr42AEDBI4em5ebRp9TvBWVKR1hl9mLMru1FL6VkgPmAuTY3mEZSl7Y9D/8FvUxdUpQU9Uh9xeIQ53bfezbxfSlRDS68KibdvcLd4e1afP8hY/TKkxmyjrdYQPBOVm1dB37gyT248Q920FP7nlfI+/GCBbQd9ui1ZT78fn+DSQ5e+//yrOLmqPSfCttCuQu6e3FMf7qZTvf6cTI9kAYpUq4vaqxjKjjzDZSdLyj07ya8m7dlwTzFcBduD3HTpIVt76osLTDezZGmk4vOyHXYS+k9/akqfS1IfsKONBoPPJisaNF5GiPektFwisZwYoEmHXf+n+FxzNkFB80jXklIfHWaEeXfexquFXpVEbt+4S/H2qzl/cCz66bE9BXTl5p+AIfX+eUlM2CUOL3fg151RWVZcFONV4Xj/Wi9NaHo3kNR722lb3x7PpCxtVNowx3kRg1s2RL1CSXHD8Ln3lCSJF3eucXzdOIatvEKmrwdK0GDAb4ywVCUh+ipH/tzKhWfpE1LBeOhiNq8YjmH53H0HfO4lZeo/MYg5DQ2Yr6gQTe1JVwhZZpIRkpev8xGDCQKCgCAgCGQikO8CRsodNrWozyjv9yr3aXMsScuddzjTv7q4H/nAvhUChriwvzYC37SAEec7jTY9VnHpcdYnNSUzF61Aw1FuXFxvleYhEI//HHNM5l8na+mV701m4nF2ASbSN9PJDzi+aBQ/LzjCnSwOG9WajWXtjqXYaqQrI0lEOg/Eeth+lCWP4hpdmbFmLVMMfOiv3we3jOIbNei+5m+2DS3O+nYtmHFRUZUjY+Y/dmfbhf0Mrp2bt5lJRG4bTLuhe4nKWFxZDEY447bWjqohc2hqOp/AbH5XyrbcxJWlDxlgMY9r/3v7MinZZBmBx6zY27kd832UvCfSm9Ybw4VLo7jarw3jTz58q4NS9e3YcnoX/WvJ15P84DiLRv3MgiN3soT0VKPZ2LXsWGpLBt4CvGrzVcBIX+fjnTSrMRDvrIlPNKbgd30Jxu8VdZK46WiG8eIYkv6NzcRWc04wwXMb8CW82y9Ak+f90HFeDK/Xgi3K1YOLNGPPkwv0SSu/k/rYnZHGXXFW0jlLms7D22M2xmnRbXk/sU/sMf4S43TMWa0khqoO9+LWZksK65Q/ccXidEFAEBAEvigC+S1gJIUsxEh/JiEUpVylapQvnY0I/+Y/njx8QUqJFmyPPsOgGtI3h+J4HwEhYGRHR0JClAe79pzmWng0zyXlqVpdFdVqqlSvUZcmHdqiX0HsrcJ6ZX3TAkZ+GEUSF82lMxcIjonlzQ9q1DO0wqpR1WzegktIuHuZU2f9iUkox4+NrGhrXodyad/dSQ99+dvdn1gVXSwsLdCrXvqzKc5Jj4PxuXSDB8nl0TCyxKzu9xTOS1hCXPQlzlwIJib2DT+o1cPQyopGVaWBJIXjKBABI9adbrVsuNtOj5sHAlDoSZXod/wWu9pXeDecOB/GNOjO7b6W+C86wFOllk3+eozvgGqFA+y3NIvkUBwNdZl+U2nRRS3Z99SLXrK4KumRTKijAbrTQ5UaFcFo+U18Jmp/0OumYHAmEuLUgSYTzyELOCvTjMW+J5nasIDdpgoGhhhVEBAEBIFCRyB/BYx4Lk9oSIcr/dnnMp02NbN/XZIcvhwT7cncbO5M1Nkh1CycN6iFypYFLWAkRB9n07p9nA+4QfgjCVU09Wlk1Io+I/tjUsSPQ5dV6NhFJx9fXrzm6lJbukw9SVz9JjTVr4VKkQRexsby4vlTHj5KwnSND4d6qxUqO4rJKAgIAUPsBkHgMxIoGAHjCD/V6kXC6j+pMKE/+5UcdEq33k7EyUHv+MGX8OzvXuiPrcZfG5MY1NFZkQ+FIjTf+4zzdhlPzJ+Rmug6E4GUSJwa12fi9fcJGPDqZG9qt9+nlEsHMFzN7Stj0ciNI1a+4k/mSYAHXrfeUNfKGqNqhUd8zFcMYjBBQBAQBAohgXwVMF6eZniXA/x0cAOdqr5LlUgmfLkJ2pNDaPpnFF7D1AvpC7bCZcwCEzAkL7jo2J/eM4/ztG4rbNoYo1XzO+Jjwrhy4iBej/UZ2C8Jl5MtOBu2gab55H758uwoGlq7YbzJk7+G6GW8LC5cVhOzeR8BIWCI/SEIfEYCBSlg/Lf9FvMuWGC+KkZphQ1xDLnCNN1s3myk3GFzK0PWWJ/Hq8Ua9JQTugoB4zPukg90nUMBI97nF7SarkcpigR+HItP2GrMRcLVgrOfGFkQEAQEgS+UQL4KGJIEXrwsikrF93gYJ4ez3FSbydfN2Rh1gZG1hPtFTrZWwQgYKdzb3ZMG/T0wXHSC/ZObUUX5ZUrKU8472tBh9gUSqg3DK/JPLPNFwHjN2SH16BDhyO3zQ6hRiFOF5cS232obIWB8q5YX684XAgUqYOy4j7uOM010phCgtNofx3gTusbiLVe9xOC5NLb04NfAs/SLGZ25Is0HBIzkx97s/mMrBz0DiX5RhGraBhibd2Dg8O7oZ00kKYkn0n0NTnu8CAh7yBtVXQwaN8bYRAfO7SLazpmFSjK8JD4S9zVO7PEKIOzhG1R1DWjc2Bh582jsnBdmUu0lcRGc3LqZfeduEBVzn6dJ31HtR3Vqa1vQc/gwOumWf8cbGwnxUSdx3nQI35Bb3Ip+TOJ3lamhaULrju1pWr8CJYrIQRYtV4sGutWU8oEk89h7N39sPYhnYDQvilRD28AY8w4DGd5dn0/KpZlDAeP1uaHUa7k1U9gPOgsJCZyOrsyxQUJcxEm2bt7HuRtRxNx/StJ31fhRvTbaFj0ZPqwTuuWzuxmUEB/pzhqnPXgFhPHwjSq6Bo1pbGyCDufYFW2H88KmGfspJ/Yyef4Pq//05UWq8mVYkppdfmWURUV4eYXNK924q5TrF4pRqekIxnauzP3jm1ixyY1LkbEUU9XGtIsDMxxaUD1bT5NPsWu+fE2IQQQBQUAQKJQE8lXAyAEBafiIqfZkgk03EOU9mlylectB/19rkwIRMJJCWGjYgGVaewk90Ivq2d5ePOaAjTa2Prb5KGDE8k/nWgwqvZfoAx3TKjp+rZb/etclBIyv17ZiZYWAQEELGCe7JrKrYz0GnFIqLaPSk8MR++lWRVl2fo3XCB16PlvDzYM9KHMxS0nddwoYycQcGk/XvhsISiqK7uitrB+oSvi2iThsDiFVrTt/nNrJKL00F4DECLYObsfQfXcoaTgCpzl2aKWEc2rLQpadkPoOlKWb+z0Od5bn6UiM2MrgdkPZd6ckhiOcmGOnRUr4KbYsXIa8eTfc7x1G3jyVZ2dn0amLI34pRoxcPBW7JmokhrmzYuISPF5I25RAq/8fuG0aio5yqoWkKPZN6o/DOl+eA5U7L2HbzBYUvbgI+0l/ZxYFpN00WMGtaxOoJ31gTo7h0Piu9N0QRFJRXUZvXc9A1XC2TXRgc0gqat3/4NTOUaQjyPW2zJGAIeHRX1bUHHQxU+lbrZkBBEpLGKc+4+ysTnRx9CPFaCSLp9rRRC2RMPcVTFzigRyNFv3/cGPTUB2lKiCJRGyVJvbdx52ShoxwmoOdVgrhp7awcNkJmbdH2W7u3DvcGakJcmqvDinebJo9nbkbz5NRPEWG9RbXJtSjeEI4+5fMYv5iV0KURAy1ke5srrgAW8crKO1oGdLyrVfhfeRX9JQqX/Mpds21ocQJgoAgIAh8XQQKl4AhDR8xRXtyMMZrI/H9RYNCGx1ZyLZBgQgYse50/bE7zzc+wPs9+dOeunZAa3ojzgQtxuh9KbBSXhJ5yYNzfqFE3bnH/72pRG2thrT4qTsWNT6UXj6V1zE3CX/8HxLi8Z7QkVkll3JksVmWqmfFKFdTB+3qZd6fZ1CSwD2/E7ifvMTNey+QqPyIhqYBLbt1xKgQ5eErZNswT6cjBIw8xSk6EwQyEyhwAaN7RV6eHoxm2x1KD4olaLYxgrMja2f8+EueuPKT7gSqu91kk+X3xJ3PmYDxymcqTZoueooBmAAAIABJREFUJUy67Cr2eNzeSqvvgdhj9NLohKs0/4bmZHyuLsX8+2QiVluhP+4S/6M+s4OCmZdeG1fyHI/x5liveagQMJIjWG2lz7hL/4P6swkKVpTSlTz3YLy5NWseKgSMlDtbaK87HA/pk63GNPyuO6ZVXJHweG8X6vY5RkKaeXRmXuXqAiP5D5fkJecnGmO16nbap8asi/LFoU5xSL3L5mYajLwkL+lSTGcwc0cYUFGtBf1sGlG+6Ct8pjah6VIZAarYe3B7aytZxaLYY73Q6OQqy0mhOdmHq0vN0yoZ5fIqyYmAkXKHP621GOGl/LQ/kH8CttGlqoQ7W9qjO9xD9tCvMc2P647GaWt/zN4udelzLIMMM69eZUHaXURyxGqs9MchN0EQwfMaItcHJDz3GI+59RoepgsYubQXknv8aabOiKsKHhkChuxfr/AYWBfrnVJJSX6UrKNJlbKNcZg+BLOiZ5ll74hPhpJRlo57I3G3U5XfeHySXXNpI9FcEBAEBIGvkEChEjCSI1hhpsWkQCNWR15ibF0hX+R0yxWIgBF3nhH1W3L+5yCCZum/u4KdJIHY18WpUP4dObASQ9gwdBCLDvjzILkEVTUboKmuyvepL4gJu0rIoypYz3Fh72wrKr0rHCTeh18bNGVN9IeJFTF05IbvNLKLtJbe+7wKcmbisCk4X31FeanYUb8mZePvEREWyv1XVbEYtZQtyweiI0J3Pwz7E1oIAeMT4IlTBYEPESgMAgYJ/kxvZIxjpNJstWYTFJguCKRwe21TDDe052KA/H85EjCSQnA01Wd6sLzfEq33cv+MHVWlfySHs8xImyk3pH98R7tdkRy1i2OVkRaTZO0r0/9IGDs6VVKo3C89GKJrw4vNUTIPjJSIFRhpTULevD9HwnbQSenX6aXHEHRtXrA5Su6B8WR3c9T6X0wr/Voa6x2RnBhYQxYuknR9Lg0bziMiHUHtyfiFLJUJHKkPtmNdx55z6eVafhyLb9hqmsh+fBLwm6yL6fL0Ase1GO8bgpP8Q5JCHDHVny6fIyVovfc+Z+xkBEgOX4aR9hTkCNqxK/Io/dQ+Il73fQJGhSSe3zzBn46/MXtPaEbFmWL1+7HlyBYGa0rlhifsbq5G/4tpdXVLW7Mj8gQDZaXnkrg+tyEN52WQofZkP0KWSgWOFCJWGKElNxiV+x8hbEcnpRuEl3gM0cXmxWaiDnfm+1zaC57j2rIavc4p4kgyCxjx+I7RwmKdUlYPzUmcv7yE5irSuxRpHGtdWm1T+HBU6Hua6N3WlJf643yCXT90XYvPBQFBQBD4FggUJgEjOcIJM62JBBo6cevKeLkHpDhyRKBABAzi8B6rRzPnOizzOcqkRh/5RJ8cxYFl27lbuyWdOjZHu4KS4SWvCNk9nq72bug6B+I2qNa7vXIkqaSkpCLhJUe612VoqT1E7G0nu19QHEUpVrL4O8OMX5z7jVZtl/F/LSezbNlv9Gqoomib+pLgfY5MnrIC3zqzOOE+CwvZvYo4PgcBIWB8DqqiT0EgjUChEDBI4fa6ZmiNuawUXqDKsLNh/NmiPFKB4zeDlniNC+T8z3KXzJwIGAlXJqJj5kR6itAq9p7c3toyzcvgCTvNVRl4SQ6iTGc3YvZWZY5WU9anP49+15ihK9axaLg5VWW/R0lEum7Cr8EI+miXJmtSyu8aD2XFukUMN68q/4FKisR1kx8NRvRBuzTEHulBrS5uvE5jb7AinMsTNGUlRJPDl9JYeyoh6TtTxY4Td/bSrjy8lTtCewE3AmeiJ/NITCZsaWN0pmacSb2ZAVyXhmWQwJWJOpg5ZRDA3vM2W1tK/S+kusFOzFUHIkdQhs5uMbj/9BFVXLITMKTeICWKkPq/N4prrYQqek2b09ZuDJOHNKd6xsuMWI70qEUXtwwyrAi/zARNGRnClzZGW2l9KnYnuCP7UY/H5xctmioMRuOhK1i3aDjmcoORFOnKJr8GjOijTWqWJKIfstfHCBiVB3kStT19j71dOrZEK1cee9hQUSpvZM0JkmO7iq8vQUAQEAQEASmBwiNgJBPhZIbWxEAaLgvDb5JWIS0PXjj3TcEIGFJHyMsss+vCtFNFsRg4gr4drWhmYYZ+zXJ5WD3mNV7DNWkTNI9I3xGof/A9UXoOjH1EH+iQ4xwYkmfuDNTrysnm27niMog673AYSY7+i75mQ7jW9ywBq5pnEUgK5/74EmclBIwv0Wpizl8MgcIhYIDkyQG617fln/RnWGnugk57ifzHjtIeg9Cxi2VN6GFsq8nV4g8LGNK3843RmqSo7VnZZh3OQ+um3VTE4zvdlvkBaQ/YdaZyNXgkl1vVxcFP6aEbKK1nx8xF8/m1s2amUlYp0RuwqOtA5ual0bObyaL5v9JZs1zmGMWkKPb+NgYnjyf8YDqMZU4jMPxevp54/9kYGi/gVjYCRry3A1rNNiiqd2jN43rQbPTTBIxQRwN0p4dm7Lkfx/oQttqcsikRrGishQJBZWzWOTO0btqvWrwv023no0BwlZuLjdJCMHKxhbMVMBqz/MJfdK5eljJlylC2TDnKfV+Gku8Q+5Oi9vLbGCc8nvyA6bBlOI0wRI4mHv/ZhhgvyCCDQsBIIXqDBXUd/MhksdJ62M1cxPxfO6NZTjFgru31ER4YWQWMiOVGaE2W+bjIjuItXXnsaYNUJvpou+bCNKKpICAICAJfM4FCI2AkR+DURIuJAfosDvVnqrYouZ2bfVdQAoZsjpJ4bp/YiNOWw3h6Xybs6f8oWqEuRqZmNOvQj5FD2qOVdq+WmzUp2spfZhj81Y+AwBnvCP1Q7vljBAypgNYE/aWNcL/pTLuK7/OskBB7Zji6nYOYGuzDONnLInHkNQEhYOQ1UdGfIKBEoLAIGFJ3+/OjtLHa9FAxu6LGrLp5gEpjGzG1phs3t7TMUIo/LGDE4TWsHi2cnyit9geqqmaf+KhYdVv2eK2iwZXRNLTezP1sdomK6S9scllGL420LIySWDxGN8R6c7atMf1lEy7LepHePGuXyU+DOLF/Dy77XPnnYnRG/gtZOyUPDF6dZbhOK7Y8SutBbTQXw9PrkcfjO1YLi7XpbiMlaLE9mjODalAszoth9VqQGUFVVMtk98NWjOq2e/BaY5n7PBg5yYGRq6sumadBJ9i/x4V9rv9wMTo9/4W8E4WAAZJYD0Y3tCZ7E5jyyyYXlvXSkIsyubZX7kNIciNgfLRdc8VSNBYEBAFB4OslUFgEjJSIlZhqTSBAdyEhAemVtb5e7nm9sgIVMDItJpX4Bze45O2Dz8XTuO10IyDVnN8OubHAutp7vTIkryPx9vAlJDKKO/djSSmjQqXqdTEwt6DKiS403f0ZBQzJA7Y2rccc49NcX2GaJfFnNtZK8GNyw9b4Tg/Dd1TtPPQ2yeud8eX2JwSML9d2YuZfAIHCI2BI80DMx7DhHBS+BFCz12C+d/ehu3cQvxsqyjd8WMB4xQm72nTYL01RKT+KWbrwyKs3Vd5rl3hCdzjQzX4HtzI7YqQ9PXdii/8hhmqkezGEssOhG/Y7bmX2AkgbQ6XTFvwPDSW9uTTB0uubh3GaM4flB24QV1KfgY6LmWDhT2/zOfJko/Kn9IwQEmn1kgf7emPY+0BaolNtFlwPZKbUBSPpJo5GekxPjyBRH8npgA1YS9X3Vyewq90BBYJiWLo8wqv3+wnketvmlYAhec3Nw07MmbOcAzfiKKk/EMfFE7Dw7435nAwymQQM6VzjQ3fg0M2eHdkbjE5b/Dk0VEPueROfG3t9ZgHjY+2aawOJEwQBQUAQ+DoJFA4BI4XIlabUnxCAzoIbBMzUe3dCyK/TDJ+8qsIjYGRZSvxNtgxqyXCPpuy76UqvbGqtSl4F8dfcqfy+4SS3k8uiqlGLGmpVKJ3wmJi7Mdx7npbJW/t3Qj6XB0ZiELMaGPC7ci65HFilzhQ/bixJS5qeg/aiSc4JCAEj56xES0Eg1wQKk4AhraixpXV9hnulZ6uUL6eo6RoivMegnND7wwJGPN4OWjTboJRgMVOOgfehkhAfeYy1c2azeE8Ar7I0VenlTqRLZ0WySEk8kcfWMmf2YvYEvNWaXu6RuHSuRNHUp3jO74XNfC9ipX2WtmLl1WOM0ytD0s2FGOjNfIeAIW2cyO19kxngsA7f51BU047po8wo4reZRS5hstwhPxiNZMNuJ/pppdX5ivfGQasZmRHcIDCvb67yQMBIferJ/F42zPeSkaG01UquHhuHXpkkbi40QG/muwUMaXtJfCTH1s5h9uI9vG2CXrhHutA5PcFqTu31mUNI5NvqI+ya66tcnCAICAKCwNdJoFAIGCmRrDSrz4RrmswNDmZOgw+VzPw6bfEpqyq0Aob0/uLhLtrVG0Li+mgu2NfIvMyEYJa0MWVagD4jlvzOhIFt0CqfJclF6ksuzTbF8tAgAj+XgJFym1VGOiw32cZue0UFv/fbpChlajSgUe0s4c6fYkhxbgYBIWCIzfAJBCQkPInmoUQVjepl318z+RNG+ZJPLVQChrT0pXsf6nXdLyvtKT/K0tElEvfeaaUn0/77YQFDwsPtlqjbeysSg5Zqg8vdE/ROy6Pxlt2SbnNo2zX0BtuiJY854GXwHuaPm8TKs0qhKD+OxSdsNY0fH2LbNT0G22qlhSi8JHjPfMZNWknm5tKcFEY8WN8eg1/OykqFSo+6069xY6Gh7NwPCxjSfJZPubJ7FsMnHuOHtp0xqVmWIm9K8kMVNTQtutK9uXrm/BWSh2y3VMfeW1FFo1QbF+6e6M27EHzUXv5UASM5gvXtDfjlbAYZpl+7wUKZx837BIwkbh/axjW9wdjKDYbkZTB75o9j0sqzKCz2I2N9wlha9WQu7GVO2XwRMD7Crh9lJHGSICAICAJfH4HCIGCkRK7CrP54rmUpp/710f58K8p/ASMB//m9WVJ5KTt/1n6/x0xiIDP0jXHpeYmoJcZKECQ82tOR+kNime7twTSjdwkB+ZED4zVewzRpf3MON8+Poo6ogPP5NmsOe/76BYyEIJb2HsqemJQcInm7WZEfLHFyX0PLzLV2Prq/r+LE1Cccm9CO7muCSKYY2sP3c2ZDD2qIizqTeQtGwHCnm7oNr7c+xNM2S9WL+EuM1zVnVUbhjMGcjtiGtUrmXZmdgNF0zxMu9lGERyRHrMJCezz+GaEgJWi6LpRzDnUzl7GKC8LZ6SqmQ1WZ02A4FQ6G4qx8MUleE7CiExZTLpAonYb6eC6FOqF1tgcawytwMNQ507UneR3Aik4WTLkga436+EuELirJQv3GLLqtWIfZ9kf4DJILMx8SMKRJLsf3tOePQGi9LYKTg2vmIGYxmYhVFmiP91eEt5RoyrrQczhkqU8fF+SM01VTJg5tQK4LiWUqSZu2viLNcHlygZxEqyQGzEC/8SIUaMzY/siHQaoyMu/xwHjJ0R4aDK9wkFBnRX4UWZhOwAo6WUxBbgJ1xl8KZfb/9c+5vZzMKJMPAsbH2fWr+IYWixAEBAFB4JMJFLyAkULkKjPqj79GvRkBXP9dWgFMHLklkP8CxnMOtKqOXcJaorxHUus9lUEkzw7RXcOW+4tu4T9GQ2lpcXj/rE3rYEfuXByA6jsXncDV3xpgcXjI5/PAkCa39/kVPSt3epwNYGUz8UCY2z2Y1+2/fgFD+gLu1T3CvPezYMQkDih5vMtgqnVi/NguGNUpT+q/z/m//3vGo7ALHN7vSWT6C8viLXF97InNR1RAfJ/BJK+v43bkX5r1akq1D5b9yWvTf1p/iUFzaGgwX1HVgdpMuhLCMpM09/pP6/6rObtABIxn+2hRvTfPHcPwn5y11FgyYcuaoDMlQMa47rSrBDsavZWQ6NUJO2p3UPbUAMO1Ufj9UkfxYC95wiE7HXoekIclyI5SZsw65sbMVtVlORGSHpxm0QB7XPW2c2FeEsNrdeZUk40EHR1JerEO2XnP9tJSrQ/nUqTVUQ4QfaQnJY72oGbnUzTZGMTRkenVTeTDPNvbErU+50ihLJ0ORHPEOpC+tdvionAtQaWHK6H7bVBNicJlVFv6bldSN8rbcOyOKx2kwk3idRY1M2SGv9STojhGMw6ysX8j1H+sTuVyJd/rWSR5cgg7nZ5kRjCLY24zaSWrY5rEg9OLGGDvit72C6y2rpR7T6WEK0zSNWPFXeXLwog/7lxm1PvuCtKavzrdl9ptXZS8blTo4RrKfhtVUqJcGNW2L5nRHOOOq7S0mFTAqEnnU03YGHSUkZkNxt6WavSRG4wD0UdofSUX9uopFcKesddSlT4XJBkL01+qvGfj8f5Zk2Z/KBLPVhpwhui/WqclQk0mbEljdKYpStwWa7GPJ2d7yaqQfIpdv5ovILEQQUAQEAQ+gUCBCxgpkawyq8/4axpMuxqCo5GQLz7GnAUjYKhie7YSvXb48NdAjey9MFKfcNTBnM5bq7DyxoUsFTuSCJ7TEOO9ffEPnkO2kUOpsVxeNYCuk47y9HPmwJBCT33EoQGG9DpvzY7zzvTTeE8oU8pjLu7cx6PmI7GtJ/bsx+zZD53zTQgYcgipxGw0o9Zo/0xM6s8O4vq8hm9fWIkxnFzUj54LLhL/OQSMlAe4DjTCzrc/l0OW86U998dfGoeO+WruZdBUZbjXLTZblvvQnvumPs93ASM1Fr/VPWkx8SwJav3YdnI9A/XLZ3poTn24m471+nMq0YiVYW+XeJLER+AyrDn99z7NZKsiDaZx6uQ8rGUP5mlX1aPDjDDvztZMD9dQopoWelUSuX3jLsXbr+b8wbHoJx+lR83OuMWVwHDCfg4u/Ik6su/1VB4e6EdD2308R5spvn4saVKOlzIBw424EoZM2H+QhT/Vkb95SX3IgX4Nsd33HLSn4Ou3hCbfxbCtrRZDPOVeGelHFX1jKj+5wTN1U0r5n1eUSuUHLGw7oN9tCavNDmJafyKKgrDZbNESKqjVrodx5xFMnjSQZmrpP1ypPDo8AvPuW8mMoATVtPSoknibG3eL0371eQ6O1f9w5uq3hk7mwd8OmP20RWnu0kbFMZrjyfGZzanyAa+n1JhttNUaQmY0VdA3rsyTG89QNy2F/3klZfcHC2w76NNtyUJUxtehs1scJQwnsP/gQn6SG4zUhwfo19AWuQl88VvShJTc2KscpDw5ya8m7dmg+BKhgu1Bbrr0QLWYNO9GCGvbGDLOVylnSyNHgryn0VDqxpL6kP22eti5KalWmrMJDJpHo9KQEulE44+26zf1NSUWKwgIAoJAtgQKWsDICB+pPRm/kKUYi3dkH7VTC0bAUKPPLQ1UnrygwegFzJs6iOYZ904SXof9w8qZU1lw8D4WS3w4NqXRWx6qSeFr6WA0kccDtrHPsTcNVNLe9qa+IuLsblbOmY3zXVNGWYWw4UI7tm/rj0aVehjoq5GpIFzqK6ICgrkXL31hEofvtJ4sKPU7rvNMMo1ZpFg51BsZUPv77N8qS177sfSntvx2oQrdZ63AcUwHtFTSb8JSeHUvBN/jLmxevQa30FqM97qEU3PhrfFRm/YDJ31DAga8ONgGVZszKKcw1Fl0k8DfdOQZ9LMeqQ/Za6tHH3fDPPbASCRkZXtMJnjxX62JXLn55QkYJIbg1KEJE8/FyaiVabYY35NTaSh+XDLtovwTMOLwmdKanmuv8DjzMzxl1cwZc+AUjubp4tJLTg/WwfbxCm4e7Yta+vd0cgQbbTow7WgUrxQvxbNcFSWoajGNI6fmY5IWC5H84DiLRv3MgiN3yHxaNZqNXcuOpbbIhOqXR+lRuzsBjSypfOcy15PUMTbUpOJ/oXh6hRNftRXTNm9lbrdaMkFRKmDU7h5AI8vK3Ll8nSR1Yww1K/JfqCde4fFUbTWNzVvn0q2WXExIinRmoPUw9isrCcU16DpjDWunGODTX58+Sg+7Nbqv4e9tDhgmudFNw4Yj8Tn8iq3ai91+u+mrnv6jlcyD44sY9fMCjtzJAq5aM8au3cFS23e8fXjPkAmBi+jcaS5nH2ZOuprplJKqNJvmzsl578tynUSk80Csh+3PJLIU1+jKjDVrmWLgQ3/9PijQ1KD7mr/Z5lCXiza16R7QCMvKd7h8PQl1Y0M0K/5HqKcX4fFVaTVtM1vndkNqgtzYKyFgDk1N5xOYTWRf2ZabCNzxAxMa9cFdybknY92qfTkRPIdbNgaMOZ/uJqegUkKjFzvO7cGu1OFPtGsO94NoJggIAoLAV0qgYAWMFG6vbkK9cf6oT7hMaE7KV36ldvjUZeW/gPGacyNMmFRtB/ssTjJp7O8cjvwfpSrWpFa1UsQ9iOLhvxJKaXVnmqMjk7tpUTa7CvSk8Oj4bPoPdcTz0feo1VOnYtE4nsTc5VliZcxHLGDF7wMpv8UYvelpNfbKtmFnxAn6qyk6TPCfibHxwkxV+LJnWhSD34O4NEP/3Xk7ku5ydMkEJi8+ROh/ULJybepUTOFJ1H1eSu9pytWlRa/RTJs1mna1xUPRp+7dd53/bQkYh9qg2jMXAoa0KqDvWHTa3MDpbl6FkKTy7MxEmrVZTYTUKl+qgCGde/ITAjy8uPWmLlbWRlTLVgX6XFv3y+g3/wSMguYhIS76EmcuBBMT+4Yf1OphaGVFo6pKmyL5LicP3UKnhzXqJVOIjbiMt38od14UQ03XiCZm+qgpSebJd09y6JYOPazVKZkSS8Rlb/xD7/CimBq6Rk0wy6qwS5NMJtzl8qmz+MckUO7HRli1NadOubQfsaSH+P7tjn+sCroWlljoVae07KMUHnutZ8bkeWz1y+6J+W22FXofJ8qlPZlSh0jiiL50hgvBMcS++QG1eoZYWTVCGUHBWUlCwt3LnDrrT0xCOX5sZEVb8zoo0Pjyt7s/sSq6WFhaoFe9NEVJ5u7JQ9zS6YG1eklSYiO47O1P6J0XFFPTxaiJGfpqZTK8ez7GXp+XRx7Z9fNOUvQuCAgCgkChJVDQAsbz4Av4PXyDamNLDKqKJGsfu1HyX8DIMlNJPDF+pzjlG86Dl2+oWFsLHT0DTBprkLWoSLZrTHzAlTPnuBZ6m8fJ5VCta0jL9pZopXtkfCyYTzkv6TGBHie5eCOGZ4klqVxDHQ29Jlia1OEdDhyfMpo4NwsBIWBk9cB4dZrBrXZg57FLHh//2oPBxkvp7HMyD3JgpPD4+BTad11JUPqbxy9ZwBCX0wcJfDsCxgdRFN4GkjjCDjuxeMNe/vEvQSu75qhmuk+SkPj0FoFXfPG/m+am0WA54dcmoinup4RdCy8BMTNBQBAQBD6JQMEKGJ80dXGyEoECFzCENQSBPCYgBIwsAkZi0GwM2txgRcQhOsleryYTe+//KFFDjXJFEwjZtpRdEUnZmqGUZn+m9CnKgaU7Cf0vozQDRco1ZNBEW8qdGEPrHhsJV3wEZUyw/7k11YoXpbzREMbb1FVyW0rmsfdu/th6EM/AaF4UqYa2gTHmHQYyvLs+5dNeLEteXmHzSjfuJitPqxiVmo5gbOfK3D++iRWb3LgUGUsxVW1Muzgww6EF1d96+JIQH+nOGqc9eAWE8fCNKroGjWlsbIIO59gVbYfzQhOe/7OaP31fKMpnSoctWZMuv47ComJWH7BUXgQeYovzfk5eieDBKyhfoz4mbWyxH26DUSWlODPJS65sXolb5oVQrFJTRoztTOX7x9m0YhNulyKJLaaKtmkXHGY40OLthSCJj8R9jRN7vAIIk6r3ugY0bmyMiQ6c2xWNnfNCmuZDug4hYOTxN1aedyfh2T990e62jxdUYaB7CNs6V8k+0WbKHTa11GTUxf9RoqUL9z17UzXP5yM6zBsCwq55w1H0IggIAt8yASFgfB3WFwLG12FHsQoFASFgZBIw4vAdr4/FlsYcuZcuYChvl2Riji5n/M8zOJRehjLt42rdF7B83BB6WRTF320ffy2azMbA/4F6B8ZNmcyUobU5ZtuO2T7RPHyhHPhdiso1KlOK4qjZ7cZzRVNkz9XJMRwa35W+G4JIKqrL6K3rGagazraJDmwOSUWt+x+c2jkKPWkegoRw9i+ZxfzFroQoiRhqI93ZXHEBto5XyBopXr71KryP/IpeRnLcRCK2Dqbd0H3cKWnICKc52GmlEH5qCwuXnZAlECzbzZ17hzuQ4r2J2dPnsvH8MyU4DVhx6xoT6impIkl3OTjZBvu1V3ldRJPBK5cxzKQIfn+MZ/yu21DWiJ+3HcDJtnaaaJNA+P4lzJq/GNfMC8F9c0UW2Dpy5e2FsMr7CL8qFkJixFYGtxvKvjslMRzhxBw7LVLCT7Fl4TJOyBeC+73DdK7w+b8KhIDx+Rl/2giJBEzXp7GjtEKJNMv5dRyN3hGzmBrD1tb1GOr1PbaHbrK3e7XcVxT5tMmKs3NMQNg1x6hEQ0FAEBAE3kFACBhfx9YQAsbXYUexCiFgZBDISOKZ/IgLG8fR79f93CvX/R0Chvy0xJDltDKcjHJyfBXbv4nY25UqUgeElLs4t9Vh9DMHTnguplUVhZfBa89B1Gn9F8/TZ5BtCMkrfKY2oenSMFmrKvYe3N7aSlY6MPZYLzQ6ucpKImpO9uHqUvO0koKv8BhYF+udGT1Tso4mVco2xmH6EMyKnmWWvSM+GQJAWTrujcTdTlX2EJYcsRor/XFc+h9IK7MEz2uYVmtbwnOP8Zhbr+GhTMDojPS5X3LvT8zUR3A1g2QWASP1EW5DTOjxl7y6QbWhnoRvaYksF2/scfrV68ieF9I/ajDI7SrOP6lmlOd85TGQutY7FYxK1kGzSlkaO0xniFlRzs6yx1GxEMp23Eukux2q8oWw2kqfcfKFEBQ8j4ZpIo3kuQfjza1Z81AIGOJLUEEg8eY6bFqO4ai06Eqt7ixYOoX+HYyp/b1cjEuJe8TNi0fZt2EBju7/Yb3gEHt/a0bFL6z08bdmc2HXb83iYr2CgCCQ1wSEgJF/UodLAAAgAElEQVTXRAumPyFgFAx3MernI/DNe2CU1GyGRaU4HoQHckv2QC3NIPt+AQMSCVlmheGUK0oVTeow5qw/q1p8R/iajpjP/Y5lVw4xvF7mOsE5ETCSQhwx1Z9OsGwyJWi99z5n7OTO6snhyzDSnsIN6R/ftWNX5FH6ycpIxOM7RguLdUrlEDUncf7yEpqrSJ/sX3N2SF1abVN4TVToe5ro3daUJ4WIFUZoTZKPWLn/EcJ2dKJSRjTISzyG6GLzYjNRaQIGz11pWa0X51LTN6eygCHh8UFbdGwOyYQWKEMnt3sc+aliWuOn7Gv9I70906orVLDj7/A9dJWpP9LEqWPQslinVDZSk0nnL7OkuYpMbHl9dgh1W20jYyUV+nI6ejfW5SElYgVGWpPk7Cr350jYDjopFsJLjyHo2rxgc5TwwPh8XytfXs+pzy6xc70zB495cjn8Ac//TUJCCcqplOO7shWoUlOfFt37M3hgV0xU31P7+8tb+lc9Y2HXr9q8YnGCgCDwmQkIAeMzA86n7oWAkU+gxTD5RuCbFzAqtnHAXjOBO8FncLtwT14G8oMChtQN4zqLmhkywz/jCR7UR3Bg3ffM6fs3lgd8WNuuSoZXQbpFPyxgJHBlog5mTukxKlWw97zN1pZS/wvgyU7MVQdyKU0Y6OwWg/tPlbIVMCoP8iRqe8s0D41kQh0N0E0vMySVRlq58tjDhorE4/OLFk3Xp4sf39F46ArWLRqOeVrW56RIVzb5NWBEH225Z8b7BIzkUJaY6DJNrodIX2sz6cpNlpmku+ZnHa8IRisj8BlXT1bO9i0Bo/IgPKO2k44gOdQRA93pinJIJVrh+tgDm4oQ7/MLWk3XZ4gf3zUeyop1ixhuXhXZ+/SkSFw3+dFgRB+0M8JnPt/1JkJIPh/bz92zRAJFsy3r9blHFv1/TgLCrp+TruhbEBAEviYCQsD4OqwpBIyvw45iFQoC37yAkRFCQjIPzyzEpst8fIt/yANDDjAhcD4WjecQpJyUkzI0W+rLyckNyS6S/oMCRkoEKxprMel6upEqY7POmaF108pRxvsy3XY+AWlj1pl6lZuLjSidjQdGVgEjYrkRWpNlvhuyo3hLVx572lCJFKI3WFDXwY9MSymth93MRcz/tTOa6fUW009+j4CREr2OJhpj8M8YSZsFNwKZqZf+5jqRwJkNMFwYmdGiWFNn7noNoUaxHAgYEcsx0pos90KRLwTXx/IytynRG7Co64Bf5oWgZzeTRfN/pbNmuXzNWyAEDPF1KwgIAoKAICAICAJfIgEhYHyJVnt7zkLA+DrsKFYhBIwMAgoBQ/qvZEKXmNFgYR3+jskuiWfWrRPP1dlNMFmgEAVAFfujwWzpmH0lgw8KGHFeDKvXAucnSmP9UBXVMtm9Ci5Gdds9eK2x5PtPEjBAEuvB6IbWbL6fzeWhYsovm1xY1ksjLS/G+z0w4s4Pp57VFhRLaIhTpD/j66Yn+EwmdLEhur/dVAxW81d8Q1fRpOynCRhIYvEY3RDr7BeC6S+bcFnWC4188L6QLs7e3p7t27fj6elJ5cqVxXePICAICAKCgCAgCAgCXwQBHx8fRo0axezZs7Gxsfki5iwm+TaBNm3aUKVKFfbs2SPwCAJfBYHz58/zyy+/sH79en7++eePWlORN2/eZHrf/aFeUlNTadasGebm5jg5OX2oeZ59/uJQG1R7nlHKWwGZBQxpjonlmFn58HtYZgEjJe45/xZVoWKZLJn74i7zm0kTFsvzbcqPGsM5FbyRNm+VFIUPChivTmBXuwP75ckjgGJYujzCq3eVD3B4OwdGzj0w5F3Hh+7AoZs9O25lZ04VOm3x59BQDVmYx/tCSF6d7kvtti5p+S+kjY3YePcyI9XT2aUQtdqYuuOCFGuqYo/n7a2yMJEPhpC8xwMjbSHscOiG/Y5bmT1K0kZT6bQF/0ND0UhzasmzDZZNR6ampvj5+X3OIUTfgoAgIAgIAoKAICAICAKCgCAgCHxTBEaOHMnGjRs/as25FjBSUlIoUaIEvXv3xsXF5aMG/ZiTciJg8Poco9vv4Kdj22gnK5khzZsQwpJm7fCddZ3DXbPU3kwKY12Hxow5m7m+p/rPngSubUmFLI4THxQw4r1x0GrGBqVcnNoLbhA4Uy+t1Oi7Vv7pAoa0Z0l8JMfWzmH24j0EvMoylkov3CNd6CxNivmeEJIEvynomS7jTsbpBqy+7cdYDYUHxs1FBujNCFUMUG8mAdcXYFA6DwQM+UKIPLaWObMXs+fthdDLPRKXzpU+ezhJ165dcXd3Z9KkSXz/fVoek4/ZvOIcQUAQEAQEAUFAEBAE8pFAZGQkO3fupEuXLhgbG+fjyGKovCSwYsUK2T3oiBEj8rJb0ZcgUGAEIiIi2L17N/PmzZN5iH3M8XUJGG8RSOXRPht0+kQyI9SfyVpKr+0lr/CdZUn7A02Y2/YCE9YpPZBTh7Fe11hpKa+ckX58UMCQPGS7pTr23orkoKXauHD3RG+qvTeh4KcIGEncPrSNa3qDsdWSx1ZIXgazZ/44Jq08qxQK8iNjfcJYbV72/Uk8X7jTo3ZX3F6nr/rtHBj+v+lhvDgqg4tKr2NE7+uASk6SeL7HAyPp9iG2XdNjsK2WPNxF8pLgPfMZN2klZ5XCcn4c60PYanPKfsyOz8U5IgdGLmCJpoKAICAICAKCgCBQaAiIHBiFxhSfNBGRA+OT8ImTCyEBkcRz0U0Cf9ORh0VkcySGb6F30+H8/aY/Z+7spHXGS/QUHh4cgungm4w878WM+iHMMjNjkVJaB+pP5KL/cpoqvXh/S8BQH8+lUCfMykiIf3SPpErV+b8NFmiP91eEP5RoyrrQczhk5JCQTzQuyBmnq6ZMHNqAsp+UA+MlR3toMLzCQUKdW5LueAISXgesoJPFFC4kSkdUZ/ylUJzMyrxfwJA850g/TbrsTa9LW5Nxl0JZaZYuF7zGa1g9Wjg/TSNehUEnwtneTu7d8ikhJC+P9kBjeAUOhjrTUrEQJK8DWNHJginyhaA+/hKhTmbZJlrNy+u0UAgYybHcjbxPQpkqqKmpUj59s0sSiAmO4E39htQqK8pt5KXdRV+CgCAgCAgCgsCXTkAIGF+6BeXzFwLG12FHsQoFgW9KwHiyuzlq/S/KS6WmHZqzgwie1zCb8AwJLwM2Mazzzxx8CBhv5O6lkcjTOEh4fWUh1lYLKbowgHMTdGTnv/adgrHFMiKU+tea6ovf4iZppUzhrQSXZTqyL8qdnkVOMNJyNjX2nmdO9RPY6fTkQKyio1JmszjmNpNW1aVPn0k8OL2IAfau6G2/wGpraShEPN4/a9LsD+lk5UelAWeI/qt1RhnVsCWN0ZkWkvF5sRb7eHK2F5WQChg16XyqCRuDjjIyveKJrOUz9rZUo8+5FCjbiQPRR+gpTcfxbC+Wqn24kAFTn6VhCg+VpFAnWhtMxDtZ2kdxrP6KwXNAdbk3Suod/mjy/+ydd1zP2x/Hn7jGxb02yUihNDQUykr2JhKy995777333ntvyiiiknRTUopElPVDbuNWt+/3/h7f0VQk+macz3/0+X7OOc9zzudzzuu8hyZD7iiqkr/BerwvDqFSQqIVlyFo19lIYkuKdedK8J5E8SjuwWKq6U4isSW56nP4lRO2xUAmYJRrdQnzTd6cH1gxhTD15pAV6l2uEU8BWh4L5py8IVl7ZZeAERfmxKY5C9hy9jZB4bkpWbYwsU+DeBVbGO16jWjcqCEWJbyZO9qRTu7ezDbMR7T3Ejr3PUBIfHImv2M46Qg7O5f7KCVw1pJT7dMlYUfpZ7MAr+hU8V9+K0unrUeYbJJWTqFP1DHamyWd+3IgJUzlD3Lyp8Vsjq5v/RmrKuXt768xvsNYLr9LlrI5sejfUO+wiQvThWmvakeMKE0QEAQEgZ+fwHclYMSE4n7hPNc8vPB9/De/FVbDpPc0hpkXyXJ34B+9p4WA8aP3oKh/agK/jIAhCfdivW09Rl6OTMEgp+FELpybRdNy+SA+kpdPHvLQ34urR7eyfu8t/qe8u8xQFwLW1aIAUqL8d9Ddsj8nPzTm8PNL2CbsgyVP2WRegcHKjbnip1UY53STRfWLyTeAkrD9tKzUDYdkITNylKqI+ocQCgy8gvuKehTOKeHFqQFYWO/gaYra5qaUjj4lYoLwffobzVY7c3yEgdyKQBp1n7WNTRjl9m/SL4wW4u0yCUOZ4YMkjCMd9el0MjE6KGjP4K73bIzyKQWMk5HkNhnDkePzaaepcCWRhB2jq2FHDr+FKhPc8FhsTkHieeUwkurNNvAssbQidDzux8H2asqNbhxPDw3AqstugoE8ddfjd2UIMm0k1m8ptatOwFMKObT7c9xpA9bqyvgY0ijur22MySi3ZMFWjVjo7cIkRUMIO9IR/U4nkwUJ1WbGXW9mG+VTChgnicxtwpgjx5nfTlPhSiIJ41hXQzoqGoKbx2LMC2b9C0H1AoaUCI8ltG08GacPv2Mx5SgHprekggyCNIYX7juY2HsEewMSNsOVmeHtIxcwkEYQaL+aYXbTuZws/knV5Q/5a0wlEiKYZD217CkhPjIM75Mz6NBje7J5V5K+1x6xzfLL45fEhYfw4NYplg0dyd4kbylF43KasSrAhZEJql26TZbwbFcTKvd2JDbVPYUbz2T7gl5YGZanSB5hQZM9o0aUKggIAoLAz0vguxAwYp5yYdk4Ji87hg9m9J46jTH9WmJQ5GdflXy7cSUEjG/HUjzp+yDw8wsY0XeZ36oVC5xCif4U8xw54b/kthnJb85N/f3PcLIrgNvkRrRa5E6Cc0TOolXpfeA62+o8YmaLdixwDiPFAbZys7LCz4XR8vgZsTza2YumfQ/xOPGwtwDGA7Zzcm0nKiT6ssQRenEBg4bM5dyTVPUqVYcRa3ezpKOW3PJD8uIQ1vpdOJvMYiOx9mp22PvM5KGNMcOdUwYald2TW8uW3dc28OfIilh7GVGv+BPc78VS3swE7aL/4O94nYCokjSYtIUds9qikTcar5m1qTHn7sftpABWm+9xaYCmcrMbz2vntYwdOZN9dyMoZtKSprpSfC9cxCe8MKZ95rFuySDMiymzk0hecMhany5pNwQ7ex9mPrTBeLgzH7Uktxa2u6+x+c+RVLD2wqhecZ643yO2vBkm2kX5x9+R6wFRlGwwiS07ZtFWQ0Yu6y+VCxjhTgyq2oDNzyGX+ToCbwwlMXaqsrkysWtzpzoMOS8Ts5IJGPK/v+ZAHTW6uiRZIvwqAoa8+RHKNMYJ3k1kXsBIGF0v99ahTA+XFJZfsr9pTfDg3mKzT7sxxfqxsKYZi0Ji+ft9CtsxZvr4MKuqasZx1s8UUYIgIAgIAoLA90YguwWM6Ac7GdS2P3sDJZSzWcuxzYOpUTRVNsDvDdp3WB8hYKTVKVKiH19l34HL/BUQzFtpIUqWVkOtlBqly1TEvHkTDIqIsfYdDmd5lX5+AeM7JR/70gfXW76ExhVCy7QeNSv+kbaJvjSS4FtXuOETwvv//kS9kgmWlkaU/KYpQON46nCCh7rtaVQ+D/HvA3F38cT/yTtyqethal4TA/X8X2GiF8fb+zdwvB1A6N9QuIwuNRvURbfot1fP4546cOKhLu0blSdP/HsC3V3w9H/Cu1zq6JmaU9NAnfwqPKxWrYAhJWx3Qyr0uia3XvlUnA/Jm4sMMWvBlpDUAsZbjlqVwvZakrvCLyVgRLowRKcOSZ5YXy9gvD/bFg2bpzTV9+OYVzILqWJdufhwH81SJTZK/sqKdB1OVesg7Op5suBYoqoCmLPnpRvdS32nLzhRLUFAEBAEBIEfnkD2CRhS3t9ajE2zKTh+yIHeqIs4LmtKKbGfzNSYym4BIzr4IpvXHcbZy5eAF1JKaBtgZNqALgO7UT2HByfcC9OitS4qMIxW8ovgzpKOtJ7oQGRlc2obaFA4RzTh79/z7u1rwl7EUmONKyc6q2eKt/hR1hMQAkbWMxYl/MIEVCtgyFyBytNKmf4lf4vDPD5rm06cBSkvj1qjbevP6AQXEnk/CQHjmwsY59qhYRvN6q1FGNPtSDLXp3w03BWIQ8904otI33Da1oARpfawKbYnLbYnS6OToy6H3jjTqdgvPLlE0wUBQUAQEASylEB2CRhRXgtoZD6VW3FQuM0uvI72TGahnKVN/ikfnm0ChvQdNxd2o/O0i7yu2ACbxmbolPudqJAH3LY/zvWXBvToGstBh/o4PdhAbRUpGOFOgzBsdBKzzY7s6aNPQRUebP6UAywbGiUEjGyALor8dQioVMCQhrHTogx9bifwLYPdHke2d9dWxAFJfYU70NVgNJUu/KWIgSEEDMgKCwy5gPEPux7O5kYtC1aFJOsIw4Xcvz0JvTQ8QeKfbKGByRoaOV+n/hp9LLcJAePXeXOIlgoCgoAgkP0EskXA+HCTMaZ1WRkEFGzGTt+z9NL49ha72U9XdTXIHgEjnmf7O1C121VMFthzZHwdSiTvxvjXOC+0ofmMG0SX6sf1R1uppxIBIwKnPpVoHriQIOc+lBHiheoG4jcsSQgY3xCmeJQgkJqASgUM3nDYSp3OsowxiVcedG1nsnThKJprpXYDiic8JBRJKQ2KJW6g07HAGFUC/yMrWbbjAn89/5fCWoZY2o1nYmcD/kjj5S+NDMRhxxYOX/PlcchzXsf+Tqmy5alQpRYd+vejpV6hFC5T8WEOrN14jdcpAsjkQbPDGAZU+42A08uZt+4MXv/Lh07rMSyd1h6tRFUmjpcu+9m44ziOd4N5l6MUVYzNsGjeg/7WBhRK6+MkjSTg7AZW7TiLe1AEBSubYdV+OGPaRTK5yjd2IVEKGLufn0V3uzm6E7yS9U9Zhrv4s6ZW6q92DD6zqlHv6kjuOnUlZHClLxAwMsYj7ukZVm91I2VykzxU6DCG/iZS7h1dy+o9Dng9ecd/hTWpbj2MaSNaoAgfE8uzq5tZsu4YLoHv+K20LjVaD2Xq0PqUTm+dKXnH3RPb2H7EgduBoXygEGUqV6dxx970tzElIRSO7OlfPh5akevSara6vSOtXC25y7Rg+ODa5PbcwsqTT5EnR5JdeSrSeXw/jFSyaBLvR0FAEBAEfiwCqhcwYvFbZIHBZC9kkbjKj3bDb4U5shDu4so8gWwRMGLvM9+kKkt1DuF/zJbSabn/SF9yzKYKHV07qlDAeM+ZVhr0zHeI4GMtKJx5rOKX2UhACBjZCF8U/fMTUK2AEYffQlP0p/imAbYYNftMYfa0QTTV/FRK0DQEjAWXGOk7kH4HZPlkUl6V+p3mxqY2qCV+mCS8cZpOy9YL8Yg3ZeCiiXQyVyfmwVmWj13MVXn029zodNvIyc190VVWRRruzbG185gy4xiyQ5eEy3TjPVa8GECzOW7JArfmxHTxPVwm6JE3LoQTo9tgt8Gb2Jx6DN6xnh5qAewcO5Qt9yWoW2/k0t5B6Cdf/cQFc3BgU7rueihfIMmvHAX4PYeEit1HUPH8Ek4npB/6BkE83ycKGA60idlHi0rduZQsCm3hDqcIPNKWEsmFlojrDNDtwJs1fhxvn5+b/TMoYHwBD8kbV7bNm8XcNZcJTc58jTPDb/ek176P+7uUzV7c97Xg2SJrWs5y5u9U46FQw1W4nBuJfiqTn9inxxlv05u1dyLIod2LlUv7yf1eN44ezb4gKGA6hJ3HVtCxgkJJ+/LxcJczDbxYNnQgK2/HpKhV2Q6zmDe4GzZWFcnxxIED+/aydPZ+AqVatJ+1nGWT2qEpYqH+/C9j0UJBQBD4YgIqFzBk3z7t+mx9KauqNrN8vBmb341zlz14EBpLUW0TqtewwFSnGN80FNwXk/mxfpAtAsb7s7Qpa83bTaG4fCJg1+ujzdGZYsQV70WYfmp5Gh/Oo1tXuebhz+Mnz/jff8WooGNI/XbW1CrzuY+4hIgQPwJe/iPLJYnLmBZMz7OEc4tqpgqknouC5XSpUvozcf+k0TzzsOeswy38nr1DWrgsWtrGWLVtgem3DVL4Yw00FdZWCBgqhC2K+vUIqFbAkGWLPUxH/c4kz5abkvrnhIyPBYychf+khEEvZo5rS4Ww3QwdskeeGldxVWCs+32W1VB8deKfbKOZXn+uyjboWpPwuLcQM/mfpLw81JqKXS4kZgPSnXaHO3NNk3083nCsaTk6XkpKGFquRT1irvpRoPBbnrxKyoySt+kJwuwb8GCiObWXPJCXXaL3VYJ2NECW8PT9BVu0Wh6Vx5vQHu/KnSUW8v+HSNyn1sR8gV9iCyoOPsv1la0oHePN1r7NGHRcvnJSXt8giGcyAcO6aDiXe2nTZPebpCJy12FToBMDKySYLkh5dbQdemNKc9JvM/X+iMQ5QwLGB1y/mMcbjjQqQ6erScFFC+tX5M8izZg00Rbtd8cZ128NdxP//Ce1OugTEqDBkOn9scjpzJw+s3GKSGhOAVocesTZTmqJQX8lL07Sp3p79shVklL0dQxgm1Uh+Q/eX+xKpRYHFFmdyvTk5J3ttEtUw750PFiTz3MqxmYLeJhI9zfqbn+MU59kcUaibjFKtxanbd3wXVZTnOz9eq9l0WJBQBDIIAFVCxgR1/tRuf525A6T+WvQo7WU88e9icn9L1HJhP8yzeeyf/dkLEuIqJ4Z6cpsETAinRlQ2QrnId54TzeQZ01M85JG8z7iN4oUSkeSirnPhr49WXDMk9C43JTUrop2eTX+kLwj5MEd7r8oQaOZBzk0w5Ji6bmDRLkysmpt1nx8LvNRlXKYLMTXLW3XXtla9oP3dsb2m8D2Ox8oJBM7KpejQNQzAh/48/xDSWoNWsK2ZT3QFWZDGRmamb5HCBiZRid+KAh8noCqBQyQWUDMoFWLBaQ6iE5V2bK0WbyfrWPqUTKFyf/HAkaBRhv569wgtOU5e5+xvW4F+rklpfTUW+SP18Qq8tOQV/vrot7tpjJlaD4a7X6EfY8ycneR2HuzMDScTWBCTSqMx+P+EqXAIfvPDzh0rkCzwzLZQXnlMmWexzUmafzF9MaNWPiXbCedmzprfLnQ4Dh1DKbgI781Nw0PPedKp5Lyf8UFLMW0ygTktii/N2Xfo/N0Vc9F3KPV1KsyCvcEP4MSvbgSuJOGShtC6aujtK1ky7nIhAp8awEDoj2nYGS2kEfJekRnhjd3ZxsqYpXEB7G2tgkbmt3ES/5/GRMwYu8vpMYX8oBwLtpo0OJ4ki1FbrM5uDpNx0zuVvGWEy3L0eFCspWj1mAuuq2lWUlZr0biPKAylorjMvlVxO4ywfsbIZcopC853lEXmxPKPs3fkpPPztGuqPLm14dpWLYzjkqBpEin0wQcaKO0Rvmy8XB1uDZ5JCHsbKJDH8ckK4ycNdby0GVYYjrhWN85GFc/Tq+/PJioK87wPv8WE3cIAoLAr0pAtQJGLL5zjKg6M0CBu0QTpm1YzhhrA4rkiic8yJUjC4cybLuvPNPab6ZzuH19OiZio/jZ4ZktAgaRuIzQp852TZa6nmecUSY7Ku4xx5bu4mkFK1q2qEuVIskWrdIP3N8/mja9T6K3/S4ne2qQbrQUqYT4eAlSwjlnXZG+eQ8QeKipYq2SeOUkV57f0s4KiZR31ybToMlS/mc1nqVLJ2NrWDjpXkk4PocXMn7Cctw0p2N/djq1CosAG58dnJm8QQgYmQQnfiYIZISA6gUM+a6RCK+N9O80isMPUwSVSFXlnFSd7IzzvNokvWM/l4XkA5ftKtDkYJLIUG6kG/6rFD6q78+1R6P1SRIO5I2XB+A+RlsubsQFLKFalYncT6hF4U7YPzlE08Svx8cb1nxNDvP0oi0lc4Ik/D72J5wIK26FbStNAsbrUnNFQkTMEvR2DGKHlcLOgld7sVDrwS35P/LT6mQIZ9sVxGemIUZzEiUUfm95kufn2pGwn87KIJ67nztgLSsoPoh1dXQYnqiiAGr9cHqwlfqFZALHZIytrjPqrjNDtGSf4owIGNHcHvulPGQpTD4WMCrP8MYnQUwhkpuDdai7KSxx7BTv6cjjXVZKi5Y4/BeaoDclyaIld4OjvLxqI2ca57+Y6nqTlCIToDGO235LqZ5gJhrlyjCd2qxP8GHJYcrKQFdGVZKNmC8ZD/qJsU4+XBuArtVWXiTWWI859/5iuoFMgYvBe4YRtS+N5N7NIWiKuHAZeY2JewQBQeAXJaBaAUOWSa0crU7KThD+oN2JII5bl0i05pN3gSSMw7b6dJaL4rmpuzkQxwEV0t+0/qL9lrrZ2SNgyNxB3VnaqTWTLuWkVo8B2LWwpE6tmhiUK5iOSJCZDovgen9tGnvP5pHbAMp/1ignIQbGYYKPNc9wDAzpm7P00G+DQ91d3D7YE810zj/igvdgV7MPf9k54bWqbiqBJDPtE79Ji4AQMMS4EASykED2CBjKBsWF4bRuIqNn7sM70aLgo88aw2/eZ01i7qrPCRgROPbUpOGet4kPKjvCjQerlUG2Yh9zaPJwVlx9xZ81+rF0xQBMlFE+ozxnYGI2N8m8PwMCRrlRt/BfmYaZf3wgy6vpMO5eQjWKY7NuO30rKr8oUW5M6TgHL6XXiebEO/jNL84u8woMvpPEIEXdZf+dhVlIEgUMpLw6Zk3ljmcShR4oQMtDjzjTKR9Xe+rS6f0a/E91VKbAzYCAkRkei0zJ91kBIwq34TrUWpcUJSO1gBG4zBSd8UlxV36zOspLRxuKEU/wOnO0hnsmAa8yF9+709BPsCWNucu0qibMTzRHyUXt7U+52adMmgJGuuMh+bCOe8AyCz3G/5XkcqQxxh2/5TXIH32HiYaN8Jh+n8s9FZZB4hIEBAFBQBBIm4BqBYw3HKqnRpcbMgtPA5YGeDFO+2OVOcZ7BobGyrWE6Toeuw9FU7zMPzmEs0vAkFdKGkWQ/SZWbDuFo4s7D17/S84iFTGtUZM6zbsysE8zdEzpevkAACAASURBVNKKBp/hSSk7SDHGeE9XvO5OTTOrW8pHZUbAiCNwhTkGS4w467edpkU/ZVkh5f2V/ui18maijyujtIWlZ4a78gtuFALGF8AStwoCX0ogWwUMZWWlEQGc37CQeUt2c1sebCDlVbDNUR6dtFFulr9SwEj17LjX3tgfOcDBw0c5czM4Mf6F/LYMCBgVxntwf4lZqiBLMqHhOv0q1Wd7ssyi/FkStfxpfVRyUbrjAa4vyMl47bpsTjqaR2fOvZS+mSoRMIAIZwZVsWRzkmEDOc1W4XesGCOMJlLupF9inIgMWWBkhseaevyRpQJGGsKL4QoeeY6mYsKaNM6fRSZ6TE4y4EBm0ROyyjxNASPd8ZBi3EkI29+CSt0uJQV+Ldmbq4E7qOk/mqqtgljidwobmVmPuAQBQUAQEATSJaBaAeMdxxurYXNF5iBiyoYn7gzWSEOZiHJluE5t5Lp6oY5cfHqEZin9AESPpiKQrQJGqu9zVKgvt1xccb15mZN7T+IlsWDyiZPMbVTqk4cK0ohHuFx14/6jxzx5/p74/IUpVroixha1KGHfmtr7s1DAkIayo3YlZppd5p7sMORzIyzag/GGDXGb8gC3QRXEYcnneGXi70LAyAQ08RNBIKMEVCpgRLgyc+QlmqycRe00PubSqEDOLh3LsNnneJ68AcW6cyV4Dw3l3hffQsCQEuF3ihUzZ7LsmC+ReQzosXARY2p50tliJoqQm18pYHywp1OF5hxJ9GTJRb2DL7jeuUT6XfPBHluN5hz9kHRL1WUB/DVWO8n8VFUCBrHcm2OC4Uz/ZPUth22vPzjrao2L9zxMEjN5ZMACIzM85CV/zoXkaywwPnY3wnQTT90HJpl4xj9mtVlFRnknYSjR25HXO6y+QsCQRwela6UWHEgU7P7E+qQPoy/Vw/b9JvwONqdIRiexuE8QEAQEgV+UgGoFjAgce2nRcLcsDZg+ix/8xQSdNE6vpaFsMy9Lfw8gV30Ov3LCVuYRKa50CXw/AkaqKkb5sa2nFf2v1uaw31Fs08i1Kv3gzZ5ZE5m3wYGguAKoaWlQRr0E+aJfEvI0hGdvlTG6qszjflZZYMR4M72qMfOSBy/LwHjTnOCB7+I0DuEy8Ftxy6cJCAFDjBBBIAsJqFTAeHsUqzKDKXsuiL2N0juOkAX5nIxlg6Ukbp3zNuVEmL0iPsPXChiS1zjOscVmznXeyx6Xz5KVdy4wSj8/sX7zMdaf9m0EjCgXhurUYUOy/J9V5vpyd5p++pGuI53pX9mSbcmSjFSadpd7c40UwTNll8oEDJA83UbDyv25npQABMhJjTWBuAyvmMynNwMCRmZ4ZLmAEY3HBH1qLH2SNMOMVxPkMSIxoCZxfiww1mdqMh2n0jQvHs41/joBgyhujdLFYvWzxLLzmg+m6bNzlNx/n62WylgpWTj3xaMFAUFAEPjRCahWwJAQsqUWGgNvA6UZeCOQTXXk0aRTXW85YlWKTtckUNCac89O0FIZiPtH551V9f9uBQyZh0nYPppW6kPM+mBu9Ja5jya7on1Y3LgGk7wMGLB4HmN6NEanUCqrHEk4t2bUoN6JntzNKgEjPohVprosq76T/b0zGnMlJ/nLVMWoQsGUcVyyqpN/secKAeMX63DRXNUSULmAUcoW/16OBGyz+kTgoLecaqOB9dkoBQy1ATg/3ExdZdaJo1alsJUtDJRX1eUP+WtMJeWG+lMxMOIIXN8M42FOiab7Faf8he98E7lA8E0FDGkYu+qVp7dLUj3zNj7IU/vOSleYNPpZEsz6mloMSxaSQX3QDQI21iFxiaRCAQPpW852qUSbJDMSKNCCg4/O0lktuXtDBgSMzPDIcgED3p1tT4U2SUFd+SgGhieT9c1Y9DihvwpjeyGYw81lq9GPg3hmzIVE8azY+wswM5iqyESTcGmM4Zbfcmp+1v5Tte8JUZogIAgIAt8jAdUKGBDrMxNDozkEkoMam5/gOqB8Gub3L9ljUZqesijdOnO45z0deYxmcaVLQPUCRjSeczqzuPgS9g6pkv7BkqzGMXeZamDGwQ63eLzYLFkbpLw40ILKfd4zxeUqk0zTEwJUEQMjguv9tGnmNxM/50EiAPh3MNeEgPEddIKows9LIDsEjGs5a7PWz5Fh8kwOaV1RuA7TobYy9UOhDmd5fKyVMhPHV7iQxHgx1aAaC4KSyqy56wWuPdXk6vM3FTCII3BVLaqM9iQxVGPu2qzzv8bQxAALinpEem9nxZ0ajO1bmaCZRimykOSqs4uQ6z1RT9ALIq7Rt5IVO14ntOEbpFE925byNhHsCHOkYyoz16hbo9GzWEViLpVelwnc2ShVVOy0BIzaHHh1ky6JHjOZ4VGVAlnqQgLSt+foqt2aQwmuHOVGcct/JTUTsqlFKGOZJPAu0RP7gF00lft3fJ2AgeQpW60qM+BGkomLtjLDiljr/rzvXNEyQUAQ+HYEVC1gEPeApTV0meANeRvtI9ihK6VThyuSBWM2qM6SYNAcfxvfJdU/H5Pg2yH5IZ+kegHjLccalKZT9FoeuwwkrVAmCSClb05grdWR5wse4jlcKxnfSFyGVKGhz0Ke3OyOWrrko7kzuSq1TvXJOgsM2VrSdST6lmdp7+TFyjoi6Ep2TwQhYGR3D4jyf2oC2SJgSKBQyy3cOd6fSmnt1OICWVlLhzFySwQDZvzlzmyThCPp5FHAFV1jsOQBnuN15KlQZZvKK920aLw/KRpomaEuBKyrRYEPl7Gr0IRkGVYp3P4o/kdsUIt/zMFBTbDblUzdKGTDhSdHkR+2y6+P4zGoD75JwIbaSRYSyUaL9NUJOul24JjcV0Vx5a05nQsnp9GgtKy2sYReXkD33kfR33WD1Y2KIX28kYa6Q3COU/4gT13W+11hiDx7SRxBW1thNOAyStsUeSo363NPOdEy8xET3hyuT+nOb1n4wJPxqf15ZYs1c10meMnqU5FJd3xYaJraPOAD9p0q0Dy5pQYmrH3swbBkodczwyMnydPWKZjIXDjuzTVWutVE4TJUhzrJfHWKdb9C8J6GiWlUHyyphu7ExOS45Kp/mFdOtii0mlj8VzTEeKwLcuS/WbInxJHuyhWp5MlGzDWHoEgMk58G6725OKSScqx92Xj4+EUi5fWJDlTqcEqZ7cWYpQ/cGZeWT/VP/RYSjRMEBAFBIHMEVC5gIOHV6Z5UbbefNxgy/547UwwSnTzljYjzX4Sp3mR88zdiq+9F+ol82J/t3OwRMNTo6FQM292u7OmhlbYVhuQV54da0GpHCVb63kiVsSMWn5mGmB2yw9NnJlXTWs9K3uO+qjttxp3ndVbGwJARlrzgRHcTbJ0bsdt5O121PnEUEv+Sm3sP86LuQDpWSjl+P9tZ4oYMERACRoYwiZsEgcwRyC4BQ1bbMtbLObx5JLVLJPMXlITjsaItlhOc+YfitN7ozKFBuomnF5I3Vxhl1ph1CSYBslib7Q9z/7At6rLMEdE+LLQwYopPEo/cdTYR6DSQCjlC2NlEhz6OMSlglTAwo/grX96Ur0FeT2eSwlb8Sa2OzTFou5j1XTXI8d6VmRa1mR+Q7Of6M/G4NQuztNxgkfDi1AAsrHfwNEWJuSmlo0+JmCB8n/5Gs9XOHB9hoGxjDPeXN6X6OFn7FVce477MH21FPu8dzF33Fzn+C+dVsrgUufV7MGfKIHrbWlDq44xunxwYkvcerO5Qn7FO0ah33YnD+h4YFEp+nJSUMSPGdCUPXEeRMuOWlKjAg/Sr241DiVYhsiJzUHXSJRxmN0Ku1civL+cheXeDKTXrsSRZYKoCzffif6Yb5WRtlYSyu7EWvZwSFB+g2lLuu4xDT/5Nfo99d22a75MFXVNe2jPw9p6NYcI3O+4phwZY0WV3sIw2ddf7cWVIRfIQi9/S2lSd4ImUHGj3P47TBmvFOJMV/cXjIY2u+HCNflWs2P4Sclls5JHzICp8YR9mbuaLXwkCgoAg8OMTUL2AIXv5v+biiLq02BBILqOJXLo8nwYJ65goX9bZ1Ga4fUE67XNlT1cNpeD947POyhZkj4ChTpeHWhR+9Y6qg+cye2JP6qonbPqlRDw4w8ppE5l7/Dm1FrtyYYIRCcaZCSxiA9bS3HQsL7vv5PDCzlQtrFzPSj4Q6LSflTNnsP1pDQZZ3mfDjabs2tkNrRKVMDZQJ0VSOskHHnv58CxKlqI3ErdJHZibdx5HZ1dPUWaOXAUpb2RMhT/SzssrjfBgSbsmTL5RAuvpy1k4vDk6hRMWFfF8eHYft4sH2bJ6DSf9NRh9/RYr6gprjawY20LAyAqq4pmCgJKAygWM0rb4V2uK3j/3cPEJIy6PBnXaNcdCpyS/hT/lnvNpznmHU1C/A5NXrWFcI/XEj3/03VnUqTEbrxRBJRUNyW06lzsXLdliXo/1ifEKkrr5D9OJOFxbRLWX2+nRqB9HkisKv2nRZuoa1k4wxrWbAV1OJqYOoYz1Gk7vHIpB6AqsTMfjllL7UBRQUIO6Qw9wYVGtNCwx4gi9uIBBQ+Zy7onsw5TsKlWHEWt3s6RjKuVf+g63Ff3oMuEkTxP9T4ASDZi2cxb5JtRjmjytZwHUdatioKtNZcOWjJ5kS8WM+h5EujKhYQfW3n5JyiYVQN1iOMcuLcQiQZQJv0wv3Y68XO7HeTv1RH/fuMBN2DSfxPnHH0jVsqRG5i5JrUnncJlTXfl/Gech6++6NWbzVxr9ncd8KXcvWHKoVVPmuCYzcUkoudJwbtwaxJ2ujRntkCwXrPLveSt3YtvlfXTTUH7Y41/jvHYsI2fu425EMUxaNkVX6suFiz6EFzalz7x1LBlkTjHlmiHWb1kmx0PqV08MXlOqUm3hMxrufYxDtyS+4iUlCAgCgoAg8GkC2SJgyKokec2N1aMYPP0g9/OZ0qFLE3TzvuCO/Qmux1gyYe16prQoJ8SLDA5g1QsYEVwbUJ1xpXZzuJYD40bM49Sjf8lbtBwapfISGfqYsL+l5NWxZtLChYxvq0OBNDObx/Pi4gy69V2I44s/UK9UnqI5I3kV8pQ3McWxGDCX5fN6UGibGfpTlNHACzRmb6A93RJ9gyHacxpmZvOTgtenyy0nxvO8uTXVIP24HbFPOb94DOMXncD/H8hTvAKaReN59fg54fGyNWtF6tsOZtL0wTStIAJuZXCIfvFtQsD4YmTiB4JAxgmoVMCI8mTlbGdqTx1NjUIgCX+E6+XLuPgGE/YqglwlNdHR0UXP0Iwa+qXJl+bHIuNtS+9OafRT3C854RkSTcGyRlg2sUCzoLKw2DDcTp/F831h9GrVo9a3qoc0kuBbV7jhE8L7//5EvZIJlpZGlEwvDAgQ/94Pp4s38X/9L39UMKNRk+qUy/c3vpdu8D91Y0z1y5GOCP/1kLL6CZngkdVVkj8/7i33bzhyOyCUvylMGd2aNKirS9EstIqIvN6PKh3esdb/GNYlsmjQqwSeKEQQEAQEAdUSyDYBI6GZsS/xcnTkzqNX/JOnOBWMLWlYvXw6m13VsvmRSlO9gJGKjjSKEI9LXHILIDT8P4pW0EFX35jq1bRInVQkTa4xody+co2//IN4GVcQtYomWDWrh06CRUZ2dEbsS+5edeCmbwhvYvJQvEx5tPTNqVdd88ddO2YHx0yWKQSMTIITPxMEMkJApQJGRiok7hEEfmICkohnPHxTAC2tosqTOVkqVxNsw7fgs8VSGbfjJwYgmiYICAKCwDckkO0Cxjdsy6/8qGwXMH5l+KLtWUJACBhZglU8VBBQEBAChhgJgoBqCER5zaNx7em4/QOFLZdww348BrHXGFBtOKWOezDXWATSUk1PiFIEAUHgZyEgBIyfoyeFgPFz9KNoRRIBIWCI0SAIZCEBIWBkIVzxaEEgkUA0dyboU33pE8X/5LLkUNhZtDZY0fp6P1wvD0IrC91UREcIAoKAIPAzEhACxs/Rq0LA+Dn6UbRCCBhiDAgCKiEgBAyVYBaF/PIEJDzb3RydXpeV2WVyUFq7NP8LVmPmHRemJqZE+eVBCQCCgCAgCGSYgBAwMozqu75RCBjfdfeIymWCgLDAyAQ08RNBIKMEhICRUVLiPkHgKwnEh3Fh7mDGb7DH711eyhg3Y+iS1YxtWFpEqv9KtOLngoAg8GsSEALGz9HvQsD4OfpRtCKJgBAwxGgQBLKQgBAwshCueLQgIAgIAoKAICAIZBkBIWBkGVqVPlgIGCrFLQpTAQEhYKgAsiji1yUgBIxft+9FywUBQUAQEAQEgR+ZgBAwfuTeS6q7EDB+jn4UrUgiIAQMMRoEgSwkIASMLIQrHi0ICAKCgCAgCAgCWUZACBhZhlalDxYChkpxi8JUQEAIGCqALIr4dQnUrl0bV1dXDA0NyZ07968LQrRcEBAEBAFBQBAQBH4oAn///TcPHz5EtgEuUaLED1V3UdkkAj4+PvI1qK6ursAiCPwUBD58+MCjR48YOXIkq1atylSbcvz333//fckvJRIJBQoUoGPHjuzdu/dLfiruFQR+KALm5ua4u7vLP/65cuX6oeouKisICAKCgCAgCAgCvy6B6OhoXr16RbFixfjzzz9/XRA/eMufPXsmX4Oqq6v/4C0R1RcEFASioqJ4/fo1w4YNY+3atZnC8sUCRnx8vFwJ7Ny5MwcPHsxUoeJHgsCPQEC4kPwIvSTqKAgIAoKAICAICAKpCQgXkp9jTAgXkp+jH0UrkggIFxIxGgSBLCQgBIwshCseLQgIAoKAICAICAJZRkAIGFmGVqUPFgKGSnGLwlRAQAgYKoAsivh1CXxvAob0jQNTpwVgt3oEVfP9uv0C8by9f4UTR45x/OxdNJc7sdHqj18ZiGj7JwjEvfXj+unjnDh9hmuxg3E434fyX+MRJnmP15FN7HFwx/vhW3IVL49uzca0adeaenqF+d/R4cz8ZwIbe1Tgtx+uZ8Tc+n67TMI7z5Oc9HyHJL1K5vwT/VY21Fb7eORJX55ioM1s/vq9OWtOLKB2Wq/MuDfcu3qKE+ec8QkO5eXbGPIUKUXp8nrUatEem+amqOX9fgmJmqUkkJ0CRtwrd04duoDzbQ98Q0Fdrxo1GnWhdzt9CuX8VE/F8cLlIFv3nMHFP5SI34qjUbU+Nr370M64KF/z6v5Rx4cQMH7UnhP1To+AEDDE2BAEspDA9yVgxBO0rg46wx/R+UIg+5oXzcKWf8eP/nCL+d3smHUumHh5NQvTyf4Jh5oW+o4rLaqWLQSk77i5oB/9F57kQbSyBibrCPYYSoVMroLjnp5gkl1fVrqGk6dSA9o30KdI1CM83W5y+3EEvxUrze9vX/DHwBsEbKpDwWxpeCYLFXMrk+BU9TMpEYFOXLjuxe3zW1lzOlD5DpSVX44mw4dhY2GERbNGGBRJPcClhO1thGYPJ3I2OUDwxS6oJd9ESt7ivmMG46Zu4OYbKGFqTceWtdAr/RtvA72543yes55v4E9Tes9byYKBdVHLo6p2i3IySyB7BIwYHh0YRrte27n/78c1L914Gtt2zqRFmTTk3egAdg9px4AD/9JmziJGtDTgz/+5c3D+eBZfjcNi7F6OLmpNWj/NLKMf4Xc/k4AhjXrKnduPiClmSC3DEj+gyP8jjJjvv45CwPj++0jU8Acm8F0JGNGeTDEyY+EjyFN/G4FX+qKRyU3YD9wlyqpLCNvbBM0ejsQJAePH786sbkHEDYbq1mNDKPA1AkbUHWZY1GDuvf8o0+sE7lutkxbS0g94bR1Gl6H7CJBA3qYnCLO35seTGcXcyurh+E2eH+vLHMOqzAxUPK3MkBs8WP8JwUwaxr7GmnR3zEnjA8HYd1EjQb+QRvqytXdzBh17DrmNGLbvCItstCmQXOCQRnD/8AwGDFqF699QpMkS7A+PpUbhTx6lf5OmiodknoDqBQwJL072oXr7PYTrt6RjA31K5XhNwF/OXLj5mDhlU3KZzMT9xixMCyRrmySM4z1MsTnwHstNflwZqJW0uY31Z3UTE0Y5x6I94ipuKxtQ9Bcaej+TgBHrNx9j/Wk8bnKCFw4Z/0ZGea9nzGx7QuOS5Z343ZiJ2+ZR95ucX8Xz7PRMJu7w4W/Jf+QoYMrk7bOp9UOdQmT+XaHqXwoBQ9XERXm/FIHvScAIv9IL7ca7eSPvAR1meN9ltuGv60cSca0PFa128kYIGL/UnMxUY+Mfs9qsIqO8v07AeHOyLVrtzxCZqzY7njrTu0zqFbSU987jMbdcQaDxGh57DEfzx/MhQcytTI0yFf/oNQfqqtH1pmIxb7YlBPf+5RJFidSVkYbto7FmdxxzNGb/E3vsEswv4oLZ1bEavc+EAxoMvvwX6xoVTec5UsJvTqFuvcX4/gd5as7D9cpUTMUCX8V9n/HiVC5gvL9CX/3W3OlxgSvzrSiReMgSR9jlBXTtMJtrEbL656PR3iDsu6krXUKkvLvYE50W+/hfgVYcCz5NhxIp369RriOoUnstz9Fg2HVv1tb7JrvWjMPMxjtVJ2DE8cxhB3tvvSRJJ8jBb4UNaN/PGr2CSX0S/+ome3c5EvKPlARJIUeuP6jcog92pkXSpZVZASMm8ADzll/meayiNMn/3DhkX4ydYa50K/ktOkfC6+urmb/nHm9f3ODQlTIceHEd22Lf4tniGakJCAFDjAlBIAsJfDcChiSM/S116O6ak/8i/pa3uGTvKwTsaEjhLGz/9/zoiOv9qFR/O6+FgPE9d9P3Ubf4YNZW12LE3a8RMKJwGapDHZkZx+8tOPn8PO3SNK+IwnNmdSx2NeWG/0pq5v8+EHxJLcTc+hJa2XXvO443UsPmqsJG32LvK1zTXcVLebGvCRW6XyVHo/0EO9hRWr4PicVveQNMxrnKT8ZL9ryA347mFPvkyXYUtycYUnPpY3m5lUc747Gs7mdiGmQXI1GuagUMKS8PtaHGhiZcvjwCnY9ipUh4ebQjVWxP8gH4veUpQs+1Rb7VlYSys6Emfa7/CyZK8Te1hWmkC0N06rAxDPI13kvQxW6o/yJWqKoTMMK5Ma0zA9c74B9RBj2D4uQmB78VrcH4nevppJGkyEd5Lab74MM8jpHCfzGE+QTwtkx17GbuZW9/nXQnX1zQFmxaLuJ5va04bWlIZmWoKLfh6NT3ZNGzbyVgJFU58sYAtJsEsOq5EDCy6i0qBIysIiueKwgA34uAERewHIuqC6mybxO5hnZk7/9kBxiN2P3Inh5lfpEveKoRKTZZYopmmMA3ETA+cKWrJo0PvAcK0XbfPY51LZem/67k2Q4a1znHGO8TtPoBFUYxtzI8srLxxi8QMKQv2NekAt2v5qDhvmAudS0tt7CQvjmDnU5bDsuGNBqMdfdjWY3PK27xjzdQT2cobrIgRLlrsyHgGoN/RFOjbOw9VRWtWgHjHadtm3Bp6FXWW6azLX1/HpsKrTguO4cx20KIe3/KyQbju9O0Ld+OM1FQoM0Znp1urRA2UlxvONKwDJ0c/4Xclux96kg3hRL301+qEzBkKOPwW2CMyd6ueHlPRS8jsW6iXBmm25yHq4JxaK8ax0khYPzYw14IGD92/4naf+cEvg8BIwr3sfrUOm6Dm98ccs01xGxRkJycwTxf7kzVJyNB4aURwdy+cQuf4CgKVayKcTUjNH//m+i8JSmcB6SRzwh4Ek58MvdCWRk586tTuWIxFN+wON49fkholFTRcznyUEyzMuqJztISwgOuYX9fjVbt9SlIPO/uOXDqqj9RRXWxaNQQM/XPuL3EvuWR1y3c7jzgXb6yaBvVwap6GVL/Kq1NljQikGvnHPEO/ZdiOtWxbFADjRSO3EkDThrzjFsX7lK8WWu088fy7MZxTt1+j3ojO9oZFUkZ6VwaRYjHVa55PiIsIgeFy1bBvGEDjD8Vjl8STsA1e+6rtaK9fkGIf8c9h1Nc9Y+iqK4FjRqa8UkUGS0z7h1BD0OJVnaJrE+Ka1WmdH7Zwi6WN48e8fKfhD9Cjrwl0KqkhvzPyS9pBMG3b3DLJ5ioQhWpalwNI83f+Ts6LyVlAyTTl2xMuHLD05+gsFiKVDbGrIYpuqXzp2Om/rVjSMKHQGcuXrvL85giVDazpKEZ7Kz5tRYYikWd/lR/BYkCVixyPMH4GoU/bofkNde2nqNItz4YyczrpZE8C3hC+MeTC/XKFSmmxBv37jEPQ6NQ9FYO8hTTREc9wUn8a7nIhoOYW4rOkxIV4sHVa548CosgR+GyVDFvSANjtVTv0jjeBT0kNGlykae4FpWVYzf2zSMevfxH2V+yLstLCa1KqKWeXFkytzIuYEhf7KeJZjeu/teQvU8uKTd9EkK21kNrgKsio0n50dzyX5Exi6H4IFaZVWK0zCUL0J5+F+85Rh+9ozP9yhA//GYEVCtgxPP+aSg5y2pQKL1zleg7TDSozpJgyNf8BKEXFDEQ4oNWYlppDD4yebjjRZ4eaZbGyXwkLkN0qCMzwaA4Pa4+ZneDXyP7mGoFDHhzyIryIzQ4H7SLDCF+e5wmmqPRcfBnrUXywCbfbCh/9CAhYGQdW1U8WQgYqqAsyvhlCXwXAsa783SpbE3glHu4jdUhZ9BaamuP4LZsl1N6ANcCNmP5yW94HCEnJtJlxCkKdBxJd4sSRN4/y5rFhwnEkPleHkzSzUN8qAMrJ49n6t57KIySc6PXeRz9OtjRr70Bf8g3vJH4H9vImhWz2eQWhVrL2ezaMonakY7s332QI8dO4Rj4N5htJeR6Y+5M6YDdak9iEkZQHhNGHj3HsjbqH59cSz9w78AMhkw8yP+0LalXTZ1/vE6xzymEQia9WLp3Hf30kz6MKQSMi37MejOdjv234xubNFxzavdi14VNdK+olHikkQRdP8yuHbvZe+QGT+Nqsf/FcYosbkLbVcp2F2jF0censSmpEACenJnPsFFLuZ63Hu2b1UQjx2McD+3H5cXv6NnOZN3qSM4cnAAAIABJREFUsVglpCyURhJ4aT+7Dx7h2ClHFChCuN74DlM62LHaM5EEeUxGcvTcMtqopw6S8IVlRgVybtdW1s1bhsNLWdvV6O/8kC11C4L0PZ4HtnDY/jib93sgdz4qOwK3B6sxT7bGiAs5wcQuIzhVoCMju1tQIvI+Z9cs5nAgGM73wmOSrlLA+rJXQeyT40zpO5Ydj7Sw7tGOOuVj8Ny3hA3O0VQbdpAzK9sqg2BKiQy89NVjKP7VNZYP7suMC/9Rs20L6lSEh1fP4PlnE0wfbEcWo/BrgnjGBaykrv4YbifksMylS58tB1je05jCnzKEig/FYeVkxk/dyz1lVP7cep0Z168Ddv3aY6CYXET6H2PjmhXM3uRGlFpLZu/axBhN36/mgphbiQM39skZ5g8bxdLreanXvhk1NXLw2PEQ+11e8LueLTPXrWaslZry/RRF4LldbF03j2WKyYVaf2cebqlLQaS89zzAlsP2HN+8Hw/F5GKE2wNWJ5tcWTW3IKMChpQXB5qi2fUK/zXYS/DlbqjLzS9ec7h5eTpfUrwwf29xgufnMxpQLwq3kVWotUY2oYBqawhyH47WDxjv5cveaD/e3aoVMDLAJ8KJXloN2P2/36i96SHXBipSTcf5L8RYbwoyefg3q4OEOnbm47AGMfjMNMRozkO5wFt7/0tu2n2T4AcZqHj23qJqASNS5qLbNIBlT2/QrVRC26PxmtcGu91haAw8wqlxBomiZVzAEqoZH2KQnwfDND/+GMa9C8Iv6G2yuBqQ889KGFcpmuksJF8lYEg+EHj9NKeueBL0OpYCpbUwbNiRjvU05cGLhQtJ1o93IWBkPWNRwi9MIPsFDAkhOxtTZXhutgReoJvM4VP6iqPtKmF7NlJ2DEzzAw8526V0urnR4wLW0sR4BE+H3cJ3aU0U+1Yp768OpmpTJ3p7+jDXSGnfIHnG3pZV6OEgyzlZgfEe91liltqkOAbvGYaYbK2Hg98WGheR8urWORy9rrJk5DruyjZolfsyRMMVr7Kd6dOmBiXfOrJq/FKcZHHiitpx4eF+UmSBjQ/hSL96dD5cnDHHTrOgZRnFhjnGh1lGRsyWRdov0YnjPvtpr6b4OCYJGAWo06cuz67+S8tB3Wlhrsb7q8sZPe8yMk+b/E338/C8Heq54nlxcTELT93Fec8xvOVagimzZpTk7B11DP+xZ6dTKOSoyaZgFwZq/MuDjTbUHnKefJ134bS9J9pKFNIPHixtV59J16KhrB0Hbu6ki0YeiH/FrXOOeF1dwsh1d+VCUOW+Q9Bw9aJs5z60qVGSt46rGL/UCQWKCzzc3zxZpoqYLy9T2Z8v9lhStudNpMkFjIS5K3nGVovyDPBIQ8CIC2BtE2NGPB3GLd+l1FQKG9L3VxlctSlOvT3xmfvlp6vSNxcYUL0l259qMsHDl8UJ4+jDNQbqWbElrADN9wVytqssiFv8V48hyauLjKrfknUvG7Pc8RijTP5QWEZI3nBlXB0ar1Kma/iaLCREc39tB+qOsEduda+8itcbzeoNs+msrywzzXemhGd7W1KlhwPy2TXeg/tLzPhodnnPwNBkK/Uc/NjS+A/eiLn1jeYWxDzYiE3tIZzP15ldTtvpmTSh8VjajvqTrhFNWewO3GRnF41E0U76Yg+WZXtyU5pcwEicXDzbakF5xeRKKWBk0dxSlJxBAUP6ggNNNel65T+s9gRzpbu6Yl5EOtO/kiXbXimeVnmGNz6zDTNoRSHl5Z46lO7ppvhxwXacfXbyh3SX+tmXN9+bgBHrMxNDozkE5m/OwaBzdFYGk5W+3I9VuW44y9ySyo3ilix+0EcH+XE8WGSC7mQ/ebeZrAvGY2iFdNc+P1PfqlrAiHuwmGqGO7Dx9GFWVeUBUOw9ZhmasCQ8F3Gl5nP/zjh0lNaDMsFDu90bNj8+TeuPfH/ecqpdRaxPyyKfJLss9vLKtVsaQlXGei5zAoaUD3e3MLLnWHb7RJO/jAEmVYoT88SHu0HvyGsyiG2HltPq1Sh0RAyMjHVEJu8SAkYmwYmfCQIZIZDtAkbsfRaYGbPK5BwBe5om+oRGXB+ATv2tvJB/xZfgf2s8VdK08o/Df5EJepP9sdgVys2eCt9n+SUJYXuzdjyYf5OlyfyeI11GoFtHFukbyg53wX9NLVIEmY/xZrqhGYc63ubefJOkBa80lG01y9L/jnw5TO+951jXTVu5QZOlZmxOxR6XiaEIdpeD2d8owUc2Fr9llhiP96bOFj8u9ddMpsgrxBLjubITl8J0sn/CoaaK3yUJGJDXdBwnziykRYI1g/QVx6wr0fFMJORrxrHnF+mQGEk6kpuDdai7SWaGClp9TnJzSztK5/jA/bPHuFukMR3qlUd6dza1qs3C+492HHt4nA5yi4ykS/JsL610e2AfBXnrrcX38jAqKftAGrqNmmX7o0DRm73n1tEtYbMkCWNv84r0uBwDRey4HLyfBBTRX1Fm+AUbNFoe5++0BAzec7plGdpd+OcjC4w4/0WY6E3G32IXoTd7KoP7yQcIIdub0e7BfG4urfHRRvtz8+ft8Sao21wmjvKMcfdneeIYe8vRhqWxdfyX31udJvRsmyRf58yOIckLjnUxoOPROFrsD+CMXUJke2Utw6/QS7sxu2UpfL5KwJA9Lxr/7f1o1f8gj1O4W5Wm0aS1rJ9mjXY6bktEujBCtw5rFZMLF/81qVK0xeA93RCzQx25fW8+Jgl+U5nlIgvSKOaWYhBE32V2rWrM8v6DdscecrxDyZSuPzLxtpUuPRQTmrW+lxmWMKHDL2Cj0VLut59kgZE0A96fbkmZdhf4J5WAkVVzS1FyxgQM6csDNKvQlcv/WbEn+Ard5eYXwNujNFCzxUm2YZQZUawL5vYXbAbDz1lTrvUpZDI61JRnAuj1i8Qj+Ny773v6+/clYEThPloP81XPMZn7FzenGSV9V+IesNhMl0n3ZPQ0GHvrPss+UjBSuvGZ736BWw+17wl3ltVF1QKG7P3QsNwgSp1+zIHGijVX/KOVVDfcRsulumwcE8bihzfoV15xoPT6oCVaU2vg5LuU6mmG0ZESHxevdLeLxn20AY28FvFMpQKGlAj3OTSsN5sHxsPZvHshnaoUSPwOxL9yZtWQnkxxrMKiVWosHfSY1SKIZ5aNaSFgZBla8WBBIPuDeEa6DKNK3Yt0vX0v6QRb1jGxPswyNmL2A9k/yjDs5gPW1k4rl100HhP0qbH0CTn0xuDgtITGJRPM+ySEHZ/GIa3pjDFJ9sWJD2Jd3SoMvxUPBVtz6OEpOiWk3JPtAzwnUbXWBfrfvSN3PUm63nLYsiSdnaVQaRp3780lwbBDXuV7szE0nIXsHLz69lBu9VGcBErfnMJW25rjEmtOBZ+gbaqUVZLXjiwYOgfnP9oxb/kIahZRLMA/HWhQQvC66mgN9wL0WODnxeTEusZyb5YhhnKzDj0W+XsxMbX6I33DqY6VsT7xgXxNjxFi34ESH02ISG4OqULdjaEKt43rgWypp/TleXsYy5KdUaC4y70UFgyx3JttiOEsOQm2h96ij2xT8ZVlhl+0QaNF+gLGmVZlaHv+YwEj2mMC+jWW8iSHHmMcnFjSuGTiiZYk7DjTDmkxfYzJFwsY0d7zaVJ3Gm7Fe3DUZQftSyeMu/ecbVOWNmejofo2nt/qS1I20syNoZi70zEymUfgH9acfnKCNqljiMUHsdqs0lenUU0+BKKDTrFw6DDmOcj6P9mlZcf2c1vpo5vWKi6eoHV1qTL8FvEUpPWhh5zqpJa0kY72ZFLVWlzof5c7Kdx2MsdFzC3l3ELKm1MdqWx9gg/5mnIsxJ4OH09oIm8OoUrdjchndP/rBG6ph3xGh1/ERqNF+gLGmVaUaXv+IwEjq+aWYrRlRMCQ8vJgMzTtLiOx2s2TKz0U7iOy680h6ql14YYyPI75npe4dU+0Ff/s5/+DfScqND8itySDqiwL+Iux2sKH5LPgVHzD9yRgSMIO01G/M6c1ZnDbZTamKSwsZBZqrdDtYU+UzIHVbAbXLs+kVuGkgwNphBfLm5kzwVWWM6co3a48Zm/DzOawUHFHfGVxKhcwIm8wULsh3vOf4NpbtlaTELKtHnqLLLnuVI0Zer2QbH/MBVuZEByL72xDqp8bR2BCUNZPtjcKt+E61PdUsYDxwZlhRlYcqb6b2/u7USGtQz/pB9xmN6TJ4ntESs05LNKofuXITf/nQsDIMrTiwYJANgsY0tectNGhU8hMfF1HoZ3iZRvPky1WaA+8KXdT+KPtUR6esKFUGgG5wy/3QrvJbmSHz5Rrycz1a5nQWvMTG1Ip7853p3KrA7wDjBbdx32injK4XRTuY/SxchmPr8vQVD7PbzliWZJO6QgY8cFrqa41AkUmyyTTz3dnrKnQ9hQRxsrUaRlcA38uU8LbI/Up1ek6EioyxcuX+cYJx9mKj21VuYBQi/2vXbBLvZkJv0gnzRYcCZdZs97iwcqaafKKcOyFVsPdcleVMsNdCVhjoXDReXsEy5Kd0hEw4gleWx0tRU5P1gV7MLRCLvkm6WvKzKyAQfhlemk3UVgnUI6WM9ezdkJrND+fjODzr4j4aGJz5idv4riM4/WdQ8zo2pPNMvwGSwnwGkfSviczYyia22P1qLniKRitIujOyI998b9JFpI0miuNxO/wdAYMXYVLcp+SQlYsvHSCCWkE+JS+O0/3yq04oJhc3HefiJ7SQjfKfQz6Vi6M93VhaIqAApnhAmJuKecW4VzspEkLxYTm1oN00ttGONJLqyG7FRMa14A1yOPRZVLAyNK5lREBQ/qSg800sbsswWp3MJd7lEkytw+/SMcKLTimtOo2XP4QzzGVMuyP/u5kM9TbO6CIoGHK5pDbDJCnkxDX90TguxEwpG+52K8qLc6as8v9ED210tg9xj3lYO862B1QxFbJa9SNiYPaYlFewhPPKxze58zr8ED8XstCYCS4ev4aWdhULmDEB7K8mgEbW7vjK7O0lb7iUDNtxle6wIO1FThcvyJj1U8SfLg5hZFl6KpM53/38OhIMz6feCs7BAwJITsaUmVsIXb6naBT4oFKGrM12otpJtWY/6geh1+LNKpZ9T4TAkZWkRXPFQSyOY1qfPBm6usM4l717nQ1+fOjTAf/Rd3n4K5rCl/8nGas9HdhVEqVQ9GH8c842qc2tnufKfs0BxqtprN29URaa6WzS43xZqaJMXNkFh6l++Pkv4X6soMOeaqsZvjNuc/lXuVS+Z5mZpMVzZ0J+lRf+gRq7+f1Tbs0LB3SHoqfFTCOWlHK9lqmBIz4wGWY6IzHVx6c/xb+K9IWMKTPtmJefgAy7/dclgd5ca2zov6ZEDC+tsxMCxjE8+xoH2rb7iVxhGi0Yvra1UxsrfXFlhdp9lbcK9yPbGDDgZu8L1cbLc9FrPb8VyFgeI5LJs5lYgzJxIkaWozwglz1D/PKyZZURjyQVQKGsrGSd7fZPKIbw/Y/JNGrRL0PF3220qxY6k1dDN4zTTBWTC76O/mzRTG5cB2mSzO/Ody/3ItyKdblmeCCmFuJ4mB8IMtMdBivmNDpZ9uQPmOruTJWTC5LDr64RmfZhM6sgJGlc+vzFhjSlwdprmnHJUl9dgVfoWfylNsxd5le1YR5jxSDWGPcbfyWVs/gfI/n0QpTKo+V5YyQefd15tKTgygtzcXa4Tsi8H0IGPGEneiLeZ8A+jk4MK1moXQyUMnWKy+5vn4683bY4+7znAhZgFk1HUwb9WbatNo4NKnLyhDAcAn+Hum5zn5HHfCNqqJyAYN3nGhajr5/HCP4WHMKvztL+8r9yH8okH2NC/BopRl6y8xxDNhEnfxh7KxViQWN3VJZm6bX+GwQMGQCTBMthhY/TtChz4kscTxYYoru5KJCwPhG4zetxwgBIwvhikcLAtkXA0O2yTHGeEEs1WtpkD9HWn0hJfLRTTxDFVsmjTG3uL88IUhnqvvjnnFmWld6L70ht6qQXzkrYrtyPxuH1qToR4cYEkL3tUS7uyzgYD4a7QrEvmc5/nEeSJV2YazyP43NR+YemdlkfeCynSZNDr4HmQXGneGkEcA6zYGYlQJGzN2pGJgsQJastojdZYL3N0ojpRvw/gyty7blnCwqY82dhLn2UsSQyISA8bVlZl7AkOGN49mZaXTtvZQbSQOEirYr2b9xKDU/HiAZezlII7i3ZwIDp51G2no+mxb0wLjI30kuJN9CwIh2Z4yuuXxRm6P2fl7etPs4KFgWCxhyGPEvODuiPm03BipFjBxUX/MQ1+EVPzrVloTuo6V2d2SxcvM12kWgfU/K/ePMwCrtCFvlz2mbUqkW+GJufc3cIuYuU//P3lnHRZX1cfjRXdQ11i5sUEKQUBFBsRO7A7vbtfO1u3Ptwlawc1VMRAWWECkBFddeEFZggZ0Z38/M0KIMyIDimf+Ue08855x77/meXxiaskS5oJPFnUk+kd9zpl15OigXdGJchwwLGGpcW2laYMh4faQ1VXr9gbThHp5cG0BS/QI+4DBAi6YKcxP4yWovwTf6J7qYfHGFh3Gxe2WsjyvNN/I0OcizK71J4mmo2vNBXKV2At+CgBHpvoxWrY9SZ/8frGhWUvWgm9IoPvyXl0L5lB8o4deHotdkJ6/RoN5WP24MTxovS+0os7WCrBcwInEcrUvj+3MIfDCMIjcHotM5lC0Bp+lYXO7FPJcatQ7S9YEXS/QfMcPAiltzg7jdL4lL5GeJZYOAEfOQ+Ua1OTHCG9cJn76TUzY1/HJPKrd7xTbhQqK2eS8EDLWhFQULAtnoQhJ+nSF6TbjS6x7eaz4jSsjjQNweiV6DrSjCURbpyin/o3Qo+TkzXimhzruYPnoaO5yVnsuQB/OF97g22zQuO0mSUf9whzH6VmyWO4TrzcXdbQKhowzo9e92fA5bJwZeTLglI5usD9wYpE3jPe/kyd85//QY1mnbHypqVKeAIX2yCTOtscgjaGC6kSDnMakLK2EX6FKxDSc+wK+dz/PM3lppPpkBAeNr6/w6AUM5iNJQZ3ZNH820Hc5xvu2Qx3wh967NxjS9qd0jPdnUrx1jT7yn5VYXTg/XiXNDShIDIzMEjMh7/KZvwXq5+YjeQrzcZ2MQ55KRMDW/WsCQ8uLwIKZ+mMOeYdqfTykrecpuawMGX5FvgCFf65O8uNAxSZaZ+BZ94M4YfayUi4u57m5MCB2FQa9/2e5zGOtUorin3z1LrK0ECwzpEzaZaaEIiYMpG4NST/UHYVzoUpE2ygXN+Wf2yufRVwkYalhbiiLTsMCQveaItRa9LktouPsJ1wYmcR+Jm4bvL/WhWuuDhCjeHz24+OQIrVR5/kY9YJK+OWvkJ+FoYLX9MdeHVlJ9Yyo+LrKMQHYLGLFP9tO/1UqKrLzExtTSp6tKQvKE7c30GH4zFjSHctVrK03j4mGpWsT3fF3WCxgSAtfXRn9tcxy95yGdaUALz8X4XbVRHtJEOjFOrwE3xnnhMjSAnlqDKHg8ANumcXHAvgg7GwSMWG+WmJhyeKAnrlN000wLH3axG5U7vGW7EDDUtmyEgKE2tKJgQSC7BAwpz21bodv/JTMe/sn/DFPuxpKMTIwXi2rV4H+P5P/3Mxab/bg1SivJia+E146XeWfYmhqF44QNaRge+ybQfehe/OUB3PJbc+zJWbqlyLIhP5X3X2uJ3kRXPlKCPse28HH8BPIf9mZ7w9ReUhkRMCT4r6mFrsIUuTCd7P2x65wiO0B8dyMeceq6Bq3a6Sgyn6hTwCDSkdG69fldvr/M3wa7p+dSDfrHm4M0KNeH29LcWO54yq0hcW41GRAwvrbOjAoYkteOXH5nSOsa8Wa9UsI89jGh+1D2KicI1seecLbbZ8Yl1QdFFC6zamO2xAf0FvHIfVZCnAfIZAFDEsQGM23Gy0OKaDTG9mmSTAvxbftqAQPCLnRGe0hhDj3aRcsvfDi/OVCfsn0dFVYYeZrb8+qPzqkIGBDrvxZLvYm4foQSfY6x5eN4JuQ/jPf2hsrAkcl+Ym191dpCeZpYX7mgaWP3lHOpRfHkDQcblKPPbSm5LXfw9NYQpStPBgUM9ayt+InxZQFD9uYo1lV6clnSgN2BDgxM7pOkLCTanbkmpizwk/+jMJ1O+GPXKe11HvlgMgbmq3kmv630YK767qSpKsKH+KjIcgLZKWBIXpxkVKtZxM6+yPYeiWmJk0KQRYcR9XMRCn4x9pWE5we7UqPPacIpSU87Dw50+Xzq+CyHnAUVZr2AAaGnrKnYLw9HHi/AuYEFlyd44zgiXqgM52pfbdoELMX3kIRu1dfTwcWD/31yepAanGwQMAjhVHst+rOXgDOd0nBVjsFrgTE15pcWLiRqnNtCwFAjXFG0IJAtLiRx8ScWF96E/52UgTJTjok81WUTqg65pQjmifZ0nD2XUjshtEUULjNbs6HeKWzbJD3WlfLu0ihMW2/nBdWY4+HJfKP4IJeJdchCztNXty2H5Ed0hUtQoER/HDxXkSTrapIGZWSTBdFus6hRcwkKV+zygzl5fysd49Ohxpcufc258TacbX2ELW1KKszr1SpgEIHTbwZYrpcfMf5KR/vH2KcirETcGYmu1VZeFmjFAb9z2MTbaGdEwPjKOhOzAhSl9x9POJjMIf0NB6w06XtHpkijetd3vTI4oTyrjMtMWm+oxynbNsmsaqTvLjHKtDXbX0C1OR54zjdKTJmb1qMhqVVEnV28cBqUxDT9PaesNel0MRoMV+DrOiUhlzxkZA5F4TLNELMVTxQinvm6R9war5P8hCWpgJFOV6X4rsZn0ck715m782onTy2chMfbw43Q7C0PHgs6cz3xnFcjzvIkBTRZCOf76tJWubgoUaAE/R08WZXq4soIF7G2EiwwgAin3zCwXI9iRXe057F9Zz7RbCPuMFLXiq0vC9DqgB/nbOKsFsIv0aNya0VQ36K9/+DJwebJXMreHLBCs+8dZPI0qnd9WR+3uNSythKmUSh2TcvQzUHx5MfC9jV3E7KIyHhztA1Vel5CYrWLwOuDUsRUiS9ERui1cZg120yQ3Kuw1kq8HCej/wXNHOlzDnSoTt/z8gSqxeh8wI2jNhVVDv6Z1qND/D1zCWSXgCF9d5Vp1mMIHnWO/QOrpv4MlDxl//A5MHcPfePScaa63fVYSRvLqdyM0qDm9CtcWdyQYj9YvNjsEDAincaj1/AOky/1YE/bA9i4uTBFNzH4asjJ9lTpG8PGo3rM6eHJ8qDr9CylyvzNDgFDxhu7Tuj2e89SLwdGJguSnaLN4TcZZdCILa9EEE9VRjOj1wgBI6PkxH2CgAoEsl7AkPLargf63U6gu+0pjsMqpmmWK3t1kBZV+nBNEQ7+Vzoc9cW+e/zphDyQnwntn67A/UjH5B/s8VHooxpj++wqfRV2gSl/sfistMRwqqsif7fuXE88Prch4y0H65Whz92PqaZRjfVdjqn+dLwBk/WBOI+LsxSRBLGthQEjrkcrKy/TlqV7VjKsiR7F8kDMi1tsmzKUZWHTuHtmEJXjTmrCr/ZBq/lBQilA+zPPOd0uud39a1sLyva/p8wpf987ycYwBs+5RhgvkKfBqMPul04MTKXvkueH6W7cm5PvP/dh/56rQ/RpviuU2ouduTkzSU77twepV6YPShQp06jG4rvcFP3pChKsD3RmXNzL9GvqjHabiWHNpYq4HZrDruK1pSlKQ4FYXl6aQ/suy3GVezakMBWPcpmKSfunrHA/QsdkO7owLnarjLVdFI1tn3G1b9nPB15LOW0+ONBfqym2cvf6X9tzxDcx6nd0gC39LPpzXP43nbl4es6jRsKGKWNzKNZ3DfUNJ+EsVw0KNGH9vbOMM0wMUCsJ3k+nGv049w9QZRouXsuold4sKyHHaV62O1f/K0dfuwfs7qL56aZNvrnraEDfcx8gT302PrrGmKqp5WpTAov1WYml4VRclYsLT4+kLJJCzRgXxNpKWFvyYMaHuxvTW7mgWenlyOQUO/X3V4eg33wXobUX43xzJsbxcyTajZmGNVmqXFxc9dqSYL4e+/ISc9p3YblycdHj4hOOxPlhqGVtJWgPr9hjocmgB8r/MF4XiMv4uGeq7A3H2lShx6X/sNoZxPXBKQMuJ51bEbitaE+jadf5h9wYzbjFzUX1SJK9MsnFEXisaYflpBtE8TNGU65yfdmPt5lU4dPhm7kkOwQMWZgTC1q345DOItb0rcYvn8Tw+kjsh794cGAJO1iO27FOpO75KiPswVp6W0/mYkgBrOZf5tTsej+ceCGfTNkhYCjcWnWXUW1IKc5fa4ujxwKMk5xzyV7a0kR7PL8MM+TucT3O+u+gQUFVpn52CBjy0xoPFtQzY0WhhVw/OwWzeKvkpE2ODcZueCMGXYwgMlSfw8KFRJUBzdA1QsDIEDZxkyCgGoGsFjCkr88yvHZ7dr3IQ7NDwVzulTKYXyrtTnraLf9zheFccvudlorsB/GZCKQMPunE7x3LJZxMR9yfinHdVeSf4cjdJRapmK0r65K9O03Xah05GW7Kar97TEwt04n8wmg3ZhnWVAbKKzmQa4930yRJivbQc93RbndcEVuh3BhH/DZaJsTdiA3cRTfzIZxROGPH//JTonguQkIi+agzmgu319O6VHy0USnBO6zQGuakOOmuvuQRbjOqJzl1j+Teb/pYKAIjFKCNXRBnusSbRodyroc27eTHqZRh8DUfdjZJzf5ZSsj12bRstQzXWA1qzbzMxQWNKaloQhS+u/rTZIgdv/Q/xLXtvZLlFJdblRjWVAYBLTnwGo93N0lyYhvKue7atDuuIMEYRz82WsYHmMh4ncR4sayeMTMUu2ENdDsMo4t+Lp4++INr4a2YaXGe8ZvkLYIKzQZi02sSSwcZIN9kGZitRDr4JE6/d6Rc/H474j5TjeuyKv8MHO8uwUKUenBJAAAgAElEQVQV19aEzdVrjnXWpcdpuWIAGrqdGNmlGrG+t7nxVxWaFL3I75fl+XMq0WV6PzT//oU+62ZQ56eMzqEoPFe2pu7UW/wrrzCvPu2H9MK6vh75XtzCdutF/nodiL/80BgoZdKEpj2WsX262WctKT5Zacn8/uXpZn9n4/S2VIn/oIt+xoUlfem+8DaRlKDDdkeODo2P+/GZ543sHae7VqPjyXBMV/txb2IKy5H428TaSgCY8bUF0pDrzG7ZimWusWjUmsnliwtorFzQRPnuon+TIdj90p9D17bTq3JS4SkGr2X1MJ6hFHI1dDswrIs+uZ4+4I9r4bSaacH58ZsU650KzRho04tJ/xtEFW81rK04ErKQCwyq3oZ98pSS8kwNzXbifXGwQuCVvTlG2yo9uPhffXYG3mDwF063lXdH4btvNJ2G7sX3P6jYZg6bNs6gXcLkBsmbW6wbM4hpdoHI0KTd6pPY/lbnM0LHZ+a7+O8sJ5DlAkaEB2s6WDHJQZ4/JK1fGYbc8GdHai6psS+4tnY8w2faE5jPlCGbbFnb35CCP5jlRTzB7BAwFEHKK3bgcuxPlB1xB+/1dZPHSpMEsdFch/H+Mj5WXp7CmjK+5RLeB/yJ14t/Fc9O5S8anw02jPEdzYnfk34b5UKjqDYmhuXIn2KcJe8D+NPrBf8mFkK0zwZsxvgy+sTvyb41c2kURdvEkHIpCwFi/HfQo/4wTudrz+LtaxjdXJvC8leALIY3fx5h/ogx7Hjfg/0rYGIvZ0ac2EDjkqXRM9Wj5OfPItKa6OLvqRAQAoaYFoKAGglknYARjfeWYQycu58H7+I7VAqDRtaM/X0Lw/U/de8g9gmHJ49n87W7OHon2/lD6Tr0mLSVXVN08ZluhvWBcP57H4t26+5Y16lCvnfO2B9wotjA9eyY25HKXzQZDmabeSXG5NvG45vDqJxKxpLXV1cwc/Fm9tyQ+5grf4V0G9Np8GLWjy3FpfnTWbbJDo+4DaRcOKjfbxTTl8ygTTmlSUVUwHHmDp/AaocXiakoKUKdEavZuqQ/pkWVFcve32Xd1Lls3nuVIEl8bWWp33sAoxfMpWPMAWbO2cJee1dliln5L48ubcf9j6lmPmzesI/jjn8lvkzz6dCiW2ua2UxlQsuUp+oyIryPsWDiLDZcDuInnSZY1y5KqNc93EIr0XXWapYOrUvxBF3lNVdXzGTx5j0koiiEbuNODF68nrGlLjF/+jI22XmQiKI+/UZNZ8mMNihRpLPOJPM/ynsXIzuPwNYvHkxeagzahO3q3uRea4Lxgr+p3qIzXbv3pFeXxugV+Ykol+mYWR8g/L/3xGq3prt1Harke4ez/QGcig1k/Y65dPziBEl9AUqCjzHKug87HilN3Mldhnpj1rF7aTdK3R+FcZNtCnN+8pkx9eRJxv5sy5yvmUOycNx3TWLYrF04J6whuUbVlNk7F1FstgUTA3Vo1t2GPv360rV+FQqk52NY9pK99asxPX9vupZ/jcutm7i8zEslfT0q5v+HJ16ePPsHCpoOYvmmpQyzLKWCWb2U4G3mVBqTj22PbzLsk8UlRaytuPklzYy1BbIIb44tmMisDZcJ+kmHJta1KRrqxT23UCp1ncXqpUOpm7Cgky0udo3szAhbPxJWV41BbLJdTe/cazExXsDf1VvQuWt3evbqQmO9IsRk+tqSEHxiJlN2OuF+5w7+KfaIGhVq07B2Hdo2CGDGhD/4r94OAm8OIU39Iq6bsa9vs2PefDYcuqYou2A5A2pULcQ/gd48+usfyFcRi64jmDVvHK21C6hukaXGd7Qo+ssEslTAkL7Cvo8JXY/EqWppDU7VGfz5cAmm8Z830nD8b57kyJHj2J/8g0cyfdoN/o2pk/phUfqLQTLSqum7/3u2CBgJGb5KMuBaIHuapDzFiIsVMdePPM3tePlHl09TmEc4Ms6oPhvlHp6q/PJasdXHgeFVko53BI7jjKiveiFYbfXh1vAqqdYY8+wsi0aOZvHF53zkV8pXK0HssyDexmqg3XEhe7ZPxtR3JNUa7OC1ooSy9L/iw95mSU7kVOmLuOaLBISAISaIIKBGAlknYKivE7HhoUgKFSN/7ljCXwTg6xvI29wVMKppSKXCKnwUyPN/a9sQtdmPC73T4UaQoS7JiAx2477nc6KLVMPUVI+yBT5RTDJU8tfeFPvOBxf3x7yO+JniVWpQ26hC+jbAGWhAhuqUhPPs4Z94vclHVbOaVCuel9xyUSTYl7+L6lK5UAqeseGESgpRLH9uYsNfEODrS+Db3FQwqolhpcIqbMK/0DHJewJcXfCPKY95XX2KJ5xgSAjxuo3Tq0IYWZhSsWBmjrGUD888eeAezH8l9TCvo0vRn6N47vGMfPr6X3GKEkuwwyXeGrehtmKDK+VD0ANuOfvx/E0EeTT1Ma5pimHlYuRVWRgJ5WxnbWyiNuN3obcyurvafmJtJUMb+w4fF3cev47g5+JVqFHbiAppKloSwp895E+vN+SrakbNasUVYy2LCMb376LoVi6U3OVPnWvrs/NEwotruzns8oESDfrR1yIdaSvjy5SE4X//Lh4Bwbx8LyF/8dJoahljaa5DURVeGWqbwqLgdBPIUgEj3a1LfkPEg5XMOhaLXp26WNStQ42KKdbTV5b/Pd+eLQLG9wwszbZLCfO7yYWrLgS8+4+CmlWp2cSaBlULCWE2TXaZc4EQMDKHoyhFEEiVQE4QML5uaKW8PNQWg8llsfPeLSLNfx1McbcgkIyA9OUh2hpMpqydN7tFGgcxOwQBQSCTCXxPAkYmdz1HFScEjBw1nKIzgBAwxDQQBNRI4IcXMORBj8wtONzZCbf5xqpnoVDjmIiiBYGcQSAKjwXmWBzujJPb/GTB0XJG/0QvBAFBILsJCAEju0cgc+oXAkbmcBSlfDsEhIDx7YyFaEkOJPBjCRgywtwPsHrbA6RatbC01OLNrsGMOGXEfq/j9NTMTDP/HDhZRJcEgS8QkIW5c2D1Nh5ItahlaYnWm10MHnEKo/1eHO+pmWa2IQFXEBAEBIH0EhACRnqJfZvXCwHj2xwX0aqMExACRsbZiTsFgTQJ/FAChiSIDXW0Ge+WFEshrPc85PSASl8XCyFN0uICQSAnE5AQtKEO2skXF4Ws9/Dw9AAqibgCOXnwRd8EgWwjIASMbEOfqRULASNTcYrCvgECQsD4BgZBNCHnEvihBAwiuT/dHIvlj+KygBSh8fxTHJ3VMC51aM4dZ9EzQUDdBCLvT8fcYjmPPiprKtJ4PqeOzqJhXBpPddcvyhcEBIEfj4AQMHLGmAsBI2eMo+hFIgEhYIjZIAiokcCPJWDIM3hG8uT2eW48y4OOZSPMqxYRlhdqnF+i6B+JgIzIJ7c5f+MZeXQsaWRelSLC8uJHmgCir4JAlhMQAkaWI1dLhULAUAtWUWg2EhACRjbCF1XnfAI/nICR84dU9FAQEAQEAUFAEPghCAgBI2cMsxAwcsY4il4ICwwxBwSBLCEgBIwswSwqEQQEAUFAEBAEBIFMJiAEjEwGmk3FCQEjm8CLatVGQFhgqA2tKFgQgC5dunDixAmWLFnCr7/+KpAIAoKAICAICAKCgCDwXRDw8fFh8+bN9OrVi3r16n0XbRaN/JTA7NmzKVy4MFOmTBF4BIEcQcDLy4utW7cq9lczZszIUJ9yffz4MS6smGr3S6VSGjduTJ06dVi1apVqN4mrBIHvkIB8jjs7O3+HLRdNFgQEAUFAEBAEBAFBQBAQBAQBQeDbJDBixAi2bNmSocalW8CQSCRoaGjQs2dPDh8+nKFKxU2CwPdAoG/fvhw4cAB7e3uKFy/+PTRZtFEQEAQEAUFAEBAEBAHFAYz81H7SpEm0a9dOEPlOCXTr1k3xDSo/sRY/QSAnEHByclJYXqxbt47x48dnqEtCwMgQNnHTj0BAxMD4EUZZ9FEQEAQEAUFAEMh5BEQMjJwxpiIGRs4YR9GLRAIiBoaYDYKAGgkIAUONcEXRgoAgIAgIAoKAIKA2AkLAUBvaLC1YCBhZiltUlgUEhICRBZBFFT8ugawTMGJ5cf0YFx5HkSwgTa78VG3VnSYV8qRjEKIIOHcUh5f/Jb8n968YtO1KvTI/p6MscWmaBGKecOHwFf6K/cyVuQqg26YbDTXTM4Zp1po5F0jC8L9zntOnz3Lu2nOsdl1hkVl+1cqWvOLc9N6M3h2I3hR77GaYUUi1O7P1KmmoKydPuhIq/VwzcvOrQVu61itDTlgp0U/Ps37RZk7d/RPPgHDylq1OQ5sZrJrTFe182ToUonJBQBBQM4FvSsCIfsH9C+e54eyGV9A//FykDKYDZzOmblFyq5nD9168EDC+9xEU7U9JQAgYYk4IAmokkHUChoR3rhe56OSCg+069jn/k9Cr4jbn8be1ppiKb3jpy4O0qdaHy1HxReSicpsJjOnSmOYdW2NU9Cc1EvsBi5a8wvHEaa5fOcDanY6EJiDIg0G3SQxtY0GDttaYFv+WuEt5dWkRk5cd5PTNx0Qq2lyOMXf92GhRQLVBfHMQK80+3JEBZYZy6/F2rAqqdmt2XiX74M/1Czdxe3CeHRtO4y9JbE2FFmMZ09UCY4tWNDMsyrc0YhlhFuG6lFZN11F6gxOHehfCaXYzmi33RK7dGC3zxnmaPt+grJaRrop7BAFBIBUC34SAEf2MC6smM2OVHZ7UZuCs2Uwc0gbDojlBIs6aaZeTBAxZ5DNcHgQQXdwIS6OSOeKgIGtmQc6qRQgYOWs8RW++MQJZJ2Akdlz28gAttfpyNSbu/zTq8bvfDUZWUeVlH4P3cnMMpnskFlhxAve812Cu4r70GxuC76c5srfYd9Km65kIZZtrrSfg3ji0VRm2bOtlLL4raqI/7VH6BYzYIGwHt2X00ffUnHSIk4sbqyyyZVt3k1Ucg9cCI2rM9Vf+b7lR3PbdTP3vQIRRiV+UG/+rWZNF7wdxPWAXjeTmMbFP2GdjxYCTeelv58iujmW+e5FGJRbiIkHgByWQ3QJGlO8eRnQYyn5/KRW6bsRu20jqFPvepeGsn0w5ScCI8V6MicFsglqc4NXlThRTEWekx2Ymzr/Ei9gkdsq/mDBt5yKsCqtYyBcvk/D89Fym7fbkH+lHchWoxYxd87HMKd8EmYEoE8sQAkYmwhRFCQIpCWSHgEGkE+P0LNn4V2JrKk++j9fKOqSpQUTcYbSeFTti8vHf39HKAsz38upef8qI4VUzgWjcZhlSc0mgop6ivf7gyaHmZMp7VY0tf3+6DZodLxCdXguM+DbJLTBUtA5SYzcyVPTbQ1aUsbmjdNuqvZ3g+0OpkKl9iSXwwHz+MPkfIw2z1l8j/GpftJsfIERnHg8952KYN3HAJFL4+adM7WiG+IubBAFBQL0Esk/AkPH+3nK6tpqJQ3guqv92EYdVLSkttIsMDXjWCRixPL+8m/33XpOoE+Ti5yKGdB7SieoFE98bkjd32L/XgeB/ZQmuz7l+KkQ160H0rlX0s/3MqIAR7X+IRauv8FeMUsCQ/u3EkUvF2fPyLn1KZQhripukvL25nsW2Dwl5dZsjV8tx6NVNuosEhJkB95MyhIChFqyiUEFASSBbBIwoV6YbmrGjmB5Rrj4oZIjCnbD3s6Nz6S9tOmS8Pt4Rne4+9Jlbmh3zHZFbx+ducJS3N7sjnsHqntUxPFpojOEcP0VFpQbfIGBnw28+LsT7s+0p3/4sURkVMNSNVY3lh9o3o0zXayiixVjs583dPmTKd1BcmyNcF9Co4R6srnmxNktNoKJxnWFA7WVBoLeIR+6zqJ4gYKgRqChaEBAEvikC2SVgRLotoVndWdyLhSLt9+J2vD+Vhb9ahudG1gkYYdye3ZPhmy/j86Ec1Q1LoEEufi5Whyl7NtOjUqJJaaTbcvqOPEpQtAw+RvPS04+Qcmb0nruf/UN1P9vX2MDtdG2zjL8a7OD69qYZPuSJdBqLbiNXlj3PLAEjsckRt4eh08KPdX8JASPDkzaNG4WAoS6yolxBIFsFDHPsOu3A+sQgNj6VD0Uuaq70xmmy3ud91mP9WWtpwPT8m7k/6ghmva4LASNLZ7EQMLIUdyZUpk4BQ/ruIqPNrNn2rAK/3fPJYgEjjPOdK9L25AchYGTCPBFFCALfK4FsETDC7zCxlhVr5caIBVuxx+ssA5JsfL9XltnZ7qwTMOS9jMV7iQmm+21w85hFdVWEp8i7jNFvzeN1T7jcWVWnkK8jKgSMr+OX3XcLASO7R0DUn6MJZJ8Fhjl2vZw4W34CxqMclSfEmiO46buFBp9J9RB5bwLVLfZT/7w/G6K6UqabagKGLPoNfq4PcHEPIKKYIXUs62JSqdBnfONlRD1/wOW7/1G3ixVlfwZpmC8Op//A7W1uypq2olOTqiRaGUoJ97/FxRse/PVfKYwbNKNhjVJfDBwoiwzG+doNXANe8iFXEcrr1aVpExPKfOEEWRb9nHsX3CnRqh06+WN4ftueUw/eo9msJ82KveV5mCR5dhdyk1+zGtrF497MsaEEPX5BpNwdQi4X5SlOlWqaFEiXlX3mCxgZYRG/IGNCAnC754SLbyj5yutgXL8xZuU+dWNI3QJDRkSwH0/DP+VWsIIeVYok2gFLw/25df0FVa0b82myHClhfje49KgMbTsbUBAJoQ8vc+qaD5HF9LFo1pTaml92rZB+eIrb3Xu4eL/jFy0TapnVRF+zQKbEblBNwEh/H2Kfn2Fah26sc5OnpilNv8NnmWyQD3L/QpmqVSmZbC7LiH7jh+sDF9wDIihmWAfLuiZUKvQZW2tZNM/vXcC9RCva6eQn5vlt7E894L1mM3pbV+B9kHwef+D6sAaMvyeFKuM5bT8YZQid3BQor4tWsuB58v7d5barD4EvYyhazYTadWqhXzZ/Gp5BMYQEuHHPyQXf0HyU1zGmfmMzUpliCe+I9D1rcvSrRXROEMgSAlkvYMTgvcwCwxluinduxQlOeK+pm7b7a5bQ+H4ryVoBA94daUzFcZU4H7iXJqqkFwuxp0WVCehe9lE9EPhXDocQML4SYDbfLgSMbB4AUX3OJpC9AoYLnpNeMlSnDYdC5Jx/oYXtYy70Lffp5k32jlPddej0cDR/eiyi4rkmaQsYsg94HZnLuDkneVemGmVzv8bz9kPeyOMZtpzHftvZNC6l3ERFP7/NsX0HOWZ/kgvub/lYbgx3fZdQ6MRUBozcimtCxhMo1+sgjnt7U/bvK6wYOYy5Z54SpwsARWix6ip2E2pRKKU4EPOUM4vH8NvKm+Rt0JlW5pXIFeTAkYOOvPqlOt3nbmL9pMYkZIGVRRB48yh7d+9j/7HbPIu15OAre4oub0GHdQ+Vok8Ba7buaoDj4v+x/2FcWlmN6vScPIQuvYfQ2bCQcpMW4YPdlg2smb8Vp8gytJm/l+0zW6KZrgCcmShgpJdFkmUoC3/IoTmjmHb4b3QaNqCm5r+4nTrA9eDCmA5Yyf5NQzBIEkwldQFDwus7xzl8eBXTfv+T//iJKtYjGdC8JuYde9OybBiu5w6wb/9Bjpx2413R3lx5cpBmioAfMiL8/+DgvsMcszuFg/8/UHsHwTeb4zKzC73XuyrdouS/PKaMP36OVe01P41ELgvn4f7pDJpwFGmL/lhXCOP+yQNcDZRQUNscqzom6FUsSt5ceajceQLDzYqk+2H0eQHjK/oQG8ju/t1Y7OBJ0Ftlrtb85bTQ/CU35DVk2pmjDNFSCmeyD14cmTuOOSffUaZaWXK/9uT2Q8UKpOW8/djOboxyCcqICLzJ0b272bf/GLefxWJ58BX2RZfTosM6lFO7AG22rabAplX8+a+U8MAnvFO4CheknFYZ5NVDfuqsuML+TqUU8z7mqT0zB09id4AWnfp1pH7FaFwPrOD3W1HUHHOYM2s7UO6TNSAj/OEh5oyaxuG/dWjYoCaa/7px6sB1ggubMmDlfjYNMUi+YUnHsybdgyhuEAQEgc8SyHIB48NNhuk0YsdreZN0mOfpwaT8Tpy74ozvixiK6ZhiVseCWrrFRQakdMzbrBYwIm4OoWpLP1Y9u02f0vENjcJtUXt673tJpeHHODXZkPjjh1i/FdQ0OcIIb2fGVPlUfI8NDcQ7MCRJXA3I/WtVTPSKZTgLyVcJGNJw/G+e5tRVVwLfxlCgrBZGTbvRrUEVxcGVcCFJx+TM4KVCwMggOHGbIKAKgewWMLwW6+E71wTTBcq4ClSfh+efc6mRwhpBErSZBnqTyLPZj6tDKxFul4aAIQvl1ozGtD5Yg+03dmJTVfkaivLeTDuzMThEgYbZElxuzMAov4wwz/Nc8vDm2OTpnHwr1yEa0tcqAr9fWjOoR3PMq+XCbcNQhuz0Q0Zxum6YxsdtR9HoOIguLeqjn+8pZxcOYca5d0BNVvg4MUUviV1itC9butZj1Pl89Nx7nV39dciv3OIR7rySjo2mcyMKyvc+xJ09vaiUR8Kri8tZesqdW7Z2eCh2xLWYN6cUZ100Mfr3Enuuv4Bc5mx94siQ3Idoo9dPmVq28hScH62gtrKCxF+0B3OMTNnR4DLe25tTNF3WF/JiMknASDeLxC5Igo8xpEFPjpaYiN3pJbQpp2Qc7TkPY+P5yPNtlOxhj+fBzpSJ+8b4bAwMyUtOjbCgxyVj5uzaxOSWFVFMO1kIt9Yu4qhvAJd2nSNIvklOJmBIeHPvHA5u11gxfhPu8s11tcGMqnQXt/I9GdS+DqVCHFg3ZSXXw4Bivbnw+CCtk1mdxuD/e1tqjb5KiYl3ebjaAnkgcFnINSZaNmO9InFIPvSsLCmXJz81Ju5irXX6o1d8XsD4+j4kBkdN3YVEFnqLGY1bc7DGdm7stEG5BKPw3twOszEORKGB2RIXbswwIs+riyxfegr3W7bYKSc7tebNodRZFzSN/uXSnuu8IBfmW59wb3glIITjjUvT/YYUtGfi5rUYkxSGLrJ3Fxhm1oZdz6ow1dmL5fELIvwGw6s3ZvvLArQ+4M9ZG80kgqmE4GNDaNDzKCUm2nF6SRuUUywaz3nGGM9XzDB62HtysHNchpN0PWtUeSqLawQBQUBVAlktYHy4OYRqjXYpDkLIX4d+7WSct/cgWuM/Iv9NbHW51gs5uG8GDUuKqJ6qjGVWCxixvsupabSbrq6ezIv/4Ix5yDwjU1aE/URs6cU8cpmMbtxnnFzw0On4jm1Bp2n3SfzOEE511KbT6fDkXf3KuFMZEzBkhLtvZ3z/SezzjCJ/OUNM9UoQ/dQT98BQ8pqOYOeR1bR98xu6IgaGKlMzw9cIASPD6MSNgkDaBLJfwDBB4/k+WuoM4Jpi31KCfhf92dcq6RsiCpfpNTDbVY+L/rbI/xSShoARdm0I+s2OUPPwY870LJtkgxKJ03g9LDfIU6AUov3xx5zsWjrOlDyC28Oq0UBxtKJJfzsntnepmHiKEnaZPtqtOBgK/GTC7Ns3mG9ROMEMXS6yWFYdg/NHqLkhkPtjteKU9yjc51tSc54HhTra8di+C6WSiQdSnu9vi36/S0SSlwYbvbgypmpcvRHcGamL1daXisHUGnSSO9s7UjZXOI/O2uFetDldGlQkHxE4jtOnviK1S3nGOvqwIUVurGiP/2FU+wjdHjxksWlGMkZkhoDxFSxivFnV0IQpHvXZ7v0HQ5Om3VWIMyYsfCwXn3pw6ekRWsalR0lVwIj2x3ZoW6Y96Yat3XyaJ5i9JF0zIZywLk+Xi9EpBIy4a2Qv2GlenqEu8n9XY+D+c2zqEy9MSXm5vzXa/a4QTVF6X3nCQaX5hvIXcpZuVdtjF1aOUXf82Fwv3mREfl8LtPo5EEMRelwI4kjrz0c7T2uFp+lC8hV9+LKAEca1Ifo0O1KTw4/P0LNsko/4SCfG61miXILtOf74JF3jgvdG3BmJrtVWFLNdaxAn72ynY9lchD86i517UZp3aUBFxdRNW8AIsW+BZtcrxFKRifd9WF0nXtEL4XjTsnR3+I9f2p7mxdn2xBOO8V5FQ5MpeNTfjvcfQ+PcUpSUoz3mYGSyEOUUu8TTIy0Vwdky9qxJa+TE3wUBQUAVAlkrYMhTUxtTY27cgUvJFsz+fTUTOxlS9CcJYYF3ObZ0NGN2eSksJH+utYAHN/+HaZrp1VTpac6+JqsFDEKO07TCCEqfDuJQc+W7WRKwFjOjnbRZqc+WiS9Z/vg2Qyoq311vDzdEa1YdrnutxCzl4ZDiChmSWEmcNW4U9ycY0sxtGc+/InB2+gUMGR/uL6Bpg/n4moxl276l9NArkPiN+uYW60b1Z6aDHsvWlWHliCDWiyCealtYQsBQG1pRsCCQnVlI5DEwXPBabEI+wrk+VI8mOxU2mWg02Ib/tWFUjjftDj1P72rtcB39Jx4L5NenIWBIn7GjUTWG3a3NNv/L2JRJbmoQfqk3ul3PECFPftLtAk+PtUZpnB+F81QD6qx8ChrNsH99hWSxmqTP2GJemVGuQNXZuD9ciHFSHeCDAwO0mrLvbygxwIGgPY0VGTpk707RrVonToTno6VdMJe6lPx06kXcYZSeFVteAGWGctN/e1wskBgezjPCSHHyW51lPm5MS2rZkaQkSeAmrPTGck8CBdsd4fGpHiR2PQrX6TWwvDAUd5fp6KsStOqTVn69gJFxFjLeneqOTid7pJ1O8eREhxRZZ6S8dVjC6AW3KNRxEavHmSdYmKQUMNbrPWRlzx7sKz2fE1sHoJfqx4i88x9w6K9FU9u/UxcwCOFow1L0vCVLdT7EPJyPkdE8hVWI2a4X3BukmfAh8cGhP1pNbfkbHeZ4eDLfKNHkSPb6MC0q9eZaLFSb44HnfKMEM9b0PrPSFDC+og9fEjCkz3bQqNow7tbehv9lmyTzUN6DcC711qXrGcUKpNuFpxxrrVyBMQ/nYWSktKSpvswHt2mfC+qbtoAR5bGYFlazcSnUYSsAACAASURBVCrRj+OOu+mcIKK852z78rQ/GwVmO/nr3mDKyR8R8W5q9lI6nXrCiQ4p8hpJ3+KwZDQLbhWi46LVjDMvSu4MP2vSO5LiekFAEEiNQNYKGPLgwRVoe1L+7CpExxOB2HcqmTyWjvQlR7sb0POE3PxOA6tt/jgMq5xhN4IfZdSzXMCIuM1wnaZ4LH7K3YHyd7OU4J0NqL6sITev12RO9QFIdwVxobvcHTEGr/lGmJ2bjL9KqcgjcRqrSyPXLBYwwm8xxrgxx8z28eBgn9Sz4sjCcZrflBbLHxIhq8tRkUZVbUtMCBhqQysKFgS+FQEDYryXYW4wAw/FoGgz9YEnyxUyt4SnO5qiP/4nNvteYVCcGv4lCwzZm8O0qKjcAGrkzcdPuT4/0vnNVnDfYSxVFWJJFC5TDTD7nICRxmaPqPtM0KvLuueQv+1p/oo72Q272IMq1scIQ25q78ta89R2zB9wGKBFU7n6QTnG3vVjg4X82Eb54qwxT76ls+TgW0d6p6J/KA8AQjnftxptD8lNRIxZ9ug+0+JzS0beZ6JBYxyneOE4Ot4yJL0r4OsFjIyziOFMp8p0OPUBkw1BOI+tovIHYVIBY8SJNeSZP5xL9Q9xa31rSn/RuvcD1wdo0UQ+JslcSOK5hXCsYSl6fEbAkDzZiJnWONwB001PcB5dOcESKHHzX5KB1wPZ3ShJFLEYT+bWMGbBY6g48T4+q+vEuRuld7xAFQHj6/uQ0oVExpvDLajY+xqxaJA33098fgnmx2zFfRzGVlWMZ4zXfIxqKEUfy4NvcfzsZE9bwFDQkkQRkzs/eRM0zFjeuhxhjk1/tskrMVyJn9tkdOSVh56hU+UOnPpgwoYgZ8YmtfD5DPqMP2vSP5biDkFAEPiUQNYKGO840qAMvW7Lo14ZstLPjcmKh0fyX1JrLWptIuj+aFIJmyCGMwmBLBcwJP6srmnIlnb38VpsSj7ZG4600mFK1Qv4bqzM0UbaTNI8yZOj8gOucK7aVKPnf7YEHGsVd+D1peHLDgFDSvDupuhNKswe7xP0SGr1mLKpUW7MNq3J4oAGHH0r0qiqayEKAUNdZEW5gkB2p1FNsMCQb75fc7RjNXqelZ9sQJEuJ/A71olSse7MMa7FNotL+O5tnmDq/SUBI+r+RPTrriW4zFBuPd6OlTy4gEq/tAWML232iHrAJH1z1gRD3lYneXmxI8WQ4L/KFN0pXvJ45Uy458OaVAUMGc931KXiMGe5fwoND7/iRk+5UpEOAUNh5j4XU5MF+AJlh17HZ3sjhZl75N0x6LfyZsGjKwyokFGf3K8VML6CRftnTDUwQ64t1Tv4ljuf3dh+OtCJAkZuihSQERYJP9ecg+ON+dT5YvRx9QkYUS5TMTBbiTyDsO78h3jMMVTG35D/Yn1YalKdmT4aNNz7FIf+iZYbKk3jJBdlj4ARxf2J+tRdG0yZobd4vN1KEd9DlV+mCxgJTN9w/9jv/H7oDu8r1EPLdRnrXf9TChiuk9HJA4ljUo+Db+98XihM0pGMP2tUoSGuEQQEgbQIZK2AEYp98zJ0vSp3EKnF70/vM7JSKu/TyLuM1a3HJrlFZeFuXHx2jFZJPAjT6tOP+PcsFzAI5UTLCgwuZMcTu9YUCT1L52pDyH/EnwPNCxCwtjbVV9XFwW8r9fO/ZI9lVZY0d+LhQmMVLCKzQcCQCzAttBhdwp7AI2mJLLH4rqiF/oxiQsBQ42ITAoYa4YqiBYFvIQZGvBdGxN3xVK+3gefyYcldmzU+dxj4bDi6rR8w8s8/mWeU6K/xJQEj/HIvKrc6Qljelti/uETnFJbgnx91dQgY0bjPMsR0iTxhfCqxEJI05v2ZdpTvcA55HE7zPS+5N6BsugUMpC840EaHvvJonvmasdf/Ev0r/Mut4Xp0fLkOn9NdiQs3kIHJ/7UCxlew6ORF7yotOPwehQWGy9gqKqcZTRQwNOm7uBk3Z9kSLLdzGXgalx3tE4J9fgpEfQIGsX5saGbM+NsxULovpzz20CHOHET66jDtqvbm4q/9Oee5mzYl0x1tNaEr2SNghHO5V2VaHQkjb0t7XlzqnMLd5/NTL9MFDNkHHtpOZfjs08jaLWbrkn6YFP0n0YUkiYARfqU3VVoc5j1yCwwXxqpwZJrxZ00Glp+4RRAQBD4hkLUCRlJLSQOW+/7J1Pgoj0lbJo8tVLc8QxXnEY04+uY63VX+DvkxBznrBYxIHEfr0vj+HAIfDKPIzYHodA5lS8BpOhaHGM+51Kh1kK4PvFii/4gZBlbcmhvE7X5l0ki/LR+/bBAwYh4y36g2J0Z44zpBO00L1fDLPanc7hXbhAuJ2hacEDDUhlYULAh8Oy4kirGIDWBDAz3G31emZiw38jiz/Pszmc34Xh5AUsOBLwkYH64PRKvJXv7+osVDaqOvDgFDypNNZmiNdVNUaLoxCOcxqW++wy50oWKbE3zgVzqff4a9tTwuQPosMOR1fLgzBn2rzcgPf/TmuuM2IZRRBr34d7sPh60zHhAy41lIZMS8f89/hYrwbmsGWVi5M0i7MXveyQ+0zvP0mLUKZpzKMU4WA8PRBZsLLbBc/JCPFKT5ZhfOjtJNtH5INi3UKGAA0rfXmN+zFwuvv0OjxhDWLBlKw5J/cWLuKFY/a8qKo9sYYaSq7ULqT7PsETA+cH2gFk32/g0VJ3DPZw2pGh2l0uRMFTAiPdnUrx1jT7yn5VYXTg/XiRvnJDEwkggYH24MQrvxHt7J43Kcf8oxxfr78i/jz5q0ShZ/FwQEAVUIZK2AISV4uyWVhj+Q2zgy/LY/W+un9owO4Vjj0vSQZ0kq2Ilzz0/QJu3HiSrdzbHXZL2AISFwfW301zbH0Xse0pkGtPBcjN9VG8rKzwwinRin14Ab47xwGRpAT61BFDwegG3TL5ptxo1PNggYsd4sMTHl8EBPXKfoppnCN+xiNyp3eMt2IWCobU0JAUNtaEXBgkB2CRguTDOsi11PZx4tMU1ijifj3Zle6HSQx4uQ//KSmyIMuOrLrqbJ3/5fEjBivZdgYjALH7kIMuoWPputFME0P/1JCLZbyInKU/mttjzehDoEDIh0HI1u/d8VgkL+NnY8PdeF1MJYvDnYgHJ9biPNbcmOp7cYolBs0i9gEOvPWks9Jrp+hBJ9OLblI+Mn5Oew93YaqvLu/ezCyJgFhuz9ZYY22ESLq6dpGzA2YyzKBrKmli6TPOUmuZ2w97ejc/JULgmtjnh0iusarWino7TY+SQLSc1g1reqxW83/oVchky/fZvF9YqkcqqiXgFD3rbYJ7b0ab6UD5Z1KBwRjrRoVUytOjCgtxWaGQq0mnzwskfAiMV7iQkGsxQrkFG3fNhs9ZmJJwnGbuEJKk/9DfkSzDwBIwqXWbUxW+IDeot45D6L+HAwkLqAIfFfQy3dSSinmD3+dp1TZAuKZxvBo1PX0WjVjspBGX3WiLePICAIZAaBrBUwlCfzRsYL8CcXdbY95e6wiqlYA77G1qIs/e/JfQQX8NDjfximSA2fGX3PSWVkvYABoaesqdgvD0ceL8C5gQWXJ3jjOKJS3HiGc7WvNm0CluJ7SEK36uvp4OLB/wxUGchsEDAI4VR7Lfqzl4AznVL9xkycL3HZdOaXFi4kalxEQsBQI1xRtCCQLS4kEXcYoWPFuU538Ntcj2QZxqJcmWFcm2UBcWNTfQGef/6P+DTd8SMWcqwRpXvcRG6rkbvBEd7e7JFoph5xh5G6Vigyj+YyZp6rI3NTyWMW6bGaLiPeMu/KcuoqDlHUI2AQ4cRvBpasl/st/NoR+8f2qWy+E9OlFmh1AL9zNpRTuNZmQMBARsj5vui2PUSIfDNWogAl+jvguSrjwSCV3JOnkCs1+AYBOxt+RhxK3Ow5z7GkxdUxuN8eRqV/M8oiGrdZNai5RDkxyg8+yf2tHdFMET9N+voc423O0vrIlgTXi9TSqEqCD9HD1IYT8ninpXtzzHUf3cqlDMamXgEjJsiWIb1OU3+PLcOrqyfPXqhdU8p0c1Ck9MPCltd3+1I62WPvawKRtqVcx/P8m8pJZNJ0qLmM5+HqODeVVIKReKzuwoi387iyvK4iTkZ6BIyEE07tmfzptZhkmYEj7/GbvgXr5f5odXbxwmkQmgmeOO85Za1JJ3l6XMMV+LpOQWEFHu3GrBo1UU6x8gw+eZ+tHTVTmOJKeX1uPDZnW3NkSxtKRmX0WSPePYKAIJAZBLJawCDWl5V19JnqAXmbHeDJ5bgT+6SdiZIf0pix4glUmfIArxVmGQ7EnBmMvocyskPAiHQaj17DO0y+1IM9bQ9g4+bClCQuQSEn21Olbwwbj+oxp4cny4Ou07OUKjSzQ8CQ8cauE7r93rPUy4GRWp8Gl01oefhNRhk0YssrEcRTldHM6DVCwMgoOXGfIKACgWwRMN6fo1PFdlxteobgU+0SAnMqmyvh2c7m6Ay9QSy/0HzfYy72K5fihENK8DZzKo2Q5zOVx9LayrP7w4lLUCLfieA+tyamC+QnwECx5iw8tIPJLSsprT1k4XjbL2bYyMNU2u6MbecyceUnBh9MNY0qbzlUvww2jh+h0iQeeK9Kng888h7j9SzY8BfkbXmCl5c6USyuT88Pd8e490nek5taK71wnKyf3G3h/VWG6DdnV2htFjvfZKZxfKaSGDznGmG8QJ4yoQ67XzoxUGHfmMYv1oeVloZMdZVHS9dlrqcH81KqQGmV8cnfk/AhearYVIuSReC1YyCtRthRZJkPfypSYkrIKAtJ0DZaGIzgerSytjJtl7Jn5TCa6BUjDzG8uLWNKUOXETbtLmcGJaate3+mLeU6yDfa5Rhz14+NiuwuMt5dGkXt1tsU8TDyWS7g+vlZ1C2SlG0Yl7pXpvXxcCjUmfPB9iT3KnjLwXpl6HP3Y6ppVGN9l2OqPx1vwGR9IM7jErO/yMJuMqFOI37/dRmOF8ZTu1Q+Ffxq0ztgMl7tsUBzkNzcWZ6YZh2BLuNJ/l2T8T58uNaPKs32E0Iemhx8xpXect/gGEJe/Evh4k9ZWNOUxCW4kEM7JtOyktIqRhbujf3iYYw8XIntzrZ0LqMMhJd4ugl1dr/EaWDZ1LnIXrHXUpOB94EK43HyWUfdpBrQBwf6azVFngGXX9tzxDcxKnt0gC39LPpzXP43nbl4es6LE0glBG1rgcGI6yinWBnaLt3DymFN0CuWB2JecGvbFIYuC2Pa3TMMUuR5zuizJr1jKa4XBASB1AhkuYCBlDen+1Oj40HeYcTih/eZaZg0n7o8DvMyalWfgVf+ZuzwusgQFTIa/eijmx0ChvTJJsx0l1FtSCnOX2uLo8cCjJMMpeylLU20x/PLMEPuHtfjrP8OGqjk1ZkdAob8DM6DBfXMWFFoIdfPTsGscCrfirHB2A1vxKCLEUSG6nNYuJCobekJAUNtaEXBgkB2uJBEE7CnJ2aDThNWuC07HxxncJypf8J4vL/CQN0W7P1pMA6+O2mcMnq35AWHuxnQ+1S48paC1tg+Ok3fikkU5/C7zGrUkCXukoRi85auSrXSP/NPsB/BYQVosvoOZyYaJ1qAyN5wvJ0W3S/Iw2imEmE8SXpL8jXnQOAlbBKPdeHdCdprdUGRSCXlZlEawvXZLWm1zJVYjVrMvHyRBY1LKoWTKF929W/CELtf6H/oGtt7VU7ivxjKuR7atDsmd6opw+BrPuxsooozrYx3p7tSreNJwk1X43dvoiLTwlf9It1ZaGHKnIdxpZTrwfKl3TGqVJ4yRX/hJ2T8G/qcoMcBBAb64Xr5KCfd3gNVmObizbJacV8GGWYRS+CubpgPOaOwLEn45S9B8VwhhER+RGf0BW6vb02phMDwUp5uqUuVUS5yWxS6nA3Crq1SVoIP3JteG4vlcnEI8tSewcXzC2kSf3OsP6vNdZksz4OKKWsfP+A3Zb5d5U9+Ym9YE0V81pIDufZ4N02SzNXQc93Rbndc4Q5VbowjfhstE+Za1IPJVDdfzbP4sjQKUbz4rxQsWJCCBQpSsHApKlevTfM+o+lfr3SaAblSHVdZCBcGVafNvrfKP//SjJ3eFxms2Hh/fR+kL2xpqd2fazGAlg2rF7Uhz4P9nMw7HfslDch1bxaNGi4hcQnmpXTVapT++R+C/YIJK9CE1XfOMNE4UXkIPdcD7XZKF7Iyg6/hs7NJ6rFOPtxipF5DpZVVvhYcenKRXmWSfKzJXnOssy49Tv+j6KiGbidGdqlGrO9tbvxVhSZFL/L7ZfncrESX6f3Q/PsX+qybQR2NQHZ1M2fImWQzjPwlipMrJITIjzqMvnCb9a1LJYqqGXnWfNVCFDcLAoJAPIGsFzAUAYy4OM4K69/9+cl4Gn9cWUyTknEvnUgvNnWtx9hLBelx4C62NpXSjEcgRhOyQ8Dg/RnaVezA5difKDviDt7r6ya3CJYEsdFch/H+Mj5WXp5orZdswCS8D/gTrxf/Ij8uivs4wGeDDWN8R3Pi9yaKTHDKXy40impjYliO/Cm0Bcn7AP70esG/iYUQ7bMBmzG+jD7xe7Jvi1waRdE2MaRcykLkhwD+O+hRfxin87Vn8fY1jG6uTWH51JTF8ObPI8wfMYYd73uwfwVM7OXMiBMbaFyyNHqmepT82m9EMZGTERAChpgQgoAaCWSdBUYEDxYNYsqx29x++JqP8X36uRy1Grdi2PpNDNOPl75j8FrUiGG5d3J9pkGipUKkKyuGz8Duzk2cn8Ump5K3MnWatmT4mvUM0lX6KEpD7rB+zCgWHnkYF1NDeUte3c7MWrmCSW20414isQSfXc2KvcewPeHOh7iSNbSsaN9uAAuX9UR2YB7LDh7mwI2/EurNq9eOAb0HMG2SFc+3/I9Vew9y1kuZBlYev8OgwwC6dJvADBvdOMuPCLyPLWDirA1cDvoJnSbW1C4aitc9N0IrdWXW6qUMrVs8bmMUy7OTC5i2eh/HHf9KfDHm06FFt9Y0s5nKhJYpzduTI5EGb8O80hjybXvMzWGVVc7a8cl0i3jA4iHTOX7jOh5vMjAZSw/hRsAOGiY9uZClh0XSOqMIOD6X4RNW4/AiYRZBkTqMWL2VJf1NKar4jpTy+uoKZq+35+w5V+K28FBIn+ad29Ptt9n0LXiRFfPmsfCgNwkyV57y1GnXnQ660XjeOs3RO/LIJcpf7oqN6dWlC+PmDKOiyypmLt7MnhuJfy+k25hOgxezfmwpLs2fzrJNdnjETwfKUL/fKKYvmUEbuauK5CUXFw5m6IJLitgon/8VovH6+1wYp69C6jZlKZLgE8ycshMn9zvc8Y+fzfGTugK1G9bG3GYxU8qfYv7X9IFw7s1tQaMFD5BrGJAfkxG7sV/bAy3FUpYScmc9Y0Yt5MhDZVSb+LWh23kWK1dMoo12foWFReyzkyyYtpp9xx35K+EDLh86LbrRupkNUye0VLgLyUIc2bRkJ39cPs75R5EJJeYqV59ubcwx6zSB31qVUwg+kuBjjLLuw45HCgcayF2GemPWsXtpN0rdH4VxE6X1DfnMmHryDItblVEKRVEBHJ87nAmrHUg+xUaweusS+psW/WQtqf6sycD6EbcIAoLAZwlki4CheLy95fb63xj5v8M8yleLLr1aoJ/3FS6XTnAzuiFTN25mpnUFIV6oOHezRcCIus9E/bqsDS7JgGuB7GmSMlZTottsnuZ2vPyjy6cZtSIcGWdUn41PVOxoXiu2+jgwPJlVTgSO44yor3ohWG314dbwKqlWGvPsLItGjmbxxed85FfKVytB7LMg3sZqoN1xIXu2T8bUdyTVGuzgtaKEsvS/4sPeZiLXr4qjqNJlQsBQCZO4SBDIGIGsEzAy1r5MuUsSxhN3F7ze5aOygSG6FYtk80dFLO98XHB//JqIn4tTpUZtjCoUyHQXgtCzndG2iWKz3wV6q+J2kimw01tIBlnIIgl2u4/n82iKVDPFVK8sBRKsLtLbhuy4Php/29GMuGLJitl1yfX3G968fcvbt2959/Ytr14EE/z8OU8fOuL6d1OOPjlP94znv1VjB2N46/0A54AoShrVo3blgqnOY0nYE9xdvHiXrzIGhrpULJJFRz2S9wS4uuAfUx7zuvoUT6hWQojXbZxeFcLIwpSKBT+dPLLIYNzue/I8ugjVTE3RK1sgbRHwm3vWqHHoRdGCwDdAINsEjPi+x7zGzcEBl4A3/JunBJVNGtLUrCIFVPD0/AbwfTNNyBYB45vpvToaIiXM7yYXrroQ8O4/CmpWpWYTaxpULZTp35rqaH1OKFMIGDlhFEUfvlkCP4SA8c3SV2PDpC851NaAyWXt8N7dVOWUo2pskSg6noDsPU7Lu9BhqxZ7XbZjXfILX7pRbsytNwSNA3eZrVL0c4FZEBAEBIEfh0C2Cxg/Dmq19lQIGGrFKwrPBgJCwMgG6KLKH4eAEDBy5lhHeSzA3OIwnZ3cmJ80KlXO7O531auwa0Oo3mwXsX2v8sS26ZezuETeY0rLTTQ4c4B28aE7vqveisYKAoKAIKA+AkLAUB/brCxZCBhZSVvUlRUEhICRFZRFHT8sASFg5IChl4XhfmA12x5I0apliaXWG3YNHsEpo/14He+J5nflWpEDxuOLXYjGbaYBNZcGQcku7Lxpy2D9+IwzyW+Uht5jw8hpuLfdy46+VbLZ7Smnj4vonyAgCHyPBISA8T2O2qdtFgJGzhhH0YtEAkLAELNBEFAjASFgqBFuFhUtCdpAHe3xuCWtr5A1ex6eZkClL+QCz6L2iWqSEwi/PRHzBmvxU/x3GWp37Egrcz3KlS6Cxr8hvH79FwHOV7ngFEOjRUfZOcqEQsKfWkwjQUAQEAQ+ISAEjJwxKYSAkTPGUfRCCBhiDggCWUJACBhZglm9lUTeZ7q5BcsfxWXlKNKY+aeOMqthXJpW9dYuSk83ASlvb63ht4krOOz696d359eisc0oJk8bQSvtzA/umu7mihsEAUFAEPhGCQgB4xsdmHQ2SwgY6QQmLv/mCQgLjG9+iEQDv2cCQsD4nkcvse2yyCfcPn+DZ3l0sGxkTtUiwvLi2x9ZCWEBrrg+CuLZq3/I9WspKujWxsK0gohg/+0PnmihICAIfAMEhIDxDQxCJjRBCBiZAFEU8U0REALGNzUcojE5jYAQMHLaiIr+CAKCgCAgCAgCPwYBIWDkjHEWAkbOGEfRi0QCQsAQs0EQUCMBIWCoEa4oWhAQBAQBQUAQEATURkAIGGpDm6UFCwEjS3GLyrKAQLYIGFKplBo1alC3bl1GjhyZBd0UVQgC2UPgwIEDXLlyhfXr11OkSJHsaYSoVRAQBAQBQUAQEAQEgXQS8PLyYuXKlQwcOJBGjRql825x+bdCYOLEiYpv0Dlz5nwrTRLtEAS+ioCHhwdr1qxh1qxZ2NjYZKisXB8/foyLbqfa/RKJBA0NDdUuFlcJAoKAIPB/9s46LqqsjeNfu19bEYuSEESUshW7V107166127U71lo7sAtRsVZxVcDEABFBFCTEBtdgQRZmZ8b3MwPMDAgKw5De+U+599xzvs+5z73nd5/zPAIBgYBAQCAgEBAICAQEAgIBgYBAQCAQT2D37t1ygVWdX5oFDFkERosWLdDW1sbCwkKdawrnCARyBAE/Pz+ePXsmn++FChXKEX0WOikQEAgIBAQCAgGBgEDg77//5u7du5iZmSHbhiD8ciYBV1dX+TtogwYNcuYAhF4LBJIQCA8Px8PDQ76To1evXmrxSbOAkRCB0bt3b44cOaLWRYWTBAI5gYCQAyMnWEnoo0BAICAQEAgIBAQCSQkIOTByx5wQcmDkDjsKo1ASyJIcGIKAIUzBH4WAIGD8KJYWxikQEAgIBAQCAoHcRUAQMHKHPQUBI3fYURiFIGAIc0AgkCkEBAEjUzDnkouIiQp/yYuwzxSqUJ1qFYuTP8nIpDHvCf+3OFqlc+F2JGk0YSGvkWrpUalY3lxi07QM4we3f1pQCcdmEwLCnM0mhsiwbggCRoahzdSGBQEjU3ELF8sEAkIERiZAFi7x4xLIVAHj/XmGd57Nvc/p4V2A6v3t2dPKmV+GHua5WLWtIpjPPMae3lXJl55LZPdzJa9xHNadZV7RJM5OnJ8qvXZybFYdimpqDOJwbh/cxI4jTpz9y5e/ycv/KmpTNOolbz+XwtCuEz9370Gvn1tTu3wEZ/pb8GtxB/x2NKa4pvqQDdqRhJ1ncpuu/OEtgnzGDD92mS3dKn8l4GSDrmq2C4L9NcMz5iGrew3lUOh/idorZrOCszvaUkYzV8nGrUh47TiM7su8iE6SUj1/lV7sPDaLOppyWmrPWWuCV/di6KFQElmpmA0rzu6gbe43UjaePyl3LXsIGFI+B55n4xpXjOetokulFN5ApBH4nD6B+7tELy7JDy5/OWy7daF2qR9DLBcEjBx5+wmd/gYBQcAQpodAIAMJZKaAIX1lT70qw7gXP578uq0Y1LMZtU2q8mHbUBbcVn1t1Kb/HytoLArk0Z1z7He8z6f48yqNuEbAVgteO2/g175zuRShBFRrzVPuTzb4ARaWUbz2dmLezwOxD1WOv8JQNwJ3NaVEuueMhPCrvzNmxFxOBMjsUpDaIzazdcEA6leSRVeI+RR8i6PLJjLF3oto8lO2YkHeh0WjNfwaT3OigCGNxMfpHP806knDiqovoDF4zzfHYtFTJVWdqdx9tBprTS260m0vTTeQy+yfom01zS3l9mLfuLKkQyuWeEmUB9Xbz1v3AVTMvG5k4ZXERL32xmnezwxM7LRwC9xF03Q7LQ3M2dg3uC7pQKslXiitVI/9b90Z8GMYKQvnh3qXzmoBIzrkIlsXzWXp3nt8pDbrgzyYoJc0NjFubOJn22lWYxQ3U6FfUNCOA88u07+SIGCoNzOEswQCWUtAEDCylr9w9VxOIDMFDMnzbdhWH40npWmz8hR7JzZBi9JuxwAAIABJREFUq6AM8EfOdq5C57PRKrRrMM/7IQvNCwNSIh8dYUq3AewM+ELF+EV6ccI53EiLfjeVn/R+GAFDTiqSq8MMaGYfruCmGQEjmse7htB2uAPP5S3nwWz2TW4srk/Jr96lRLy5tIiunZZyJzauGzlTwBDzynEglr3c6X/nEb8nUiY+c3uiCfU3vFDOT63hXH26gya5KcxEMbrcZv9v2TYzHbyYwHWW1Jj88AcVMOKGHXl1GAbN7FF4rQpDNSBgaG7OigPXYVljMkorCQJGZt4lab1WVgkYsa/csF+zlRPX7uHuGcK/8o5/S8CI5dFSS8zmPIK8xSlbsSSFk9EmvvwbxusPYgo020vI5UFUztXhpEprCxEYyc18KdHBVzh4+BL3/UN4Ly1JhUpaaFXUolJlfeq1a41Z6R9kgqTVMWSD4wUBIxsYQehC7iWQqQJGyCas9cbxatB5/Ha3o6zi4f09ASOOf4zvMuqb/8arQS4E7bGjBO9xtKtITzflt7IfS8CI4uYYIxptfa1BAUNC+Pkx2HTYgSKwQ3cqt31WY1sspftAQviFCTRuv5mAHCpgxDxaR1vryVz9tzpT7volETAg5tFa2tWbgluUjEFRGq1w5+IMc81t1ck2Lib32f97ts089BKeb7Ol+mjPH1rAiLo5BqNGW1F4rXQLGJqds0qhPcFMgoCRefdI2q+UNQKGlM/Pn/B3GWOqF4/mxmgjGm+TzehvCBif7zDZvB13+ztwZHYrqiabJkqE/+/WGE/zo7F9MK5Dcvl2WBVzZ7WAER1yge2bHLjm5Yv/GynlDc2obdmcPiP7Y53nHifvlKJ9J5NM3BobiceqHnSacZGoGvVoaFadUnmi+fTxIx/eh/P6TSw2f9ziZG/ttN80whmZQkAQMDIFs3CRH5VAZgoY4qB1WNbcQqc7PiyxkEVWJPxSJ2Agfc3BVoZMrnyaoP0tBAEDzQsYkrfH6WXSgxMJ+3UAyz8CuT1O/zvbcmLwXdGQ2rPuUyGHbSGRvLvMlEat2CBTX0hewJD9RRTmxZWrT/mi35SWlhWRBw/lsl9us39qbZs5ZhQEDBlnTQsYmp6zgoCROXeDpq6SNQKGau9j8VlojvkC2QMkZQHj06XhdDrehRNbOlAhpY/mIn9+tzZm2qOG7Ay+yrBqP87X9SwTMKQfuLG8P73nXCBcvzndW1lhVLWIXKC663yCq2/NGNgvliMXm+H6ZAsNMynq8pPrKMxbOmG13YX9Q0wp/mPsJNKUW8gW7QgCRrYwg9CJ3EogMwUMkf9q6rf3Z633LpomegikUsBATND6ejS7uxzfw60oKURgaDgCIxqPWRZYr1DJ9YAJSx89YHbNVCzXP7kxysyO0+1zTg4M8dsLTG/bmXXeCZuSUxYwcqsPUI4rd9k/+9lWEDA0L2Bofs4KAkbO8nTZQcDwXWhOre8IGNLoD3zKW4oyye0biUcu8v8dG+Np+NTfRvD1kVT/cfQLskbAEPPi0M/U6n+FOsucOTatEeVV05eIw7m2vDvt5l0nuuIwrgbuzKRto5G4DjGgXcBygq4NobIgXuQspxTfW0HAyJFmEzqdUwhkpoCB6CPP33xBq3qZJF+vUytggDTqFaGRpaheqRh5UxIwJpbn8bF1/L77PPdf/kcpPXOa9p3GjN5mlFA8CMS8vriRrW7hJMqnVVCXnyePoG5+f06vWcKmM178XdiITpNXM6ebHoq4EdFbbh7ayu4TLjwI+UCeisZYWNWn3cDhdDUrydfPGylRARfZvcMBN99gnr8MJ7ZIRapU08G4wc8MH9aBmiVTeluREuV/li3rd3P2ThCRxWtgZdeNcZO7EDXLWHNbSCIu0V+vNYc+qMzesgO5ErKP5qlKsCfh1fHxzAwdyfYp5hR8fZGNW90ITwwY3Z8nM6JufvxPr2HJpjN4/V0Yo06TWT2nG3pKwLy9eYitu0/g8iCED3kqYmxhRf12Axne1SyZXByyuRHAxd07cHDzJfj5S8Jji1CxSjV0jBvw8/BhdKhZMlF1GvGrU4xr0Y1t/qplEYpiPXgMLSrmJ29JS4aMtebRtp24f1BJvChLaVq1ExNGNaBMUkNLPvDg5C7sj13kbsArIihJ5RrWtOoxmOHdLSmrYmLpp7vsWOdEqEjVW+SjbMMRjO9YjpcXtrNmuxO3Az+ST8sYm05j+W1sMyolnx8u/S5Hw/ZPnN9UwocHJ9llf4yLdwN4FQElK9fAulUPBg/vjmViMNzdsQ6nxGDIV7YhI8Z3pNzLC2xfsx2n24F8zKeFsU0nxv42lmYqYFJl20ldKOKWDh9AGsYkt05mCxhp9DnST+nmrjoJpVH+nN2ynt1n7xAUWZwaVnZ0GzeZLlGzMNbUFpIMmLOpFzBEGeuj0m0PEaFnNrDT/YNKQlLIU8SEAdMHYpL/Fc4bt3E1sYOGgjr8PHk4ViXz8i0fNa5ZFKdWL2fnBS9efi6MllF9Og+dyKgO+pm6tS6nCBjfd9Cy7SM2GE97iM2WYG6O1sn9ychVoGSJgBH7iKV1arHa6CiPj/ck2eIx0rcc725Mj1s9MlHA+MiZjtUZVPgoIcfbU+r7k0c4IhsSEASMbGgUoUu5h0CmChgpYku9gJG4iWRyYCz7iwm+Ixl2OOSrqxkMO831bZ3Rki8ipXzyPs7GJbOZdzxI5VhLtvqs5c2Itixyj0vLJf/ltWSlz02m1yyE6PlJJnXuyxbvWPLWHM3uzQPR8t/DlLE7eCTRpuvWvzgwyhRFygjJO1zndqDT8nuILUeyYkYv6mnH8OTsGqasvIJcLyhgRP+tTmwfapLk5U9EyJGRtOm3l6eKdXYeihXJg0R/AOP1/2TV6b8V3UxPEs+oG6MxarxNuTdd1qrZKp54TsMoFQEYSYFLP3lzfOMSZs87TiLCW31Y+2YEbRe5xyc+kwPGcqUPN6fXpJDoOScndabvFm9i89Zk9O7NDNTyZ8+Usex4JEG761b+OjAKUyVg3rnOpUOn5dwTWzJyxQx61dMm5slZ1kxZyZU4wBj134rT9qGYyFfWYkLsu9Jm3i1CXn9IJGIVKleZcoUgv3YvDl2aCYfmMXvBNq69UxlhrTU8vT8ZAxUxITb0BNO6D2ajRyR5DH9h3eph8r2zWydN4mAQFLMcw57ja+mhE7/5OdqfYyvnsmiFI49URAztkWfZUWYxPZbfVeETd+2SLdZz89wETFV3YGnIHWna/opuxYZyYlp3Bm/0IDKPIb+sW80w6zzc2zqJSXFgGLPnOGt76BBHJhr/YyuZu2gFjonBcHZHGRb3WM5dlVszHgzrb55jghxMKm3rshrTIPV8AGkek6yXmShgqOVz0stdORFFIUcY2aYfe5VOizzFipBHos+A8fr8ueo0Cq+VjhwYGTFnUyVgZIqPSq89JITf2MqcqbPZeSdSaZwCLTnx9hLdSn3C98+jHNwyn5XOykTQYMnW0DuMkm1fiPbHceV8Fq90wCc+SbOsIe3B2xjqP5HFt2LJzxcV/5kP45HH+GtTN6pmlNCaxN/lGgFDtn3ExphpD63YGOjOrylUMtGQu892zWSJgPHxLJ2rdOX9tlfc/EaZoXDHdhjNrs1l7xVYfqvymPgTgbev4HbvMcHPXvD3l7LoGJnTrEtXGlRONumJih0kRD73w//tv0j5zM3J7ZlbcBXnVtgmeSfMR/GqJhhXKprMhzKV5qTRvLjnzNmLt/F78QFpqSroGVpg91N7LCuo8UKX7WZM9u+QIGBkfxsJPczBBHKbgJG31P8ob/YL86f+hM7rfYwdsx+llKHDFFmFCRuVJ9C747Sp2oO/FC9nVWnfJIYrfsUo9f4ZYQrRoBBtTr7GufkTZtRryKonMqOXZ/CVIHbLwxM+cr6nHh0cZckjDJl2y4NV9WX/L+bZrrbUHH5FvhjVm3kPn+VWcQ8k6VuOdtKnz/mE6ismzPHwYLHKEzLqzm/Y1luGX8Ic0x/N2avr6FgpBu+dQ2k76gRvVeaf+gKGCP/VlhhP9008mxscJOxmPyqoPcffcbxNVXooAVO1fRNirvhRrNR7nikBU6jNSV47N+fJjHo0jANM+cFXCNrdXF4W9uP5nuh1cJSX0zWcdguPVfXl/y9+tou2NYdzJQ4w93yWYxUHmLdHO6Hf5zwKwnM88FhsqXwhiHRhkG4L9r9PGGByW0ikvNhpS7URHkoKSQQMyRsnhlh3Y/8r2SEVGerizy67kvLjP17oh0H7w3FCVeVBOHnY0yVORQMiuDJQn5YHFB2goK4h5YvVZezsIdjmdWXu4OXcUizYi9H+aCBne2l9++UlzfbKIPtL3uA0xJpucWCoONQF/112yMl8vEA/g/YcjgPDICcP7LtoKaJkIq4MRL/lARRkCupiWL4YdcfOZohtXlznDma5EgzF2h8l8GwvtBKiYlJlWyCtPqBzrJpjyiwBI30+J93co+7wm209limdFqPPXmVdx0rEeO9kaNtRnEjstNSsQpIxc/b7AkYEtzLRR6XXHtH3pmNqs5pnCT4hQcAoE/cf4qD1WBlMwlvhM1QEDPn/RXF9ZA2a7FAxWomyGLZfxKEtI6mT9z5rOjZmxs2Eh2gBbFc/4OrUmvGCZJqdUZpOyC0ChihgDbZGU3lguYHA2+PRzyQBKE2wM/DgLBEwoq4xooYd18Z44z3XLOX5Ko3mY2R+SpdMYeEf84gtQwex7Lgnr0QFqGBYC8NqWpSQfOD5Ew8evSlPy/lHODqvqUry+iQwP99iQq2G/PH1t7evqOepsxxf95nUTFYTkRLhbc+UYdOx94igpEzsqFGVYp9fEPDkMS8jKtBg1Cp2/T4QkxQTs2egoX+gpgUB4wcytjDUzCeQ2wSMYi23cv/cKAxljl3yAvvGOgxzlyrA1lzxGK8ZxsotLBEX6a3TFgeVpJX5LJdwz20m1e/PpVXL5dz/T/YBvxF/+J6n+YlGmM2OL7BXoAVHX16ml3x1n/hlukibgwT+2Q/tfGEcaqxN/xvxfSjckn2BzgyU10aLxWeBOeYL5dkj5T+dafd4tCpe4BAFsqGJMRPvJGxfKM8vlwPY0yI+oFAahuNPBvQ8Jy+NIf+pL2BEcX2UIU22v0k0CQu2Psmbi12Jf9dVY4JGcLG3Dm0TA2bJPTdmVr/P3FYtWR4HmEZ/+HK++Qkamc2OL2FYgBZHX3I5DjCyHCqWxtORSyxF2nAw8E/6aecj7FBjtPvfII5wYVruC8R5YGX5QjjWZwHm5gvl1VHiAXPv0ap4gUNW0zE1Aga8d7SjYk83ZSi2qoAhfcuJHiZ0Pxk/iYp2wOnFObokQAt3oEWV3rjIhgmU7nUa/8OdKS9faH/GfZwRDTbFLfDlP8OpXLuzksalZAfI9sLq03yPMvyjdN9LhBxqGScCaOyXEfaX8vZED0y6n5SLTrLqLR2cXnBOCQaHFlXorQTDaf/DdI4Dw2f3cRg12ISSjCFTr91hZeNScvEm0nUI+s33oCBTui+XQg7RMgFMKm1LmnzAJXr49FNzTJklYKTD56Sbu4jADU0wnnhHca+U/+UyAXtaxIdBSwlz/AmDnudQeC21IzAyYs7C9wSM2EfLsclEH5Xe+yD20WJqm83DP8FXJBEwCDtAfa2B3Fb4kqQCRjSeM82wWqmysjJdiLfHPORVzmUxU56zqGW1guCENkp249RTR36Kv5c15qaSaSh3CBgiAtbaYjTlAXXWPuXuJIMfavuIzKxZImDIEqGPN6WRvS6rb/3J1NpqruhFwRxfvZdQHTs6tG+McWkV9UkawaNDk+g82Ima9g9wGlQ9ZdtKJYjFEll8MOe66jO00GECjrZJ8qzPS76C+RNth1XeFlI+uM2ieevV/G03jdWrZ9HTvJTyWMknHjosZ9r0NbjrzsX57FwayN8zhF9GEBAEjIygKrQpEIgnkNsEjMRlVCO41FeH1keU6kTVCe48Xl9Pub3jq8VLYVo7hHKhZwXyIuHTI2dOur6mnF1POur6M83ElrXP4+GVH4xL0G7s4vNDhB2oj9bA+NfAoh1xen6WLmU/cq5bdTo5JYTwWrDG/w6TDWVKvgj/VXUxnvFIMR9L9XLmWfwDK/bhfMxrL1Iuvot0wOmlysJYo1VIInEdrEfzvcrtKLJOxUVFaFbAKNzagdALPamQFySfHuF80pXX5ezo2VEX/2km2CoBM9gliN1KwCov2kXp6PScs13K8vFcN6p3ckJBeI0/dyYbykUqkf8q6hrPQEG4VC+cnx2lTRoXud8SMESPV2Jdc2a86CIrZDKVu36rsU4I9Pl8i1+NGrI5YSWex5J1AbeYaCDr4dcCRrlBLgTvlZUJlv1EPF5uQc3ZjxVzpEBzR95e6Z4OUSk595cB9hc9ZqV1TWbG632yCi9T7/qxWgmGW78a0VAJBst1AdyaaCC33VcLt3KDcAneq7jfRI+XY1FzNgoyBZrj+PYK3ROEI7UFjG/4gBqvWa32mDJLwFDf5yQrHKWFe+xD5pvXZpFCMSxCB6eXKqKVJquQZMCclenez7dhW300ymK3qmVUo7k7JXN9VHrvg4wQMEr2uMCzY22Ve/MjrjBAryUHFfmTitLh5HPOdS2b4e9auULAEAWw1taIKQ/MWf3kHlPV2bOZ4aQz9gJZI2CA9NMdVvfqxMy/8tJg4Aj6tm9Kowa2mFUtnoJIoA6HSK4ON6SV90IC3Ufw/eIyCTkwHAg53i7VOTCk784y0LQzFxvv5e6RQeimEDAiCtlPX9sh3O/ritf6xhr+GKIOn9x5jiBg5E67CqPKJgRyt4ARicsgXVoo9wdQZbw7TzZ8S8CoysTbj1ln+7USLw5YQ12jqfgk2K5cdzbZD0U//iHx2X02PRZ5EbfrRJcZHn6ssCxMbPBRZo1by5Ww/2EzbDVrR9SJTyb6Gc95dbBarKz6oRQwJIRuq4fOaJVtC1XG4/5kA/UUXdNkGdWkL+Zxg8zT6DBh1/tQXu35+nUERtWJt3m8zlYpIiW0LQ5gTV0jpioB032TPUOVgJndYxFe8dt6dGd44LfCksKxwRydNY61V8L4n80wVq8dQZ34bK2fPedRx2oxCsIaFzDEhGyqh9445XIH48X4PpiDaUJ4Z8wD5tSqw9LAhIHmo6F9KDeGVE6VgBHwuyVG05Rbe/LbOfLWpTuaXRpo3v7ikE3U0xunshA0ZrHvA+YowfBgTi3qKMGQr6E9oVeHIAtQ+u7CLeB3LI2mxUXkyH757XB860L3BDBqCxjf8AHpGlNmCRio6XPiMKaHuyR0G/V0RqP0WlUY7/6EDUqnpcEyqpqfs7Lxf1PAyAIflR57yMaTKQLGV8IVpOjn1X6WJH9ibhAwRAFrqWc0BS+zFTz2nIHxD5iiIKsEDPmskn4myHkba3edwuXmHZ6E/0fe0vpY2tjSqF0/Rg5pi5EyA7waMzjuQ4TF/n54Pfgtha0fqs2qI2DIonjqYbaqNmf97GnzVYZx1falfLw8nJodvZnx8BYT5R/UhJ+mCQgChqaJCu0JBFQICAJG0i0kOky794hVcUkUEv2irg7DoJk9YSr/+78KWhRNLgIvXyV6HL7KH02Slu8QEe7tzLHDR3BwPMONkITsDHGNKgWMKG6MMqSx6pYOo0X4eM/FTLHvUZMChpTX+5pR7ZfriTLWY76Wp56TEiWrTNsN9LWAkWibjGpjUVcZZtAM+8SA0UoeMJV6HObqH03iIxWUDYnCvXE+dpgjDo6cuRGiyH8RD1jDERhRXBtuQNNdKp02X0ug5yTlHmbRY1bUqcksRU4AkEUCPV9fLxsJGJq3f9S14Rg03aVyv5izNtCTSYrN3SIer6hDzcRgcH+8Xi7SpXfhltrtQV9vIfmGD0jXmDJPwEh8j6bW58SdlR7uUTdGYdh4O8qNaEYs8vFmrtJpaVDA0PyclY3/mwJGFvio9NhDNp5METDEwWyw0meiMpEGJbr+yfOTGV9BIecLGGIC1tlgNNmLmksf4TW7ZpIqbWl74ubUo7NUwEgETcLnV77cvnmLWzcu4XTACS9JfWaddGJxy4rfjMqQRgZy84o7jwKDefbyI+KipShbSR+L+g0o79yJhocyUMCQvmJ3QwPmW13CZ43N9ysBRd9jmnkL3Gc/wX2UjgajTXLqDNR8vwUBQ/NMhRYFAgoCgoCRegEjwrkXOu2Oxe/nB/I14cibq/ROTXiCNBK/U2uZP/93jvtGUdBsIMtXTKaBZ2/qz49LWJlYwIjAuWd12jlGKGdrrd/xvz8FQ8X2Sk0KGCAOXId1jck8UL0/1N6fntBIGgSMCGd66bTjmGLHTz6aHHnD1dQBJtLvFGvnz+f3475EFTRj4PIVTG7gSe/681EQ1ngExtfblLDcRuidkcow0WRe7ssPdiF8t102EjA0b/+IS33RaX1Eeb9gybbQO4xUxM+KCd5ghb7qqkdlW1Z6F24ZIWCkb0yZLGCk2eekX8CIcO5J9XaOKL1WLX73v88UpdPSoICh+Tn7XQEjC3xUeu+DTBEwpG/YU1+bIXeVD4/iXc/x4mSHVIe/q/taluMFDHEg62xqMNnLhMW+XioRauoSyZnnZR8BIwm/z37sGmTH8CsNcfBzpGcytValEd7sXzCDJVsuEiQqhpZedSprl6dw9Fuehz7nxfv4LNzGS3iUUREYMd7MrWXBEkWkZ+rmge70e/iujM+7lrpThKNSSUAQMFIJSjhMIKAOAUHASL2A8fnmWIwabVFJKpg0JD55C0jCXVjUszuLrn6UH1C46To8zk/EtGgsfkstMJ2TnIAh+7Jfg6a7VDK/G8zhgc9iaitKaGpWwED0mNX1ajLdS3Ucpqx4fJ8Zase0pkHA+HyTsUaN2KKSz9J4sS8P5ph+O5u9JByXRT3pvugqcsKFm7LO4zwTTYsS67cUC9M5GShgRHNvuik2qxU5/sFiA0H3xqOogifyY5mFKb8p01hgMMeLp4stspWAoWn7f1X9AAs2BN1jvBIMfsssME0MBi+fxVgUTl8kgHwGq72FJOUIjPSNKfMEDPV8TvoFDFnUTY2mu1QqIxkw54EPi5VOS6MChqbn7HcFjCzwUTlCwJA8Y4uNLmPvK58dlcfexH9Tg6+3CqrzovKNc3K6gCH7cGBbYzL3DRfw8OF8an2v2qaG+WWX5rKtgCHbYfL6IG0MhhCzOYTrg2VbP1V+0Q9Z2cqGmV5mjFi5hMkDW2FUMqHKWPxxkk/cnmdDk5ODeJBRAoY4iPWWJvxuvYdDg3VSmQQ2L0Ur16K2TnENVzXLLrMqa/shCBhZy1+4ei4nIAgYqRcwpK/30qTaYG4mFAWhEK2OhOLcu2LKzl8UwOa2FvzqmlAHU5/Z931ZWkemQnxLwJAQstkWvV9Vcitoj+K6/1YaFU+YlBoWMJDy/twAjDodVpauJA9WG57iPl4/VQ9E6UcfXIMq0tSqQvzxaRAwpK/Z26Qag5WAKdTqCKHOvamYYqJsEQGb22Lxq6u8TK3spz/7Pr5L6yAnnOECBnw42w2dzsokol/nwPBklqkVKxQp+kvR83wIDu1k1WS+n8TzezkwpBGPOLXHgdt/l8CsdV96NamsZvlCDdv/w1m66XRGkb+Wr3NgeM4yxUoJhlI9zxPiEJe0LL0Lt4wQMEjXmL4vYGjElmr7nPQLGJKQzdjq/aqS90SbUdf92ap0WpoVMDLAZ31zC0kW+Kj03geZEoERk9THFcDu0Asu9/3Gs1FD71Y5W8AQE7jelhqT7lNjnjcPF5rLn1s/4i/zBYxoPBf1ZmW5VRwYY/ztZ2bMA34zs+LIz7cJXmmlYh4pbw63p8aQj8y+eYWZlikJAZmRAyOSq8MMaes3H79ro9D9wcrwZsd7RhAwsqNVhD7lGgLZRcA43bEyXf5MWILK8Bowx8uHxbJPsSn+3uNoV5GebgpFgcRVSNRJ4pny11dEAaxvYMwkz/gskrLinw038dhtbJKa7VF426/Fw2YK/cTLMKu7jCDFGGzZ++YWg7RkK/JvCRgQ83A+tVWrkORrxN7nVxmknbCaj8RtqAF2u8MVratfRjW+CfEz9ve0ZJCTIp08VJ/AdZ/1NEqaziOJXcRvnZnZvgsbJDO4676QOvI0ImkQMBARsL4BxpM84xOhygGz6bEbYxV5E+IuGuVtz1oPG6b0E7PMrC7LlICx3fuGW4O05KJS2gWMaky6/Zi1tkWRfn7Di9iyVC9T8JtlVKXvz9HPsBNHE5BVncjtx+tQ5IGNjM/tkWCm8oNw9t9Lm9KykaRTwIh5yNJGdZnjmXAPlKTlBnfOjTdRT8TQpP0Lv+dcP0M6KcEkSZAre+EyoJm9AgyDnP3ZGwcmAwSM5G2blhwYSNMzpu8IGBqyZYzXb2r7nHRzj3nI/NqqVUjy0Wjvc64O0laIvJFuQzGw243Ca6V3m5om52zR71UhyXwflV4BQ/RkBXVMZqFIwZO/GQ5vXemZkOxWjTKqJbuf55mjsjqC9O1BWlQbgFt8qWgKNGbnU1eGVU/yJToD3pxytIAhDmS9bQ0m3TfgNy8flnzzfScD4GWjJjNfwHjP8eaV6BW9keCbI/nWVJW+O0lXvR68XPYUz3F6KtRkH5GMafFwOc9uDEArRZ7ReMyqRYNTQzIuAkP2XnRrAqZNz9LN1Yt1jTRbaD0bTZUc0xVBwMgxphI6mhMJZA8BI4yDDSsx4JZSGABtRt/wZ0tDRbhBMnjfcbSJFn2uSxV/M1v1BM9pRvFJsCK43F+PVoeUi/Gvwlo/XaB79fac+CehiW9dV0rYyV6Y/Hw8bquC/FcI27nncZrTnEqyRM6xr7i0bACDHU3Ze30D1vf7J8kDUIpujo851l0LcfARRrXuy16VxXeiF0NxMFtbmDDmmij+WgVpvNmPy2P040qEBu2kY+0RXPqsRFOi6zlCT3Ygbgmo3k/68Rq/NW/BigdiRQNVBjlwY3tPqicb3irhg4c9E/uM5oBoAA4JJ6ENAAAgAElEQVTXd9CzWkJW609c6F6d9krAaI++gf+WhiRnWWnYSXqZ/MxxJWAK2c7lvNMcmscB5tWlZQwY7Ijp3utssL5Pf53WqFTKpVQ3Rx4f646WOJgjo1rTNzFgzj9zRB78IPtFXWO4QVOUOTiL0t4hmLM/58F5ZBPmVT7KtYUWfD7aBK0+11HMNLNVPPGcRly1u1ger22BxZSbyC2Vvyn7n7swoFKc0CR5tpV6umPiKzMUpflmby6MiSsVKhMwbo4xpNHW1wrWZQdcJmR/C0UZ1Scr62IyU1lqN18zB8Jce8qrkMhK7daqvUhZZUXWSslunA46QWc1y5Ro0v6xj9fSwmIKN+PA0HT/c1wGVIpbzEqesbWeLmPiS1YUbb4Z7wtjkFeXlZG5OQbDRltRkCk7gMsh+2kRL6SJnqykrslMZYncfM1wCFNZmKXStkXT5ANA/TFJCNlohd54lSwzNrt55T4YmSapKVt+nacjDT4n3dzFBG9tgcmYa3H3AlCw8Wb8Lo+Jq9YkCmJnx9qMSOy0OBd6kg7pcFqanLOSkI1Y6Y1XyQVkw+5X7gyOF44z20el+z4IP0brqr24lGAQajDP+yELzQuD9APuq3vRduZlFI9AarLcz4uZJgk+PBrPmWZYrQxRPlAqj+Cyz1ZalI4T4v03NKfWxFsk6BcVfznPI/t2lE0xck69Z1NyZ2W9gBGjUk2pNusCPZiYRHBPabTiwPXY1pjEfb2ZeDxajuWPGn4BZI2AoUUP17L03HeL/QP1khf9JWH8ObY+HXeXZ53v9SQVO2J5ON8cq6N98Uxp+4/kI3fWD6Dz1D8Jz8gcGPJn6htODqhDz2st2XfNnn5639iPJH7LjQMOvGk8kh4GP/DE05wr+qolQcDIQLhC0wKBrBcwxLy/vZ4eLabhmrggB7qjT+Gy9id0UvCtkneXmWjVik3PlXYs1c2BRw490ZaFz0U/ZHn92sx+qPx7gUbbCHAdiY48vE7Cx1vzqd9wKf4qU8F0/j1uL7BKdoEte0CcGlGfrrtDE0+eAhUxMi1PTJAvofnbsuHaCcabFUXyfA+tjYbgEqN6eHnMrMoR5vuOajaF8LymkvThfw3o0c6Mn1Zupl/1/MQ8WkMb66lcSwhOKWjB0KWTsCvsze7Fm7if5wufwhJeG2URC6YMXDSbUYN7Ur+i+jGE0ghPNg3+iQlOyr4VtxzKwvmTGdy+JqVlH9akUYTcOsOBTctZ6eBLvoazOOa4iLaVlNeVfLzF/PoNWZoYMPduL8AqWW1KwptTI6jfdTeJCRegopEp5WOC8A3NT9sN1zgx3oyikufsaW3EkMSAKW9mRbkwX95Vs6GQ5zWVvCX/o0GPdpj9tJLN/aqTX/KaQx0M6H9RJfonT0X0tSN4Xmwkl++spUnxd1ycYE3bLS+URizdgxN+R+imFf+FURTK0RF29Nkne8lXFZpi8VvdkFrTPZGSB8PhJ3Dd0jVufsqrtz1iY6s6THRXsWHt5XjfnIm5rFyu5DXHepjSy0mR2RQM5/HAe6E8F4rIfzWWxtOVpUTlrX4jiiiVLk9T9gcRoUdHYNdnH3IyKovZWL/VNKw1HU8p5DEczgnXLXRVguHRxlbUmeiuWBRBbZZ732RmHBheH+uBaS8nlSShhsx74M3ChHwLqbFtqS9p9wHqjknyiiPdatL3jHKpSIXBOD/ZRZvSeTVmy3T5nKqx6ece84g1bayZqnRaWAxdyiS7wnjvXsym+3n48ilMxa4FMB24iNmjBtOzfsVUbVVLbhprZs5KeHWkGzX7nlFZ0FdgsPMTdrUpHR9Fkok+qk85/NN9H7zBoZsRvc9EKrDlqdaC/m2rEnH/Iq5visKrIJR/hYod5rB88nD6Nq9GIZIRMAqUoIJlH2aNa0mJpydYudCBpwnfH3SHc+bWVjol+MZU+hx1D8tyAUMczLYWJoyWf2iozK83nrDxmx9eEkaq3D6SYmUudaHkwPOyRsDQps9TPUqFfaDW6MUsnDGIxtoJi34pkU/OsG7ODBafeEmDlbc4P732VzldYv030s5yCm8H7MFheW9qlYp/J5BEEOB6iHXz52EfasOopo/Ycr0Ne/f0R6+8ARZm2okr2EkiCPZ6yIvPss8kUbjP/JnFhZbguNA60TXz5CtOtdoW6JRIPrpJGnmPVV1aM+t6ebrOXcPyce0wKpXwTiYm4sUj3C8cYceGP3B6XJ1JV2+ztrEQrZERt4wgYGQEVaFNgUA8gawTMMSE7OlF2+nnCfg70eo+sW3yl6KKeS/2uWyjuYqPjX6wgEY2C/FSWfclnFjAcjEeF5qyo14TNivyDiibLWE5g4tuCym5zQ7Lae4kd/Xi1Rsz9vB5VjRIZpUtesWFZaMYs/gcz5TBH/ILVGw0no37VtFDoXzHEmg/kJbDjiVakOfX68xvf2xkusUt+pv1Qbk+rUzXP06zZ6wlJeVfr6R8cF/LsD7TcQpVjVApT/M5e1hQeDpN5sQFBxfTNqGWmQmGNczpMGkmPfXTmQ1M+pnA838wf8FaDnv+rWKX/BQvVRTRp3/kX1mL1ezKhFmzmdjbivIqmkms3+/YWU7DPXnANB57mPMrGiQjFIl4dWEZo8Ys5tzXgBm/cR+reii/lsQG2jOw5TCOqSoe+fXo/NsfbJxuwa3+ZvRREQAqd/2D03vGYhkHmNjAPfzSZihHg5V8i1mMwN5pI70qPGJ+QxsWqUSjKEAUs2O7z1+MSNhsKg7n2sYpTJh/kAeRZanToQ0mUl/OX3jIp1KWDFmyiVWj6lE24f3mzVG6mvbhrEq0iaJtrb44P5zP0+4WjFMsBJUmKKDXk31uh+mjHc6pkU3oaq+aevzrxIlqObx02l95TTHh1zYyZcJ8Dj6IpGydDrQxkeJ7/gIPP5XCcsgSNq0aRT0lGI52NaVP8mDo6/yQ+U+7YzHumiLvieJaBfTouc8Nhz5Vv29bnS/4/a6mDyCNY4rxZlmrZvx2Q0WISuh0la7suX6MX6q+05At1fQ5o7S58LNmuEs/uLN2WB+mO4Uqt4MB5ZvPYc+CwkxvMiduS0MxbUxqmWFiWAPzDpOY2VNfva1PCSzTNWdj8F7Wima/3VARxRRGouue6xz7JSE5Xib4qF3dePpLLY3cB+I355nbuz8rrqk6myLUGbGNA7ML8at+b9wkhSmno4+erh66OlXRbziS2UPNKZaMgFHyZ0fO2Dkw4NfjqHw/oKLdLHbuXUAnRQSeWp4nTSdllYAhCnFizeaLPLh9jmM3VT5ClLWia9eGGJu0Yez4dlRO6TuCOIgN9QyY6FmNyXces8bm69LtaQKRww/OfAEjErcR1kytuA+HBheZOn4JpwL/o1CZqlSvWIioV8G8/kdKIaOuzFy+nGk/GVEs2YgiMW8uzKP/0OW4vCmBtkE1yuSNIux5KO9iylF/xGLWLBlIyV1WmM6Oz+RdrBUHApzpr9gODNGec7CyWopKru8ULJoXiyXe3P7NLGVfGRvKnysnM23FSR7/CwXL6aBbRkxY8Es+yQJri+vTrOdoZs4dTRudH3veZeRtIwgYGUlXaPuHJ5B1AkbORy+NCuH25es8fP6RL//TxqBOU5rWrpBMDXcp0aF3+MvVk+fRxalSuymt6+tSPP5hGPvandNnPflYqiYNmjTAtFLhr5OCij/i53qBG4/D+a+EDlYtW2NdtTD/+P7F9b+1sbA0pWoKinz6SUuJfnWfKxev4R3yhrDwf8hTpip6+jUwNLWhia1yLOm/lkoLsgiP25e5/vA5H7/8D22DOjRtWpsKCZHNqodGh3LnL1c8n0dTvEptmrauj64SMO6nz+L5sRQ1GzShgWklCid9EYl9y8Nbt/F9JaKkniVNbPVRG6foPY+uu3DX/xX/UIrKJrY0b2xCGfUDYr6DVcynUH+evbzBnA6j+PNLN84+O0HHdITkJ76gpuwv4v2j67jc9efVP1Cqsgm2zRtjknFg4oahSdt+ZQlNj0lTttSAz0n3zSzmo58rF248Jvy/EuhYtaS1dVUK/+PLX9f/RtvCEtOqJciYLAmamrPfgZCZPiq99pBEEHjnOnd8niOqUAvbBtYYVyxM3tjnXLv5nhoNalPpK8cou+jXERgle1zg2bHWFHkXwL1bd3nysQi61i1oalpG7QgadYeXVQKGuv1VnCd+z8Pr93j9RYu6TSyokGHPh3T3NFMayHwBI8mwpJ95fu8v/nL359WnL5TRMcLE1ALrunokLSqSLJCYV9y97Mb9x0G8FRVHS78Odm2bYJQQkZEpFJNcJPYtD65c5Ibvc97FFKRc5WromdajibWu+u83WTGOHHpNQcDIoYYTup0zCAgCRs6wk9BLgcD3CEhe7aOV3i8Ej7yB7x/J5xj5XhvC37MHAcGW2cMOQi++JWC0lVcLyupfjhUwshpcNrt+lgsY2YyH0J2cT0AQMHK+DYURZGMCgoCRjY0jdE0gkFoC4hccG1SPof6/cP7SYhrLk+sJvxxJQLBljjRb7u10MhEYSaqQZOXYBQEjK+lr7tqCgKE5lkJL2YOAIGBkDzsIvcilBAQBI5caVhjWj0MgOpDD4zoywacrx/5cgl35jAnK/3GAZuFIBVtmIXzh0skTiObeNFNsfn+m+HN+OwfeusRVQsrqnyBgZLUFNHN9QcDQDEehlexDQBAwso8thJ7kQgKCgJELjSoM6cchEOPLmi59uVhnEdvnd0FXqIaWc20v2DLn2i439zwmgB0dajNStdJTyZ845HOcvlWzPnGDIGDkjsknCBi5w47CKJQEBAFDmA0CgQwkIAgYGQhXaFogkOEEYvnwVkRJrYxKhpjhAxAuoCAg2FKYDNmLgDhkFx2thnPxQzL9KqpL/W7Tsd81CpN0FrxKz6gFASM99LLPuYKAkX1sIfREMwQEAUMzHIVWBALJEhAEDGFiCAQEAgIBgYBAQCCQEwkIAkZOtNrXfRYEjNxhR2EUSgKCgCHMBoFABhIQBIwMhCs0LRAQCAgEBAICAYFAhhEQBIwMQ5upDQsCRqbiFi6WCQQEASMTIAuX+HEJCALGj2t7YeQCAYGAQEAgIBDIyQQEASMnW0/Zd0HAyB12FEahJJAlAoZEIsHAwIA2bdqwbds2wR4CgVxLwNLSkvv378vHlydPnlw7TmFgAgGBgEBAICAQEAjkLgJfvnxRDEh4h8m5tk2wo2DDnGtDoeeJCSTM6REjRrB9+3a18OT5ourhUtGEWCymQIEC9O7dmyNHjqTiDOEQgUDOJNC8eXNcXV1p3749hQsLJQxyphWFXgsEBAICAYGAQODHIxAWFsbNmzepU6cOurq6Px6AXDLiCxcuyN9B7ezscsmIhGH86ATevHmDu7s7M2bMYMWKFWrhEAQMtbAJJ/0IBIQtJD+ClYUxCgQEAgIBgYBAIPcRELaQ5A6bCltIcocdhVEoCWTJFhIhAkOYgj8KAUHA+FEsLYxTICAQEAgIBAQCuYuAIGDkDnsKAkbusKMwCkHAEOaAQCBTCGSmgBEb8ieHL73iP3VHlq8Mdbt0xarsF94/uszJY8c5cfYBumtc2WpXQt1Ws/F5It77XeX0iZOcPuNG7OiL/DmkGvnS0WPJRy+ObdvPxTvePH2fj3LVTLBt1ZkunZpQs9TfOI6bz7/TtzJQJ386rgLi94+4fPIYx0+c5YHuGly32pFlFhK9x+/qaU6cPM0Zt1hGX/yTIdXSQzEejSSCoFvOnDl3Hue/PCi58AbHOpdW4SbmzbmZ9B27myDjaZw4PgvrLIOQLnMKJwsEBAICgWxJIHsJGCJCDoxkwKZI+u07xGjjQtmSWXbslCBgZEerCH1KDwEhAiM99IRzBQLfIZB5AoaUN3vqoz3kbuIeFShCsUJ5EUV9Vgob+YpQvEge/ouOJlaqenhVJlzaR/kNQ1lwLgSx/E+l6OX8jKNtSuYqW0s/3GDZsOEsd3pCdPzI6mwK4d5YHTUFDBGhJ2fSd+g6bn0qiEHzbjQ3Lc3nQE/cb9wlODI/ZSsV4f2bEoy87s+2RsXV5BnB7aX96bvgHCFxBqJUL2eeHW1D5ltIyocbyxg2fDlOTxQU2RRyj7E66REwJIRfWcrEJQ785ebHe/ko82Pn+BaX7mVVuIVxqLE2/W/IJrEWw689ZUdjdbmqaQ7hNIGAQEAgkIsJZCcBI/bJH7SpM4GrMbrM8PBlhWXRXExes0PLTQKG9HMoHncDiSlrTgPz8qTvc5BmOQutZR4BQcDIPNbClX5AApknYEgI2WSN3jgvyrWaydpF4+hho03hvDLoEVzsrUNbh09yCyRaqIs/8eSvPaycMYO9vmUY6hbIrqZFeH2gNboDXRDlUgEjYSpGXh+LSZMtvErKJY1z9bPHPOrbLMbnS2V+OXmHnV0rKx6q0ggvdv7ah7EH/ZFQiDYnX+PctUwar5D4cMnrA7TWHYiLKCsFDAVFro81ockWOUUNCBgJ7UoJc+yMfs8/+ZysgCEieP9QOo514GPdKRx2WopdGfmEF34CAYGAQEAgoAEC2UbAiH7IimZWzLonizEVBIy0mjY3CRixfkuxMJ1DcOuTvLnYldS+TX323szkhc68Eikr61DEghm7ltBYI1+AxLw4PZ8Zux/yj+QLeYpZMst+IQ2E7yppna6pOl4QMFKFSThIIKAegcwTMEQ8WVEHsw0N+OvxTpqXUu3vNwSM+MNEgRtparYA3bPBHG5Vkki3Iejb7eFdLhcwxMEbsNKfiHe6BIx3OP2kR7czUeRruJvQa4OpnHQdLf3ItWn1aLo2AIs/grk3Tjd9Xw0i3Riib8eed9lBwBATvMEK/YlyihoUMCDaYzqm1qt5lqyAoRQ6QBAu1PNQwlkCAYGAQCBlAtlDwIji3vymtD8Qyb8hT/ksCBhpnrKZJ2CIeHFxNwduv0WpE+Qhfykzug3rSs3iyme1OOwGB/a68PxfKQmSQp58JajRfgh9LVW3iyYerroCRkzAYZasucTL2LirSf5256hzWfa8vkX/CmlGmswJEsKvbmDpfh/ev7nO0cuVOfzmKj1VA0c1cRmhDTkBQcAQJoJAIAMJZJ6AEYP3XEu6vduG97bGJBZ8vy9gIHnOjqYNOD/Dh1OdShN5dRgGzewJz+0CRshGrPXG8yA9Asbnm4w1aoQsAKFIeyde/tkl+S8Cnz2Zb12fvW2u83idLekKfo28yjCDZtiHZw8BI2SjNXrj5RQ1KmDEeM3GtO5ygr8pYGTgDSw0LRAQCAgEfmACWS9gSIm4MYOGvf0Zv7UmqzqvJEgQMNI8IzNPwPjE9Tm9Gbn5Io8jK1PTrBwFyEP+MjZM27OZXtWVGz4+e61kwGgHgmOk8CWG1w/9eV/Zmr7zD3BguFGKYxQF7aB7hxW8bLIT1x0t1N4++9l9HEbNPFnxQlMChrLLUddHYNjan/UvBQEjzZM1lScIAkYqQQmHCQTUIZB5AoaI4MOLcTKYwRSbpPFqqRAwEBPquAjH6tOZalNcEDDSYuyIy/TTbcXhj0DJnzjoc5x+VZPblSnhxe5WNDo3Ge+THUkUJJOW68mOFQSMtBITjhcICAQEAgKBNBLIagFD+uEK4+oNInzRHfYYb8GizjJBwEijDWWHZ56AIbuaCL9lFtQ50A8v79+oWTAVHf58i19N2vF0fQgXu6V2U0gq2v3GIYKAkT5+WX22IGBktQWE6+dqApknYHwLY2oEjMTnJxeBIY0MwO2cC96v/qOskTVNm9tQvVjyofvSmBfcPv+Acm07YVg0lhfXT3Dq7ke0W/alS+3SiRJlSmPC8Pe8i8eDQKLKmGHToB4W1Ut8I5mmhE/+t7ju+Zig17GUrmGBlY0lJpWKfnsjgSSCgGsXcHvwkpjSNbBq2gIr9mCb3ggMkR/LLEz57XEcw2J2K3A5OQ2bUl+zkYS7sfNcafoPqZ0kSiaBfyzvA7247e7Bkw+FqWJYm0Z21lQunMS+yQkY0kgC3M7h4v2K/8oaYd20OTbVi32DiZSYMH8873rwIDCKMmY2NKhnQfUS307AKYkI4NoFNx68jKF0DSuatrCCPbZfRWCIPgTx9FU0CXli8xQsh16NShSVYYl9R2DgW/5VJJHNQ6HyehhoJbZhqiIw5HZ15ZVBe+yqJn1Tks0VN5wfadGxmynFEfPB5yKnrjzmcxkT6rdsgZV2UriJWUsin+F16zYefu8oomeBpXVdTLSLqZnsNVe7O2FwAgGBQC4jkKUChiScc8NtGfvfOu7s7UIpn98wEwQMtWZY5goY8O6oHdXGV+fPoL00T011sPcnaK07CaOLj9lYv5haY0zrSYKAkVZi2et4QcDIXvYQepPLCOQKAeOCHwvezaXHcHt8Y5UGymv4C3vPb2OAfnwpM2kUQVcd2Lt7HweOXSdU1IBDb05QemVrflrvE1cFpVhHHINP071CXpBG4nt0PuPnOfFOqwaV8r7l4XUfwoDKbRZwYP8c7CokXkzHPjvB7KFT2B2oR9eBXWhULQbPg6vYci2aur8e4cy6n6j8VfCDmDC3NYweOo/zX2z5qX0j9HnKlTOe/K+1JU/sj/MyPVtIEOG/rjGmk+8iiceTz2QIOw6vYZBFqVQudKVE+Bxm3pgZHPnbkKZN6qL9rxenDrryvGQdfll9gE3DTFE81hMJGBfwW/COuT2GY5/YQPyy9zzbBuiTtNicNNKXo/PHM8/pHVo1KpH37UOu+8jJ02bBAfbPsSMJehCH4bZmNEPnneeL7U+0b6QPT69wxvN/tLZ8gv1xOUXFFpLPAefYu3MTS36/yFsZF63hXHu6A1mhEOlHTw7vcMD5xHYO3ftHTq3KeHeebKinHCOQsoARS5jnOQ7uO8Cho6fxeleavpdCONRSlolLSlTAXxzad4Rjx0/hEvAPWO3k+dVWeMz+mb4bPIlJmMYF6zDB8Ry/d9b+OieJNAKfAzMZMskBSetBtK/6iTtOB7kcJKa4vi2NbSwwrlaaQnkKotNtEiOt0xVTk8s8nzAcgYBAIDcQyDoBQ8Jrx37YzizBjtvbaVc+LzEPBAFD3TmV2QJGlGwbcht/fg+9Tv+KCb2OxmtJZ/rue031kcc4NdWMhM8HIv9V1LU4yii/e/yq+/VHFNkHEb+g9yp5NSDv/wywMC6jdj6xdAkYsg8nV09z6rInQeGxFKukh3mLHvRooovsu56whUTdmZr68wQBI/WshCMFAmkmkPMFjGI0GtKYF1f+o8OoAbSvp8XHK2uYtOQSfwNF2xzi6Z990c4n5s2FlSw/9YBr+4/jLV8hWrJgXgXOemhj/q8ze1xfQR5btoXcZGTVCK7NsqPdoVrscNtFP4O4x1i032Y6Wf+KSzQUsF6Gh9sszOOTRUjfnWeEdQfsQ3WZfs+XlVbxf4hwY2RNO3a8Lka7gwGc7aetIhpICLswkWYdNvG21Rpcjk+kTom4yAjJu8tMbdSK9QFxZk1XGdXoR2z8uTHjnWX7SBJ+5WgyaQNbFvbGNP6ayU8gMc+PDaNJbwfKTT7O6WUdqCwPJIjh4YLa1F4o62B5ep14yKFuWnFjUxEwijUaQuMXV/ivwygGtK+H1scrrJm0hEtxBuLQ0z/pq618IZB+uMYsu3YcqrUDt139iEMfjd/mTlj/6kI0BbBe5oHbLHNlng5JGBcmNqPDpre0WuPC8Yl1iBuShHeXp9Ko1XriMCbJgSF9w/6mVRgkK3WqImAkcJC82En9aiO4lyYBQ8r7a+tY4vCEQGd7zgXLEnKpChhiwm6fw8XrCqsmbOKBTDmrMZQx1W/hVaU3QzrbUOG9C+unrcZVVpinTF/OPz1Eu0RRq7EEbOmI5djLlJt8C5819eURM9L3V5jcoCUb5IMtjHHjBlQuWJRak+1Z114jWcDS7GOEEwQCAgGBQEYRyCoBQxy6n58bLKX6wdustystjyQUBAz1rZzZAoboyUrqmu+mu+dDFtSK/4QS68MC8zqs+pQPUcWlPPKYilF80KRM8DDs8o7twafp9FX+zvec6qJP19MRiQHUP0DYrf6o++RVT8CQEvFgBxMGTWHfw2iKVjajjnE5Yp495EHQBwrVGcWuo2voGDYRIyEHhvoTNhVnCgJGKiAJhwgE1CWQ8wUMKGQ5lZNnltNeOz60QRrG8a4G9DgTBYXbcvzlBX5WZFmO4sZoIxpvey1HpjfEiRs7ulApTwSPzh7nQelW/NykGjFXhmHS8ih1jzzlTO9KKoLDZ9wnGNPgD9nX/BJ0dnyKU/eK8peX9ydao939EiKqMfnOY9bYJKTBfI9ji0r0dPmPIh1P8+psZxKef5I3x+lj1gNHUXsO+Z9JtJCX9e/T5V8wbLWPd+kVMOQawGPsh3Vk+JFgRUZtOYRKLZm5cTNzuhrKlfmkv1i/32lqMQ3vRjvw+2s4uioRJDHe8zC3WMxTkiTrVBEwKGTJ1JNnWN4+IYpAStjxrhj0OEMUhWl7/CUXFAb6xJVhJrQ8WpcjT8/Qu5LKl47P7kwwbkAc+s44PnWie0VZhyW8Od4Hsx6OiNofwv+MTLBSHcUnLv9iSKt9copJknh+4nz36nQ48U+yAgYfT9OhchfO/5vWCIy4678/2Z4qP18gJpGAEd836St22VZhuIfs3zUYfOAcm/obxosyEl4faIf+wEvJn/v+LD0MOnP8U2XG3PBnc8OE2BfZea3RG+hCrCzB7flgjrZLOVu6un5DOE8gIBAQCGQHAlkiYIgC2daxEZssTnBzVUNFkkZBwFB/RmS2gMF7R1pUHUXF03GV7WQ/ceA6rM130WG1CVsnv2bl0+sMqxb3MhF+pCl6v9ng6rsa62QznEsRi8TxW1KjuTPJjJZeK3iRqQKGlMg7i2jRZCFPLMaxfd9yehkrt+mKw66xfswgZrsYs2K9FqtHBbNBSOKp/qT9zpmCgJFhaIWGBQKQ8wWMUvRyfsbRNqpFsiWEbLJGb5wXUJNlfl7MMknIPRCLz/cg2qIAACAASURBVAJzzOVRAzVZ8diLGcZJ8hJIQtnZrAYjblmxPeAi/bQSr+ojnPti1F22+IaSPc7z7Fg7ecLLaO+ltG48B/dyA3G8uZtuisX3R852rkLns9FgvYuXt4fGlzGN4cHc2tRZEkCJrqd5drLzV9VBxEEbsDJIbxlV1ZkeTdCp5Yz9dQkXXyW+A/T62nNu5xBMVB/O0nec6mlI1xMSup4K4eRPSeptScJxWTaWRddK0GXJGsbbxn2J+l4ST0nIJqz1xiG30DI/vGaZILOCJHQnzWqM4JbVdgIu9iMx+gic+xrRXSZMUZIe559xrF0p2Wcv5tauw5KAEnQ9/YyTnZMm2BITtMEKg2TLqH7iQvfqtE9RwDhDx8o/8aeaAkakyyD0Wuzn7+QEDN7j0LQCva9JwWAOD3wWU1sl3UWsz0LMzRfII0es7V9xe4i2Il+Isl1D5nk/ZKG5chOO9O0RWlfvyxUR1JjnzcOF5oowWMHnCQQEAgKB3EQg8wWMGPzWtsbuoB1/Xl+IlUo6BEHAUH9mZbqAEXWdkYYt8F76jFuDZc9WCc93NaHmiqZcda3LvJq/ILEP5nzPCuQlFt+F5lifm0rAneFU/W5V9M+4jzOimWcmCxgR1/i1th3HrPdx91B/dJJLTiqNwH1hC1qv9CFKWg8HoYyq+pNWEDAyjJ3QsEDguwRyp4AB7481o2Kvq0jQZ7aXL0stElaGcQ+iWgtky8IGHAq/Sd/yiTFJw47QulrcArBAocLky5MyxqLWq7jjMg6DhKgEcTSxeYtSSPGAExHucZR5/QaxXXZJs9X4e03FUHZ89F2m1LRlbSjUXh+ExwS9r/ZKijVRRjWZ7kuj/HCYO4Kx62+iuqmkpN1y/jo5XZng88MZuur8xKlIC/4Ivsc41fCLb82u71UheX+MZhV7cVUC+rO98F1qQWGkhB1pTbW+VxBRgEKF85Ey+qJYr7qDyzgDRHenUNN2LaHUZn2QBxP0kiYZEZNyGdUMFjBcf0Gv+b4UBYxjTSvQKwUB41u2/3i6A9pdzhNDeQa7BrG7mUoWstiHzK9Vm0VPodrkOzxeY5O+krjf9SLCAQIBgYBAIGsIZLaA8fnBEpq1Pke3yy7MStg/Gj90QcBQfw5kuoAhDmBNXTO2drqD79I6FJaGcbStIdMMzvNkow4OzfSZou1EiIPsA1UEl/vVoPd/+wk81jYVFdqyQsCQ8Hx3C4ynlGSP30l6qUavJjVLtBdz6tRlaWATHMKFMqrqz9pvnylEYGQUWaFdgQC5NQID3jvaUbGnm1oCRvSdyZjUW8fzZHIipHrSiMK4c2wLWw7f4GPVhuh5rmCD539xAobnVAwLgmyBaqM3Hi/y0cwhDNeeSaIbZCGNGSRgxI1Dwoe72xnf/1cOPZXlaYj7aQ+5wMOdbSmbF6I9pmNqvZpnNORQ+I2vxJ4UeXxXwHDErmJP3BIJGNHcmWxCvXXP0Rp+jac7GqdQCUX1qjJxwga98V6QrxkOYa58jTH3CRhKu4DRQh+855kpE6GKHrPcoiazHxeg6d5nuAxSRm6kev4KBwoEBAICgRxAIFMFjMjbzG7UmVuDr3JxoslXyacFAUP9CZPpAgYfONmmKkNLHCfkeDtKfThLtxrDKHo0gIOtihG4zoqav9fDxX8bjYq+Zk8DA5a1csdnce1URDRmgYAhE2Ba6zG23AmCjn5PZBHxZJUlJrPKCAKG+lP2u2cKAsZ3EQkHCATUJ5BrIzDSIWBEXOyDTtujfCrUhhOvnOn2ta6QMnBpJD77pzNyzmmknZaybdlALEr/o9xCoiJgKIQS8tDw0Ftu9P061VPGChhxwxC/Ocv4Zj+xNSBexMhjzR9PbzFOPz8Rl/qi2/oIH5FFYHgwLpns28nCUEvAiOBiHx3aHv1EoTYneOXcje+jV4oe5GnIobc3+Bpj7hMwEPnzR8vaTLgeCxX/z955x9W8/3H8abvGletSMkqlLVFGysjeI2RvMq+9V3ZmZK9wXSvZubYiEiqUtkgh4pJu41fdzrm/xzmdOqdBLhr4fv6r8/1+xuvz/n6/n8/r836/3oM45buXbsppsbqil4fpotWf8z8P4azfHjpVztXf9fNfIMKdAgICAgICBYhAfhIY7060oWrPm1Q11EEph2ze//7vGX6h76Ro/KJtRI2fikApPSYd/p1hGjn58xcgcIWs6fwnMBLwGK+D5Z2FPL5rg9L1YWhbvWNb2Gm6V4JkP1vqmByk111/VugFMMegKe62T7gxWOUjqd/TQS0AAiP5IYuNTDkxJhCfKZq5Zj6JvdgX9S4v2SGEkOTZkyAQGHkGrVCxgIDggZFTCEmc2zA0Wu7jL2oy5XYQ9o1yVGzKbj4Jfmwe3IXfTsTQbrs3p0dry05oFDQwFAiMhNuT0TNz4Bmgu9SfB/MNsp3ofDGBIXrB4eEziVu4FxvNDy+gUp/uoaPBCC4nSoZVmg4nX3Cu+y/EXRuOpuVe3kg0J/58ytGOn5iK87MIjDjchmnQct9fUHMKt4PsyR36BG5P1sPMQYoiS/0fMN8ga1LW75DAkBAVr6+yuG8/lrq9oUSdkdivGEXzys85YTuOdRGtWO20gzFGktwkQhEQEBAQEPg+EchPAuPt0eZU6eMuE2r8VDy1WfTQD1vDrN+lT73/x7gu/wmMNG0svfVt8AhchGiuAW39lhNyZQBVJZx/gicTdZtxbaI/3qPC6KsxnHLOYexvpRCu+cGpKQACIyWQFcb1ODzMD58ZOlJNsY+V9+d7o97tNTsFAiPPHjCBwMgzaIWKBQQEAiMnAiMlcAXGBvMIAqqNcydoS1Ny/mSlEnlsKSfUZzLZtAje80xpsCIIdJcR8GAe+hnrlZwJjNQnG2mgOYkHQAnL/Ty9MgjVLIflX0xg8J5zVpqMrHCIAMd2VPzgYXw0ByyqMshD4oVRkjbHX3LJ6hdSQ+0x0ZmGn0Q2s8dxQo9ZUSXHOuIJOOVGifZd0JbIjXwWgZFC4ApjDOZJkWecexBbmn5gsZAaybGlJ1CfOYFfHBugOUmKIpb7n3JlUNaQie+TwJC8v1LC9zOwjR1xTRpSIT4WUUUt6jXtxtD+TVHNbQUjvAAFBAQEBAS+cQTyk8AQxz8j7Hk8InnEZSb0UsN30b3Tep5QjVEn/mSKRCC86E8o11LnF+F9/FFLy38CA96d6kjNwSU58mgJXs3MuDglEI8xarKsc7FcGaRJpzA7gg+l0lvfgW7evizIdkCS07AKgMDgLae6ajCEfYSd6UEWabcsnUzGf0ld6ixWFkJI8vD9JxAYeQiuULWAQOEIIVEQUpQkutz0BK8JtRRSl2afp7jrI9Fq4chrSarIbFlIvkwDg/ibjNVpijTTapG6LPLxwLaegtS4rDsJvuvoOeY1iy6vonGR20zWM0PqCNDQkReewxXIiBhOdVSlx/kkMFxNsM+MtNziid7MMmzA6nCgeCM2BLgzSSKOoVAUCQzjjU/w/u3juGRHKpmHi40wWlQKW69bLDL90In8aw63UKW/RFUTbWz9ZLnRk+4zr059VoRJaq7OiJN32N49PR1qemsiXp2dxACXDhzZ1glpxMJnERgQf3MsOk23kwb9Inw8bMkOfQK+63oy5vUiLq9qTFHvWRg2WE0ajBsIcJ8k1RiRF0UCI2soTCwX+qjT4eh7qNifS+EHkWVUS7s9+gBNVQdxUyxJo3qLYAczFC0h6f5cDOrb8YTiWDq/wrVX5qCXuDwS8ZR0LfnJfkb2O43F3v2M1s9un8LbTUBAQEBA4HtHID8JjNywTA5cjrHBfIKpxSxvf1aafKL3Zm4V/wC/FwSBkeA5Cd3mN5l+oQ97Ox9gwH1vZkgXZ2nl7cmu1BqUzCYnXRb28WPVEzf6Zo/0zWF2CoLASEtPrzM4Bjt/V8ZmEzNX6GbsdcYZtGDbS0HEMy8fLYHAyBXdt5wb1ZW5Xgm5XvmxC0qoDcRxbxsuDB3BocjUTJf+ZDSbo3v7UiOHmL8varRQ3SwiynkkvVbcJzELu168eh92HZ1Dve/wW1Q4CIx3HGutQu+r/0gtIpsoYQ52EntlIBptDvKOsnQ984zTXSpmuurVfjOqDrkNqDHtTiBrG6ZPXjJ+tkbUXSJJCdKQPVGeDJP6CyqWJB7Y1qfeEokngCSYtQ1LD+1ieju1NPEmcSyBx5djM/Ywaju92G+lQrE4V4ZotGL/X8DPXTkSLFeBTgrbz2CzIThLftO2xc9vEXWk3hkpBNtbYDjNCwltULalA7ddJmKYYWepRP7RgzqDz/I3UGuWN/4rTf5zRom3zm2oan2Ff6oN4tjdPfRUzZqlA0TPDtDdYBBn46CkxSYCrk5AS/odT+XJjrYYjHEjSQqGCp3t9rLGpiW6kiOl5Be475jBqJXvmXXrDMPVZXXHXmGgRhsOvoOyXc/w7HQXMs3Qq/2YVR2CdIam3SFwrSxTRtIDbOvXQw79Ug7tmk47tbQsMuLYQI4vt2HsYTV2eu3HSqUYpARjb2HINC8pirR0uI3LREM5TqmR/NGjDoPPSlHMsrBM4v5cQ+rbPZbIl2JzxZ9trWSpYFOiuLCwKz1X+SCJrFHqc57wLOJYiV4z0G+4lgiK0fxINNf6ZCYw3l+wRr2DM7GUx+rPSI5nCsF5zUFzFQbe+jfHNKopwauopzebQMDY4TFeE+VZasTvrzOlYQu2/rwSj3OTMK1S+hPicgvVC1fojICAgICAwBcjIBAYXwxhoaigIAgMaTp3nZXUHlmFP692xsN3SaZU5uKo/bTUnMRPNobcctbFJXQXzT4pKrMgCAzJoZgvS8wbsLr8UtxcZtCgQg7usimRHBvdguHn40l4p8dhIYQkz+xfIDByg1b8AsfG1RnpJbuweC3aDLGmRV09arzbzohFt0nbFqYV1YEbWdk0hbCAO5zd78y997IfqtrgHroN46gLOEzoz4LLsfKb6qzj0b2p8lSRufXpm/09lfgoX04u7Mlgxwj5KKqM4FrYbpp/SujbNzb2wkBgiN9eZoxRW3ZJjt0lgQBNHHjoOhGdD4aMiojc1RQNG0/pxl9/RQD35+grxPwp6iKUpdOxJ5zpKcnlLSnvONtHky6SE3dUGHE1iN0tc9B1iL3FvBbNWfFATuaVUtaitnJx/o4MIfJ9WVquu8mZqXXTTuTFrzhqpUOf05JNMpTQ6cHYnrVJCb7Btee1aFnxPFsvShKWqtFz9mBU//qJgRvm0LCIH2s6NGam+/+k95XS68rIfh2x0C3NC/f9bD//nFePQ4mX/loF45at6LNyJ7MbfNJXVHpX4t1p6DWyJ1LyR41O2G7dxOzOtTKUtJMizrFikDVLbyTAr93Y6eHEKG0F8FMe49i7ESPPvM1k3WV+rUSRt29J+Feb8edu4NChSobXjChyF001bPBMmyAC7s9BX8ErQlH/o2ynYzw50zMjNCX21jxaNF+BHPpSKGvVRrn430SGRPK+bEvW3TzD1Lpyr4NEvzV0aDyTNBhLodd1JP06WqBb+gXu+7dz/vkrHoemoUgVY1q26sPKnbORwJjsvxLzunPwEUsnjm42PdEr8pS7l64S234uZn9OYrOE36AGrYcNoN+0BQw3kLBMIqIOdkRr4CUkzWoveoifrUI2EFIIXdcInemS8Baot/4RdydrycW1JN4thvVZIam78jCuPtpDywpyiN+dtUazizMSS602wYOQTU0yvD8S705Hv9E6Mt5SJcpTqdLPlCtXjnJly1GuQhXU9U1pM3A8Q8yVcxX0+sZeW0J3BQQEBAQEpAgIBMb3YQgFQWAQc4YuNbtxMaUYVcfcJNChcSYPS1KfsKmRNpNCxfyrvkruPZsJ8lRiwu7h/+J/CtooSQRtHMCE4PGc2NoS+We9CCUqamJsWI0yWcOFY8K45/+C/0nWIbKSFLSRAROCGX9ia6a1QZESFdE0NqRa1koknpmhu+hjYcPp0l1ZvtOe8W00qSA5fBYnE33vCIvHTGBXTB/+WA1T+3kx5sRGLCsro1tPl8pCmNNXfZgEAiM3OEWRbG+kxlgfqNhuFaf2TaaZSpoVxrh0pXpXF+npYXqpvdAXv8VG0s2LOC6Aw9OsGLQrlH+VZZv0cvD6kAUqAzzIcET4YQiMNJTk4Qky1AQCIzcr/Kzf4+8uZ/TCc3h73CJ9b5leUVHV+jRv2JhBK+0ZpsBkiGNusWGmLVv2XeFJBrdQFYv+Qxm/xJbuyQeYu3Ab+477IKELpKWkDp0nLmBmgyC2bPwdZ4/n8g9NaW3a9u5A6wEzmdIuc2iE6O1NHCaMY+mRh9JNZHoppWPFvDWrmdZJM9NHKDXyKOM6DmRXgIwyLKqC+YQN7LHrTZU746jbckcaiVC6ATNPnmF5exXpxlIc+wDHaTbMc/TijUI7Kq3ms3vZL8w3m8pj7dZYDxjI4EG9sKhV9j+dtouj9mFRezZl+vei+itv3K97E1VKDT3dmpT5Oxx/vwj+phz1hq9is50NTapk99AgMQxn29FMWefKCwUPJaWGY1i3fQVD6lVMIy/EMdzaMBPbLfu4Ip8gqlr0Z+j4Jdh2T+bA3IVs23ccH/kEodN5IosdltNHqtQu4u1NByaMW8qRh5mQR8dqHmtWT6OTZpksGIiJfeDINJt5OHplQpFW83ez7Jf5mE19jHZrawYMHMygXhbUKpu+gkgk0HEsVmP2E5JuU6XqMHzzftb1L8p647os+Uuftla9sO7bj56W2uC9lcUbT3DKyY2nEpJGWqph0bcHnQZOprfoCOsPXeCU001eZBh1TSz79aTnxHn0+Hsn85dvYe+1jF8pr2NJjxHLcfitChcWz2bl5mP4yjgXCdlmMXgcs1fMoVO14pAaxfmlIxi15IK8/hyfwvJYOtzh3ES9T0j99lmPsXCTgICAgIBAgSEgEBgFBv1XbbhACIzEO0zVa8z6yMoMvfqYvS2znlLKtCJsQyjZ5hhRl3pmz4wW78FEIws2SWJYP6WUasr2IFdG11JcZ8XjMdEIi0+vhKbbg3AfXSvHFpMjXFg2djzLzz/jX36meu1fSYl4wuuUEmh2X8rendOpFzyW2s128UpaQ1WGXA5iX2uFE5RPGYtwzUcREAiM3AxEFM7mBhr89mII5wL30KGSnNbLjcCQVp3kzwozI+a9GILr471YllfUD5A1/oMRGPEe49Cx2CaNw5cWgcDIzQq/799T3xP+wBv/N6VRNzBEp6bShxWeU2MI8/EmNLk6jRrrUSmD0U7lrf8NPF+Wx8isHjXL5RCPJYojwu8uDyL/obJuIxrqVKR44jN8I0qjp1c5V1XpD05CSiSuF15Tt5MplSTNiuJ4ctcdr5BnRMeXRFWvLvXrGaL+S6lciRFxQiT37/jxLEmJ2vXqoVu17Ee1Sr7UMFLfh/PA2583pdUxMNShplLuRwSiuAj87j4g8p/K6DZqiE7F4iQ+8yWitB56HzliSI2N4OE9f6JLa9Ggfm0qlSoK4ngig/+ioo465QtVCF0SofvHM+ZyE1bPb0yRv6KJfv2a169f8+b1a16+iCTy2TOePvTA569WOIX/ibWykE71S+1RuF9AQECgcCFQmAiMwoXMt9WbAiEwvi2I/mNvRbwPuc65K96EvfmHcqpa1G/ZkWZa5XNd5/3HhoTLP4CAQGDkZhqpj1lvos/WLnd4uMw40ynbJxEYiIk60AbtqdU4/Xg/kgxBb50tUba+JnXPlxaBwBBCSHKzQ+F3AQEBgfxBQByD56qedNuuwT7vnXSUqqZ+oCTex9Z8JCUO3MohvWz+dFdoRUBAQEBAIK8QEAiMvEI2f+sVCIz8xVtoLe8REAiM3DBOCWGNWUdC7H3Z3TxzXPynERiQ+ngDjVvcxc7/kFSBXyAwBA+M3MxO+F1AQECgYBB4f3Uk+q0dSRl0hfD9rT6Q4lfWt4TbzGi3mWZnDtDll4Lpr9CqgICAgIBAXiEgEBh5hWz+1isQGPmLt9Ba3iMgEBi5YpxCTORL/lVRy5Zn+lMJDImb9IuIOJTUqiIJC8+ZwJhM5aCjrF+7h3P3nvOPkgZGzfszY1ZfDMvLTwBToy6yads1XmdKZFKSWj2nYlO/OCGn17Fs8xnu/1UanS5TWTPfCo20BAPSrAyvPA6ybc9xXB+E866IMrrGpph1GMyoHobkJKgrjg/l4p6dOF3z50nkc14n/4Ry9Zqo6zah56iRdNKv8EEXd3F8CC5bN7DH5Q6P48pR29QSq9+m0j1+Drq5hZCIEwhz2Yj9oevcD47iXxV9jOvXx7SBHlw7QHgfR5abf7rQYq7TnEcXFAYRzzwamlCtgMB3iIAka4oB9e2eQOWe7L6+nxF6OadHEr27zcaxs3jQeR+7BtX6/BCk7xBFYUgCAgIC3wcCAoHxfcyjQGB8H/MojEKOgEBgfIE1fDKBkaWN7ATGCi5N8mf0yENk06nRGsnpG9vpKklnKNHwe+/LsU3LmLvwGFLhflkx2fYQ+5c2tF/iKVXsTytFMVn1EI+Z+pRKieTElK703+pLclF9xu7ZwmCVEPZOG8/OABGqPbZx6Y8xGGQkHhDxxm0BnbrY4ZVqwuiVs+jTWJWkYBfWTVvF1XeS+kugM3AbJ3eMIOsaPyX8MKPbDWDfI7kiYZGyP1FEpMmgiZr8ufo0kqyX0pJVAyMplD1D2zHC6Skl69lgb9sHndQQLu1ezpoLElG+snRzecapzplTe37BVObZrQKBkWfQChULCOQJArE3ptKo2XpCpLWrYNq9O+0b6VJNWYkS/3vLq1fPCfO6wjnPZFosc2L3OGMUOOY86ZNQqYCAgICAQEEgIBAYBYH6129TIDC+PqZCjQWLgEBgfAH+X43AKKrEz5UNGWo7nW7qUfw+fhz7FZgM9Wl3CFjbEPk54BuOtatB70vJGb2v0bEZSVcDKav0lqfRctKgVLsTRF1oSfCsxpivDpZeX3nYVR7vaSl1jY45Z41Gp7RUgtozbuG92kz6/9Snu2mvP4qrEjZEYzZeD+0wlXZAzKsjXdDsdy4j+4refG+8l5rI+xd/h3mNGrMiML17mox1uc76zlVJ8t3FiPZjOJ4mzZtWMhEYKYQ6NMdwsiQ9bW0W+vqx2EjmQiJ+y9UpZrTeGCUQGF9gt8KtAgICAh9DQMRrd3smT13NYZ8MmlV+QxkNLAeMY/qsMbTX/G8ZawTcBQQEBAQEviUEBALjW5qtD/dVIDC+j3kURiFHQCAwvsAavhqBUbY12+6dZYx2KWmKw2eOTVEf6SlPRam/kqD7s9DNSBAQy8W+6rR3UkiBWMyEZV7XmK12jwVtWmN3T5JqsgQWG/051/I4FoZz8ZOOtQStjjznSp8q0r9SQtZgojsTf8kfP7XjQNifDFAtRvTBpqgOvCnrQ2la/x7GhcHVpOEiyQ8XYWS0mNB07NRn4BWwWkZwpBDm0AzdyXcyREorD71C6N5WKEmvFxPt3A0t67NkZDBUJDBSQ1lnosN0aWd/ZeDZYH7vVEmu6vv+KsP1e/Fu5xPBA+MLbFe4VUBAQCA3BFJ5H+aDT8ATIl7+TZGfq1BDxxSzejWkoYBCERAQEBAQ+N4REAiM72OGBQLj+5hHYRQCgfFVbOCrERhZspDEXu6PetvDUq8IaakxCc+gDTTOCO/ITmCUbutExHlrqhQF0fsALpxwI+pXS6w71yJkhh6N7CNllVVmmOtj9kjyuUpK9B+YqQzmtvSPMnQ+GYlL90rEnLVCrctJ4mR3Ga8L4c5UbWmcd0rIaurrziIgvX9Kfbjw9AjtJCmOk/2wNarLkgx24yc6nXzO2e5yhbuPplFNuMUEHXO2SCJFJOWn+oxYt5kVo8yoIk3rnEyY8w686tjQTzdD3OOrzGdeVCKEkOQFqkKdAgICAgICAgICAgICeY2AQGDkNcL5U79AYOQPzkIr+YeA4IHxBVjnFYER5zqEWq328za9b9Un4hns8FECo8bk2wStb0QGx5F+r8Sjob4O0x+m/+NXem12ZISmzJ0jwZO5vZdwXxZ1UmuWN4ErTSid/IQjc37D/mo0PzccyRp7G+rJAr0TfBZSz3Qpj3IgMEQR22msPhbvDFyrM9EzGAc5+8JHCYzUcLY20WS8lzwMRlJVaYM+zF+xhEmdtSn3DZ1+CgTGFzxgwq0CAgICAgICAgICAgIFhoBAYBQY9F+1YYHA+KpwCpUVAgQEAuMLJqEwERjqM7wIWG2qoJMhG1j8dUZqtcAxWmGgP1dBpUxOLEAxqvY+xPWNzbKlDkx57cuFo4c47OTMmZvhGfoX0loVPDDib45Bu+kOXmY0p8OSh74sMJSEx6SVjxIYiIm5Ohaj1jt5nsPcKDWcwI7Da7CWp1b5ghnM+1vbtm3L5cuX6du3L2XK5JzNIO97IbQgICAgICAgICAgICAgIPDfEHjx4gUXL17E3NwcHR2d/3azcHWhQcDJyYmffvqJrl27Fpo+CR0REPgSBJ49eybdX82dO5fly5d/VlVF/v3338zH5blUIxKJqFu3Li1atGDz5s2f1WhhuOmbIDBiL9BHvQNHM+JRitHs8Euu9638CRCKiQs8hb2tLWuP+RNf0pDBdiuZ2sSHvma2pEmCZiYwYi9Yo9bBmdiM2uuwNuQe07Sl8R/S8nECQ3JFAkG/j6fbsN9RSGIi769SJ3b7nGCERoYoyCeMpWAuMTU1xcfHp2AaF1oVEBAQEBAQEBAQEBAQEBAQEBAQEBAQ+A4RsLGxYceOHZ81sv9MYKSmplKiRAnpqfThw4c/q9HCcNM3QWAkeDBex4Kt6ZoSgO5Sfx7MN0DuE5EDmqLXuC6xpteS68RIfi7dnPXe55hsUIbkwOUYG8zPkcCIdx9F7ea7kScZ0WL+g4csrSvXq8idwJA0KCYh7BybbBey8tB9BUIkra9K1i6EHe5MpUIeTjJ27Fi2b99OaGgoysrKhcFshT4ICAgICAgICAgICAgICOSKwNWrG8s0EAAAIABJREFUV7GyssLBwYGhQ4fmer1wQeFEQF9fHxUVFVxdXQtnB4VeCQj8RwQknmHW1tbs2rWLkSNH/se70y4XCAwF2Gov9MVvsREfk5d862yJsvW1jCwdZBHx/BwNjA+GkIij2NesJsM8RBm9LNXmMBEX+qL8wc1/CqFb2mM8wQ1JFlVJ0Zx7D//l9aTj+hiBIQrfQiONCch9DlQZcyOEbRblMtr/KIGR/JgTe+9hMLQ3OlIQxbz3O8SSydNZ76YQB1N9IreCHTDLJvrxWTacZzcJGhh5Bq1QsYCAgICAgICAgICAQB4iIGhg5CG4+Vi1oIGRj2ALTeULAoIGxhfAHHO6M9W6/5mxyZdUpTX/Pg+XGhceAoMUQjc0QXeKDxlxPiXM2Rx0jfGa8rAOSd/jfR2x927ItAGprDCsz4rHcnAa7XvJrSEq0nSmHyMwSPLDtq5iFpJiWOyL5PoQ1YxUqHHXRqBluYfX6dUrplF9/ydWGqOoeDwIR0tJWhNZEcdxf10nmsy8QZLkXzWncDvInkaFXFZCIDC+4AH7EW5NiSEi7DmJZSqjqqpChfSoKHEikX6h/FvbCDUhZ+c3YwnixGjCo8SoaFT9hlKtikmMDidKrIJG1bLylNXfDOpCRwUEBATyCgGBwMgrZPO3XoHAyF+8hdbyHgGBwPgCjKMPmFN10C05MQCojr1JyFZz5P4G2Rt4c6QZKv1uIE7/yXA1wT4z0JFtXmKvDESjzUHepf9ebTweIZtpkuFt8J7zvdToePzvjMo/1q44+gR99HpyTBoLklZKNVrAuZPzaVlV0mgyLy6vYNAwZwz23cChwT0GqrflcIZuBihZORN0tBcqqU84PKYt/fcpsBsVenHuqTMdlCQ1p/JkWyv0xrmTImurZNMtBF4ZhzTxScpjdnWui83lBHlnyvfgbMQJOlUEJARGjc5carwd3z9Hp92TXt4cwVK1H9dSoWynY4Sf7cmnKHl8wRR/8a35SmC8PceornPxUoD2vw+gBGoDHdnb5gJDRxwiMlWxhp8wmn2UvX1rUOy/V/zt3CGKwnlkL1bcT8z0bENxqvfZxdE59bKL5f6H0aVEubF9yQp2utzl8fsSVKmuRHLEY6KTldBu1po2rVthVtmXpVNc6XPHl8VGhT9dcObhJ+K7ui8jDkWS2XyMmH10L31rfI/WIyL63FTa9diIbwoU0x3F0StbsaqWmST+D2aSP5eKojk3tR09NvqSQjF0Rx3lylYrCnu38wccoRUBAQGBwkFgyEKK17mhu3A13avm/g0RxwVwaucBLnn7ERSZSDm1OrTsN5aRnfSoUMhDj/PC6gQCIy9QFeosSAQEAuMz0U99e5sNvVsxwy0xcw21xnLK1Z5u6h/YdIjecGWyKW02R8rvU7LCKcAJa1XJYjcRPzsz6s71k/9ewoLtoW6MVk9bDItibmFrZs7yEIWmDWzxur0I0xyZExEvT9lg1mMPEZl6WwJlHQMqJz3GP6I47R3cOT7RkDKiSPa21WG4q9TXIaNUNjTl12h/3tRsSCkfd+SyGj/TpHcHDLutYssANYonBbCuXQOmu6cHoJTEeMRypliWxnfPUjbfK8K/76P5J6PmEhgMXsLcMcOw1vPGukZnTsaXoN7Uoxxf3p1aUihFRB0bgFFvJ96iy0xPL1Y1/hhN9JkT+5Vvy08CQ/zCkcbVR+IlG0PxWm0YYt2Cuno1eLd9BItuyxEHVQZuXEnTlDAC7pxlv/M90vmqqjbuhG4zJuqCAxP6L+CyXJGVOusecW+qFoV8W/bls5gaT5TvSRb2HIyjwkNTZcQ1wnY3z5al59MaFBPntZpubebgFvsTZnOdObSgE9JXhTiJl3f2MGvYRP4ISQ/3qs1CX79vkMAAcVwoFxwm0H/B5UyCvuse3WOq1ndoPUm+2BoZsyQjtzSoT79LwJoGX0R2fZpd5XKVOI6HJ8/yt4U15sqZF/5JvrYYGS+Rp8RGnel3A1jToJC7tn0VYIRKBAQEBHJDoKAJjMTwi2xbsoDl+7yIoS4bHnszSeNj3xAR0W4rGTFoAZd+HorD1tn00BHj77QImylO/K/zOk7/MZmGSj8WiyEQGLlZuvD7t4aAQGD8xxlLDd9Ln/YzORf6V1ooQ46lOErVjejzuyvbWyqEQSQ+YJFFQxbfV9xIyiooYcJS7/M039mYZlueZK+1vAmzLl5jcYXtWJrMwDOnxsup0XT8Ic6tbJKDB0gKL86vYMy4pZx9muH7kdaOsgUTN/3O6t4aGcKeyWGODG49kqOKjEdxDbrO28immcbcGmhIv5NyF41qPTZyeu94TGTUtvidJ/Yj+zHzZESmU+zKLeezd1FpZjabT6Ck7bKq6NUxRE+7NkadpjC7bTD91Htwv24zfn16h4fJNTGtp80v/wvC9XoICVVaMnvnHhZ1U/u4COl/nNe8ujw/CQxR5HYaqY3Fh4q0W3WKfZOboSL1YInBpWt1urookm2Km2MxcQGHmWY1iF2h/6Is26SX4zWHLFQY4CFPMvTDEBhSg4jj+kgtWjhmBDvxRQTGezfG1GnJjudQrPFmQm+MJ+s6TJwQwI4+Foz7U/JsfbsEhhS+14ewUBmA3Hzq8N0SGAm3maxnhsMz+ZtEZdR1Hu1s9lFvvLx678jrTeWF82BM+ngy8E4Aa7MQEwm3J6Nn5oC82yqMuv6Inc0KPzmc99gJLQgICAgUFIGR/OIajuu2cdzdC0+fcFmodu4ERlKQAx1MJnOtRGf2PzzJoJrpZEcyIRtbUWeSB2U778b7+IjMHr7f+VQLBEZOEywm8clVDhy6zL2QcN6KK1ClqgoqyipUraZJ4w5tMayYu7fPd246hXZ4AoFRaKcmjzomjif89hVu+EUS8+/PqGrVo3nzulTJISOpODGCO5fc8JG431WvS/O2ZtQqJ2Otk6PwPO2CT4wS+k2a0cSgKqWzEdqpxAS6cf5mEK//KY+6aWvaNqhB6b/9uXTjL1SNTTCoUT5zOEJKBBdPPELPqjU1S6YSE3oHD58gnr4rhqq+CY0bGaJa5tthzvOVwAjfTAON33gx5ByBezooZGjJjcBIs7Uk/xWYGc3jxRBXHu+1pDxvcbZUxvqaXAD2xyIw4vEYp4PFtqiMh/HzCQwxUb+3Qn3oNannUc0ptwmyb5Tj6bzozXnGmXZkZ+Q3TmC8dcZS2Rq5+XzHBAZJBNh3oPG0a8RLrKWMBSs9LzLLqGA9GZIC1tO+wVSu/0+NaXcDsxEYJAVg36Ex065Je00Zi5V4XpxFAXc7jz5+QrUCAgIC/xWBgiEwxCREBvPXL7qolUvk5lgdmm6XfIdzITBSQtnQzIApd1IzCc9njDn2GjZ6lux6WYY2e4M4P7Tm9x0OqzDZBU1gJIafZ8dmJ9zv+xPyUkxlbUPqmrSk3+iBNCjixYk7SnTsopePhH8c3qt702XWReJrN8bcUA2lIom8j4nh3dvXRL1MpuHGW5zoq/pfHxnh+nxCQCAw8glooZkfE4H8JDBSH6/HRH8rXe48ZJmxYgjTpxEYiKM40EabqdVO83h/K4HA4GsSGO/506omnU/GpW0UOzrxxMX6A5mAxLxy7oG2dRBTvtEQEukgfygCQzLgFKLvX+X6o3/RbN4aE+UcWOF8fA2K3lxhmkUbHEIljX6AwJB2O5r7V6/z6F9Nmrc2oYC7nY8ICU0JCAgI5IZAwRAYir1K5uFiI4wWSV5kHycw4m9NQt98I8/QYM69AFbUyxrKLfGqrE0Lx2hQn8pt/3U0KuSZ7HKbn0/9vcAIDPE7btoNpO/887zWbEmvNqbo1PhJSlDdvXCc668MGTwgmcMXW+AWvBXzfHL+e+82BqPWJzHd4cr+4Qakn81+Kp7CdQWPgEBgFPwcCD34jhHITwIjJWQNZh1DsPfdTfNMH4FPJDBI5fGGxrS4a4f/oTZUEDwwvp4HhjiKvWbVGH433dir0X+/K46DtHPOWPT+IgMMp6B17t43qYHxYxIYhedFlvrqPDPbd2W9b7qM6kcIjMLTbaEnAgICAoUMgcJAYPgvNqJOrgRGLJcHaND20Duo0JtzT4/KhOUzA/raqRXV+7ryD9UY7xHCZrk6fiFD/ut2p2AIjFSeHexJnYFXqbfiAkdnWFBZUb4k9TXudr3osPAGicojuR62i/yJXozDbbgWHULteOw+nGrfjlP31zWKb7w2gcD4xidQ6H7hRiA/CQxSYoh8+S8qar+Q+ez3UwkMEMe/ICJOCTVpOsUPhJBMrkzQ0fWs3XOOe8//QUnDiOb9ZzCrryHlMz4EqURd3MS2a68zZ6IoWYueU22oXzyE0+uWsfnMff4qrUOXqWuYb6Uh38ynvMLj4Db2HHflQfg7iijrYmxqRofBo+hhWCGHVI9i4kMvsmenE9f8nxD5/DXJPylTvaY6uk16MmpkJ/QrfCiWUUx8iAtbN+zB5c5j4srVxtTSit+mdid+ju5XCiF5g5OlKn0lKXQySkn0rG1ZYzeZDhplsowplfeRLxApq1GpVAoRZxzY5fkOeTCPvJYS1Try21hzSvjsZP3JiIzsP5TUpO+0XiQfWs/JiPScQGn3Fatkjs3Ezvz6/Dw71u3g5O0wYoqpoNuwC+PnjadF1Q+LpCWGX+XAnkOcdfcjPDqRUiq10DHpwIiJI2ippnDi9QEPjMmVgzi6fi17zt3j+T9KaBg1p/+MWfQ1LC/HIDWKi5u2ce11pjwmlKzVk6k29Skecpp1yzZz5v5flNbpwtQ187HSUGhb9I4HJ3bjePQid0NfEEsFqtVuQJvewxjVy4RKCqYgfn+XnetPkhmiYlQyt2Fi5195fn4H63ac5HZYDMVUdGnYZTzzxrcgHaKUiDM47PLkXabJKUmNLpMY0+SXtDHF3Wfn2qOEZ56GHF9exau0YOxv7ZBqOkuKOJ7Qi3vY6XQN/yeRPH+dzE/K1amprkuTnqMY2UkfRdNOfXGK31pZsT1Erl0DZWgwbBytlItTtIIJw6d0pfjFHGyqZA26TBpDk1+yruhEvHtwgt2OR7l4N5QXsVChWm0atOnNsFG9MMkMKHd3fl2bK9xveaF3AgLfLwLfDIGR6M1MgwaseQoYriHEZzraOTjBJfrMxtB0FeGQc5jJdzqVBUJgJAewvF4d1ugcIeiYNTkmjxG/4lgvXXrf6p2PBEYMZzqrMaT0EcKPdUSaQFEo3xwCAoHxzU2Z0OFvCYF8JTA+CMynExiZq8iBwFhxiUn+oxl5SPL5z1y0Rp7mxvauqEg3h2Le+x5j07K5LDymkHIXE7Y9tOelTXuWeKZnqQGKmrDqoQcz9UuREnmCKV37s9U3maL6Y9mzZTAqIXuZNn4nASJVemy7xB9jDMjw/BS9wW1BJ7rYeZFqMpqVs/rQWDWJYJd1TFt1NS0dcQkdBm47yY4Rell0J1IIPzyadgP28Shjv1eEsj8VQaQ5iImaf7L69F8ZA/18DYwUAu1MMJjrn8MsVaLR8Lksnj+GdrVy0kwQ8db7IMvHj2b93czqvdV7LmLZ2IH0stSkyNOLHDrwB2sWHyRUrIHVonWsnd2WlNOrWLBkJc4BCrtn1dG47PyFpb3tuKswDdLOVWjFBo+zTDLI4n4resN1u0H0X3CRKKphtWoL0yz+x5FR/dkUKAFPC5tT19nSTTUtS00OBMaKS5PwHz2S7OajxcjTN9jeVSUtJln8Ht9jm1g2dyGZzWcbD+1fYtN+CZnNZxUPPWaiXwqSI44zo9cwNnnHUUR7KOvXjJTG2G6bMoUDj6GsyTj2HrOnt3qptLlIDOHoqgUsWelMZohc2PnLUnrb3ZUJyMmnrkKrDXicnYQEItEbD3YsnMui7e68UZhdRb2Y1McOmGpNxlfye1kNzFqZoaf8Mz+Jgjm8x02eMhso2XwHIVdskCSdEr1xY0GnLth5pWIyeiWz+jRGNSkYl3XTWHU1LdF2CZ2BbDu5gxF6EttJJdyxB+0W3iI86l0m8rDUr9X4tRQUV+3DQdfVaPvuYOHcRWx3z9Tr7EKryREcn9GLYZu8iSuizdD1axjZoAhe26YwJQ1Qxu09hn1vdZmwciIhR7+SzX1LL3uhrwIC3yEC3wqBIQrfTCON3/ABils68crVmko5zIcocgeN1MZIrytheYjnrv2o8h3OW9YhFQiBEeNC1+o9eLv9BR6DlD+I8mvnDujMrcsV35WYfEw2KvU9Ybevcs0riCdPn/HXv5VQ1zGiRfceNKkm+55/sBURcZGBhLz6H2IS8JjakQUlV3N2ZVYtsmKUq6GHbtWsh0pZKhYn8szrAi4XbxP47B1ipepoaBtj2a0jJjmJCv4ANpbfQxQIjPxGXGjvh0LgeyMwiir9TGXDodhO74Z61O+MH7dfepKRVtSZJsl00FDhC/TmGO1q9OZScvo1NejYLImrgWVRevuU6AzSoBTtTkRxoWUwsxqbszpYcn1lhl19zJ6W5aWZVM5Za9DJWZKdQ5sZt7xZbSb5fypPd7dHf9RV6SZTY7YXD+1M00gK8SuOdNGk37n07Ct6zPf2ZqnCFzL+zjwaNV6RlhFHUjTH4nJ9PZ2rJuG7awTtxxznlYLFfj6BAaIoJ3ob9EUheU+WZ+HjREaizzyMTVcopLwsTlPHJ7gNryEXIpNmw2jCaWtP/Nc2yiB5Yq8ORrP1H7xNb7FkLbQrl6X++LkMb1QUtwXDsLslZzLKdjxCmEsfVNIP4sUxXJ9lgeXaQGlWIY3pt/BdY0Y5EvGeZUiD1TIrKN+VY2En6VmlaA4ERlGUfq6M4VBbpndTJ+r38Yzbr0CEqU/jTsBaMptPO2r0voTcfDrSLOkqgWWVePs0Wp7hqFQ7TkRdoGvySYY3sGK/NMezMiNcQ9htmZYJKub8ALQ6HkojC6oN4aS3I93T2DYglquDNWn9RwZClKylTeWy9Rk/dziNirqxYJgdcojK0vFIGC59VNI8LMTP2NWoJjbe8ilVJDCSHy7CyGgxySOOc2OrFTWkJ4Nx3JpqjPl6xaxT2sy5e48VDcpC6lN2t9dn1FWpZTPb6yF2pmnPlvjVEbpo9kNu2vPx9l4qX/zFuTKkViv2Zwwn5xAS8bNdNKppg7zbWYRWRS85ObwBVmmAojzClZDdlkgRjTnPAK2OSDy2oRpDTnrj2F1GQEkQ/VKby/J0CH8KCAgI5D8C3wqBEe9uQ+3mu6Tfa6V+l3gqDYPNobw7QbuqPbkk4fO15nP/4VIySYblP8T50mKBEBjx7tjUtsR9nC++Cww/nDlQnEhMXHEqVviAblRSAFtHDGHFMR9epJSginYdtGuqUF70jshgbwJeVqa17WGOLGyuIF6fBdaEW0yqY87G7Gdv2fAvUs8Of8/Z0gOR7EVMrK8j00bOxNE7lgoSsqN2DcomPCM0OIjnsVVoMmY1u9cORu8H0VfJFwPOoRGBwCgo5IV2fwgEvjcCo2zrbdw7OwZtyYtd9AzHpuqM9JSn5dVfGcT9WbryEJbYi/RVb4+TPOMuxUyW4XVtNmr3FtCmtR33JGk5Sliw0f8cLY9bYDjXL802SrTiyPMr9JEej6QQssYE3ZlpHgw/tTtA2J8DUC0WzcGmqgy8KetD6db8HnaBwdUkG9NkHi4ywmixVMVQWtRneBGwWkZwpITh0EyXyXfSff8rM/RKKHtbyRwKxdE4d9PC+mxahgZJ+RICA0S8cVtI544ryOJIkeVZqE7XVQfZNbUZVRQjOUSR7G2rw3BXuRdG0YabeOQxISMda7L/EowbHGfoPS9m6ckXAwmev6HTZDNp21BJ0Wa6+x1WNVWSbsDj3Iaj2XKv3IOgYn8uhx+ktWwF+N7VBsNWu2T3a2Pr58eiOhIjSCF4VX30ZgfI6tVh8UNfFhqWyoHAKEvrbfc4O0ZbupARPXOkqfpI5Oajz8qg+8zSlfc79mJf1Ns7ITefYpgs8+LabDXuLWhDa7t70qwuJSw24n+5Nw8H6NHrhOzqMp04+ews3X+Rde21E62q98VVlsW6Yp/ThBzqSmUpA5GA5286NNksRwjt6bjfWUVTJSlCuA3XpOVeubdCxf6XCT/YWrZI/njGnoQ7U6jTNRJ7f2e6pzVIcsAqzOvOxkch9ER56DkCHGUZhKIP0lR1IHLT/p2wC4NJM+2HLDIyQm7a6szwCmC1jODgEwmMjwutinl1vDd6vU7I8C9Dp5PPOCsHFKdW1ekrB5TTIYfoKhvfl9rcD/GBEAYpIFDIEfhWCIyYs92p0eU0Cbl9p9+fpUeNLpySfNZVx3AjZBsW+SQcWZBTXSAEhkQIfaIBFo61WHPrT6bX/cwdfcoTjq3ZR4S6JZ06NkW3osLCSBxLwMEpdB12En3HB5wcopbmAZpTEYtITRVJ/IM520OTEaUOEXqkXRaiqyjFShb/QHYaMe+uzaFl2zX8ZTmDNWvmYG2kJL9W9B4/JztmzFyHZ60FXHBZQBPp+kEoeYGAQGDkBapCnQICMgS+NwIjcxrVWC73V6ftYfn2ssYkT4I2NJaHd2QjMErT1imC89ZVKIqI9wEXOOEWxa+W1nSuFcIMvUbYR8rAqzwM18d7sJQ4WgDRf5ihMvh22h9lOnMy0oXulWI4a6VGF1l2DzBmXcgdpkqDX1MIWV0f3Vnpm2tQ6nOBp7IPVrKfLUZ1l5BBb/zUiZPPFTa8XzULSfojISbu/jZG9ZmM06PM+g6ZH5qi1JnjjvsycxS/f7HXbNCz3MXLjIv1WfLwHgskhAFJ+C6si/mlSTy8OY5aCl/xbJvJX4fg+mRfBrYpQXYY688lKL3eEi1xfnWVXpLNf+pTdlhqM+ambOdfthtnnp2iS8W0ixO85tGwYZoXS8kGi7nttpB6knVKbllIYi/TX70tcvOpwSTPIDY0li9yshEYpdviFHEea4mHh+g9ARdO4Bb1K5bWnakdtYYG+rOR0V+gNp27gWtokO4QlHCLCTrmbEnnKIqYsD70FpO1JLaSncD4dYgrT/ZJ0glLSgpBdsboz81AiBItnXl1tRdp/MjHCYykhxuZfMyYlYubpcXbpkbyexd9hl6QLLdlpWx79gW6MKSmbOJizmKl1gW5aa8j5M7UtLjulBBW19dFbtpK9LnwlCPtZIzT1yAwUoJY1UCf2XJAmX43kDVyQLk1QQdzOaCYrA/l1mQtKYH5RTYnfEEEBAQECgUC3wyB4dKV6l1dkPhbqo65Qcg2i5xTcsZeoI96B45Kli2/DOTK0z9oJVtjFArA86gTBUNgSKJB77CmTxdmXypKk8E29O/YHIsmjTCsUe4rprCN4/oobdr4LibM04aaH5I7y8A2XQPDifBjHT5ZA0P8xoXBBl252HQfdw8PodYHHEZSwvfTv9Fw7vV34/6Gpjl7AuXRPP9I1QoExo8028JY8x2B75vAiMN1SC1ayf3UqT7Rk2CHjxEYNZh8O4j1OeQuSw1dR32d6TxMn6Vfe7HZcQSaso9Egudcei+5LwsbqMUs70BWmpQm+ckR5vxmz9Xon2k4cg32NvVkYqIJ+Cysh+nSRxnzLicwRERsb4z6WAWf/+oT8Qx2QL5//pppVLOYXkoUbptnMcX2AL5yB48sF9Xkt5sBbFTMK5YSzFozfWbckws0qk29Q+C6hpRJ9GaWUWu8FgRweUi1TIuDXDeToWsx0ZlBhkJHcUucX7nSqxKIo/bTUn0I12X8BVVtcA/dQdOMUysRceH38X1dHr16OlRK/6jnRmBk22RXZ6JnMA4fIzBqTOZ20PocUt+lEr65MRq/SSKbZUV3Kf4P5mOQ7gaa9ID5deqxPCz9gmKYO0Zwc3i1TyIwQteaoDNDrmFS3NKZV669ZHHWHycwMk+smLfnh6Pf8XdeZ/xQlPp2ftyabaDgZpvMkyNz+M3+KtE/N2TkGnts6smEThN8WFjPFLlpf30CIzV8M41lMeVp3dRlqf8D5ssB5cH8OtSTA0oxc0cirg+Xeol8ic3l+4taaFBAQEAgRwS+FQIj/vpItFo4Ei3xwBjuRphjCxn5nGVYMWfpXqMLpyXcseCBkT9WL07g8YXt2O8+havHHYJf/0PRipqYNGyERYcBjB7eHh25Avxn9CntgMF4/wDuP5j3gdAPxWo/h8BIIdS+MYar6+IS6Ei7bELXivWLibkyCv3Ovszyu8XknNRkP2OUwi2ZERAIDMEiBATyEAGBwMgaQpLF1V0Be8UFSPq/f66iQpmcPPCKVaX3oetsbJb16CSF174XOHroME7OZ7gZnq5/kVajnMCI5+YYbZrukPsyoLOEh74LkDozSEseEhiyFsRxIfy51Y5lq3/nbpomY6ZSrqszYSd7oZyBgYiogx3RGnhJLixZZRhXQ/fQKGgKdTo/ZnXgKXpJPBQUypdsJhNuTUDHfIs8/ER5BNfCsqbqzeEhygsCQ30GXgGrSY+UkLcaj/soLZrvlixfZcXInjCfKWime6KkBLGynj5zMgRPQOIxFLmhcf4SGPF3mFW/MavlvBqo/Yb7w400/dhJYMprfC8c5dBhJ5zP3CSzaX99AiPefRRazXdLNwRpxQj7MB+myAElaGU99DMDimfQBikJ+CU2l4M1Cf8SEBAQKAAEvhUCQ+JRWafuEqlGlKKnZTbI3h2ntUovrkoIeYOVBN2bhULUYgEgnD9NFpQHRvbRiUh44c9tj1vcunmZk3+c5L7IjDknTrK0tfJHvTLEcWF4XPUkIOwJT5/HkFpGiUpVNTE2a0LlC10wP5iHBIb4BXvMtbA1vcxDyYFRbtOW6MUMo1Z4zg3Gc4z6V/Q2ya3hH+d3gcD4ceZaGGkBICAQGJ9OYMRe6IN6h6NyvYNizTj88jp9K3/CxInjCDxlj63tWo75x1PScDB2K6fSxKcvZrZSRVBpkS9sYrlgrUYH51h55XXWEnJvGtoZoRdfkcCIu4XtpEu0Xb8I8xyUxcQJobismcaExWd5rjjcSoO4Er4/s4trJvFEycX17Yx+AAAgAElEQVQ/0+OkH1MuNcM6ZjuBhzsgi+7IqOlLNpPZwjjKdObUcxe6ZW0k6zTlK4GRPZwJk+1E3BktdydNfYKDqSaTpalA0krlYa683mOZjwRGMsH2zTGadkeq3ZFWKmJ9IohDPXJevInjAjllb4vt2mP4x5fEcLAdK6c2waevGXLT/voERuzl/qi3PaygP2LC9og7jM7wz03liYMpmpkBzQj7+hKb+4QnXrhEQEBAIB8Q+FYIDGLO0L1GN6lnRdFmh3h5PefsIqKnW2hQawL3peuB84Qfaf/JIQT5AHeeNVF4CIwsQ0wIZPcQS0ZdNccp0BnrHHKtimN92b9oFsu2XuRxSllUNNSoplqZ0omviIyI5NlbmQC57jIC8soDI8mXBXWMWZbhwflpU1Vrphf+q2S6a592i3DVJyIgEBifCJRwmYDA5yAgEBifTmAkeIxHx2KrgtBkVpf1nGdA9NqVJda9WHI9RnpB6ebr8T43GYMyyQQuN8Zgfk4EhuTEvjbNdyvkGNGaz4OHS6mbkT30KxIYks18tbFUP/uYP9KVMbMNRyLyOYfmLdfItShk2TV6pAtRSu9J4PZkPcwcnmXUUKrxWNo9O0uVgwHsap79GP9LNpPZ50VRxPMjT0W+EhiJeM00oOGap/IOGTvw2GtihsApKYGsMDZgnlzGAq3593m01DjfCAzRi0P00B+Ay9/ybpZqvpWAS2MzQqXkv4h47boE615LSDPt0jRf7825yQaUSQ5kubEBctP++gRGotdMDBquQY6oMQ6PvZiokeHSQuAKYwwyA5qh6v8lNvc571rhHgEBAYGvj8A3Q2CkPmFjA00mPZBEu2UJH1SAJeH2ZPTMHHhGcZr+HsG1wappmaS+81JoCQxJVq2oA7TTGk7SlnBuDJOEdCqURD9WtWnI7PuG2KxaxtTBbdCpkEXkQvSe2wsb0uzEEB7kFYGR+pgNJnqsbbCXg8PUPywUmqnzRSlTrQ511cv9EDaW34+QQGDkN+LfVXtiEqPDiRKroFG1rPCA5jC3AoHx6QSGOGofzWoOwyMjK0Mp2hyO4EJf5Q/bVkooW9obM8EtPQWoJnPv+bO8noSF+BiBISJ8SyM0JihoJmSLh/3KBIayNUFDFdJQ5vgueMuprmr0cJGJO6rY4P5IUW8i7abkgBWYGs6Ta1ZI/qk2lduB62iUg2/jl2wms2lgSIIJ1gTjNV1Hnm0mp7HkK4EB71ysUO96krj0vmTTwPBhjoEpKzOyliphfS4cpw4SWc3cRTy/WAND/I7LNoa0dVQIW0KPBd7eLJGl9hXHuGE7+z691k9F7/kW2htPQG7ac7nnv5w00857AoN3Llipd5WLiOaggeEzxwBTOaAoWZ8j3ClNFO1LbO67+kwKgxEQ+IYR+GYIDMn33s4Eg7kBkE2QO30CxETta0qNYbcQS0Scg38cfYL8JzAS8VnSl1W/ruaPcbofTqEqmZqkB8wzNOVwz9s8WWWq8LSIeXmoI7WHxzDX4yqzTT5EBOSHBkYc10dq0z7QlkD3MZlE0r/hx/ub7vr3T2Ak+rK67wgORX5M8f/jc1jk52bYu2zEMsek0t/0/H9+50XRnJvajh4bfUmhGLqjjnJlqxXVPpi/6POb+pbvLCwExunO1ej+Z/omX4KoFvPvP2TpRxOg5yZM+Dkinh/WwCAllA1NdJniIxeoLGG+maBr4+U6BlJjiMfX0R7vhtMYkLoCw/oreJxhJI3Y9/IWQ1QkZyofIzAgyc+WuopZSIpZsC/yOkNU089j4rg2QgvLPXKpxc9Oo5q+mS9qzqZAVyZIM1/kVBIyZXao0NOFJ8c6yzJdKFwvimCXZW1sbsgDEbQX+uK32CjHhcIXbSZTn7KzlTaj3eVtUXUEF/x3ZheySokn7t8ylC9VNPcsJJ8j4vlBDQwQvz3LAO0uHEnXEskq+Bl3nZFaLXBMn87KQ7gQso920lCYvCcwErznY9pgOXJ/IKg64jIBO1tTUWpyIiL3tqPuChMu+y6m2HJD6q+QWzaN9vHy1hDSTPu/Ehg1mXI7CPtGZRAnvORZciXUfin58TkSv+XsAG26yAHNIsArWdBp0UIOKEMuhLAvDVCBwPiWP1xC3wUEZAh8OwQGpIY50Fh7Mj7/qjDq+iN2NsuaH/UdLj1r0fXE35TteIhHLv2o+iO4XwD5T2C85VjLqvRJ3MQTj9GofSQziPjNCXpo9Ob5ikf4/Kah8OxJDpF0aeVnx9Obg1D54FOZiPecOjQ5NTzvPDAkK89bkzBo7oKV233WWwgbwoJ+SX7/BIYk41zsM4I9jrLUZjrH0lPopSOv2okpE7tgUqsCor/f8tdfb3gZfINTR10JS9/vKSjyf80JE8c95OTZv7GwNkc517Q/X7PlL68rydcWI+M0waS0os70uwEKKfa+vI3voYbCQWBEc8C8KoNuyYkBUGXszRC2Kma4yAb4G440U6HfDXHGL4arg/GZkX7yHsuVgRq0OShXn6w23oOQzU3kaVTfn6eXWkeOZ7jMf6xdMdEn+qDX8xhpwSCSUopGC85xcn5Lqkr2/MkvuLxiEMOcDdh3w4EG9wZmidNXwso5iKO9VEh9cpgxbfuzT2EPWKHXOZ46y9JmpT5hWys9xrmnyNoqSdMtgVwZpyn1LEh5vIvOdW24rJDpsnyPs0Sc6JRNYyJXW1XwRqjQaSfex0ehlSEWqnB3Sijrm+gwVeoYYsjCe3dYXC8nuSgxr0/0RKvnKZnHgTFrgu8wXSdnYiTBYxzaFtuISm8qi7ZGSvAq6uvNJiPhbLEWOEW7YV0p7Yb318dj3GIrEQpd/aXzRq4cGE+9CmkrQNFbd5b1tsF3xFWcB1Sj2JsjNFPph9x8DFkd7MOM9D7GXmGgRhvk5lON8R4hbG4iT6P6/nwv1DoeR24+Y7kZspWczTaZIPtWGE/zQDqjxZuzP9KVQbIVqujpNhrXGkda3pkytNziy/lxaSk/JQSGxzhtLLZlIESlQVcI398qI41q8Kr66M2Wp+Qt1sKJaDdrWRaSXJ6VlDA2tzLgt5vptgaU78yBgFMMqJH28k8J30cfk2Gc0tjG0zv9CB2UOUUxSlY4Bx2ll0oqTw6PoW3/fQrEXQV6nXuKs9SbRLLScmeUVnPkmqZl6Oj0BJeeRbgwuhkLqx3BfbExZXKZo+Qge1oZT8MjDVCa74/EdVDVNI8o0VO2Na7FOFkinzItt+B7fhzp3NyX2lyuz5RwgYCAgECeI1DwBEaSQrajuqwP82ZyhpBwluFLvNxGG9F29wsqDz5P8N72KCaLEL10oodOX1zidJnp6cWqxlkJjjyHs8AaKBgCQ4XebpWw/v0W+wdr5OyFIYrmz/FmdN5TmfX+N7Jk7EjGz9YI0yP98ZGItOa0ZhLFcGfDILpO/5PXeamBIf3mveTEoHpYu7fmd3dHBmjk1CHZFKe+4uYfTrxsOpreWhlxyQU2/99jwz8EgZE2cSIitzdCbayCyzhQe6EvD3M6tUyK5OKKAfRcepOEvCAwUl/gPNiEPp4DuROwlga5StoWLvOTxxGm9+tDjHfh6nd+96bgCYxU3t7eQO9WM3DLnJCDWmNP4WrfDfUPvFtFb64w2bQNmyPlqClZORHgZI2qxNMm0Q87s7rM9ZP/XsJiO6Fuo1GXeuKIiLlli5n5ckIUgDew9eL2ItOcc7SLXnLKxoweexS3ykAJZXQMKpP02J+I4u1xcD/ORMMyiCL30lZnOK5JijNbGUPTX4n2f0PNhqXwcVdgLX9uQu8OhnRbtYUBasVJClhHuwbTcU8nK0saM2L5FCxL+7Jn6WbuFfmX99EKngclDBi8ZC5jhlljpvwf3I2yhFNU67EOpx2TMK+swFyK3uNl343mM935H7/SZZs7R8bofVjtOvYaI3UtcXwFxcy2EeY+RoZ71kVdAgGb2lBvsqeCcGRd7Hw9mG0kIQtERB3tjUGfkwqCjdosfODL4nRBEHEsd5Z2oMUiTzJBXbwKBk2boF38GT63Q1AaeYLLa9pQpZiIN1cmY9pmM3LzUcLKKQAna1Vp/Giinx1mdeciN58SWGwPxW20LL5UFMMtWzPMl2eyHmy9brPI9AMLz5QIjthY0u/3cECRkEomcI05dWb6IKYI2qOO47a1R5odS2JwEwLY1KYekz0V5rquHb4es0mDKIqjvQ3oc/K9HFzthTzwXSzVTEmNvsikBu3ZKpcloWLv4wQetkKlmIiXztboW59QwLcYDdY85MZ0PYq8C+X2n/tYMduOi1ES7+fTvDjbibi9bdEZ7poZ78qGmP4ajf+bmjQs5UNm0+5NB8NurNoyALUiURzspMXAiwpeV0WU0VSNJbLsaK7csaeZkpjoi5No0H4r8m5XpPfxQA5bqchU01OIOGKDZb/fkSLadAuBV8ZJ9TqSA9dgXmcmPmIooj2K425b6SEH9MttLr9f1kJ7AgICAtkQKHACI/UJ21vpMVZ60FCNCTeD2fSRgxfR6/P8ZtGRbY90mOZ2i9UtfpERrq9wGd2Aro5vMF/txaUZdXLPJPEd2UPBEBiq9HukgVL0O+qMXcriWUNoqpq+6RcTF3yG9fNnsfT4c5qsusW5mXXlh18y7JNDNtHBZBqvBu3Fya4vdZRkayZRLKFuB1lvuxDHiIaMaR7A1hvt2Ld3IBqVtTA2VM2cwU4Uy5P7fjxLkBzIxeM5uydLSy3DeXGDTG0WKVaOmnWNUS+f86myOM6L1d3bMudGZXosWIfdbx3QUUpfC6YS+ywAz/OH2emwkZNBakz5P3tnHRdV1sbxr90rNoKBgKQiiChid3dgu3Zgd63Yueqaq9gNFroWGKgoICiLoIiEIKhYq+ISC7zM+H5mhhgQFZVQPPc/nXvPOc/3OTPc+7tPXLvJ2kYiWiMrvko/kYABb463QrXnJaWbeNBfdp87s/XTz+WWhGPby5C+p004+tyJnolvI7/dEbH4rmuL2ZRr/Fd1Kh73fzwBg1hf1rYzZ+rVKDmOog1X4OY4E6MfTIj5dl9+eoScEzASCNltSdsZ5wj4J9UjZ+oF51ehkpEle5220lzpNzbmzgIa1l2Il9LzXNKFBUwXc/t8E2zMG7M5uZ5AyrAlTGfieHUhJbc2w3R6mgfexNOKV22E1aFzrLBI50E0/innl41m7OIzPEoJ/pBfWaHhBDbuXUWvZOU7jqCdg2g5/Eiq6ID8mp2Zu2EjM4xdGVCjLynPnep023CK3VamKAIHpLxxW8vwvjOwD1WOUClH83m7WVB4Bo3nKfpuFlPTp2YNfXSqG9Fh8ix6a31CfU+7LWQCRsXe+NVug8F/d3HxCSe+YFUadm1Hfd3y5I8I5a7zKc54R1DcsAez/9jAtJZqn64xQSxec2pSe/ljWuwPxnGA2oetuiTPsO0m+w1LiWlJWZoq/Rx8sA7sifF4mWiS5iigSe+9V7HrWznxKT+Su3tnMmr6n7i9TnNu2XqM+n0nvw80pHjeGO4saEjdhV6pfmsVVxTAdPFtzjexwbzxZj7cPiUwnenI1YUl2drMlOlu6e3d4lRtZMWhcytIb/uQ8BLnjVOZaH2AO5FlMOnQBn3pPc6d9yFCxZShSzaxarQ5ZZLug57Z0s2wL+kj6oeDjzWBPY0Zn6xypdheQLM3Npt0WN95CXfSyVIs1mwbd8+35WKjqoy6lbFfm+Qoprggdg5qyfAjymJefjQ7z2XDxhkYuw6gRl8l0Um9GxtO7cbKtKT8hj0uaDe/thmGbXDKvi5mPJKd9hux1EjAy7oBdRfd4cNlF6PZtrtcGFktsVBZAi+dNzJ1ojUH7kRSxqQDbfSl3Dt3Hp8IFUyHLmHTqtGYpwDNvD2XMWTiLEFAEMgiAjklYMSH2LNmsyN3bp7hiIvSS4gydejWrQF6+m2wmtAu3bTlhOdOrBozgoVnocWowbSoKsH/3E72eFVmzJZdLLXUp/hPkjqStC2yX8CI5OpIM6ZV2IudhSPTJizhZND/KFS6MlUrFCLqaTDh/0oppNuNWcuXM72LLsXS9UkCz87PZ8Cw5Tg9K4GadhVK543iRVgor2LLUn/kYtYsGUTJHXUwnJNYobtYK/YHODAgOR0YYjznUafO0pQC6R/9vuTFeIk3N+fW+HjdjrhQzq6cwvQVJ/D7DwqW1aBa6QReBD8hQvYHtbgWTXuPYdZvY2ijIR6KsuiniZ9LwDjRCtUeXyBgyPN4J6Df6h5rQzNLwJC9mZxKw1brCZB59UcVMGRrj3+B1+VrBL7XoklLUyp8LK0/q3bvDzBuzgkYPwCczyxRGhXCzUvX8Ql7y/tf1NA2aUKTWuXTeaiXEhPqzoUrnoTFFKdSrSa0rl8t+QYlLtyNU6c9eatigEVjCwwrFv6wKGjCW+5fOc8Nv5f8r4QGdVq2xqxyYf69d4Hr/6hhbGpI5Y8o8hkiHe3JuoXONJg7mbolQRIRhOvFi7jcCyH8RST5yldDV1cfA6M61DWsSOEM3lxFXRuOXo83bPQ7RrdyGbwoQwv+xEkJb3lw/RJufk/5N28pKumY0ayxAaW/ICDlW5eQoevjX+N73QkP/6f8iwrq+vVo3kj/+1vnp4yRxhDqfoErnmHEFK9ErSatqV8tqZBZHOFupzjt+RYVAwsaWxhSMe3GiXuOj+tN7j2Np6SmKY3rafH12zie177XcfLw5+m/oKKuT73mjdD/7hyfod0hThIEBIEMEMgpASMDS/vcHQRRIW5cuOrNk/9KoGFUG7Pa+lQsmk1/J7/dgEwdIfsFjDTLl0YTdusCF9z8eRrxntIauugbGmNWW5O0TUXSNTz2KR6XrvK330OexxdHVcuEZm0bo5sUkZGptDI4WNxz7lx25Ma9MF7FFqSsehU0Dc1pbFbtG/7OZnBucZoQMD6IwHh3kV+b78Xy8gHk6cSRl/m1zio6ujpmQgRGAs/Pz6Bt53V4J732+pEFDPEF+iwBIWB8FpE4IYMEJJGPCXxVDE3N0okijqx1qAm9I2zwsWmSWKshg4OJ0wQBQUAQEAQEgc8Q+HEFDOFaZQI5LmAIdwgCmUxARGCkSSGJ9Z6Pcat7rAk4QQd5PbR43j7+hwLqavLQaN/dqzgQEJeuGwrpDGBG37wcW7Ufv/9SwnbzFDdi8NReFHcYT4vuW/FXjlQvasaQsS2okD8vJU2HMrmnllLYUjzPXQ7y567jON0J4U2eCugZ16F+u0GM6FYjMQQepBEe2KyzJ1SpPhzko0yDkUzoWJYn57exZps9N4Pekk9Vj7qdrJhr1ZSKH7wxlRIddJoNaw9xzesB4e9VMTCuTe06ZuhzlQMhluxcasbrv9az3e0Nyd0uZTQKVqbTxNFYKFdMklOS8ObOCXbsPIKjRwBP30FJ9eqYterFkBE9MU0KO5adKo3Aw2Yd9qkNIV+ZBoyc0JGyT86zbc027G8G8TafKnp1O2E114qmHxqCNDqI0xvWcuiaFw/C36NqYEzt2nUw04erB0Kw3Ln0I4UAM/cbJgSMzOX5s44W7bWEVg1+w+0/UGmyiusO06kRd5WRtcdT4fitz3ST+VmpCbsFAUFAEBAEvoWAEDC+hd73c60QML4fX4iVZA4BIWCkEjCicJtcA4sdtTnzOEnAUAYdT9jZ35k8di4nlAobys6o0G0xv08aSm+LvHja27Fv2XS23vkfVGnHpBnTmTFMg3O92jDfNYTwN8pZx4Uoq16WQuRHzfIgTmsaKIobxodxYnJn+m3xJi6vAWN2bWaQqj+7p1ph4ytBrdufXNg/GkNZgbkYf46s/I1FK47iqyRiqI06jU3pxfRa7vFBfnvJFn/gcmYihskFHGMJ2PUrbYbZ8aigCSPXWmOpm4D/hR0sXe2ALAOxWJfTPD7ZjgSXbcyfs4Ctzq+U4NRkTeDfTNFWUkXiQjk+vSdDNt4mMo8Ov65bzXCzPNz6czKTDzyEYqaM3X2Mtb00EkWbGPyPrOS3RSs4mtoQTtuUZnGv5XikTdQv2YI/XM4wMcUQYgN2yXO/7R4VxGTkWqwtdUnwv8COpatxUBjC6ccn6ajo9pelhxAwshTvTzJ4DLdnGGK2+pHC3nxNsA0/jeaWZnS6NhzXi6PR/N7SN34SzwgzBQFBQBDIzQSEgJE7vCsEjNzhR2FFCgEhYCQJGPHPuL51Ev0nHuFx8W4fETAU4GJ9f6e5yXSUC9ar9DpFgG1n5GnoCaHsbK3PmFdWODitoLlSp4FIp8FUa7GP5Bp46aaQvMN1pjkNVj2Qz1duyGUe7mouDxF/e643mh2OyqvZ60x35faq+omh4++4PEiLlvtTqusVrKZDuWK1sZozlHp5r/DbkOW4JgsAxWhvG8RpS1V5PYD4gPU0qTGJm/9TdGbxWWiEQtuQ8vryZOq33EC4XMDoKG8hKX28nXpVRia2JJSdl0bAkDzDfqgZ3fcpii9VGOaE/45myOtEvj1Pf+32HJJ331RnsP1tdnZNqnoP7y4PQqvl/hRGBauhU64Yta3mMLReXq78NoTlKYZQrL0tQactUVUYwvomNZikMARvn4UYJYo00teXmVy/JRvChYAhfgR/JAISHu9th+6vFxOFyDxU1KnIPyGqWN92YW7SBv+RTBJrFQQEAUFAEPjuCQgB47t3UYYWKASMDGESJ/1ABH56AaOgTkMsykTx1P8OgfIHalkF2U8LGBCL7+ommMzwUKqyX43xVzz5o2kR/De0p/6CIqz2OMEI7dSdCjIiYMT5LqdujaT2ggVoYfuES5bl5UuL91+Nqd4M7sn+UaQNB4LO0l9NVk4/GrfxulhsUqrWrDMNZ/eVNFKRPdlHcmWoFs13p0RNlOp3kZCDLSlJAgFrTNGdpmhoWHbAGR7s7UCZ5FpHEVweakDPNzYEJwoYpGkLmVrAkPL8eC/0eya1DSxKB/vHnOlaOhHwS+xaVKKPU2KLi1KWnPI/ROfEIoTRbuPRtdgkj/pQHDpMc3ZnZSMVudgSeWUoWs13k2xJqX5cDDlIy5KQELAGU91pitaMZQdw5sFeOqQYQsTloRj0fINNsIjA+IF+p8RSE8I5t3gM07c4cP9NIdSN22K1aj1TW1T8TKcSgU4QEAQEAUFAEPg6AkLA+Dpu39tVQsD43jwi1vOtBH56AaN0KyuG6MTwyOcS9tcfI+/a+FkBQxaGcZdlDU2Y66lUCaLKSI5tKoF1v1M0PubKxjblPmhr+HkBIwaPqfrUW5uUo1KOIU4P2dVMFn8BvNhPfdVB3JT/oygd7cM43VXW3/VDAaPsYCeC9zRLjNCIx2+5MQZJbYZkDQ2bH+X55Z6UJhrXcbo02JwkGRSh9rA1bFo2gvrlFbHpcUFH2XarJiP76ikiMz4lYMT7sdLMgFkKPUTWaoVpHvdZbZbUTijtfHkwXReA6yRt+cPYBwJG2cE4Be8hCUG833KMDeaktEMq0Jyjzy/TszREu45Dt8HmZPGjSO1hrNm0jBH1yytaAsYFcXTbLWqO7ItecvrMt36NPn69SCHJOrZiZEFAEBAEBAFBQBDIOgJCwMg6ttk5shAwspO2mCs7CPz0AkZKF5J4wi8tpWenRbjl/1wEhsI1MXcWYVHbGm/lopwUpeEqNxynG5Fe99/PChgJAayprcu0u0nuL0vPTTsZppXYozTajTm9FuGVOGe1mbe5v8KUwhkQMAJ+N0V3ujx2Q37kb3aU5049KUMCIVss0LK6RSpTChtiOW8ZiyZ2RCdt0+xPCBgJIZsw1xyPZ/JMeiy+d4d5hknRKLHcmVcTk6VByWfka7CT0GtDUc+XAQEj4HdMdacrolAUhnD0uaLNbULIFiy0rLiV2hAMLeexbNFEOuoktSDMjq8XCAEjeziLWQQBQUAQEAQEAUEgcwkIASNzeebUaELAyCnyYt6sIiAEjFRFPOPxW1mPmkurcSosvSKead0Qze355pgtThEFQJUhZ33Y0b6cPN0h7fFZASPqGsO1m7LzhdKVv5RHNd3e1fmo2OsQ1zY0psQ3CRggfXuZMUYtsXmSzqJV6jJu22FW99ZMrIvx6QiMKOcRaDfZQYoJRqwN8mSyVlKlwXj8VphgMPt+ymSVJ+Lm9wfmxb5NwED6lstjjGiZviHUHbeNw6t7o5kN0Rcy4wYNGsT+/fs5efIkZcrIImXEIQgIAoKAICAICAKCwPdPwMPDg6lTpzJ9+nQ6d+78/S9YrDBdAj169JDfg9rY2AhCgkCuIODq6srMmTNZv349EyZM+Cqb8rx//z7V++7PjSKRSGjatCl169ZlzZo1nzs90z5/c6IVqj0uKdWtgJQIDMU08f6/U6+JK0sepBYwEqJe829eFUoXldWbUDqi3JltZs4KRb1NxaE+ggs+W2n1QUtR+KyA8c4BS412HJFV6ZQf+Wh8+BnX+pT7DIfPp5B8PAJDMXS0316sugxhb2B67lShww5PTgzTVOTcfyIC493Ffmi0PiwvNKo4TNka6s6oKknsEgheXwetSd4pNpUbgtPDXfI0kc+mkHwiAiPREPZadWHI3sDUESWJs6l02IHniWFoJga1fAbsN31cr149ZDcA4hAEBAFBQBAQBAQBQUAQEAQEAUFAEMgcAqNHj+bPP//8qsG+WMBISEigQIEC9OnTh8OHD3/VpF9zUUYEDCKvMqbtXrqe200becsMWd0EX1Y2bIPbb3c52TlN7824B2xqV5vxV1L396wy1ok7G5tRKk0YxmcFjGgXrHQbskWpFqfe4nvcmWeY2Gr0Y5Z/u4AhG1kaHcS5jdbMX3EIr3dp5lLpzemgw3SUFcX8hIARc2sGhnVXk9j0ETBm/cNbTEju9RjP/WXGGM71S5lAex5edxdjXDgTBAyFIQSd24j1/BUc+tAQep8O4nDHMulGyXzN3vrYNd26dZNHXyxatIhffvklM4cWYwkCgoAgIAgIAoKAIJBlBB48eMDWrVvp3bs3FhYWWTaPGDhrCSxYsEB+DzplypSsnckSFwkAACAASURBVEiMLghkEwFfX1+2b9/O0qVLmTNnzlfNmrsEjA8QSHhm1xP9vkHM9fNkuq7Sa3vpO9x+a0zbY+YsaH2dKZuUHsipxoRrf7OusaJzRtLxWQFDGs6exlUY4pJSHLRQq8OEOvShQno5Kckjf4uAEcfDE7v52/BXeukmNk+N8OHQoklMW3dFKRWkEhNcH7C+frFPF/F8c5ruGp2xj0xa3Ic1MDxnG1JnRXDy6lV6nyPErh0qGSni+YkIjLiHJ9j9tyG/9tJVpLtII/A5tIhJ09ZxRSktp9IEVx6sr0+xr9ryGb9I1MDIOCtxpiAgCAgCgoAgIAh8PwREDYzvxxffshJRA+Nb6Ilrv0cCogZGqhoYH7oo1n8HfRqM4NT7AVx6tJ8Wic1AIIHw40Op++t9RjlfY251X36rV49lSmUdqD6VG56/0yD5mnRSSKpM5qbfWuoVlRL97DFxZSryzxYL9CZ7pqQ/FGjAJr+rWCXXkFCsM8p7J2tv12XqsJoU+6YaGBGc7a7JiFLH8dvZjKTAE5AS6bWGDhYzuB4rm7EKk2/6sbZe0U8LGNLXnOmvQyfbpL60lZl004919ZLkgkiuDdem6c6XicDLMdjBnz1tFNEt35JCEnG2O5ojSnHcbyfNUgxBGunFmg4WzFAYQpXJN/FbWy/dQquZ+UUVAkZm0hRjCQKCgCAgCAgCgkB2ERACRnaRztp5hICRtXzF6NlP4KcSMF4cbITagBuKVqmJh858b3wWGqWTniElwmsbwzuO5Xg4UGcroTdHoSjjICXSYyktmywl71Ivrk7Rl18f6TaDOharCVAaX3emG7dWmCe2MoUPClwWbY9d8Gl65HFgVOP5qNs6Y13RAUv9Hhx7mzJQoXq/cc5+Hs0ryiJA4nh6cRkDhxzFcM911reUpUJE4zJWh4Z/yharOMoMvETIvhbJbVQfrKyN/izf5M/zNbXjxZXelEEmYFSm4wVztnqfZVRSxxP5ma+wbaZG36sJUKwDx0LO0ENWjuOVLY1V+3I9GWYNVj1IiVCJ81tLC+OpuMTLxshPk31hOA2sqIhGkTziT/NqjL2tWErR5pvxPj8W7aRGKy5j0Wn4J8mWlBnIpZB9yeJR/IOV1NafRbIl+Zpi9+IKvcuATMCo3PEC5lu9OTtKS1GvI/F4ZdsMtb5XSaAYHY6FcEZuSNYeOSlgSN56cWTrPhzdvQl8nY+yVfSp16ozXTs1xkDlH46Ot+a/GX8ySCOpuKqCRcKzM8zqZ8Wuh3pMP36M2WZKClzW4srE0SW8e+iKw19nOOdwgdslF3LjSGfSJIB9er6EF7geO829f5V/MZQvyUP+IiUpXbYsZctVRMtAl4rpFtvNJLMk73jo6sBfZ87hcOE2JRfe4EiqlLYEnp2ZRT+rXTzUm87xY7P5IV2XSbjEMIKAICAICALfRiAnBYz4F+6ctD2Hs8ct7j0FNYPa1G3ZlyFdDSn5yYjkb7M5N14tBIzc6NWf26afRsCQRHixuXdjJl6MSuXxvEYzOXdmAW0qF4aEKJ4/CiTQz4vLR7ezef9N/kk8W93KBf9NFhRDSrTfLgY2GYH9u1bYPblA76TnYEkoW801GJP4YK64VI9pV26womkZZNqHJPwgHbQH4KhUMiNPBS3U3oVRbNQl3Nc2RiWvhGcnR1K/2y5CU622ABV0DSkX+5B7oflpu96Z4xNqyKMIpNG+bGxlwiS3/6VcUWs53i6zMJIFPkjCOdLLEEv7lNKa6MznjvdCahVOFDDsoyhgMoUjx5fStZoilUQSfoz+Rr2wew16M9y4tdKc4iTwwnEiZm238Dh5tlL0On6fw91V5XZCPKG2I2nWdy8hQMFGm7l/aSwybSTu/moa1JyBpxTy6Izg+JUtdFNLfIiWRuO7sRUmk9yUiq3WYrm3C7MUhhB+pBeGlvZKRUJ1mH/Hm4W1CicKGPZEFTBhypHjLO1aTZFKIgnnWH8jeikMwe3WSsyLZ/2XP2cEjHhCT8yi37B1uEYURLt5d5obliI6yBO3Gx4ER+anTMUivH5WglHX/dnaMDUIZaFPdYQzgTaNyAZUmeYMycvLLJ20BLsLV7n/WjFsSsvgL5hG8pa7Dn/h5HqeHWvsuBendG0JdbQr5CXiWTj/RCelexVCraYFjdv2Zcz4gTSW/aZkyiHh5eWlTFpix4Wr91GYlJ9mR5/jJOsdnHy84GAjNQbckAkuqoxwDsSm0Y/kuUyBJQYRBAQBQUAQyCQCOSNgxBJ0aBxdf92Jr9ItbZJJFVvNY8dua9qrp375kkkm58phcpOAIY0O5bZHELFljLAwKofYBblyy37WqNwvYMTcYWnHjiy78pSYT+HIkxfef+xNawGaHnzMlX7FcJvdko4r3ElKjshbuiZDDl1jR8MgrNt3ZZlzOAlp58lbh7X3XZgsr58RR9DuX2kzzJbg5GYfxTAeuRP7jZZoJIcMxPP0/DJGj13MmUdp1lWhIRM27mVVL0155IfkmS3dDPtyWiliI3kJqv1w8LEmsKcx451TFxqVnVNAszd7r27hl4ladPOqReOyj3C/G0eVOibolP4PP6dr+EeXp/ksG3Yt6ELVQjF4WTeg7qI7H9pJMZptu8uFkdUSf1ASeOm8kakTrTlwJ5IyJh1ooy/l3rnz+ESoYDp0CZtWjca8TGJ3EskzbLsZ0jd9Q+jn4IN1YE+MxzvzgSUFNOm99yrbfpmIRjcvajUuyyP3u8RVqYOJTmn+83Pimn805ZvPwmbXArpUlZHL+iMnBIzo2/OpX3cxd9+r8+sJd7Z3U0/+gZe+82L7uL5YHfBHQiHanAjHoVvpVCDig/cxrKMVdm9rM/WQPUublc7yYqdZ4Qnpi6N01urN2eivFDCSFxWP/6ra6M1MjPkxWMZ9r9noJ35XpfHveB7gwfkju9my4TB/y4vflsZs+O/sWjeYGsUz61WRlBdHO6PV+yzR6QoY8QTvG0ZHKzve1p7KIfulNEunE1JWsBZjCgKCgCAgCOQ+AtkvYEh4Zj8Us+77iDDsQK/mhlTI8xL/v505dyMYeVCvrD+fiTXu1xdgmtWFzHKJS3OTgBF3fynGhvMIbn2CZ47dSH0H+3GHRXtvZspCB57GK3VaLGLMzB1LaKSUcv71Lk/g8SlrZu7y4V/Je/IUM2X2zoVYiPdIX4/0E1fmfgEjS7B9+6Bxz31wvXmPp/El0TRtTD2tEomRC2nGlkYRcvMS133CePv+F9S0TWjSpBblM7UFaDyhjicI1O9OyyoFSXgbgLuLJ36P3pBPzQBT83rUUCv6DQ+x8bz2vY6Thz9P/wUVdX3qNW+EfunM103jQx05EahP95ZVKJjwlgB3Fzz9HvEmnxoGpubUq6FGVkb5p90Z2S9gvMK+iybd/4oiX4NdhDoPQT3t87P0Lc7TzWmyNgDjDcHcGp8kOKVevUw2y6xH72//xnzFCDG3mWFoxupH3ypgwCu7JlTs44w81sJ8H8/dBlIhnSVJ3t5i0+COTDqtqO+S32AE+89spE+1zBHMYm7PwNBM1uEnvQiMpAX98J77CmeLSwQBQUAQEAQym0C2CxhvLzHMsBO3B53j0tJmlEt8vyWL6g2/uIz+PRZyVV4gvjAt9z/EYYBa+vfOmQ3iBx8v+wSMeB477mL/zeek6AR5yK9Sg+7Du2Gg9EIn4cUN9u9xIuw/aXLNvzz5SlC9/VD6mX484fdrBYzYgEMsWXORJ3EKAUPyjxu2DmXYHe7KgPKZ4WAJL6+tZ+m+u7x+dh3bS+ocenZNnt4ujswnIASMzGcqRhQEkglku4Ch1Ia3SHt7npztmr46He2JtVl99rS5jt+6rC9mmiNbItaLOYa1WR787QJGqhbMnxAw5HbGP+LwsAb0O6Co4pLHYAbXXJbTSOXb5aBYrzkY1l5O8CcFjByhLSYVBAQBQUAQyGUEslfAkPLctjN1t7Tm4sUJ6H6g+0t4frQXer3tkQU6FulwkqdnunxZbatc5p+MmpN9AkYE1+f1YdRmR/wi1TGoUZYC5CF/6bpM370Zy6opLy6jvVYycIwdwbFSeB9LuI8/r9XN6Ge9n/0jdD9qWvxDG3p2WMGTxtu5YtNCqfFARmkozpM3DGjqyYrHmSVgpMwfdX0kOq39+eOJEDC+zCsZP1sIGBlnJc4UBL6YQLYLGO8u0b9aKw7J0olKduHA3WP0r5xepIuEx7ta0fDMFLxPdJS3r811R04JGLKaNK8dGV2rLdufKqhqzXDHe2Xdb27bKwSMXLdLhUGCgCAgCHy3BLJXwHjDqd6tuWB1mc1NPhLT//YsPTU6cvxfWXF9G8LcR1D5298NfLf8M2th2SdgyFYcz/1lxpjs74+X91wMMhIxHu3KOP12BP4RgmP3jCaFfBsdIWB8G7+cvloIGDntATF/riaQ7QJG/H2WGRsy10+BtVizFTidmE7ddN7+S15eZfuZUgwYWiudIp0S3gU4c+WpNu2bVU7VzSXFYRIiH3nhevM2918VQdPYFLPa+qgVS475TMe3EiL8r+Lgq0rH7obygrBv7jpy8rIf0aX1qd+yBXXUPlH8UhKBv+t1PP0eEh5XiurGdahrqp9+948cFDBknYqe23Whep8zyMsGF2vP4aDT9FH98E5LGvsCf08Pbt8JIqp0DepamGNcNf2UsgwJGJJ3BDhf4al2e5pVllXNfUVQ0HP+S1VKJw/5S1ZFt0qJxDShOF4GBfEi6aQ8+SmpoUuVVPU7pMS+8MfT4zZ3gqIoXaMuFubGVC3xEX9LY3l88xx3yralk05R4h5f5/hJD96qtaRPy9K8fBxBglIqqgxT3qJqVNcqk7jf4nkTHMjT6MSF5ylImWrVUSsm7lZz9Y+mME4QEAS+GwLZK2Ak8Db0KXkrVaXkx24jYm4zs4YZq0KgcLsTPD2X8RoI3w3UHFhI9goYskaFzagyoSpnH+6heUYa2b0+Tutqk9F19GNj/ewpbCIEjBzYiJk4pRAwMhGmGEoQSEsg2wUM4vFf1wjDKR6Keg2yYlf6Q7E5tIbBxiqfzRWNe+HJmQN72X/QllNeryjV7yIhB1t+EKInfXeX/bOGMtlOQuvB7akc4Y79gUs8TCiOVr1G1DXWo0qpQuQpqEH3ycPQf3mJg3sPc+TYSZwC/oU62wm71orbc3rQb70nsUngCpow8egZfu+slqaydByPjs9h2NRdBGl2Y1DXhlSJ9eTAqi04x9Rm3OG/WNclpVipfLgcFTCAN2foUa0TJ2RviihGxxOhnO6mlAwpjeSerTUT5tvzSrU6FfM+x+f6XV4A6m0WsH/fPJqVT30X93EBI44Xnmc4sHc/B21P4fWqFP0uhnCwZUmk73ywXT2LaUvP8yyRs0pTK+ZPn4FV+yoKsUD6llu7l7No4WrOPAb1rkuw2TCd9jIBRPZx5D1srScw3/4VqtUrkve5D9fvyldKmwX72TevGYqlSol6eA27PbvYu/8I10PjsTj4jOOlVtK6yx/clVeUL0b7rTtp6rKUufvvJnYbKoBBn2kM79GP4d1rUEKuUUThd+xPNqxdyFa3aFQ7LGSPzRzaJHUsEj83goAgIAgIAllKIHsFjAyYEnmFXzWbs/ef/DTYGsjVURqiC0UGsGW3gBF1bTjabfz5PfQ6A5ILhsXgtaQz/faGU3XUEU5Oq6HoEiiL2fBfRW1jW0bfv8W4ah+qV/FvHnL/4WuluhqQ9xdtjPVKf7X/v0nAkL0ounaKk5c8efgyjmIVNTFq0Ytejashe8ciUkgysCm/8RQhYHwjQHG5IPApAtkvYAAxvmzs0YgJDsptacrSePJ6tizsg6Hi6fCDQ/ramXVL7HgQ5MDOM8HyokrpChhxAWzpaIrVpbJMcb3LmvqyEstSXl+egkXL9QTIRi6sRyMLdQoWrcmUnSsxDT6Hk9dlVk3cxB3ZQ2z1YYyt6opXpT4M7VyX8q+d+GP6aq7IuvyW7se5wIO0S44ilPLq3EjMOuwktNoMbt1bSR1Z72Dg3dVRGDSzIbxYOw4EnKa/mtIfvpwWMKTh7G5QiaE3FWEGamNuELClgSKNRPoG59nNaHewJjZXd9BfW/FnPOb+ZjqZjcMpBgqYLeP21dkYJdoq+zx9AUPKa+d1LLF7QJDDTs7I2xulCBgKUpG4TKlFw3Wypsb5aLjnMdcGV0xTpDWGW9MNqXuoDVd8t9I0Ma9I+saZ2c3acbCmDVd39Eex1Bjub+6E2TgnYiiA2bLbXJ1tRMFn51m5/CR3nPdxzFshS5kumE/507dRM/oPh91XeEoe6m0N4ebwvOzvoMcgR1l/KA2m3/JlVZJjk3dnLN7zjTDZ3hjH+za0KiWiL8QvriAgCAgC2UXgexMw4nysMaq1iICi7Tj88Ey6UY3ZxeZHmie7BYz4ByupbbSLnp4+LKiZWMwk7i4LjExYFZGP+ApL8b09DXlzRtnrimvD0en6im3Bp+j0Qf3O15zsqkW3U/IWbylH/f28cB3A19bf/DoBQ8q7OzZMHDyVvT4xFFWvgYleWWIf+XDn4RsKmYxmh+0aOr6YhK6ogZGlXxEhYGQpXjH4z04gRwQM+fOlHzuHd2TEYYUQkXxUbMmsjZuZ101HrhKne7w+QftKPTgfm76A8fp0L7Q7HyNCfSw3/DfTICnaTxLO/taaDHKKAxVLzgXb0k75D5H0KTvqVWLEbdms1Rmy/wybBuigeD6XEL6/HVqDLhL7wcP3a463VqPnxXioMgV3vzXUTXqof32UFhV74/S/InQ89ZTTnZUmzGkBg0guD6pGy/2v5RYWaX+Sp2cVBcciLg9Hv6UttQ8H8lefikqRMdG4TdTDYsMToASdjwZi37NCstDwuRSS1yfaU6nH+XQYguTpftpXH8SF/6BQ8708vDAIdeUXHfF+rDCry9GBt3CbppeYxhHB5eH6tLStzeHAv+hTUemCaDcm6lmgWGpnjgba07OCYlNF3RiDbqOtyMuYag7F/oYNXSvm4Z3vaY7dKUWrHo2pUhiiXCag33AjsiEqjXfBb4NF6nSmWG9+M6qDbS8P7i41SX5b87P/rgj7BQFBQBDIDgLfl4ARjftkA8z/eILJ4r+5Ma9W4v1DdpD4sefIbgED2b1Z5dFUOBXMoVaKeiYJQeswM9pBh9X6/DklnJWB1xleRXFP8fJwEzTn1uXKvdWYKb20SaEuJSE+AUVCaQzuk2vQ0msFj7NVwJAS6b6IFo0X8sB4PNv2LsdSr1jy/VnCC2f+GDuYOU56rPhDldWjg1kvinhm2RdHCBhZhlYMLAhAjgkYiT/yD08ux2rcEhwTi0km+USz307ObB+Kfnp/KCKdGKzZgn3/pCdgROI0WJMWsg915uPtsxCj5ErhUp4fbk3VfpeJpzrzvX1YaKRcz+I1dk3K08dZCtrzuHN3MbWUPo67uxAjowXyCA6znU+5OVQt8Q9DDN5LW9NonhtlBx3FZVd3kp+j356mc6XOnI4Bsx1PuDlMPSWqIMcFjGhcrHRpuEUBP0+DQ7y40ZdyklC2N63OSNc6bAtwpH+auhjvHPqh2/Mvee2Mkr3O8ehIu+Qiq58TMCKdBqPZYh//fCACyVYQifMYfZpsfQp5TPkj4CYTtVMKvMrGNmruztx7FxicqGxIQrfTtPpIXOtsI8CxP6mX+g6Hfrr0/Eu+Unqde8SRdoqwjbi7CzAyWij3pcEKP7xmJgkiaX4VEh6yqZEe428mQPFO2AaexFJpkhjPWdS0OMeIO7eZpZ+RSmDiV0cQEAQEAUEgswh8TwKGJNyOXoZ9OFV1Ph4uCzHNnlIJmYUyR8fJdgEj6jqjdFrgvfQRrkNk93ISwnY0xmBFE65dqc18g1+R7AzmXO/y5CWOewuNMDszjYAMFWWNxm28Lk09s1nAeOfMuFrNOGK2F4+DA9BI75ZE+g63hS1ovfIuUVJz7EQb1Szb90LAyDK0YmBBIKcFDIUHpFH3sfttJFZ/uKCcVFKy2XIunJjxYYHP5BzT9ASMt5zqoEbXc7FQbghXHu6iqVKBJll4Z81aiwikClPc/ViTHCohW8lrjjQpj+VHBIyEkI2YaU7gDmCyKYRbVhqpanYkxMSRt2ihFIEi/iW3befTf/A2+YNyjdX+eE3TScmHzHEBI3UERvFuZ3h8ogO/vDhM6yr9uBwPBQoVJl+ej39Tipqtwt1pPEk6w2cFjCu/otl870cEDIjzXYppjXn4ItOf7uC9sFZiVEMULlaGdHu+Ad+jXSgnD6SQ8uJwa6rIBakCFCqcj48vtShmq9xxGq8t5x93byFGNRVilMXBl7j0K/cRI6W8OTuQ6h0P8QaotcIX95kGKDSxaNynGNLMZTr3XKzQTK+ZjviREQQEAUFAEMgyAt+NgCF9zfnhNWl/2pw97rYM1hSC9pc4PdsFjIQA1tSuwZ+d3Lkni56UvsC2rQ7Ttc/xYKMGdk21mKpmT4id7AXNOy71r06f/+0j6EjbDHTFywkBQ0LYrhboTS3J7vsnsFSORk3riBgv5pnUZmlQY+xeijaqX7JPv+RcIWB8CS1xriDwhQRyNgJDebES3nhsY8KAcRwMTEkqURt6Hp/tbSmjnE7ySQEjhtszDDFb/QjQZeFdb+bXSGnWHu+3HGODOfgVaMKeR04MVlMe+NsEjCRr4l+4c2TLFg7deEvlBpp4rliP5/8UAobnNJ2Ujik5LWBIn7G3oTq/uil411jph+cMPRLcp6Bvvo4w1RE4B9rQSFZCJIPHtwoYSELZ2aI6w6/9D9StuPFgEw1k8791ZIDhCIoe9sWmSZIiFYP7FH3M14WhOsKZQJtG6XSrSX/hGRcwZIU9vLE2MWbRA6DiCK742dBUFnEqb6vWlvuLfLn4a+XPFqDNIEJxmiAgCAgCgkAGCXwfAkYC4SeGYT7Un+GOjsyrVzJN/aYMGvMTn5btAgZvONGmMsNKHCPkWDtU3pyme/XhFLUN4ECrYgStq4PB7+Y4+W+lYdFwdltos6yVG3cXJ71U+ZSzckDAkAkwrTWxKnuch7afE1niebDKFP3ZpYWAkYXfOSFgZCFcMbQg8P0IGApfJDw7zYSmXfgzIFHEyGPGhkBXxmspvd7+pIAhqxa9gZa1JnI9DioMPIn37i5UkKcxSnh2uBPa/c7zy+Az+OzqkPgmP2kffJuAIY28y74Zo5h3SkqnpVtZNsiYUv+mpJB8dwJGhCP9NNtyWB72IkupuctCo0K8c+yLRltbIgq14fhTB7orNSb53DfmmwUMWbHVvyzR7nKMCErR50wQhzuo8PJ4N2rMMeC813JMk9OK3uHYV4O2thEUanOcpw7dyehSv0jAQMLTAx3QGehIDIVpuScAh8GV+c95FHpdw/nD71RybY3P8RGfCwKCgCAgCGQege9BwIi+s4K27eyou/8Cq1qWE2L2V7g3+wUMRQptM/f5PPQYicq1Ieh0f8OfQafoWgbk0bqmB+npcY9l+r7MNmyEs3Uw1wepZkCcygEBI052/1aHE6Pv4zlZ67OdT9459kGj0zO2iRSSr9itGbtECBgZ4yTOEgS+ikC2ChiSpxweOoPI+bsZqfXx8MqER7tobziMi7LmDxSmnf1TznVNbvkBnxEwZELFy8sL6dN3MVdeFaDm8LUsG9GEck9OYD12DaEtVmG3bTRGH0QWfL2AEe2ziUGdxnPibRu23j7FKJ3EqA+lGhjfl4AhEwr6oN3lKLLGKnlMlnHXbTaGhWR4h6DZfA//UIXJN/1YWy/dilXp7rdvFzBkFTZdGa/fgE1PoEibgzz8qwkX2hmzsd0NXKfppkSwEMmVIZo03/MPVJnMTb+1ZHSpXyZgyMpz3GCcfiM2y8qF6Flzx2syb8Ya0vc/G/wOt5cXPhWHICAICAKCQPYSyGkBIz5kP4PbrkZltQMbP2ivnr0sfuTZsl/ASODh+jror2uFy/0FSOYY0tpnKf6X+lNRFpgb7cYEvcZcnXCP2yOC6KM5lOJHg9jXQikn+aPAc0DAiL/PMmMTDg/xwXO68n1S+ouMON8LjS4vsRECRpZ9bYSAkWVoxcCCQHbXwIjgXHcthpc8hO/ONny84+QLDjSsyEAXWRRGQVodf8aF7l8iYMg8G0/IvgG0Wh6JRd2SRL2TUErbhEZdfqVfIzWlh2DlXfCVAkbMbebWMWOZH+gt8eXO3KQaCbLUh+8zAkMacZVJtZuxUda1lIoMv+TLthal5G8W4u8vw9hwLn6A+lhn/DY3Iv0/2QmEHVvMCY0ZTKqjqFaWKQIGcfguq0ONufcgnznrL1pyqM9fjLp1kSGJFcEVXovn/jJjDOfKV8pYZz82N/rIzUVCGMcWn0BjxiRkS/1iAYN4AtZZoDfFk/eUZcCRP3k/cTJFD99XSmkRvyiCgCAgCAgC2UkgJwWMhKf2jG07l/h557GxrJrufYU0NoKY/CoUFzWSPrktsl/AgDcn21NlUEFsAxdxq3F9HCffx2V01cQImndcGqhFh6DlPDiUQC+D9XS57c1vsrc8nz1yQMDgNSc7azKYPQT91Y2PVfVSLD2Oe4tqUXNhBZFC8llffv0JQsD4enbiSkHgswSyNQKDOO4uNMJoQSGsb7myoM7Hiiu85HBTNfpdk8hKOWLto9SnW2bRZyMw4gjeN5y+pxqye98oDDJcCfzrBIzom5PQr7+ex0DdnU9xS+5OIhMwTtJerZu85WuNVQ9SK+OZWQPjeEtUe17mfzI+5vt47jaQCh/zfuxDDo5owoADsnCCvNSYdplrK5tSOqkcSNQNxug2Yqusx2ieWizwdMHa5EOI0d5r6DH6JQsursQ80ZWZI2CAJGwXLasP42o8qGiXoWDN7dw71i1Nyk/qdqh5ai3A08WaD5cajfeaHox+uYCLK83ldTK+XMAA6euzDNTtyCFZ19mSZSlWdjBOPr+ntMz97LdNnCAICAKCgCCQmQRySsCQvLrEzPbjCBt7hv1DtBMLxtEyKwAAIABJREFUO6exLOER+0fNB+vdDEwlvmcmgdwxVk4IGNFuE9FrcoNpDpbs7niA/l63ma6bEh382r4z1QbGsdFOj/mWPqwMvkKf8hnhnRMChpQXx7qhO+gty+85MeZTVcXfXWOsYVP+fCaKeGbEm197jhAwvpacuE4QyACB7BUw4PXRVlTsfYn/qQ/kmMcueqh9+FpC8vgAXQ0HciYSCjbciO/lcWgrZ5xEONBbox1H30GJ7mcJO95eqSq0lIhrk6nbdAu/rHDh3MQ6lC+sXKjzU1BecrCBKgNc36fbRjX+wUpM9GdxHzBe/5BbEzTleYYprUHhl862PDhhmdhGNZagfYOoP/go/8ikGGsffBbUTLnRibnFdIO6/B4K+ZrY8uKqZYZrOKS2QsrzvRZU/NVd8d/19vDMdXCalqKyDyS8vXecpSOHscZN1lq0CLXHHcB+TXeqpMroieWOdW1MFskiG4DSrVh8aDvT2lRVdASRvuP+8aWMHHOYqja32NddNTnnN+bWdAzq/k4o+Whi+4KrlqmrUkQ49Eaj3VHeUYLuZ8M43l7R1vSDQ/qa03216XxEluBSgWFO/uxopujVnuqIvYN1bRNSlrqYQ9un0aaqov+t9N19ji8dyZjDVbG5tY/uqoqe7rL8VqNai+RdSOruCsdtSMUM5LXG47faghozPOW93nWtffBW9mcGvm/iFEFAEBAEBIHMI5ATAoY0wo1F7TpxSGcJawdWp8gH7a/eEx/5BI8Dy9jOSryOfCi+Zx6B3DFSTggYkpBNmOmuoPrw8py93BEX70XUUtw6KO4fwvfRXGsiRUbWwPWoHqcDttM4Q0XNc0LAAGK8WdTAjFUlFnPl9HTMSqZz7xsfxrFRTRl6PoroN/ocFikkWfYFEgJGlqEVAwsC2Z1CAjEeU9Gvt5YwGfzKHbDespFZHasltsqE2NBzLBvYm8XXo6FsF2xc7BiRVE8i0WHxAWuopztN3s4Uk3UEekxKbuMJMXhMM6DemtBk9xYoUYYyvxSnePHiFCtenJLlNTCo04oBVoNpUEFJQIn1Ym6N2ix7iLwF6+XAXTRXemZ+c6Y3Wp0UNSPUx7ngv9ECWVyC9PkRuutacupf2ZQF0O02hh7V43lw/SpPqjWn1PktOMoKZVbtwaxBavxTZADbZ9dFEn6Q9toDuPCfTN1YwF0fa5QapmR8e0peYN9Xn+5HE5vQlurE7wes6ahdmKhXz3n2LJynQbc4b3eIU3dk4QOgUqsHk5auYVaHqum/OXrnytymTVh2JyF5HYUqaFO9Qn7+DfMnLKIYzdfc4K8pteQMFIeE8IPt0R5wAYVJd/GxrqE0fjwBa+qhO03uOUzWBeIxSdHWNL1D/nbEYgNPqs3g1r2V1PlIKY53rnNp2mQZKUstRAXt6lTI/y9h/mFEFGvOmht/MaVWykrfnLFEq9MRuS9Vh13Gb0fzDLRGA+mrU/Ss3hX7dyas8b/JFB3RKi/jG1WcKQgIAoJA5hLIdgEjypu1XRox1SkyA4aoMvxqANuTO2dl4JKf9JScEDB4+xedqnTBMT4fFUff4P56c6X7GVlV+WA21tNhYoCU9xoreeA5HaUAjURPJfA26G/uPf1P/mJDccTit6E/4x5YcWJLc1JuI/NQoJQWxjXUKZpGW0h4G8Tf957yX8ogxPptoP+4B1id2JLqXjRPgVJoGddAPe0gspczAduxbDiSU4U7s9RmLVattCgpe28jjePF37YsHD2O7W8t2b8KpvS9xegTG2hWrgJ6JnqUE7czmfrtEwJGpuIUgwkCqQlkdwSGNHwPDavPomi/nlR6fhvna7cJL1QVfb0qFP03hHs+ofxLcUyGrmTT8pFYlE95vI0P/YvVqw/hcNKOG7LsB/mRlyrN+tKjxwTmj6mLSl5ICD/P4mEjWOSQfFL6bi/RjPXu55igX4Dnl1YxZ+lmdl9NuaaEbjO6DVvK+vHlcVg4ixWbjuEtC1yQH6o0HDSWWctm00Edwo6Mpf2A7fjKczggr2oDxv2xi+W9yuM+thbNt8klGwqbzeD4/s4Eb93CiZN2XHkkS5NRHOoN+9CtwwBmTOtA5Yzky8YFsGfyVHZcvopLQPLCPrQ1fxFKli5PFf3amFs0okWXPnStVzF94ULpasnrG6wfN5bFtnflD/pJRyHd7sxdvYqpHbQS/whLiXDfwsINJzhpd4UUk9Rp2KcbHQZMopfElnWHHDhpd4MU11WhWd8e9JgwnzF1VT6MgIi7x2LTBpwZ4cn1idofqVsiW5WE1zfWM27sYmzvploput3nsnrVVDpoFVXU9wi1Z9HMNew96sKT5BuFwui07kW7lv2ZMbkN6QQFpRgvCWNbvaqMK7yNwGsj0VAEdIhDEBAEBAFBIAcIZKuAIXnG8QHG9LR9mTFLtWfz991lmCi91c/YhT/fWTkiYMS4M0XfnHVh5fj18kN2N09bQyuxVoS1PwVbHSP8Qo8Po2SjXJhg1DCxnlgG/FaoEVv9nBhVTfkmLwqXCUY0VBQly8BRiEZb/XAeVS3dc+NCT7NkjBVLzz/mPb9QqXpZ4kODeRlfAK2ui9ltMw2TB2Oo3ng7z+UjVGTwRT/2tEwnyjUDqxGnpE9ACBhiZwgCWUgguwUM4sNwcnhJrQ51KCN7+JNEEuzhzC3/x7yIKoiafi1qm9RAo3ShDIT0fwRMbAD7rEZz0WIV88zz8M+LF7x8+ZKXL1/x8uUznoaF8fjxI+66ePJPCztCzvamQkazTD7hC5mC7nk7gLhK9TDXL5PywJ3wmnvX3XhWwoj6JlUo/qM99CZEEHLnNvdeFUbDsAa6VVQ+ISZk5maVpby481rDHO3iGXNQQkQId27f41VhDQxr6FJFJZNfKch6xWv1J2azP+f6ZSTtJDN5iLEEAUFAEBAElAlkq4Ah0GcZgRwRMLLMmu9hYAkR/tc4d+k2Qa/+R3E1bWo3b09j7RJff2/9PZj1A61BCBg/kLPEUn88AtkuYGQxIulbN1b26MJWzT3ctmn/QdFH5eljvKxpMLwAB1znyduHikMQ+DQBCeGHOmI4rSLH7u+ixUfKdwiKgoAgIAgIAtlDQAgY2cM5q2cRAkZWExbjZzcBIWBkN3Ex309FIHcJGBFcHm5Ay53xDLwU8tl+3dE3p9NmU2P+OtAJpSatP5X/hbFfQEBWIKtefQ53d8NrYa3kui1fMII4VRAQBAQBQSATCQgBIxNh5uBQQsDIQfhi6iwhIASMLMEqBhUEFARylYCh1Ja0XI8dXNs3DP10Cz9KeHNzA2Nm3qHjnu0MrJbJaQZic+UCAlIi7hxgzTYPJJqmWFho8mLnMEafNGL/vaP0UfvR8oBygUuECYKAICAIpCEgBIzcsSWEgJE7/CisSCEgBAyxGwSBLCSQqwQM3nF9Sj0ar/NXEFOtQ9eubamnp04FlQL89/o5z58EcevSOdzimrLEbgdjjUU+YBZurx936IRgNtTVYqKXsgklaL/7Lqd+rfrRzik/rsFi5YKAICAI/HgEhIDx4/ksvRULASN3+FFYIQQMsQcEgWwhkLsEDFlR0Jc4r53ElFWH8fznQ4RFNZvRf+w0Zo5ui1axjBWGzBZHiEm+MwLRuM+qR/2VvryXr0yFZgtPYje3CeVE8MV35iuxHEFAEPhZCQgBI3d4XggYucOPwgohYIg9IAhkC4FcJ2AkUUuIIMjTE9/gUJ79m4dfyldGt059TCoXExWYs2Vn5YJJpNGEXD/L1dCC6Fg0pZ62ioi8yAVuFSYIAoJA7iEgBIzc4UshYOQOPworhIAh9oAgkC0Ecq2AkS30xCSCgCAgCAgCgoAgkFMEhICRU+Qzd14hYGQuTzFazhMQNTBy3gdiBbmYgBAwcrFzhWmCgCAgCAgCgkAuJiAEjNzhXCFg5A4/CityOAJDIpFQqFAhLC0tOXjwoPCHIJBrCZibm+Pu7o6Ghgb58+fPtXYKwwQBQUAQEAQEAUEgdxGIjo7m2bNnlCtXjpIlS+Yu434ia0JCQuT3oJUrV/6JrBam5mYCUVFRPH/+nHHjxrFx48avMjXP+/fvFXXYMngkJCRQoEAB+vTpw+HDhzN4lThNEPjxCFhYWODm5oaBgYF8z4tDEBAEBAFBQBAQBASBH4FAZGQkwcHBVKpUiTJlyvwISxZrTIfA/fv35QKGjo6O4CMI5AoC//77LzJhbsKECaxfv/6rbBICxldhExf9DARECsnP4GVhoyAgCAgCgoAgkPsIiBSS3OFTkUKSO/worEghIGpgiN0gCGQhge9CwIh/S2jQE2KKlkNNTZWSBRMNlsYQ5hPA++pGVE3T8lQa84KQcCmqmhUR3VCzcIP8bENLY3gREo5UVZOKYmP9bN4X9goCgsAPRkAIGD+Ywz6yXCFg5A4/CiuEgCH2gCCQLQRySsCID7/C1kXLsDntwcOIApSvpEJc6ENexKmg07glrVq2oH45bxZPdsLS3ZuFRoUTeUh4cW4KbbptwDse8umN4MilLXRX/0Hrd8T6sNpyGAdD/5fK38XqruC0TVtKf9EukPDs+HC6L/biv09eVwi98YfYNzgfdoP7sMY39tOzFNDk1z2HmGSY5IMvWlSWniwJP8rwnsvwikmTJZi/EpbbjzDbpChkkLHkxTmmtOnGBsXGYsSRS2zpri5ap2apB8XggoAgIAh8PYGcFDCk0QGc3bGHcze98XsSS6lqhpi2H8a4XrVQyff1Nv2MVwoB42f0eu62WURg5G7/CutymED2CxhSIm+tokur2Vx5V4T6c45y6LcOaMiejaWxPHPfxcwhE9jvL0kkU5353j4pAkasN9ZGxiwKTAGnMc0D39VmFM1hll87fdyzKyzp0IolXkk2A+b7eO42kApfOqgkivD7LhxbNZaJB4LTXJ0Pg+Gb2DCxE3X11CmRHyRR4TzwOMPGyePY5pNaRAF1eq7aypzeDTGsqkJSYMyXLimrz0+ICsfbfj49Bu0kNHmy8gy7GsSOJiXk//N5xrF4WxthnHpj4eG7GrMfdWNlNXgxviAgCAgCOUwgZwSMBJ5fXMKQIQtxePohAJVG8zl10prGpfPmMJ0fZ3ohYPw4vhIrzRgBIWBkjJM4SxD4KgLZLmBEXGF0zeZsewL5zDcRcN0KzTTBE9JoX7ZZNmTs2QggjYARfZNJ+vVZ/zjFXNUR1wi0aUzxryLwPVyUQNA6U6pP8UlZzNcKGEkjvLSjeaU+XFHWJFQsOR9iS1uVD22OvDyYai338Vrpo7wN9/H02kBUf4R7sMhrDNduys6XSQakFjDgc4yjuTlJn/qpNxbXAm1o/ONurO9hc4s1CAKCgCCQZQRyQsCI8lpGm+brwPI3Zg/vQJ0q+Xju5cC232aw9Vak3Fb1UVfx29oEhYQujs8REAJGeoSkxARf5sChi/ztH8JraUnKV1RFtYIqFdW1MG/XmhqlRKjP5/ZWTn0uBIycIi/m/SkIZK+AISV8bws0fr2K7Lm6yuSb+K2tl27khOTVecbWaY9NWBoBg1h817bDfOpVomQeKtqQFW6OzDT6kV+TSwjbWo+qYzwzT8B450hfjbbYyjSgpKPKZG76raVeOqhiPWdjWGcFyjEbJbqdIexEB9LRO76/70aUC2N1G/Jn+McEjM8zjvVdSzvzqVxVbCwarnDDcabRDxvZ8/05SaxIEBAEBIHMJZDtAkZCMH+27YrrkJPs6K9JISVzpBHXmGTSlI2PANWROAduo5EQwDPk8JwWMGJCzrNtkx3OXvfwfyalnE4Napk2p++oAZjlucUJdxXad9LPxhdlkdxe1YtOMx2Jqm5OgxpVUckTQ8Tbt7x5/ZLwZ3HU3eDKiT5qGeIrTsp+AkLAyH7mYsafiED2ChgRnO1ehY72ijcURdvbEXy6NxXSfcMv5fnRbuj09mOycgqJ/Mp4Xnhd5lrge7SatMS0wvea3JDRjfT5h+uMjpR83ruL9NVonUbAmIK73xrqpidgeM3BsPbyNALGWcJOtP9pBAz5znrhxeVrgbzXakJL0wrfbdrMF+8HcYEgIAgIArmQQHYLGDGeSxhi3wSbRY0o+cG9Sxz3lxpjOO8BlOzJuUdHafdDvAHI+Y2RYwKG9A03lg+gz7zzvNRqTs9WddCtXITosAd4OBzn2vMaDOofx2HHplx5sIUG2SRIRVwZjVFLe+psc2LfUEOK/wiRsDm/jb6rFQgB47tyh1hMbiOQrQKGNJzd9dUZ6pFEUZ1++5zYOVCHdMtDRjjSv8ZktM/9rVTEM7d5QGaPEDC+2auZEIHxzWsQAwgCgoAgIAhkK4HsFjBIiCWWwhROt264hJCNddCccIc8df4gwGUi2j/6+5Vs8mbOCBgJPD7Yg5oDLmOyzIEj0xtSTtmvCS9xXt6TdvOvE1NhONeCtmdTSmkkV4Zq0y5gOQ+dh6IuxIts2oWZO40QMDKXpxhNEEhFIFsFDF5h10yNPlcTlNZQEP3e1qxePol2mkVJ/TudQETYUyQVqlKmEMSH/sX67W68Uap1CQWp3Gkioy1Kp75WGk2w4062nXDDNzCQkOexFCmrjo5ZC9q3bUD1UgXII19FXopXNUQtdC/r7EOJV6aTrwwNRk6gY9knnN+2hm32Nwl6mw9Vvbp0spqLVdOK6XSokBIV4MguGzuu3gsm7MlL4opUoFIVDfQsejBieAcMSqbNWfzBBAxpFAGOu7Cxu8q94DCevIyjSIVKVNHQw6LHCIZ3MCDFRCkRHjaZxFZW6DUK/9Nb+GPXadwfRlK8eh2adR/PlK5RzNb7yhSS+FD+Wr8dt9Qbi4KVOzFxtAWl82auDdLoYBx3buOEmy+BgSE8jy1CWXUdzFq0p22D6pQqoNiZ5C1O1ZoGVFCOURa/X4KAICAICALJBLJdwPgUe+lzjnTWxvKsKmMverCxZZr7EuG3jxLIEQEjzpelJjVZrWuL37HeVEyvnIT0Ocd66tHLtVc2Chhv+atjVQYXtiXk2A8SBSv29gcEhIAhNoUgkIUEslfAiOf+clMM59xLx6Iy1Bs6h4XzRtOmWvr1LCSvXNg2fw4LtjrzSmmEmmsC+XuKdrKYEBdsx7QBVmxyk5WkLEvHlbuZ1zQvN5YNYdqp5CqPySPIrr/R4W/W/LaIFUd9lUQMNUadtqH04l4s90jbmLQkLf5w4cxEw5ToEckrrvzWgU7Lb5FgOooVMy0xV4vlwek1TF15mTeyGQvoMuBPe7YN01eqrfDjCBiSV1f4rUMnlt9KwHTUCmZamqMW+4DTa6ay8rLcQgroDuBP+20M01f4Mcb/CCu/la1soPgQDo9qQ/89gSQ3Tc1TjCJ5JGgNnIDW2VWc+ifJrWmLeH6CseQVLtvmM2fBVpxTbywC/56Cdv7MsiGOYLtpDLDahGJrdmTl7nk0zXuDZUOm8eHWrMmawL+ZIluAOAQBQUAQEAQ+IPD9CBhS3lwcjUm367SyOcvmfqnrYwjXfZpAjggYb0/TuVI3Xm99isvAj/d8e3m0HbpzanHJewWmnyq3lhBB0M3LXL3lR/Cjx/zzvgwaukY07doNC/XPvYmQEBl2H//n/yElGpcp7fmt4CrOrEhbJy4fxSvro1cx7Qu/NHylMTy+5cBpx5vcf/wGqUolNHWMadalPablRVhQdnwfhYCRHZTFHD8tgewVMEASbvf/9s49rub7j+NP5jaXyTVyKWmFQlQuud8Z2rLI/X6bjbnPnWFymdhcZ24zVrkslhkbIZckIaVESizXuS31q1bH73E61TmRpPup9/fPzvf7+X7ez9e7c3l935/3h96mfXHVbC6Zgv5bjAzFHX5sWpPRF9QXaRoYimceTLFsw+qbia9briXE83NqKbcMDdtES8MxnFMoX3uPukMXMNq8PHptB2DXsCyFnx9jcO2O/Jy8FUcxahlXolTjz5k1vCmFj89lmMNZkq2MUh/hHOyGfcI2HXHc2tyVeqOOJbxuOMMbPwdLlUmhuI9zz9r0OxSVOKm6zLlwgUXJn4RaYmDE3WJz13qMOpYQITO8/XCwVH2aK+4707N2P9QhzuHChUXqD/tMsVXe4QVes5vSbElAsvC1P3Pj5KoeVI325ccRXRm7775GJr2DgaGKgDs/NqVmysRKNjASTslUDAqeeUzBss1q1KkZgufntShCPGGbWmI45hyq1KzL0AWjMS+vR9sBdjR8faF1gX2/ksCFgBAQApoE8oaBEcm1nZPoM/xHwtsvYueGyQkPYqTyP/25misGxgsPRn/YDo9xvvjONUvRkDXFzBVRPI0oQrmyb/jhH32V9SOGsGSvD+GxRalsXB/jmlUoE/+E29cucPVeJTrOd8J5XhsqvCkpIs/yZf0WfB/6dmaFGjng7zmDeql6Igqe+25hysjpbLnwnLJKs+PDGpSKvMP1a4H8/bwy1mOXs/nbwdQt9fZ7yRkZJyAGRsbZyZVC4K0EctrAUPZ7eHR8Hj0+WsL56LSmVx2bZbv4cXJrKqd4AP2YPe106XNCvY5EbWDEE769I7WGqXY5UR7VJ3hy7btmJLxPR3kzrV4Tvg1LfFF/Ep5XHWmW9CYe6cl4E2vWauzrbjzVA69lrdBRfuhEHGd47fZsS35KX47+f4Wyq2NZ4AG7Wukx8HTCT1Ao0ZGfgg8zuJqyJjEGvwUNaPD19eSADaZ5c3V5osGRUz0wgOKlSpO0QkGT/su4F0S+okcZ21eaeD7YRSu9gahD/Ingw4NRhejHggYNUIdowDTvqyxPNDjIFFuIDf6O1nUm4pUke6WhHL2+jQ6JDdIUD/bwsVEfDibsIKI83tXAgMd72qHb5wTJmVV/ZUoDIzMxxIezvWMthp1IzkwmeF7ju8Tki/KeRr0m36JOTU+uOibm7Vv/i+UEISAEhEDBJJCrBkbsfbx2b+C7NRtxOq9R3VnYmBE7D7OuX603/ygumHK9MepcMTB4wZkJprTcUosVZ39nasMM/qKPDWHviu2EGbSj+0etqFNO40ur4jlXd03CZpgr9bZcxnWIfipLjxOxKOKJi4tHwTMO2tZmRPFfuO7cBeU3TPVRmPeKFSH1zVMVPDkxk/adV/BPu2msWDGTPg101OfGP+OKiwPTpq/Es9ZcDrvNxTrhy60c2UFADIzsoCpjCoFEAjlvYChvrCDi0gZG2U/E5YZmP4xXZSlM/ZkeeCxuoTIQEo60DIwITowwot1W9ReJOov8uTzHVPUlIvYayxvX5aurSWMZMeeSH4vME1uIvvYDtSJD3EPY3i5xJ/fYQBzM6zErMOn6orTfc59jduWBpxzspU/PxB1WwJyVQV5MNlY69rEELW9MHfWN0bE/zK3kD6YcqsAoYcGgse3QTWVFQtyjk2z6yZukGhFlhK8ZGE8P0ku/J+oQVxLkNRlViEEsb1xHg60O9odv4dwl8aM3U2xjuDK/AQ0Xqg2g97u78vfBT1CSTziyoInnuxsY75AfEScYYdQOdWrWYZH/ZeaYqh6hxF5bTuO6X6FOzTlc8ltEUmrKG5YQEAJCQAi8TiA3DYy4ex7s3O3F/edPuHXFg4O/niU8aX1jYXMW+Jxhvrk2b/GecxmXOwYGKJ55scK+JzP+LIz14NH0/6gNLa2bYlaj9BtMgowwieDkKGM6+X5NsOdoaqbuPmgMnNQDw4XQvd3SvROc4pEbg01tONJqO+edhlDrDQUjsaE76N90OBf7H+fS6lavGCQZiU+uSY2AGBiSF0IgGwnkjoGRGFDsXY6v/YpJ83fim/zk/NVgazL+9FW+T967Ki0DI5Izn5vQcr26hMLkaz985yWWBr5mQFRnwtlrfNc80XV/64/s63xrYcK05BYeRWi35z7udhUSJh0T4szM8Y4ce/ABTUauwHF0I8okGC+R+MxrhOWiG8nB5YqBUTOz26jGEOI8k/GOx3jwQRNGrnBkdKMyqjLZSB/mNbJEHeK7GhhpsI0PY2MzAz7TWDaUorImzxgYacQQeYbPTVqiTk0TvvbzZZ5ZooER6IB5vVkke2PVJ3D22nckpWY2vgXI0EJACAgBrSWQmwbGq9Bi7hxmsb0tiz1V5Yw69r8T4vwR5bSWbs5NPLcMjIQIFZHcPLwRx837cT/jxbWH/1G4XG0smjSlZbcBjBneFRPVl7kMHrEEOphjvmMAly7PfsPSD82hM2JgxHLdsRlmyxviFrCFLuXTmq+Cp0dHUa+HL19dOcvEhKdQcmQ1ATEwspqojCcENAjkqoGROA9FRBC/r3dg8fKfOK/qA5niKG2zh2BXO3QT3o/TMjDg+fFR1G2/mXuJI+h9dpqg9S1I2Lo70pMJJtasSfI3irZle+hRhiSsgVC9nnIJyatP2NM2MFLOOpaHvofZ/YsTLnt+43SoZm2D8otNLlRgZNrAeEWY2If4Ht7NL04u7PntNClDzEID48Vpxhq34ockUQGThX4p16zmiQqMtPLjOcdH1aX95uTM5LPTQaxPNOYiPSdgYr0GdWpuJ/ToENXyHDmEgBAQAkIgVQJ5ycBQTlDx6BAj6ndn+wOgxpd4Bq5WL1MVDd9IIFcNjBSziicy3J9zZ85y9vRfuP7syqX45sz81ZVFHXXTrMpQRARz5pgnV4NDuPX3U+JK6lCham3Mm1tT6XBPWuzKRgNDEc7WFkbMt/wLv5VNNJrEvwG5ckl1gw54zrqG51iDLKw2kSRPIiAGhuSCEMhGAjlqYEScZf6Xf9J51QJapFzUlxChIvI6bium8MXXB/lbM+YKgzgauoMOCSs50jYwiA/HpW8j+u5NbFRRZxF+l+egfNAdE+CAhems5DL9mmP+4tL6jiQb1VlhYCgiCNjvyPz537LX/wXFzAbjsHQy1j59aT7/WnJU2mxgKCIC2O84n/nf7sX/RTHMBjuwdLI1Pn2bow4xCw2M54fpo9+NPc/VSVH/2yAuTjFWryXN8wYGxIe70LdRX9Sp6cflOcrqoJjE3XmSFpDUZMxfl1gvW/Bl4ztIMrWzAAAgAElEQVSfDC0EhEB+IJDXDAzlktFryy2p+5UffPAph8L20i2xV1N+4J1dMeQdA+OVCCMD2DykHaOOtcAlYA99UtlrVfHclx0LvmLx+iPcjC1FFUN9qulVokTUfW6H3ebO48TW73UWczW7KjCifZlb35zFwe+mUK3p3vgvS+rH9m7XytlpExADQzJECGQjgRw1MB7voV21z6h+8CY/JzS+TO1QNvmcSZv2K9Tl9MW78Ovdw9gmNDx4i4GhPCX6Ji7TBvH5Wk8eUxhj+1mMbVoI701LcLqmbNH4ARZj1rPLcQAmmstTM2lgxD90Z2EfOxaefJoQWIk2q7hwaCKmJWMI+MYc0znabmDE89B9IX3sFqIKsQRtVl3g0ERTSsYE8I25KeoQs9DAeOHBqA/bsFljkxGjOZfxW9RQvYWtFhgYqtR0YdqgxC1+CxtjP2ssTQt5s2mJE6rUtGDM+l04DjB5+xOUbHxfkKGFgBAQAtpAIO8ZGPDi1BiMW2/int5nnA5aT/IKWG0AmktzzLMGhvLh2t2ddDEaTvS6UE4Nq5aSUNQVlnVqwoxLZoxetpjJgzthUvaV0sn4Z5yb14TWvw7hcnYZGHE3WW1Rl2+ttrFrmMGbG4WmmH1hSlarT0OD0rJjTjbkvRgY2QBVhhQCSQRy3MDQ7UPgUHeCNrdLo3HQY/bb6GPrFqmaZpXReNz4gVYJ60DSYWAomyI+PM+uuaOYcugDOvewokapQrws9gGV9IyxtrGlVc3Exp2aqZAZAyP2Ouu6mvPF8aRNVmsz66I/3zRS3id/GBix19fR1fwL1CHO4qL/N6hCzEYDIz6UdU0N+cJHLZbe2FMEbWipWhqkPLTEwFA+nXt4fhdzR03h0Aed6WFVg1KFXlLsg0roGVtjY9uK1FJT3rGEgBAQAkLgdQJ52cB40mEnoX8OoGpm2icUENFz3sCIwmdhX5ZVXM7P4+qkvVtM9GVmm1ni9Ok5QpZZaiii4N4vH/Hh8KfMOnOMGRZvMgJyogdGBCdHGtM1YD4BHmOplUqz9gKSSnkmTDEw8owUMpH8SCA3DIwThVuwJsCdL4ze1DgokrNfmNBinaojQNlP3QjZ2yNxx4m3GRjKRpOT+HTYBi7TgW3XjzC0RjobCWTCwIi+NBuzxku4mZwkTdl+7yxDqii/ueQHAyOaS7PNaLxEHSFNt3Pv7BBUIWajgUE0V+Y3TLELyXstt3P75BD0kr4YvrbLR05so/qOPVJiQnCe9CnDNlyGDtu4fmQo6U3N/PjeIzEJASEgBDJLIO8ZGHHc/K4pRhND6LX3Gns+1ZWn2+kQOecNjMfsbV8V+6g1hJwZg34aXxMVj37F1rA3fy+5gc94Q41oXnBmXB06XHHg1ulBVHljnFFcmFkf6/3Ds68CQ/kc5+yXmLZxo9fxS6xq+aYq53SIIadkCQExMLIEowwiBFInkCsGRjyU7b6JC/tGYaTahCHlEXudVdYmTE544m7GvItefN0oaa3HI5xbV6HfKUXyNWbLr+EzzQSlHRLtt4SWjWbjoyzHL2LB7H0bGdiwJtWrVqR0sbc8Bok8wzjjlmy4mzR0BQYdDWWHqvlGwjasyxrXZUbyXpfv0dblAcf7VOD5X/0x6OzEs+RZ6dBrTyC77aoQF+LE2M792a7x27+s3SFu7UnaHiue0DWWGE64rObQZCvhnsPUP9DfNYGfumFT3QY3zd6huiM5GfwjrZPLFtSDRp79ApMW65KbSCpfKdZ5H/eO9Eo0jp7zV38DOjupI0SnF3sCd2NXJY4Qp7F07r9dw8Api92hW+xJWvybCbbKucSFbKBD3XF4xCbOuVgr1gUcZVxt1Ta1N3/sQcPRf5FYs6PcBBbbg2H82j2p//vbGT9ybk2VfqdIziyz5VzzmYZJks+WqRii8VvSkkazfVCl5mz2bRxIw5rVqVqxNG9LzXeVX84XAkJACBQEAjluYMRHEOLtwz9VLLFMpfRe8cyDSeZt2F73By4eGE3CR5QcbyWQOwZGFXofr0Cfn86yY7Bh6lUY8Q/4/fPm9NhaiVX+p17ZsUO1xbulc398rsynfmrfZ+Of4rV6EDZTf+dhdvbAUBKOv8evgxrRx6MjP3lsYYBhahNKlCLuPqd/duFeqzH0NkqlIvmtiskJbyMgBsbbCMnrQiATBHLLwFBOuZrtSlx++JIWlTSs7/hneDt+TJvpHvyPivTc4IHz2LrJ/QDiHhzhS6uurL+jDrpc730EOPWiyntxBDs25sMpfmkSKaqjh4GRJT1GT2Pq4JboJbzHK4i8uoZOjSbi+Z/68oYOvpyZ0QDlRqvxd3fT29QeV43f8MbzLuP7dUOK3t5GZ5PhuKt2T0s8KmFmWZEH/o+o2aQ4Ph7q7V35wJre3cz4eNk6BlR/gFOvevT/7V/1pZWHcfjaZrqUy0DtafxzfH8cRNvP3DQMFeXQVei7/SibBpkmbu+qup3ixTWcPu/IwB0a81O+UKYjjkddmNCkPO8Rz+1tnTEZ7k7KEM2wrPgA/0c1aVLch5Qh9qab2ccsW9ePikEZZ6v6aI3m6souWE1V5oXqKGY+gm8mtaOE71YWrb1IoZfPeKChXVHTwSycNZZhfZqjWyg8bcZxDzjypRVdUyYW+wKc6FVFmZ+Zy48SccE4Nv6QtFOzKDp6BhhZ9mD0tKkMbqmXdllrJv7v5VIhIASEQH4gkLMGhoK7P3fAYPAJ/qM0DQfMZeniCXQ1UH1KxYb/wcIBI9jx/gR2O02nmU4GPr/zgygZiCF3DAw9+t0wROfBE+p/toivvxpCK9UXwoTP/Ihrv7Fqzlcs2vc31svOcmh6w4TvgppHTNAaullM4f6gbbg49KW+TuL32fjnXD++i1Xz57ElrAlj21xl/akubN82EMNKRpib6VFSMz3inxNy6Qp3IpWPUF7gOeNTFhVfzJ6vrVLcs9B7panZ0ByDMqmXjCgivFn+SWdmnqqE7dyVOIzvholO0nqSOJ7fuYrnH05s+u57XAP1mXTyHI6tpFojAyn71kvEwHgrIjlBCGScQI4bGFX7ENi4C/X+58eZK3eJLaZPy0+60dykMkWeheHncYCDvs8obfopM1d/z9SOegmVFcoj6tJ8WjRZyOW41+Mt1e4H/P4cSakDH2Nod1DjSXzabCr32YX3LnuK7rXFtJ8bqvabKY8q/Q9zZf4N7MzH45H06zn5lKIY9vmJE7/0Imb7YDqO3E2YxuVFDG2Y/f0appufZaBZPw3zoxq23x9g24girOvSltmnNVyRpOur27Lt1G6GGqR3MWM893b3p9Xw3dxUlyK8HlBpA3quPMre4e+xq08HvnQNISINTMWrdWDx4YNM/fBvtgzuyMjdKSLE0GY236+ZjvnZgZj1c1WbJtVs+f7AZnrdGEr9TLHtp1pqoXiCp+NI+k13JeylxoQrtWfOtgWUmN6aOQHKv5dCr259zOoa82GD7kyaaIJLjzQY/zmT0P7WLEw9sfjB7w96evXOXH7s7MD5XobYHUxLGE0RKtNnlze7+tdMZzOujL8HyJVCQAgIAW0lkLMGBkT5LqNHmxkcT94VSwcji/pU4Sn/ljSlx6ivmNq/EeXSuXJVW7ln9bxz3sCI4MRoK6bq/oSL9RGmTljM/uD/KF6+Bvq6xXkRHsLdfxUUN7FlhoMD0z42oVSqflQc9/6Yx8ARDrjfK4OeUU3KF37Bg9thPIquSPPRi1i5eDBlN1tiOitQha1UJ36+fpiByWtgIcpnDpaW36ib178RcGHMF/tybrZyB7M3HDFh/L5sMtOW/krg/6BYRQNqlY/jQcjfPFN+fy5dm7Z9PmPG3M/oYqDZyT6rVS3Y44mBUbD1l+izmUCOGhiRPqz62oMWsyfRpCzEPwvm7F9/ccY/lLsPInivci1MTOpSr4ElTUyrUiIjDy/i7nNy3Wymfb0V79TciNd4lqPvHyE4dc2Kfc4URIV58edxH25HlaZ6wzZ0bl6L0olxxNz15ICbD0916mHd2hrTqiW0b22sIoowrz857nObqNLVadimM81rJTWuiuGu5wHcfJ6iU8+a1tamVM2QiGknfdzTAI7/cZrAh/9RxsCSjp2tqFHiX/z/PMU/euZYmNbgDQ8nsvm/6S3zvn+SdbOn8fVW71SNstdTsy9/hDiRJamZq5HLzYWAEBAC2UMgpw0MZRSKyDC8/jqBb9hjoot8QMVqH9LIuhl1KxfXvs/07JHlnUfNeQPjlSkqIrnt/Sd/egYR/uwl5Q1MqGtqjlVjQ17dVCTV4KLDOX/0BBcDb3I/tjRVajeiXdfWmCRVZLwzkSy4IOY+l48d4bT/bR5FF6NitZoYmjajtVWtPPkdKQsizlNDiIGRp+SQyeQ3AjlqYOQAPOVyiP2OS1nv/Bs+Rdtj36pKyifYimge3rjMeU8fwhIfhtf/NoiLU4zlSXcO6FNwb6HgxbX9OC5dj/NvPhRtb0+rKikraxTRD7lx+TyePmGJFUT1+TboIlOM01uBU3DpSuRCQAgUTAK5YWAUTNLZG3WuGxjZG56MXgAJiIFRAEWXkHOOQL4yMBSP+K1/HT52eQKVBuN2dRs9KqVexhF36wfaGY/l9H9Faef0N+59K+ccdLlTgSOgePQb/et8jCo13bi6rQepp2Yct35oh/HY0/xXtB1Of7sjqVng0kUCFgJCIJ0ExMBIJ6g8fpoYGHlcIJneOxMQA+OdkckFQiD9BPKVgRF9iVlmjXFQ7vZhOIMLfg5YvGF5X/ztrXQwGsHJMr35NcAZW92MrFdJP2c5s2ATiL40C7PGDgm7tBjOuICfg0VyY9qUZOK5vbUDRiNOUqb3rwQ42yKpWbBzR6IXAkLgzQTEwMgf2SEGRv7QUaJQExADQ7JBCGQjgXxlYBBNwFo72o3/nYeAvu0ilk8fSDdLA8okVOHH8eJeAKd/d2H9Igfc/teRRb86M7OlcpcNOYRANhKIDmCtXTvG/56QmdguWs70gd2wNCijWroU94J7Aaf53WU9ixzc+F/HRfzqPJOW5SUzs1EVGVoICAEtJyAGhpYLmDh9MTDyh44ShRgYkgNCIEcI5C8DQ4ksnkfnfmbdln0ccvciKPwx/8YooGhpdEq/T6lylahh1hbbgUMZbGNFlTS2yc4RAeQmBYdA/CPO/byOLfsO4e4VRPjjf1Glpg6l3y9FuUo1MGtry8Chg7GxqiJbqBaczJBIhYAQyCABMTAyCC6PXSYGRh4TRKaTaQJSgZFphDKAEHgzgfxnYKQWqwIFhaU7uPwj5D0CCgUUluVLeU8YmZEQEALaQEAMDG1Q6e1zFAPj7YzkDO0iIAaGdukls9UyAgXDwNAyUWS6QkAICAEhIASEwFsJiIHxVkRacYIYGFohk0zyHQiIgfEOsORUIfCuBMTAeFdicr4QEAJCQAgIASGQFwiIgZEXVMj8HMTAyDxDGSFvERADI2/pIbPJZwTEwMhngko4QkAICAEhIAQKCAExMPKH0GJg5A8dJQo1gVwxMOLj42ndujWlS5emcuXKoocQyLcEHj9+zPPnz9HX1+e992THg3wrtAQmBISAEBACQiCfEYiKiuL+/ftUqlSJMmXK5LPoCk44t2/fpkiRIujp6RWcoCXSfE0g6b1pwoQJ2NvbZyjWQi9fvnz5LlfGxcVRtGjRd7lEzhUCQkAICAEhIASEgBAQAkJACAgBISAEhABbt25l2LBhGSLxzgaGsgLj/fffp3fv3gk3lkMI5FcC06ZNY+PGjQQHB6Orq5tfw5S4hIAQEAJCQAgIgXxG4NixY3zyySesWbOGoUOH5rPoCk44pqamCd9B3d3dC07QEmmBIKAsiCicwd3m3tnASKrA6Nu3L05OTgUCsARZMAlID4yCqbtELQSEgBAQAkJA2wlIDwxtV1A1f+mBkT90lCiyloAYGFnLU0bLRwTEwMhHYkooQkAICAEhIAQKEIG8YWAoiHkewcsyZSlROBfgK6J48Pcjol8WokTFauiW0r5+ZmJg5ELeyC3zPAExMPK8RG+a4GMOjbJhlndkpiIoqj+QLS5TaVAiU8Nk8cXRXFlhz4hdYfynOXKpJix120TX8ll8uzcMl6MGxuNDjLKZRebkLIr+wC24TG1A3pLzCivsR7ArLIWalGqyFLdNXckhOXMmaeQuQkAICAEhIATyAIHcMzAUvLj2K8vnOuJ84gI3/vkPCumgb96KvjNXMPdTE0q9ycyIDWHbkH58FxiTBsH3qNR9Db9+Y03arUkj8VnUlubzLiR8l7TaHM65EXrkho+SmXQQAyMz9OTa/EpADAxtVVYRzpZm1RnpnRhAkVp0GtKHtg3rUuPJRkYsOJfix7/ewO9Z2iqW4KteHNyxh4vPEq+rOhqP6z/QqnTmQCgi/HA9+C8t+7RANysM7ph7HF/cnU6LLxGfPLVm7LjvyaAcakeRkwaGInwLzaqPRC1nJ4b0aUvDujV4snEEC85p/vjXY+D3S2kVG8xVr4Ps2HMRtZweXP+hFZmTU0GEnysH/21Jnxa6ZI2cx1ncvROLL6nVpNkO7nsOIofkzFyCy9VCQAgIASEgBLSIQO4YGAoeu8+kc9flXEz5zCKRXCGMhuzi6KZ+6Bd7HWb87R9pVWs0noq0QL9PN5dQDvbRTcOMUPDoyBc07bqB0MShxMDQouSVqQqBtxAQA0NbUyT+Nhub6vOZD5Trsoz92yfSuorq0+Cpmw3VbdyI0ojtw3m+XPla9WReEXEVpym9GPTjdV7qjuBE8GbaZOYXb1w4ewZbYO85EK+r32JVMmugxgWvwuLDyVwpAAZG/O2NNNX/DB/K0WXZfrZPbI1Kzqe42VTHxi2FmszzvcLXCWUzCiKuOjGl1yB+vP4S3REnCN7cJlMGRlz4HgZb2OM50Iur31qRNXLGEbzKgg8nq9UUAyNr/k9kFCEgBISAEBACrxLIDQMjNnQbdo2H45b0VCVVWYrT7odA/hxdiyIpXlfwwKUbBn3/JDotOUt+xO4QN3rrvrmWIu72LvqYD8T1qXogMTDkf0QI5B8CYmBoq5bxoay1MmR8+BAOBWylWwX1G/nbDIyEkKP9WdK8AbPDh+B+cxvtMrxFeDRXV3XFavJJ/qc/hfMBWWdgqH/UJ4mUfysw4kPXYmU4nvAhhwjY2g21nG8zMFRsov2X0LzBbMKHuHNzW7u3lFWmkfTRV1nV1YrJJ/+H/pTzBGSZgRHP7Y1N0Vc6bslySgWGtr79yLyFgBAQAkIgbxPIcQMjLpRNneox5kId+k4cyUdmZXjif4rDTts5fDMuJSzj+Vy5soD6xTX//JTfe9eix97naYLVsdlLkOunVH6TfxETyHddLZl4QvPBjywhydvZKrMTAu9GQAyMd+OVd86Ou8kqi3qs7+mF32LzFD0P0mVgoODuzk4YT67GgZs76JAhAyOeR0en0LLTd1xXkhEDI8P5EXdzFRb11tPTy4/F5podLNJnYKC4y85OxkyudoCbOzpkzMCIf8TRKS3p9F2CmmJgZFhNuVAICAEhIASEQO4SyGkDI8r7KxrbBjHlmDOjTNTfYxQRXnzdpgULNZeQFm7Frnse9K+swSjiJCPrDaLwrgA2tc5oWXAEXvPa0P23urT+5xdcw9XjSwVG7uaj3F0IZCUBMTCykmZOjhUbxIrmHxHk6MvmV9Z/pM/AgLibq2nW9jwO/r/Qqey7Tj6O+39Mp6vNKnyTjHUxMN4VYvL5sUEraP5REI6+ry7nSaeBQRw3Vzej7XkH/H/pxLvLeZ8/pnfFZpUvajmlAiPDgsqFQkAICAEhIARykUDOGhjP8Zhix/bmO/jRruprvbOeHR2KcaefeJTMw4INt7wYq6/ushXlPY0GPUJYfW0fPcplBJyCx399TtM+fnzmvoJ/7KxZGiIGRkZIyjVCIK8TEAMjryv0xvnF8vT2PV5W0af8K42Q0mtgoHhBeFgEOvpVEzpCxz+5zK+bt7D7yHmuhz+HstX40KoTvYeNws6igsYHUhzh+8fToddGgl5qTLCkFcPGdUC3SGHKWgxnkl1tkqsDFS+4fmQrm1xO4B9ym78fxvC+bnVqGtTB+tNRjOxej7KvdIssSEtIiH3K7XsvqaJfnpRyptfAAMWLcMIidNCvWorC8U+4/Otmtuw+wvnr4TynLNU+tKJT72GMsrOggibruHD2j+9Ar41BpJRzGOM66FKkcFkshk/CrnaSmgpeXD/C1k0unPAP4fbfD4l5X5fqNQ2oY/0po0Z2p96rYiJLSLT2rUYmLgSEgBAQAlpHIGcNjLfgebyXznq9+Ss28bxSH/Pbnf30TDYqYri62ByzRS/paNMEA11dqtb4kAZNW9CquSm6KZaapH6vuDvO9LP6jKfzvTk0LIIFpo1xEAND6/JWJiwE0kNADIz0UNKyc9JtYCTHFUPYvmnYDVvDhYhCGA9dxYqRVhTy3sCkSTu5SSksxm1jr2NvDJQfInGhbLHtwryzodx9ormusTgVq1WkOEXQs9+F+8oWCc0k4x8dZ273njh4x2ExZilf2TdDL/oabiunsOzYk4RZFDUZyAbXHxhRV90yskAZGG/MsfQbGElDxITtY5rdMNZciKCQ8VBWrRiJVSFvNkyaxM6bUMpiHNv2OtI7QUylnFuw7TKPs6F3SSlnRapVLA5F9LDf5c7KFqWVYnJ8bnd6OngTZzGGpV/Z00wvmmtuK5my7BgJahY1YeAGV34YUVejAagYGFr2NiLTFQJCQAgIAS0mkKcMjCeudNPrxeHE3VFLdXfh5m99SO7DGRfC2ma1Ga/RJisZ/Qf1sR03memTBtKscsq2n+qvsUGs+6gpc0uu5qLrUAziLjFLDAwtzl6ZuhBIm4AYGPkwQ97NwIjnnutwrHrtIGGpoO4I3IM20y5hDcJT/hhgxEe/qEyGakNcubDlE6okPr2PcB9CrQ47eJzEMLUlJHG32Ny1HqOO/Q8wZIa3Hw6WKpNCcd+ZnrX7cSipz1LdOVy4sAiLRA9DDAyVBmnvQpIygePvuTLcqhc7VGIywj2IzSoxefrHAIw++kVlMlQbguuFLXySJCYRuA+pRYcdyWqm0gMjjlubu1Jv1DES1JzhjZ+DpcqkUNzHuWdt+qnFZM6FCyxKElMqMPLhO42EJASEgBAQAnmVQF4yMKIuTMfUagW3EmDpMcr9Kpva6SSjU9zdQQeDIZxIdevVxNP0erHhyE+MNXu1P0Y0fktb0dTRgG2XnLGv9h5Ei4GRV/NS5iUEsoKAGBhZQTGPjfEuBobi/j5617Xj18Qtr0p2d+XOwU8onxjTQ5cOVO/rjuozpRz2B4L4xaZSwt7b6TIwHuyild5ATifu6V2i408EHx6M8vOFGD8WNGjA16qekYAB07yvsjzR4BAD4x0NDMV99vWui51aTFzvHOQTtZh0qN4X98QvCOXsDxD0iw2VEjp5p8fAeMCuVnoMVIvJT8GHGawSE78FDWigFhODad5cXZ5ocIiBkcfeJWQ6QkAICAEhkJ8J5B0DIxKvqaY0WxmWgLvKEDd8t/ZIsYvIY1cb9Hu5Efk2Qcp2Z8ul/Qyvpa7EiPL9htbW6zF1ushWG13VcmcxMN5GUl4XAlpNQAwMrZYv9cmn38CIJXCZFfVmXEkeSH/qeQJWWCWX/kee/QKTFutU1RlAIYtVXD87EaNi6TQwnh6kl35PXCMSBzBfSZDXZIyVjR5ig1jeuA5fXU26vQ72h2/h3EVVMSAGxrsZGLGBy7CqN4NkNfWncj5gBVZJq3Iiz/KFSQvWqcVk1fWzTFSKmS4D4ykHe+nTUy0mK4O8mKwSk6DljamjFhMd+8Pccu6S2FBUlpDkw7caCUkICAEhIATyKIG8YmDEh/+Cbb0BuP0LxazmcfzP+VjraO6BGs8Tb2e2/3GVO3fvcjc8lICLXvjfTVxv8grf8v1/58auj1QP2qIus6hVS7ZY7sNnQxf1FvRiYOTRrJRpCYGsISAGRtZwzFOjpNvAiAtlbTPDFGsO6yzy5/Ic0+Tmm9GX51C/0TcEJ0X4Xgu2hJ1keLX30leBQQwhzjMZ73iMBx80YeQKR0Y3KpNQwUGkD/MaWbLohhgYb06g9C4hiSN0bTMMNReQ1lmE/+U5mCY1v4q+zJz6jfhGLSYttoRxeni1dBoYEBPizMzxjhx78AFNRq7AcXQjyqjExGdeIyzVYoqBkafeFWQyQkAICAEhUJAI5AkDI/4++4eaY7vzAYVNv+R395V0rfxKx/ZURVEQefsc+zatwnHtXnyfa5xU5hN+u+VKz/KR+CxoSTunthz0WklrTVNEDIyClOoSawEkIAZGPhQ93QbGCw9GGbVh8wM1hAaOwfhMqk1ScV5s4FIa1ZtJQPIpNfjSM5DVzUql08B4BXDsQ3wP7+YXJxf2/Haa0KT+FwmnSQXG6+mYXgPjBR6jjGiTUkyCfSZRWy0mSxvVY6ZaTGp86cnt1c3SbWCknF8sD30Ps/sXJ1z2/MbplGKKgZEP31skJCEgBISAENAOArlvYMQSuv1TGg07SJTFdA4dWkLHdJkXKfnGPzzBN/16Md/9aeILxiy4coXZZX6irfE4Hn06lX4mJVJepHjAsdUbOZ1U/atcuvLJVMY0rkGTIWP5qOYr2/flYUlr1qxJ1apV8fLyysOzlKkJgZwlIAZGzvLOkbul28B4/hf9DTrjlNj/Qjk5i41heI2pmbxlalzId1jWnohv8swrMcz9JlvblXknA0MREcB+x/nM/3Yv/i+KYTbYgaWTrfHp25z515IGFwMj4wbGc/7qb0DnlGIS5jWGmkkPO+JC+M6yNhPVYlJpmDsPt7Z7NwNDEUHAfkfmz/+Wvf4vKGY2GIelk7H26UtztZhiYOTIf7vcRAgIASEgBITA6wRy28CIDnCkU+MpXLRcwJ+/zaVFec1lIxDz8Cb3ihtg8Nq266mo+fw0Uyxb4ZhQQVqbWRf9mVd8Jeamc3g0SFoAAAxeSURBVEj+CpmuJKjMiBPBbG5TJl1n54WTxMDICyrIHPIaATEw8poiWTCfdBsYUd5MN23CClVb6ITD/LubeE8wVFdgBCzB3HQ2gclnGDHnkh+LzEuk08CI56H7QvrYLeRkgnlegjarLnBooiklYwL4xtyUOWJgpKF6eiswovCebkqTlGJy03sChskVGAEsMTdltlpMjOZc4sYi83QbGPEP3VnYx46FKjEp0WYVFw5NxLRkDAHfmGOqFlMMjCz4X5YhhIAQEAJCQAhkhEBuGhiKpx7MbN2ZH6t+w1/7JmGhWmuqPmKvs7qTPX+vOMO3TZIadaUVpYKHe22o1ft3ogo1Y8udMwx47iAGRkYSQ64RAvmAgBgY+UDEV0NIt4HBE9x6GWCT3JQRXuuB4TMTU8ulhCTdRKcPh0Jd6KaTviaesdfX0dX8C44r991UHrVncdH/Gxopq/3EwEhH9qXXwIAnbr0wsHEluWLytR4YPsw0tWSpWkz6HArFRSlmepp4xl5nXVdzvlCLmfAU5BuVmGJgpENNOUUICAEhIASEQE4QyDUDI9KP1Z904NvSC/lz11jqveJPxD0N5PflwxmwviI7Q90Sd0qLJzoynmKliql6pKVyRF+ejVmjJdxsuIJr56dS6+/N2Nsswz+1Xp+KKP4OuUu05jgV9Kld0ZCBO91YYFkqJyTIkntIBUaWYJRB8hkBMTDymaDKcJ4e6EG1T34nyTNQ/k35pN1vkTkpVwkqeHxwAMY9nXmSyKHGxHMErmpK0lt7xMmRGLXdwsPE1ysNOUzQ9i6US20b1ZqTOBfoSNOSCiLv3SGmgi5hX5vReMlNNeWm27l3dghVlJ9QYmCkI/uecqBHNT75PYWayVUwmgMoHh9kgHFPnNVici5wFU3VYjLSqC1b1GJyOGg7XZRipmJg1Jx0jkDHppRURHLvTgylnqykceMlqNVsyvZ7ZxmiElMMjHSoKacIASEgBISAEMgJArliYMTeYtfg5gx0uU/h90tTUrNf58t4YmOiiY17qQq/4SqCL0zE4MkfTOxoy1q/GEoadmDsotUs6GuW2CA8iZSC+849qN3Pky7OV9ljr5e81DlVlqn0eLPaHM65EXpvNEhyQpOM3EMMjIxQk2vyOwExMPKhwg92tqDqoLMkfkQkRKj32WmC1reg9KvxxgTi2MGcKWdiE14p0mYHt90HUTXBAo/n1oZm1Bp3QXVVyfas8/2DcQnbbsILj1EYtdlMcg/Qkh/hEuLGp4UOM6b1PKo5u9Fyeb2UfRl0erEncDd2VeIIcRpL5/7bNX4Ql8Xu0C32JFQEQHzoGiwNJ3A5ec5N2BruyTC9N/nzWSvm+PHjWbt2Lffu3aNKlSpZO3i6R3vAzhZVGXQ2hZp8djqI9S1eVTOGQMcOmE85Q4KaRdqw47Y7g1RiEn9rA81qjUOlZknar/Plj3FGJKr5WhPQkh+5EOL2KYUOj6H1vGr8OP8GNjZOqFum6NBrTyC77aoQF+LE2M792a7hVZW1O8StPd1IVJPQNZYYTlCrSZOthHsOI4fkTDdxOVEICAEhIASEgLYTyHEDI/4hhye1ptuaoHSh0xt7iqANLYnZ04Gqfdz5T+Mq3fYzWP/DXHoZqco3ooN3Mrz1ME513MXZrX2okbQ09k13EgMjXRrISUJAWwmIgaGtyr1h3nGPz7G6dwemHU+xvQfU+oz97o58bPBKp2YgNsyZ0e368VMoUKwV6wKOMq52sYQKiRUt6jPdRwGFjBm17zjrbfWS+2PE391Fd6OBHNEoDiikWxu957cpNeYoXo4t+PenzpgMd09ZxlfJDMuKD/B/VJMmxX3wCFcH84F1b7qZfcyydX0psqcX9fr/xr/JL1dm2OFrbO5SLkcc9Nw3MOJ4fG41vTtM43U59+Pu+DGvyRkbhvPodvRTiUmrdQEcHVebYsoKiRUtqD/dBwWFMB61j+PrbdFL/hIQz91d3TEaeESjcqcQurX1eH67FGOOerHCwJWuJsNxT1GTWQkzy4o88H9EzSbF8UkpJr27mfHxsnUMqP4Ap1716P+bWk0qD+Pwtc10KZczhlQ++1eXcISAEBACQkAIvJFAjhoYiuecX9KN1nM9SW1Fx+uTLEZH5zv8ZV+ZKJ85WFp+o9FrLensijTo0AqjInfwOnGDqqN/ZPeK3tRK2ho+Le3FwJD/DCGQrwmIgZFP5I0L3YZ91+kcuv5PSrMgRXxF0KneAPuf3NnYvmyKV+IeerBmypfM33mZiAqN6N6lLgr/Q/xx5Rk6FsNZvHY5Y5tVeKVkL4bgbUPpMsKZkOQCgVKYj96C6xp7DJSP9mOC2TK4IyN3h2ncrwiGNrP5fs10zM8OxKyfq/qpfjVbvj+wgZZH7Gg/+7TG0/6ky6tju+0Uu4caJBsp2SVh7hkYcYRus6fr9ENc/yeFW5Ay1CI6VG9gz0/uG0khZ9xDPNZM4cv5O7kcUYFG3btQV+HPoT+u8EzHguGL17J8bDMqvLoVe0ww24Z2YYRziLp6p5Q5o7e4ssbeIMEECd4ymI4jd5NCTUMbZn+/hunmZxlo1g/X5BKNath+f4BtI4qwrktbZp/W2O4mWU5btp3azVCDtz1OyS6VZVwhIASEgBAQAvmPQE4aGNG+82lovpDr6cZYjyUBl5hZV/lFMZbbB+YxZtr3HL6huVwWeL8GVt0H8vmUL+nXTDexYjQdNxEDIx2Q5BQhoL0ExMDQXu2yZeaxj69yyv08QeH/gk416jZtT6u65dM0C2LuX+HsOX/CY8tiaNGaprXLpDQ6FFGEef3JcZ/bRJWuTsM2nWleq3RiFUUMdz0P4ObzFJ161rS2NqVqibzxRD73DIwskjb2MVdPuXM+KJx/0aFa3aa0b1WX8ml6BTHcv3KWc/7hxJY1xKJ1U2qX0XQ6FESFefHncR9uR5WmesM2dG5ei9KJksXc9eSAmw9Pdeph3doa06olcqRaJouIyTBCQAgIASEgBPIFgZw0MLIGWCzP7oQQevsez16WokIVfYwMdSmZN74SZk2IGRhFemBkAJpcku8JiIGR7yWWADNKQOsNjIwGLtcJASEgBISAEBACWk1A+wwMrcadbZMXAyPb0MrAWkxADAwtFk+mnr0ExMDIXr4yuhAQAkJACAgBIZA9BMTAyB6uOT2qGBg5TVzupw0ExMDQBpVkjrlCQAyMXMEuNxUCQkAICAEhIAQySUAMjEwCzCOXi4GRR4SQaeQpAmJg5Ck5ZDJ5iYAYGHlJDZmLEBACQkAICAEhkF4CYmCkl1TePk8MjLytj8wudwiIgZE73OWuWkBADAwtEEmmKASEgBAQAkJACLxGQAyM/JEUYmDkDx0liqwlIAZG1vKU0fIRATEw8pGYEooQEAJCQAgIgQJEQAyM/CG2GBj5Q0eJImsJiIGRtTxltHxEQAyMfCSmhCIEhIAQEAJCoAAREAMjf4gtBkb+0FGiyFoCYmBkLU8ZLR8REAMjH4kpoQgBISAEhIAQKEAExMDIH2KLgZE/dJQospbAOxsY//33H8WKFaNx48YMHTo0a2cjowmBPERgz549nDp1isWLF/PBBx/koZnJVISAEBACQkAICAEh8GYCgYGBbNiwgb59+2JtbS2otJTAvHnzqFChAsHBwVoagUxbCGQ9gQwbGFk/FRlRCAgBISAEhIAQEAJCQAgIASEgBJIIGBkZcePGDQEiBIRAIoF3NjCU13l4eAhAISAEhIAQEAJCQAgIASEgBISAEMhGAsoqYHNz82y8gwwtBLSLQIYMDO0KUWYrBISAEBACQkAICAEhIASEgBAQAkJACGg7ATEwtF1Bmb8QEAJCQAgIASEgBISAEBACQkAICIECQEAMjAIgsoQoBISAEBACQkAICAEhIASEgBAQAkJA2wmIgaHtCsr8hYAQEAJCQAgIASEgBISAEBACQkAIFAACYmAUAJElRCEgBISAEBACQkAICAEhIASEgBAQAtpOQAwMbVdQ5i8EhIAQEAJCQAgIASEgBISAEBACQqAAEBADowCILCEKASEgBISAEBACQkAICAEhIASEgBDQdgJiYGi7gjJ/ISAEhIAQEAJCQAgIASEgBISAEBACBYCAGBgFQGQJUQgIASEgBISAEBACQkAICAEhIASEgLYTEAND2xWU+QsBISAEhIAQEAJCQAgIASEgBISAECgABMTAKAAiS4hCQAgIASEgBISAEBACQkAICAEhIAS0ncD/AarzhUZdt+DAAAAAAElFTkSuQmCC"/>
          <p:cNvSpPr>
            <a:spLocks noChangeAspect="1" noChangeArrowheads="1"/>
          </p:cNvSpPr>
          <p:nvPr/>
        </p:nvSpPr>
        <p:spPr bwMode="auto">
          <a:xfrm>
            <a:off x="5720355" y="1130124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5720355" y="1076035"/>
            <a:ext cx="231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Graphene</a:t>
            </a:r>
            <a:r>
              <a:rPr lang="en-US" sz="2800" dirty="0"/>
              <a:t>-</a:t>
            </a:r>
            <a:r>
              <a:rPr lang="en-US" sz="2800" dirty="0" smtClean="0"/>
              <a:t>SGX</a:t>
            </a:r>
            <a:endParaRPr lang="en-S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34593" y="1106608"/>
            <a:ext cx="135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Panoply</a:t>
            </a:r>
            <a:endParaRPr lang="en-SG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3939"/>
              </p:ext>
            </p:extLst>
          </p:nvPr>
        </p:nvGraphicFramePr>
        <p:xfrm>
          <a:off x="612775" y="1949040"/>
          <a:ext cx="3421566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354"/>
                <a:gridCol w="11362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3D7C"/>
                          </a:solidFill>
                        </a:rPr>
                        <a:t>Component</a:t>
                      </a:r>
                      <a:endParaRPr lang="en-US" sz="2600" b="1" dirty="0">
                        <a:solidFill>
                          <a:srgbClr val="003D7C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3D7C"/>
                          </a:solidFill>
                        </a:rPr>
                        <a:t>LOC </a:t>
                      </a:r>
                      <a:endParaRPr lang="en-US" sz="2600" b="1" dirty="0">
                        <a:solidFill>
                          <a:srgbClr val="003D7C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Panoply</a:t>
                      </a:r>
                      <a:r>
                        <a:rPr lang="en-US" sz="2600" baseline="0" dirty="0" smtClean="0"/>
                        <a:t> Library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10425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API Wrappers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9788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20213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46677"/>
              </p:ext>
            </p:extLst>
          </p:nvPr>
        </p:nvGraphicFramePr>
        <p:xfrm>
          <a:off x="4958355" y="1918467"/>
          <a:ext cx="3850549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3700"/>
                <a:gridCol w="1386849"/>
              </a:tblGrid>
              <a:tr h="1363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3D7C"/>
                          </a:solidFill>
                        </a:rPr>
                        <a:t>Component</a:t>
                      </a:r>
                      <a:endParaRPr lang="en-US" sz="2400" b="1" dirty="0">
                        <a:solidFill>
                          <a:srgbClr val="003D7C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3D7C"/>
                          </a:solidFill>
                        </a:rPr>
                        <a:t>LOC </a:t>
                      </a:r>
                      <a:endParaRPr lang="en-US" sz="2400" b="1" dirty="0">
                        <a:solidFill>
                          <a:srgbClr val="003D7C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Glibc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1156740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libPal-LinuxSGX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16901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libPal</a:t>
                      </a:r>
                      <a:r>
                        <a:rPr lang="en-US" sz="2600" dirty="0" smtClean="0"/>
                        <a:t>-enclave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33103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1206744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7459510" y="3869187"/>
            <a:ext cx="1349393" cy="487680"/>
          </a:xfrm>
          <a:prstGeom prst="roundRect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11404" y="3441339"/>
            <a:ext cx="1122937" cy="487680"/>
          </a:xfrm>
          <a:prstGeom prst="roundRect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28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-45949" y="4546767"/>
            <a:ext cx="9223367" cy="646331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sz="3600" dirty="0"/>
              <a:t>Panoply </a:t>
            </a:r>
            <a:r>
              <a:rPr lang="en-US" sz="3600" dirty="0" smtClean="0"/>
              <a:t>reduces TCB by 2 orders </a:t>
            </a:r>
            <a:r>
              <a:rPr lang="en-US" sz="3600" dirty="0"/>
              <a:t>of </a:t>
            </a:r>
            <a:r>
              <a:rPr lang="en-US" sz="3600" dirty="0" smtClean="0"/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1520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hQQDxIQEhASFRISERUVFxgXFRgQEBYYGhUVFRQQEhcXGyYfFxwjGRISHzQgJScpOC4tFR8xQTwqNSkrLCkBCQoKDgwOGg8OFSwcHiQ2KTQqNSk1NCwsNDQ1NTMtNSwsNS0sLCksLDIsNS0vLCosKSwsMC8qKSo1LCwyNCosNf/AABEIAJkAzAMBIgACEQEDEQH/xAAcAAEBAAIDAQEAAAAAAAAAAAAABgUHAgMEAQj/xAA+EAABAwIDBwEFBAYLAAAAAAABAAIDBBEFEiEGBxMxQVFhFCIjMnGRQlKBoQgVFkOSsiQzNGJygpOjscLw/8QAFQEBAQAAAAAAAAAAAAAAAAAAAAH/xAAdEQEAAgEFAQAAAAAAAAAAAAAAARFhIUFRceEx/9oADAMBAAIRAxEAPwDeKIiAiIgIiICIvhKD6ilKneHCZHQ0cU1dKzRwp2h0LD0Ek7iI2/UrqNVjM2rafD6ZvaWSWrk/2w1qCwRR/wCr8Z5+uoL/AHfSyZfrxboKvGYdX01BUt7RSyUsn0lDm3/FBYIo528yKM8OopK2GoPwQmAyvlPUQOjzMkt819djOK1GtPh8FOzo6smLpD84oL5fxcgsEUgMHxd+rsTpI/DKIyAeAXyhfDh2MR6sraCbxJTSQD6xyGyCwRR/7WVtN/bcMeWDnLSP9Wzy50RDZGj5Byz+CbQ09bHxaadkrORynVp+69vNp8EBBkUREBERAREQEREBERAREQEUtim2p476Shp3VdSzSSzuHSwE9J5jcB39xtzoeS6GbK11R7VZikkYP7qiYKZg8cV4dI8fRBYKEax+OSvu5zMKie6MNaS11a9pyvc9w1EAcC2w+Ig300XuO6+id/WeqlPUyVdQ8n5+8t+SpMNw6OmhjghYGRRNDWtHIAchqg5UNBHBG2KKNkcbRZrWNDGj5ALvREBERAREQEREBS+0Wxgkf6yjcKavaLiRotHN14VUwaSNPc6jmOVlUIgwWyW0wrYS5zOFPE90U8RNzHK3R7b9RyIPUELOqUxPYZz6uWrp6+opZJgziCNsb43FjcoeQ9p1ygDn0XT+rsXp9Y62lqx9yeA0shHZskLiL+S1BYopfDtum8ZtLWwSUdS82Y2Qh8Ep7QTj2X8+RsfCqEBERAREQEREBTG3WJStjgpKd+SorpuA1/WJmUvmnHlsbXW8kKnUFtpjMUOL4TeRpe2aRjowc0gbNHkEpaNQ0ODdT0JQV2B4HFRQMp4GZWMHzc4/akeftOJ1JK96IgIiICIiAiIgIiICIiAiIgIiIPFjGDQ1kLoJ42yRvGoP5OaebXDoRqFNbG4pJDNPhdTIZJKUtMUjvjlgeCYnP7vGVzSeuW6slpyv2kEu0kjoTdsbI6ckcnOYXF9u4DpC35tKDcaLhE67QfC5oCIiAiLz4jU8KGSQC5ZG51u+VpNvyQSuK4pPX1UlBRSGGKAgVVUAC9riL+lpr6cS2pdrluOqzeA7K01C0iCINc745CS+eQ8y6SR3tON/Kx27KmDMJpXXu+aPjyO6vklJke93c3d+SqEBERAREQeLE8agpQHVFRDCHGwMsjYgT1ALyLrnh2Kw1LOJBNFKwEtzRvbKy4AJbdpIvYj6rA7z2A4NX3AP9GedddRYg/gQCsZU7WSUFHhUcVJxjVNp4W+8bCxrixvsm4J1Fze1tPrInWuj1doouj22qHR4kx9GxtXh7WuyCbNDIHx8RrhIWAj2QTa3j5Y6i3jT0+Ew1tZTNc6ZkQiLJATPJJctaWNZ7oWF/tcupVGxUURDvClDKsvo876WAT3ic/gSN+2xsk0bLPbqbWNxa2ui62be1bcPlxGXDWiFtLHPHlqWvc8OF3ZrtGUAWPU2PfRBdoozDNuZzVU0FVRMhZWQPlie2fjWyMEj2SjILezroT082x1DvYM2SZlKXUz6jgjKZHVWXNl9SWCLJkzdM97eRZWhsRFDbNbVV1RiFbC+li4MFQyLSYB0Qy5i/wCC8pcCDa4ty7k3Km1k8CIiDGbR4XJVU0kEVS+ne8W4jGhzwOoF7Wv3BB+S1Dh2xb8Eq2S1YDqQuDRURgmOO+jfUMPtRC/2rkXPNbxXVU07ZGOje0OY9pa5pF2uBFi0g8wQg5ROBaCCCCBYjUEdCFzUBu0xPh+ow4vLm0dVNDESbu4TXnhtJ65Qcv4K/QEREBeevZeJ47tK9C+EINdbsto2wl2DzHLJA5/pydBLCSXCMHq9lyLdrHutjLVW8vYN0h9RCDmBDtLhwI1DgRqCO4U/gW+Ksovc1kXqWN0zE8KpHTV1ssnzIae5KDeqLC7JbVR4lTephZI1mdzLSNDTdts2WxIcLm1x2KzSAiIgn9uMGnraKWkgdCzjsLHukzHK02vkDeZ58+XlYKu2PrpY8NYX0YOHzRyXHFtJw2hrRy9i4zX59FeokaTYj6LZOoFZiU0kkPBxCNrLNDuJHki4THaizrtJJ8rGHd7Vy4ZFQy1EDX0ZhfSyRteTniLsrpg42tlNrDrr4Ww0Q+pGrwjEqilqIppqMOlgMLWxskEIzCz53udd5da9mCw736dU+y1U/BP1ZnphJwRT5/ecPhBgbnta+fTly6+FZonIh6jZOsfUYdMX0tqKGSNzfee84jDE8tda7fYDSPN+i+bNbJV9AwUUVXT+jbK5zHmNzqxjHOL3RAH3ZJcT7Rva50OgFyitmEphWzdTTYjVzxy05pqyZkrw5r+OwtjyFrLHKb2Gp5diqtEUwCIiD4SoHbve1T0LHxU72TVdiAGnPFEfvTOGmn3BqfHNePfDsZLUU76yConvCzNJBxHGGRgHtOYy9g4DW3J1j15622Q3cSVeR/7sgEHpY8iPwsgptzlPI6d0ri45iXOcfic5xLnPd5JJK3csHsxs0yjiDGjW2qziAiIgIiIOMkYcLEXCk9o930FQC7KA7mq5cXtuCEEZulnaMPNLoJaSomikb1BMjpGPt2c14N/n2VqtMbXRVOF15rqU2LhZ4IzRSNvfJK0c/BGoVDgG++jmAbUh9LJyOYGWAnxI0adfiDUGxkWJpdrqKUXjrqVw8TRn/ssqx4IBBBBFwRqCOhBQfUREBERAREQEREBEXXPO2NjnvIa1jS5xPIAC5J+QBQdiKaO8rDLX/WNN/qAn6DVYDGd+eHwtPBMtQ7UWYwxsv2L5Q0fS6Cw2oxWOloqieUjIyJ5N/tEghrB3JJAt5UNuVriaRsR/dtA79NQtZbS7a1eMzNa4ZImuuyJl+GDqM7idXuseZta+gHNbj3ZbOGlpwXCznBBboiICIiAiIgIiIPFimEsqGFj2ggrV20e5zM4vhNlt5EH5qr919THf2LgeLhbb3TbTtno20chtU0bRG5p+J0Y0imb3BbYHs4HwreSEOBBA1Wm9v9k5qWoFbSOfHIwkhzNHDuOxB6tNwUG50WoNn9+pbaOvp3ZhpxIRe/l8Tjcf5SfkFdYfvJw6cDJXwAno93Af/DJlKClRY79pKW1/V01u/GZb+ZYrEd5eGwA56+AkdI3cd/8ADGHFBTItLbVfpBWBZQQEHUcSYaj/AAxNP5uI58iuOBfpCusG1dJmPV8TgwnuSyQ2+j0G60Wvabflh7wCfUsv96Bx/kLgumt38UEfwsqnk8vdCNv4ukcLINkLXm+DbVlLRyUbHXqalhZYHWON2j5X9ri7W9yfBURj+/iqnBjpIW04OmckTTfhcZG/OzlO7NbKVFfUcSQvcXuzOe4lznH7znHUn/2iDo2e3f1FUziNBsT5CqcN3MSudd+n/K3Ls7graWBsYA0CytkEVszu1hpbOIBcrNjABYclyRAREQEREBERAREQEREBdNTStkaWuAIK7kQa82k3TxT3cwBpK1/iW6GoYTluV+g18LUH5jfuxqQb8M37r2Um6mpedWlfo7hDsF9DB2CDT+BblQLGb6LN4hucp3N9gWK2OiDSdVuQdf2SFwp9yLr6kBbvRBrbBtz0MZBfqrvDcGjgaGsYAvciAiIgIiICIiAiIgIiICIiAiIgIiICIiAiIgIiICIiAiIgIiIC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2" descr="data:image/jpeg;base64,/9j/4AAQSkZJRgABAQAAAQABAAD/2wCEAAkGBhQSEBQQEhQVFRQQFhQXEhEUFBUVFBUUFBAVFBQVFBcYGyYeFxkkGRQVHy8gJicpLSwsFR4xNTAqNSYrLCkBCQoKDgwOGg8PGi8gHyUqLDQwLCwsKSkvKSoyKSwsLCwsLiwpLDUsLCksLCkpLCwqKiwpLCwsKSwpLCwsLCksLP/AABEIAKgBLAMBIgACEQEDEQH/xAAcAAEAAgMBAQEAAAAAAAAAAAAABgcDBAUCAQj/xABDEAABAwIDBAcECAMHBQEAAAABAAIDBBEFITEGEkFRBxMiYXGBkTJCocEUI1JykrHR8DNigiRTc6Ky4fEVFmOD0gj/xAAbAQEAAgMBAQAAAAAAAAAAAAAABAUCAwYBB//EACoRAAICAQIEBQQDAAAAAAAAAAABAgMRBAUSITFBE1FhcZEUMrHRIoHB/9oADAMBAAIRAxEAPwC8UREAREQBERAEREAREQBERAEREARQ7afpHipnuhjaZJW5OGjGm17E6uPcPVQPE9tamYFz5HBg1ZECGAd5HzJWmV0Y8ifToLbVnovUt+rxyCL+JKxp5Fwv6DNcyXbqlGjnO+6w/OypR20IGg8zmVjO0bufwWl6h9kWMdo82y6v+/4Psy/hb/8ASyx7dUx1L2+LD8rqjv8AuB3Mr23aI8/ULz6iRm9pj6l/Uu0FPJ7ErCeRNj6GxXQBX53ZtCDquvhe2ssX8KVwH2Cd5v4T8lmtQu6I1m0yX2v5LyRQXA+lCJ9m1A6s/wB425j/AKhq34qbxTNc0OaQ5rhcOBBBHMEaqRGal0Kq2mdTxNYPaIiyNQREQBERAEREAREQBERAEREAREQBERAEREAREQBERAERYaqqbGwvebNaLkoG8CpqmxtL3kBo1JVU7e9KU8b2xUtmbw3jIWhzg0khvtAi5tfTiF0MRxp9bLYZRN9kcLX9t3PuHnooPtjhY+nQNN9yUxxknXKUA/5XhYxllletR4tijH7fyY3kvkZWTEFlRZ0jhr1jme+ANN8HIZLFi+Ob4MUQszQutYuHIDgP3kpLt7TtiZuMbZri0MAGQ3DplpkB8VB9xVt2YTaPpe31xuphY/Iwbi+9WurhuBSz5sFm8ZHZN8uLvJdp2zNNAL1M4B5FzYx5DNxWCUmS7Lqq3hvmRDq183FLBNhQy6xvjeoPyWeHCKCfKGUbx0DZe1+CTMrLgkaPrKu6ZC9xNxSfEdjJGXMZEgHu23X+l7H95LgOisSCLEZEHIg8jyWDbXUlV8FqzF5MTJ3DipFsvt5PRP7PbiJ7cJPZPMt+y7v9bqPli+FiyjPDyjXbpYWRcZLKP0ds5tLDWwiaF1xo9hyex1vZcPnoeC6y/NmzmPy0U4niPc9nuyMvm13yPAr9DYRirKmFk8ZuyVoI5jmD3g3B8FYVWqa9Tjdw0EtLLK5xfT9G6iItxWBERAEREAREQBERAEREAREQBERAEREAREQBERAFWm3O0fWvMDD9XHm8g+1naw8TkO654qY7WYt9HpnuvYuBa08RcEucPBoPnZUzVznIHIv7bhyuLMb4Bv5rXN8sFVuN/BHgRKNmn3jc7iXm/k0ADwssW1uE/SIS6IgywkPbYi+83QeYy8Q1cOinIuASA7UA6+K7FHKRobeC1RngrtPfyWOx6xKVtZTbw1eN5t8i141aeRvdpXBwPAA4Geo7MTL5O7O9u6lx4NHxty161WwwOMw/hPI68cI3EhrZe5pNmu8Qea4G3ddKWxxWIh951x236tabG9gBx1Pgsrala1NHebZurhRKGcLr7eaXuYcc25e89VSfVxjISAWe4adge43lbPw0XChwh7nEuNnHM713SHvIFyPOyz4ZRFxAabE6uGvg0+6O/Xy171PSMa0Adru4eJVzpdscknI5zXb7zaj8L/WcN2AWGpP9I/Vc+eiaMr2+8C39VN2YaSP9lrVmFj3mg+IUqe2Qf2v5K+ve7YLMoteqZycF2vnpiGvJli+w43c0c43/AC08FMKqghr4RPCRvEZP0zHuSj927worNSjdLS0W5cu8HgVqYTi8lDKS0b8cg7UZNg62hH2XDMefKyqNdtsqVxLmjp9o31XyxL+Ml0fme5qctcWuFnNNiDqCFjLVt4vtTFO4P6qSNwFnEFrw62l/ZzGea0W18R98j7zHD8rhUMq5RfQ+gU62m2Kbkkz6WKc9F+1Rgl+jSH6qU5X0Y85XHIHK/qoUxwd7JDvukE+mq9RHdcDyOfO2h+F15GTg8jVaeGqplBc/32P00EXA2Kxv6TSMc4/WR9iT7zDuk+dl31cQkpLKPm8ouLaYREWRiEREAREQBERAEREAREQBERAEREAREQBERAVv0n1u/LFTA62v4E7zvgG+pVeTT70jnczl4aD4WUj2xrN/EpjwiY+3iG7vyCicZWmfU5bXy4pv3/B0ad67NLIuBC9dSkmWl8mRKZYeCVwRNNHUl4u10cgIPECMk/n8FVeJYs51HBCc3Fzrnjuw5N/1W/pVow9rD5wNTHN69Wqbq/agH8klvvGWT/ZTaXjB0WnbccLyJDhY3YieJyHz/NdbDIwSuDh894wuxQ1G6V2MOdawcvNcNmX5kyoaIELRxOnAuvNNilhqtTEMRuo8Yy4iXKceE4VRkb8lzsWa2KTNoc0i4B4X5LdqZLrjbR1gJA5bo9Mlq3CXDBLzNm2wbnldicYH0eQV1Kyoid1bjcOa4EtuOIIN25EZZ53XNxDotnZ7AEg/8bw4/hdYqZ9EN/oB/wAQ29ApIV8+1u426ZrGH16nbV0qfofn6vwCSJ269hafsuaWO8gdV5hqXsYTfeDbgxyDeGTbjdOTm+RV+VMLXt3XtDm/ZcA4ehyUOx/YKGVruqJhedNXR372nNvkfJeU7tRdytjwv5RJj9RS81zZg6FtpTJNNG6zd9wIaL2F2AC1zfVnxKuVfnjYTCp6HECJWEANBDxmx26+4LXcdD3jiAv0MFZaaabkl05P5Iup5y4n3PqIilkUIiIAiIgCIiAIiIAiIgCIiAIiIAiIgCIiAoXFn71XVOOpY/4rgsKkWNQ7uITsPvCUekjh+QUaaVpkcrqY8/7ZuRuW7BKuaxy2InrBor+jJ3srVBzXxnPjbmCN13y9VVm02FugkfHxppCQecUlt1w/yn+tS7B8SMUjX8NHDmDr++5dja/Z/wClRtqIQHSMbbd4SxEG7PHM28SNbLZXLsXmivTS9PwVlT1O6Qfdd8DxXZgqb5hR2eAxXIBMd7Z6sP2H8iOB4/BfIcQDdHEdx/VXmk13hrhmZarQeI+KBLG1S8yVF1HhjY5rHNjWWSsnr6cZyVq263OMHUrMQDfFR98pkkv5/p8Vhc8uNv358lYHRfsMaiUVErf7PC69yP4sjTkxvNoOp8uJtQ6zV+JmT6HQaPSKlY7lobFYWabD4mOFnFu+4fzPzt6WW2Vt1kvu+q0yV883K7js4V2/J0dMcLJjkK0Kh62pnLm1cmRUStZZI6I0al2V73y8P+QrLpHXY082tP8AlCq+oPDnl8laUDLNaOQA9BZdTtS+5+3+lfquxkREV0QgiIgCIiAIiIAiIgCIiAIiIAiIgCIiAIURAU10k03U4gJeDi13k9tj8WSKGV0e7I4d9x4HNW70s4L1lKJwLmLJ33XEWPk4W/rKqap7cTZOLOy/w4H981rkih1leJtf2YWPWdj1pscszHrAqZRN6ORSDAdoOq7D82H1aeY7u5Rdr1mbKsTCEpVyzEmuMbMQ1Y66NwZI4fxW2LX90jdHfnzuoHiWxJY8tkDWHg6Jwc13f1Zzb8PBdWkxR8QLmvLBxPA99jl5r5g+FVGIyFsN2RA/XVT72HMN4ud3a87BSU+GPFLkdTpI2NcUlj0IdNgFnlkbnSOGojjLiBpnYlbuH7C1UpAZTTuvxLDGzzc6wA81fezmA09DF1UDSL+3KbdZIebjy5AZBdN1UO8qDZuFUejRZKmTKy2Y6G90h9a4WGf0eImx/wASTL0b6qyOxEwRxta0MADWNADWgaAAaLzJUk9y1yVQ6zdXPlD5/RLq0+Op8cVje5enFa8r1RLmyakYJ3rl1UnDz9P97LbqJFzHm58fgFOph3PJMzYRTdZURt4F49Abu+AVmqG7F0V5HS8Ixut+87X4f6lMl1mgq4Kvcq75ZkERFPNAREQBERAEREAREQBERAEREAREQBERAEREBgrKRssboni7ZGlrh3EWKofGMGdSVEkL/ZvYngQfZd4EfmeSv9RfbjZf6VFvsF5YwbD7beLPHiO/xXjWSLqafEjldUUTUwFjrcOB5hfGvXXq6LItPDQ8RbKxXGkjLTYrUc/ZDDMvW2FytgvDG78mVtG/rzPwHxXKNUWyNPBvDxyPmrU2G2VhkijrZmiQkkwRnNgDXbu+4e864NgdLc9Epwph4ky02/Rxf83zfY42zGwUlZu1FXvRU2rIRlJMOBPFre/XlbVWdBCyNjYo2tYxgsxjRZrR3fqvb5CTcrwXLmNZuEr3jovI6WulR9z6XLwSvhcvBKqJ2ZJKR9JXglfSVie9aepsSPkj1pTyr1PNbMrnyyl2Q09Cf0Ck115PW8GKeS5sP+e5eBGSQxou5xAAHEnIBenEAKT7KYJb+0SDtH+G08AfePefy8Vd6TTOckiLbZwrJ2sIw8QwtjGozcebjmSt1EXSpJLCK1vIREXp4EREAREQBERAEREAREQBERAEREAREQBERAEREBDNsti+tvUQD6zV8Y9/vb/P+fiqtrcMuTlYjUEWz7+RX6FUe2i2PiqbvHYl+2Bk7744+Oq8aIWo0qs5ooWqoCW7hFiL9W7hnqwnkeB4HxKlnRttmIgKCoO6N49TI7INc513RPvoC65B4EkHUWzY1s1LTm0rMjo8Zsd4H5HNRvEsFEgy7LwMncCPsu/X9jTbVG2Drn0Zo0856aXoXWXLyXKs9k9vHwkUtbctbYMlOb2DQB/94zk4XI7xpZEbw5oe0hzXC7XNILSOYIyK4zWaK3Tyw1ldmdPTdC1Ziz0SvJchBWtUNNhyBzFzp5evkoca5SZI5HqWcDUgeK1ZKjx8xa/qsnVgaWHgPmsD3AfFSq9PkcRhey7gT4Z8DwI88vPuWCV9ltQ0skxtG0nmfdHidFJcM2bZG7rH9t97j7Lc+A4nvPwVxptHKaWPkjWXKJzMB2aLiJphkM2RnjyLhy7vVS1EV/VVGqOIlfKTk8sIiLaYhERAEREAREQBERAEREAREQBERAEREAREQBERAERVl0g7bVTq6PBsMs2plAM05seqaWl1hcECzO0XWJsRbMoCzV4EoJIBBI1AOY8VWtN0WVzXNkdjVWXhzS8Xf1bhcFzQOsyuLjTyXE2JxaGmx7Gpp5GRRtc673kNFzUZDvJ5aoC5ZIg4FrgCDqCLg+IOqjWJ9H9PJcsvET9nNv4T8rLbptuKKSnkqmVMboYbda9pJ3Lmw3223hfwWWl2vpJZYoI543SzxiWOMElzoyzfDrW7ILc87ZIYyipdUQTFei+YjdHVzN4Z7jh4X0PgVwqPZTE6F5NKJQ0m7oXt6yN3iG3F+8WPerLqOkjDmSmF9ZAHg2I37gHkXDsjzK6WKbSU9M2N80rWNncGRONyHucLtALQdQsXFSWGafASeYtoi2DVFbLYT0ZjOV3tf2fwyAEerl2X4PLyH4gssO3VC+p+iNqoTPfd6sPzLhq0HQu7gbpHt3QuqPojaqEzX3erDxm77IPsl3C17qFLbqJPKWPYmwusisN5MMezch9pzQO67j8lvU+zUTc3Xef5jl6Besc2mpqNofVTRwh2Td91i4jXdaMz5BZMFx+Crj62mlZKy9i5jr2PJw1ae4rbDSVQ5pfIldOXc3mRgCwAAGgGQXpRLpM22/6ZRGdoDpZHCOBp03yCS538rQCe/IcVEcP6PMVqoG1VRi1RDUStD2wxlwij3hvNa4Mc0ccwG2HepRqLbRUrhXStV09JiFNWAPrsNb9W+ws8GZkO88CwdumRjri28058ScmzGxtdiNJHX/8AWqhss4Lt2NzuqjN/Yc1r2i44gAWQFzIsVLEWsa0uLi1rQXHVxAAJPedVlQBERAEREAREQBERAEREAREQBERAEREAREQBERAFSrqttFthJJUkNZWRgRSuNmjfhja3M6DficzzV1KP7XbC0uJRiOpYSWX6uVh3ZGX13XZ5HkQR3IDv3VI7G7OU9XtHiv0mJsohfI5jJBvM3nTbu8WnJxte1+aklF0IxxuZevrnRxua5kPWgNBaQW8CNQOCkWz+wTKSvq69sr3OrSS5jg0Nbd+/2SMzyQFL7SYeykxHGqWAbkP0MO6seyC40kuQ4AOe63IGy7FLs9FTbMHEoWE1ksVnVJLi9kck4geGZ9loiJblzup7jfRNFU1dXVunka6uhETmhrLMAbCLtvmT9SNeZUhwTZWKnoGYe762Jkbo3dYB22uLiQ4DL3rICBbKbFYe/Z1sj4oiZKeSSWpLWmRsga4uIfq3cItYZdnvN6xrq6V+zVMHkkQ18jISTowUu/Ydwe5ytp3QXB2omVdYyle7edSNlHVnjbMaaagnLVdfaXorpqqigoGF1PDSv3mCMBxJ3XNO9vak7xJOpKAgPTbsZSUWH0slLC2J7Jmx9YwWe5vUyOu9wzc7ejad456r70x7G0lHhdLPTQtiljliZ1jBZ7g6GR5L3avdvMabnNWZt7sMzFKdlPJI+MRyCQOYASSGPZbPhZ59E232GZiVIykkkfG2N7HhzA0klkb2AG/Dtk+SAqd9bU1G0FQ4UcdfJBDGIoJpY42Rs3Ij1jRJk4kvJ/8AZdSfo72ar4MWqKqWibR01VF2oY5onxiVpYWlrWOuLnfOlhvlSLaPorp6p8c7ZJqephY1gqYHbj3Na3dG/lmbZXFjbLRb+yWxZonSPdV1VS6UNBNRJvNAaSRuNtkc+aAhP/6KonmkpZwCWQTkPA/nZ2SfNhH9Q5qz8KxWOogjqInB0crQ5rgcrEXseRGhHAgr3iWGx1ET4JmB8cg3XsdoR+878LKuXdA0A3mRVlZFA83dTtkG4b6jTPzBQHB2UijxDaXEagBr6URPikJzjk3hHCB3hxY8jnuptn0eOwaJ+J4ZVywCNzC+ne67XBzw0AH38yOy8HK+eSsJvRlRtw5+GxtfHDLumR7HfWvc1zXBznkG5u0ZWtbKwUei6CoHOb9Iq6yoijN2wSS9jwOV7eFkBNtksYdV0NPVObuuniY9zRoHFudr8L3t3WXXWOnp2xsbGwBrWANa0Cwa1osABwAAW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307975" y="79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4" descr="data:image/jpeg;base64,/9j/4AAQSkZJRgABAQAAAQABAAD/2wCEAAkGBhQSEBQQEhQVFRQQFhQXEhEUFBUVFBUUFBAVFBQVFBcYGyYeFxkkGRQVHy8gJicpLSwsFR4xNTAqNSYrLCkBCQoKDgwOGg8PGi8gHyUqLDQwLCwsKSkvKSoyKSwsLCwsLiwpLDUsLCksLCkpLCwqKiwpLCwsKSwpLCwsLCksLP/AABEIAKgBLAMBIgACEQEDEQH/xAAcAAEAAgMBAQEAAAAAAAAAAAAABgcDBAUCAQj/xABDEAABAwIDBAcECAMHBQEAAAABAAIDBBEFITEGEkFRBxMiYXGBkTJCocEUI1JykrHR8DNigiRTc6Ky4fEVFmOD0gj/xAAbAQEAAgMBAQAAAAAAAAAAAAAABAUCAwYBB//EACoRAAICAQIEBQQDAAAAAAAAAAABAgMRBAUSITFBE1FhcZEUMrHRIoHB/9oADAMBAAIRAxEAPwC8UREAREQBERAEREAREQBERAEREARQ7afpHipnuhjaZJW5OGjGm17E6uPcPVQPE9tamYFz5HBg1ZECGAd5HzJWmV0Y8ifToLbVnovUt+rxyCL+JKxp5Fwv6DNcyXbqlGjnO+6w/OypR20IGg8zmVjO0bufwWl6h9kWMdo82y6v+/4Psy/hb/8ASyx7dUx1L2+LD8rqjv8AuB3Mr23aI8/ULz6iRm9pj6l/Uu0FPJ7ErCeRNj6GxXQBX53ZtCDquvhe2ssX8KVwH2Cd5v4T8lmtQu6I1m0yX2v5LyRQXA+lCJ9m1A6s/wB425j/AKhq34qbxTNc0OaQ5rhcOBBBHMEaqRGal0Kq2mdTxNYPaIiyNQREQBERAEREAREQBERAEREAREQBERAEREAREQBERAERYaqqbGwvebNaLkoG8CpqmxtL3kBo1JVU7e9KU8b2xUtmbw3jIWhzg0khvtAi5tfTiF0MRxp9bLYZRN9kcLX9t3PuHnooPtjhY+nQNN9yUxxknXKUA/5XhYxllletR4tijH7fyY3kvkZWTEFlRZ0jhr1jme+ANN8HIZLFi+Ob4MUQszQutYuHIDgP3kpLt7TtiZuMbZri0MAGQ3DplpkB8VB9xVt2YTaPpe31xuphY/Iwbi+9WurhuBSz5sFm8ZHZN8uLvJdp2zNNAL1M4B5FzYx5DNxWCUmS7Lqq3hvmRDq183FLBNhQy6xvjeoPyWeHCKCfKGUbx0DZe1+CTMrLgkaPrKu6ZC9xNxSfEdjJGXMZEgHu23X+l7H95LgOisSCLEZEHIg8jyWDbXUlV8FqzF5MTJ3DipFsvt5PRP7PbiJ7cJPZPMt+y7v9bqPli+FiyjPDyjXbpYWRcZLKP0ds5tLDWwiaF1xo9hyex1vZcPnoeC6y/NmzmPy0U4niPc9nuyMvm13yPAr9DYRirKmFk8ZuyVoI5jmD3g3B8FYVWqa9Tjdw0EtLLK5xfT9G6iItxWBERAEREAREQBERAEREAREQBERAEREAREQBERAFWm3O0fWvMDD9XHm8g+1naw8TkO654qY7WYt9HpnuvYuBa08RcEucPBoPnZUzVznIHIv7bhyuLMb4Bv5rXN8sFVuN/BHgRKNmn3jc7iXm/k0ADwssW1uE/SIS6IgywkPbYi+83QeYy8Q1cOinIuASA7UA6+K7FHKRobeC1RngrtPfyWOx6xKVtZTbw1eN5t8i141aeRvdpXBwPAA4Geo7MTL5O7O9u6lx4NHxty161WwwOMw/hPI68cI3EhrZe5pNmu8Qea4G3ddKWxxWIh951x236tabG9gBx1Pgsrala1NHebZurhRKGcLr7eaXuYcc25e89VSfVxjISAWe4adge43lbPw0XChwh7nEuNnHM713SHvIFyPOyz4ZRFxAabE6uGvg0+6O/Xy171PSMa0Adru4eJVzpdscknI5zXb7zaj8L/WcN2AWGpP9I/Vc+eiaMr2+8C39VN2YaSP9lrVmFj3mg+IUqe2Qf2v5K+ve7YLMoteqZycF2vnpiGvJli+w43c0c43/AC08FMKqghr4RPCRvEZP0zHuSj927worNSjdLS0W5cu8HgVqYTi8lDKS0b8cg7UZNg62hH2XDMefKyqNdtsqVxLmjp9o31XyxL+Ml0fme5qctcWuFnNNiDqCFjLVt4vtTFO4P6qSNwFnEFrw62l/ZzGea0W18R98j7zHD8rhUMq5RfQ+gU62m2Kbkkz6WKc9F+1Rgl+jSH6qU5X0Y85XHIHK/qoUxwd7JDvukE+mq9RHdcDyOfO2h+F15GTg8jVaeGqplBc/32P00EXA2Kxv6TSMc4/WR9iT7zDuk+dl31cQkpLKPm8ouLaYREWRiEREAREQBERAEREAREQBERAEREAREQBERAVv0n1u/LFTA62v4E7zvgG+pVeTT70jnczl4aD4WUj2xrN/EpjwiY+3iG7vyCicZWmfU5bXy4pv3/B0ad67NLIuBC9dSkmWl8mRKZYeCVwRNNHUl4u10cgIPECMk/n8FVeJYs51HBCc3Fzrnjuw5N/1W/pVow9rD5wNTHN69Wqbq/agH8klvvGWT/ZTaXjB0WnbccLyJDhY3YieJyHz/NdbDIwSuDh894wuxQ1G6V2MOdawcvNcNmX5kyoaIELRxOnAuvNNilhqtTEMRuo8Yy4iXKceE4VRkb8lzsWa2KTNoc0i4B4X5LdqZLrjbR1gJA5bo9Mlq3CXDBLzNm2wbnldicYH0eQV1Kyoid1bjcOa4EtuOIIN25EZZ53XNxDotnZ7AEg/8bw4/hdYqZ9EN/oB/wAQ29ApIV8+1u426ZrGH16nbV0qfofn6vwCSJ269hafsuaWO8gdV5hqXsYTfeDbgxyDeGTbjdOTm+RV+VMLXt3XtDm/ZcA4ehyUOx/YKGVruqJhedNXR372nNvkfJeU7tRdytjwv5RJj9RS81zZg6FtpTJNNG6zd9wIaL2F2AC1zfVnxKuVfnjYTCp6HECJWEANBDxmx26+4LXcdD3jiAv0MFZaaabkl05P5Iup5y4n3PqIilkUIiIAiIgCIiAIiIAiIgCIiAIiIAiIgCIiAoXFn71XVOOpY/4rgsKkWNQ7uITsPvCUekjh+QUaaVpkcrqY8/7ZuRuW7BKuaxy2InrBor+jJ3srVBzXxnPjbmCN13y9VVm02FugkfHxppCQecUlt1w/yn+tS7B8SMUjX8NHDmDr++5dja/Z/wClRtqIQHSMbbd4SxEG7PHM28SNbLZXLsXmivTS9PwVlT1O6Qfdd8DxXZgqb5hR2eAxXIBMd7Z6sP2H8iOB4/BfIcQDdHEdx/VXmk13hrhmZarQeI+KBLG1S8yVF1HhjY5rHNjWWSsnr6cZyVq263OMHUrMQDfFR98pkkv5/p8Vhc8uNv358lYHRfsMaiUVErf7PC69yP4sjTkxvNoOp8uJtQ6zV+JmT6HQaPSKlY7lobFYWabD4mOFnFu+4fzPzt6WW2Vt1kvu+q0yV883K7js4V2/J0dMcLJjkK0Kh62pnLm1cmRUStZZI6I0al2V73y8P+QrLpHXY082tP8AlCq+oPDnl8laUDLNaOQA9BZdTtS+5+3+lfquxkREV0QgiIgCIiAIiIAiIgCIiAIiIAiIgCIiAIURAU10k03U4gJeDi13k9tj8WSKGV0e7I4d9x4HNW70s4L1lKJwLmLJ33XEWPk4W/rKqap7cTZOLOy/w4H981rkih1leJtf2YWPWdj1pscszHrAqZRN6ORSDAdoOq7D82H1aeY7u5Rdr1mbKsTCEpVyzEmuMbMQ1Y66NwZI4fxW2LX90jdHfnzuoHiWxJY8tkDWHg6Jwc13f1Zzb8PBdWkxR8QLmvLBxPA99jl5r5g+FVGIyFsN2RA/XVT72HMN4ud3a87BSU+GPFLkdTpI2NcUlj0IdNgFnlkbnSOGojjLiBpnYlbuH7C1UpAZTTuvxLDGzzc6wA81fezmA09DF1UDSL+3KbdZIebjy5AZBdN1UO8qDZuFUejRZKmTKy2Y6G90h9a4WGf0eImx/wASTL0b6qyOxEwRxta0MADWNADWgaAAaLzJUk9y1yVQ6zdXPlD5/RLq0+Op8cVje5enFa8r1RLmyakYJ3rl1UnDz9P97LbqJFzHm58fgFOph3PJMzYRTdZURt4F49Abu+AVmqG7F0V5HS8Ixut+87X4f6lMl1mgq4Kvcq75ZkERFPNAREQBERAEREAREQBERAEREAREQBERAEREBgrKRssboni7ZGlrh3EWKofGMGdSVEkL/ZvYngQfZd4EfmeSv9RfbjZf6VFvsF5YwbD7beLPHiO/xXjWSLqafEjldUUTUwFjrcOB5hfGvXXq6LItPDQ8RbKxXGkjLTYrUc/ZDDMvW2FytgvDG78mVtG/rzPwHxXKNUWyNPBvDxyPmrU2G2VhkijrZmiQkkwRnNgDXbu+4e864NgdLc9Epwph4ky02/Rxf83zfY42zGwUlZu1FXvRU2rIRlJMOBPFre/XlbVWdBCyNjYo2tYxgsxjRZrR3fqvb5CTcrwXLmNZuEr3jovI6WulR9z6XLwSvhcvBKqJ2ZJKR9JXglfSVie9aepsSPkj1pTyr1PNbMrnyyl2Q09Cf0Ck115PW8GKeS5sP+e5eBGSQxou5xAAHEnIBenEAKT7KYJb+0SDtH+G08AfePefy8Vd6TTOckiLbZwrJ2sIw8QwtjGozcebjmSt1EXSpJLCK1vIREXp4EREAREQBERAEREAREQBERAEREAREQBERAEREBDNsti+tvUQD6zV8Y9/vb/P+fiqtrcMuTlYjUEWz7+RX6FUe2i2PiqbvHYl+2Bk7744+Oq8aIWo0qs5ooWqoCW7hFiL9W7hnqwnkeB4HxKlnRttmIgKCoO6N49TI7INc513RPvoC65B4EkHUWzY1s1LTm0rMjo8Zsd4H5HNRvEsFEgy7LwMncCPsu/X9jTbVG2Drn0Zo0856aXoXWXLyXKs9k9vHwkUtbctbYMlOb2DQB/94zk4XI7xpZEbw5oe0hzXC7XNILSOYIyK4zWaK3Tyw1ldmdPTdC1Ziz0SvJchBWtUNNhyBzFzp5evkoca5SZI5HqWcDUgeK1ZKjx8xa/qsnVgaWHgPmsD3AfFSq9PkcRhey7gT4Z8DwI88vPuWCV9ltQ0skxtG0nmfdHidFJcM2bZG7rH9t97j7Lc+A4nvPwVxptHKaWPkjWXKJzMB2aLiJphkM2RnjyLhy7vVS1EV/VVGqOIlfKTk8sIiLaYhERAEREAREQBERAEREAREQBERAEREAREQBERAERVl0g7bVTq6PBsMs2plAM05seqaWl1hcECzO0XWJsRbMoCzV4EoJIBBI1AOY8VWtN0WVzXNkdjVWXhzS8Xf1bhcFzQOsyuLjTyXE2JxaGmx7Gpp5GRRtc673kNFzUZDvJ5aoC5ZIg4FrgCDqCLg+IOqjWJ9H9PJcsvET9nNv4T8rLbptuKKSnkqmVMboYbda9pJ3Lmw3223hfwWWl2vpJZYoI543SzxiWOMElzoyzfDrW7ILc87ZIYyipdUQTFei+YjdHVzN4Z7jh4X0PgVwqPZTE6F5NKJQ0m7oXt6yN3iG3F+8WPerLqOkjDmSmF9ZAHg2I37gHkXDsjzK6WKbSU9M2N80rWNncGRONyHucLtALQdQsXFSWGafASeYtoi2DVFbLYT0ZjOV3tf2fwyAEerl2X4PLyH4gssO3VC+p+iNqoTPfd6sPzLhq0HQu7gbpHt3QuqPojaqEzX3erDxm77IPsl3C17qFLbqJPKWPYmwusisN5MMezch9pzQO67j8lvU+zUTc3Xef5jl6Besc2mpqNofVTRwh2Td91i4jXdaMz5BZMFx+Crj62mlZKy9i5jr2PJw1ae4rbDSVQ5pfIldOXc3mRgCwAAGgGQXpRLpM22/6ZRGdoDpZHCOBp03yCS538rQCe/IcVEcP6PMVqoG1VRi1RDUStD2wxlwij3hvNa4Mc0ccwG2HepRqLbRUrhXStV09JiFNWAPrsNb9W+ws8GZkO88CwdumRjri28058ScmzGxtdiNJHX/8AWqhss4Lt2NzuqjN/Yc1r2i44gAWQFzIsVLEWsa0uLi1rQXHVxAAJPedVlQBERAEREAREQBERAEREAREQBERAEREAREQBERAFSrqttFthJJUkNZWRgRSuNmjfhja3M6DficzzV1KP7XbC0uJRiOpYSWX6uVh3ZGX13XZ5HkQR3IDv3VI7G7OU9XtHiv0mJsohfI5jJBvM3nTbu8WnJxte1+aklF0IxxuZevrnRxua5kPWgNBaQW8CNQOCkWz+wTKSvq69sr3OrSS5jg0Nbd+/2SMzyQFL7SYeykxHGqWAbkP0MO6seyC40kuQ4AOe63IGy7FLs9FTbMHEoWE1ksVnVJLi9kck4geGZ9loiJblzup7jfRNFU1dXVunka6uhETmhrLMAbCLtvmT9SNeZUhwTZWKnoGYe762Jkbo3dYB22uLiQ4DL3rICBbKbFYe/Z1sj4oiZKeSSWpLWmRsga4uIfq3cItYZdnvN6xrq6V+zVMHkkQ18jISTowUu/Ydwe5ytp3QXB2omVdYyle7edSNlHVnjbMaaagnLVdfaXorpqqigoGF1PDSv3mCMBxJ3XNO9vak7xJOpKAgPTbsZSUWH0slLC2J7Jmx9YwWe5vUyOu9wzc7ejad456r70x7G0lHhdLPTQtiljliZ1jBZ7g6GR5L3avdvMabnNWZt7sMzFKdlPJI+MRyCQOYASSGPZbPhZ59E232GZiVIykkkfG2N7HhzA0klkb2AG/Dtk+SAqd9bU1G0FQ4UcdfJBDGIoJpY42Rs3Ij1jRJk4kvJ/8AZdSfo72ar4MWqKqWibR01VF2oY5onxiVpYWlrWOuLnfOlhvlSLaPorp6p8c7ZJqephY1gqYHbj3Na3dG/lmbZXFjbLRb+yWxZonSPdV1VS6UNBNRJvNAaSRuNtkc+aAhP/6KonmkpZwCWQTkPA/nZ2SfNhH9Q5qz8KxWOogjqInB0crQ5rgcrEXseRGhHAgr3iWGx1ET4JmB8cg3XsdoR+878LKuXdA0A3mRVlZFA83dTtkG4b6jTPzBQHB2UijxDaXEagBr6URPikJzjk3hHCB3hxY8jnuptn0eOwaJ+J4ZVywCNzC+ne67XBzw0AH38yOy8HK+eSsJvRlRtw5+GxtfHDLumR7HfWvc1zXBznkG5u0ZWtbKwUei6CoHOb9Iq6yoijN2wSS9jwOV7eFkBNtksYdV0NPVObuuniY9zRoHFudr8L3t3WXXWOnp2xsbGwBrWANa0Cwa1osABwAAW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60375" y="160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9304" y="-130826"/>
            <a:ext cx="8229600" cy="1273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D7C"/>
                </a:solidFill>
              </a:rPr>
              <a:t> Performance Evaluation</a:t>
            </a:r>
            <a:endParaRPr lang="en-US" dirty="0">
              <a:solidFill>
                <a:srgbClr val="003D7C"/>
              </a:solidFill>
            </a:endParaRPr>
          </a:p>
        </p:txBody>
      </p:sp>
      <p:sp>
        <p:nvSpPr>
          <p:cNvPr id="265218" name="AutoShape 2" descr="data:image/jpeg;base64,/9j/4AAQSkZJRgABAQAAAQABAAD/2wBDAAkGBwgHBgkIBwgKCgkLDRYPDQwMDRsUFRAWIB0iIiAdHx8kKDQsJCYxJx8fLT0tMTU3Ojo6Iys/RD84QzQ5Ojf/2wBDAQoKCg0MDRoPDxo3JR8lNzc3Nzc3Nzc3Nzc3Nzc3Nzc3Nzc3Nzc3Nzc3Nzc3Nzc3Nzc3Nzc3Nzc3Nzc3Nzc3Nzf/wAARCAETALcDASIAAhEBAxEB/8QAHAABAAICAwEAAAAAAAAAAAAAAAECBggDBAUH/8QAURAAAQIEAgIJDAwOAwEAAAAAAAECAwQFEQYSByElMUFRcXN0sbITFBUWNGFydYGRs9EiMjM2QlNVgpOho9IjJDVFUlSDkqLBwsPT4SZjZfD/xAAVAQEBAAAAAAAAAAAAAAAAAAAAAf/EABQRAQAAAAAAAAAAAAAAAAAAAAD/2gAMAwEAAhEDEQA/APuIAAAAAAAAAAAAAAAAAAAAAAAAAAAAAAAAAAAAAcE7OStPlnzM9MwpeXYl3xYz0a1vCqnUxDWZag0qNUJu7ms1Mht9tEcu01OH/ZrvjLEsxUpzr2vR1iPveXk2+5wU3Mrd/XrcuteCyIH1+b0q0BsTqVLgVCqvva8pL2b+89Woqd9LhcaYjmocN9MwXMPR2bN1zNdTVlrW2mKi37y7hr4mNKvA1U+Oso3cWEiIvnsdSNizEMdyui1qorfc67iInmzAbHLXNIEZPwOGabL9+LNuf9SI0os7pKftS+HYPhNiL/cNa41Sqsd+SNUJt6ql/ZTDl51Ov+FhRWxoqNi2XWj9aO7ygbO9X0i/CmsNM/ZP/wAg6vpC/XsMr+yf/kNbnT0g5yu6za1V1q1GJZF85Czsj+qN+jT1gbJdcaR09pFwxE/ZxP8AIcrZ/SLDbd9LoUwv/XEiMv51U1o69kd2Ub+4nrJgzEWPHSHTFfKNa1XvcyIrdSJrXUoGyy4ixvAT8Ng2WjcTUlTnhqSuOqnLp+PYLrDFTbWA6HET61bzGtrqzXZWFDiwq1UEY+9lZNREsqeU5pXG+KpVbwcQ1PgfMvenmcqgbGQNKOHsyNqUOo0t17WnJN1k4XMzIieUyumVSn1aWSZpc7LzcBdXVIERHoi72rdNU3aRMSx2qyfnWTsNfgzEFi/WiIp2sP4lbCqTJmTjPpc+upIsJ1mu7y7ip3nIqAbXAxfA2KVxBKOgzrGwanLonVmNSzXp+m2+53tzzKZQAAAAAAAAAAAHy/SxUWpOJDjLeVp0qszEai+2eupE4dSInhGuc7Nxp6ZiTEw7NEet13k7yd4+0aao6pBri7r5iWgeTLm52oYto1o1NqVHmYs/JQY8RswrUc9t1RMrdQHzkH3NcKUBfzVLfulVwlh9fzVA+v1gfD8zr3ut9+5Kuc7UrlXhU+2rhDDy/muD53esquDcOr+a4fke/wBYHxIH2lcEYbVb9jE8keIn9RHaPhv5NT6eL94D4uXhxHwnZmOVFtZe+h9k7SMN/JqfTxfvDtIw38m/bxfvAfG3xHPa1qr7Fu0ibhQ+zdpGG/k77eJ94quB8OfJ6/TxPvAfGwfY1wPh39QX6eJ946VZwbQZWjz0xAk3NiwpaI9i9WetnI1VTdA7GiOvRIiw4kVyrM02IxrnKvuku9cqou/l9W8bCmpmi6IrcRxoV/d5GMzzNzf0m10q/qktBf8ApMav1AcoAAAAAAAAAA+Babr9Rqaptdk4F/oXHm6J12Cm+VL0WnpabXJ1tUte3VYSfYuPM0ULsHN8qXotAzi5FytyLgWuRcrci4F7kXK3IuEWuLlLkXAvci5S4uBa55+IV2AqfJIvQU7tzzsQrsBU+SRegoV860Ze+2DyeY9E42xp35PleJZzIaoaMU/5Uxd6Wj+jcbXyHcEtxTeZAOwAAAAAAAAAANf9NiWlZ/xuz0LzzdFS2ok1ypei09PTb3JPeN4foXHlaLFtRJrlK9FoGbXIuUuRcIvci5S5Fwq9yLlMxGYC9xmONXEK4DkzFcxRXEZgL5jz8QO2BqXJIvQU7auPPxA7YKo8lidFQMG0XpfFKd6UmPRqbXyPcUvxTeY1S0XW7ZnrupJx+gptdJ9yQOLbzAcwAAAAAAAAAA+A6bu457xvD9C48bRetqLNcpXotPZ04dyTnjZnoXHiaMltRpnlK9FoGZ5iMxx5iMwHIriFcceYjMByK4rmKZiFcBfMQrimYjMBdXEZjjzEZgORXHn192wdQ5NE6KnbzHn192wdQ5O/oqBiOi/3yxF3pKP0Ta+V1S0HwG8xqhov98UZd6SjcyG2EvqgQ/ATmA5AAAAAAAAAAB8B04L+KTnjdnoVPB0arajzPKV6LT2tNSqslO3+WUT7Jx4WjhbUeZ5QvRaBmGYjMceYjMBfMRcpmIzAXuRmKZiMwF8xGYoriMwF8xCuKK4jMBfMefX3bCT/ACd/MdzMefXnbCz3EP5gMa0XJ/yCZ70jF/kbYQfcmeChqhot11+a5DF52m2EP3NvAgFgAAAAAAAAABr5po7infHP9tx4OjtbUiY5QvRae7po7jnfHP8AbcY/o9W1JmOUL0WgZZmIzFMxCqBfMRmKZiquA5LkXOPMQrgORXFcxRXEZgL5iFcUzEZgL5joV5dhZ3iXcx2sx0K47Yad4l3MB42ipL4gmuQxOdptdD9o3gQ1T0Ue+Gb5DE6TTa1ntG8AEgAAAAAAAAADXvTP3FOeOV9G4xzAC2pUxx69FDI9M/cM546X0bjGcBralx+PXooBlKuIVxxq4jMByZiMxxq4jMByZiquKZiMwF1cRmKZiMwF1cRmKZiLgXzHQra7ETnEu5jt5jo1pdiZvinAdDRN74ZvkL+mw2sb7VOA1T0S++Ka5E7psNrU2gAAAAAAAAAAA160z9xznjleg4xjAy2pkfj16KGS6Zl/FZtP/Yd0HGL4JW1NjccvRQDJcxCuOPMRmA5MxGY48xGYDkzFcxTMRcDkzFcxTMRmAvmIVxRXEZgL5jpVpdiZvilOzmOjWnbFTXFqBXRG29cnHb0tbzvabUmrOiFNl57iG9NptMAAAAAAAAAAAGu+mbueb8cO6CmK4MW1OjccvMhlWmb3Gb8bPX+H/ZieDltTo3HLzIBkOYjMUVxCuAvmIzFMxVXAciuIVxxq4hXAcmYhXHGriMwHJmIVxxq4jMBfMdKtO2LmfAOzmOlWV2MmPB/mB29D6Xq89xDPSNNpDV3Q5+V57iYfpWG0QAAAAAAAAAAAa86aG2gzXjWIv8LTDsJLanxeOXmQzPTX7nNeNHdBphOFFtIReNXmQD3sxGYpmIzAXzEZilyLgXzEXKXIuBe5GYpci4F7kXKXFwLXOlWV2MmPBTnQ7Vzo1pdjI/AnOgHr6GkvV57i4SfatNoDWHQvrq86m+2Cn2rTZ4AAAAAAAAAAANe9NVnQZtyblVVP4P8ARg+F1tIxeNXmQzfTN3LO+N3dBTBsMraSicavMgHtXIuUuLgWuRcrci4Fri5S5FwL3IuVuRcC1yLlbi4FrnRrS7GRvm9JDt3OlWfybG+b0kAyDQql6xNr34CfaIbOGs2hJt6pOLvPl/SGzIAAAAAAAAAAAa9aaNUrOeOF6DjBMNraSicYvMhn+mmGvUain6FUY9fnQ19Z8ll52YlmKyDFVjVW6pZNsDMLkXMU7KTvx6+ZPUOyk78e7zIBldyLmK9k53493mQjsnOfHu8yAZVcXMXfUJ+G9zIkV7XtWzmuSyou8pXslOfHu8yAZTcGLdkpz4931DslOfHu+oDKQYt2SnPj3fUSyfnnvaxkaI5zlsjUS6qu8BlB0qz+TY3zekh40ebqMvFdCmHxoURvtmPblVOFFOGLOzMaGrIkZzmrtooH0bQc29Rnl/7Jb0imyprfoKYq1CcW2p0eWai/OcpsgAAAAAAAAAAAHxPTRJOeytsanslZAm2pvo32Dv5r5D4QbT6VKarqeyrNhpEhS7HQpxm/AdtqveTmVV3DWmt0uJTJtWa3y7lvBi7jm+sCaBOwqfP9XjuitbkVLw0eq3XwYjF/i8hzYjqcGpRYDoD4z0htVFWKkRF1+HFifUqHjgAelQ6mlLizETJd8SA9kOI1qZ4b1aqI5qrrbrXbTWeaAPardUgzkjKS0ONHmokFz1fMzUFrYitW2Vt0c5VRPZba7u0eKAB3KTOPkKhBmYUzFlnsvaNBYj3NuipqRVRF27bZ2azUIU5BloUOLHmHQVeqzEeG1jnI7LZtkVdSWVdv4SnlAAd2kzqSE62O5rnNyuYqsdle1HIqKrV3HJe6KdIAehU5yDMy8nBg9Vd1sx0PqkVEzPbe6b9rXVLXW3lPPB3aTTJqrTjZaThue72z3ImqG3dc5dxEA+vaBpByQoUZzfd5t0RF32w2KiL+8qn3gwfRhQ0p1Lhx0YrISQkgyyKllc3bc/5y/wD2szgAAAAAAAAAAAIc1r2q17Uc1yWVFS6Kh8yr+jR0B0Z+H4UrMyUVbxKVOe0bxT/g7tkXyKiaj6cANXq1gmBKxV65ptYpLttWxIKxoScD23T+JTwEw3JxltKV6Qeu89ytXmNwDqTNMkJpFSakZaMi7fVILXX86AalLg6eX3Gcp8XetMonOVXBla+BCl3pvtmYfrNpImC8LxFu7D9N+bLMTmQ4ImAMKRNuiSyeArm8ygawdpte1/iSLwR4f3iO02v/AKh9tD+8bLu0aYRd+alTgmYqf1HE/RdhB+3To3knYyczwNbu02u7soxOGPD9ZZuDKwq+zZLMTfdMw/WbJQ9GOD4aW7Eq7w5qM7nec8PR1g9i37X5Jy78Rqv51UDWrtMnWpeLP0uHv55r1IpMLDEglkmsS01jr2ywc0VeZDZ+BgvC0u5HQcO0prk2ndaMVU8tj14ElKS1ut5WBCt8XDRvMBrbRcByUw5vUKbiCsxE12ZLJKQXcL4m5wKfWsJ4EfKwWJVJeSk5Nqo5tLkbua5ybTo0RfZRF2tW1wmfgCERERERLIm0iEg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0" name="AutoShape 4" descr="data:image/jpeg;base64,/9j/4AAQSkZJRgABAQAAAQABAAD/2wBDAAkGBwgHBgkIBwgKCgkLDRYPDQwMDRsUFRAWIB0iIiAdHx8kKDQsJCYxJx8fLT0tMTU3Ojo6Iys/RD84QzQ5Ojf/2wBDAQoKCg0MDRoPDxo3JR8lNzc3Nzc3Nzc3Nzc3Nzc3Nzc3Nzc3Nzc3Nzc3Nzc3Nzc3Nzc3Nzc3Nzc3Nzc3Nzc3Nzf/wAARCAETALcDASIAAhEBAxEB/8QAHAABAAICAwEAAAAAAAAAAAAAAAECBggDBAUH/8QAURAAAQIEAgIJDAwOAwEAAAAAAAECAwQFEQYSByElMUFRcXN0sbITFBUWNGFydYGRs9EiMjM2QlNVgpOho9IjJDVFUlSDkqLBwsPT4SZjZfD/xAAVAQEBAAAAAAAAAAAAAAAAAAAAAf/EABQRAQAAAAAAAAAAAAAAAAAAAAD/2gAMAwEAAhEDEQA/APuIAAAAAAAAAAAAAAAAAAAAAAAAAAAAAAAAAAAAAcE7OStPlnzM9MwpeXYl3xYz0a1vCqnUxDWZag0qNUJu7ms1Mht9tEcu01OH/ZrvjLEsxUpzr2vR1iPveXk2+5wU3Mrd/XrcuteCyIH1+b0q0BsTqVLgVCqvva8pL2b+89Woqd9LhcaYjmocN9MwXMPR2bN1zNdTVlrW2mKi37y7hr4mNKvA1U+Oso3cWEiIvnsdSNizEMdyui1qorfc67iInmzAbHLXNIEZPwOGabL9+LNuf9SI0os7pKftS+HYPhNiL/cNa41Sqsd+SNUJt6ql/ZTDl51Ov+FhRWxoqNi2XWj9aO7ygbO9X0i/CmsNM/ZP/wAg6vpC/XsMr+yf/kNbnT0g5yu6za1V1q1GJZF85Czsj+qN+jT1gbJdcaR09pFwxE/ZxP8AIcrZ/SLDbd9LoUwv/XEiMv51U1o69kd2Ub+4nrJgzEWPHSHTFfKNa1XvcyIrdSJrXUoGyy4ixvAT8Ng2WjcTUlTnhqSuOqnLp+PYLrDFTbWA6HET61bzGtrqzXZWFDiwq1UEY+9lZNREsqeU5pXG+KpVbwcQ1PgfMvenmcqgbGQNKOHsyNqUOo0t17WnJN1k4XMzIieUyumVSn1aWSZpc7LzcBdXVIERHoi72rdNU3aRMSx2qyfnWTsNfgzEFi/WiIp2sP4lbCqTJmTjPpc+upIsJ1mu7y7ip3nIqAbXAxfA2KVxBKOgzrGwanLonVmNSzXp+m2+53tzzKZQAAAAAAAAAAAHy/SxUWpOJDjLeVp0qszEai+2eupE4dSInhGuc7Nxp6ZiTEw7NEet13k7yd4+0aao6pBri7r5iWgeTLm52oYto1o1NqVHmYs/JQY8RswrUc9t1RMrdQHzkH3NcKUBfzVLfulVwlh9fzVA+v1gfD8zr3ut9+5Kuc7UrlXhU+2rhDDy/muD53esquDcOr+a4fke/wBYHxIH2lcEYbVb9jE8keIn9RHaPhv5NT6eL94D4uXhxHwnZmOVFtZe+h9k7SMN/JqfTxfvDtIw38m/bxfvAfG3xHPa1qr7Fu0ibhQ+zdpGG/k77eJ94quB8OfJ6/TxPvAfGwfY1wPh39QX6eJ946VZwbQZWjz0xAk3NiwpaI9i9WetnI1VTdA7GiOvRIiw4kVyrM02IxrnKvuku9cqou/l9W8bCmpmi6IrcRxoV/d5GMzzNzf0m10q/qktBf8ApMav1AcoAAAAAAAAAA+Babr9Rqaptdk4F/oXHm6J12Cm+VL0WnpabXJ1tUte3VYSfYuPM0ULsHN8qXotAzi5FytyLgWuRcrci4F7kXK3IuEWuLlLkXAvci5S4uBa55+IV2AqfJIvQU7tzzsQrsBU+SRegoV860Ze+2DyeY9E42xp35PleJZzIaoaMU/5Uxd6Wj+jcbXyHcEtxTeZAOwAAAAAAAAAANf9NiWlZ/xuz0LzzdFS2ok1ypei09PTb3JPeN4foXHlaLFtRJrlK9FoGbXIuUuRcIvci5S5Fwq9yLlMxGYC9xmONXEK4DkzFcxRXEZgL5jz8QO2BqXJIvQU7auPPxA7YKo8lidFQMG0XpfFKd6UmPRqbXyPcUvxTeY1S0XW7ZnrupJx+gptdJ9yQOLbzAcwAAAAAAAAAA+A6bu457xvD9C48bRetqLNcpXotPZ04dyTnjZnoXHiaMltRpnlK9FoGZ5iMxx5iMwHIriFcceYjMByK4rmKZiFcBfMQrimYjMBdXEZjjzEZgORXHn192wdQ5NE6KnbzHn192wdQ5O/oqBiOi/3yxF3pKP0Ta+V1S0HwG8xqhov98UZd6SjcyG2EvqgQ/ATmA5AAAAAAAAAAB8B04L+KTnjdnoVPB0arajzPKV6LT2tNSqslO3+WUT7Jx4WjhbUeZ5QvRaBmGYjMceYjMBfMRcpmIzAXuRmKZiMwF8xGYoriMwF8xCuKK4jMBfMefX3bCT/ACd/MdzMefXnbCz3EP5gMa0XJ/yCZ70jF/kbYQfcmeChqhot11+a5DF52m2EP3NvAgFgAAAAAAAAABr5po7infHP9tx4OjtbUiY5QvRae7po7jnfHP8AbcY/o9W1JmOUL0WgZZmIzFMxCqBfMRmKZiquA5LkXOPMQrgORXFcxRXEZgL5iFcUzEZgL5joV5dhZ3iXcx2sx0K47Yad4l3MB42ipL4gmuQxOdptdD9o3gQ1T0Ue+Gb5DE6TTa1ntG8AEgAAAAAAAAADXvTP3FOeOV9G4xzAC2pUxx69FDI9M/cM546X0bjGcBralx+PXooBlKuIVxxq4jMByZiMxxq4jMByZiquKZiMwF1cRmKZiMwF1cRmKZiLgXzHQra7ETnEu5jt5jo1pdiZvinAdDRN74ZvkL+mw2sb7VOA1T0S++Ka5E7psNrU2gAAAAAAAAAAA160z9xznjleg4xjAy2pkfj16KGS6Zl/FZtP/Yd0HGL4JW1NjccvRQDJcxCuOPMRmA5MxGY48xGYDkzFcxTMRcDkzFcxTMRmAvmIVxRXEZgL5jpVpdiZvilOzmOjWnbFTXFqBXRG29cnHb0tbzvabUmrOiFNl57iG9NptMAAAAAAAAAAAGu+mbueb8cO6CmK4MW1OjccvMhlWmb3Gb8bPX+H/ZieDltTo3HLzIBkOYjMUVxCuAvmIzFMxVXAciuIVxxq4hXAcmYhXHGriMwHJmIVxxq4jMBfMdKtO2LmfAOzmOlWV2MmPB/mB29D6Xq89xDPSNNpDV3Q5+V57iYfpWG0QAAAAAAAAAAAa86aG2gzXjWIv8LTDsJLanxeOXmQzPTX7nNeNHdBphOFFtIReNXmQD3sxGYpmIzAXzEZilyLgXzEXKXIuBe5GYpci4F7kXKXFwLXOlWV2MmPBTnQ7Vzo1pdjI/AnOgHr6GkvV57i4SfatNoDWHQvrq86m+2Cn2rTZ4AAAAAAAAAAANe9NVnQZtyblVVP4P8ARg+F1tIxeNXmQzfTN3LO+N3dBTBsMraSicavMgHtXIuUuLgWuRcrci4Fri5S5FwL3IuVuRcC1yLlbi4FrnRrS7GRvm9JDt3OlWfybG+b0kAyDQql6xNr34CfaIbOGs2hJt6pOLvPl/SGzIAAAAAAAAAAAa9aaNUrOeOF6DjBMNraSicYvMhn+mmGvUain6FUY9fnQ19Z8ll52YlmKyDFVjVW6pZNsDMLkXMU7KTvx6+ZPUOyk78e7zIBldyLmK9k53493mQjsnOfHu8yAZVcXMXfUJ+G9zIkV7XtWzmuSyou8pXslOfHu8yAZTcGLdkpz4931DslOfHu+oDKQYt2SnPj3fUSyfnnvaxkaI5zlsjUS6qu8BlB0qz+TY3zekh40ebqMvFdCmHxoURvtmPblVOFFOGLOzMaGrIkZzmrtooH0bQc29Rnl/7Jb0imyprfoKYq1CcW2p0eWai/OcpsgAAAAAAAAAAAHxPTRJOeytsanslZAm2pvo32Dv5r5D4QbT6VKarqeyrNhpEhS7HQpxm/AdtqveTmVV3DWmt0uJTJtWa3y7lvBi7jm+sCaBOwqfP9XjuitbkVLw0eq3XwYjF/i8hzYjqcGpRYDoD4z0htVFWKkRF1+HFifUqHjgAelQ6mlLizETJd8SA9kOI1qZ4b1aqI5qrrbrXbTWeaAPardUgzkjKS0ONHmokFz1fMzUFrYitW2Vt0c5VRPZba7u0eKAB3KTOPkKhBmYUzFlnsvaNBYj3NuipqRVRF27bZ2azUIU5BloUOLHmHQVeqzEeG1jnI7LZtkVdSWVdv4SnlAAd2kzqSE62O5rnNyuYqsdle1HIqKrV3HJe6KdIAehU5yDMy8nBg9Vd1sx0PqkVEzPbe6b9rXVLXW3lPPB3aTTJqrTjZaThue72z3ImqG3dc5dxEA+vaBpByQoUZzfd5t0RF32w2KiL+8qn3gwfRhQ0p1Lhx0YrISQkgyyKllc3bc/5y/wD2szgAAAAAAAAAAAIc1r2q17Uc1yWVFS6Kh8yr+jR0B0Z+H4UrMyUVbxKVOe0bxT/g7tkXyKiaj6cANXq1gmBKxV65ptYpLttWxIKxoScD23T+JTwEw3JxltKV6Qeu89ytXmNwDqTNMkJpFSakZaMi7fVILXX86AalLg6eX3Gcp8XetMonOVXBla+BCl3pvtmYfrNpImC8LxFu7D9N+bLMTmQ4ImAMKRNuiSyeArm8ygawdpte1/iSLwR4f3iO02v/AKh9tD+8bLu0aYRd+alTgmYqf1HE/RdhB+3To3knYyczwNbu02u7soxOGPD9ZZuDKwq+zZLMTfdMw/WbJQ9GOD4aW7Eq7w5qM7nec8PR1g9i37X5Jy78Rqv51UDWrtMnWpeLP0uHv55r1IpMLDEglkmsS01jr2ywc0VeZDZ+BgvC0u5HQcO0prk2ndaMVU8tj14ElKS1ut5WBCt8XDRvMBrbRcByUw5vUKbiCsxE12ZLJKQXcL4m5wKfWsJ4EfKwWJVJeSk5Nqo5tLkbua5ybTo0RfZRF2tW1wmfgCERERERLIm0iEg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1" name="AutoShape 60" descr="save image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65223" name="AutoShape 62" descr="save image"/>
          <p:cNvSpPr>
            <a:spLocks noChangeAspect="1" noChangeArrowheads="1"/>
          </p:cNvSpPr>
          <p:nvPr/>
        </p:nvSpPr>
        <p:spPr bwMode="auto">
          <a:xfrm>
            <a:off x="765175" y="4651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6" descr="Image result for facebook connec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" name="AutoShape 2" descr="data:image/png;base64,iVBORw0KGgoAAAANSUhEUgAABDAAAAMCCAYAAACfgTY+AAAgAElEQVR4XuydeVzN2f/Hn8jOl7GVQtkKkaVISiTGkmWsYcaaYuy7YeyMLTSWsUT2LTvZ9xiVQopKtmTJNsiURv261+9x7627VLSqcD7/1f18znmf5zn3cz/n9XkveT5+/PgRcQgCgoAgIAgIAoKAICAICAKCgCAgCAgCgoAgkIsJ5BECRi6eHWGaICAICAKCgCAgCAgCgoAgIAgIAoKAICAIyAkIAUMsBEFAEBAEBAFBQBAQBAQBQUAQEAQEAUFAEMj1BISAkeunSBgoCAgCgoAgIAgIAoKAICAICAKCgCAgCAgCQsAQa0AQEAQEAUFAEBAEBAFBQBAQBAQBQUAQEARyPQEhYOT6KRIGCgKCgCAgCAgCgoAgIAgIAoKAICAICAKCgBAwxBoQBAQBQUAQEAQEAUFAEBAEBAFBQBAQBASBXE9ACBi5foqEgYKAICAICAKCgCAgCAgCgoAgIAgIAoKAICAEDLEGBAFBQBAQBAQBQUAQEAQEAUFAEBAEBAFBINcTEAJGrp8iYaAgIAgIAoKAICAICAKCgCAgCAgCgoAgIAgIAUOsAUFAEBAEBAFBQBAQBAQBQUAQEAQEAUFAEMj1BISAkeunSBgoCAgCgoAgIAgIAoKAICAICAKCgCAgCAgCQsAQa0AQEAQEAUFAEBAEBAFBQBAQBAQBQUAQEARyPQEhYOT6KRIGCgKCgCAgCAgCgoAgIAgIAoKAICAICAKCQLoFjI8fP3Lq1ClBThAQBAQBQUAQEAQEAUFAEBAEBAFBQBAQBASBdBGoU6cOurq66bom8eR0Cxjx8fHkz58/Q52JiwQBQUAQEAQEAUFAEBAEBAFBQBAQBAQBQeD7JbBhwwYGDBiQIQDpFjAkEgnNmzenSpUqWFtbZ6hTcZEg8DUQuHLlCiEhIdjb21O4cOGvwWRhoyAgCAgCgoAgIAgIAkRERMg9pps0aYKhoaEg8pUS2Lt3r/wZ1M7O7isdgTBbENAk8OTJE86cOcPw4cPle6yMHOkWMBI9MHr27MnOnTsz0qe4RhD4KgiMGDGClStX8uzZM3R0dL4Km4WRgoAgIAgIAoKAICAIyMSL1q1b4+rqiqOjowDylRKoVKkS5cuXR/ZSTRyCwLdA4OjRo7Rv356NGzfSv3//DA1JCBgZwiYu+h4ICAHje5hlMUZBQBAQBAQBQeDbIyAEjG9jToWA8W3MoxiFioAQML6W1SCJ4c3zCCJex1KkXAX0ypWgYN6MGx/3Npx7T2IoUlYXXZ0SFEhoShrziMA7H6luok/RTLSfccu+rSuFgPFtzacYjSAgCAgCgoAg8L0QyI0ChuS1NxvWnOTpx3JYOzjRorwWEM/Tk2vY6P0PeSvZMbR/Q0rm6DNsPFHPH/H4VSzFKlShwg8FyUlzcoOAIfYd38tdI3vGKQSMTHCOCVhET4cdPIr/XCN50Cr8A9oVKlKxYkX0Dc348ae2mOoUTLXnuOeX2fbXenZ7nOBcwHP+L/8P6OkU4N3jF0RTnKpWbejYbSDDHX+kSpHUbo1xRJxfw+x5rnj43icyfzkqlIwl/P4LYksaYt2yFS1tLSgbMIcx5+y5EjALk0LxPNo+gB7ON/mQirUFqg1m3e9xzHLayIP/+/zJ+Uq3ZvmhhVjmvcEC+0HsepwSwELUHu/Opl/0kf00fa2HEDC+1pkTdgsCgoAgIAgIAt83gdwoYERfGkx1a1eeU58VD/wYXjkf8IaDdhXofOw/CrTcQ8TpbpTOiamLf8mllROY4LyDKxHx5Nepik70fV6UsWXwdBf+6FeH4qk9rn8Bu3NGwMjIvuMLDF40+U0SEAJGZqZVGsubh9c5vnI0g1x8k2zy81Onz2ScrHWICbvKkXUbuPQqsbOSmDkswHWJI/VLpHAni3vMkTlODJt3gkdSoLgl413/YnL3upTKB9L3DzjhMoz+004gb7KcNaOWrWNeT0OKpDQeaRR+izrRavJ53hW2YMqeHUyzM6AQIP3wjCsbJjFg5FZCJQkXV59OQKBMwAAk0Ty/e4Ozm6cxdMEF/k3SfsmW03H9ox/NjfUpWyiG+xe3MmvQMLY+SMEQfSe27ppEu3r6lCok+8GB+KhH3Dy/idG9ZnAxRvaf0jQZPIPJg9pjaVKZHxJdQzIzTzl4rRAwchC+6FoQEAQEAUFAEBAEMkwg9wkYUp5vtUav72Wk/+vKsfC9tC0JxIWwoH4tJgdDxdE+3HYxT/l5OMMk0nCh9C2eEy1pviREcXL9hQR5j6PoZiuqDPZBSmm67PDHvVfFbH8xl+0CRmb2HWlALU75HAEpUTcPcORfK3pYaqPYbX17hxAwsmJOoz1xrNac9S/UGstjxY4Xl+hVVvE/yXMPBpt1xO2p6pwCjWZx+ex0zIqp/id948WCHh34/ewbxT/zN2Ke3zkm1y2axNJYbq9sS4MR5/lP/klRmvx+iAOzbCmXZLVGnh9CnRZreUI+Gq+8w6VhVZLcPKW8D1qLvdVQjkYC6gJGYq+xN5lpYsKsO+pmGDH7ZgDTamt6k8SGrqZjw6GcikpicvVp+AfOpp5MGFE/ojxxNGzO+udVcdhzjlXdKilDWrJienKyDSFg5CR90bcgIAgIAoKAICAIZJRA7hMwYrg60ZiGzg/BcCaBgTOoI3sEfXea3gY/sjMSGq1/greDXraHbMTddqZxzYn4J8CWCykL/8eKhrX4LVDxTy0bdyLO9SBha5DRaUn3ddktYGTJviPdoxQXyAjEP91DX1N7vH+5QtDihtkv5GXTNAgBIytAx4Uwv34tpgSrNZbXGveXnvRQ+rDFETK/HrWmJCiz8lPzYLo4GK9xNRQb9th7rOtihtOxd8qGaky/gf+sunJviWRHbAiLLGoxKfFuSRGau/hyfLSx6nxpBJttDeh/QRbXUYkxPiEsNU/JT0PCq+NDMWvnyqOUBAzpY9aZV8LpqroVDVn/xAcHvaReJPE83tkDk94HkOkhqqMATZcFcnqkESrJI477a9ph8ut1ftx8Hfe+Bt+MeCEbtxAwsuILJtoQBAQBQUAQEAQEgewmkPsEjDfsb6NL15Ox5G/hztOzCjFAEr4ac4OhXKM0fc+GsblF8WxGJeGRaxP0B/sq+60+PYDAaUVxs67BcG9FqLT+aG+CXBqT9JXklzY2WwWMrNp3fGko32L7H4JwadOQsZ7/oT/Ol2AhYHx2lkUVkvh7LG1QnXE3PydgwLuTPTFo4665qa+/jPu+I6miFUuwsxUmE6+SGMmBlhVr713ASf9TDkASIra1pWqf02rhK7WZ4X+FmfUSRIrIo3Sp1J4Dcm+IIrRzf4BHD+2UlWnpc/Z0NqRHyBhVCEnikKRPWW9eAcekAsZTHxx0UwiDkUSwu2cd7PcmeJIktlO4BatvHmdIVUVsSNy9VbSpO4yH/U5xZWUryuZAbOCXvIcJAeNL0hVtCwKCgCAgCAgCgsCXIpDrBIy4YObVM+b3EKgw0ovbyyzkYkD0379i1HQNEdRm0e1rTDDK7vjj93iPqkGT5U80BYxZJuSNOM/6vw7xsEQzBg7tRI1i2f+gm60CRlbtO77Uov5W25W84sw4K1otU7jKCwEj9YkWAkYaBYz3XsMxsvwLtSgS2R0Yr9vLMH9/kJ41OrPnrRrwei7c8xtN1c9ksZQ8Xk9TA0e8ZbkyEo5idtu5fag3erJ8GREbsdAbiFIT1uvNlnNu9DFM0aeDyJM/U3tMNY5dT8iBkVEBQ6aIP9vHzybdcP9HcxEVa+3GzSMDMYgPxqWVGZNiJuF9cQam2S1Jp762M32GEDAyjVA0IAgIAoKAICAICAI5QCBXCBgxDzh56G9eyByJY0NxHTWPy/9BhX4uzG1RijxAzLX5/Lr8NlCLUasn0aBIPkqatMWuXqlsygHwjjO/VKHVdtVLO7kHxiyTlD2os3kus1PAyLJ9RzYz+qq7i3/O8Ylt6OgSQGJZBCFgpD6jQsBIo4ARdcGBajYbeKnOtOYfBN2YRIkdNhgMuKRceLJT9IZ7EbpCoS5/8vgQwLQ69Zh7T/0MU5bd92FkFS145Y6Nbk8uqBf6KFCTHjOcmT+6bfLqJfGRPHoqQVu/tFqYhyzbZzo9MOTmSHh+sB8mnbcrko0qjxJ03OLDlPu9aOr8PxZdPcXomqlXZUl9Kea+M4SAkfvmRFgkCAgCgoAgIAgIAqkTyA0ChjTCjcZ6g/BL3VyNMwwm+BG0yCxjOQAkb7ixfz1uu0/ie+cp7yiBXvWGtOo+AMduppRWc4yOvePOks2+BO51wf3OR6UNxZs4MMS6LPkKVKP3RAfq5OBLuuwUMDK374gj/PAy1nm/UXmjywLuC9ekz8S+1NR6yokVa/B8maR6YQEDuo51xKwERPq64nIgnDj11ZCvNJZOI2gefRDn+es47v+E94V0MLLoiMPoIdhVVYXWSyN9cXU5QLhmA5S2dGJE82gOOs9n3XF/nrwvhI6RBR0dRjPEruqn11k61hLxEZxcsZoLScZXoHJXxjo1QCv0EEvmruSw/z8UMurAWOepdKn0moMjbOmyJhTV6oMiDQcw1FYbrbwlMB04hm5Vv619lsiBkc4bYoqnp0nAkPJsSzMq9vtb40tpNNWfG7N08bAzoMcJRTrOxMNs7SN8nCqmoh6/ZJeNHr00FAotrNwecGFgRfLFBTPf1Jgpt1KwvLQ5A6fMYuqQ1lROsXyJ2jUZEjBkGsZLPAbWpeOW55oG5CtFEYkUmw3X2T+g8jeV90J9oELAyIovmGhDEBAEBAFBQBAQBLKbQK4QMF7sxd56NN7v4WPMMyLeKlyO/6ejR3G5kCAl+ukz5Nnj8pREV7coeSiI0ahDHJ1QO90eELHh+5jQbQArrkaRx7A/Ls6DaJjHj9VjxrDtPhQ1HcrGvUvpbqDYEEZdHIlNn308eBJBgmmKaSpUFr3SBaBYU1Z77aRDqeyePVV/2SpgZGrfIeHl36uZOn4K666oVQLI35J9z0/TpWQkt47uYtuqGSw8of462JTV4VcYUikfMaF7WDhjDgvdbxKrRKDLgDUOhI6eg1esFnxUE0Dy1WDw7lOs7JJQHSYmlD0LZzBnoTs3VQ2gO2ANDqGjmeMVixYf1V4456PG4N2cWtmFikk85tO7lpBGErB3BXOnTGfvfbX1Yrqam0uf4dRmNt5qW8W8pgvx31aa3ztOxyssgjfquk7BMuiVKQhauthvP8cSS7WKETm3FLOsZyFgZAXKtAgY8Q9Z19IIJ081SU+3L4f9N9KhqDfDjKxYpRFbUoyfPB5zoL2sPtTnjijOD6hKi02aPg4/9D5N2PaWlEBChHt3jHsmTaip1mZahIyMChiyn5ZXx3CqZ4dbRJJx1JzDLf+pGH9boqDGIIWAkRVfMNGGICAICAKCgCAgCGQ3gdwgYKiP+eXO5uj19iS+UFsOPD3GTzJRIP4Oi+sbMeEW6Azy5O46azK6VZM8O8DAhl3YIn8e18bhXCjrbUrITXh7/GeqtduBPEhErx8Hrrrxk06iK0Ykx7vp027fv0pzv9cQEpn3dWb3HTF+EzFu5MzDRJqJAkaCCBR//0/Mqo0hQElbJWDI/xV9icHVrXFVe3davLQh7WZvZ9Xg+uS9voT2TSdxOVGgyG+O8w1PxtdK3JBEc2lwdaw1G8Cw3Wy2rxpM/bzXWdK+KZNUDWDufAPP8bWU3usZX0vwam9rKnY/pRJgKrbD+sNZgouW5PXDFypPi4Kt2R9xgs6lojjXrzK2W14riYgQktTvliKE5HMCxg+xvA4+wbr5k5m+IwRZCJ/syFf9Z9YfWU9/WS6Kt4ew0/2JYx/UYZemz5kwttimlkk5eeIgWSt5mmzj+eWfKSf7Q/KK89Pb026er1qyzxQmtkJHFm5fx1jrcslrVGdCwJCp469PDqFem3Wo0hvJ+i9DrwO32PrTt1unWAgYqd9AxBmCgCAgCAgCgoAgkPsI5C4BI5bAGSbUnX0HDCbgG7SIhjLv4ajzDKjSgk3/QL1l9/EbWSX5M2xa0Eqfs697TbrtT6ifV8SOA4+PKEQS2fHSHdsKPTmX8CD/g/0hQnd0TEg+LwQMDcSZ3HfEBs2hbu3phH5CwODFVix0+uLzKQEj5hq/1TZjYZjKKuNZAVydnpiTJIZrk+tgtuCB8oQSXQ5yd0+nhPmM4dpvtTHTbICAq9MxSUghGHNtMnXMFqBsoUQXDt7dQydZNYJMraWUij7kw3SuHxd+0+f6tFa0nH9dvp/Mb7WcW2dHYFhACBhp+YonPUcIGCkJGDKRIn8eJP+nFpGUXwdjy6b8aD+CCQObUj4xSfKbfbTU6cbZRHVDTlgHx4t3cW2amo4cw9VJtWm4SO1bKrvcfBPPvPqhk5jsWBqF/2pH7Ee7czdJ6JjGhOatw+SLF5lrWVKzUkmmBAyZG8Ybzg6rT8s1jzTXj05/jga60e5bKz+SMEohYGTkliKuEQQEAUFAEBAEBIGcJpC7BAyVSJDHYiNP/+5PedleMWIjlnoD8aE4nY88Yr9dap7LKVONC1lIw1q/EZj4sf54fIOdFSKJ7HjvxXAjS/5K9JbOY4rLHS9GV5M9zAsBIxnVTOw7sl7AKEH34w/Z3Ua1Nt6d7UOVltsUHjWyo4gd+x8doXNp2R/JBYwS3Y/zcHcblC28O0ufKi3ZpmoAu/2PONK5NJlbSykIGIV+xD38OD3K5QVJJEEn9nM+ogw2PdpjXEK20RMCRkbulULASFHAaMDiS1toX74oRYoUoWiRYhQrXoQCKVVPeneSngZtcE8QfRWTUIpfzjxkaxo8MLyGG2GpvKMqri7U9gARx37ihyQzGhdxnpWTxjBjWwDRn5rtSiP4O2g5GuFSmRUwiOPB+o7UdTyZrF89p9MErm5JqeyvLJWR9Z6ua4SAkS5c4mRBQBAQBAQBQUAQyCUEclzAkLzmxpm/CYuRwse3nJvowMr7UNh6Nm6jFfkt/i98B8PH7OUVZemydCW/GBSgQHlzWjcunw5PjHjCVjamyohrKvI15nDrhlqY84cbTK1Tnz+USfPzYekWzt8D9YSA8Zn1mpF9R3YIGLGBMzCpOxtF0VHZUZHRPiG4mMuyraZBwIgNZIZJXWQOQcoWRvsQ4mLKy0ytpRQEjIqj8QlxQW5aiocQMDJyyxQCRlpyYHyObFwozqY1mKiRaLMIHQ494XDHpBJE0obecebnyrTaoV5/FapPu0Hg7LqfSF4kJSr0KKvmz2XRZl+V+qhsuhgd99zjUDdtVWeZFDCi/WbRvPlf6IxoQ/DCrWj6ixgw/II/y5ol8frIyGrMZdcIASOXTYgwRxAQBAQBQUAQEATSRCDHBYyoc/SrbItaaH+a7M5vu5fnZ7qS9ryZ0Vx0rEaz9S9U7Zss5d61MVRNTMwYF8KC+rWYHKy2YR3lzaM/GwsBI9VZSd++IzsEjPgHyzCrOlotj0ZxOh99xP52Mh+LNAgY8Q9YZlaV0apEHBTvfJRH+60JzNRaSkHAMJiAX9AizD5ZcEEIGKkuwRROEAJGZgUMPnBtsrFGLJaMc5pi+aQRbGiih8MV9ZnRY9jlUFY2KUqU1wxGnfoRl5mWKNIQqR9S3t/xwHnccGYd0cxOUbrPGf7ZYpslAobkhQeDG3bh5I+HuLbGgpvDTWi5VrM/qo3l7+tLsEwt5UdGVmgOXiMEjByEL7oWBAQBQUAQEAQEgQwTyHEBI/oyoy1/YvOjeIiPJjI6IQa6SAlKFsgDfCQu8h0x8hHmo1jJ4miRhx/abOP6znYqd/9UCbzjdG8Dftyp5gptuobwK4OplJinM4UNa9kB53i5wUYIGGp8s2LfkR0ChvTZRix0B+KrtL0YnY88TghBSoOAIX3GRgtdBqoaoFjnIzzeb4VfptaSEDBS/boCogpJWiildk6mBQyQZdyt08hZlQwGkIkI97fYpiA8qBn0/nLyCiZ6v3Lp9iqsisHrPTbo/VqBI/e30jK5gqFoSJZsZ3IzWjiHKBsu2Ho/H050zryAERvKqg4NGf5gAOf8XGj+Q16kLz3oV7sj2zQLp1Bjsg9+88wznD06tWnKic+FgJET1EWfgoAgIAgIAoKAIJBZAjkuYKgNIObKGGo0/pPHGDLzZiAzassqRqjlnmi0nifeDuhlKBw5Br+JxjRyVta9kL1F5L7fSKooPTCCmVfPmN9Vj8pUm+rP3Tn1hIChNk9Zse/IDgFD8nAVjSoP47rSdtXL3zR5YEgesqpRZYapGkBv2GVCV9YjOFNrSQgYablvCQEjLZRSOycLBAwkT9na3oi+J96reqs8Eb9bCz/jMgTJvuQUoPna25x2qiyP/ZPdSLR7hNBfrRRUisN5fZCO+p3xSOhex+kiz9Y2zZyAIY3k7ylWNFskZeLlK8y3SHSvkBCxqzvGvZKWdq3D9OvezKr/ySCv1GYi130uBIxcNyXCIEFAEBAEBAFBQBBIA4HcJGC83vcjut1OE5fflt1Pz9C9rOwFXBgrG1ZhhD+U7nuWsM0tyKgj7xuPLhh0PEBUIpdkOTCuMdnYDFXhipL0OBaGe1tZyIFI4pmILSv2HdkhYHy4Nhlj9Soi+W3Y/vgMvbVlClgaPDA+JF0P+bHZ/pgzvbWJzNRaEgJGGm5NwgMjLZBSPSelHBZ5rNj54hI9ZTfYNB4fQlZg13Ak55Qahh7D/77NCo1smuqNycoA1cVsgTKjEAUtF+J7aiImCXFSihvJBfJariD43HDkyZJTOjSyK5egq8cD9rZXix5Mdw6MeJ7u7oupvTs6M65yeWZ9NGSJ+Ie42dVm0Ck1wQbI22AO1y9Npe4n47zSCDOXnCYEjFwyEcIMJYG4t+HcexJDkbK66OqUIPGWII15ROCdj1Q30adoht5g5RxkacwLwiKk6FQp/9XZnnPUcnHP0hhehEUg1alC+ZxcjLnFjlw8VcK0b5tA7hEwYgmaW4/a025DxVF4h/xJY9lDZfQlBhta4/oMai+6zbUJRsrftPTOjPT1EX427MCuxKoSSRMnRnkyqFpz3F4mtFy2HydCN9FanqpOCBiaAkbm9h1xtxdQv+ZklOlGtJrj/vw8PeQVQiD9ZVRL0O3YQ/bIxSbZIeX5Nlsq9bkgL0cqO/I3Xcfd84PQl4cMpSBgdDvGwz1tlWFJ0ufbsK3UhwuqBlh39zyD9PORubWUNQJGpTE+hCw1p4j0Pc8ex1Jav1SGvxvp/S5lx/nCAyMrKMf4Mr6WOUvC1RszZfXDKwxRfBPSeEh4cXQ41u3XKLPiFrRexo1TI6kh85RLcsSFudGp7iBOJMrFBgPY+7crXfUS/d0SPTAuIKEEdq5X2edYjRSaIu6OC02MxiLPv1x7OtevzKK+uoiQYqUVE1zuXWO0MsNRooFS3vktpF3TKXgV7c2xu9tpm0ImpQ/+UzFp8Ad3k4zLaOwFvJ2b8cNXtolKaZKFgJHGpS9O+4IE4og4v4bZ81zx8L1PZP5yVCgZS/j9F8SWNMS6ZSta2lpQNmAOY87ZcyVglrLO+Rc0KoualvDi2Fhad15OQBzkq+HI7jOr6KJ2D8yijrKkmWjv3+k8/CivJJ9uLk/e/BT+3w+UKlUGXcMGWFo3p0WzBlTMyY18low+bY1IXhxjbOvOLFdMKI67z7Cqi146qgmkrZ/UzsotdqRmp/hcEPiSBHKPgPGOkz0NaCMr16ceKvJiO9Z6v3BJUhi7g0850im1xPefoxVLyFJb6o27TJzsNK1mbHl0jj6yWq0yZ4+Hq2lceShX5X8VocVfARwfWi1hUxjJ0S4VaX9AVd9PuYH8khOUxrYrVapE+fLluXJFI2FeGq9O32mJL04zte94uZsfK9pzWj4RsqM60wMCmWVSCKRv8Ha2p81vZ/hXaVot5gf781vNhFcyMdf4rbYZC9UqBug5neHmalvF3iI2lGUt6jDaK1F90Kb/sSDc2pZGMdvJBQz0nDhzczW2igYIXdaCOqO9lAKIdv9jBLm1pbS8gcysJYg83g39dvtU49P9lb9DV2lWh9SYluRJaIu0c+eBR1fynBiM9XQ9dl2cRb1v5OWwbOhCwEjf9zKFs+N4emgY5j+tJ7E0tOIkLUxnnOP41KaUVekJaehNwuu/F/FzlymclOeIyEuNwe4cX9YNAzXlIe7pEX7r0AUXf8WXr6TNDPbvmoZNOU3BRHUjkZ2lR+cl7qwdZUlZtdMkkX4s7dSMiRf/gzIdWH1xF0Nqqq/yWJ6emE47u0UEStWHoEWDaWc4Pr0Z5RLHGB9JyOG59P15CVc/yBJ5dGOrzyZ6VyuacFNQXS99sY+uht04qLoDJXxYjh7br7Clt0GKYksaIOaaU4SAkWum4vs0RBqF36JOtJp8nneFLZiyZwfT7Azk1YmkH55xZcMkBozcSmjihrr6dAICvyIB40MAM0zqMVtNBTUY70uQc0Ny5e+09AMv7/pyZOVohqz0Vz74KBZnMSwcJ9HXugoF3z7A/+wuNh0KUrgzF6xOm8Fj+X3KIKy00/WD8pWt+w8EzDChnuaE4hvkTMMvMaHSKG4eOMK/Vj2w1Fb/7cxmO76yWRLmfj8Eco2AIQlndSMDhl6HMv3O8mCTIlTkg/8UajeYz32q8NvVIOabyn7dMnHEhbPLyYZem2U73wI0/SuYM0OrUoBYgp0tqTPxGlLyYOi4j/OrOqObeDuOucHMBvWZFarqO6/pAm5cnESdL3HvSucQc0bAyMS+Q/IM9y5G9DysDOghTyVbfmlTkXfXT3L+WRF4el8V7gNo201l/lhHereoRMEUBIz8xcth2msyI1oW5+6+hcxyv8vHBI6VHQ/jtboDOsqfgRQEjPzFKWfai8kjWlL87j4WznLnrqoBDnutpoOqAcjoWpK8xWuGBZZ/qC0mjJnh58NMs2KfmHkJEdvtqPbLSf5TnpEH7aq6vHtUlMFnrrDU+tuq9CgEjHTeBNRPj7kxj/Z2MzkfkajgpdBYAR2sfvPg5CyzdFrK9psAACAASURBVD1QS98Fs3/pNGYt38+tSMirZ0n3TlYYlcnDm3veeOzxJPz/4H81OzJ8+hwmdDehZArOHjIBo3yPEBq0rsV/Ny8TGBFHAX0rfmprgVE5LSLDb3Lx0BECIoth3HUyfy4fT0vdRKfyeMK39uTHUYe48zYh83NKvAqVxbDVDHb9/g+DbWfipxkVIr9CS68Da//ez0ADLT7cXELXHos5f/u52hctacN5qNh5E5d290X/K35eFwJGJr5g4tJME4g8P4Q6LdbyhHw0XnmHS8OqJHmTLeV90FrsrYZyVJZ8/WsTMN77MLqmBcseq1DpOHpy19U6dycDfnea3pV/ZKd69euSPTn1cCetlMmWJbw6P4tOdnPwTnwiKdmUSZu3MbtjpW/KFVQ1e+/xGV0TC80JxfOuK9afem7L8Lcknqd7ZGGO3vxyJYjFGgpJdtqR4QGICwWBL04g1wgY0ZcZamTF6giosziU6+MM5b9lbw93pEInD2LyWrLl6UX66GSB6278Sy6uGMeoGdu4EVWa+natqSm9xbHjgUSWNGXg3JUsGtKY0gnP3NHek2nVcQE+/6QwHf/Tp27zEWxxH5ejno3ZLWBkfN+hYhj/7BjTev7CgovqP5SFqe+0hq1TCjK8ak8uSApRxqAqVSpXobJBRapaDmaKgwlFkwkYJei65zA27n0YvveR2kRpYzN5HZtmdqCSRoh9CiEkXfdw2MadPsP3otGCzWTWbZpJB80GFH2kcy0RG8xiG1MmeMveACc9iqHfdBg7ji2gSUq/h7H32Ni/NQ67HiiFGYrWw8ntACvsDb65ZwYhYHzx238mO5BG8/DKKU5dvkX4s5f8E/WRomW0KV+pFk1at6Zx5eJ8Lkjl/TUXZl205PcxjSiBhMh7Xpw+fZlbYRG8iMpHucpGGNWshYlZI4zLF0rmJZFJ67/7y4WA8d0vgZwDII1gs60B/eUBmpUY4xPCUvOUXgVJeHV8KGbtXHn0tQkYfCBoaVsaj7uA3HG3iBULvE8yKTEJUM7R/3zP730YVcOC5erVpEv9wpkHW7HVqBYl4dne3tTuvpvEsGyoxq9H/2ZFO+3P3vtz69BTs+tD0FLaNh7HBcWEYrXAm5OTTNL1AiC1PmSffwhyoU3DsXj+p8843+AkAobs8+yxIy22inMEgZwikGsEjJwAEPeaoEvn8A19yr+URK+mOS2a1qTUV/hSLTsFjCzdd0jece/KJa7cfERcuTqYN2lIDe1C5I19xMXLr6nepC7lC6UgWqUgYHQ//pDdPxbm1R0/vHxv87ZwZRraNsM4xQn9VBLPHyn86g5+Xr7cfluYyg1taWZcKvUQx2xbS7E8D/TC59ZT4kpUwdTanKrF05PKICe+aBnrUwgYGeMmrhIE0kRACBhpwiRO+hIEIo/SpVJ7Dsg9MIvQzv0BHj20UxYppc/Z09mQHiFjvq4QEjm3OF74n8Xz7keqNmuJqfanMhV/CcgZbDPNAobsDc5D1toYMuRvNU+/Ym3ZHHSYvpW+wifpNCCLe+HPWc+7fKzajJam2ln+5kjy6gzjrFqx7I7MmJQFDPnK+sJ2pAGFOEUQyFEC37WAkaPks7bz7BQwstbyDLb2KQGjTWISz9TaTUMVktSaEJ9/UQJCwPiieEXj3zsBIWB87ysg58YvjdiIhd5AfBNN0OvNlnNu9DFMOUY48uTP1B5TjWPXv6IcGDmHN3M9p0fAQMqLPR2o0uMYMWq96jqeJci1hTIjeuYM+n6ujn9+nIltOuISkBgW+WkB4/uhIkYqCKRMQAgY38bKEAJG0iokqc1r6lVIUmtBfP5lCQgB48vyFa1/5wSEgPGdL4CcHP4rd2x0e3JBPX1NgZr0mOHM/NFtqVIkidtlfCSPnkrQ1i+dPHlu3HMub1/Nhn3nuBH2hjzaNahnZkHbvo50rl1C6dURH3GSFasv8FIjZU4BKncdi1MDLUIPLWHuysP4/1MIow5jcZ7Sgn+2uHAgXJlqXI1YXorXH8C4HhV5vGcpG6//S2IOYa2y1vTv9H/s3+jNG42KHgWo2GEUQ5qUSu5pEhPG2W0b2HHkIoFhL4gpqENlI1PaOozEoYW+PLGp5hHH88vbWb1hH+duhPEmjzY16plh0bYvjp1rUyIzodbpEjBA8nQDzfQduKw+1hJd8QjbS3uNpPvptFn6nnsey1m6wxP/2xF81KlFvQYNMGtYEy5sI8zejT+SlfGOIezsNjbsOMLFwDBexBREp7IRpm0dGOnQAn05yHgiTq5g9YWXaC6FynQd60QDrVAOLZnLysP+/FPIiA5jnZnaPh+nlq3DW3NCKVCxA6OGNKEUkfi6Jl8r+Upb4jSiOdEHnZm/7jj+T95TSMcIi44OjB5iR1W1qKn4pwcZYduFNaGJmddkthah4YCh2GprkbeEKQOHNSRozWfsSDbvEt7c2M96t92c9L3D03dQQq86DVt1Z4BjN0wTA+VliXMjfXF1OYDmcs9HaUsnRrYvw5Pja1my9gA+996ST6cGjToM4/dhzSn/bTra5OTdUfSdRgJCwEgjqFx+2vcnYPgxwbgRix8mTowWNu7POaesw5rahMXgN8GYRqoG0LJx5/m5HiRWck2tBfH5lyUgBIwvy1e0/p0TEALGd74AcnL4ccHMNzVmyq0UjChtzsAps5g6pDWVU8mQHvdoP2M69mZVQCx5a/3Khr/6ohO6kXHDXAmS6NJ59Sm2DjGmqHyDFsDeFXOZMn0v99W6NV19k6XPnGgz21stcW9eTBf6sqXWGaY6/caBZ+p2Fsdq1FxG/9yLTg1/4I3PXrbtXMOs5Z78W6wJw11cmN7+/9gzawoz11xEXrAp4aiz5C7Xx1ZTi0mV8MpzPn16T+NkBOh1Wchf46z4b5cjvVcEy5NdVXM6iOdfnVQZ5eMesX9MR3qvCiA2by1+3fAXfXVC2ThuGK5BEnQ7r+bU1iEYywadkSOdAgYxfkyo1YjFGqW6yzLg3H022Mhy8cviHdJp84c7bJAl/HJ/SIH6TiydYY9RfCin1v+B8wlZTa2idPJ4zEE1hUTyypP5fXozTQGShX+Nw+q/XTj2XkGwAiQHPf+ik25eIgP2smLuFKbv1VgJrL65lGdObZitzEwqK7ZlysIbB7G89AdTZq7houaEcvf6WKppxRC6ZyEz5izE/WasirruANY4hDJ6jhexWvBRTTHJV2Mwu0+tpEtFmQIQT5hbZ1pP9yIs4o2GsFKwjB5lCoKWrj3bT/8G26d/xg61CY8NZ9+EbgxYcZWoPIb0d3FmUMM8+K0ew5ht96GoKUM37mVp94SKWjGh7F44jdkL9hCkptnpDvbAtdQcus/3TZbYuoTtn1w+MgrjTBZXyMgyFdcIAkLA+DbWwPcmYHy444pd3cGcU8uFWaLTdm7u7Y385yC148MdXO3qMlizAbbf3EvvNDWQWgfi88wSEAJGZgmK6wWBzxAQAoZYHjlHQEKEe3eMex5AVmAkxSM1IeOdF5MaW7Lotuzqsgw4e58NLWQb5rcc61EFuz2ylg2Z4HWVRRYJG2lesbd1RbqfUm0yK7az5sPZYIqWfM3DF6q33wVb7yfiREc+bG9P9V9OqIVI6DHscigrm6gUAulTNyz0R1B8TTAnBhkoBArpY9aZV8Lpqmp0mgKGlLeek7CyWazYYFcZj1eAMxbFIObqJGo3XISiTHxxOu69x4Gu5cjLO7wmNcZSMWjKDjjL/Q2Kkn1vj/Wgit0eOU/DCV5cXWQh/3+6j/QKGNJnbGyiy8Armj3VW/6AqyMqky/dNsdxZ1kzao/24f+ozvSAQGaZJOyQpa85O8aClssjNAQM6VtPJlnZsFgBkvFeATgrQDKpdkMWKUBSvONe7h3oSjmZp8KrvbSu2B3VUqhIO+sPnA0uSsnXD1EthYK03h/Bic4lebzOnEqaE5ogYCjaj740mOrWrjxXoihOacN2zN6+isH183J9SXuaTrpM4urLb+7MDc/x1EosQx51jn6VbdnyOrGBlEJIpKnageQZBwY2pMsWRQF1bYdzhK63QZ6D9e1xfq7Wjh3yzKt69DtwFbefdBKSrr7jbN+qtNyqNIAClQ0pW7QBw6YMxDzveaYNmI+XshZeUdrtuoeHvY5Isp3uL5q4ILMEhICRWYK54/rvR8CIJ2x9e8wcT6olvlbNQZHKFnSZ6Mb6ITWTe5omnBYftp72Zo6cVGXOVm8Aiy4TcVs/hJqJvym5Y4q/OyuEgPHdTbkYcHYSEAJGdtIWfSUjIHnF+entaTfPl5SKcinPr9CRhdvXMda6nJrnQixB8xtRe0qg4rT8tux6cgb7crI/4gh1NqXGRIV7R+HW27h39Gd05cmu33GypwFt3NVkk3ymzPW7wG/615nWqiXzr8sSUubHavktzo4wpEDUJYbVtGaVYi8oP3SHXCR0ddOEcqhSnu+yo+b4ChwIWUdzpWrwmj022vS4oIqt0BAwIs/hVNuWdQntGs4IJHBmHfmDS9zthTSo+RtBCf0ZzbpJwPTaEDSfRrWnoBh1fmx3PeGMYtDEhTpjWmMi8lEXbs22e0f5WTHo9B3pFTB4w4E2unQ5qeZ5AFSdcp1bf9QnT3ptLnefJaZGjJcPsgy/HLnNZrvSqg1y5FkG1urGG9cHCR4YkZxzqo2tCiSBgTOpowDJwgY1+U0FkpsB06kt++zdSXoatEFzKczF78Jv6F+fRquW81EsBSuW3zrLCMMCyEp/a/e4gHJG6yzREDBirv1GbbOFCcKTzH5jZgVcZXqiABNzjcl1zFjwIHFKStDl4F32dCqrGF+aBAxSsUPK833dqdltf4I4WAS7A4858lOphE5f4m5bgZ7nEhKv/mDPodAddCwrs+A93iOMaLJSbbEbjufilYU0LSn7PIrzA6vSYqPKDeWH3qcJ295SIY6IQxDIRgJCwMhG2F+wq+9HwPiCEEXTuYqAEDBy1XQIY741AkLA+NZm9CscjzQK/9WO2I92565GQoIkY8lbh8kXLzLXsqRioxfjy7ia5ixNLHhedgDn7m8gMWLhxVYLdPr6KBop0p4Djzz4SR4cmlzAKPSjO+HHe8jfyksigzix/zwRZWzo0d44IZdEHHf+tKLmGD9lngt+6MnReztpJ9sTxj/E1caExU09CZxXXy1fxecEjHgerrXBcMjfKLaRRel0+DEHOyQkjXjvx++NGjEvGCjQkFk+55lePw++42pirhq0ZpjGi61Y6PRFMeoitD/wCA/FoNN3pFvAiOTITxXocOi9Rj/Vpt7g5pzqBKbX5lahDDey5K/EPXThBjgsWck8RwvKyV1bYrm3Zy1+dZzoVaMQ8Q/XYmM4hMRCKEU7HebxwQ4oSL7H7/dGNFKApOEsH85Pry8PKUouYBTiR/dwjveQebpIiAw6wf7zEZSx6UF7Y0UulXQLGCW6c/zhblTJ5d9xtk8VWm5TvT4rYrefR0c6K2KXs0LAiAthYcNa/Jag7ckqmYz3Dca5YWI81nu8hhthqQScB1OXO3iNrkaBFASMMv3O8WCTTYI3Txwh8+tRa0qIcq7zt9jD87PdSJRH0rfYxNmCQMYJCAEj4+xy05VCwMhNsyFsyQoCQsDICoqiDUHgEwSEgCGWRm4hEBdxnpWTxjBjWwDRnzKq0gj+DlqOLG9j/J0lNDAaz83Ec8t0Y6WbA1UTqpS+955C99n+8hwSUJlJV4NZYCoLQ0guYFQc7UOIi7liU/uJQ/rqED0Nf0IelSI/itB2532O9NQhPmQBjcz30u+qF2MM1cukfkbAkEawpYUB/TwTy4+Wx+niHdY2Laa0QBIVhn/AS4rXrI9R6QKyQbOkgRHjVYOm20o3HFSDZkr32fgnRMFUnnSV4AWmKSQATWXW0y1gvGa3jTb2ap4msh5MV4dzZdAH/kyvzXNLsaFJVYb5qSezhELG9kydN5tR7Q0ppkxWKSViSwsM+nkmCEFQ3ukid9YmescAkijC/AN4Wbwm9Y1Kq8qeJvPAqMhonxBczD+9EjIvYMQSOMOEurPlNVIVR8XR+IS4IO82CwSM+LCVNK4ygmvKDmow59YNphon+hR/4MbUOtT/457yjHyWboR7DkQvX3IPjKQCxp3FphhNUCWv0bLZw/Nz3UTyuNxyM/2O7BACxrcx2ULA+DbmUYxCRUAIGGI1CAJfkIAQML4gXNF0BghIiQo9yqr5c1m02TeFGNFidNxzj0PdtIn2HES15m68UOvlf+V0SFq8RP5xvvJ03+HJcmtZbEdyAcNggh9Bi8z4fL7Q93iPqkGT5U+UPWo1WcNdzz7883tdWl2bxq2TfdHTiNj4jIDx3kvTywBtHC7cY30zlYCRDGC0J4OqNcdNc9DopDxoynffgedy6/TnwUivgCEJY2XDKozwV7dYj+FeoayoczUDNlsRf/ZXTFq6oqKtartko+Gs3elMjyoyQSqpN4Es38MF7q1vlhDe85llmEzAMGCCXxCLzD69EjIvYMTzYJkZVUcHqAwr3pmjj/bTrmTWCBjRFx2p1my92nfDhKX3rjGmamJ2uDhCFtSn1mSZV0qiiDIK75A/aVxUCBgZuHGJS3KIgBAwcgh8FncrBIwsBiqay3ECQsDI8SkQBnzLBISA8S3Pbu4eW5TXDEad+hGXmZYpxM5LeX/HA+dxw5l1RHMLW7rPGf7ZYsu7E/YYtN2tSgCaz5qdzzzpWTa1cWdUwIDYW3NpUGcaqm2fCQt8F3O38y9ErQnGvX3ScI3PCBjJNs9FaH/wCR6dNOqOag7m3QnsDdqyW+kFkg/rnc/wTH3QqUHR/Dy9AkbUeQZUbcEm9eocZfpy5t5mbMmoze8J2TyMTgM2c1fTEUNha0k71l/bj0OV/5LlNCnS/iBPPDolhJDkNgFDyrONFugO9FUZVqwzRx7vxy6LBIx3p3tj8ONOteS4pqwJv8LgSonqWgoiijIESwgY6fuyiLNzkoAQMHKSftb1LQSMrGMpWsodBISAkTvmQVjxjRIQAsY3OrFfwbBkb7L1fq3Akftbafmp7H+yJJ+Tm9HCWRVvL6sM8uFEZ95fHoaR1SpUqQaTusl/CkLGBQziw1jTzJBfvVTJOsqaG/N/z5rhEfQXVsmcJz7ngXGZYUZWGolB1ZN4pmj9++TX1JhzixtTjT+ZsTxDSyGdAkZcyALq15qsJuxA5TFeBC61oFimbJby/t4xVsyYzoId/rxLMpiSPTy4t9OG2yOMsFLPsGo4Q5XE83MAcsQDQ8LDVY2oPOy6yjK9YVwOXYm8qE0WhJDE+E3EuJEzD5U91GPZfT9GVlF5YATPq4fx76rvFdWm4n9zDvUKCQEjQ98ZcVGOEBACRo5gz/JOhYCR5UhFgzlMQAgYn52AON6G3+NJTBHK6uqiUyIx9lpKzKNA7nysjol+UVHaLIcXcW7uXggYuXl2vm3bFK74IfQ/F8p6m8/UL3h9kI76nfFIyA+p43SRZ2ubIo3YhHWlAVxWloMoSKud4ZzoqZ3KPS8TAgZSXuzpRLUeRzTydBjNCCBgpkkKIkJ6cmAAJs7c9huPkXoaDfVlII1gk3UlBqgGTcFWOwk/0RNtZU6ILFg36RIw4rnn0ojqY9XiR0p0YlfwPuxlFVAyYnPsffZvvI5x/+4YyaunSokM3MHs0eNxOa8WP1NhJF63XdDfp5kDA0xwvu3H+E+CTGCUIwLGB65NNsZMVYaE/DbbeXymt2IOs0DA4I0HXQw6ciAqcS0kz4GR1IaSPY4R5t6WkmlI4ilyYGTBd0w0kSUEcp2AEfuSO+FSKhnqpD/3UJYQ+TobyV0CRiwv74QjrWSITkL17lxHVRrDi7AIpDpVKF80K3/8c91IM2RQfNRznsUUQ1e7WEJ58Aw1k6mLhICRFF9cBOfXzGaeqwe+9yPJX64CJWPDuf8ilpKG1rRs1RJbi7IEzBnDOfsrBMwy+epvopKIPQzqNg//mCR+xFoVsF+3m8n1Px+5nqkVmO6LJUTsGUS3ef4kN9eedbsnk5vMFQJGuidYXJBFBBJzCeS1XEHwueFU+9SmXSNXRAm6ejxgb/tSEHeHP5vUYMw11X0hv+VKQi4MQxnqL7c1mgC3pVxtNA6HOrJX3JkRMIDIswwwbKkKl8hnzso7fzNM+XZbHVAqVUhcbTEcfFGZfBLK43DiFq6tSyURYeKIjvpIkeJ5uPdnE2qMuZaQnFRW4tOSlSEXGKY5aKID3Fh6tRHjHOp8NjlpitOZHgHjnSe/GjdnjdIVxgBHDx9Wt9dOeHCQVXBJp81dH9GniiM/7AvBTV3cklWsWWJHk4mXFGV3K43BJ2Qppi9dsTUczMXEfKhAeYcT3HJtTakkz3Zx0VF8LFKcgrL/Z4uA0Y1jD/fQVhYeItdinrPNthJ9LiQam5+m6+5yfpC+glcyAaMSY3xCWGpeBOn7ZzyOLY1+qVTKuUpfc+RnQzrsSqx0kjQ5aRSeg6rR3O1lglFl6XcilE2tZeFLwgMji25xoplsIJC7BAwJT7e2pvqg/1hy25NfKyd6PH0aREzAIno67ODR5ypwkQetwj+gXaEiFStWRN/QjB9/aoupTmJSXoh/tJ0BPZy5+dl65LJCTNUYvGU7v9ZQXZsN05RqF7lJwJA83Urr6oP4b8ltPH+trFa6PdVhZMsJkhfHGNu6M8sD4iBfDRx3n2FVFz20+ECgsz0O28PVnilkBc4ascDDlTaZKRMVG8zyXv3Z8CBOY4wFqg5i847h1ExtOX0IxNnege3haj/SctMW4OHaJgsqWEmJCjnMsjnzWHv0Bk/+TegnXwkq1G3JwCmzGd+5FsWzUesRAobaUpFG+bGoUysmn39HYYsp7NkxDTsDmTwo5cOzK2yYNICRW0OV9emrTw8g8BMChjTqJgeO/ItVD0u0NZLOZcv3L92dxEdHEHBgOl37uhGuvLpcQtI7WWK+3HTEEx0RwIHpXenrprKWcg5cuLeeZrnIXCFg5KZ1833ZokqGWAI716vsc6yWYhhE3B0XmhiNVVRUqD2d61dmJYiAUl7st6dm1728VaIriPm0YxyY2oLyMkEk9imn5/VhwB5jNl1aRsvSsl+vSI5306fdvn+VV+n++jehqyxTT/oovyIGv4m1aeQcJv+rSJsd3Dvai/Ip/jC+Ype1Dr0uSZV91V50m2sTjBSVMCI9GVavOavUbhOUas/yM9sYVl9RthPJay7O7Y5TgANn9/xM+X/2Y1+zK3tVg6ag+TSOHZhKC8WgeXp6Hn0G7MF40yWWtSydfi+8qIRkoYn7W5kd/+vKsfC9qo247H+x99nSz5p+7hGK8eUzYsDGw6zqY6ghnEtfpNNmMx+6VWzPqcZrCDg6WFlZRt7Hq13Y6PbiQjwUtdtL2JGulCUSz2H1aK4JkvbLz7BtWP2EUrgSXl+cS3enABzO7uFnWbbVyON002+Haino8uvfoaySlbn5xPFqlzU6vS6pyunWXsTtaxOUXjMx136jttlCFKtDdujhdOYmq21/kM9DbOgyWtQZjVfic5x2f44FudFWvjZlettFHKs1Y73S0aQI7dwf4NE1DycGWzNdbxcXZ9XjfSp2xIYsxbbeOC7Lnze1aLblEef6lE9YUw9Z3bgyQ68quizS4i8Cjg9NEBHfc3moIVarE+YUkOWdCdtiqyyjenthA2r+FqQcYb7m7rw430NUIfnkqhEffCkCuUrAiLuDS5MajL32EcOp/gTMqZf6C0RpLG8eXuf4ytEMcvFVCLPKIz91+kzGyVqHmLCrHFm3gUvKPEMlMXNYgOsSR+qXkN07JEQ/v8uNs5uZNnQBF1Q/b4rWSrZkuusf9GtujH7Zojn2VvpT6yD3CBhx3HFpQo2x1/hoOBX/AFlY3ZdavRlp9wMBM0yoN/uu6mKD8fgGOSOvkh37jPNz7Wg111+5F4TGbHnuTR/tjPSXeI2U6PtnWTvhZ8YfUEt2pT8O3+DFir5TOWKfnWeuXSvm+ivdZqHxFp579yFTphFH+M5BWPfeyqumczi8cQRNy73i9NxedF10lUTJpVyHlZzbNQzjNNia2ljS8rkQMJSUIjk/pA4t1j6BfI1ZeedS8jd+0vcErbXHauhRefKuTwoY8U/Z09cUe+9fuBKUtoWXlsn64ucke6jOrQKGgkRUQpUE5R5ACBhffImIDr4eAprVHPTovMSdtaMsKasmqEoi/VjaqRkTL/4HZTqw+uIuhtRU+/WRPOOgkwWdN6grADKvBG2MjMvy4f4twrXasOziPkbWVlwneevFDAtL/ghVY2U8Az+fmZh9pgCIOtm4286Y15zIDUrzy4m7bJW/uU5+xL84yaiGbVj1WPXZD933EbyzCzrycUp5d2UObZvPxFvjyVWLcsZNaWKoxeNrPoSWHMT+0860Kie7SMKzg05YdN6gJubK2sqPtpExZT/c51a4Fm2WXWTfyNqpVFZJyeoPPNzthIX9Vp5rfFyeX7acZHHHivD6If7n9+K22Jm9txWPB3rNhzN32Tz6mhRPQTBJp82RR+lSsT0HovNTf+xu9v3xE5XlD5ESIvb+jEl3d15Tg4nefixsrJg06bsrzGnbnJmaINEqZ0zTJoZoPb6GT2hJBu0/jXOrcuRDwluvGVhY/oHmUvDDZ6ZZymJW/AtOjmpIG80JZV/wTrooJpTkAkZ+ipczpdfkEbQsfpd9C2fhrsxKWhnHw16s7qCj2lBIIthuV41fTv6nop9Hm6q673hUdDBnrizFutirVO1A9lC3ywmbXpvlYkqBpn8RfGaoXAyKDXbGss5Erkkhj6Ej+86vorOu4m2x9H0QK1rVZ7S32puyuvMJuPwbJjIHJkkEu7sbY39AmUkWDKdzI2AWdXPVg/7Xcy8UlmacQG4SMGKuTcHEbD73ZcMpN5Czd9xo8ZnoSI1RR3viWK25mnAJ5LFix4tL9EpITC157sFgs464qRI/UaDRLC6fna722xXLzZkmmMxSK9MMxq6y5QAAIABJREFUGM2+ScC02lmbKynj05bsylwjYMRcY4qJGfMVk8jAs3dwS/MkZiGQTzb1Hp/RNbFYpvZQoeOI511XrBOeX+LvuWBafSyByjayQsBQNPbuZE8M2rirEkSnQ8AAWbipKdXHqizLCgFD+nw3nQ3tORwFZfscIWiTHWXlbwtuMqueCTNvJ4LIQ905AfhMrZO6sJgFUykEjASI0ojN2Br0R+51muA2a56SiiR5xfGhZrRzffQJAeMDQS5taDjWk//StfCyYDYz20T0ZYYaWaF6MZS7BYzoy0MxslqN8j2WEDAyuwLE9d8QAZmAUb5HCA1a1+K/m5cJjIijgL4VP7W1wKicFpHhN7l46AgBkcUw7jqZP5ePp6VuCnEmcU85Pm8IQ+cc4aHK0UFOSttqJCs2L6J7FYV/Y2zwYmxMJyQRCxKgFtOn6bAdHFvQJHVPDMljNraqxsD7Q/EJdsFctrFLcsT4z8Cy0WxupOAaXNRmLTdPOaHwMJYSdXMzkwZPYLX36yStlMF88GLcFvfBuJi6i0ccT4/PY8jQORxJPmhGrtjMou5V0v2wGu01iR97LMf7aWp+yHkpVKIs5avWxarFj7Tr9jNdzHUUXiWfPNJhs0zAMOiMf11ryjy8ws3YSpjVN6TUfyGc8wzlfbkW/Oa6gZmd9DXGKPMs3DxpMBNWe5OMpPlgFrstpo9xMfISS/BiG0wneCd546kwvph+U4btOMaCJmqKVow/MywbMTvlCWXtzVM4VdZKLmCU6Mqewza49xnO3kdqcLRtmLxuEzM7VErGLfbeRvq3dmDXA1V4VNF6TrgdWIF9uaA02aHoKZ6XF1cwbtQMtt2IonR9O1rXlHLr2HECI0tiOnAuKxcNoXFphfgiebaLzsa98FDz7lFarNObE4EzuNutHiNkgmKSI3+VHmy+sINeFb8Cl85v6D76vQ8l9wgY77gwqAY2bomybxHa7rjHkV4JXk+pTVRcCPPr12KKWmVj8lrj/tKTHsriVnGEzK9HrSlqyXfJg+niYLzG1Ui4j0h5vM6cSk4J7lUJ/TZc/wQfB730e+OlZncWfZ5bBIx3FwZRw8ZNKd4XabuDe0c+5WGZRYNPZzMfgpbStvE4LkTLLiyC1QJvTk4yUb6skDxag7n+rwqvVfmRdQJG1Ll+VLbdovp9Tdc+UsKjNebo/6qyLCsEjLcenajY8TCKNGm6DDobxLoWspjND9z4vTb158nVKMVhMAG/oEV8plJ6Omfj06cLASOBTeTRLlRqfwB5Tq4i7XB/4EGPT2Rtkz7fQ2fDHoSMSRpCIuHVmXFYtVqGXJtN18LLsjnNeENCwMg4u09cKUJIshypaDCNBN5fc2HWRUt+H9OIEkiIvOfF6dOXuRUWwYuofJSrbIRRzVqYmDXCuHyhVB+8pNFh+Jy5ROCjt3z8ny7V6jejWd1yqWyq02hsstOkvAtwZ99LK35pVTGL+ojn7e1LnPEO4em/efmhgiENbaypVeozcdTSaMJ8znAp8BFvP/4P3Wr1adasLuU+ryRkdNBZc11abI4L5+T+u9Ts0pJKBeJ5e+cKl6+F8PBNPnRrmdLYvDa6RT4dzBr/9jaXzngT8vRf8v5QAcOGNljXKpUtsczJPDBKdOf4w938WPgVd/y88L39lsKVG2LbzJjPTS2xzwn08uHW0zhKVDHF2rwqxTOsDcTxOugS53xDefovlNSriXmLptT8rAFZM92iFUHgSxLILQKG9OV+ulbvykG10I08pksI8Rr76aTM6mDi77G0QXXG3VT7ZzIBI4U34LLT6y/jvu9IFGmYpDxdb04Fx6QCxlN8HHRT/R39knP1ubZzhYAhfcn+rtXpqjmJLAnxYmxqCaGzGVzcC3/Oet7lY9VmtDTV1ngG+f4EjJ+o2PFQgoAh8za6RcA0WWU2CY/WmqM/RE0wyd+Svc9P0zUz+UDSONdCwJCDkhKx0QI9tbrxer23cM6tD4YpumxGcvLn2oypdozryhwY8Tw/PpE2HV0ISHwjKASMNC7DjJ0mPDAyxk1cJQgIAoLA10rgUwJGm8Qknl/rwITdgkAuJJA7BAwJ4etsqO50STN5IgaMvxKEc6M0BN2nUcB47zUcI8u/1MqHA/JqTMuwkHsCCgEjo8tUEr4Om+pOXNLMM4nB+CsEOTfKQDhmRi3J3HXfm4AhfXOWkY1b8pc8LUgNJnj5schC5j2ZQshKsc4cebwfu2z4PRYCRsI6fuVug27PC6h7Ixeo2YMZzvMZ3bYKSV9GxUc+4qlEG/3SMtfpeJ4eHIFtlzWEqhfyKNKQAUNt0dbKSwnTgYzpVlXpjiuNvsPJDa64X7jFg0dPeBlbGO0KlTCo0YSujoOwq1VCLQmQlEhfV1wOhCuTpcjNzlcaS6eRtC/zhONrl7D2gA/33uZDp0YjOgz7nWHNy6f8RkwaTajHKv7c4MGV+1EUq26GTZcRjP0pmsk1Ug8hSZ/tEB9xkhWrL/BSw9W7AJW7jsWpgRahh5Ywd+Vh/P8phFGHsThP7UIVNeFIGh2Kx6o/2eBxhftRxahuZkOXEWP5KXoyNUQISebuxOJqQUAQEAS+IgLJBYwkVUi+orEIUwWB3E4gVwgYscHMb9SITYaWvNl7in/UoJXqdZS7O9qlXmUhjQJG1AUHqtlsQD2/MjX/IOjGFGrJPe/SI2BIeX/Pg+VLd+Dpf5uIjzrUqteABmYNqckFtoXZ4/ZHWpNbZ26l5LwHRizB8xvRaJMhlm/2ckpzEjl6dwft1N/aSyPxdXXhQLhmVQ4FhbwUrz+AcT0q8njPUjZe/1eZ9FmrrDVOI9tSMcFbJvrOSTa4unPh1gMePXlJbGFtKlQyoEaTrjgOsqNWCTW3u7hwDi9bh/cbtSSYsvxGFTswakgTZcWttAkYUtLVd8L0phRCcuXmBGK3ubDxpDf+dyMpWKEutj1/ZVQfC8ppOJCmI4Qk7jmXt69mw75z3Ah7Qx7tGtQzs6BtX0c6105IcK625KRR9/G+FApG1lhUlYWJyo53nOxdmTY7VTGRxTvuInS/PeUz7M2Y9nUuBIwEVnHB8zE1nsKtFNiVNh/IlFlTGdK6csoKYXwYbp1bM90rjIg36rv0gpTRK0NBtNC13865JbIblYRX56dh12E+fvGmDF4wCfvGuny47cGScQs5K6/Klh+jX1ZzYK0Difn0YkJ3s3DabBbsCVITMXQZ7OFKqTndme+bNGa2BLZ/XubIKGPNZCpxYewc3JqfN91VlQnMU5TCeSRU7TOSqkcXcUh5Y0maAyNjtksjA9i7Yi5Tpu9VJF9KOExX32TpMyfazPZGZX1eTBfe5PLEWnKxJy5sJ4Nb/8wmZVI2yFO0MHkkVekzsipHFx1S/ZiJHBhp/+aLMwUBQUAQ+AoJxPhNwLjRYh4m2q5lg/vzc2px7F/hoITJgkAuJZAbBIz3V8ZS29aXydeW8bSjGbPV82cWsGHD3dMMqJTKjilNAoaUZ1uaUbHf32oVJsBoqj83lBVP0ipgfODOhv60dnDnYYH6OC2dgb1RPKGn1vOH8wm5h0fRTh48PtielFNUZ+2CyHEB4/0Vxta2xXfyNZY97YiZ5iRis+EupwdUUntxG8P9IyuY8P/snXdYFFcXh1+7sUTsiB2UIqgoKIKIsXcNFrArFmzR2Lti7+Wz95bEjpIEomhEBBVsqCjSRLGiaGwRCBB28z27C1sQpIPlzvP4j8zc8p6zM3N/c+45jtNxeabOoiTWPy5ifL8+dGtUmteXnPnl4Fbmr/fi7xJW/LB2LfMdGlOGl3jO6USXpVdJMBvBsmn2NNGJJdh1NZOWe6BYahnQf4sL24YaKdZ2kpdc3DaXmfO24q1WCIS6q7l7fSK1EsWCNAUMSSb6Tk3AKN2CPvUCcb4upfj7l6rknrLCZTbzOfHrbJqWTtrumT4BI/7RcSZ07ctm/zjy1xnF7k0D0Q7Zw6Qx27kj0cF2y2l+Hmmcdnn4dx441FYref9tW9Zf+o2xRrmTbVoIGEm/C0kEh3sZ01s983ey+0daQkZ6kq8kPNhJ+zrD8ZCt2HWnc/X20sRkJ1KeH+qCXp8TxCT2azT7GtcWmqlEk3ceDNRrzc/K7GmFqalfnuINxzBziAX5PefgsNRHJQYU78ihMFfstZOcO4rLsyxoskSVxUhvlCteaztTKdafHUPbM/KYel58TQEjS2PnJc7tqtLrdJySatWONsR6BFJc6xUPIlWhK0XaHSfC3ZYyUZeZZdEE1XD1GOXqxdrOlYj138HQ9iPRHK4oo5q9jzzRmiAgCAgCnxKBWEK3d6L+iLNqyUFL0W3/bZz7Vs2VHByfEg0xFkEgpwnkvYDxhlMDDLF/tY5gt57EbLXBYIyvRrS0yaIArs2S7cn/yJEeASPhATtaG+DopfbVX2cgv9/YQ5cKSe/R6RMw4kPX0dxkPJf+TV6xUMorjwlYtl5PxFckYLw5NQBD+1esC3ajZ8xWbAzG4Kv+vddkEQHXZmGsYUQJEfs7U7u/u3JdJCubPeZiCButVJm9pU93YVl9LCW3BuI+rAYFSeDBzvbUGe4hXw/pTr/K7aXmirWU9DmHuujR54RypcXsa9dYaJa0DSmFJK0ZEjCy0jd8sI6kME0WeXFiehNKxYawf1hzBh5S1gBHy/YAAUf7IKtaLqsilmYSz3c+TGvSlBXyyiHlcfC4x+6WJYE3nLDTpdNRWfUrfab4XGOFpez/UzskPNrbHgOHM4pncVVb1v22jx8apFQlLWfuUkLAUOMqeenJ3M4dWXLl4xniq3Rdzv4dE7HRjN350PFSyIERub8ZOv0vJIY7FaX1vjDcB1aWq45xt+dRr958RQJQ2ZE8m2u0L2MNrNioVuJJf7I3l5c3Q0t2b33vyRC9luxRKoel6ftnOPtbK+pMxYetw8ZwPJeToqPKD+ZM6B5aJe5VkkYepVstO9zkmXdlh6aAkaWxy0KNeteg/WG10nAFzFh09RzTq19nTpvWLL0u2xhXCOv1AXiMrcGjdTYYjr+sVMLLDz5D6J5WKIYrJfJoN2rZuaEarhAwcuY2IVoVBAQBQSCPCSSEs7OzOcNPyb+dJTuKUdOyO1N37WSk0UeXMXk8CdG9IPB5EchrAUP67BCdjcby7YEQDnUsgzTSGdvaveQlHZVH5dGcD96E9cfKdH9MwCgdx6tAd3YsncHcA0HKPBsFavdjp9tOBmskw0uPgJFA6GozDCYrylmW6+9G8L5OlFXmRX6Lx5A69Hy9nftfQwSG9BmHOhsx9tsDhBzqSBlpJM62temlaURGnw9mU3Ijvj/PGCMbNqute3RGehOypVliNTPZx99OGE2ugkvQDr6Tr7kj2d9Mh/4XEsumFW3NvjB3BspX+R+Wwa0x5Sp3ViQKHIBmCXrIWARG1vr+QMAo74DH3d3KcsGSp/toozsYT6XGVoVxPsGskydoSUvAiOPO0saYzEwss1qoFYeenMG+gnyFSMhKMwynKvYhfNPuF8L+6IdOaoFNsnK49c1ZGlYYY4dN7F87hPqlUk/8nRN3PSFgJKMqfX+DLcPtGX/4robCmxx+/roz8PZeRFO5cqA40hOB8catO9W7JFY7AUxXh3B5or48w218yAoaGk7jTlKDWva4PzhEu6Q61x8IGOUYdPY+e1skqmSyMlGmdVBVgCpEy6PP8egp21gWxy2netRXC9v6ppMLT9y+V+0dTKMKSZbGnoKAUbTtYR6etEMmbEve3sH9uCcR5Vpg19mYUv/ewqlefbVQwW/o5PIEt+9Vm+REEs+cuCWINgUBQUAQEAQEAUFAEIC8FTASuLfRGpNlppwO3kozuUDxnnOO+rTYoR4t/C22x+7i3L1C6lVAUhIwZKnkCuVD8q9a8rpC2hg3bUZb+7FMGdKMSh9UnEqPgBGNzw8GNN2UtOr+hoZDV7NxyXAsEz98xoUdZdvVujj2MdTc5p1DTpeXW0gS7m3E2mQZpqeD2aowIu/POaLfYoeynKrs/761PcZd5+7yNYHqiCf0f9YYTbiqzHNB6d78EXZQkTMj4QHbW9RjVTMvbi1pkMjyDW7dq9PFJUnlMmV1yGUm6stXWoSsaIjhNOVKCy17dx4cakfSUitrAkbW+k5zHSl5zI6m1XG8rPJZ7WFe3N1hI09R8NEIjJgrTDKyYE1SufHyDpy9t5ukJWTkz5ZoD7ykQF+sMy6PXPleWWJY0zFfn+hD7S6+dPnFg6199HLFh5P/NISAkeLNIp4Iz41Mm+DEL/7K7/sfnFlt7AXurFcl4EnT8WQtxN3n0IyxrPGI5NvGw1i5xpEGJRW/1mi/uTQwX4g80avsyLCAEcoqMwOmKBN5FKTF0eec7VkWJA/Z2qQGo9QqP1UZ50vwuiaqfU5plVHNythTEDCqjr9E0FqLFPdZSR5upUmNUaiGW4VxvsGsa6IKGxMCRg496USzgoAgIAgIAoKAIPDVE8hTASP2Fk6m5uy39SVgqZlykRTr70R90wWqaGWgoNVmQr1GUTO1qtgpChgNWXX+JzpXKk6xYsUoXqwEJUoWo/BHPySnR8BIIHyzFXpjrqpyzck8qagx9rOXsODHzuiXyN2v1XknYMRyy8kU8/22+AYsxSwpPUKsP071TTXzmRS0YnOoF6OSGVH68jd663+PfHeDYnVNh4P3cOutTULQMhpbODPomg8T5AKF4oi7f4gZY9fgEfktjYetZI1jAxRLrWj85jbAfKFypZXNAkbW+k57HRnFecfa2KgLeCYrCPabgkHhjwsYCaGraWgwGWUl4XI92bhrKHqJ2KJ9Z9JrwY1En63JtGuBLFMaTP1WGI3vjyZ0e7qBYOfOaSfQzaG7qBAwPgZW+p6QPzazdNEK9l1JIWy1RFeOhrnQs6LiRpS2433YWfwLf9yPHODg4aP8fiFcbZ9XNgsYURcYqd+MbWrJcAwW3MZ/jolq32BaAkay4Wdo7CkIGMnDttSbj7owEv1m21AN14AFt/2ZY6IKDxYCRg7dFUSzgoAgIAgIAoKAIPDVE8hLASPqwmgMW15grP81phmphUIk3GezjQFjNJIo6DP7hj8LTVNJIJieHBjpsnZ6BAyQvvFgVL3WbH+SQqNajflh20FW2unm2pfrPBMwoi4w2rAlF8b6c22akTzaXHEkcH/zh/lM9GffwF+ZMDXpXNmC2RCr9SqYBa22ctdrAH/Nqk8bvzkEnBqYmAciJSPG88LfnSMHDnL46O9cCE/Kf6E4N3sjMJL3n7G+015HxhEwvx5156llsq08hoshG7Eq/nEBI8prGLW+24UqgwZ8W0H7gyqb8hkUqESvA16st0kpD0Y0F0c3YGy137k03VDNpun6AWXbSULAUEgP+Dj9yOm2a5nXNCmISI2xNJpQ15VM+mE+bho3o7IMOBPOT60UBk7b8ZLalPI+8FfWODmxyjmAqMImDFy6jIlWfvS2dEKeW0Xxq8rgFpKPRGC8c8euegeOvlPNq+6qEK5P0lclPkuXgJHJsWdQwHjnbkf1DkdRDbcuq0KuM0lfJa8LASPb7gOiIUFAEBAEBAFBQBAQBDQI5JmAIX2Fq30tujq/pXDxEhTOpz6s/0iIilZL5Kv4W4UhHoTuaqncCqAxkVwWMGR9RwftY0w3B/apVdFTjUmLTjv9OD5UN1cWgHkjYEh55WpPra7OvC1cnBKaRuS/hCiik6ccrDAEj9BdypwPSbziAhbRsO4cVCUI6rHsyiru2vbn/dZADndOYa+D9D2Bv67ByWkVzgFRFDYZyNJlE7Hy642lk3KllTMCRib7Tnsd+eEWGNIpYLxzt6dGhyOqSiYFbDj4zIve5TN605PyLtiHwG8aYlk9KflpRtvI+vlCwJAzfMXRFpUZVcWNez+3TvnmJ6+w48mM5i1ZGZQEvgjtjkfgbqvIy5C248kaecHZBXb0XOCFvHJu0easvXaC8cbFiAtcjKnx7JwRMKK8GV67OTvVtg3Wmn2T2wvrqxTgtASMrIw9gwJGlPdwajffqbY/rhazb95mYX2Vui4EjKzfAEQLgoAgIAgIAoKAICAIpEQgrwQMyeN9tDEYyT9T9jDTXLV1WDnGuGC2DJvKSbWPchTrwIEwN/pUSmF7Rh4IGLKxSqPDOLHBibnLDnBDfayyP2rZ4Rp2kM6q7J455oR5ImBIHrOvjQEj/5nCnpnmKWwXjyN4yzCmahqRDgfCcOtTSTOfSUI4W5vrM8pHVbqkvIUx/z5rjuudDxO4Sl6cZYFdTxZ4yVdaFG2+lmsnxmNcLI7AxaYYz845ASMrfae9jozjziJTTOaoxk86t5BEXxyDgfVmeQlfxWHIwoCbzNYs/ZJjPpjdDQsBQylgVMQuaDBnQ3bSIoUgjCTwr37tSnVbV6Ll/6GNo/ddtiUlpTk7iJqtfkJZ5fSDKiTxhG5qj+kPnspSp3ozrxOwWJF4JkcFDEk4myx0+cFP5UI6I88TssU6MZMv8FEBI4tjz6CAIQnfhIXuD6iGq8PI8yFsUctQLASM7L4diPYEAUFAEBAEBAFBQBBQEMgbASOekFVNMFlUA+e7znQrn1K+iGh8xhnSdIN6WHQ+Gq4KxHdSCmHtuSpgxHHv+B6uGw+ml4Hio5v07S0OLBjP5LWeaiH86hUkctbj8kLAiA9ZRROTRdRwvotzt/IpJliN9hmHYdMNaFix4SoCfSdhqJFANYXKg4CBkz/+8+ppltCND2VTe1N+8JQVUZUdesy8HsDiBvKVVs4KGFnsO20BIxrfsQZYqZWjrDTCm9CtsqosH99CIo3Yi001By4mVaKkCG0OPsS9d8XUk9+m4JZxjzzYvdONu/nr8P2IQdh8mOk2Z505sXUhYKgLGOfy03RDIGd/qJVqSFe0zw8YNN2kULBK9cD1vjOdEwtjfOB41SZwKWgNFsWkRD97TFzx16xu2JAl91S2tdj7DJ9B2nLnyVEBA1kinfoaVUgKWO/lkdcgdJKeDe/PMbRWC3a/SBqfWhnV2BvMMsnC2DMoYCBL3lRfvQpJAaz3PsJrkI7yh/b+3FBqtdiNariijGqu3DVEJ4KAICAICAKCgCDwxRPIEwEj+hIT61iyz/ok9/a3RysVynG3F2BaT23btey8yj9wIXgDTZOXVI0PYaWZIYlVIhUt5rPmYOT5DIbQpycHxlv+6K7L8NLHCNrVQi2qW8r7G6vpZDWV8/KtE9WYcCmINRY5H4af+wJGNJcm1sFynzUn7+2nfepGZIFpPdR2dMiMyA8XgtmQ3IhvPXDQb83el4kOUcCCjaEXGKOrmbk19sYsTBouQbXUsmDvMx8GactXWjkqYGS177QFjBccblWF3mf/TYRQhbEXglgvZ5VGFZL4UP5nZcgEP1UFk0JNNxJ0bgx6Ggij8N+1hmuNJzG0rmb0U8KDPdg2GIJbUkLVin1wvvEzPSqlVm81526RQsDQEDAkUKoT268dY3itlGrJxxO61gqDiYq4AJO517k8vwFJtx7ZtodazXeq1NViHTl835Ue+dwZYTOXyjucuNu1KweVmXRBq/tRgo70RDvhPgdHtqXvXjV1o1RPTjw4SoekH370RUbrW7MlIskhNHNwEB/M8oZGTFdWByrAd4cj8bRT7A1LuL+FVkaj8U6qH1y4GZsCzzBanoI2nns7OlPf8c/E6BLZFSWxdXvI8U6l4d2f9K3RNvNj5y0ne1an47G/ld6sM+oCIZtVVVw03TyB+1taYTTaG9VwNxF4ZrQiY278PXZ0ro/jn4pYGPlR0ha3h8eRDfdTOcaOHcvGjRt59uwZ2tran8qwxDgEAUFAEBAEBAFBQBD4KIHcFzAkPDvcA8PenrRxe4Dzx17o4m7hVLc+C1QFJeQVKtruDuQPh+qq/G6yGcZcYXIdC1Y/VJ+uGVseXGZk9YwsvhIIW9OQ2pOUtRzkDdZbG4bfeL3EPmUCRlU6n27CVv8/GJFU5kF+5ksOtdChz7kEKN4J53A3emQ4B0HGnTa3BQzJs8P0MOyNZxs3Hjh3IvXX8jhuOdWlvqYRKdZ2N4F/OFBdY2Edw9WpJjReGS4HUKz9AcL+6EPyHUPv/uxLjbYHVbke0KL70SCO9NQm4f5BRrbti+ZS6wQPjnZQCmUvD9mg3ee8qmyrcouGgrskfAPmuuO4qTRDY3Y/9cVBJz9Z7fsDAaNCsg+zb0/RX689+xPrSnzbaQ+3fh2cyElC+AZzdMepRkbj3Tz1dUj8UC0l8rg9Rj2cFSkM5EcRLOacwGV2S0XJ4Lin/LlkAA5Hjdl7fh2tNbY3pbB9BWi05QG+I6uTkV9Rxj34wyuEgCFnIsuBURG7c4lxNZVtWX14Gz82La9mEAlvr66hW/OpeP8D5bpswfvQSIzUhFNJxH461erPqaSoJZnAW1EPnXePKD7iDJdX1sClvQFDzmpmrSlvYk65yABeVmtMET9vtf1J32LVqwMm3ZazqV9V4u5soE2D8fgmCW9A/aX+XJxeT763TBJxhF7G9rioCST6c2/iPz8pz0Usd1a3o9Fkb+UWlsKmQ1k8oQVF/XezcON18v33lki19gsZD2TBzJE49KjMiY6ZHXt18r3xwcmyKYtD1JzQ2Imrl+ZhnlwpTzol9g6r2zVisgy4/CiM6dDFTGhRFP/dC9l4PR//vY1ENdxCGA9cwMyRDthZVtR8eGXHryUTbQgBIxPQxCWCgCAgCAgCgoAgkOcEclvAiA3dywBrB5xflqDttiscH2ZE8dQqjsbcZH7DBsxTf6+UESvTg5+u7meAbtKHyHie/jYGi+93qr1fy04siJnTWU7Obkb51MqvJrNA3FN35nbsxIpbUo2/FGw4hzMn59K8gqyhRAHDJYpCDSZy5Nhivq+p2EoiiXCmX71eHH4FhlN9ubq8iWobdw5aO1cFjNhQ9g6wxsH5JSXabuPK8WEYpW5Ebs5vSIMPjUiPn66yf4CuxvaQ+OCVWBhN5SZl6e9+l5/bfSgF2d3cAAAgAElEQVSNSB7toa3BEDSXWuUxMS9HZMBLqjUugp+3KhME31rRq4MJ3ZZvol/lV5z6sRHtNz9WWaN0L44FHqS7tmyJLuHpwe7U6fs7qs+xFXBwD2Znu9L8l5W+qxfUyKVYoChIYqsw6uwtNrYoTX5iuL2qFWZTLsnXPfkNR/Ob53o6y8clG9pTDnavQ9/fVSOjggPuwTtpVzrxRyR5xq+Oltju1lDyoFBFDIzLE3svgIcF27PO+xjjTJJHBiUQusYcg0n+ap5agGZ7HnFusCo6PgfdWKNpIWDIccgEjErYBTWkXZ1/uH3xFhHxhalu/T0dLA2oUPAtD29785ubP29LGNNjxv9YP7k1Ohr7s2TtxBG2ZzDthh7ivjJCpzimjrtw2WBPjcIQF7aLga2HcUTddwrq0nXWejZMNcWnvwl91BSIyrbr+W3PSHRO9sC4j6uaaqayo3Zfd2453aWn6Vi5uKJ5FELXbh/nDvShqszHpa/xXTOMPlNdeKiKIoLyLZm9Zx5Fp9owW57mtzg6RnUxMdKndr1OTJhuR5XHmRn7GEyerqGF2RR8k2cblnVTojrNxhzgxDKrFG/i0te+rBnWh6kuDzXqaZdvOZs984oy1Wa2IitxcR2M6ppgpF+bep0mMN1OT3NPXG79opL1IwSMPAIvuhUEBAFBQBAQBASBLBHIPQFDwtP9tpj2d+Uv9REXrEjzBadwn6GWcP6NO8NaO+J8/bFapbrkr77V6LrRg32Nj9C90zw8I9S+zCUnUlgb6+munJpvroyoTn5KwsOf6d32R34LfYMqjWTys4pSXr8NTr/toMZMA2xv1Mem3AMu346jmnkD9Mv8Q9BZL0KiK9By+nZ2z+tG9ZSCvbNksZQvzi0BQ/J0P7am/XHVNCIVmy/glPsMVHn43+A+rDWOztd5nDy5qXIKhajWdSMeRx2plbTekjxmT5taDLk3mkuBa7FIIb+rfC22ayCthx1Bc6nVlVnrNzDV1If+Jn3UPvZWxnb9b+xxyM+aZo1ZcDMFCxdvwbbbv2NxsAPfzbqgFt2RNNgq2O45z5HBlXiQmb7HmFEqv6IYhF5bD5os+oXtY6rhu8gBxw0PMGpvybdPLnDq6lMS0MJ86GI2rhiBRZlE8SLWnyVtvmPWBbUv2Mqh2bLn/BEG10hU6eKfcnLJSEYvdOOBpg5HRetxbNi3gl5K8U/Tn6Qv3fnBugNbEqu4FjKdzlnPxVhrpaYy5oAzJzYpBAw5iGj81s7Hu+ksJjQuBZK3hPn8yZ8XAwiPiOR9gQrUNDDAqE49zBsbU6noxw0V9/wWPpcCeBpfCl0zGyz0SmqE1khjHnL5tCd+j2IoUaU+zdtaUrNEYptxEfj+5orfGy3qWNlgZVyJNLrLlHckvAnE8+QFgl78S8ka5rRu24iqRf8m4PR5/tIxxcy4KiVTiAfKm7En8CbQk5MXgnjxb0lqmLembaOqFP07gNPn/0LH1AzjqpqMMwUlBy4SAkYOQBVNCgKCgCAgCAgCgkCOE8g9ASPHp5KLHcTz8NRx7hp1p3W1wiS8CeXyRT+CHrymgE4dzJpYYKJTLEOJE7M6+NwSMLI6zrSvl/LO/zDHXljTv03Vj5SglRLz8DKnPf14FFOCKvWb09ayJqqlli+/ufrxRqsOVjZWGFcqmo32yHzf8REX8X5tTEsTrcTxSImNDOHapSv4P/yHEpUNsWhpjWHpdIYMfQSoNCqcS2fOc+vRG/77VodaDZrTvH6FNMv6SqPvc+GkN+EFDGjZwZKqquKQaZsvG88QAkY2whRNCQLJCQgBQ/iEICAICAKCgCAgCHyOBISA8Tla7cMxfzkCxpdhDzGLrBMQAkbWGYoWBIFUCQgBQziHICAICAKCgCAgCHyOBISA8TlaTQgYX4bVxCw+RkAIGMI/BIEcJCAEjByEK5oWBAQBQUAQEAQEgRwjIASMHEObqw2LCIxcxS06ywUCQsDIBciii6+XgBAwvl7bi5kLAoKAICAICAKfMwEhYHzO1lONXQgYX4YdxSxUBISAIbxBEMhBAkLAyEG4omlBQBAQBAQBQUAQyDECQsDIMbS52rAQMHIVt+gsFwgIASMXIIsuvl4CQsD4em0vZi4ICAKCgCAgCHzOBISA8TlbTzV2IWB8GXYUs1AREAKG8AZBIAcJCAEjB+GKpgUBQUAQEAQEAUEgxwgIASPH0OZqw0LAyFXcorNcICAEjFyALLr4egkIAePrtb2YuSAgCAgCgoAg8DkTEALG52w91diFgPFl2FHMQkVACBjCGwSBHCQgBIwchCuaFgQEAUFAEBAEBIEcIyAEjBxDm6sNCwEjV3GLznKBQJ4IGBKJBD09PfLnz0/BggVzYZqiC0EgbwgkJCQglUopVKgQ+fLly5tBiF4FAUFAEBAEBAFBQBDIIAHZ+4vsPaZAgQLyf+L4PAn8+++/8oHL3kXFIQh8CQSS7k2LFi2if//+mZpSvv/++++/jFwpEzCMjIzkN8PChQtn5FJxriDwWRGQPTRkD/+iRYsKAeOzspwYrCAgCAgCgoAg8HUTkL2vx8fHyxe+4oPj5+sLsbGx8nfQIkWKfL6TECMXBNQIJN2bnJyc6NevX6bYZFjAkC3oZDfD3r17c/DgwUx1Ki4SBD4HAmILyedgJTFGQUAQEAQEAUFAEEhOQGwh+TJ8Qmwh+TLsKGahIpAnW0iEgCFc8GshIASMr8XSYp6CgCAgCAgCgsCXRUAIGF+GPYWA8WXYUcxCCBjCBwSBXCEgBIxcwfxFdZIQ9YInjyOJLlKB6tUqUiJ5miBpLK9e/EMJ7dJ8icGg0phIwiOkaOtWonj+L8q0X91kvnZf/uoMLib8xRH4pAUMSQKSAgURmTnSdjshYKTNSJzxeREQERifl73EaD8zArknYMTgv6I3Qw88IuFjjPIV5JvSFalStSpVq1ZH37wt33cwQ/tLXAl/Nr6SwItLv7Bx+0FcXE8T8Bfk/7YiOsWiePI8Gi39FnTp0ZNe9j1oW788737vj+kPJTgcuJ1mJT6bSaZjoBIiT0ykne16/OOhgOFwjpzZTPfKItFzOuB95BQJEUeH0XPJDWKSZasqWMWeHUdm0KBY1npQXS18OXtIxnJrpT1D9z9EkXov8SjemGWu22lfJnt6Ea0IAmkRyFsBI5b7Jw5x5kn8B8OUxr3gpucTOm3dTJcKQulOy45CwEiLkPj750ZACBifm8XEeD8rArknYIA07jUPrp9k4/hhrL0Sq8mpUF0GzHDERjuG8Gtu7Nh9npdJZ2iZM3TZdlYPb0Ap8R6Qq/4leeHFqtGOzDkWKl+oFK7vyKYt8xhgWUkeXZHw9j4+h5YwftIubsRAwbIVKfwqkhjt4Xjf/TwFDOn727i4/Y21XVMqqn86i/XHqZ4pC+6qTFBj8hXurGxEtq2vc9W6n1JnCURF+OMytwcDdz1UDazCUM6F7aR5yayP9YvyZel7bru48be1HU01nDTrnNLdQtwzPBd1os2iG0iUFzXhp+e+DKiY7lbEiYJAlgjkpYAhidhP59r9cY9JeQo6I7wI3mpDNty+ssToc7hYCBifg5XEGDNCQAgYGaElzhUEMkggNwWMpKFFeQ2n1nc7iVQbaz7rA0Se70N5+f9JeO46AvOuu3iqPKcwjedfxGOuOV/UR/0M2is3T48J2smQ9sM5/EjRaz6TmVy8sBDLFFSk+Gd/ssC2C4svxylO/lwFjISnHB1ohr1vfy7fWUUjdWUi+hLjjSxZ91hlBe3hXtzdbiN8Mpsc873XMGp9t4sXSe1lk4DxZflyAk+PDsTM3pf+l++wSsNJs8kQ6WwmIWwtZrUnckt5vhAw0olOnJZNBPJOwIjj9oKG1HMKTHkm31iw4poXU+qI8NH0mFoIGClRkhJz34NfDvzJ9ZBwXklLUaGSNtoVtalUWY8mHdpiUlpsUEqPf+XFOULAyAvqos+vhkBeCBjxQUtpUGcm6o/9/DaHeeFlR9kk8vFBLDWtw8wgdZXDjFWBPkwyFKWNc9pBJS9OMLpxJ7YrP4bXZPKl26y0KJ5q15IXJ/mxWUc2hX6uAkYsd9a2p9FEL/6pPokrgckEDGK5s6YDTSadI0pGoZg1y3xPMa2eiL/ILn+MujgaA+stRGSjgPGl+XLsnbW0bzQRr3+qM+lKYJ4KGJJHW7GoPgo/IWBk109AtJNBAnkmYLw5xSCjHjyYfxuPETURGwkzaLhkp+e1gBETfpJtGw/jfSOAkGdSyuubUN+sJX1G9KdRvqscv6xFxy5Gufix4j3XVvSiy7RTRNVuQlOT6mjli+Htmze8fvWCiGdxNF7vw/HeOlkDL67OMQJCwMgxtKJhQQDyQsBICFtDw9qTuK1mgA8EDN5xqncN2h9+q2GmBuvucWWcrnhZyEnnlTzH2d6IXsfU2JutJ+zSWPTSeEuLDVhG0/ozuF7hc9tCIuHlmUlYt1mHTH8hRQFD9od4Im944HX3P/Sat8asohDTstMVs13A+MJ8WfLyDJOs27BO4aRCwMhO5xNtfZYE8kbASCB8W0vqLTTC9c42viv1WaL7pAadZwKG9DUXlvan9+yTvNBrSc825hhU/YboR8FccT+G13MTBvaL4+Cp7/AM3kzTXAoBfus5knqtXTDfdpafhhhTQmyf/qT8NT2DEQJGeiiJcwSBTBL4dAWMaHx+MKDpJtUmEtkUq4zzIXidJanHAWQShLhMSSDm2gxMGy1DLdUDRovvcHNmHdJerr/l3EgTWvzW8TPKgZHA85NTad91Lf5JGWZTFTCEo+QkgewWML4kX054fpKp7buyVuWkQsDISWcUbX8WBPJEwIi5ytS6jdlQ9gdWzexHp1aNqFFShPJnxWHyRsBI4PH+HtTt70GDJe4cmWJNefWPNAkv8F7akw5zzxNTcRheYTuwyRUB4z2eQ2rRIXQp97yHUFmIF1lxrTy7VggYeYZedPw1EPh0BYz3nBtaixa7lbvh5eYwWuzPCTMPdp17oVnNpHBNekx0pGHBEH5bvYiNv9/gr6IGdJm4ktnddSmqZkzJ65sc37mLI6euEPr0HZSqTO1GbejlMJyeZmU/WvIsJtyDX3YfwM37FuGRMRTRromBWQeGjhtKy+rqvSg6jH9+kf1bdnPs7E3CX+ejoqEp5pYdGDjcFpMPcklIiQ5zZf2aA3jdCCbiP23qmDakoXkjjDjHL+H27FrcVBnCKI0Ow3X9Gg543SA44j+065jSsKE5jYzg3C/h2O9anImvBe/4s78ubfe/ViNWloEe4exrmb5UZJKnzoyb/pAR2yZRr1gCEac2sCWz9op/zsX9W9h97Cw3w1+Tr6IhpuaWdBg4HFuTUnz4XJcSFXqK3dsPcy7gPo+evCDum4pUqVYDQ6seDB/WiTql1F80E3j661hadd9KiHoFjGKNcBjdiooF81PKbAhjGt1h6w5fXquyFcpSmlK1y4+MtCrzwTjS72NS3l7ZzlqXh2jksS9QlqaO4+hc7gknt61mm8slwt4UQNuwMV3GzGLMd5WyHIUkjQrl1O7tHD4XwP1HT3gR9w0Vq1SjhqEVPYYPo1OdUqrfgvQtV7avxeWhZrb9AmWb4jiuM+WenGTb6m24XArjTQFtDBt3YcysMXxXKeWQHWlUCK6b/8du18vce1+C2uYt6D52It9HzcAw27aQZLcvaz4RctPGCU9/ZWyr7mzVdFIaOYymVcWC5C9lxpAJPan+6hQbtpzjhUapp8LU7DERx4YFCfltNYs2/s6Nv4pi0GUiK2d3R1fttpX+OSlYiC0kX8Nbwqc9x9wXMKS8ON4T/R4uvFOiKULlBs1p08WB8RN6UV9LiBkZ9Zo8ETDi7rC4QV1WGhwiyNmOSimZTfoc556G9PLplYsCxht+71ydQUUPEe7cEa2MwhTnfxIEhIDxSZhBDOJLJfDJChjSZ/zUvCqDLqivGA2YfeM6k/K5sWHRTOY631Mzixlbbq/hmWN7Fvj+o/r//GYsv32RqfJEWnE8PDaFng4buPY+H/qD17JyWCPyXd3ChAm/cI/imI3eg/OaXtRInndL8hKvpQPoO+cUEVSm+/JNTLL+h0PD+7IhULbyrYXjr15s6qaTuLCM59HxCXTtuxn/uPzUGbWbTQO1CdkziTHb7yDRsWXL6Z8ZaZwUSxJL6O7BtBt6mAeFG+C4xgl7gwRCTu9k8Up3eTLT4t1cefxrZ0oDsaG7GdxuKIcfFKaB4xqc7A1ICDnNzsUrcVecjOvjX+ksOzkjR9QFRhk0Y6syCYHsYhNWBPsxxSDt+IsPu5Ly1t85U/aKf3ScCV37stk/jvx1RrF700C0Q/Ywacx27kh0sN1ymp9HGquicSQv8ZzTiS5Lr5JgNoJl0+xpohNLsOtqJi33QC7JFDKg/xYXtg01UlQOSQhnl2075vqEE/FafdVXhHKVy1GEgujY7+fP6bB/7kzmbfVWVccB6q6+y/WJtdTEhIz7WEzIEZbPWcCyo3fURAwdRrhup8zCXiy9oubPcsClaPW/i7j9aKwhzKXfzBJees6hU5elXE0wY8Syadg30SE22JXVk5bjoQCFQf8tuGwbipEcVAwhR5YzZ8Eyjt5REzF0RuC6vQwLey3lw2G24n8X3fjRWFPYiw8/yIh2/dh7V6UY5Sv+DfkkegwYp8cfK37jr6TJZCWJZ7b7ctKgctvGCYTvsqXdXB/CI15rCLdFylWmXBEoqGPP/rOrsUzwx3nDImbOdUbj7rjlNmueOdJ+gS8qb8qP2fLbXJxahyKZvDcKASP9vzpxZs4QyHUBQ/qMA+116fdnskpqSdMracm0Q84s6pj0LpAz8/7SWs0TAeONK12r2PJq61MufqR00oujHTCYWZ8z/ssw+1jKq4S3hF3y4NzVIO4/eMxf/5WlhkE9vvveFqvKaSVzlfD+USAhz/9BSjQXJ3ZkTuEVuC2zSFblrAAlqhphWKlYCh9w1LxCGsPjq+64nrpE4OPXSLWqoKtvSotuHTGrkJl3uS/N43J+PkLAyHnGooevmMCnKmAkPNhBawNHvNTXSgN/58aeLshLqr90pl3VXpxOLHoBVeloE4tHYHG0Xj0gUrk2KkK74xG425bimcsQGnX/SVHZpOJQzobspIV87+obTvarRccDiqiDyoNcuLbre7ST1HjpG7ymWdNiVSCyZnUn++C/0pISxHBtmgmNVoQrPKhkV5zDXOhRIT/vfKbRpOkKgmX/X94Bj3u7kQcwvDmBnW4njsrSS+hPwefaCixLQnzoOpqbjOfSv1B7rj+35tdLXJxKeeUxAcvW64lIEjDiQ1nX3ITxipPxvzWfeolrROkrDyZYtmZ9ROYEjPiQlZgZTiVA4zdhxS+RF+lXIQs/lIzaq2Uw05o0ZYUCIA4e99itAMgJO106KQAyxecaK2QASeDBzvbUGe4hX6DpTr/K7aXmige/9DmHuujR50RSrTsjZl+7xkK1N5H3ZwdRs9VPvEqaYkpbSKSP2WFRDcdrKg6aAoYk8z72zoOBeq35WTmAwtTUL0/xhmOYOcSC/J5zcFjqo1p8Fu/IoTBX7LUzHlua8GAn7esMx0MBiqu3l2KuAMXzQ13Q63MCJanZ17i20Ez5AvXOYyB6rX9WcSpcE/3yxWk4ZiZDLPLjOceBpT6qJXLxjocIc7VHOcyoy8yyaMISZQZfPUa5erG2cyVi/XcwtP1Ijj1X87MsCBg548t5aOP3ZxlUsxU/qZw0lS0kL3FuV5VeqpsjVTvaEOsRSHGtVzxQ3Rwp0u44Ee5dicvkvVEIGFm4J4pLs4VArgsYslFL3vM08CZ+N25y8+Zlzhw9yPknUrX51GL0yYusb1/hoxGd2QLgC2kkTwSMKG8ca7fAe7Q//nNM5KXhUzykMbx5X5DSpVJZ+MfeYfPQQSxx9uNpfCEq6NdFv5o2JSWveRR8jTvPytPa6SCH5janbGqP7GgffqzblPWJr5MfM2u+BksJ8J1OygVupLzz38WkYVPZde0dpWRiR+2qFI9+TGhwEE/eVcBq5Ap2rhqIkdiLnaO/HiFg5Che0fjXTuBTEzBKx70i0H0HS2fM5UDQv4nmKUDtfjtx2zkY/aSPue9O0btGe9RzfBYwW8TVc9Opfn0ObVov5brs8kLWrA/wYMy3rvQy6snxxLyUxTq58Njte8ok9vDicCuq9D6LosfS2P8WwoGu5eUK99uzjpi02pFY0lUfp1u3mFdX9qiLJ3h5Q4ym30lsxYD5t/2ZWzuMpY1NmJlYW7BQq0M8OWOPfP0fH8JKM0OmyhWCb2j3Sxh/9KvAvdVmGExWXFCuvxvB+zqpPeje4jGkDj1fb+f+r50pGboaM4PJitKF5frjFryPTmpPxbceQ6jT8zXb72c8AiPq/Ej0bbbxTP2HUbgtx5+dwjYJVmZ+NBmy1wlaHrPGRAWQQ0/OYK8ASMhKMwwVAPmm3S+E/dEPnQKR7G+mQ/8LiS+RRVuzL8ydgZVlKlQct+fVo958eeZD+VFjylXurEgUOIB0CRi84miLitidU0UFqQsY0ufHMu1jRPsy1sCKjWopX/Qne3N5eTO0ZE743pMhei3Z8zJpBqXp+2c4+1tnPHtc5P5m6PS/gIJUUVrvC8N9YGX5i3bc7XnUqzdfkchUAYqrd1YkChwQ7TsWA6uNauWN9ZnsfZnlzbTkv5X3nkPQa7lHFaVSui9/hu9HMcx4wtbZYDj+MkkEyw8+Q+ieVokhslIij3ajlp2bosqL7MiCgJETvpynNk63gJFCAuQCZiy6eo7p1a8zp01rlipujlivD+DPXrfpl8l7oxAwMnMzFNdkJ4E8ETCST0Dyhtu/rmPW+Pm4Pkn8Y+leHAs6RPeKGReZs5PP59JWnggYRHFxnDHWu2qy0ucPJtfP5Io+/j7OK/fysEYLOnVshmFpta2T0nfc2T+Brg4u1Nl1E5dB1VPf/imVkJAgQcpb3Gz1GFrkAKGH2qH5lM9PgcIFUxHGpLw+N4OWbVfyV4sprFw5A7t6WqpzJW+5dXgpU6auxrfmHNxd52Alf8EQR04QEAJGTlAVbQoCiQQ+FQEDClAon4R/1fIQFNI2pmmzttiPncKQZpU0E0h+sCAuStvDDzlpV4H8SHh7x53jnhGUa2FHZ+NvCFneiDrTExUFWf7+yVcIXNlI+WU52ucHDJpuUi7M8pmtJdRnPLXyP2BbC31GXkgUU4p34/fHv9IlcWtG9NVZNG68RF4StnCj+VzynIvBnUkYWazhUSLj8g5nube7BYoMEpH8bKnNwEuKPxbr7MIj1zaEaCQs/YaGQ1ezcclwLCsoHoRxYUfZdrUujn0MkSQb6zcNh7J64xKGW1ZQPBjjwji67Sp1Hftg+GFajo/6/ntPB3Rb7lWF8MvOLtKO4xHu2SxgfMReNUOYYmTBGhVAzt7bTYvEFByRP1uirQKIyyNXvi/7Brfu1eni8j5xfqasDrnMRH3ZF5N4QlY0xHBaktAEWvbuPFB7Mci6gBFPUGZ9TDbEDwSMcgw6e5+9SZP+oKxwIVoefY5Hz4yrSm/culO9iwtKUqtDuDxRX/77ig9ZQUPDaShJadnj/uAQ7RLfoD4QMMoN4uz9vUrbyEokm9aZibL6caGWHH3ugXyYcbdwqlefBUp15Bs6uTzB7XvVHLIziWf2+3Ie2zgLAkbRtod5eNJOHr0meXsH9+OeRJRrgV3n2kSszOS9sbDIgSFeJPKewCchYCRikLzwZEGPziy4oIhhq78ymCuTDdKR/DrvOeb1CPJGwADp28ustO/C9NP5sRroSN+OzbG2ssCkaolsjJ55j9dwfdr4zyfM15FqaaZIScqBcZhw5w7pzoEhfenKQOOunGq2lysHB1EzlYCR+PCf6GsxhOt9Pbnxv2bJBJK89oQvp38hYHw5thQz+QQJfDICRsNVnP+pM5WKF6NYseIUK1GCksUKp77H7wMBoyrjLwWx1iIFBT0hnI1NdBnrpzKA4cIAbs42VoYMxt6cTd0GiwlLOqVAU3Y99GJwvv20rDEIr6RgkEqOeIduo5kyE7WE9+E38H9REqMGBpQtnEDo6oYYTFYViS3XcyO7huolvsRE4zuzFwtuJCo1NadxLXARZXZboTfmqnyLivIoaoz97CUs+LEz+mo1tBLCN2OlN4armidjbD+bJQt+pLN+iY/vjfyIH8Zc0RRf5Kfms+ZA5Hn6lM+CA2fAXgmhq2loMFlVZrdcTzbuGope4sM42ncmvRbcSGRVk2nXAllmVpS4+4eYMXYNHpHf0njYStY4NqCk/ONCNH5zG2C+UFVXJdsFjCz42BBZlEiaAkYoq8wMmKLc21OQFkefc7Zn2YwbJe4+h2aMZY1HJN82HsbKNY40UIAi2m8uDcwXqirQZFTACF2FmcEU1Rakgi04+vwssmFKHm6lSY1RqHbgVGGcbzDrmqh+s9kpYGS7L+e1jbMgYFQdf4mgtRYfVm/K4pxEBEbGf37iiuwl8CkJGLKZSSIO08u4Ny5voUCzn3hyboBqC132Tv2Lai2vBAw5RGk099y3smbnr5y9eJngF/+Sv7QeZo0tsO7QjxFD2mOQ+IzMHPR4gpaaYvpTP27cnJXK1g/1ljMjYMQTuqYJJivq4xq4i3ZlPhZZIeXNmeHU6ezPtFs+jJd/6BFHdhMQAkZ2ExXtCQJqBD4VASO/zWFeeNmR7uXYBwviGky5eocVis38mkeUN8NrNWdnpOq/660Jw2+CnjKULz5oGQ3qzJBHUiiOqvzoG8Ri6TSNyAxZ7oxzYTtpnmoprSi8htXiu11qnfEtFbRTTrhUoFIvDnitxzrBg1H1WrM9KfxUfQZajflh20FW2iVWU5G+wWNUPVqnfDKNf9jGwZV2GtUF0uv00oh9fFdtMOc1qm3UY81dPybUSrmiRLrazoC9oryGUeu7XWgQrKBNsZSexwUq0euAF+ttkldIieeFvztHDhzk8OFLF8wAACAASURBVNHfuRCelNVBMdpsFzCy4GP/ky3gc1PASGaw+Bf+uB85wMHDR/n9Qrgy/0UiqIxFYHxEwIi6MBL9ZurbkwxYcNufOSaqncfZKWBkuy/ntY2zIGAk3zKldIEszkkIGOm6+4mTcpDApyZgQBQXRhvQbEsEGC7ijv8s6oj1YZoekKcChsboJEQ/DeDSRR98LvyJy88u3JBYMuO4CwtbV/xoVIb0fRgXPXy5E3afB0/ekFBMi7KV9DC1tKK8exea7s9BAUP6lN1Na+Fk/ie3VzdOlvgzBfwxV5lSrxW+M4PxHVkjG6NN0jT1V3OCEDC+GlOLieYFga9CwHj3J31rtOVgYv4LGWezrQ+5PKKa8qadcH8d5nrj8VcaoTwOZ++xNn44NdofRnlpsc78+sSVbqlW93iHu30NOhxRdVbA5iDPvHqTVgBDdNA+xnRzYJ9adQaVT2jRaacfx4fqKiI5ooPYN6YbDvvuakZtJF6g1WknfseHopvRF6eEMNY2qs3Em+reWIGh58LY2Tx9ZVRT9OMMCBjv3O2p0eGIinkBGw4+86J3WgBlHUvfE/jrGpycVuEcEEVhk4EsXTYRK7/eWDrJM4LmjICRBR/bLdsmkusChpT3gb+yxsmJVc4BRBU2YeDSZUy08qO3pZMi+axC6ck2AeOdux3VOxxVKz1Yl1Uh15mkrxLGslPAILt9Oa9tnBMCRhbnJASMvHhqiz7VCXx6Aga8PNKSyvae/FtnGUE3pmGY0efwV2jiT0fASAY/OpCdg1ow3KMphwOPYpdCrVXpO39+mjeNRZtPcS++ONq61amsU56iMc959PARj18lJraWCVo5FYER68+cuqYsUoYRp8+Jak69SsByVT6w9F0lzkoPASFgpIeSOEcQyCSBr0LAiLnKVOPGrHyggmS67h5Xx+mqIjACl2BqPEu1d59azL5xm+nRkzCw3qyRtFCVxDMl6NFcHGOA9Wa1bIyGCwm4ORvjtKpoySMZwzixwYm5yw5wQ1VkPnExaYdr2EE6JyXslEYTdmIDTnOXceDDk7FzDeNg57IZ3E4ST9DKJtSZekNjcsbLgrg+zTDze3kzIGBEXxyTjLkhCwNuMjsNgJIXZ1lg15MFXm/kYy/afC3XTozHuFgcgYtNMZ6dgwJGFnxsoWnR3BUwJC84u8COngu8kJMq2py1104w3rgYcYGLMTWenSMCRpT3cGo334mqyEgtZt+8zcL6qkQt2SpgkM2+nNc2zgkBI4tzEgJGJh+84rJsI/ApChhv3Wyp2uVXYpv/wpNz/aiYbbP9chv6ZAUM2XtZxC+0qzWE2E3hnHeorGmEmFssb9OY6TdMcFy+iIkD22BQKlmSC8lbLs1tjM3xQdzMKQEj4R7/MzNiVaM97HeokXqiUI3R56dY5brUr5H5bcdfrkdmfWZCwMg6Q9GCIJAqga9CwOA1rt1r0FWZ4BE+yIHhNwNj82XcTyKlZceJ8MO0i/lJMwcGUG9lMFdTTcwlJWKvDdUcLiorLVCkDQcfutM71Wzkcdw7vofrxoPpZaBYzEnf3uLAgvFMXuuptpWiCuN8gllR4RR7rhszuJeBotSq9C23Dixg/OS1eKrtu6gyzofgdZYf7ntP4/cgfeXGAIMuHFCWa4R85uu46zsOvfTsIpG+4bbnPSo2NycxBylkQMCQRuzFppoDF5XbWIrQ5uBD3HtXTF2MiQ9lU3tTfvBMKuGpx8zrASxuICOUCwJGFnysg1Z6knhmVw6MeEI3tcf0B09lSVa9mdcJWNxA7ks5KWBIwjdhofsDqlQ0Oow8H8IWa9V+rOwVMCB7fTnz95FssXFOCBhZ9FshYIiXi7wm8OkJGBIebWtC9ZHXMF4ayPXpRpkX/vMabi72n/sCRgx+C3qzvNwKfh5tmHoJVRmD2JvMMjHnYI9L3F9urkZFyrMDHak95A0zL3ow3Sw1ISA3cmC8x2uYPu0DnQj0HknN9Lyr5aJ9v8auhIDxNVpdzDnXCOSFgBEfshIzw6mqRH/yPJEHiTyf9jYLJZgMLIhByiu3fuh3OcTrxAaSJ7V7n5h34UXi38sPcidkbztKJzxgeyt9RngnZfEEKg3FPWD7h0mS4qN4/18xijxcj5XhBPyUSTYL0XRjEOfGqHJuyLuJ8mfXmms0ntSDRwN0GV76GEG7WqhlhJby/sZqOllN5Xys7IJqTLgUxNy/+qM7vDTHgnbRQq2+lvT9DVZ3smKq4mSqTbhE0BqLtPdCfuBtCTz4yQ6zQS5KXlCdH8/f5n/WaWwjSXiO+/SOfL9OwrQrvsxvkJiTJCP2ig/lf1aGTFABpFDTjQSdG5NMQInCf9carjWeRL+EJZg0XMI95Vws2PvMh0HassQZmRAwqk3gUtAaLIpJiX72mLiy1SlT+GNlVLPgY7Ix59YWktgbzDJpyBIVKCz2PsNnkLZcHMpJAYPYWzjVV69CUgDrvY/wGqSjFKbenxtKrRa7SfodZqWMqsIVstOXi2b+PpIdNv5AwFDcD9ZYFEMa/YzHcWWpXkYWq/5hGdVUc2Bk5d4oS1j4aCsW1UepiVJN+Om5LwPEJ+dce4Z/7R19cgKG5Ck/t6vFwAuWbA8+zfAaYiWZHh/NfQHjFc4tK2Efs4H7F0dQ/SOVQaQvj2Or24snS+7iN1ZXbTpRXBxtSKtbS3lwYQDaqU40hmsz6mL165Cci8CQvVL6/Ihxc1e6e95grXXGS6ynx07inPQTEAJG+lmJMwWBDBPICwEj5spk6lis5qH6aM228ODyyI8+RDQm9/YkPat35NjfSf+rw6gLIWxumkp2zbgg1rQyZdLFePkFBZv/xKOzA6gkTwwp4cGWJtQcnVgfoVhLNvmfZHQtxcbVt15jMP1us8Z4y3Rez5lfxtCglCKzpOSVN4t6OeI/1IOjfQrym70RPZwVWxnkRxEL5pxwYXZLRTnYuKd/smSAA0eN93J+nTmXelal8+kmbPX/gxFJ5TbkF77kUAsd+pxLgOKdcA53o9WV7lTtfJomW/35Y0RSdRNFNy8PtUCnzzkSKE4n53DceqQncUQKbiN9g/eslrRadpOEpD9XGcThC9uwq57yXhjJ62vsGt+HUT/HM+DwebbbVVN9ecqQvaREHrfHqIezYouDAiAWc07gMrsllRQA+XPJAByOGrP3/DoaXe9PjbYHVXkz0KL70SCO9NQm4f5BRrbty161RXupnid4cFRVnky2vaFW852qaJdiHTl835Ue+dwZYTOXyoe8mW8azSEbbfqclypHZbIiGL8piWXysuBjRF9ktL41srxviqMsA86E81OrRMEoPpjlDY2YrqxvWoDvDkfiaZfutLeKZlPIeaDV/ShBR3qinXCfgyPb0lcTFCceHEUeQSDTWS6ORt96C6phDuBM+E+ohrmchkbTVWVYC3zH4UhPFMNM4P6WVhiN9kbxK4TCzTYReGa0osJM/D12dK6P45/RKocsaYvbw+N0SjXnTAq+m/y/stOX89LGHyTcLEbHw/dx7ZEP9xE2zK18CO/5phTjLSd7Vqej6uaIzqgLhGxuSop3xyzMSRK+AXPdcahS5jRm91NfHHQ+lgE/HTYTpwgC6SSQuwKGlHd3XPn59zBKWnSn13c1kyWXlvLWayJm3+2k+trLuI03zsQHhHRO/As7LW8EDG16eZbFbp8PPw3UTTkKQxLJH2Ms6by7PGsDzier2BHHLad6mB/qi98tJ+qm9GokecPl/w2g6+Q/eJGTOTBk/iB5xvEBDbDzbs0+71300/3IvuWE51z4+TDPmo2gVy3VNs4vzK3ydDpCwMhT/KLzL51ArgsY8U/5bYwF3+9UyxEhg1zQDKezJ5ndrHw69u5JeOPjhGXTxYSoGcjY6SqX5pmn/JIuWx89PIRjiz7sC5evnNgUeIbRspVTXCArm9Zlqp8U8ukz/Jgnm211VOOQvuPywg58N88XRWxD4lGwAsbNrNAv+Bi/SyFoDTvOnyvbUKGA7DnyK46WtuzWUGmgUEUDjMvHci/gIQXbr8P72DhMir3lj+5V6ewSRaEGEzlybDHf11Q8UCQRzvSr14vDr8Bwqi9Xlzch4Q+ZgOFCVKEGTDxyjMXf11RsJZFE4NyvHr0UJ+N7dTlNUq2Wkg7Plr7Db6MD3X50UeUAKWHG0PlOTHToSJ3Ssk8WUqLCffj9540sXX6YgAJNmXHkKAvaV1KzYybsJXnGr46W2H4IEAPj8sTeC+Bhwfas8z7GOJNiSB7toa3BEM5qGKg8JubliAx4SbXGRfDzVvO5b63o1cGEbss30a96QSQR++lUqz+nknagyKKCKuqh8+4RxUec4fIaG0q8PMWPjdqz+bGKXelexwg82B3txK83mfMxKdF3NtCmwXh81QJ96i/15+L0evItQJKII/QytpeX5ks69OfexH9+fYXt03tIHrGnrQFDNEFR3sSccpEBvKzWmCJ+3mo5X77FqlcHTLotZ1OfcoRsaEOD8b6ohlmfpf4XmV5PPkoijvTC2N5FTUjSZ+5Nf+Yn5bmIvcPqdo2Y7J0EujCmQxczoUVR/HcvZOP1fPz3NlKt/UIYD1zAzJEO2FlWTMe9IRUQ2ebLmb2PZIONJRHs71SL/ppOip7OOx4VH8GZy2uw0cqP5I0PTpZNWax5c+TqpXmYp3I/yJzfSnh6sDt1+v6OUkemAg7uwexsVzqDuXfS68DiPEFAk0CuChjSZ+xtqoPDJcUYqrSfxfoNM7GtJYs0jOPhr9PoMfgApacc59B0a8p+5Ku+sKMmgbwRMHToc1cXrcjX1B21kPnTBtFMJ2nRL+V98O+snT2NhceeYLXchxNT63+wJTcuZAMdzCbxfMAeDi/tTV2tRKNL3hHquZ+1TnPZ9bAxI5vfYfP5duzd0x/d8rUwNdHRFL8k77h/4xaPo2UfSKLwnd6DhUUWcXR+I40+8xUoQbX6ptQombJzSd9fZcX3bZlxvjy2c1azdGwHDLSSooASePf4Dr4nD7J93XpcgqozwesSa5qJaI2c+D0KASMnqIo2BYFEArknYMRwc0lnOs3zJEJtkZbcEIW1rZnueor5KZVDlZ8cR+CqFphNSSYmJDZUonozxhw4wTKrlN/UE154s2HSjzj9cpP3ZRvQqZ0R0oATnLz1Fi2zISzauIKRTcp+WFJK+p7b+6YxYsoWfNVyQ8i7LWfBiFW7WDXAmBJqHx7jn55kycjRLHR7gOqbveyCiliP28C+Fb1QCOQyAaMGtjfqY1PuAZdvx1HNvAH6Zf4h6KwXIdEVaDl9O7vndUMW/PD2j+7UsL1BfZtyPLh8m7hq5jTQL8M/QWfxCommQsvpbN89j26pREpkzPmlRIedYL3TPNYc8OMvtYsLltCiWPxb/pZ9Ti9eB9sfZzBzfG/My6uHzGbBXvFPOblkJKMXuvFAEyAVrcexYd8Keim/MMQRtmsgrYcd0YiUKajblVnrNzDV1If+Jn3UBIDK2K7/jT1jzFAE0cQRtmcw7YYe4r5y609xTB134bLBngp3nGjaeAE3leEoKhDFW2zj9mlH5Z7TjPmYhGeHbDHu46oWbaJqW7uvO7ec7tLTdCzKNb/yz4XQtdvHuQN9qJqBF+W4sF0MbD2MI+riWkFdus5az4appvj0N6GPmlJS2XY9v+3szt3BdenjqhZVpByHNn3db+F0tyemY72VuTVUw9TFbt85DvepKv8v6Wtf1gzrw1SXhxoVdMq3nM2eeUWZajNbUc64uA5GdU0w0q9NvU4TmG6n9/F9ymk6dlZ9WdVBXtk4LmwPg9sN5ZDKSSlu6sgulw3Y1yhMXOAqWphNwVdDyFPeHGk25gAnllmlKPJmbE6x+C9pw3ezLqiJVUl8qmC75zxHBqc3kVyahhMnCAKpEshVAYN4wn8ZSqsBvyD7DqI4tKjdUI/8kU+Q6Hdn4vw5DG2miLQUR/oJ5L6A8Z5zjo2YXHEfh61OMXncIn4N+5ciZapSvWIRop7eJ+JvKUUMbJm+dClTuhlQPMXAsgSenZxL/6FLOfusJDq1qlEmfxSRjx7yMrYclo4LWb1oIKV2mmM8M0gBpHgbfg51p79apFqM32zMzRerJZJPjV1+TBf5c2mWSerPw7iH/LF8IlOWHSfoHyhcrgY1yyQQef8Jb2XvMCX0+M5uFNPnjKJdjcRtvuk3lTgznQSEgJFOUOI0QSAzBHJPwMjM6HLumvhXdzh/9gohT/8GrcoYWbSkmVGZtL/wJrwh+PwZfIOe8nf+0lTRb0QLmzqUSXWbqyxC4RJnzt/i0Zv/+FanFg2aN6d+BfXXm3genjrOXaPutK5WmIQ3oVy+6EfQg9cU0KmDWRMLTHSKKb9oxj88xfG7RnRvXY3CCW8IvXwRv6AHvC6gQx2zJlgkV/azCaM05inXPU7h7R/Os8gX/J2vDFV19aitb0xjGwtqqqs32dSnrBlpVDiXzpzn1qM3/PetDrUaNKd5/QopvCBKiXl4mdOefjyKKUGV+s1pa1lTKSrFRfjym6sfb7TqYGVjhXGloh98JY57fgufSwE8jS+FrpkNFnolM10fPdM+lo3sUmtKGvOQy6c98XsUQ4kq9Wne1lJlv7gIfH9zxe+NFnWsbLAyrkTRbN8RkMCbQE9OXgjixb8lqWHemraNqlL07wBOn/8LHVMzjKtmnn1aCLPLl/PExnHPueVziYCn8ZTSNcPGQo9UPsalhSHFv+fJnDI1UnGRIAC5K2AoiCe8CeaCxyWCn74mrrAW5SvrY96sCfqlRb6LzPpk7gsYyUYqjebR1dOc9g3h6dv/KFPDACNjUxo11CV5UZEU5xj7lCtnznE96B7P40ugrdeAFu1tMEiKyMgsmKxcF/ecmx6nuBDwiJexhSlXuRq6xk2waVQzW58ZWRnil3ytEDC+ZOuKueU5ga9VwMhz8GIAgoAgIAgIAoKAIJAlAnkhYGRpwOLiFAnkuYAh7CIIZDMBIWBkM1DRnCCgTkAIGMIfBAFBQBAQBAQBQeBzJCAEjM/Rah+OWQgYX4YdxSxUBISAIbxBEMhBAkLAyEG4omlBQBAQBAQBQUAQyDECQsDIMbS52rAQMHIVt+gsFwgIASMXIIsuvl4CQsD4em0vZi4ICAKCgCAgCHzOBISA8TlbTzV2IWB8GXYUs1AREAKG8AZBIAcJCAEjB+GKpgUBQUAQEAQEAUEgxwgIASPH0OZqw0LAyFXc/2fvrOOqvP4A/Ng9ayazQAUEEURU7G6drTNnd3fMbuec3Z0YqNMZU1FsEX6IKCVhgYJTYQKDO+7197k0iooo9xLf9z/lPfV8z728PO853yONaYCACAwNQJYmMi4BERgZN/YyciEgBISAEBACaZmACIy0HL24vovASB9xlFHEERCBIbNBCKQgAREYKQhXqhYCQkAICAEhIARSjIAIjBRDq9GKRWBoFLc0pgECIjA0AFmayLgERGBk3NjLyIWAEBACQkAIpGUCIjDScvTi+i4CI33EUUYRR0AEhswGIZCCBJo2bcqFCxfo1KkTuXLlSsGWpGohIASEgBAQAkJACHw7An5+ftjY2FCjRg0qVKjw7SqWmjRKwNraOvIZtGXLlhptVxoTAilF4NmzZ1y+fJmpU6eyePHiZDWT6d27d+++pKRSqcTIyIhGjRqxfv36Lykq9wqBNEWgWrVqODg4pKk+S2eFgBAQAkJACAgBISAEhIAQEAKpmcDgwYPZtGlTsrr4xQIjIiKCbNmy0b17dw4cOJCsRqWQEEgLBEaMGBEp6R49ekTx4sXTQpelj0JACAgBISAEhIAQ4Pz587Rt25Z169YxYMAAIZJGCZQvXz7yGfTatWtpdATSbSGQkMCZM2fo0KED27Zto3///snCIwIjWdikUEYgIDkwMkKUZYxCQAgIASEgBNIfAcmBkT5iKjkw0kccZRRxBCQHhswGIZCCBERgpCBcqVoICAEhIASEgBBIMQIiMFIMrUYrFoGhUdzSmAYIiMDQAGRpIuMS0KbAUL5x5NDG3Zy77cTDV1n4vrQhNZq2o33belQq8DeHR83m38kb6FM2a4IARTw/xdQeI9juZcCko0eYZpEvDQZQSZDXDc7+cYrTZ//CPv9crh1qR8E0OBLpshAQAkJACAgBbRBIVQIjzJfbp//k8h1H7nv/Q9YCxTHrN5ORNQuSWRtw0lCbIjDSULCkq0kiIAIjSZjkJiGQPALaERgKHltPpceAldwIzE75Rh1pZFSQEE8Hbl6zw/ttVgqXyMWr5/kYctWdjXXyJhic/766lOx1DRVQfNAVHm6uS8I7ksdCU6WUARdZOHYBVn9dxuVVVKtZGx7mhU1nCmuqE9KOEBACQkAICIE0TiBVCIywx5z+dSLTfj3CParRb8ZMxg9sjXHBhC9f0jjqFO1+ehIYqpDH2Nt5ElbYhFomRZBZkKJTJ9VWLgIj1YZGOpYeCGhDYITYz8Ky+nyc3+nws/VttnTQif2CVwU5smXkT4zY646SHDS39uNsh0IJUCu8dzOgzQis3lRlwv5jLGxYKE2+3VD5H6adXlf+DBGBkR4+SzIGISAEhIAQ0CwBbQuMULcdDP1xEHs8lJTqvIYjm4ZRvVAWzUJIB62lJ4ER7rIQU6OZeDez5vm5DiR8gv14sEKc1jF+7ll8FfEOzsxlypStC6ib/1sEOYKnJ2YzZfs9/lG+I1Mec6Ztm0uttPQG8Ftg0FAdIjA0BFqayZgENC8wXnLsR106/hFMltrbeXylHzrvr61UveHKpJrU/80D09Xe3BlVLlGDrV6BkaaXZYbaM9nIguWPRGBkzE+fjFoICAEhIAS+hoD2BIaKN7eW0rnFdGyCMlFp7Blsfm1OMXEXyQqn5gSGgqfntrPn1gviPEEmshYwpuPADlTKG/dUGeF/jT07bXjyr4oYpZApSz4qtOpPD/OPb/hNrsAI89jPghXneRYe1Zry75scPFuYHX436FU0WVjfK6QkwHYVC3c78+r5VQ5e0GH/c1u6ytLfbwH3gzpEYKQIVqlUCEQR0LjACLnOCP06rPeFXK2O8ezP9onb6RAHZltYsrP5VVxX1iB3egxYmCPTjaqy2FsERnoMr4xJCAgBISAEUpaAtgRGiOMimtScwS0FFGi3E8fDfSmbPWXHmp5r15zACOTqzO4MWXcO17c6VDL+nmxkImuh6kzasY5uZeI2fIQ4LqX3MCu8w1TwLgy/e+680rGgx+w97Bmk/9FwKLw207n1Ep7V28KlzY1J7uKJkJuj0G/gwJKn30pgxHU5+OpgKjZz5/dnIjBS6nMlAiOlyEq9QkAbAiPoAj3LNWX/GyD/j+x1PkLPUontEFTydHtT6pwaj5N1Gwqkx2iJwEiPUZUxCQEhIASEgIYIaEVgBF1jvHldVnoBeVuw4/5Jfo73h6+Ghp6umtGcwFBjU+CyyBSzPT1xdJpBpaSIp5AbjDRsycPffTjXMambQr4uRCIwvo6ftkuLwNB2BKT9dE1A4yswFC4sMjVihmsU1jwNl2BjPYnqBT7cDKIMuMyWUwXp1b9KIkk6lQR5XOGSb3laNSxF4r9/lLx95MiNW/a4vMyFrqk5FlUNKZnnU2s8lQS6X+bsg+K06WhEXiJ47XyO4xddCSlkiGWTxlQrmfPjc0IZiPuNqzi4euEXXpAKptWobm5IidyJbHZJksBQ8dbHjqu37uETkh+9yqZUrVKOXP+EkqNogY+MO11PWRmcEBACQkAICIFIApoXGOG4LLHEeJpj5LaC0uNu4vJbTfJIPL6KgGYFBrw82JDSo8vwp9dOGiXlILtXR2lWbhz651xZY6mZaIvA+KoppfXCIjC0HgLpQHomoHGBgQL3lXUxGm+HMhpsFsP+bN6/gr6mBfjc9tFwfwdO7d3Fnn0HOeH4koI9zuOzr8kHS/RUQc7smdqfcVZKmvVtRanA2xzbewGviLzo1ahLdVMDShfMQabsZek4bgCGARfYt+sAh44cx8bjH6i2hSe2TbGf3okeqxwIi5kE2c0Yc/gUv7Yr+V5ejnAeHZ3OgAnb8dTtQJ/2dSgd5sDeZeu5ElqVkQf+YOWPcclKI6v7nMBQPMF6yk+MPp6HLmN6Y1kkmAcnV7PUygNMFuJ4ZyqGSXlzkJ4nsIxNCAgBISAEMiwBjQuMt7YMrtiALS/UyCsy554TE3Lf5NT5O7j5hlOoohkW1S0x1y8sLxi+YFZqWmAE2w6kfHN3fn18lV7FYjoaiuOCdvTY5UeZIYc4PtGYmNdVCvdlVDU9yFCXO4ws9+GTquK1Fy5er+Ll1YDM35XH1KBQsk8h+SqBoQzCw/YExy844BUQTp4Supg07kKXeuXIkxlkC8kXTM5k3ioCI5ngpJgQSAoBzQsMIPQBazrVZfRZ9T6SmOt76o1bxfq53THKl3hqTtWrK6xcYIWb51m2nfKOfPuRqMAI92B9G3NGXPie8TecWWGpTrGs4tXF8dRqsgoPdZM5DahbS4fsuSszfttSzL1PY+N4kWVj1nL3P6DCAIaXuYHjD93p3646RV/Z8Puk5VwKBAr14PTDfbSMXUWo4uXpwVi03sbjcpO5c38p1aKTdgRdHkKlhpvxy9OSvR4n6Vky3i++TwoMBe5rmmE6+jEjb91neY1o4696w8VhlWl+qR8O9+ZT5ROLQZISf7lHCAgBISAEhEBaJaBpgfHWdiAVGmzDXw0sd3X6tFXx51EnwrL9R8i/cRR1Ws5n365p1C/yudcyaZX8t+23pgWGwm0pVU2209nhHnMq54gaTLgzc0zMWBaYBUWxhTywn4h+9EsitfCo2P4lm7xP0PaD/J2vON5ejw4nghJCsdyD/41eJDf/ZvIEhoqgu5sZ03cCu+6FklvHGDOD7wl7dI+7Xq/JYTaUrQdX0MZ/LPqSA+PbTuL3ahOBkaJ4pfKMTkArAkMNPdSVbQPbMOhAlIiIvUo0YeqadczsUDHSEid6vbKm1Q+dOBOWDejALAAAIABJREFUuMB4dbIL5dsdIVBnONfc11E7ZrWf0o89zXTpYxMOBbpx2vsgLeP/IlL5srXGDwyyV7dagX57TrG2V8XoBKJK/Pa0RK/PecIoSI/zPuxrEpOa6RVHm5Wk83kFlB7PbdcVVI/JOvrqMI1LdMXmv1y0OeHLyXbxGvyUwFC4ssSsEtNcLdnpe42+JeJgKJ9so0V7NxZeWx7XTkafyDJ+ISAEhIAQyHAENCswwrk/rwqVZ7tHcS7SjJnrVzC+gzEFs0QQ6HWDQ4tHMHLbfdTvQbKaz8PO9hfMNLPjIE3HXtMCA/WzWamhFDvhzf6mUc9yEZ4rsTDZSuvlhmwY78fSh1cZWDpKQAUcqI/ujOpcur8ci0SzyquIUESgPh0PQrk9zpgmjkt4qlGBoeLt7Xk0rjcXN9NRbNq1mG4GeWJP64vwv8Lvw/sy3caAJb8XZ/lQb1ZJEs8U+9yIwEgxtFKxENDCKSQJoIfidXwxI0Yu4Jxvwmjo9tjGqS39MUzsF8VbG/rqNmb334kJjLfY9NWlsfqHFWfhdG8uJtFyXb0K48WBZpTpcREFFZjldI+5JvGXMLzCqn5Rul9RQfmZ3HVOuMIh3HkuJiZzIldwWGzz5Vb/ktG/GEJxWtiMujNv8n2fw1zf3pESMS9d3pyk3Q/tOBkKFlufcWuATtzRr58SGKF3mGxUneWPMlFp/DkuLWtK0Zg6lX4cnXkQ3V/GY5Yuj2eRT6YQEAJCQAgIgc8T0KzACOTPjqVocywYyEd7ay+OdiiS8Dh3pR9WXY3obq1erpmNups8sBlcNtnbCD5PIH3coXGBEXyVIRUb47TwETf6qZ/llDzZWo9KS+pje6kqsyr9jHKbN6e7FiUz4dyfa4LFqYl43B5EqY+9XIsNRQg3R+nTwEHDAiPoCiOrNOSQxS7s9vVK/FQcVRA35zam2VJnglU1sZJjVFPsAyQCI8XQSsVCQNsCIyoCqmAXrH4ZzIjfrxN/U0n+hov5y3ryhwk+317iZ91G7EpUYLzhROuStD8dBkX6cclrOw3iJWgKvzebylXm8ZDSjL/tyorYpRLqnrziUP2idPuIwIjwWYOF7mjuAmZrfbgzomyCnB0RoeFkzp0j7mFGEYD9wVn07LspUnoYL3fHcWLFuAeZT24hCeT8zxVptutlJKNSrWezbs1k2pYTYyGfWyEgBISAEBACagKaFRgvOVivOD9dVb9nN2a5uyMTK354ilqY0yxMTOfzUN1B87V43x5BImkTJIDxCGhcYER4sKKqMRva3ub+QjNyqvw52KIik8qfxm1NWawa6DGh5DF8rFpSgCAu9KxA9/9243moRRJOxdOGwFDyZHtjDCbkZ4eLNd1i36IlMs1CHZlpVpWFnvWwCpBjVFPqgygCI6XISr1CQBvHqH6UupLXdpsY3Wsk+x7GbSop2f8M97a0oHB84/1JgRGK/WQjLJY/AvSZ6+zELOPYJRgoXBdjWmk6rtnqs/ORDX1Lxq/46wRGzNAU/rc5tH49+6+9oVRtXRyWrMLhvyiB4TCxYlxir88k8Yx4epj+tbuy52l0zZnK0OaXNaya0hZd8Rjy+RUCQkAICIEMTkCzAuM1R5sWp/MF9QYRc9Y/us2wMonkuAi5wSj92qxVryzN34Uzjw/RImbHaQaP18eGr3GBwWusm5diQL4j+BxpSYHXJ+lYYSC5D3qwt2kePFdWo9KvNbFx30id3H7sqFWeRU1v4jy/Smxiz4+HUgsCQy1gmuky4vujeB38nGRR4LbMHMNphURgpODnUQRGCsKVqoWA1nJgfAR9xPOTjG7wIxs8oiVGJgtWP7zBKL14bzk+KTBA4b6aJlXGcDUcivU+jtOOHykW+Yyh5PmBtpTvcYbv+p7i3vbWFEmwFPDrBIbqrTO7Jw9h5gkVbRduZFEfUwr+E7eF5EsFhrrHiqd/MLNnP5ZffR1LLLNeV1bu28CIGoU+e2qLzHAhIASEgBAQAumVgGYFxltsftalsXr5J0Ysdfsfk2OyPMYHrM6nVfMHBt0BsjTAyv8SXQun1wh8m3FpXmCEcH2EPg1vz8LLbjAFbPtRseNrNnieoH1hiFyta76Pznb3WWT4gGlGdbky25urfYon3DKU6PC1IDDCnZlrUg3roS44jNP77JaloHPdKdv2OZtkC8m3mcCJ1CICI8XQSsVCQMNbSJS+HOg/mbezdjBY7+Pnf0Y82k4rowGcD1VHKCctj/lyun3skR/wGYGhFhUBF+fS/af5XHqZjcoDf2PRoPoUeWbN7OEreNx4GVabhmKiPpwkwZV8gRFyby192o7C+k1zNtqfYEjF6FUf8XJgJEdgRHZP+Zo726YyYsoW7qi31aqv7DWYf+siMyU7mHyMhYAQEAJCIIMS0KzAUPJkcy3KDLEDSjDkqgcb63zwIBG1HbVhMbpdVkLeDpx6ak3rAhk0QEkctuYFRgReq6phuLIp113moJxuRLN7C3G/0JPInOkhNxltUI/Lo+9jP8iT7rr9yXvYk92N4+1J/ujYtCAwFC4sMjXjQL97OEzS/+wRvoFnulD2xwA2i8BI4gz98ttEYHw5MykhBJJMQLMrMAI53VGPgfn382Bbcwp+NBGSP3vrlKD3dfUqjOw0Pfqcvzp+icBQD1+Bz+5eNF38llrV8xMcpKRgeTPq/vgzPeqW/MiXezIFRqg9M6pZsMgVDBY84O6MSsRuWkmuwIh4wfVzLzFuWZn80ZyUgU7sGteVQTs9IjNd5251CJ+TXSj62YRSSZ4OcqMQEAJCQAgIgTRDQLMCI+rNvEmVeXiQieqbHnFjcOlEVkK+YLdlCfreUu9knYez0y/E28maZthqsqOaFxjw+ngrSvfJzsGH87hTz5Jz41y4PrRMdDyDuNBbj9aei3HbH0GXSqv40d6JX4zitiR/nI8WBAavON5Ol77sxPOPDhT5ZPCiT9OZW0y2kKTgJBeBkYJwpWohoFmBEY7zXBNM5uRg9p0bzKmW2JsLdUwCONCgJD1slUBFZt+Ld063+sefXYERjvfugfx0og47dg+hUpKPMEuewAi5NRZDy1WoU1VU3+bLzdjTSYA3x2lVskPkka/Gy9wSmvFPnkJiz/SWq6l9fDet4x/1qnzJ2eFmtNzsCxWiT1mJf5CKTGkhIASEgBAQAhmEgKYFBgo3llc3ZLIT5GiyF59z0W/s4/MOtWeKsQXLfKDcJDvuL7OIPo49gwQlGcPUhsAIuTkGg/rXmHi2Gzva7KWnoz2T4m0JenWsHeV6h7PGyoBZ3e6x1PsS3YsmZXDaEBgq/I90QL/PGxbft2GY7ofJZWN7HmTLcKMGbHguSTyTEs3k3iMCI7nkpJwQSAIBzQoMeHW4KSW6XuA/nd4csdtOp5Iffskqn+6lvVFvTr2F7HXW8ODiSMrH33ESeJauZVtyOAjydfyTJ0dbxcsKrSLQdhzVG6znuyXXOT2mGkVzJnWJQgD7ahen1413iR6jqnBbipnhVFwA01Ve3BmtG7nP8K1NX3Qb70a9K/a7dgdxs+4WfYxqGJ67+2DZ93DkzyrOvse9OZXjVmeE3mFSper8+hiy1D+I/+VuxG6TDbVnsmk7Hi27y8H26mO84q7IpX+tjhDacDePL/SOWu4olxAQAkJACAiBDEZA4wIDJf4n+lK5/T5eYsJC59tMN074FkHhugTzStO4n7sJW+6fYWC5T/wxmcHi9bHhakNgKH3WYqG/hAoDi/LnxTZcd5pHlXihVPntppHeGHINNubGYQNOemyh3sfeuyUYmDYEBhDqxLzaFizLN59LJydhEbN8N37fFE84MqQB/c8EE/LakAOyhSTFPoEiMFIMrVQsBDScA0P9/Wo3AcMav/FEDb9Ua2avX8PUNuViszqHPT7Not5dmX81BL7/kc3XrRgUk08iOmAKjxXU0J8YeZwpZit5aDeW8rHPB6HYTaxEjRWPY8ObLV9hCn+Xl7x585Inb17yFy1LpWpN6TWiL7WLxXuwCHNkhnFVFnkReQTrxYfbaRQvc/jrU13Ra3sYdRoKnZHXcV9TC/XiDtWLQ3TU78aJf9RNZkO/wzA6VVDgdvUyz8o1ouCZ9ZxTnw9bphNT+5Tk71y92DKtOkq/fbQq34u//lXbjTk435sdt8xULTCMLFiuHMCxm+tprxNjcIK5PbkKNX/NzbTrN1hkmZT9mDLThYAQEAJCQAikPwKaFxjqvFQBnBldl1brPchSZQp/nV9IoyLRp5GE3Gdt59qMOpuXbntvsLtnmc/mI0h/UfnyEWlDYPDmD9qW/pFziiyUGHoNl1U1I5/pYq8Ib9bUqMgYDxXvyi7FzWESH+ZsjeCN5/+47/tv5NbeqCsM19U9Gek2Auv1jYh7jMxEtoJ6mBrrkPu9F08Rbzz5331f/o2rhDDX1fQc6cYI6/UJnkUzZSuInqkxOu9XAoR7bKFbncGcyNmOhZt/Y0RTPfKrp6YqHP//HWTu0JFsedONPctg/E93GGq9moZFimFgZkCRj6em+/KASglEYMgkEAIpSEDTKzBUfjupU2EquXt05ocX9lyxtccvRxkMDUqT+x8f7t97zD/kxaz/UtYuHkytonGCQfH4D5Yv38/Z41ZcUx9PFnllpnTDn+jUaTSzhlWnQGaI8DvD/AGDmHc29qbECeZryKrbpxltmI0XF5YxfeE6dlyOK5NPvyEdBixk1aiinJ07lSVrj+AUHFNVcer0Gc7URdNorQNPDg2nVa8tPFCfrqbuVfHajPx9O4u7FOX28Co02hSpbMhpMZmje9rhvXE91setuPRIvU0m6tKp050OrXsxeWJrSinsmWrRir1B//FGoUfLrq2oXi4nL+8cZe/NQvRbtYXZ7cvGreZIwTkiVQsBISAEhIAQSI0EtCIw1CCUAVxdNZZhvxzgQU5zOv3UDMMcz7E/a41tWH0mr1nH9FalRF4kcdJoRWCE3ma8YU1WPinCzxe92NHo/RdC0bkiZruTvekR/P7qFLdKNmZcwdcZbVKHNT5JHGiOumx0tWFIglU5wVwfbUKdpFdC3Y2uXBlSLtFGwx+fZMGwESw885R3fMcPFb5H8dibAEU29NrPZ8fmiZi5DaNCvS28iKyhBH3Pu7KziZz1m8QoJuk2ERhJwiQ3CYHkEdC0wEDxBJuzAVRpXY3CaiusfIu33RXuuD/FPzg7JQ2rUNXMmLKFciThqKqPjDnMg90jhnK+1jJm1szE3/7+BAQEEBDwkoCA5/g+ecLTp49wvu7A342t8PmzK8W+wTYMtUF3sPcg/Ica1DQsHPfgEvGK+1dv8jyfCZZmpcmbyLHxH45EQdDrCPIVyk1mRRC+nm64eQWQuZQJVY3LkF9WpCZvwkspISAEhIAQSDcEtCYwYgiGv8DRxgZ7T3/+zf49ZU3r09iiNHm+wTNFuglSEgaiFYGRhH6l3VuUBLrbcvqCPZ4v/yNvyfJUbdSKeuXzJf/ZOu3C0ErPRWBoBbs0mlEIaFxgpDBY1ZubLO30Ixt1d2K/uRVFPvEQEeo4m9oDs7H3xkySlFg6hfsu1QsBISAEhIAQEAJJJ6B1gZH0rsqdnyAgAkOmR3ojIAIjvUVUxpOqCKQvgRHIxYGVaLJNQe8LPp89rzvk1iSar63HH3vbEu+Q1lQVH+mMEBACQkAICAEhkDgBERjpY2aIwEgfcZRRxBEQgSGzQQikIIF0JTDiHUtapNNWbHcPwDB3YvCUvL61mmFT7tJm5xZ6l5PMRSk4xaRqISAEhIAQEAIpQkAERopg1XilIjA0jlwaTGECIjBSGLBUn7EJpCuBQRBXx9eg3kr3qKAWr0b79i2oYaBDsQLZ+PfVC1488+TOhdPcDG/AAqutDDeV/YAZ+xMgoxcCQkAICIG0SkAERlqNXMJ+i8BIH3GUUcQREIEhs0EIpCCB9CUwojKDX/ltLOOXHcDh7w/B5dZtSM/hE5kytAV6kmUrBWeWVC0EhIAQEAJCIGUJiMBIWb6aql0EhqZISzuaIiACQ1OkpZ0MSSDdCYyYKEYE4ungwAPvxzz/JxPfFS2FfjVLzErlkQzMGXKmy6CFgBAQAkIgvREQgZE+IioCI33EUUYhKzBkDggBjRBItwJDI/SkESEgBISAEBACQkBbBERgaIv8t21XBMa35Sm1aZ+ArMDQfgykB+mYQK9evdi3bx+HDx+mUCE5iyMdh1qGJgSEgBAQAkIgXRGwt7dnypQpjB8/ntatW6ersWWkwXTv3p3ChQuzbt26jDRsGWs6JnDr1i1mzJjB77//zpgxY5I10kzv3r179yUllUoljRo1onr16ixfvvxLisq9QiBNEVDP8Tt37qSpPktnhYAQEAJCQAgIASEgBISAEBACqZnA0KFD2bBhQ7K6+MUCIyIigmzZsqE2ggcOHEhWo1JICKQFAp06dcLa2polS5aQP3/+tNBl6aMQEAJCQAgIASEgBHBxcWHNmjX07NmTOnXqCJE0SmD69Ol89913TJ06NY2OQLotBBIScHZ2Zv369SxatIhp06YlC48IjGRhk0IZgYDkwMgIUZYxCgEhIASEgBBIfwQkB0b6iKnkwEgfcZRRxBGQHBgyG4RAChIQgZGCcKVqISAEhIAQEAJCIMUIpGqBoYxAmSUrWVJs9OmnYhEY6SeWMpIoAiIwZCYIgRQkoEmBEe7zJ/vP+/JfcseTpRBV23egWv4ATk3twYjtXhhMOsqRaRbkS26dUk4ICAEhIASEgBBIkwS0KzDC8D59kAvPFB+wU4UHcPfSM1pvXE/bopnTJFtNdloEhiZpS1uaICACQxOUpY0MS0BzAkPF8x2WlOxvl5B1tlzkyZEZRXBInNjIkou8uTLxX2go4ar4t5dizE1Xfi93nLole3FN/bPig7jycDN182bYEMrAhYAQEAJCQAhkSALaFBhKv320qdCLs6GJoy85xBa3jfXkBUsSZmZ6EhiqkMfY23kSVtiEWiZFyJqE8cst6Y+ACIz0F1MZUSoioDmBocRnrQW6oxz5vulUfps3ii7VS5Iz8sVEEOe6l6WFVWAkGbO1PtwZUTZq2WVEIG5/7WDplCnsvF+IAZc92WoZwO4BbRhh9YaqE/ZzbGFDCskLjlQ0q6QrQkAICAEhIARSnoD2BEY4zvOqYjLbJfFB5qrBMntbJlXKkfIQ0kEL6UlghLssxNRoJt7NrHl+rgOFkhifEKd1jJ97Fl9FvIMzc5kyZesC6n6THPsRPD0xmynb7/GP8h2Z8pgzbdtcaskLwCRG6MtuE4HxZbzkbiHwRQQ0JzAUuC0xw3hVLf5y3UKjAvG7+QmBEX2bwnMN9Y3nUO6kN/ubRn+Tq1dgiLj4onjLzUJACAgBISAE0gsBrQmMN+foa9iJR3OduTiknLxl/8oJpTmBoeDpue3sufWCOE+QiawFjOk4sAOV8sY9VEb4X2PPThue/KsiRilkypKPCq3608O84EdHnFyBEeaxnwUrzvMsPKo15d83OXi2MDv8btCr6FcCjqqRANtVLNztzKvnVzl4QYf9z23pWvhb1C11vE9ABIbMCSGQggQ0JzDCcPrFnI4vN+K0sS4Jhe/nBQbKJ2yuX4vTU5w53vbjvzhSEJVULQSEgBAQAkJACKQiAtoRGBH4bGqEyXxDTj7YRINv8nY8FUHVQlc0JzACuTqzO0PWncP1rQ6VjL8nG5nIWqg6k3aso1uZuA0fIY5L6T3MCu8wFbwLw++eO690LOgxew97Bul/lJLCazOdWy/hWb0tXNrcmOROj5Cbo9Bv4MCSp99KYMR1OfjqYCo2c+f3ZyIwUmq6i8BIKbJSrxAANCcwFHjvn8+x8lOYUP399WpJEBhE8PjwPA6XmczED8pLKIWAEBACQkAICIGMRkArAiP0DpMrV2dN4ZH8Or0nrRtbUDafnDXyNXNPcwJD3UsFLotMMdvTE0enGVTKnoSeh9xgpGFLHv7uw7mOSd0UkoR6P3GLCIyv46ft0iIwtB0BaT9dE9CcwPgUxqQIjA/LK4M8uHLJl/KtGlLqg19AKkKf2nHuxn/U7FSXEllBGeiGzYm/cAzITAmzFnRoVJ641YJKgjyucOayE8/+K0qVek2oX7koH/+9piLM3x0HO3vuegZTyLg6tWqaUuZjDzGqMJ7eOs3d71vQtmJuwp9e5ehxO96UbEKP9lUoGPPso3qLj91Vbt3zISS/HpVNq1KlXC7+Cc1B0QJJ+S2brqerDE4ICAEhIASEQCwBzQsMFQHWnanY6RhBsb3IgY5ZfZq27cfYcV2oUkBkxpdOUc0KDHh5sCGlR5fhT6+dNErKMXavjtKs3Dj0z7myxjLPlw4vWfeLwEgWtlRTSARGqgmFdCQ9EkhzAiPcH4dTe9m1Zx8HTzjysmAPzvvso0n0Gr2wp1c5tGsfh44e4/TdAN7pjOSG2yLyWU/m52EbcYiXLVznp31c39mDEn+fZ9mwwcz+4xFxh54UoNmvFzgyzpx87+XZUL29z8HZo5l17CXFK5Qg84t7XHX2B3RoPmcPu2c2pGjk84uKYC9brHZuZ9eeQ1x9rKDWvuccLbiUZj/+jnPkebJ5aHPYm5Odi6J4Ys2Un0ZzPE8XxvS2pEjwA06uXoqVB5gsdOTOVMNPCJX0ODtlTEJACAgBISAEPk5A4wJD9Zz9LXTpeT4s8U7ls2TKwSMsaFVS8mJ8wcTVtMAIth1I+ebu/Pr4Kr2KxXQ0FMcF7eixy48yQw5xfKIxOaN/pHBfRlXTgwx1ucPIch8KKsVrL1y8XsXLqwGZvyuPqUGhZM+DrxIYyiA8bE9w/IIDXgHh5Cmhi0njLnSpV448mUG2kHzB5EzmrSIwkglOigmBpBBIUwJD9YorKxdg5ebJ2W2n8FbnOUogMFQE3vuTs04uHJo4lWMBQIH69K4bjHuulvTv1pQaFTLhuHoQA7e6o6IwnVdP4d0mK7K170+nZnUwzPmIk/MHMu3US6Aqy1xvMskgbuWD6vUVpjVsyb7Km7m8tSflI3+7heKyri0WI20IJRsWi+y5PM2E7M/PsHTxce5e2c0Rp6iHHfM5syh60p6SJv9ydsclfMlEjY0+3OoXxppmpox+PJJb95dTI1rwq95cZFjl5lzq58C9+VVif5kmJbZyjxAQAkJACAiB9ExA4wJDDVP5Fl+Xuzg43uXu3dtcOHyAq8/in/lenuFnrrO6RdGo09Tk+iwBTQsMhdtSqppsp7PDPeZUjj4pJtyZOSZmLAvMgqLYQh7YT0Q/+vFPLTwqtn/JJu8TfJiG7RXH2+vR4UTcmpzIAVvuwf9GL5KbfzN5AkNF0N3NjOk7gV33QsmtY4yZwfeEPbrHXa/X5DAbytaDK2jjPxZ9yYHx2Xn5NTeIwPgaelJWCHyGQJoSGLFjeYV1qx/odCbsPYERc0MwVwdXoN6WF0BJ+h65yeZOpeNWLwSeo5deC/a9BrKYMvPqZeZa5o890CTCex21yo/kzjuoutqL26N0ow16IBcHGtLkYFUOPPyD7iXiPZqE3GSMQS1WPwPytePww2N0Lha1dCP42jD0627ET/0P3f4cu7aZ9iUyEfTgJEfuFqRpp3oU91mCWaVpuFruxPdaX0rErvpQ8mRbC9q7LeTa8urklhktBISAEBACQkAIRBLQisB4n73yDc7HVzFj7FxOqp8B1FfBLhx1PUjH6OcACdenCWhaYPDqMI1LDaXYibiT7SI8V2JhspXWyw3ZMN6PpQ+vMrB01HNewIH66M6ozqX7y7FI9EFMRYQiInoVbyi3xxnTxHEJTzUqMFS8vT2PxvXm4mY6ik27FtPNIE/cs63/FX4f3pfpNgYs+b04y4d6s0qSeKbYR1MERoqhlYqFgCaTeH6K9pfmwHiLTV9dGu/++yMCI5Q7k42ovvwRZGvC0RfnSZBzSfmYDTXKMtwBKD+Tu87zqRKzTlDdzbc2/KzbmF1/w/c/2+C9oyHqLZLKx1toUGEwN6ptwuNcT4on2FoSxNke+nT+IxjIT5fTjzjUMuqs2HDnOZiYzMUDqLTEFccpBh9sBQm9Mxmj6st5lKkS489dYlnTuDc3Sr+jzDyoyy/jzURgyIdWCAgBISAEhEA0gVQhMKL7ogy4xLxObZh3LWqvapXlbthN1Jetn0mYrRoXGMFXGVKxMU4LH3GjX0kyo+TJ1npUWlIf20tVmVXpZ5TbvDndtSiZCef+XBMsTk3E4/YgSr23rfjD4YVwc5Q+DRw0LDCCrjCySkMOWezCbl8vyiaWNk0VxM25jWm21JlgVU2s5BjVJMzO5N0iAiN53KSUEEgSgbS5AuMtl37WpZHaMLyXAyNq0KHYTzbC4mMCg1dY1S9K9yuqxAVG6G3GGdTk96eQu80Jnp1sR0FU+B9oRukeF1GQjRw5s5Dpo4RzY7HsNjajykeu3Ai/PxeTynMiBUatfQFc71Hkw5KB5/m5YjN2qXeuUIrWs9exZnJbysmSiyTNY7lJCAgBISAEMh6B1CQw1PSVflZ0MerOsUDIUnc3zy73fu9lR8aLUVJGrHGBEeHBiqrGbGh7m/sLzcip8udgi4pMKn8atzVlsWqgx4SSx/CxakkBgrjQswLd/9uN56EWRL2a+tSlDYGh5Mn2xhhMyM8OF2u6xV8h/H5XQx2ZaVaVhZ71sAqQY1Q/F83k/lwERnLJSTkhkAQCGVVgHKpflG4fFRh2TDCswW9PIEeLY/idaU8hQrk93pCaK59QfNAVHm6uy/uHwX4Md5IEBhE8Pdyf2l338DS6okxl2vDLmlVMaasrKy+SMJflFiEgBISAEMhYBFKbwIBgrg3Xp+4GPzBYwIOkHtOZscL2wWg1LjB4jXXzUgzIdwSfIy0p8PokHSsMJPdBD/Y2zYPnympU+rUmNu4bqZPbjx21yrOo6U2ck5SLTAsCQy1gmuky4vujeB38nGRR4LbMHMNphURgpODnTgRGCsKVqoWACIxEtpCEJiYwgjhNO6e1AAAgAElEQVT3U1laHAwkR/Oj+J7tSOEkTp+kCQx1ZQqe/jGTnv2Wc1WdnyPyyoxe15Xs2zCCGoUkHVgSkcttQkAICAEhkAEIpD6BAS8PNUKn2yX+q7QEV8cpxMsDngEikrwhal5ghHB9hD4Nb8/Cy24wBWz7UbHjazZ4nqB9YQi/N5vK5vvobHefRYYPmGZUlyuzvbnap3hsTomPj1QLAiPcmbkm1bAe6oLDOL3PnnwSdK47Zds+Z5NsIUnehE1CKREYSYAktwiB5BIQgZFUgfGWS/10abTzbyg9jluuv1Ejids7ki4woqKofH2HbVNHMGXLHQKjA5u9xnxuXZyJmWaOH0/udJJyQkAICAEhIAQ0RiA1CozAUx0o1fY4YfX38uxyT2JP6dQYlbTXkOYFRgReq6phuLIp113moJxuRLN7C3G/0DMqiXrITUYb1OPy6PvYD/Kku25/8h72ZHdjdUa0z11aEBgKFxaZmnGg3z0cJn0+70rgmS6U/TGAzSIwPhfMZP9cBEay0UlBIfB5AiIwkiowFLgsMsVohiugw/Arrqyr+5FfZBFPODLfmrKTx1ItT9JyYES8uM65l8a0rBxzGoqSQKddjOs6iJ0e6uPZctPqkA8nu6gTSsklBISAEBACQkAIpD6BoeTJppqUGWqP0WIX/jfVUJJ4JmGaal5gwOvjrSjdJzsHH87jTj1Lzo1z4frQMtFH3wZxobcerT0X47Y/gi6VVvGjvRO/GEUfufrJMWlBYPCK4+106ctOPP/oQCKZ1uL1OJz786pQeW4x2UKShLmZ3FtEYCSXnAbKRQQH8OypPyE5ilKmdDHyqjMWxr9UYbwK+Je8xQuSlI+8BrosTbxHIHUIjEDOdC5Dq6P/RPbObI03d0aW+8T56V+fxPPLc2AkPA41U5U5OFyfnciKiBCcVnRiaMAczi+tGZknIykrMELtp9NydW2O725NwXgxUr48y3Czlmz2hQqznLg314T4B6bIhBYCQkAICAEhkFEJpDqBofRlT/Py9LlmyWa3vxhU9v0H44waqU+PWxsCI+TmGAzqX2Pi2W7saLOXno72TNKPO7rj1bF2lOsdzhorA2Z1u8dS70t0L5qU+GlDYKjwP9IB/T5vWHzfhmG6n5h3QbYMN2rAhueSxDMp0UzuPSIwkksuRcpFEHBrL2s3H+DYyb+4/zdk/q4YJXMH8+xFCAUqNqRtp8506daJZlWKEPRHL0xH5sXKZTN1k5rxMEX6LZV+jEDqEBivOdKkOF0u/hfZTf25zjjNMv6E9ArkbNeytDwcBPk68ueTo7RKkBY6LuFmoseoEsD+OsXpef0dlJmAncuvCc/1DrnFGANLVj+DHM2t8TvbgULqjoXdZXZVM+apF2EAhZrOZ/+WiTQvE6UUVEEuHF04mGEHyrD5zm46Fo/KWaHeS2lSZV7kKSTVt/txs1+JD1ZRhNpPxrTdI5bdPUj7ovHXWARypktZWh0JpeHux1zo/WFZmd1CQAgIASEgBDIiAc0KDBVBD06y5w9P8tXoSJcG5cidYEmkikDb8Zg32EqZlbc5NdZIEnAncVJqQ2AofdZiob+ECgOL8ufFNlx3mkeVeG+IVH67aaQ3hlyDjblx2ICTHluol6S/ZbQhMNQH8Dkxr7YFy/LN59LJSVjkT2S9ruIJR4Y0oP+ZYEJeG3JAtpAkcYZ++W0iML6cWYqUUAbY8uvwwfxy1AP1n5nZqwxm3YY59LYsEfmHZkSgNzcOLmLshG04hkLWwsXI/sqf0OKDuPJQBEaKBOUbVJoaBIbq1XmGmjRji1/UgLLVWoWzzWj0P7ZsR+HBihr6TLyrvtuMlQ/tGFs+nm1W+XO4rS5dT6vPYjdn/aPbDCsTLwFm+D1mV67CvIdAzqbs9TpLz5LxvuhfWtNOtxMng9UHuf+Ol/0YYmR20I0ZNKi/iLsRMfBzUKx8BYpl/Ycn7k8IzNOIFdf+YHyVuGQVr091Q6/toch8FsUHXMR1a6MPjuFSCwwji+UoBxzj5vr26MS8BAi+zeQqNfk19zSu31iEZVK2X36DeSFVCAEhIASEgBBI7QQ0KjBUz9lZuyT9bkVR+aHFDFavmU6H8uqEWOE8Pj6FTj/vp+Akaw5OrUNhybud5OmjDYHBmz9oW/pHzimyUGLoNVxW1SRBmrEIb9bUqMgYDxXvyi7FzWES8RZoRI8tgjee/+O+77+oN/tGXWG4ru7JSLcRWK9vRP7Y/89EtoJ6mBrrvCe+IOKNJ/+778u/cZUQ5rqaniPdGGG9nkZxlZApW0H0TI3RSWjPIlsJ99hCtzqDOZGzHQs3/8aIpnrkV89DVTj+/zvI3KEj2fKmG3uWwfif7jDUejUNixTDwMyAInGLT5IcN7nx4wREYKSC2RHqupX+LQZh9SSqM5mMp3P92nwsE7F7iufnmdehLQtvh0fdLAIjFUTw413QpsAItlvIkFmnsb9+Aw+1LIh3ZS5ZlfrVa9J7yW/0izEZisf8sXw5+88ex+qab+zdmUs35KdOnRg9awDFr65k2c5D7La+y9voO7Lp1qVd25+Zv6Q7qr1zWLLvAHsvP4stn8OgLT/3+JkpE+rydMMv/LpzHyfvx3QoB0Y//kynLuOY1lOfnCh5dW0VI4fP56BzTIpNdVU50O84g+XLJtBaL3fkCgvF42PMm7KCXYev8yz2l1JOKjbrQssmPZk8rjklo71LqP1ULFrtJei/Nyj0WtK1VXXK5XzJnaN7uVmoH6u2zKZ9WdmIlao/TNI5ISAEhIAQ0CgBjQoMFPjsHUDj3nvxiR1lASpU1SOz/zOUFTsyfu4vDKhbQvJefOEs0IrACL3NeMOarHxShJ8verGj0ftviKJzRcx2J3vTI/j91enD0+eCrzPapA5r4ibEp0eeoy4bXW0YUi7+Fo9gro82oU7SK6HuRleuDCmXaFvhj0+yYNgIFp55yju+44cK36N47E2AIht67eezY/NEzNyGUaHeFl5E1lCCvudd2dkkniX5wvjJ7R8SEIGh5VmhDDjN8Oqt2fw4piPlmHjLmeU1Pn4cgjLgDGPqtmKdes28CAwtR/DTzWtTYKRqMEnoXESgD3ft7/MyZ1mMjPUpXeAr9LUiiNcR+SiUOzOKIF883dzwCshMKZOqGJfJ/9kjsZLQXblFCAgBISAEhEC6IqBZgRGFLuKNG9cu3sLN9zXh2QtQRKci1erWpGJByXeR3MmlFYGR3M6miXJKAt1tOX3BHs+X/5G3ZHmqNmpFvfL5JBG8huInAkNDoBNtRvmCI90M6XI03ptm89V43hqF3me+p8PuL6F2lWn8r6hsIdFmCD/XtgiMzxGSnwsBISAEhIAQEAKpkYA2BEZq5JDW+yQCI61HUPr/PgERGFqcE6H20zC1WII6VUDMZbjwAXenV0rC8rhALg81puGJVpIDQ4sx/FzTIjA+R0h+LgSEgBAQAkJACKRGAiIwUmNUvrxPIjC+nJmUSN0ERGBoLT5BnO+lS7N9r+P1oDB9Lvqw64N9Yol3Uul7hNFTHzNk0wRM1DmO4l3K13ex3rqNQ+fs8PANgvw6VLBoSpd+g+hsXjjBEZoRfudYs+EyAbGJE9UVZadcp/EMrpoV9xMrWLD2Dxz/zol+2/Esn9kR3dhMwgpeXN/Hhu1Hsbnrw+tMxTAwrYZlyz4M6mBMYkl6tYZcCw2LwNACdGlSCAgBISAEhIAQ+GoCIjC+GmGqqEAERqoIg3TiGxIQgfENYX5RVcHXGKZfl43RJ0NElTVmmZtDgnOSv6jOyJvDeXx0Ep37rcH+bSYq/ryS5QMtyHRnA+PG7cWLPJgP38GR37oQk7NQFejEkTULmD7rCF7xGjTf4MxvzwfTYt5N/o39/8yYL3Xm+uRK5FA8wXpcO3qsdyI8cyWGbV9Hn+Lu7Jgwgs0PlJTssIG/9gzF6OPpPL58eGmshAiMNBYw6a4QEAJCQAgIASEQSUAERvqYCCIw0kccZRRxBERgaGk2KNyXY24wmfsJ2q/FXv/r9Cya3E4peX6sPxYddxN5hkSxAdi4b6VhZOLbN5zpWZ5W+6NWfOj0PYb9tvYUjz2G6iVHmpeiy1/Rp5sApVrVI+yiC3kKvOKR/7vYTuVobo3f2Ua4TalJ7WVukf9fpN9FvLY3Qp1j+M3prui2Phx5rGXFSTewX2YZ+f8Z8RKBkRGjLmMWAkJACAgBIZD2CYjASPsxVI9ABEb6iKOMQgSG1udA8NWhVKy3iefxe5K9GdbPz9GhUPK6p3pxlC6GnbGOzgmau/Uxnp5qT0x1AVaN+aG7Df9FVl+Qbifc2d+uSHTG3CDOdS9LC6t4CUWzmLPgzmWmlvkfvzRtwuL/qUtmo87q+5xudJQ6xtO5F1lXNhoffMaFblHmJYGcydWcvZ5/0rNkxjywWwRG8uaylBICQkAICAEhIAS0S0AEhnb5f6vWRWB8K5JST2ohICswtBSJt5f6odtoJ3/Hbz9Hc6z9ziZTYChwXWpBpalRSkF9lZloh8tyC2LSY4TcGIl+7XVRqzOATOYr8bgxlvKRp1N+KDByNrPi8ZmuFM0MysAHnLW+hN/3Denaphzukwyp8duT6JqK0M/Gi+0No9dZ+O/BsngfbkX+NDdtjj3hZPvCWiKt3WZFYGiXv7QuBISAEBACQkAIJI+ACIzkcUttpURgpLaISH++loAIjK8lmMzyoXYTMKzxGzEKIMoo1GG//1V+KpKMSiN8WFtTl1EOcWUN5t/n7kwjckT/V9jdmVQ2W4hnzC1ZarPtsS39ddSrIz4UGKXG3sJ1ZQ0+SGER4cGKqvpMdI6p6Hs6r93GAL1IEwIhN5neZR6O0btOyk2xx2WJObF5P5MxvLRaRARGWo2c9FsICAEhIASEQMYmIAIjfcRfBEb6iKOMIo6AVgSGUqkkX758dO7cmd27d2fIeKj8dtGg9M9cVcYfvgm/PXRgXPmsX84k+AqDytdnq39cUZPfPHEYp0dMbQrXJZhVmoZL7C2lGHPTld9rqhXFhwKj7KQ7PFhWLXYFR2yxYFsGlm/Atnht8V1RiufOnEi/s1Ciy35sV9fLkHkwatSogZ2dHSVKlCBr1mTE9ctngpQQAkJACAgBISAEhMBXE/j333/5+++/KViwIHnz5v3q+qQC7RDw8/MjS5YsFCtWTDsdkFaFwDcmEBoayqtXrxgxYgRr165NVu2Z3r17F5fhMQlVREREkC1bNrp3786BAweSUCId3hLhyUqLCoy/G39sRRlw2ZOt9ZOR8jLoPD3KNuNAvBQW5hsfc3tI6dgjUyO8V1FNbyxOsU3G3/rxBQIj6CzdyrbkUGxbWah34Dm23ZOzdCQdxjbekGrXrs2NGzcwNTUle/boFSrpe8gyOiEgBISAEBACQiAdEAgKCsLd3Z2yZctStGiyM8ynAxJpewh3796N/LvLyMgobQ9Eei8EogkEBgbi4eHB2LFjWblyZbK4iMBIFjYFrstrUmmyY4LSRktc+d8UA774T93QO0w2qs7yR3HVma7y4s5o3bgVGC6LMDWagWvsLeWZ6ejMfFP15o4vEBgh1xmhX4f1Mck0gPe3qyQLSTosJFtI0mFQZUhCQAgIASEgBDIAAdlCkj6CLFtI0kccZRRxBLSyhURWYEQFQPXqFL3127L/VVxAMlVbxcObo9FLym4D1RucL3lRrH41imZ9zcmOZWl37G1sZR/kwHCYhlG1JXjH3FGgK6d9rGhZQP0fXyAwVH7srFeaftfj9r/kaHqAx2e7UyyxXSQZ+BOXpgWGKhR/Hz9UxXUpkUcCm76msYpQfx/8VMXRLZEn+iSi9DXCjDUaJaGvX+Dn94rw3EX5Qaco+XPIZzZZc0C+95KFTQqlTwIiMNJHXEVgpI84yihEYKSSORDBo91dMe97jNexPSrDmKvO/F7nM9tIIl5wdmor2q9SMsXuJnPNcvLqVE8qtj0YW9f7STjf2g6kfINtBES3VaTvWdx3Nqdg5L+/QGCgwOP3WhiMcyB271C22qx1vcyI98xLsNM2frOvzoQBlT9MBppKopCS3dCcwAjFaVl3Bux/QkRyB5S7GgtObKZNkcwo/U8zvnkHVjspIIsBgw5dYH1HHbISxr3l3Riw73H0cbzRjeWpzpKTm2mRzCOAk9vlVFNO6cfhgZ1Z5Bga95mI7FxWfui2hUPTzD7MJfPJzgdzc0YHRv75kgRpchKUyUTmbLn4rmAhCn1fkopVa1OvQSPqVy3FJ32T0p/T45vTYbUTCrJgMOgQF9Z3RCcp0jTVAJeOoHjB9b3r2HroJGdtnHjxXzYK6hQne9BT/IMhn14dWrTrTP+Rg2imm1skVRKmzMe/95JQWG4RAumQgDYFhirEgz+37uT0LSdcn4VRsJwR5q0GMLJLFQqoc8+/f6mCcD5xlJsvk/AUlPV7anRsT5UCGUP0isBIhx/ODD4kWYGh7QmgesOVGY1ovORu3B+eP/TF6tomupaJOT8kYSeVr+3ZNvYnhu1R0NvqKpu7lo7achLuym+NTZlwXRH1p1P93Tyx6U2JyO9nJY821KTccPuoynI3Yp3TGYZHnaEKBHKmcxlaHf0ntrGSw67hvr42iaVtUvlb082wE0fexPUtR41fOH1sJo1KqOsMx/f8Inr3O4zRzqusalI4Qz5Aa05gAIogfN1vYDV/EBMOx9vfExmiErQcO5ofq5Ul11s/njx5wpPHnvzv4p84xCZjtWCr7y0GlFTgNNsE03kP44JbdiJ2D5ZjoT6TN/w5lxa0pukCx3h/XNdk94ub9M7I+aEigvFzOsasTn3Y9jgOXdEBl/HcWv+Lk9iqwgJ4aHeKtWOHstbxv4RfAnktGTSlD/V0c/DG25GLB3dy4kHU6qscFVowZPwMpg+sQ7FEpESY02xMTOcRF92yTLR7wPLI4KadS/XWmWOn/qFO19oUS+xhNu0M5Qt7quDpqfkMHrGIs09UQD5qT9zMumldqFIoC6hC8D67khE//8LZl+qqi1JvzCq2LOpOxbQV4i/kksTbVW9xPnaKf+p0pXaCiRP26e+9JFYvtwmB9ERAOwIjghfnF9Cv31zOvv8oAxSoO4sTx2dTr1BC+RDxaBMNKgzlehL8BdkbsufRBXpFPSCn+0sERroPcYYboAiM1BByVRAOa/vx45hjxH5X5zVnwNzZjO/XikoF1U/nKoJ9bvDHnrUsXmrF/Sy1mXboMPNalIjNcaEeiuLxQQY3/IldPkD2uqxzucBw9fGm4S4sr12ZyQ4qyFSRQUcvsb5Dydiyyjc3mG1Zm4Xu8YAYzebOrTlUSzTxtJLnxwdj2WE78f5WA7JRTN+IImFe3H+clRarrnB0tPEXvn1ODUH5Nn3QqMCI7rLyyUZqlBlGvBN1ocIsnJznYvK+E4vwx3ZJD378xYYgYgTGv9waa4jlqqdxEIoPwvbhZupFz4UIz5WYVxjPvdg7RGBEoXiL7cDyNNgWs84JkiswYtAGne9BuWYHiOcKKdD9Lx4daEr+mJuUL7k090daz7/Jv9H/V6DuFHbtnUe70gkz6oTcGouh5SriolucQbYP2RwT3G8z9VO2lghfDvcxp9vNXtx+8GuUWMsIl+o1N5Z0pe2Mi9Er7bJRfdEdbKZV+WCFW7jbWlpWHcWl6AmRp9YMThybS+OiGcr2vDcrIvA93AfzbjfpdfsBvyaYOCGf/d7LCFNMxigE4hPQhsAIdlxE80YrodsvTBvYmmqls/DC8SybfpnMxjtRol5nyGVcN8Z/MRDOg4XmGM98AJnzUrhYfnIm4ibe/euP3+sIsjXYic+FvuhkkK9DERiJfa5VhHpfZO/+8/zP3YdXqvwULVGc4sWKU0JHj5otm2Ec+feXXKmRgAiMVBMVFSGep1k9ew6/7Xfg73j9ypq3ALkVgfyjXliRpxIdxkxj+tjuVCuS+JrviIArrJkwhtl77/K2sBmtmxuiun+aM/cCKWDenwVrlzG0ZuHY00nCXX6lofkkboYlAiNvGeqO2M/pJbUSWYmhwPfMIoYOn8+pR+o3gfGuYnUYvWYXy7rokvg6klQDPkU7og2BweujNC3emQvxX9obLsLl7jQME8sOq3zB0Z8q0flw+egVGJkJe/AbLWtO4HKwGk9u6iy5ybkpJrEi6kNJIgIjaiIFc324PnU2+MXOq68VGCG3xmBguZpn8WZqoV4X8N7TOE5gqH+mfM6RHsZ0ORS3IY3yw/jz2hpaxX/THPaA31rWZEJUcMldZwk3z03BJM1IgDAerGyBxXhb/i0zATuXjCIwwvHc0pFqg08TFDMXDGZx13EuVdR5mD+4wnFdZkmlKXGJonM3WIndmbEYJXp/in4VporKwx6spIXFeGz/LcMEO5f3BAaf/d5LFYOQTggBDRLQuMCI8GZDi/bc6HecrT0TPj+qAm0Za9aANepk9cUHc+XhJurGvGALuc14k5bY9bLiwPSmlEr0wVOB+68WGExyoe42by71LxX7HKxBpFppStsCI9TnDJvWWnHF8T7uz1UUqWhMFfNG/DSkFxaZ7mB9uwCt2homuuI7ZYC9xX5ZF9pOOUdwhZrUNi5DgUyhBL55w+tXAfg9D6f66htYdy+ZMs1LrV9NQATGVyP89hWoQn3538VzXHHy4bl/AP9kKkQpXT0qVDSier0alMubtCVvilcPuGpjh7vvP1BAB8MajahrWCjBio1v0ntVMD63LnD13hPevPuOkuXNqF+/CkW/+CiVb9KbVFWJdgSGNU2Ld0q6wADCHKdjZHmB6d7qLSRR80vh78hF24e806tPE/NiCU7GEYHxsWmmRYEBqJfQNqw4lGvx5FXelrt48EcfSsf3nQp/HC/a8vCdHvWbmFMszXxWlby8MIE6TVfhoQ5BBhIY4S7LqWMyGfvYpChZqbPJk8uDy3z0IVzpt5eWer05H09OG8925PYc0wy3Kk758gIT6jRlVdTESVRgfO57L1X9cpHOCAENENC0wAh1WEC/Y/XZPK8u+T941A3HZaEpRjPdIH9nTj86HJ2EHgLPD6LtkfYcXd+ajy4yU7jzq4UBkx7UZou3LQNLZ5y361oTGKrXXFvci+4zzxCg14jOTauhXyoXIU/csDt7FNsXxvTpGc6Bcw245Lae2omu+P72Ez3w0lBMmhyj2iYbdvc3Iol/Vn37jkiNySYgAiPZ6KSgEPg8gVQrMEJuMKbhrzQ6Z82P6iyu6qNxzadS1cY2VmB8anQiMFKnwEDlz+G2unQ9HRqvgyUZdPEBmxtFHjeUhq8IXpyZTIt2K3GK2eOcUQSGKoDj3Q3ocDj+RiJTVnreYeynjqxSPmVr3bIMuhlvhVze1uxzO0GPjLJ2Wi32Xpxhcot2rIybOB8VGGn4AyJdFwLfnICmBQYRYYSRk5yJLjBW4rOmGrqj75Kp2u94XB9DTBo3VehrAjMXoFBi+0aiqSjcf6W6wSScLTfifXUIZTKOv0A7AiOCp/s6UbnXRcwWneXQpDokWDgeEcCVxZ1pOesqocUGYuu5JXab8jefyAkqfMul/uVp6bEYryv90UnaO+GU7ZLU/sUERGB8MTIpIASSTiC1CgyF21KqWV5gjtd5OkaeHKIkyPcFFIrAdu0Wbr5OePZF9lJtGTO0FjE5s5IsMNQnJezbwPajNtz1eU2mYgaYVrOkZZ9BdDDO/5WJXVUEe5xj+2YrLt/35smzAMJzFeOH0mUxqNWJQQNbUyl/vCcUVSB2m1dy7HFUktuYK0vh2gwe3Ybvn51h04pNHLvlyZssxTGo3pYRM0bQoERiT1Iqgt1Psv737Zy87cXbvBWo1rAjo8a3J3iagXa2kEQOSInv9vqUGXA9wekl+TudxOdIM/75YxVbbr5OeLJJ9lK0HTOUWurgRvhxbs0GLgckzIKWvVwnxg+uSlb3E6xYsJY/HP8mp35bxi+fSUfduP0IihfX2bdhO0dt7uLzOhPFDEypZtmSPoM6YPzh67ToEITic3Ev2/ef4so9H/xDc1C8nD7mLQcwekAjykRWH4Hv8VE07rgR99ijj9T7XyzoN7wxxbJmJr95f8Z11kuwZU35+i7WW7dx6JwdHr5BkF+HChZN6dJvEJ3N47bRRbbgd441Gy6TcOjZKddpPIOrZsX9xAoWrP0Dx79zot92PMtntiHLX4nwjB5VNp1WjBpWm2wOm1l57DGxsy67Ht0nDaTKF7xpUvrupGHZflyNHxadkdxwX4Nlnk99H4Xh9EtlTBd4JrjJfJUXt0aXJdjuvb6p78pSmNqDR9Eg+DjLF2/hjOMzQnIWR9+yHQPGDqW13sf2Gil4cX0fG7YfxeauD68zFcPAtBqWLfswqINx3NvUr5xjqmAPzm3fjNXl+3g/eUZAeC6K/VCasga16DRoIK0r5U+wIiXC9zijGndkY8KJg0W/4TQulpXM+c3pP8KCBxs//70XC1H5mrvWW9l26Bx2Hr4EkR+dChY07dKPQZ3NKZzga8eOzSuPkfBrJwuFaw9mdJvveXZmEys2HeOW5xuyFDeg+v/ZO/O4mrM3jr/txjKyJ2NLWhRKKRWRfQkTKrshsjRj3wfZxlJk7MvIvofMZMkSihYqKVqVlJHtR5nUqKnr97q3W/dGqZDC9/tf3fP9nnM+z/Ndzuc8z+fpY8uvth1597EjTjN1Zb3jQTwCw4l/o0hz7da01muDBlfYH2OF02+5i24X/I0ltBQQyInAZycw3mcA0WOO9lXB6rQiEy/cYEOXGoX4hhCnj+ijPjMY/c338JrQ+NNHI5dg5ykWAiM1hN90WuCgdpiwY5bUy7VyzGOODVTHwtviMxIYCfxl1oiRFQ8Tc6wXX/rWTgl2uyIdmkBgFCm8wsW/dQRKJoGRQsB8HfQcGnL8URaBIbVUxjO8ti1k3qKteEoqGEiPFmu4e3MaKtK1fEEIjLS4E0ztO4TNQamUbj6BnZtGoBixi+m22wnJUMJ8y3n2jdf8sPK6YlOchzEAACAASURBVNHKBb3ps8KPdN1xrJxtRVul14S7rmH6KqnAYTk1hm1xYZu1hjRcPoWIo6tYsGQlziFyJIbSOFy312CpxQpuZClgZs27Wmd+9zrF5ByiAWnEHBpH96G7uZu9mC5F5e9KkdF0OJOansb+T5mKzWfTwMiiA/xm0lx/dU5x3dqjuBT9B1rB21g4bxFbcxqXNXdvMk1sXFEiQcc2sGzeQo5Fy9lfdwu3HR9h02MJPnIYldZdxW2vWTSvkEbcian0HbKZoNTSNJ+wk00jFInYNR3b7SFkKJmz5fw+xmvmXG1nPPNgxfAhLDgXD/X7s2rTdNr9e5ixQzYQKsZWxYaTHpvoV+cBTubdWegdIxFgkx0VqFW/FhUoi5LVAS6tyVrApRJ7fCYDR23AP6kUqj+txWFMG0r5bWHq1P1EUxndibs45mhBY2mutCgxiGMbljFv4TFyTv02jo9s6LFEJpAKpdFddYu/OgWy2nYca2/kFBD6YcAilk0YxkDTppS6f46D+/fhsPgAkSJl+i9aw+o5P9KkwOJAIp4696axpVu2QKtk/nrbiPO1oUE+u4hPD5tSf/CVHOWVy7Zz4t6V0dSMcmaV3VJWHblNajaoSozaak3ElKV4p5aFN3J4l1Fn3NHzbOzfIOfHf1ocJ6b2ZcjmIFJLN2fCzk2MUIxg13RbtodkoGS+hfP7xiMx/wf7WAbPLi+gd58V+KXrMm7lbKzaKvE63JU101fhLpF+KYfasC24bLNGQ8KzpBPjZE73hd7ExL/IgUGFWvWpVQHKKllx4MIcOJD/c098xdTY48wcOIoN/kmUUv2JtQ5jJDncW6ZOZX80VNadyK5jjlhkOVZKBEdXLWDJSmdyPnZc2V5jKRYrbuS0K1Ct8+94nZosp1XymsidP9Hd+gj3y+tg42iHlVo6Eed38JuDm0T8u3I/Vx6cNJOWRf/W37zC/D8VAiWHwBDx4sJ4dMyv0nX7aTYNKaS+mjh9RF+dmcF6bIjy4Wflb6tueLEQGAmu9P3BnOdbH+L1nhJ1T517ojavFReDVqL7Pi2u9ESifN254hfGvfsP+N+bmjRWa0nHH80xqp/fCzWDpLhQIh7/i4hkvKb1YkF5e06tNHgrnbIMVRpooF4vn9LjohQe+Lnhes6X0AcvECn8gLKqNqb9eqEr5M9/qsfPe68jEBifBWahk28VgRJHYJRJ4NbeGVhZ7ySybBeOP36LwJAYSsSDPwxoaCMtuSv+V2EJjJfezG5rjH24+OTajHKPZmenqkACZyyV6e2cCKgy09sfe0Px/wtzpHN/Rw+aj3WXfPgrz/Hj9gq9zJeQ6DGH+zRlcHYKhQbz/f1ZKvdWfOk+gqZd9vE8q8vyTVCtXZnWtvMYbVCaywtGscJbtkqv3OswUa5WKErDDF9d/xWDtssJzTq/6QRcPdZiVu81QX9Y02P8cR7LTedzExiiR7swUhrN9RyQarP+nj+/NCmD6MEfGDS0QWbdFjICQ3rOs2PdaWBxXraobdALk9fuhFZW4Pn9J2TzNhW6cyLejU7hs2lrbE+muUfhHr2TTHOfwVK5N5nmnom3vz1Z5hYleDC7nSmrJUyFMjO8g3AwrAIp/szWaoO9uJKSuEho32NEuQygTmlIujSSJp33ymyXawpJBo9cRtOm/97Mqk51rbkUsQNTScmWBM4OVaHXwUyh0/ojXfB3+hHFbBLgGce6N8DivGw536CXCa/dQ6ms8Jz7T2ThHxW6nyDezZyKAb+irbdcrixt2XcF4pJ9maJhxJ+WPtxZbVBI0i4ZL1s12m3OWU+wyo+uPHAxy3f3KOnyKJp22o08H0n1IVyIOUAXMSavrjKumQnb5Zy2ak1Vei05wOZxOpS+uQaz9rPxyoKknAEOtzyY0Tzrg/El3rPbYpx5s1N7lDvROztJygYnnLFEubczmeb3xt/eMLuccGF9rM8/O+jRfCzumTc9frdXoJd50/P4cB+aDj5DVuKUxnx//Jfqyj5Mky4xskln9mbf9LlpYBTguffIhdFt+rM307GwvhTBjkzHIuHsUFR6HcysDlN/JC7+TvyY7VgvcR/RlC77sgdA+Saq1K7cGtt5ozEofZkFo1Yge+xUptfhKFytFCU7zGmR6+igNQXf/8QFpYIIXtySzLgnEc/dp2LYZT3xAoFRmJeI0LaACJQMAiOZ8P1TsRz9Bw87LWX/lml0b5LPAvOt+aVFrsFAbQa3dNcR5TuJ92XeFRCaL6pZsRAYrzyxaWaK58QgghZo5S3oL0ohIaks1avlIcb1OoTN1iNZfiyAh2nlqKPaAtWGilTNeEFcuD8hj2rTxe4Qhxd2oGZe6SDitOkWxqyXfle8z3ildFZwx2cO2a+4HI1FvAxyYvqYWTj5v6SamOxo1oDKyQ+IDA/j75d1MBpvz47VI9B4b3TkF+U+JXKwAoFRIs0iDOprQaDEEBjlVTE2qEbCvSBCH0qjD8rlRWDAc2dT6lpekaUaFIrASCVkhT5a86RFVst15vDfF7GqI7ZqGhEOuqjPuiMx8Xfd9xN1eihKhcpFfcKB9koMuybN66/YhT1RboyQ5PSncntRS1oulij1SY7GM/0IsZcSHGK5D59fUDPaKCtZjCozPK+zqr2CZLGQdHk0TTvtki345Bd7aVGsM1FnyvWsFJva/HQxkl2dpUGIYg2KfipYnsqs8CE+PjeBwQsXeij155xsDQ40Zd7NO/ymU1FsXEzrWnIlO0voXQLj5blBNO5xRLLwzDzKoLvMjytzGnFzQVe6rLiJWCe0XLv13DnTiePttJCZ+zB/X7Qi09wROOiqk2nu7+i+P4rTQ5UoQyKXbLTo/Id0Ua5qR3DwIlqI18Rp4axqrcGcEGnXaou5HbQQrQoFIzBEj49joTGQE9LBV+rtwoNTPyLJlAKeHunMD4MuScYP1bH6M4KDfWtLQ5Ffcm5QY3ockc2cMros87vCnEY3WdC1CytuSmZOu/V3cP9FlfIZcezqpsboS7IojNL6G7jr9TNZm3ypd5ag3eY4P930Y3aupYDe98RL4M/eSvx4JmeUR83hF4nZ2zmbEMjrCsk+k1E3ylnFhlJG7H/sxVCxkVICmKOlxyq5DzvNxUH4L8xaJKcQMLcFeivvZXdRrf9J7jr3o3ZpSA1Zgb7WPGlJ5XJ0Pvw3FzNvdtIiHNBVn0Wm+buzP+o0Q6U3e6F8zP0Xqjm3R2nYNTLv+op02ROF24j6knSR1NuLaNlycaawq/hoPBO/EHspwSG+qQtCYOTz3BM95riFBgNljoXLg1P8KHMsOv8wiEtSAd3qVn8ScbCvBCNIxucXNYw2ypFQqjPwvL6K9gqSpw6XRzel0y4ZzVR9yAViDnShGulErtFFbUbm87TWsFOE7+kt96GeiPvo5gx8sZ17QgTG+24k4bcPQKBYCYy0x1w/uoV1G7Zy6IasNDmlVbHe78amwU0KWOUujUhHA9Sm30LH8S43pqp8U+kjYrMXC4Ehrso2SZN2Tk1w8D7NjFYfuKJPu8cxh93ENjald6/2qFeXi54RvSTkwFT6jnKhudMtXEY2ytu2ogzS0zMQkcgp86ZYVzhI5OHuOau5UZoy5cvmIYwt4sWVuXTq5sD/TGfi4DAXy5YKsrYZiQQfWcHMWWvwabIAN9cFGEme78JRFAgIBEZRoCpcU0BAikCJITBqdGbcMGVehl3D9UIYyeLxFRWBkXKD6RoGOMZJQZCkL+zEVBpo8WSfIYojfDN/rGSGS5wrP9YsjMskcKp/I/q4ZNaDB23WRFxnmqqYvU8jwr416rOzVr+gYOXGfbmX1DsERq2RXLq3O3t8aWEr0G4+j7CsIZXrhPNjdwbWgNRgO1q2WiJbKH3XG5e/5RYxxVlGNWu8iaf48Yc+/Ckxctahwvxbt1kqrrf5IQRGxW4ciT2LpTgMIiORELcTXI6vhamlGU0iZqJh4IjM3JeI3mkqXVg/YZ+hIjJzuxDn+iPV3qqWUrnfXzw42Uca/p6M36/66C8Xx7iUp81iXy4v1JFELeQfgZFG2Ko2NJ8jJc/E9SZm3CDUoU32bnyy98+oGW/KJrBK6a4l0nuKVAzuXQKjYrcjxJ61lESAZCSG4HbiMvG1TLE008zWdXh5xQYN0z94lI13c5bcvskCMevCa4IWtsL4/GRuX5tIk0JHLr/geBdFBrrL10UGxbGe3N3ePt+ycyn+s9FqY0/OjScDdj/yZqQ4rOgdAqMaFmfvc7SHLDP4pftwlLvsz4wukNy3vTkRdwrzmincmK6BgexmZ9SlaHbKbnYMFUeQebdXwswlDlfpzf4OgfEeH9OsVpqEU/1p1MeF7Lt+TQTXp6lKqiOlRdjTWn022Xe9ghVu9w/TPTM44pMQGGlhq2jTfI6UqJE4FjdCHWiTFfKc7M3PasZsyuIoSumyNtKbKRKVwXcJjFojL3Fvd9Z9kkbYCm2az8t+6lCukzOP3QdSg2S8f1bDOPvC39Haeg0bl4/FsE6mM6VGObPNrwU2g9WlkRmFeZ4KbQUE8kagOAmM9Eee7D96nccvX3A/2JNTJ7x5mBUEV1qbRQFe2GkXoP53WiSOBmpMv9USh3A/Zqh9MWW3PplrFg+BIc4YvI6DVR/mnC+N0QgbhvTqQDsjA7QaVPmEJWyT8BirStegxUT52JB/cZksDYwjxBzrmW8UY5YRRM9cGaHZl3Ptd3Pj0Eia5OFGaTF7GWIwmptDLhP4e/u3CJJPZtJv/kICgfHNu4AAQFEiUGIIDI3lhN6ai0b5DJ77/s6QHjM4n1I0ERjpkWtorTaD21nA1hrIRidrmkof9sk+87BYEihNQ2jCbP9QVurKhCALYo/Ue4eZ+4sj7k++R3+MA442OlSV7nQGLNRBb+nd7MsUmsCIXI2u2szMXWPxUdYU58eXGFgzg9itbWk8QS615odJ+ISvo232xkLxllGVjPf5UUzrWslFWIj/qcuW2OuMF7/ZP4TAaDAF37C1GLyzgSLeHW6N2oxsa1Nr4EacrJtKy+4m4zPPgiWB0q/OJrPxD11OvaOdaDzSQxoFAfVsPIncJrcYz0giJjCIp1U10FGrmV3CN18CIz2GjW2V+SVA5kXqS+9wa75m9k7d61vzaaHzG9mylmWMcYr1YLQkguddAqPBFF/C1uaT9pEWzmrD5sy8KUsxaTTtOqFr9KkkTolp2QW/BSFcGJkZMVC4I5eoEKDGsIvc31eACIy3CBtJ3xV74hJ/hh/FFYgKQGC8Q9zRgCm+YazVfcia1mrIzF+LgRudsJbd7MyzWILM/P6ErtSVLLLfITDy9DEpWqn3ODz3Fxzdn/C9/hgcHG3QybzpSQ5YiI7eUlkazycnMNKJ2dgW5ZyOxZ1b89HMyqR5fYv5LXT4TeZYGDvFcm10/QIRGJGrdVGbmf3UoaypM48vDaSmWMdjsxFNbf1kqVsSG2piNX85SyaboSrUACzcLSW0LjACxUlgvD3I1AduLLMyZ5lPZjSagtVp7h3ula/uS1qkI23VphOotZKwgNmof3v8RTFFYEgtKEom2m0rjjtOcsnrOuFP/6N09abo6hvQrudQxo3ugZr0WV5gx8zRMJMA1t47lMBbv+aR+iF/wocQGOIonrZo2bfCNdSJ7lmK9rkOWETCxbE0NwtidrA3UySba8LxqREQCIxPjahwPQEBOQRKHoEhHlw697d1Qm1yBQ7F56aB8XEpJK88xqDS0Ykncjh8X0eRSrlF0pWph8VBD9abFFYHQ97N0nga5MbRg4c44vwX12LkS4h+QARGngTGK66NV6X9Ntk+O2pLuB20QJLekHkUP4GREbORNsq/ECgPkXzFig8hMN4Oyc++9is8xqjQ0SmHtamjmHt+cpl6Fhz0WEHZufI7ymKZiitE7eiQbzRBvgTGK0/GqnRgh9xwWjpGETC1aXZYaVrYSnSaz5VpmNCAyT5h/C5hod4lC95OQcr9AZdB/IFeqAw7LxNkrDMK98idGIRNpYVZNPahJxkoDuMo9JEz7Srr9Ep9/uTvv/rm+/H+8uJQmnQ9iHwBVpot4FbwEsQBOQUhMNLvrUOv6RSCssdeFfPTcZwwCWKMSkdymr8Oirnf7NSzOIjHehNJdM47BEaePpY7YGlPg3A7epBDR5z561pMtv6FpPUnJzBe4TlWhQ45HYuogKmyXPq0MFbqNGdutjgONJjsQ9zvbT+SwABRgjsTWnZh+9+5YKGgz8/bDuFgqSxEXxT63hJOyA+BkkRgiMcqenYG6xa92S1+xjeYjE/Y73IbCLnNJp3ItfqoTQuk+W8hBM5rnk2I5zf3r+n34orAeBfDDJIf3sHXyxvvaxdw2edCYIYhc0+4sLRL3fcS/KKkKLzcfQiJusf9vxNIr6RAzXpN0TY0orZbH4wPFCGBIXrITmMV7PQucFu8MZGfc6T4MbNlZ3zmheMzvvEHbFzk14Hwu0BgCD4gIFCECJRMAgMy4v7ARM+Z6eHnpWVUc4LwMRoYL92saNzzqEw/oYwJhx55MKj2JwZalEToSUfs7FZz7M4rymuNYMXKaRgFDMLQLlNQMHMtU8gUkjwJjJe4WTaip/NL2URarCbi5nRUs9MCip/AyE20sdaIi0Tt6ZwZyvhJCYyXuFk1pudRObUMk0M88hhE3uZ+lySoZHaSv1375bsYz5fAeHmBIY27cUhOwkJ3ayzXxzXM/oB4dzFeWy7t4UMJDImKI0NVeiHVBwW+x9wlmKnnTbBM2ErooZ75zi+vO+R1wFw09VYiU6EQZ06tI9pvUrbORu7niojfaUR965ySrvVtvYjYaJQpJlqACAyxMKyh0mhuZHdSBfNTDzjRzherxj2Rmb8MJoce4VGAm/3DCAwRSaEncbSzY/WxO7wqr8WIFSuZZhTAIEO7TBHZzJv+E6eQvOTCkMZ0y+lYxF4fJwtXTr/HOr2mTJGxPNQedYmnO00/msAQTyk5bA+2/UaxR1b6SM7kCvTeEcAJa+VvcnH2id8swuXkEChpBIY4TTTcXg+N2bfh+wGciT1Gz/fVwUyPYq1+M6YFarD0TiDzs0Omvi0zlxwC4y3ck0PZMdKUse7GHAl1xjKXWquil0HsXTSbZZvPEZ1WGUXlRtRXqk3FlMfExcbx4LlUdF19GSFFFYHxOogFLbR5qyJ5vk7UZJYfd1bJNNjyPUFoUGAEBAKjwFAJDQUECo9ASSUwSPFjXi9HDF0O0UccRv7W8TEERrKXLWrtNsuJZKqz9M6tT/rhkPH0EkssB7LEI3NfuWKHtfifmYJmpVRCf9NGc35REBjiXdhmdNghV65BZT63bi/N3MmWHMVNYKQRtlKH5vLbwDRhqncwjuIKH+LjkxIYuVTIUF+aM7T+He/K5Rx5Ec/33Gb5EhgpfszS1Mfhvuwi2uui8ZukLIvACF2OtuavMo0TVJgfeJul2pLEhndEPAsWgSHuLxnfKRoYrnuQ3XmFthPo/uAUdQ6E8EeHj4gyEs+rhT4O8gxGzeFcjN5L5yydh1xxy62CSX0mXA1nczupPxSAwMi4vxn9JrbczO6jPrZeEWxsdQtbtXbIF0h5O2UnL3MWmsDIeMqlJZYMXOKRGU1SsQNr/c8wRbMSqaG/oa05vwgJjBT8Zmmin9OxchJIaaEs19bkV5mMBSrzA7m7VPuTEBjiKYuSozizwY6FKw8SKMejSjBWsMQ16hBmecrwF/79JZwhIFDyCAxx4aRxqJps55HSBK5FbMZY+ijLzVrpUWsxaDaNm6qLCA62yxSK/gaPEktgiJ9r8fvprjKa15tiuDpKnHInd6QEs6qrPnMCtbBZtYxpI7qiVu2tRMyMRHwX6mNyYiS3iorASI/md10NVrfZxYFRjQsoAluaSvVb0KpxFalI+DfoeEU4ZYHAKEJwhUsLCJRYAiMf03wMgSGK341Jw1F4ZVe5qEDXQ7G4Dar7aR7iaZFs6qHNz5ezSp3KVdigKAmMDGI2GaD8s5zAgtJ4rkZsIWstWOwERvZuk8zA1fodJvS4lazSyyclMETE7zah4SgvWcWaCl05FOvGoLp5pUuIiN+bUwMDCiauli+BwQtc+zemb7bAK7yjgfF2NIOCJWdijkh38T6GwBBX5FiOntavMv0UsRkaTcM3dA0G+cacvu+mzODhPjPURrhlCvBKjibM8rvDqsxaorkfqSEsbaXFwgjZz+U7biP8go1MTLQABMY7ESDlTDnw4CJDaj9mt0lDRsludip0PUSs2yDyNL90KIUjMNKI3NQD7Z8vZ6foNJ13kzu/6UjSJoqewIAXrv1p3FcmIsrbRN3rAOZq6iEr1qKA5ZkYjki2h/MX8cxbAyOV6BO7uKn5ExZq0uKpicEcXDKFGWsvy6Xq/cAk73DWGX6g0r/wuhYQyAWBkkxgvOi8n5jzQ6mXZ2ZeOlG/G9Bs6s23yg9/e6b+/ARGCgFLBrGqlj37Jqq/v1rM61v8qqXHoQG+3FulJ2ccEY8O9qLZ6ATmebkzRzcvIuBzaGAk4TFGlR6hdoR6jv8AMe5vz+eKesYCgfExCKclEBv1NymVaqOkpEh2CWNRCnHBkbxp1pJGlT8k5/ljBvVx54pSnhATL0JRuR5f2NA/buJFdPa3SGCQFsnvRupMDZAJGpYz3kjYFdu3aq+/IsjJEX/96Vi3KPhH9+vAX9FqvZzobJvJVVQoUgIDXgfb0Uq+CkmZduyO82CkUtZ9nsQVaxVMd8pKvn3OMqovPSag2XGrLPql8VhcfbdgVldux+KTEhiQFvk7RupTkZm7HMYbw7hiK9OdkJjqVRBOjv7oT7dG49l2OquOw1OusEY9azfubO/O29pYaa+SeFOpKhVK51KFpOFUfMMcMagkIvnRA1JrNuDN+aGo9jmcXTHjbRHOJKlGS5aFao90I2J3d2l6x8cRGGTE8odpM2yuyiamujCI4MUtC1ju7z0PotdhbOjdhkmXZBRG/Z+vEb7BOE/tkJSAubTSWykTLK1gzKob55nVUo70yIXAGHjmPs7ZcdkiHu/vTMPhV7JFV8u1/4O7l8fQqEwakb8boT41QCYwWc6YjWFXsG2as9zKqyAnHP31mW7dQpK6UigC43Ugv2q1Zrnspsdg9yO8RypKSNHCExgNmeobhqNBJUTJj3iQWpNGNcq/t3y06Pkphqr24XBWKZa3RUeTPDL1QGSOhVvEbrpLItw+hsBI5HR/ZcZWP06Yk6mcor2IpMA19DaaxVWJpqFsTkX0OhMu+w0iUPIIjHSi1xmgMuUe/Y+F4zzgPRsj6VH8btCMqTdV+DXwNsskUXbf5vH5CYznHOtUD6uUDdzzGkej96hXi56dwFzZgr+X3yXgF2U5A4kjWtXpHLyC+9eGo5in6VLwn9sCo5Ojiy4CQ/wJ4z0ZzQ6u9L8cyNp27w19/Dad7DPPWiAwCgl4Wvxlti5ZznbXG0QnlqPODwqkxkbzJFUBVZMudO3SGcPaQSydegmr60EsbvmlPDAzeHJmGt3N1xOUBmXUx3L04mb61y90zb9CIvp1Ny8WAuPJAdorDeOaSA5b5bncDFmOTgHd8dlhExQHXyX7Elr2hAfMJKv6WEbMBvSUJ3Eruwt9dj70YZRkIS/iyQkrNAYckxMOrIDBgjO4zO9EPbEgc+pDLiwfzihnTXZfXUeXQoQ9v7wwhMbdDsk0NlCgv3MYRwcqkn7vEOO7DWG33EKn2sAz3HeWlcpK9pqIarstxGeNXRyKH7OXztII/7TwVbTWmCMryVimI0eeXMZSXOo1/R5bOmsw0TNNenZ52m8K5eLEzKobadF/YNbKhgtyJUyrmp8i9kTvD9Y/eHvBLe74+wFniH2r/Fdq9F5GmozkiHRiZdRGseuvzQxXfcvozw5jojiYqzLjYh8ewEy50nKJZwfSqNdx/snC6H2huqInnLDSYMAxOZnICgYsOOPC/E71JLikPrzA8uGjcNbczdV1XahZOhEPW206bo6Vc9IamK2/yH5bHWl50gyeey7DwiYIa3dnhtYvwyvPsah02CHbda7UiyP3XBlQyo1xJgupf9iTxRqxOHbWZrpXpo3KdthL3KXh0l26DO5vaUuTidJKMpU6sSnoLBMlpS7FRyJnBzai1/HsmaM04RoRm/MmCXI+wUQ8PTEAlQEnpeU+tXEIv/7JyvZlPDnNzyZmbI2U9lrBhHW3zjNJPZe46LQYnPq1YoxbVuHRxow6do3tA+rnDH99h8CA+jYXub2lM9Ul7EAE6zq1YIp3FilTl5/OhODUs6aEPBA9OYGVxgBymn8BZ1zm0ynzZufhheUMH+WM5u6rrOuSeV6hfCwXbROF/s6EHR2IYvo9Do3vxpCcNz1n7jvLcuPfEXetRK8j93AdUAq3cSYsrH8Yz8XaJL/3uZdKmGNntKd7IfGssh3YG3eJ4dLt34z7W2jbZCKZnlWJTpuCODtRJbsaj9dEVdptyX7qUHP4RWL2ZlWRSSN8VWs05sjKP5fpeIQnly2piZjAaIDZ+bZsDTrNuKwKL5J+nnHYVInBV9Khcm+OxZxiwKfWGvq6X9HC7PJB4LMTGBlJ3PML4H+KeujlEnovSvRkqnYHdmts4+afNtnVzXKbRnrU7xg0m8pN5Tn4h6ygkMXOvirfKB4CQxGLyzWx3OPN3hHKuZP4GU84bWuI2c7arL1z9a2KHakE27VE7/AQAvJK/8lI4Prvw+k74zRPi1IDQ+wNGY84MVwHS88u7PF0Yqjye/KR0h9zbd8RHrUfh4VKAT+8vyqPK/rJCARGgTEWkeRnT7+uc7n88jsM5zlzcEFvGov9UvSaR9d3MnvUJPZFZMXNN2NhUPCXQ2C8DsKupTZLZNUnaTzjBiEObfJX2y0wht9ew89OYGQkErjJEpPJF3iVA25VJp2+iH2vBvnvBKc/4dzkNvTYLMvlp7oFx0MP0V9RTKNn8PBQf5oP+Uu2wKUOo9zC2dG9emaaSMYjTtoYYr5TfoEK9BEtzAAAIABJREFUlKuLmmZtXkffIbZsD9Z5HmeSVuFi6zPidtFNbTSXMiupSY/aaOnV4smdZzTUr0CA50PZT98bYdFTi36rNjG0QSohG7qiM8UnezcZWrEiyIs5LcX7whnEH7VA08pFjiBRZeGtIBZLhS5eh6yhe5sZeGZlsJTXxvq3qZhWDGLn0o3cLPWGxCdyoQXlNBmxZB7jR1liWLeQhODr+xy1McRqn5zuhnhm9Yax99xq+jaA5/cDuXzMidUOxwiXrKzq0/HnZaxbPoKW75QmS+fJucm06bEZmXWrY3E8lEP9FTOFLjMS8LYzxPg3ubwDNLHz82WRXu7JxhmPTmJjaM675lZDs/Zrou/EUrbHOjyPTyLL3KKX11nasyOLpCXxsgxWto4m7Y1UKfsgAN8IBcacuIBD1zqSsWXEH6C3yjDOZWEPlKrbFKWXcVQed5HrjiYolIa02MPYmA5mTwxQvj2bQi8yUbzwSw3FwbgFswJEUEqVsccvs9lcKXtBn5HgjZ2hMTmnboef7yLymPq7D7WXVxijborTYyhjuIUoz/E0LqTZ3/ekzHh+Dfuh/Zl37pmkWWn1cRw5u46BjeU+ptIecmpOH/qvDcz0cwVT7E4cZoFpJo45jlwIjHJV66A7eC6/dKnK3eOrWHzkbnaERZOxf+G9pQ+SR4HkyODRSRsMzXeS824vR101TWq/juZObFl6rPPk+CStzPdJYX0sI45d3dQYnfOmp7aWHrWe3OFZQ30qBHjK6e58j5FFT7T6rWLT0EaUzYjnQG8VhuV0HJoqvSSu8jguXnfEpMqzfJ57YoYylsM2pgzOdCw58jKVUAdjWswKQEQpVMce5/Jmc5Skdhclh7Chqw5TfOSeC61WEOQ1h8zHTjxHLTSxcpFTn1VdyK2gxbSqKCUwXF5RTmcaR4//xo9NMj+IM+KPMbSlBUeeg/osH/xWtc23ks+39xYWZvwxCHxeAkNE/L7ONB4hjvaqQquhC1i5bBI9JB/akPbwLEuGWrP3u0kcPTSLtuKHfZ6HLH2k4DpGH4NUyT63eAgMJQbfVUbhyQtaTFjK4tkjaa+U9Z4SkRT+F2vnz2bp8b8xWuXNmVmtMoWl5Y7UiA301J3O4+G7OLJiEC0UpC+ejJdEXj7AWruFOMXqM75DCJuvdmf3rmEo11ZBW0spZ+W7jJfcCwzmQbJ45+YVPnMGsLTCMpwXt8nRZ6kyVWjYSpvGVXMPGREl+WH/YzfmXq2N+YI1rPilJ2oKWS/4dF4+CMHn7CG2r1uPS1gjpnr44theiNYoirtDIDAKimriZca36MS2v6FM241EXrV9R/1d/JGyzaodE0+LP0K+MAIj2ZcpGobI6c+hONaDu9tNhA+igvpILu0+H4GRwq3fzDBbfpmHOauI5hhVGQUlGjXrxx8XNtMpt2dqSiB2xvosuZX+7mwqm7Lt9l8YHOpJx1+vyS3ws5r+gPmuqxz9SSpwlPaQs8vHM3HpKe7LR4MAddtNYsMeeyzex2DniXsqUU4j6DLmaI4FU1nlvvy6fgOztL0ZpjUY2VqgPubr/2TXeCXODtBksGuOgpLSXhQZ4haM3d2BaP/iKSuFmTWGcspY7rnCkcENJBEmL3wcGTN4Fi6xsjQZqE2n+btYVHEWJvMzaylWVtKghZYGqs1a0nvqHCybFlRB7BXes7thud6HhzmImlxAKV2RarXr0bRVOzp168XAof0xUMyt7ngKgXbG6C+5xbvWrYzpttucH/kvv5vqMvMtUiGz1yo0am/LwTMrMcqFxxB/XC4fP5Glp+7LInck59Wl3aQN7LG34G1zi5Jus2f2OGZu8eH5W1OrZTCO1U6rGa4pn/eaStSun+hufZh72dBXRtvGCZcNVjSWm3b6U082TJ+M3f5bJNXUoXd3DUR3znA2OBEF3dEs22jP+LY1sxf0qaGrMdWdSe5Tb0R724OcWWlUgOfhawLntaD1igd03nePc8OUPn0JNdFLQk84smDxek7cSYTS9TG26Ec7tVqUehGFj6szHrH/wfca9P15IUtnWtAy68PvbRfKJYVkgPNfmB4Zzs/H4uRa18V07h/sXtSHhu+4VxoPzy5n/MSlnHr3ZmfShj3YW0h34FJDWf0BPpYa5cSILmM4Ks+SlFWm76/r2TBLG+9hWgyWIwDqm6/nz1226FbLXOSkRu3ip+7WHJY5DpW1bXBy2YBVnZB8nnvnsWki/UhNf4rnhulMttvPraSa6PTujoboDmfOBpOooMvoZRuxH9+Wmlnf2Y8OY645mNwfO0NwC7bj7kBtfslmRGWQl1O2ZM+VzXw/uSnmga0wqXWf67dTaaing2qNfwm75EFEch06zdnOzkX9aFTQx8tHvNOEU78tBD4vgQEpQasw6zCHy9kitQqo6LZAkQT+qaSJ2djZzBiiQ/X3pCRILJQezbq2KkwJaMi062Gs0S/cRsnXZuXPT2AkccWmDTPq7uGI0TlmTFrGyaj/qFCjAY3qVuDVw3vE/yOigpo5c1asYGY/tTzS1tN5dHYhw6xXcOlRVZRUGlKj9CuexMXy7HUtDG2WsmbZCKrt0ENznlRBuXJX9kW6MSw7tVdcbGs+enq/yYl352Xh0mgvC8L3V628N/tSYzm9ahozV54g7F8oX6sxTWqk8+Te3ySKP66qNKWj5QTmLJhA98bftt8V5X0kEBgFQldE/J7ONP4pMwe44VRfwhwNco1MyHh2lol6vdge94URGLwmxLEnbadfydy5r9SOlT7nmC2fK10grIRG8gh8PgKj5OIuehWD78WrBMcl8OZ7JVR0OtChVZ2PLPcnIiX2OucvBxCXUoUfWnWgm2ETqkg3ZFLjffjTNYAEheYYmRihWa/ipxEQlYc5PYHQy2e5FvaU/6o2Rq9LN9o0qMg/d85z9X9KaOtq0iAPFr/kWutjRybiVYwvF68GE5fwhu+VVNDp0IFWdXIjVGR9pSeEc/WiD2EP/6F09R9QbWOKSfMaeSp9pz4Oxtv3Dg/TqqGsa4JB06p5kgRpz0O4eukGEQ//AYX6aBh0or1G3tf+WATE57/yGIP6gBdsCDuGee2i1EES8er+dc6f9+JO7COe/i+JN5VrUbdeQ5obdad72ybk64J5iXh2+45nkX543wgn4bsmtOncAc0a+YSSiF4R43uRq8FxJLz5HiUVHTp0aEU+5i8w5KKUWK6fv0xAXApVfmhFh26GNJHd9Pj86UpAggLNjUww0qxHxbehT31MsLcvdx6mUU1ZFxODpvnjk9fo0p4TcvUSNyIe8g8K1NcwoFN7DfKDqMCTzW6YRuy5E9zV6E+XhuVJT4jkulcAYfdfUEapObptDdBSqvTpn2+FH6hwxleIwOcmMMQQipJjuX7hCkGxz3ld9ntq1W+GjlFbNOpUKLifpz8n+Kof8W8UaW2iTZ1PGAX3JZr58xMYb6EkSibO7zznfSJ4mPiGGo3V0NDUpk1rZd4uKpIrvq8fcuPiFW6GRfM4rQqKTXUw7WGCWl7E/OcwUupjbrmf49qdOJ69Lk+t+g1R1myLSZsCvHc/x/i+8j4EAqNABhaHcDbETKpsX6nXEe65Wuahsi7isbM5qpZhTP2SUkgkOKTxJNAdj7tvaNqhC7p137/oKBB033gjgcD4xh1AmP5Xj0BG0gPuPquMsnINKSknLrmpg2XidoK3d+Ajiqd+HuwKUIXk8wxE6EVAQECgpCFQHARGScPgaxhPsRMYXwOIwhxKFAICgVEQc4ji2WVYn9E3shrXZ8jeSzgNV5WUcHvnSDzHUK2pqJy5+eVoYBQEB6FNoREQCIxCQyacICDwxSCQHLiMrsYL8PkXFDrYc9VtJlqpV7Bp/Qt1j/ux9EtQvc+3CskXYw5hoAICAgKfGAGBwPjEgBbT5QQCo5iAF7otMgQEAqNA0D7jiKkSg8RK39lHeTQs7XBYMYWeym+Hb6aTGPeQjLqNqPl2TmraY7wObGHn8UvcinlBqbrqaOsZ0nPEWMy1qmWHx6XHn2PDlis8zZGsXp4mA6Zh07osEX+uYdnGvwj8X0XU+kzDYV4n/rd3LS6xWdUR5CdWmqo6o5hu2YAHzo7suvlPdo562dom/NTvP07s8uFFlv6o5NTyNOgzmfFGNXIJ2Ushxn0/Ow+ewjM4hicpFVBsooZuT2smWXei0TusThqPvQ6wZedxLt2K4UWpuqhr62HYcwRjzbWkFQfkxitKJsp1PY4HPQgMj+eNYnO0W7dGr40GXNlPjJUTvxnnLiZYIHN+xkYCgfEZwRa6EhD4rAik4D9LkzYO9zN7LdOBw/GuKG82pY/HGLwvjH9HJ+mzDq+gnaX4MVNTn9XSaUBZTI885pKk7I5wCAgICHzLCAgExtdhfYHA+DrsKMxChoBAYBTIG9IIXaGL5rw7ubSuicHoeSyeP57uTd4v1pIWd4KpfYewOSiV0s0nsHPTCBQjdjHddjshGUqYbznPvvGaEkVcUWIQxzYsY97CY8hVhER3y20cH9nQY4mPnNBgaXRX3WBv84vMt5mDyyP5YVal3eRlTBk6mH5tqvPC9xj7D21l8XoP/qlixM9r17LQ7D+cF89j0VZPMnXtM48Wa+5yc5pKjjz0jGcerBg+hAXn4qF+f1Ztmk67fw8zdsgGQsWieio2nPTYRL8s+fW0OE5M7cuQzUGklm7OhJ2bGKEYwa7ptmwPyUDJfAvn941HM0t6+HUkO3/qjvWR+5TXscHRzgq19AjO7/gNBzdxZYnK9HN9wEmz6gWyXHE3EgiM4raA0L+AQFEhkMGDPT1R++mC9Flcinqq9fhfjCJ2/l78+oWU0H4duZ3ercblqOpTrd8Bbh8bQoNvPG+8qDxHuK6AwJeCgEBgfCmWev84BQLj67CjMAuBwCi0D2TEH8FCc5BcZYO3L5EPkfHSm9ltjbEPF59Xm1Hu0ezsJM6OTuCMpTK9ncWVS1SZ6e2PvWFW1vQzjnVvgMX51OzOGvQy4bV7KJUVnnP/iawCQoXuJ4h368vrA2Y0G+aGrBBFfWy9IthoJCtOJHrohGGjX6i6NRS3MdKKEaIH/GHQEJvMIva5EhiiBA9mtzNltYSpUGaGdxAOhlUgxZ/ZWm2wF1eWA6r2PUaUywDqlH6J9+y2GGdOmtqj3Ine2UmSE55wxhLl3s6SShaqM73xtzekKmlEruuA1hRf/nu7iovoOe5TDemyPl4gMArtvcIJAgICAkWCQHo8Z5ZOYOZmN0JfVKC+dg9s7dcxvXO9jxSpLZLRvnXRdGJ2mKE39hwvcumuUhND+s9yYsd4jfxLL3+O4Qp9CAgICHx2BAQC47NDXiQdCgRGkcAqXLQYERAiMAoMfgbPLi/ErNdybry3rOEP9F11gD+mmcipHqcSskIfrXnBmb2V68zhvy9iVUf8RxoRDrqoz8qM7viu+36iTg9FSVIi6iXnBjWmxxG52vBldFnmd4U5jW6yoGsXVtwU10UpR7v1d3D/RZXySVex1TBhszhYQXoojfckYkt7afk/EY8P90Zjxg+4hP1Bx2yFuec4m9bF8oosjyRnBEYil2y06PyH9MKqdgQHL6KFOEUmLZxVrTWYEyLtUG0xt4MW0ixqBfpa88icdTk6H/6bi5mTJi3CAV31WUhm/V139kedZmidaNboqjFDckIthp0KZ0/vmrIUlkR3RjcfyIvt94QIjAL7rdBQQEBAQEBAQEBAQEBAQKDwCAgERuExK4lnCARGSbSKMKaPQUAgMAqFnoikwC2MtZrCkbs5xCneukppWsz1xHOZMQriMm4pN5iuYYBjnLRZ7VFcit6JqZQ8eLLPEMURvpk/VjLDJc6VHyXpx+8SGBW7HSH2rCV1SkNGYghuJy4TX8sUSzNNqZZEGpG/t0Njql+2zgXVB3E66hC9aohrY99nu2lLVrf3IHi5jpwI6fsJjPT72zBVHc81MV8iTuTo9xcPTvYhM5EjGb9f9dFfHirRzmiz2JfLC9UIma6BgWzSjLoUzU7ZpDFUHEHmrCth5hKHa9cIflYzZlMW+fJda6zXbGT5WEMpGZRKlPM2/FrYMFg9V/nUQlnzczQWUkg+B8pCHwICAgICAgICAgICAp8aAYHA+NSIFs/1BAKjeHAXei06BAQC40OwTYvn8sbZTLXbT9CrvC7QkF+uhbDeuArpkWtorTaD21lNaw1ko5M1TaVVSpN95mGxJJDMhJAmzPYPZaWueIH+LoHRYIovYWsNJDoZeR2iZ38ySPVHJFkpUoKg56FoTg1SJD1sJfoGxxjp781UVfkyqe8jMETE7+1E45EeSPkL6tl4ErktK6oDyEgiJjCIp1U10FGrSfn0SNa0VmOGbNIM3OiEtWzSzLNYQqA0C6bJbH9Cl9Vgp1FTbP1kqTHi4VfUtGL+8iVMNlOlipgQ+oIOgcD4gowlDFVAQEBAQEBAQEBAQCAbAYHA+DqcQSAwvg47CrOQISAQGB/hDaKkCE5vXsEy+z3cyCWJuEpfZ6JcBlL56hhUOjrxRK6v7+soUim3xXiZelgc9GC9iTg8410Co/FMP0Ls9Xi/XGgyPpPVMVr/d3aPZY22ctdjOP/7tRVdAxZw59wI6kvSVLKO9xEYyXj/rIZxdmgE1LW+QtSODtK0lFxAfOXBGJWOOOWcNIq5T5p6FgfxWN+OdPcJtOyyHdnIZddW0P+ZbYccsFT+MqIvxCPv06cPp06dYvr06VSp8mVUTvmIW0I4VUBAQEBAQEBAQEBA4CtBIDo6mv3792NmZoauru5XMqtvbxpr166VfIOOHTv225u8MOOvEoHIyEgOHTrE4sWLWbhw4QfNsdSbN29ybpnnc5mMjAzatWuHoaEhjo6OH9TpZz0pyRu7yefptnYRxtXe7VmUHImrw3R+Xnwq58K75nAuxuxFz8uKxj2PSgQrJUcZEw498mBQ7fxm8aEEBqTeWUbrFgsQJ3VkHi1ZeWM1d82HkbQ1lCNmb5fIex+B8e44Kpmd5G/XftIUklzm8dINq8Y9OSqbNCaHHuGR76STCdtjS79Re7ibm1cp9GZHwAmsleWjR/LDsfh+19fXx8/Pr/gGIPQsICAgICAgICAgICAgICAgICAgICAg8JUhMH78eLZs2fJBsyo0gZGenk65cuUYNGiQhD0p8cdzZ0zrT+CHU9Hs65ILgyGZgFjkcy4dOjkQljWhCt05Ee9GtzBb1NptRqarqc7SO7eYrylWwHzf8eEEBukxbO2gygRvmVZHbQNN/nvUAdeQTbR7Jxjg/REYXrZqtJNXBpUX8cxtCsle2Kq1yyEmqr70DrfmaxZA0V5EctQZNtgtZOXBQF6+dX0FS1eiDplR8wtIJxk9ejS7du3iypUr1KpVq8S7ujBAAQEBAQEBAQEBAQEBAQExAl5eXowbN45FixYxcOBAAZQvFIEuXbpIvkEPHz78hc5AGLaAQE4EPDw8sLW1ZdOmTUycOPGD4Pk2CIy6loT9dImIHabkRWHAc072bYS5a3ImkIo2eN7dhvE/uzFpOAqv7AIfFeh6KBa3QXVlFTZyhf4jCAxEPHHuh4rlKeRlOtTsggha1DIXEqFwGhjiiA6HcD9mqOURCSGKZ7dJQ0bJJk2FroeIdRtE3byIh9RoTuy6ieZPFqhJskREJAYfZMmUGay9LJeL8sMkvMPXYfg+IZAPcuVPf5KggfHpMRWuKCAgICAgICAgICAgUPQICBoYRY/x5+hB0MD4HCgLfXxOBAQNjIKgLY7AqGvJldLGbAi9xM8qeaUv5NSKqDbAlXvHzKiRFsnvRupMDZDlRJQz3kjYFVualpUfwCuCnBzx15+OdQvx6vxjCAwg0Z1Rql3Y/UzaRxkDNkZew1Y5R6fSH/OrQrKdzqrj8MxS8QTqWbtxZ3t3arxFSKS9SuJNpQrErjdCfWqAVJxUXEnVmI1hV7DNOWleBTnh6K/P9AFxDFceS/XjYTiZytFEoiQC1/TGaNZVJBVsG07FN8wRg/cLgRTEskXe5osmMEQpPImJR6SoTL3KX0C4S5FbU+hAQEBAQEBAQEBA4NtBQCAwvg5bCwTG12FHYRYyBAQCoyDekEVgZEC13tvxPz4WldyyP9IiWWukxrQA8UW1WHjzOot1xKtsEU9OWKEx4BgJ2f1VwGDBGVzmd6KemA9JfciF5cMZ5azJ7qvr6CLJj0jk7MBG9Dr+T/ZZShOuEbHZOG/xzBzzScFvlhb6DjGS/1bqcZCo04Opl+ta9BmHTRQZfFWUfQUt+3ACZqqRSdck4mGrTcfNsXI91MBs/UX22+pIS7hm8NxzGRY2QVi7OzO47J9YaQzgmGzSVDBYwBmX+XTKnDQPLyxn+ChnNHdfZZ2eLwMbmHG+7VaCTo/LrtIi6fDZYUyVBnMlHSr3PkbMqQHkKyFSENsWcZvPR2CkEGQ/COuDcbyvwC+lyvJd9br80KABDRo0QlWvGz/21EXxLX/OeHKGad3NWR+UBmXUGXv0Ipv71yc36quIIRQuLyAgICAgICAgICAgUAwIlCwCI42YfeMYvjGJoXsOMEE9vzTsYgCshHYpEBgl1DDCsD4YAYHAKAh0cgSGuHl98zUc2TYZ49pyZTwyEvFz7EeHWZ78Sy36bPHk8HgNWbWQjEectDHEfKc8ASCOSqiLmmZtXkffIbZsD9Z5HmeSVmZoQUaCN3aGxvwWITdITTv8fBehV8CCFmnhDhhozOIWNRnmdpd93avnOuP0J+eY3KYHmx/Ifq5ucZzQQ/1RlE5T9PI6S3t2ZJGPJA4i+yhbR5P2RqqUfRCAb4QCY05cwKFrHcqQwaOTNhia7yTnrMtRV02T2q+juRNblh7rPDk+SYtKiafp38AMl1fl0Jl2lOO//UgTSSpJBvHHhtLS4gjPUWeWjx+r2hYQgILYtwjbfD4CA0SpL7h/8ywbp4xh7Y2cNqJcC4bPtcFEMYUY/1P8sfMqWYE5KOhhvXI7a8ZmEVGvCbJrifaSuzJkGs/gRogDbb6AqJciNKdwaQEBAQEBAQEBAYFvBoGSRGCkhq+nu85kPF43Ybb/HVbqCh8kBXVEgcAoKFJCuy8FAYHAKIilxARGPUvCWnen+b+38QqOJ618I9r92BNDtTqUTYzltuefnApKpIrmAOb+vp4ZXZSkkQtyHaQ95Ozy8Uxceor7skAHSYO67SaxYY89FsqZjHJq6GpMdWfyFleQebEqjWhve5AzK43yj8TIeMCuriqMjp6Ib+haDHLRjUgJtMNYfwm3ctm6r2y6jdvnbWgi3XoXJd1mz+xxzNziw/O3sKtlMI7VTqsZrllFTtsjjYdnlzN+4lJOvTtpJm3Yg72FcqYmh5jAaGxOYCsTat2/zu3UhujpqFLj3zAueUSQXKcTc7bvZFG/RgUQAi2IYYu+zeckMLJm88pjLCodd+Qo21uq3UGeXB0sjVrJ4LHrOPT6OskJy5ZHf7EX7gv1qEIyvlM0MFwnx2YpjsXj7nZMvgzeqOgNK/QgICAgICAgICAg8JUjUGIIjJRgVnbUY66fOI9ZIDAK63YCgZEbYiJS7rmz/+AFbkbE8FxUjTr1FFGsq0i9+k1p27MbWtXlNqoLC7rQvkgREAiMgsCbHMDaxZ4Y/zoV/WqQkRiF94ULeN2JIf5JEmXqNEFNTYPmLfXQ16xHxXzkAkSvYvC9eJXguATefK+Eik4HOrSq8y7hUZCx5dtGxMugIxx/2o5hXRt8sj7SE8K5etGHsIf/ULr6D6i2McWkeY28UwxEr4jxvcjV4DgS3nyPkooOHTq0oo68nEhaLOdO3EWjfxcalk8nIfI6XgFh3H9RBqXmurQ10EKp0pelxVAcBEZa2Ap0ms+TK6ELpU2O8NTDkuziuWlhrNBuzrzskjlAKV1Wh3ozXb08r0Mc6dl2OlckCrCVaLfSh3OzW8oiivL1O6GBgICAgICAgICAgIDAl4xAySAwXuFn14Fe+5L4N+YuyQKBUWiXKm4CIyXmLNs2HsEz8A4Rj0TUVtWilW4nBo8bRptSfpy4rkCvPhr5b8oWeuZ5nZCEv70FfWaf41WzthhrNUKhVAqJCQm8eP6U+Eep6K/35sQgpU/Wo3ChT4uAQGB8WjyFqwkI5ECgOAiM9ChHWjebzm25kbxDYOQiECturrMumhuTlCVEVNqTQNw97vKmaQe66Nb9ZOSX4CICAgICAgICAgICAgIlH4HiJzBEvLw2G+NBEUza0hz7vquIFgiMQjtOsREYohdcWzGMQfPP8rRpJwZ21UOtwXckx4Vzw+04Ho+1GDE0lUPnOnI5fDPGnynKN/HyeFp2cUFv2yX2jtakype1N1po+3+NJwgExtdoVWFOJQaBkktg5KyYkwXYD5O8CV9nyBdQobbE2FgYiICAgICAgICAgMDXiEBxExiiF+780nYkT5dcZ5f6ZrR1lgsExgc4WvEQGOk8ODCAFsPc0VnuxtGZ7agtrwSf/hTPFQPpufAqKXXH4BH1x2dKU07i8mgVekauINpzNPUF8uIDPKr4TxEIjOK3gTCCrxiBkktgJHHFWgXTnU9zoK+x+AJLv7uC/4uMHP8v36APk8cbUaO0iMQb21nrEkuafIsyNTG2+YWOr07isOIPzgb+TXJFRdQM+2I9ZTy9m+YhtpX2GK8DW9h5/BK3Yl5Qqq462nqG9BwxFnOtanJaKpmdiZKjcF3vyEGPQMLj36DYXJvWrfVoowFX9sdg5fTbZ2Pwv2K3FaYmICAgICAgICAgQLESGBlPOTXWANv/1nJ9948o3P4VLYHA+CCvLBYCIzWE33Ra4KB2mLBjltTLTU5C9JhjA9Wx8Lb4jARGAn+ZNWJkxcPEHOuFwgchKpxU3AgIBEZxW0Do/6tGoMQSGKJH7O3QgJHX5IkKNeb7X6DH9eXMW7QVz+wyJUCLNdy9OQ2VspAS4cwqu6WsOnKb1GzrKTFqqzURU5binVoW3sgpwpZRZ9zR82zs3yCHRkpa3AnwWZswAAAgAElEQVSm9h3C5qBUSjefwM5NI1CM2MV02+2EZChhvuU8+8ZrZkeDvI7cyU/drTlyvzw6No7YWamRHnGeHb854PYQqNwP1wcnMcu90M5X7WfC5AQEBAQEBAQEBAQ+NQLFR2BkEO88FIM5Vdnuu42etUvz+pZAYHyofYuFwEhwpe8P5jzf+hCv4XXzHPpT556ozWvFxaCVvLewTHoiUb7uXPEL4979B/zvTU0aq7Wk44/mGNXPr6RuBklxoUQ8/hcRyXhN68WC8vacWmnwlrZbGao00EC9XqV3NtByTECUwgM/N1zP+RL64AUihR9QVtXGtF8vdHOI+32oxYTz8kNAIDDyQ0j4XUDgIxAoqQRG+v0/6KJmg4dcGIXSiL8I3NWHOqVFPPjDgIY2/rKZyxEYkn++usq4ZiZsfyxrUrWmKr2WHGDzOB1K31yDWfvZeGUxHOUMcLjlwYzm0pfMS29mtzXGPlx8fm1GuUezs1NVIIEzlsr0dk4EVJnp7Y+9YVVIi2RdBy2m+P4HzRYSFLyYlpISuyB67s5Uwy6sjxcIjI9wVeFUAQEBAQEBAQEBgRwIFBeBkR67lwFGv9Fovy+/m1aXLCYFAuPDnbNYCIxXntg0M8VzYhBBC7Tyrh4oSiEhqSzVq8mr+svN9XUIm61HsvxYAA/TylFHtQWqDRWpmvGCuHB/Qh7VpovdIQ4v7EDNvNJBkr2Z3MKY9TH5Y1hKZwV3fOaQ9bma8wxxYQQnpo+ZhZP/S6qJyY5mDaic/IDI8DD+flkHo/H27Fg9Ag0hFzt/sD+ihUBgfAR4wqkCAvkhUNIIjOqpzwl1+4MVcxdyMExcjkx8lKHZ0B2c2vETqlJS4LmzKXUtr5Adn/E2gZESwBwtPVbJvQw0Fwfhv7AlmZdIIWBuC/RW3suGqFr/k9x17kft0qmErNBHa15w5m/lOnP474tY1RH/kUaEgy7qs+5Ifvqu+36iTg+lTvQadNVmIDmj1jBOhe+ht9ybKtF9NM0HvmD7PSECIz+fFH4XEBAQEBAQEBAQKAgCxUJgpEWx1awdG7WP42VvTDXpQAUCoyAWy71NsRAYvMJrkibtnJrg4H2aGa0+cEWfdo9jDruJbWxK717tUa8uJ6QheknIgan0HeVCc6dbuIxs9J5qiBmkp2cgIpFT5k2xrnCQyMPds/0rE7nSlClfltyLp4p4cWUunbo58D/TmTg4zMWypYKsbUYiwUdWMHPWGnyaLMDNdQFGCoLAxod77fvPFAiMokJWuK6AAFBSCAwxSVGuVAb/vZGZpZyiJsbtu2H1y0xGt6+Xo8pI4QmMalicvc/RHrJswpfuw1Husp8XWV1W6s2JuFOYf3eD6RoGOMZJf6g9ikvROzEVB2AAT/YZojjCN/OPSma4xLnSNeJn1Iw3Ic4UER/ftbZmzcbljDWsk/mySo3CeZsfLWwGoy4lYQQHFBAQEBAQEBAQEBAQ+HAEPj+B8ZpQx26Y7jfl9NXF6MmteQUC48PtWDwEBogSr+Ng1Yc550tjNMKGIb060M7IAK0GVfIgCT5kjkl4jFWla9BionxsaJg7+yB34SwNjCPEHOtZYA0M0TNXRmj25Vz73dw4NJImeQSMpMXsZYjBaG4OuUzg7+3fIkg+ZH7CObkhIBAYgl8ICBQhAiWGwGi9mqt7zahXuRKVKlWmUpUqVK1UPs8cv09BYKQG29Gy1RIis/FtwBTfMByqb6W12gxZmddaA9noZE1T6csg2WceFksCyeRamjDbP5RlNXZi1NQWPzkCBiqiaTWf5UsmY6Za5f35ikVoY+HSAgICAgICAgICAl8jAp+bwEi+tYyO3U7R/+Il5rbMKf4tEBgf7mHFRWBIRixKJtptK447TnLJ6zrhT/+jdPWm6Oob0K7nUMaN7oFa1Y+JVEgjbIU22nuHEnjr1zxSP+Sx+xACI41Ix7Zo2bfCNdSJ7jXeN14RCRfH0twsiNnB3kxRzYPp+HBzCmcCAoEhuIGAQBEiUFIIjNImR3jqYUnNAs71UxAY6ffWodd0CkHZfVbF/HQceyvPQKWjE0/kxvJ9HUUq5fY+KFMPi4MerG+XjvuElnTZ/ncuM1BA/+dtHHKwRFmIviighYVmAgICAgICAgICAu9H4LMSGEm+zGvXF+9RHpybovGOZoJAYHy4txYrgZFj2BkkP7yDr5c33tcu4LLPhcAMQ+aecGFpl7rvjcoQJUXh5e5DSNQ97v+dQHolBWrWa4q2oRG13fpgfKAICQzRQ3Yaq2Cnd4Hba/TfEv7MxS4pfsxs2RmfeeH4jG/8CaNNPtwHvrYzBQLja7OoMJ8ShcC3TGCIHu3CUGk0N7ItUgXzUw/YVWYcjXseRSzTKTnKmHDokQeDaudjuuQw9tj2Y9Seu9LojJztFXrvIOD/7J11XJVJF8e/du/aIq6oqIQigoSNInZ3d7t2d7eua/vaha1goNgYKAqChCghoWKALsYSAsu9vp/LBQlB+hLO/U95ZubM98zc+zy/55wz5iNQFWJ3ttoDwhhBQBAQBASBnElAkQLGR/NWVOxxj4pa6pRMJA3g21c/XDzlSaml1bSpXCQPFNJk8vFDDBM//D9dYNlHwEhgZsgz9g4xZtTNxpx8dpreiZy1Kv3izOEls1mx4yreEcVQUq1CJeVyFA7159XLV/gFfpV3qrGCp5kVgRHmzMI6OqzwSt0+rjbrEa5r9ZMXPFLXrbhaRGCINSAIZC6BX1nAkLzYgWG18Tz+jrgS4+97sPbbLNSb7PhezwI0WO7qxILayR2DJQ9F9LLcyuJFazjm+CWB80rS28KL4x3LiHSSzF3WondBQBAQBASBX4CAIgWMwFPNKN/nLtJUcVVjyRMXFmul4P4hVf3mrouzrYAhu617e4Q2NYYTtt0X62GV4oMPdWFtK0PmOGoxeu0Kpg1uhfrvCdQtyWceLjLEyHwITpklYER6s0lPk78MDnB0WNWkC4XGsz4vRSvVoW5VkeKcGbtJRGBkBlXRpyAQTeBXFjDCHOZSW38N388hKWDMUb8b9JUcxkhlGPe/H3FSiFbHX3Klb4UkhYdwb3MOPK7N0F7q8lNOpJ9xObaMKTM2citOLsofk2xw39yQNNa6FutWEBAEBAFBQBAQBKIJKFLAkAb74fU6GEm8Wlexroj03UPXDhvxoRKjzC8xVaMg5C1ChWpVKS0iL3+6ZhUvYITisKwva8uuw/RPjaSPUJVZHebEfC19jvd4iM9a/TjzkPLuWHtqDv/EvPs3maOXlBCgiBoYQdwZqUbbZ4t5dncs1eIchCK+LLKGgBAwsoa7GPUXIZAVAkaEx3r0NGYhP4hU/snT5DgB1n1JLksj5vq01MDoafmC0+1iTiGR4n/EBJVBt4k5rLVA0z08vzWSKhJPNjXSYKpD7F1KgcbbcLs9nurxfhSCcd73N/aG0+nxahCqo0ph5rYP45gz1WQ6RpAjGzo0YpZ1WJTpKlMf4vZ3fRGu94vsLzFNQUAQEAQEgcwjoEgBI7lZhD9biU7tBbhHFfd2ZY1e/CKfybX/lf+ueAEjkDMtKtIndCs+98dQ5Scng0g/mNNNtRevVz3HYaJqHDcFc/9PDUxcVvPi3iCUknRgKPZz69Do3PDMi8AAgm0mU7uZBd1vObKxSZwb0V95YWXh3IWAkYXwxdC5n0BWCBihdjOoVX8DL+Pi1fsfL2zH/vRHJO7lH04YodTPOjaUU2sd7g4zUY95yxHqwBwtfdb6xraqNPoGT/5nQilZMc5wDza3qMMUmxj5ogJDLZ+yr50svUNKgHkfNHuc4dP35oWov9CSswtaUFE2Rvgbrq8axLDTtTlovRn9hz2p3PEaDXY6c2lM9XhHvn44YYxyv9tEUowOZ3y52COlMk3uX39ihoKAICAICAKCQFoJCAEjreSyV7usETCU6HWrDL0P2XB4sGriURiSAC6Nb0jH/eXY6Gqd4MSOcFwWa6N/oj8OLoupk1iWkOQTtpsG0XnGJd5nZg0MmTsl7zAfpEvvuy05dHcfA1R/krYU6c8905O8azqGXjVEdfnM2A1CwMgMqqJPQSCagMIFjIg3nB9fn65738T3QX49FltdZkHTcsnn7kUGcHWyAW13+MX2UaoXZs+O010pWkZPRMAoUKI8ev3mMrFlCZ6brWXpydhim9VGXcDmf52IaS77ITg3uiHd9seTWaBABdRrlyPM25WX+duy+a4Zk7SK8vlSdyp3PEtwAV2mnTJjZddq8lQSyVvODNCm18lA0JjFg0draVBcLD9BQBAQBAQBQUAQSC8BIWCkl2D2aJ81AoYy/Z6rUjLgI3XGLWfp7CE0VY556JcS5H6BjQtms9zsNY3W2mA5q+4P6b/hHltppzcd/0EHOLm6L3ViqrtKvuB56ygbFy9i30tDxjZ7yg7rNhw8MBDVcjXQ0VKOf7Kd5As+ji74hcgqrATzYE4PlhdawemlBvHGzJOvOCp1dahaIvGQEWnQI9Z1bc1c63J0W7iB1RPboV4yJnQ4ki9+T3lw+Ti7N2/hrFsVpt55yN9NRbRGZuwCIWBkBlXRpyCgcAEjFKdVHemw5BZvY4IeEvFCQaUmzLG4ylL9JEIvQx1Z3NiQZU6RP7YuZsyuJ9cYLUv++0HA+J0epy9gfHIQE868itO2AsZz93BwSSdUEuaoRrzh8qqx/Ln8Ii8SVO2q0GQSWw+to1e0wi0TMKp2c6SuUVle2D4hXEUfXbXSfHWz4o5HCOVbzGH3/iV0qSIKeYnNJwgIAoKAICAIZAQBIWBkBMWs70PxAkYQt0cbMKPCIU42usqMSSs45/UfhUpXpkqFQgS/8eHtv1IKqXdjzurVzOyiTjFZ9O4Pn0jeXV7EwBGrsXpXAuUaKpTOG0zAq5d8CCtLw9HL2bBiML/v1af2PDd562KtMPW8wkDl2A5DHRagr7+S6Ct+4pC86Kxw5uF8raTrdoS/5NLaacxcY47bVyhYtirVSkcS4POaz7Jb5+LVad57HHMWjqNNVZHmlFmrXwgYmUVW9CsIAAqPwFAU9UQEjF6XX3CqdRE+eD7Cxs6dT0WqYWDSjNqlf17tSBrsy8Mb1ri8+sS335SpoduMZnXLx0sTiXh5FfPnmnRvqULByE942t7Hwe0FH/MpU0uvAfUTqu2K4iDGEQQEAUFAEBAEcimB7CRg5FLECpmW4gWMBNOShvDq0TWuPfDgzedvlK6qjmZtHQzqqZLwUJFEgYS9we7GbR67eeMfURyl6roYtzVCPbHzdhVCVJbq7I/Tzavcc33Fh7CClK2kgmrtBhgZVCOJAA5FWfZLjCMEjF/CzWKSWUXglxMw2sYU8cwq4mJcQUAQEAQEAUFAEMgIAkLAyAiKWd9HlgsYWY9AWJDLCAgBI5c5VEwnexH4lQSM+KeQZC8/CGsEAUFAEBAEBAFBIHUEhICROl7Z9WohYGRXzwi70kpACBhpJSfaCQIpIJB7BYxHzKxtyF8vYiDkx/ikP1a9y6SAirhEEBAEBAFBQBAQBLI7ASFgZHcPpcw+IWCkjJO4KucQEAJGzvGVsDQHEsitAkaY52461B2DVVisU37vcpQnZ/pT+eclL3KgF4XJgoAgIAgIAoLAr0dACBi5w+dCwMgdfhSziCUgBAyxGgSBTCSQ+wSMSHz3dkR/1FU+JsKtaLWGdJ+1j71jNZOu4JyJvEXXgoAgIAgIAoKAIJAxBISAkTEcs7oXIWBktQfE+BlNQAgYGU1U9CcIxCGQ+wQM4V5BQBAQBAQBQUAQ+BUICAEjd3hZCBi5w49iFrEEhIAhVoMgkIkEhICRiXBF14KAICAICAKCgCCQaQSEgJFpaBXasRAwFIpbDKYAAkLAUABkMcSvS2DUqFHs3bsXOzs7ypcv/+uCEDMXBAQBQUAQEAQEgRxF4O7duwwePJjVq1fTr1+/HGW7MDaWQMOGDaPuQc+fPy+wCAK5goCVlRXDhw9n586djBkzJk1zyvPt27dvqWkpkUioX78+jRs3ZvPmzalpKq4VBHIUAQMDA+zt7XOUzcJYQUAQEAQEAUFAEBAEBAFBQBAQBLIzAZl4IRMx0vJJtYARGRlJgQIF6Nu3L8ePH0/LmKKNIJAjCHTo0AFLS0vGjh1LsWLFcoTNwkhBQBAQBAQBQUAQEARevHiBmZkZrVq1QltbWwDJoQR2794ddQ86YMCAHDoDYbYgEJ+Aj48PZ8+eZdGiRSxdujRNeISAkSZsotGvQEDUwPgVvCzmKAgIAoKAICAI5D4CogZG7vCpqIGRO/woZhFLQNTAEKtBEMhEAkLAyES4omtBQBAQBAQBQUAQyDQCQsDINLQK7VgIGArFLQZTAAEhYCgAshji1yWQLQQMyWfc71zEwvImtm6v8P8nmDzFy1BOSYVaBkYYtzShca0KFHh/kVlzPBiyczrahVPos3BfLI9f53VEEtfnKYZ6h140Uy6Ysg4j33FxTn/G7/dGY6YZZ+YaUCKmpTQUv0eXMTtzhrNX39H26BXm1kmpoSkbPldeFfmOm1v3EdpnLp2U88WfouQTjqd2cviqLc7PA8lXVgXN+q3o3LUTRrVK8s/piSz+Oov/Da5K/hwJJ4LAZ3c4b2bO+Qu3CR93lUvDVUhAQeEziwh8xp3zZpifv8Dt8HFcvTQclQwxSsJn9ztctLDkpq0br/z/IThPccqUU0KllgFGxi0xaVyLCgXec3HWHDyG7GS6dkECb61hy9uuzOxXi+J5FY5DDCgICALZlEC2EjDC3mBreYnbjxxx9fmX/CWV0B22gAkNSpHc11bYG1ssL93mkaMrPv/mp6SSLsMWTKBBqeRaZlPHpNIsIWCkEpi4PNsTEAJGtneRMDAnE8hSAUP6GSfT5cxZupWrvv8B5dBp2xpDjcqUIQB3Z0ceP3LiZTBQtCylIv7h028DufHCFJPvqkEy9CPfcd/8PLeuH2Hj3vt8/H55QWr3ms6oDg0x6tge3TIpfDoLOEpT5YHckwJKo7j7fDdNi0O4xwEmDp3Fnof/RI9QnXmOrqzUEQLGzzwU/uoiy0bMw7HlHo7NrE/JOPdqES/NmdN/BBttPlOwRgu6t6hNqRAvHB7cw84niPxlKlIk8B0lxljjsbMJxXPYRpR+vMeqkaNYfdad0Gjbdbf58mh81awTMKQfubdqJKNWn8U91ih8H42nagq3SOJukPLZyZTlc5ay9aovUbtdpy2tDTWoXAYC3J1xfPwIJ/lmp2ypCP759BsDb7zAVLbZQz0xnTSQLZHjMN0xDI2iOczZwlxBQBDIFALZQsAIe4nlXzOY+9cZXNBn2PwFTBvZAa1SycvqYS8t+WvGXP464wL6w5i/YBojO2iRgqaZwjOrOs1NAoY05CX2dl6EldGmkXa5HPpyJatWQu4ZVwgYuceXYibZkEBWCRjSz4/YOqInU8xfAYXRHbWNPWuHolcqwVNS2Euu/DWOoQsvEyDjV7wrFn5n6VgylTCl7zHrVp2eF2QPSIDeZrweTqJ68vcX8QeK8OHwiI6MP/mJetOPcXalMaW/P3SH4bpClzoL3QEhYCTnoXCv/QwwWULk7Esc/bMO8UrIhtizqKEhy598o9JQc2z3dKNSjK+kX3DcM4F+44/gIYFCbcx5e6UbpZMbMJv+Pch6PJpGO3gDZLmAEcMoyJrxmkbskBuVPgFD+plHW0fQc4o5UbtddxTb9qxlqF6pBEJNGC+v/MW4oQu5LN/sdLXw42zMZpf4c2lyG6a+n4Kl6TBqFMqmDhVmCQKCgMIIZLWAEep+gLFdRmHqKaFyz62c2TUOw9IpUXtDcT8wli6jTPGUVKbn1jPsGmdIipoqjK7iBspNAkb4s5Xo1F6AT2tz3l1N+b1JiPN2pi29wpuIOAdnFtFh9t4VNP09I3wRid/5xcze78K/km/kKabH3H1LaZTT3v5kBAoF9CEEDAVAFkP8ugSyRMAIfcrWro2YdP1foBjN1tzGYqY+JZKMlIzk1fH+6PU/zT8FTDjjf4MeqX5aDcNxvhb1VnlHObtUv2v4HmtFmn8TZBEYidgbeLIZ5fveRSoEjJ9uqki/04xsOhynIVbcW2rwQ/TEh7NdUO1+geB8jdn/8i7DKiWELeXT3Zk0aPY3njpb8Hk0kWoJxagIb44svYbOwnFoZeNAmEifzehXn4JzdhIwIn3YrF+dKXKj0iFghPJ0a1caTbpO1G5vtobbFjPRT3qzE/nqOP31+nP6nwKYnPHnRtzNHu7BltYN2aJ5jAc72lLu14iu/nV/oMTMBYFkCGSdgCHl08O19Gw7D6sveag15TJWf7WhQkq0C+knHq7tSdt5VnzJU4spl634q02FrIu8ywarTHECRgR+V/dj+tCfWJ0gD/lLatF9ZDdqxclRjAy4h+lBK159lRIjKeTJV4Ka7YfTX69UktTSKmCEeR5jxYbrvA6Xjyb55wEnrpThwFsbBpbPCCdJeH9nMysPPyHwnTUnblTi2Ls79C6TEX2LPhISEAKGWBOCQCYSULyAEYTN9Ho0/tsrala/dTzMk7ODUEkuEkIayPVxdWm9uzKH/R8wqEJqoYTzdHldtBZ5RDUsP+I2XnubxdavSG13SVwfeNqYCr1vIxECRtJEI7zZ3bEuY7zH8tDlL+r/cHpvCPfHq9NE9vq/SHvOvr5E10QFqxAcFhvQ8GAbrN02Uj9eWkEwDsua0+xAU266bkxkjAxyeAZ0E+m7FQPVSThlKwHDl60GqkySG5VmASPIZjr1Gv9N1G7/rSOHn5xlUPKbncDr46jbejeVD/vzIMFmD3NZip7eVjQPO3KiX2URnpsBa1B0IQjkVAJZJWCEOK6iZYP5PIyAkp0P4nh6CFVTVEorBMdVLWkw/yERlKTzQUdOD6lKiprmVCelwG7FCRifsV7QlzHbr+IWVIlaWmUpQB7ylzZk5oHt9KkSezMa4riWQeNO4hMmhW9hvHXxILCSAf0Xm2I6Sj3JWUV476ZnhzW8NtrDrd0maX5RFvJgIurNHVjjl1ECRqzJwdajUWvtwabXQsBIwfJM0yVCwEgTNtFIEEgZAUULGBGem2muNYUHsiR4NFnq4siiOimLBY/03YFRvf0McLRlfKoT8oWAkbIVkdlXReC1oy3a4+9huM+Lm4kWrPzCjQHVaHXsE/A7XY484cyAxB9UJX77adXkItOczeOkFUn4cHk8Bu138bLyFB7KxI0fRJLMnmfK+8+1AkaEJ5ubazFFvtnRXOqC46I6pGi3R/qyw6ge+wc4YpuwJojEj0OtazLUtjn7n15kWJwbzpRTF1cKAoJAbiCQJQLGl3tM02vKRllAZ/G2HHC1YGgKv4e+3JuGXtONyJsewNViKClsmhvcleQcFCdgyEyI4NkqHXRNB+DoPJ9aKVGPQmyYoNmO55t8udo91SHAafKdEDDShC3bNBICRrZxhTAkNxJQrIARgs1EdRpvkyXWy97sbsLLbnLK61BI3nB00GSCl59gTKqLV2SsgCH54sndW2+o0d6YynF+/H6MwChIyIv7XL75GN/PBflDrxUdm9agRBJhptIwPx5aOlG2bSfUiobjZ23GObtPKLfsT9e6cWsGSPjsYYO1gxveb8MpVVMHfUM9NCsWTaLauZQwv4dYOpWlbSc1iob7YW12DrtPyrTs25LS7/34HBkn71Lmn7xFUa5ZnTLR84v46MPzNyHIsmcgDwXLVENdOZXKwJdbjNJowd6Pxhz2vcEg5cRyAOQ3F7Xnu8nXSTFj1liZM9Ow5I9zk7zn9p6LlBo4nLpReZwR+F2YTZdem3CUnTxTYTDHLWZQuzDkLaJEjRrl4j9ASz7jYWONg5s3b8NLUVNHH0M9TSoWTSI3QXb97Ss8VepI99rFIfIjT66e46ZbCKU1G9LSRB/ln6WrSL7gefcyt51eE1aqJvrNTNDnAPWTi8BIrZ3SMPweWuJUti2d1IoS7meN2Tk7Pim3pH/XusQvNSPhi+ddLt924nVYKWrqN8NEHw7UT18ERojNRNQbb4uq7QG6bPKyY3KK962EN0cHMTl4OSfGVE8QZSHl3ZGWVBl0i/J/3sVte9MMj6TKjd/1Yk6CQG4koHgBI5xnaxqiNdcxKq1AZeoDnv3dIH4Np6RAhz9jTUMt5jpGtWTqg2f83SCVv6G50YkyGioqVKxYEVtbW4XM8MMJY1QmVeGS90FapKQofKAZratNRf2qG1sbKsZnQsBQyFLItEGEgJFpaEXHggAoVMAItWdWbQPWv5CTrzrTjqfrDFDMgQIZIGCEB+Bw8QiHTI9y4rwjH0r157rvUVrGKaQRT8B4cB6tg4MYvcuR6NKhUfMuXHcUe05tYaBa9JOuNBjvOyc5uP8QpqeseRnRiKPvzCi1tjVdNj2JOrGBYh057XOenuXzEv7CjHkjprPfS5Vug7vSRCUMhyPr2HE3lHoTjnNhY5fvBS+lwd7cOXmQ/YdMOWX9kohGR3lnVoq1rbuw6Yn8zXix9jvZZ3SflQtNif4vCtTqy4yRPeg/sjta0fUKgt3O8L8tf7N05wNClDqw9OBuFrVRTsU2kuB3uC1qQ24QVmcDzx9Po0YSqUMRHhtpWnsadpLo7vNpMnz3MTYM0aHkT3KMI7z3M6TXSqxcfHgf1bYolVSVKZIXCmnN5sLJkahGCTLhvDCbx4jp+/FS7cbgrk1QCXPgyLod3A2tx4TjF9jYpZL8wVkajOe1oxw6fooz56zw/Bf097ziTit75vXoz2aHsO8MCupO5vTFv+isnHBikQTc3sC4EYuw/FafLu2bUJ3n3LzgwG+t9XDfd4bXiaaQpMJOpAR73+Hkwf0cMj2F9csIGh19h1mptbTusinat8XoeNoHi57yhNrIgNtsGDeCRZbfqN+lPU2qw/ObF3D4rTV67vs4IzcqDSkkodjPqo1B7GbH7uk6DDJos8uiVgxVJ+FYsDm7Pa4zqmpyOWipWKbiUkFAEMgxBEPYr20AACAASURBVBQuYATdYbRac/b4yxCpscTFmelFH3Dx+iPc34RTWk0XA8OG6KmX+SEtJOjOaNSa70HedAkuztMp+uAi1x+58ya8NGq6Bhg21EM95q1BjvFC+g1VtIARfGckNdp48NdLawZ+T0kOxXFFZ/ofekuVMac4N0OLmPcRER7rqKdzgrHPHjGh2o83IREfvXnmHRinrgbk/a0GOhql05zmmC4BQ/ay5M55zt1wwPt9OMUqqqJt0oteRtUolhdECkn612xyPQgBIzlC4u+CQDoIKFLAkL49QONKw3kYZW9+jE/6Y6Ww6kHpFDCkgdzduIKT7l5c2XcRH9kLlJ8KGEq0bFkAW68adO1SH6UQN+5cvojdm+gn8ooDMHM4RPeK33h3eS2rzzlx9/AZnKOehfVYsqg8FvbKaH+9woFbbyBPfXb63mdU0auMNujAvpfVmPXIlbX60U+EX24zppYxu98Wo90RTywGKJMv8h2X167mnNNdDp9xRt71EhaVt8BeWZuvVw4g73onvvdHkvdYBzQGX4060rPqzEc8Xaf/g7gU5rwIbd09GF19xu5WyZ9tH29pSvzY31yVEfciKTfsFt77m//kzbms+GMPmk66giyRJOZT1mgqm3cspW/tEklEmsiu/MT5Dsp0tQyDRFNIpHywHI1Bh328rDaLR65ricU4hlrGu3lbrB1HPC0YoJxP9pTPw4tWON5cx+RtTlGCUs0Rf1LFxpE/+g6ns2F5Aq02MXP9LT4Dpftb8vxouzinokgIuDyF5h224d9qA1ZnpqAbLQpJPtxgRpNWbPKUzzD+KSSpszPy3WXWrj6H093DnJEvJPSWLKK8hT3K2l+5cuAWb8hD/Z2+PBxTBUnAZaY078A2/1ZssDrDFN1oppIP3JjRhFaxRqVewJC+5UDjSgyXb3byG5/E36o3GVYrLNiasWpG7HqXB/2tXjyYoJrmm8R0fH2KpoKAIJDFBBQtYATdGUnN5vvkp6IVNWRwJymXzJwJK/AfIV9jYVRqt5yjh+bSrFzMw24Qd0bWpPm+qJYUNRxMJ+klzJzDKPBfCLFNK9Fu+VEOzW3G96ZZzFgRwytawIhwX0s97f30dHBhSUwac/gTlmjrsu5zPiIqrOSp/QzUoyNQZYKHWtcP7PI5T6cf6ncGcq5rdbqd/xIfVUNTAmwGktb6m2kTMKR8cdrN5CHTOeQSStFKWuhqlCXshQtO3h8ppDuWvSc20DFgCuqiBkamLm0hYGQqXtH5r05AkQJGmOM8atdbjU8U9JL0ufKCE23SfA5IKl2XTgHj+2iBmLf/gx6Xw5IRMKB0t/3YHR9G9Zik/9Bn/K9XY/60lD3mQoURN3Dfa4L8RNhg7o1Tp+nOt1H/Uh1+lnu7u1IxzxeeWpzBqVQrehipEGLWGuWe14lAhWm2bmwwjHmlHchpk4r0tvqPIh3P88aiM99/Y4PvMU69KfKuVRl+9h67u1Ykz5enWJxxolSrHhipFIbg+0zSbMJW2Vv3PyZy321LguO1wnBeqI3+iV7YPVmJbmpP9vhkQTeVzpwLhtpr3Xg8SyOZwmWhuO0bScdRx+WC0fdPRVrO2cr2Bd1Qk71K+OGTnIARiFlrZXpejwCVadi6bSAW42lMKvbG6r8idDz/BovOsXcq0jd7qf/HKOxl49UchunFbQxUi+YveYtpu+oMvv7jupC8O0M/rV6cjmjPUY8L9JeJInE+n28MRa3VIT78IGCkzc7ge+NQb7oTubuHc/bebrpWzMOXpxaccSpFqx5GqBR4x5l+WvQ6HUH7ox5c6K8cvwL+5xsMVWvFIblRqRcwwhyZV7seq+WbnZJ9rvDiRJs0FzP7wcWSl/zPsCp/PoaCJifwu9EnzTeJqfwiEZcLAoJANiKgWAEjHNdldamzWF4MnHKtWbBjA9O6aVEqXySfvW04tXo8E/a5Rgnd+fWWYXdnIbqyjINwV5bVrUNs0wXs2DCNblqlyBf5GW+bU6weP4F9rlEt0Vtmx52FuilLTclG/kirKYoWMAg8jUnlsVQ478OxVvL70EivjRho76XDek3+N+0ta59bM1JF/nv9/ngzVOcbcst1fRKRhFIiIyKjU2xDsZ2qRUvHNfgpVMCQEmS7DBOjpbjrTGTXodX00Sj2/WVPZMBdNv05hHlWGqzZpMT6sT5sFkU807pkk20nBIxkEYkLBIG0E1CkgBHyYDIajbZEhcpDaQZc9+FI3PyLtE8jBS0zSsAIwmqIKiaH/0lGwKjMlIdubExQPVLy6gBtNIZzU/a6pWhHzF5Y0L2czPxwnizRRnup7FV8Lda4OTJb48fKUqHOK2nddAEPyg7m9P39dK8Y8zD8CYvOf9DZIhQM9vL64Qi+nzwa9VZBG3nXa3BznE0iXct+vvHe1hSNiQ+JpDidTjznXB+l2EiHUAfm1GmE5Sgn7OdoprpqevjT5dTVWoQHeWl6zJ+7/aImnuwn1Ptc1I3diqvRtVNiWqj2Z9/FPQzXTJiXkJyAEYrzytY0XfCAsoNPc39/d2IxWtD5j87IMb7m4YhKsfMPPEmz8n25K4UaC5x4srzu9/DSKP8t1UZ7iQyyAfvePGR4VH2PMJwW1kV3hSclup3nhXnnOJEZ8olEem9Gv0Zix6imzc7wJ0vQ1l6K3N1uOM7+USgKc1pIXd0VeJboxvkX5nROWJMs0pvN+jXSfoxqyAMmazRii3yzU3rAdXyOtMw4ASMqyqYSXS2/ypLQeej2d4JTaJJdVuICQUAQyAUEFCtgfOZS98p0PCtLCi1BV3NvzLqVix8NKHnLyd616Wsue1FRgKa7PLEaXZX8ny/RvXJH5E27Yu5tRrcE50BL3p6kd+2+yJs2ZZenFaN/kfQ4hQsYwdaMUTPBeeULbIYpkxcJr/YaUWtNM+7cqseiWkOR7PPBsnd58hKO61JtDC7OwNN2FJWTPb47hAcT1WnuoGAB48tdJtQ15pTBIeyODkz8VBzpFx4sNaH12icESxtwUhyjmmnfgkLAyDS0omNBQLE1MGIfYGXkC9DyjD/XeyimmrPsATNjjlEN4tZQVVocSk7AqM48R1dW6iQMUwjkbJeqdL8gu4tRYtTd5+xuKqs+Kf+BrBP1ANyIo+/v0z+p5/vIUMLzFqXQ9x/RCN7bn2DRgCHskjXXWo+H4wzUYsoChLuyVLsO8q6P8v5+f5LqWvrxEoNqduTYR6DuGp7azqZWdARJiO00ahvfZ6brfcarpr7mQNDt4VQ3PsAHCtPu7FssuyZ9jvoPe1MazLOTCxk9fhP34+aU/G7M6mvmzIpX4DM5ASNaOAgNJ2/RQrE3nxHvsT+xiAFDdkU9/Gut98BxhlpsakLgKZqV75OEgBGJ71YDVOXnjrLN95H8pJxQO6bXqs/fL6HuJm/sJ/+Y6pDcKSSRqbQz3HUp2nWWRM2h0dH33P9hIYViN70W9eVG4W0/mR/cGZnOY1TDn7K8rhbRpxZToOUZ/K/3+EG8Sft38BduDFSl1dGPUKwzF/wSC+tNe++ipSAgCOQMAooVMD5wwkiJftayUtZarPdwZMb3H9pYXlGpljrLeS77L71t+NiOp9rHExgp9UPeNMFv9PemYTgv0kZneVRL9Lb5YDu+WvzouJzhllRbqXABI9KTDfW0+F8nW1xX6lJYGsCJtmrMrGGJ+9aqnGxenenKZ/E92Y6SyE5Gq0nf/w7jdaptdNTsz6aYFQKGhFf7TdCY/jsHnpnT5/tbmUTsDHVkgW49VnoZcfK9OEY11Ys1hQ2EgJFCUOIyQSAtBBQZgSF9Z0qzyoO5F10GIqkHurTMI/k22UXAkOC7zQDViY5RIo7JaX9u9JSJOKkQMGImGxGA7akd7Dh2j0+VG6PqsIbNDv/Jb44cZqAWE8CRCgFDFjHgvFgXnWXuQEVG3XJjd3NZeGUINhM0aftsGU+vD6XyTwppJuWLz5d7UbX9Gb5Qgm4XX2HeQZ48k5qP5KMduyYNZMLR51EV4KM+ysO57LKHtmViFJ2UCRixGG05tWMHx+59onJjVRzWbEaO0QOHGWqxkSZpEDC+F5skH81PBnArkZovyQkYqbUzWQFDJk4YqjLJEfI1P0nArURqU6RXwJC+w7RZZQbHbvbEhZLUOD/etcHcHVWTZnv9ZQU2OOVvRa8MK7CRZqNEQ0FAEFAwAcUKGB8xa6VEzxuyNA89drywZVyVRH4MQ2yYqN6YqAPXfu/F5ZenaCsxo5VST+RNd/DCdhyJN409ven3Xpd5eaptBkauKdg5qRhO4QIGHzFvU5kRJc7ge6YdJT9a0L3mSIqe8ORIq2J4bdSn1l8NsPLYSZOibznQqAarWj1IEHmZ1ASzQMCQCTCtVRlf1gzvE8mJLBG4r9NDc25pIWCkYo2m9lIhYKSWmLheEEgFAUUKGCR4K1ukvRl+l7pnXGG/n847uwgY8OlCRyp1ucRXCtP+3FsudZFFIqRCwJAG8eTwLMYsOI+000p2rhqMTql/Y1NI0iVggOTNETqoDeJqKBRueRDPK0Oo/PUuYzS68naTG+d7VvhJAc2knfDl5iBUWx7hI0XocP4NF+PUl0jFkoXId1hMak6X/3lGixh5MNjyHJuJMcdtpkzAkAY94fCsMSw4L6XTyp2sGqxDqX9jU0gyQsAItZ2GZoONvCIPjY/6c6//j+W8khMwUmtnsgJGqC3TNBuw8RXkaXwU/3v9f6wfkV4BI0HEE0XaY+Z3ie4ZJjIEcXtEDYz3v4eCrTB7d43uigrmStViFRcLAoJAZhJQrIARhNVQVUxkEZjUZq37Y2bFVHmMO0npG/Y2+INRj5CpxJwMuEXvglYMVTVB3nQt7o9nfS8QGb/pXhr8MQp50yQE5swEmkV9K17ACOH+eHWMbRfhbTeakneGodb9I//zOk/XMhDuspg6ekfpaefKKs2nzK3dlLuLfbAeHCetNklWWSBghD9hqbY+5mOf4TA14dHjPxr65WpfqnZ6xy6RQpJpK14IGJmGVnQsCCg2hQRCsZ9dB4N10ZX9ygzkynNT2qQikyDtPkurgCEl/NMn/itRhuJRWRPpTSGBz5Y9qNLBnH9l58A/dOPv+rIaDikUMEJc2Da4ExPNP9Fmpz3nx6ghz/CIUwMjnQKGbI73JmjSdLvs9ZEGi50cmfrxT2r3+8put+O0T6O/Qu1nUdtgPS9+egKNhDfHhzMraBEHRldPus5G5Av2t6/NiOuyM1OgcLuzvLHsGp2ikLyAEeKyjcGdJmL+qQ077c8zRi06T+ZTxgoYIQ+noNlwM34ykstdcVpQO9pfsSv5ZwJGWuxMVsAIecgUzYZslhuFq9MCascUmo0xK90CBoTaz6aOwbroor1lGHjlOaYZttm/cLVvVdqe/AxlBnHD9zAmJdL+7SBaCgKCQM4koFgBQ8Kr3Y2oMsYuKkJxjLUnO5vIUkATfgI5ZVyBPrclULwbF/3M6VDiFbsbVUHedAzWnjtJvOkpjCv0Qd70In7mHVKQspAzfRfXasULGJF4b9ZHc2Mr7j9bgmRebVq7rMTjxgAqyoI5Qx4wScOI25NcsR/lRV/V4RQ/7cXhFP3QZIGAEfGMVTq6HB/mgsNM9WRrlEVFxHZ5z24hYGTa5hECRqahFR0LAooWMGQFC7djpDGBB5Ey+gUx3uvJtRFVFHAEYtoEDOmnq4wy2kbrG+fpU0H2q5Z+ASPgiBGVBlkjKT2Aaz5HkBfATomAEYr9fH0MVrmBxgqeOs3/Xp8iYwUMiPDcSCONaTh8g7IDT/G/b5OZWvQ4z3Y3+8nRpz/fUbIUouaVB2MtkZVe8MJ+cuJvCT5bdqf6yN859nQfbUolXS0r4EgTKg66HxWFUbCVGe+udU+ZgBFqz3x9A+QYn+I0v1asqJDBAkakzxYMqk9GVhmjgPFhXtwYRFRtzzifJAWMNNqZrIAR6cMWg+pMlhvF4Rc3GPSjUWw1UEVe0iMNp5DI5hfpzXYjDSbINzsFjffieW0EVVJfPiXRB4SYU3eSzicX3/CCgCCQ2wkoVsCQv5nXrrsMT/JguOsFNqNVEqlR4c/hhhUZIjtGWn0ZT5wXolUoHJfF2tRd5gl5DNn1wobR0SdcxPOR/2EaVhwSddy8+rInOC/U+kH0zo0+VbyAAR/PtUdlcEFOPF/GI6OGXJ36jPtjq0T78ws3BlWng9dq3I9F0qvWZrrYO7PwB7U/MW9kgYBBIOc6qzKEg3hd6JZknTO5tdGn6SytIFJIMnEzCQEjE+GKrgUBhaaQROEOwnZBIxqudJWH/5frxVH7Y/RXScFTjeQ9t9fO42bDdSw1Lp3KNIb4x5+VH3Ebr73JPYwH82hRI1rfmICT9ejofNX0ChhB3B5ZE+N9AVSfZYvzWsPoY9JSIGDEfXNuuI83D4bHeRj+xLn2ynSTHe+qtQ53h5mx4ampqoERvSekgVwapE7HY4GyJF7KFivLECsX/vp+3mga9k64K8vr1okq7Fhp/H08tjVK9Ii48CdL0dZeQqHFj7BZok9i77dko78/3hzl/neQlVRRW+yCy5I636NRznesRNdLXxN90xU3KsJw3xseDJdVII/+fDpHe+VuyDG6x3+TkYYaGITaM1vLgHW+spPx6rPp6V0mfy9OIh8zroChs8UH+4nyom1ptTNZASMqEkoLA7lR1N/0lLuT49T6kBsVK2DobMHHfiLV0lD3JMh2AY0arsRVvtnpddSeY/1VUiBYSnh/ey3zbjZk3VJjSifUsSLcWVdPk9lPoeLou3juaprkOknDShVNBAFBIIcQULSAQYQ76w01meUMhVoewfdq9Bv7uLzifO9Xm2mH6zoDZHGWEe7rMdSchTOFaHnEl6sDKv5wHyOLXNMyWIcv1Zhp58o6g4SnbOUQx6TSzKwQMKJOxmt2jxlX+nCg4xEGONozM05KUODZzlQbFM7Wkxos6uPCWp9b9P0xCzSRmWaFgCEl4Ew31Ad/YrWrFeN+Vmj9yx3+rN2c/70TRTxTuUxTdbkQMFKFS1wsCKSOgOIFDNnJks/Y0bs54y0+RBmbv85ETl1YT7eqCePYY+cSGWDNtgnDWf9pDBfPTkO3RLLnWCUAEYrtNE0ayBL/gbJDrfA5YJx0NIE0GNc9w2g79gwl17jx+PtRlJ+50rsq7U5/gRLdufTKjPZxalEGnjamQu/bSKjOvMeurNSNfwqJxN+MPpo9MfttNJb2O2hXLuapMM7bGQzZ//YBw6LiGON8gqwYomqC7ARXfuvMCffYStNhXocZ3HAIp2V/U1uMi8sS6sTgDHdhsXZdZC9+MNzP2wfD5CGSyXwi3NbTSGsWDrKq6eqLcXGO02dyjRP9u6xAaF10lnmSp/4eXtqMTPw4ssDTtKrYmxv/VWLQGTv291D+8YFX4seRrrUZdDEICjZh69ObTKgRU7U0iJuDq9HSNBAKtuDoy+v0V8oL4YG8+fo7vz0egarJYeQYT+Bu3if6GNUwvA4PpuGQ01F/iy+KyBSTozRWGojNt8SOUY3Afa0umnOeATps9n7EpKgbiAjc/26C1vRHUUJLsRabeWgxCa3v96SRvDLtRp3BF/kXqDbbHtc1elE3u0FWQ9JkZ+wbQpm73/Jg2I83yRHuf9NEazqP5Eax+aEFk2KNIvKVKd3qDOai3CjsXdegl6b76DCe7ehN8/EWRO32/HWYeOoC67tVTfqtYmQA1tsmMHz9J8ZcPMs03RI/ipWfLelZpQNm/5ZlyA0vDppEhTGJjyAgCPxiBBQuYCAh4PwQ6nQ9yge0WfnElnla8X/nI9zWoFdrLq5FW7LH9TIjq0W/oJEEcH5IHboe/QDaK3liO4/4TSNwW6NHrbmuFG25B9fLI4lpmtvdmhUChsR3Gwbqa6g5sjyXbnbkvvMy6sZxpfTtYVpUn0yR0VrYnNbAwnMPRkm9UYnnoKwQMIBQZ5Y1NmBdieXcspiJwe+J3OhFvOLMmOYMvxxMyEdNjosUkkzbWkLAyDS0omNBQPEpJN+Zh7/AbGYvhm21J0j2nwXV6DRpMsM6NUGvbi1Ufs8P0jD8Xa5hduwg23daUbDnOg5tHkndVIsXstfZTixvqMuiJ9EWVOrD2tW90a7yB0qlipAPKV8/+uHz3Atvbw8crp7krKPsvM5qzLZ/xhq96F+1CE821Fdnhiy0Hl02PrdjSo3Y6JEvV3pTpd1pvpCHWjMuc31lG5Sjn6sj31oyr2tP1vu1Yfv1I/ypVSzOEvzIxT7V6XRKdgC8EiNuurG3RYJTOqT+nOquTp/zsqdKKKDejXE9ahLhbs3t19VoUeoyO67KbK5CjzmDUf6nCAM3zcUw/CJ9qndC3vUIbrrtJWHXie4F6QfO96xJ17Nf0N3gwcNpCd7Sp2EDSV4dpK3GMG4U7IGFzxk6JlZ4UXb0qGZ9/o7SmirTYfEOts7pSLWYG4uwl1iuGkTv5daEUJYuu+9zclRMLRBZGwlvDreh+pCbhAOqAzawokNB7EzPUmiOGSvUrtFTvQ9yjAVQ7zaOHjUjcLe+zetqLSh1eQdyjD2YM1iZf4oMZM9cQ8Ic56NVbxXesliCYTd5vr9FnOrwH7nYuzqdTssgV2LCfQ+2Nor2b6gL69s1YNbdr1HECml2ZmS/9jTRKMybu4fZefk1/t6eyA7WhfLotDChz5rdzKpsSfc02PnxYh+qdzqF3N03cdvbIpEc6lBc1rejway7RFlVSJPOI/vRvokGhd/c5fDOy7z298ZTbhTldVpg0mcNu+cYpCHSIZwXZjPpNWwr9vLNjlqnSUwe1okmenWppfI7+ZES5u/CNbNjHNy+E6uCPVl3aDMj6yYiXsju02LeUqrN57HzChLohGlYmaKJICAI5EQCihcwZD8x77k8qSntd3iSr+5srl1fSYuYlxEhrmzr2ZiJV4rT54gNhwdUiVePQPL+MpOatmeHZz7qzr7G9ZUtiG26jZ6NJ3KleB+O2BxmQJUYUT4neiZ1NmeFgMGnC3RS6cLViHxUHHuPZ5sbxI8KjfRha301JntK+VZ1bfzI1u/Ti+ST12Nc33xF9q5H/gnDbcsAJriPx3xH3PuEPBQoVR0drUoUTZhK+smLx65v+BrbCWFuWxgwwZ3x5jtoEUejz1OgFNV1tKiUsBNZcojnHvo0Gc35wp1Zuftvxreqzu+y92TScAIen2Dp2Ans+dQH03Uwrd8jxppvwbhcBTR0NSj36yy31C3ONF4tBIw0ghPNBIGUEMiSCIzvhkn47HySdUv/5tBFB97KjheL/uQtVABp+H+Qpzy6nfowYvo8xhgppSD0PMGsg+1YOXIOp2/fwjkgJUQSXFNhJLe99tCs4EsurF/PsSvnOHlPVtxS/smrYky/Hj2YtGgchiXzguQTTkdXMG/tAS4/kz0F/05VXS2UI1/x7OU3NHvNYt3KcTSpECN6RPDy7DJmbzjE6fuvY38AC6vRulc7Wg6YxdQ2sREIka9O8Wf7gex5Gg0rrxKNJ2xi/+pelLf9k7otdhH13F/YgFmntmNgu4FNh05z/3Xsr2Jhtdb0ateSAbOm0kb5Z6k7El7tqk+VCYXZ9fwOo6umIYfgB+TBPJhWh0Ybgxh4xQvTNokcpSp9y8EmNZlTtD89//DH/u4d7N8WooqmBipF/8XX1YWX/0Jx3eGs3baa0Y3K/7guvjxkcevmLLOTSRhAUR3G7jdjYx9VChPJq1N/0n7gHmIxNmbCpv2s7lUe2z/r0mKXPFKnsMEszp6dSP7Di1i5/QC3v7u+BOrG3RixcjMTy19h6Zw1bDvjHC1CyJSDJgz+cw6r5nagkkyL++LEvumjmb/vkTwSIfqjZLKAvStKs6DhNLzVWtJ7wEAGD+pJk2rFyJtKO09tN8B2wyYOnb5PrLsLo9a6F+1aDmDW1DbEc7f0C077pjN6/j4exTeKBXtXUHpBQ6Z5q9Gy9wAGDh5EzybVKJaCyJ2kdpnkszMn1y3l70MXcYi/2SkgDec/8lBetxN9Rkxn3hgjlJJcmmE4zKmF/lp/Wh5w58rQxHLQ07DXRRNBQBDIcQSyRMCQUZK8x3rzFMYtPM7Twnr06NcazULvsL9izp2wZszaup157SsnWkxR8t6azVPGsfD4Uwrr9aBfa00KvbPnivkdwprNYuv2ebSv/Gs9TWaJgPH9RK5yDL3pzYEWCStBx6YeF2x1hrfXevx4al7wfSZpN2GrLCMzJZ9CTdnpZsWYeKE1wdyfpE2TlHdC051u3B1TLdERw19asGLceFZe9uMbv/FHzbJEvPThfUQBqnddzoHdM9B1H0dNoz34R/VQkSHX3TjYUkQypsSFKb1GCBgpJSWuEwTSQCBrBYw4Boe/56mtHc9evMU/MIxCZZX5Q6UGdfS1qZyep6Y0MMmYJrI3yh64eLzg7T/hFK6ginY9LZQTUcxTPV7kJ7wc7PEM/4P6DTQp8/0+J5JAV2sevCuBdkNdVIqnV3D4iEX36gwI3Y6HZf8UpZ2kZC7SwKv8qdeWY3VO4nm+N7LsjvifCF5ZXeF93Q7ol5HNQUKQjx13H3ngFxBMQWVN6tbTRatqaQr97IE6/D3P7B7hFVoO7cb6VC0e/+LIT1442HsS/kd9GmiWib3RjAzE1foB70po01BXhXRjjDs5SRAvXexwevUf5TTqY6heivyhfji/LIymZrlEb3Yz304JQS9dsHN6xX/lNKhvqE6p/KH4Ob+ksKZmJryVCef9U1vsnr3grX8gYYXKovyHCjXq6KNdWSbc/PwjK6w7QqMtJ2ptwenKRNSTzjxLyXIU1wgCgkAOJpBlAkYMs3B/HK2ssPcK4GvBslTVaYaJgUqKxN5wf0esrOzxCvhKwbJV0WlmgoFK8t+BOdhdSZqeJQJGbgT5fU4SPnvcwfKGPV4f/qO4cg3qtWiPUY3EoxpzNYosmpwQMLIIvBj21yCQbQSMXwN3jpql5O0xOtaeQcUzz9hvkkikRDpmE2S7BwlhAwAAIABJREFUkKatz9D26iPWNEhRUmk6RhNNcw+BEByXNKL+JmW2O5xnVPVf6y1l7vGjmIkgkDEEslzAyJhp/PK9CAHjl18CuQ6AEDBynUvFhLITASFgZCdvZCdbQnFeVp+Gx7vzwHFpvMJWGWNlOJ77+tNuUyW239xI2/LpjRbJGKtEL9mZgISAy1MxHvyIXucvs7hRyWSjNbLzbIRtgoAgkH4CQsBIP8Ps0IMQMLKDF4QNGUlACBgZSVP0JQgkICAEDLEkZASkn504smEXdhJV9Bo1QjVgHyPGnkPb1JXTfZUTOec+I7iF8nR7P7ofr8U2s+W0+l4XJCP6Fn3kLgIR+JlPotMML7odOMmCZmUyaU3mLmpiNoJAbicgBIzc4WEhYOQOP4pZxBIQAoZYDYJAJhIQAkYmws0xXUfis8WQ6pMd41lcov0BnpwfSpWf1flM9xwjeHNlFRP+CmT4kU10UhKRGOlGmus6kPLh6gwG7y/HrC0zMRZCV67zsJiQIJBWAkLASCu57NVOCBjZyx/CmvQTEAJG+hmKHgSBJAkIAUMsDhmBENs51G+4lqff5DxKGi/l3Mn5NIs53y2TMUnDgogoWILCyVVwzGQ7RPfZk4A0PIiIAmJ9ZE/vCKsEgawjIASMrGOfkSMLASMjaYq+sgMBIWBkBy8IG3ItASFg5FrXpnJiUkJ8rbl0+yUF1RrRvH4NSmZq5EUqzROXCwKCgCAgCAgCCQgIASN3LAkhYOQOP4pZxBIQAoZYDYJAJhIQAkYmwhVdCwKCgCAgCAgCgkCmERACRqahVWjHQsBQKG4xmAIICAFDAZDFEL8uASFg/Lq+FzMXBAQBQUAQEARyMgEhYORk78XaLgSM3OFHMYtYAkLAEKtBEMhEAkZGRlhbW9OoUSMKFSqUiSOJrgUBQUAQEAQEAUFAEMg4Ah8/fsTZ2Rl1dXWUlZUzrmPRk0IJ2NjYULBgQfT19RU6rhhMEMgsAv/88w9Pnjxh2rRpbNiwIU3D5Pn27Vt0abqUtZdIJCgpKdGpUyf279+fskbiKkEgBxIwNDTE3t6e3377jXz5xAkQOdCFwmRBQBAQBAQBQeCXJBAREUFISAhFihShcOHCvySD3DDpL1++kCdPnqh7UfERBHIDgZjvpnHjxrF9+/Y0TSnVAkZkZCQFChSgb9++HD9+PE2DikaCQE4gIFJIcoKXhI2CgCAgCAgCgoAgkJCASCHJHWtCpJDkDj+KWcQSECkkYjUIAplIQAgYmQhXdC0ICAKCgCAgCAgCmUZACBiZhlahHQsBQ6G4xWAKICAEDAVAFkP8ugQUJ2BI+OhwlrMOH5EkhTvvb9Tu2JPGSj+e3yn1P8eYnkt5XKQdW8xX0bjEj51EfHjCzXPmXLzrgu8bfwLDClKqQkVUajWiffeetNNTIn1VPiIJsDmDheu/SJOYQ77Cv1G6bAUqqdVFp0ZpCubYpZU+f+W8aYfx4tJmVmw/h81jF7y+FKJirWYMmPsXi3pWRwQmZ5xHIwKfcee8GebnL3A7fBxXLw1HJSOy1ySfcb9zEQvLm9i6vcL/n2DyFC9DOSUVahkYYdzShMa1KlDg/UVmzfFgyM7paP/SjpXwxduGKxcuYnnlGva/L+Xeqc6UyjhXi54EgUwnkL0EjAh8TccwaFsQAw4dZZxG0ncc0qCnnNt9hGv2Lri9CqV4lTq06DeOkR00+T1vpmPLdgMIASPbuUQYlE4CQsBIJ0DRXBD4GQHFCRhSgjxvYXnHEbtLe9hy3pPI74ZVpvXECfRsWJeGbVuiVSrh04yUt6YtqTb4FnlbH8P3cj+U4vzASwJt2b9oBvN33OMD5dDr1osOjWpRMX8gns723L1kgcMH+E1vGCs2rmJMU6U0CgsSPrlYYm55leNbt3PzbSzZfGWrUa1oKO/fBfDvf9H//3tNjHuOYuqMsXTQKEHOuidJj79y2p4LxmF1W0w2VWDLg2P0L/GABS1bstZFJrVps+bZI2Zr5lwpKtt4Q/qRe6tGMmr1WdxDo63S3Ybvo/FUTY+AIf2Mk+ly5izdylVf2eYrh07b1hhqVKYMAbg7O/L4kRMvg4GiZSkV8Q+ffhvIjRemmCQihGYbXploiOT9TVZOWcHJa7d5FigfKL/xafytelImE8cVXQsCGU0gOwkY4e5baKM7mTth1Zht78oavaKJTFdCwK01jBi0kGu/DWXzjjl0U5fienIJo6ee5GvHDZw3nYJhyZx1x5Bev+YmAUMa8hJ7Oy/CymjTSLscP76SSy8t0T4nEBACRk7wkrAxxxJQnIARB1G4K8u067DYU/5/lf60xn17E4onRVH6liOtqjHIKi+tjvlypZ9StBggJdh1D8PajeXMayhQdwJHTq2hp1qxeGKB7E3HyUWjGbvJhn8pRet1Vzg53ZD03B98vj6IGq2PEHXvX6IbFi/N6Rj96jL87X2Obl7H2o0X8IwSM1Tpv8eCPSNrkdjtTLZfPKn1V7afUHwDQx0XUq/eCj4Nv4XXvubInmkjfA8xoOlQzhYawpn7++iqlJ4n7BwGJLPNDbJmvKYRO94A6RQwpJ8fsXVET6aYvwIKoztqG3vWDkUvoQga9pIrf41j6MLLBMjmV7wrFn5n6VgysyebvfuXBpymc/XeXAoRAkb29pSwLikC2UbACHVhTXN95j6S/egnLWCEuW2mnd4UbhfoyOEnZxmkEvN4G47HFhPqTL5PsY57sTcbQfVfSDfPTQJG+LOV6NRegE9rc95d7UbpFG7fEOftTFt6hTcRcc6dKKLD7L0raPp7Cjv56WWR+J1fzOz9Lvwr+UaeYnrM3beURknefGfEmL9uH0LA+HV9L2auAAJZImDwnmNNlRhwT/4lrb/7FbajKicZoSB9e4RW1QZhlacVR19coX90+EWE70F61RvGhc9AlXFcf7yNlqWTeGsh/cy9eU0xWuvKNwpSf4UNN+brJS2aJMM+4tkqdGrPx012XZnB3PQ9RIt4b3OlfHmwmKaNV/Akapo1mfHgMesbKPKXIgLvI0u5prOQcVrpiZVPnb/StGwjvDmy9Bo6C8eRLlNTPfgXbgyqTqsjgagteYLLYq3YNCNpJBLyk+/XehGWaoKpbhDpw2b96kxxTqeAEfqUrV0bMen6v0Axmq25jcVMfUok6a9IXh3vj17/0/xTwIQz/jfokdI7y1RPMqUNMmqPpnS8BNeF2jOrtgHrXwgBI40ERbMsJpA9BIxgHi1uRnvTIL76PickKQEjwpNNRrWZahtJ9XmPcV2pGz898cttRmsas+ddUVodcOPyUBV+FelccQJGBH5X92P60J9YnSAP+Utq0X1kN2oVj/0BiQy4h+lBK159lRIjKeTJV4Ka7YfTXy/pZLu0ChhhnsdYseE6r8Plo0n+ecCJK2U48NaGgeUzYqNJeH9nMysPPyHwnTUnblTi2Ls79BZhdxkB94c+hICRKVhFp4KAnEDWCBgfMWupRM+b8lyLhqYB2CT57Szl3ZHWVB10kzwtj+J7tT8VZb8v4c/Y0EKXGTYRQHmGWD5jf7syP0/TCLFjlnZ91vvIBYWpdx/xV9Pf05TaEen1N/VqTudJkgKG7A8fudC9Gl3Oyh6w4LfuFrww66iwHPNgh2U0b3aApjdd2Vi/WDqWfGr8lZZhgnFY1pxmB5py03Uj6TI1tcOHOTC3tj5rfEBjxVOc5tdKZ52U1BrwC14f6ctWA1UmOaVHwAjCZno9Gv/tJd9bHQ/z5Owgvr/MTAqrNJDr4+rSendlDvs/YFCFrOWfcXs0jfMIc2Re7Xqs9hECRhoJimZZTCDrBQwpX+7NpnFfDyb9rxbrOq/FOwkBI9hmMrUab8EPVeY+fsoq3YQvFoK4M7ImzfcFQNVpPHTdoNjfwyz0peIEjM9YL+jLmO1XcQuqRC2tshQgD/lLGzLzwHb6VIlN+AhxXMugcSfxCZPCtzDeungQWMmA/otNMR2lniStCO/d9OywhtdGe7i124S0Bk+EPJiIenMH1vhllIARa3Kw9WjUWnuw6bUQMDJr2QsBI7PIin4FgZwgYEjfcaR1VQbdzIPJEV+uDahIXqR8uNAf9S4n+STzYpXp2D77C8Nk8zMi8dlhhPr4B1H1Nwo03oHH7XFUS0OCYsoEjEh8txqgGvWkBqgtwtllKdrpqySaonUr+XCZ8Qbt2fWyMlMeumVjAUPCh8vjMWi/i5eVp/DQTcECxudLdFfpyNkgIWCkaGFlxEUZIGBEeG6mudYUHkRpoJosdXFkUZ2UbaxI3x0Y1dvPAEdbxqer+Eb6YGTsHk2jLULASCM40Sy7EMhqAUP68SYTGwzh/TJbDmjsQEd3VRICxheuD1Cl9bGP8HsvLF+col0iKWzvT5rwR18r/qMS4+97sK1Rel4+ZBcvJW+H4gQMmS0RPFulg67pAByd51MrJak6ITZM0GzH802+XO2umNA9IWAkv26y8xVCwMjO3hG25XgC2T0CQ/ruKK2rDeTmNxNMX1xjoCz8QvKKPUaqjLaRn2eiMvUhbn/XT1F9iUjvTejXmIoseh3UWOjkzLK6qU+vSJmAIeHVrvpUGesQLWAswcVlMfGfs6SEvHrEzdsOeL0NIk/JP9BoYEILnZ+dmCIlzO8hlk5ladtJjaLhflibncPukzIt+3dFM/gSs7v0YpOjLDqlAoOPWzCjdmHIWwSlGjUol7LnvDhrO4URGJLPeNy+wlOljnSvXRwiP/Lk6jluuoVQWrMhLU30UY6HOgK/C7Pp0msTclMHc9xiBnJTlahRo1z8aAhpGAEeDtjZO+EVXBotw0Y00KlCiSRibKVhfjy0dKJs206oFQ3Hz9qMc3afUG7Zn/aVP+HzJgRp0C1GG03moQSqTT6P2Yhq8oJbeYvxh7oqpeKKW7L52Vjj4ObN2/BS1NTRx1BPk4pFk8kxCQ/Ey/EhD+zd+Vj4D9TqNsHYoNJPTjaREhbggYOdPU5ewZTWMqRRAx2qJDXR1HwLpXYOqfZpQmMkfPG8y+XbTrwOK0VN/WaY6MOB+umJwAjBZqI6jbfJimjIojg24WU3meopFSIlbzg6aDLBy08wJpFG0pBXPLp5GwevtwTlKckfGg0waaGD0k/2jeSzB7evPEWpY3fkS/8JV8/dxC2kNJoNW2KirxzP3xF+F1K4R3++1+smqPWRatuFgJGa3SOuzYYEslTAkLzn4qj6jP9vI7YHu1LyyXy0khIw4qRrobUeD4cZqCXy4BzqMAct/bX4QuJpJtnQBxlhkmIFDPhwwhiVSVW45H0wQfpvErMJNKN1tamoX3Vja0PFiEpCwMiIlZV1fQgBI+vYi5F/AQLZW8CQ8u5YG6oNuMG3Fqb4Xh+Icl6Qvj9JO5W+XAuXOagI7c1fc6lbChXxkP+zd95xPa7/H3/a+1jHqmMUqUgKySZ7Zouy996bn51jHMd27BFRVFbICiFSfUtSaZIZp3VUpzp9Pn6Pz+eTBqVBA9f91zm67+u+ruf1vj73fb+u97jHDI0WbHuhmNxG2wJwmqaa5SzRmRMwonAYr0bbfW/k96o47CoBZh2T3Anjnp7DdOpMNt4qRpt+XdGvWYBAewvM776mRL1BLN+xlTkGVZP6Jo0K4JblYQ4eOcrJ28+Ib2HOa+vyrO/cmy2PFOE4pbpvZ02Zg2y/4UHgW4XAU1JZFaUSBaGYFgvOWTJWNTPbDSmN/wsChjQK3yvmHDlxEqsz9vj+A032BXOrkwuL+xuz1TU2qaGiujM4ZfsHhkqKL834gIOMGGiKvUcgiq6WRFlVCUVXF3DOciyKrkp572nB8unLOP2uKmrVCvLG4zaPZNkYlbuw4qgZSw0qK2KFpVEE3LLk8MEjHD15m2fxLTB/bU359Z3pveURckqlerBnU0l2/OHGv5JIAoLeKeJbSyujWrWEIqSoZFM2XD1K38ryeCWeWi9mzJyD+Kv2ZXifVtSIdeXYhl04xDRi6olzbO6t/LkNSSN5dHwZkxec4O+6bWnTSIl/3c5w7EYwZXVHsvHoDsbWT/0iJH3vicXy6Sw7/Y6qatUo+MaD24qB0mXFUcyWGlA5W0HRWRjDV8xpSqtJCLnJpkljWHbxA/q9u9OqNvhdP4frL51p7HNAnng3W0k8U34IALXmPeDxBr1MCZhf/EmPe8o506nM3HiLYm360VW/JgUC7bEwv8vrEvUYtHwHW+cY8LHKszTKlyvmRzhx0ooz9r78QxP2Bd+ik8ti+htvJdn0i6I74xS2fxgiN/34AA6OGIipffprdHTl5xmv9Z6nCDw7AIWJZq3vSRyEgPETPOV/7CHmnYAh4dUpE/QXlmHv/T10q1SQWPf0BQxJ0A70Vach284obGDJG/tBaVb8kQTvQb/mRPl5RQyO88J+CN8k/UE+N4PcFjCibo2lTpcn/PHsNkOTQgljcFtjiPGRV9SccJIzc7WShOf4JxtopGPBRC9npqp8/hCODwvAKyA0RV4NKPhLHXQ0KmT5/fLjVH2VgCGJxPfWWc5ccyXgbRylqqmi3WEgA9uoUKogiBCSnF8QQsDIecbiDj8xgXwtYEhfc7yLCibXPmBgFsS1YUryj8soh3HUabtfUU0ANZY99GCldia9KKRvMGtVjRH3FJNeus95np/uSVaLEWRGwJC8smBg/SGcliUZRZ3FLv/DNLGsWqzPXwxoOZkLxQdz+MYBRtRNjH+RRuK8sQ/tFt4kht8wPn6HQ0NqUjThNZfW/84ZdwfMrB4ilwUar2BZ5fO4KGnzr90hbryEAvq7Cbo7gV9se6DU5yKx5HAISUII923tcbu+gRk73OUCgdqYydR0dOO3waMxbFqZUPstzNt4AxmGCsYX8TPvliIrdzhneyjR52IspBlCIiXMYREG3cxpsPcm+03qKF4oYrzY2UuPqfYxUESPtS43WaRdlNeX1vP7GXcczKx4qIDEimWVOe+ihPa/dhxSQGJ30F0m1CwEoacwqDKImxLZbpcbnqY6n3hGSHl3cTx6PQ7wTGU+zp7raZI4VZE3J1DPYC+vSnXjmO95TJRSvNQkBHNybBsGW/7KbKuzrO2hrCjdG+vBioYNWSmrwFPJCGsPc/olVjiRhjmwyKAb5g32cnO/CXUUA8VrZy/0ptoTQxH01rpwc5F2Fj/WsziGr55TkIRcYma7Hux404lN9lbM1E0sIyx5x7W5rei0JbEEUTaqkEhfHaKl8mjuy1dwYQws32D/tVnIYn34a0BLJl8ozuDDNzgwom4iYymRzhvp024hN2PgN+Pj3Dk0hJpFISHkPrb2blzfMIMd7nLLZ8zkmji6/cbg0YY0rRyK/ZZ5bLwht3yML/ph3i1ZaA0/m84azeJar/lf1vsuBIyf+KH/gw09rwSMhGdm9G9hSs1j99liUF7+bvIlASPKYTxqbfch284oN+QKT493Sjs3QpgNXar154rMK7HOUtwerUYnk6833/PU5raAEe+znkbaBxng6sGKj26xcY9Yoa3LhohCxFcx5bHLXNQT93tkgkfdPu/YE3iWXp/l7wzlTJ/a9D0bmXoKmh8lxHFotgWo7AkYUiLd9zJjxByOeMRQUlkLXY1fiX3qgXtAGMV0J7LfYhM9Q2aiLnJg5OiSEQJGjuIVjf/sBPKzgCF9c5yutUy4+sEAs6BrDJO5XyD75mxP1UE35HksoBE7gh5kIZY9Atu+1el1Jkox9fqHeOU4UpEYNAvHlwWMWJ5d28mSaQsx95H1siSt1ztyaX5D5PvtMe6sbNGIFQ/L0MfKD+v+lVMnEpU852hPTYbbRUOxNmz3vMrUOh+foneYpN6a3a9kDaky+vQd9vapRoHIx5y3cqd8p/60qVGcdD+OsjDG5FMzDiGRvtyP/m/jcJFdpDaKo7Y7GPpRlJG84mi32gy/GgvljbkaZE7HpKxWGQgYEdcZq9kRi0Yn8Ds3mGopNILoezPQaLEN2UZ+GcNT+J0eQBX5PEZxZ5I6rRWQUB19mjt7+1CtQCSPz1vhXr4T/dvUUAgVGQoYoVh3VmLA1XioMRsn703JuVZCT9Gh2iDs/ytBz7MvOW/48a0mDq8/2qIz7yGt9npxZVxiWIq8N7E8XKaNzmo/2WssRnZPsegigxHB9bGadLRoxAm/cwxOPdBkr6EyhpzyO80AxUAzeWRnDJDtOZW8xmqIFgNPxdPd/AnnjJVSZ9KPuMbIup048i57Hhixboup3+h35Ll4UzHMJI7PTovBfWULGq14SJk+VvhZ91d4NSQdEp4f7YnmcDuiKUab7Z5cnVpHIUgh5eV+fX4bJ7d81EYdxXbHUJJN/yjdag9HYfpXCTJP9sDKcI1GZWatS7+i7zJzFEk8s2s14rr8QSBPBIx4f3b3bMUOHWvubmiZJER8ScAIt+1D9V5niZalHR9zE//9beUluz87ImzpW70X8lcUpYncfvIXrXKzeFkeTWtuCxiyZ3+H6hOpcjaQ450ULyQJ/pvR095Pj42a/DX7Fev9bjO2huKl4+2JtqguacoNz43opZlvTUpCfAJS+dkxOM3SoqPbOp7nqoAh5b3TKjq0WYmPzjT2HPkdI41SSe+XCSEObJk8gsX2GqzbUpWNEwPZKpJ45pjFCwEjx9CKhgWB/FyFRMqbE11RMb6KxOAIT68Nl4ePyI53Fm2oOuR24oOiWRarCURiZ1SLbiflbhHQ4A+e/G8OdTMbP59oNKkEDCqh160VNUtDVEgwzwJ98H4he02BXzR6MGnNNlb0V03c2Zfy7sxA1PraEFm8C1bBdvSv9LklRt2ZjEbrv5BF+VcddwvfvW0ULzvyHQJtxQ5+vXV4uy1AI42IkAw/jrJk/BkLGIRa0rbyYByksk0jdx6tbpjCkyGORyu10V4h67QeB17eZ/THyeRLAoaEZ/vaoTbekSZ7fLlsUjW10BNph7H6AM7JXvRSJUWL49EKbbQVkFjn7caCtCDJGGQoYMTw0LQzrZfe49fhp7h7sF+yiBJ+HsPfDDkfA3r7X3B/jLK8f9J3ZxhUty/Wkr6cCbKh9yclyiRv7Vk7ZRUOZfqwZtN09MsXRPJsH+3UxuPYZA++l01IrBScOEuR2BmrM0AxUAZefMrJtLK/pTunWR+DvKlszmms+//RUHcNvmX6cvapDYafRnclBLC1SZ1sl1FNKVzJPBtMrgZyLFkRy5Jly06WzddAtb7YRBani1UwdmkvSCZrtOYvxYLklu9e2iR+fYRatqXyYAek1GGp+yNWp8ypE/eIldraKEz/AC/vj076HctwjWZirX9t34WAkWVzERfkMwK5L2DE4vVnZwyOGXDh9kqapIgC/KKAcd6Q3wzPEyPXJW7z5K9WaZdxj7TDqFY35K8oFYZy7elROqSpdOSzifjK7uS6gBF1mwl1O/DQ9CmOo2TevRKC97eh3rq23LrRiGX1RiI5EMjFQbINpjg8V2qjZzsXX6dxVM9w/yCae9PUaeeaywJGpANTGxpwUu8ID8yHUiutaGFpJPdWdqDz+kdESZthKcqofqXlpn+5EDByDK1oWBDIxwKG9A0nuqpgfFWCwZEgrg5XTtrFjbg0kFrdrVA462mzyc+V2XUyq0CEcbqrEv0uyxNoQOM9BD8Yn4kHUmprSSVgFFSj96g2lI+LRVLsFyr+WolKVWrSsGNvujSo+En8YwSXjFToLns7kYVM+GxGPy01/709I1U7cORvWfqDaTg+2YY8b1ScJyu1Gyg+iFqY8/auMWnoH7nugUHoSdpWNkpHwEhZjUWXHUHOKTxmviBgSEM40bkGxtfjoUgxihcqkP6SLanHBid7psntQPGy0UABCfO3dzFOC1KmBAzFLRNi4ihYsliygBL/FheLZZiM2IPsLlobn+A2t658rsPO9aVW7zO819lGoPO0TFS5kRJyojM1jK8TTxGKFS9E+iMtid4GJ+yn1clyXG1WxqAQMLIzpzE8mFMP/T+fQcMtBLjMQPXTpfmVVUjiHq+modYynsg7WYSOVm+42j+TOXDSsKCIS0aodD9JhDzcyofNaS9I7Eeq0kGxIJnm+IRtiYncQk+2pbJROgLGF8aasYCR8Vr/2r4LAUO8BXzvBHJbwIh2X0O7zrb0u2bPIu3UD+8vhpDIci60OyAPfa08+gb+B9ql7YERbkuf6r04K9sDER4YOWeeCb5saqTFX72c8DTVpbg0BIuudZlX5yI+22th2a42c5ROE2TZjXJEcs1EjcH/meF/smsmQo7zQsCQEHywAxpzynLIywajlF6cn1KMcWOpbiNM/dtg+VaUUc0pIxMCRk6RFe0KAvm4jKr0zQm6qRhzRdKOw0HXGKGcHDsg2+FtoLsGf/kM1mTuAy82pu3T9/kcJ/jzZ2M15ngo/lRu8BWenkgnFvULFpKZHBhpXp7gyx+66szzlJdP4b73n2kLGNLn7GtWg/HOQKG2nHh9k8Gyj/CfScCIcWK2ZjM2B1dlnIMfe1tn1o/22wsYH+cyPsSJk7t2cfxOONVbquK6biuu/ykEDNe5dSlKDC7z66O38Sm0NOftnbQFptS2EYPTbE2abQ6m6jgH/Pa2Tntn7hv9YmU8hsQbZUfAkH2wN1VluhsUamdJyI00EtV9pYAhfX2UttWHc0eRo5aGWwJwmZH1RLyJ0hS+f+iirliQzLrvzZ9pChhSnu9rRg3FgqTtidfclC9Imc6TVwJGwlf3XQgY32hRiWbyjECuChjv77O4lSGOo25xeaZm6ipZGeTAiJNVIGu4CnnwoJEdTy26pJMDw5qOVQdwXZZWp/46vP+XtpdlngHPoRvnugcGYdh0qc6YMlYEWXWjXNh5+qmNpaSFL8c6lcJ/cxPq/dEM+ye7aVXyFYda1GFtp3ufeJemByMPBAyZANNZlSm/WhNgkZHIEo/PhsZoLqogBIwcsmdZs0LAyEG4omlBIH/mwJDyxqIbKkOuIGl7iKDrI0mhX0BK7wQK0fpwMDdHKBJ8ZnhEXGLi24qVAAAgAElEQVRQre6ckrtvFKW9+TOuGn8SmpBhI7JYyT9ppDaHR7JzKw7netCRzJXiinVniZYuawNIIx9EyhuHc67Xb/S2lTmc6nPolSMjZYk6fiYBI/IyQ2p1xSKiGF2sX2LX75NYjHTn6dsLGNL3jzCbP4GlZ6X0Mt3N2uE6lP8nOYQkWcCI5KqxCp1PhIPMA8NlGmkkLP+k55FcHlKLrhYRFOtizUu7fmlmp8+EWX7xlMyP4SsEjCTRCQq0NOfNHePPE5h9pYBB3GNWN9RimcIFgxLdrXl+IbvMYnFfooWuYkFifDUI83TCUcLP9eK33rZyF3D9Q6+4P7JaHgsYX993IWB87aoS1+c1gdwUMMJsOlGt/x2qaalTLo1qUB/+fY6Hb5gcSYW62lQvUQCKaTLjxBFGlbejT/Xecs+Kgm2O8/pW2tVFJE93oqcyFTe50HGJoAw/RvN6Br7N/XNfwIjm7hR1DJyWEfBgPOVujaJuvzD+8j9Ln4ogF5wamzPggSdrNR+zqH5rHJYHcnt4Zt4X80DAkIcrNsFmoheus2pn6KEZeXkwtXq9Zo8IIfk2BpxGK0LAyDG0omFBIJ+GkEjfYNFdlSGXE2h7MIjro5LDRxRzFo7dUDW6mYfK/y8rD/mYB3PQ1P+TYNmFRVqz1+8G42TVKLJ4ZFvAkASxQ0+VabK3E3TZHph2SS5ZUseL/WvQw+Y9/NKPC8+s6S4rlfIzCRjvbzBKtT2H/5Y5q9zH+0/9TFbf+LYCRrTHDob3moZNeBd2u5xlQt1iiWaYloDxnpuja2Nw6J08L8eFpycV8/bF4z03RqnSXjHQ9L1yMmrmC3/P2hgSG8qOB0b0fWZqNmfrc0BjNZ7uS6mfiCupe18rYMi8XBY0QG+DIo0nFYdi53eULp9lhs8MMAlBO/RQVSxIdLcH4jxVJXXS0cRmIi72p0YPG97zC/0uPMM6cWLzzgPj6/suBIzM2Ig4Jz8TyE0BI3mtZ4VIXVY88mC5xku26dVmhvsXfhuB6Psz0Wy+lecUpvWRZ9wcnsnNmax0KR+em/sCRgIBW5ugubkTd71WIFlcn84epjy5ZqJI6h59j+kabbg53ROXcf4MVh1N6VP+mGUqIUkeCBjxXqzV0eXEKA9c56knJplOf6Llodi937JXCBg5thqEgJFjaEXDgkD+FDCkIZZ0VxnM5YQ2HAywZ1T1zwWGWPfl6OiuUsTBl+2Lja8VfVOXDkhjeqN5MLc++pueyf9WZcw1fPZ3yEQ84+dNZVvAQKH6t9olywZYkh5WT7FNK2kgIZi3UWbobQkFW+zjqcNY5Bh+JgFD/kCuzxJvWdqByTh476R1OsnMEoKtWG1Ti/kzm1DqW+bAiHFhSRM91nqDxprHuC+pl+w2nCKJZ7IHRgK+fzZGXR6jVJa+1r5Y9fukysxHc4p6zJkbRejaqxaBa3Worxgokx282Zn+QLFabUOt+TNTJY/74m9ZlsfwFQJGQmDyS3oRA8yeJlcP+nYCBiQE7KSNxlTuyUsRFcVgvy9XxtTMcNcpLU7Rd6eg3mqXPGFuyR5WPLXtn2ZemRDzNigPvY2kYAv2PXVgbOLvUt4JGPC1fRcChngL+N4J5KaAIY16jv+LKCQf0qaWELSPPj02E4gy42wuMEuWPLpgCaqo1KJC0Ti8fm9M/cWPoUQPTr+wpc9nqXukvDrcmuqjHJEWaMxmH0dm1k0rE+P3Pmuf9z/3BQwIO9OdGsOLYuG3Cuc2zbk8y4u7E2smCtiRXBtWmx7+v+NzPIGB9bbS2+Uh//eZIp/mUyUPkniGcsZQlREcxv9c3zSfYck9jcNzVUMarKwiQkhycCkJASMH4YqmBYG8CiGx6lCVgfayIE9obvYGx2FVEidDSohlD1QG25HQ+gABN0YrPtw/PaRhXJ+uR8edsl3YgjTe6MnduZ/HpKa8TPL8GL3rDeOCrJhDhX4cc7PEpEZmk3+m7kD8k4001piPLHKeisO4FmSW6UzhUfdmUr/FVrkXyC99rPGz7vdJ2UZZJdCPJRRL0fXYE2xNEr1QMi1g9ES5zwX+pRoTbvuy+6vqsIWR/nx9xceu/NJwzvZUps+Ff6HaBG777k5RMi5lOdQCNFzhyt3luopStCmP6Ids6j+Rtyuusr6ZLE9GVjwwTmJQxYibEqi9+H+KZF4p2k7eDYOmB15yb3SK3bDwM3RX6sulWNDa4JO06xHrtoQGjdYqcrT8NobTTrvpo/SJnUneYDvDhPPdLPirRyVi7kxCvfVuZIVfCzRcgevd5eh+PlAeburPxLcruLq+WabzZGRnDHIE2fHAkHtHaKG3IQgojP6WxzjMkOUGSXGk9MDIdJjNp5P+HqelLWhu6on8W6LSQMxdjmOcmfUsecvN9Yu53nwDKw0qUDDqHjPrt2CrYkFi7WdNv8/E0GRbLNX1GE9sTZLC2rIvYGSwRjOz1r+y70LAEO8A3zuB3BQwMmIV52WKTv2l+KDCAhdP1jVOneQzwX8rzerOxPVDVcbd8mNvm0/zOoVxvr8Khjb/UKr7cfzOD8lyifeM+phf/54XAoa8olXbO8y1M+JQz2OYuLkwTz35aRV62hCVYXFst9RgmZEH6wNvMLhyZgjmgQcGUkKs+qI+PJzfPe2Z9Fn27BT9jrzF5Prt+Ou1SOKZmdnM7jlCwMguOXGdIJAJAnkiYEhfc6i5EqMfKDqYKgmfNISTPVQwsvuP1vsDuTGmepru3PILo9zYYNiOBTf+gYLaLHK4xZqW5dLOhRH1kD97tWDOzRgorM28azdY17ZC5vJmpMEx9uH/0UAnMZFoyZ6cfXEew8y6sCc858SghhifDoeCjdnoeZe5mqn97MOvjUWz0wHCmpjifGsxDT++B8V5sFy7IatkpS+aHuTVvVFpvuC8vz4clY5HCU2V5yOO0Jf/Ula5XNZ2qr80Xx/ZvDWnZdWhOH5Iq4xqPD7rddFc6AXosDXAmelJD9f3XB+uQsejoVC0PebPrmIsqyEaF8rLf8tS8elqGumuQuabICuZ2Wn1cfbN7UJNucogJdLLGtPxkzhRcy/OZv2oKhe74vBYrk1DBSQOvrrHKLlP6OeH9PVhWiiNwgmoPuMe3luapRJI3tuPQLWDGbLaE78YWuBjY5RYRjUWf7PhNB9xSv63uss98FjRQOGdkRDIns71mXgjVnHDqj35/dBGxrfXoEJRiHvpwJ5541gXsQDHc6OpJdM2Yt1Z3kiXVYqBUqHTao7vm0sXxUCRRnphbTqeSSdqstfZjH6KgWbqyNYYZC1nc07jff6kldYcnGVJNku1Z+v980zXSn6RTwg+St8Gw7H9B1BZgIvnOj55z8/UuIj1Ytegdkw5/05+fuEG0zh5biN9a30as5LcXELIbXZMHc3G8AnYnp6NbhmZXSTw/MQgGhqfJjw9MTT8GmM1O3EgrAmmzrdYnLQgZZhaUnWoIx/SKqMa78N6XU0Upr+VAOfpSVVZMlyjmVrrX9d3YpyZV68pfzyT5Qq2IOSmUY7kX8nchIqzBIGsE/ieBAykYVydoE3n/S+pNPwSPoe6UiHFo0ny2pK+6oM5/16D+fecEwX5rDP5Hq/ICwFDErQDPfV1qI2tzIXrPbn7cBUpq2BLX5nRvvYMSozXwvGUBud99/GZ5pQm7LwQMICYh6xqqceGMqu5cX4eemXTeO+JD8ZqQjtGX4oiOkyTEyKEJMeWixAwcgytaFgQyJsQEmnoRUbX68GRt4oZKNFxP16Xxsg/5KQhJ+mpYsSl/1qxP+AmY2pk8KEW48ORKX0Zd9iH/6hBj2U72L6oFypJ2+gJhDhsYeroBVgFSEGpF5tOmzGzaTpCR6aMIp7AfV2pN/4GimKsSoy75snuDuUzLYhIQm+wtEtX1rnGU6TxYi5fWoVBJcVYY3wOMKL9WKxKjOD49b0MSVnMO8wWo9q9FDXiq47huvd+2qeRY0Hy0owutUdwXdZBVRM2relB0QdHOV1sIdZr21AuUxlPFTC+NF8fccm8DrQarUWWCrHSqOv4HWyfIsN6GLaDatPrlKzTyky9+4TtLT66F0h4adaF2iOuy1mqmmxiTY+iPDh6mmILrVnbpgD3l7Sj7Vp35NECsqNYFeqoVaHwP8E8CY6gVPtN3Dk3m4ZJHgth2BrVppcCEmOue7M/LUjAe4dJaLRVeD4U73ycoEtDkOknHw/pm5P0UzfirOxjmyKo951Ef7V4fG7f5IVKe8pf2sXlcFkxnP4sHK7E3yWGsm9RU+IDDjBQfyznFGlaEo+S/FqxAKGh0XyoO4WLt7fSrXKyfUc6LqFd27W4Jw+UKnXUqFL4H4KfBBNRqj2b7pxjdvJAM2Wt2R1D9uc0Bo+N3Wg234F/5fOlieHYIXRvpUHxlw6Y7b7EizcB+Mo8oWQlBXXa08FoHXsX6mXaqyRp4HFPsZ43kFHbXXgv+8eidek1fQajerWiccN61Cgr+1GJ5Y3HFayPH2bnbnuKDtjAka1jaSgXLxIPSSg3lnah6zpX4os0ZvHlS6wyqKQQT2N8ODCiPWOtSjDi+HX2DqmVwqMkFrclWjSSJwGtxKjrfhxsXza53TBbBtXuhcL0p3L3yXY+mn6GazQic2udbPcdJK/M6V5nKFdkE1V3BY88lqOVvv6TKXsTJwkCuUnguxIwAMnbS0xr1Z2//NSZc8ORDe0SN1Ikbzg/QQ/DA+9oucGZK/MaZDLnU27Szrl75YWAQfg5etXozeX4QlSbeAevrak3MGSbEdv16zLDV8qHWuvxcZ1HCgeNRBgJhPv/D8+X/yJNwhOL9zYTpvpMwWZXynehAhQpXxsdLWVKfvIOlhDuz/88X/JvciPEem/DZKoPU2x2kfKxUqBIeWrraKH8aSOy7RvffRi1Gs/Z4oaY7v2TKZ1qU1b2IJPGEfI/C1ZOnMq+cCOOboDZQ5yZaLMNg0pV0NDVoNLPEa2Uc0b8SctCwMg11OJGPyOB3PPASCDYZjHz9t/D/c4dfOVfG8lHkepNaNukKT3b+LNo1hX+a7mPgFtjyUi/ULQQz5vb+1ixchvHr/vyntIo129AnTL/EOD1mBf/QPEazRkwcQkrpnejdqksfL2n6mUcvodmMGPXJa67BKMIgPl4lEOzTUv0eq5k17zGn4c5pGFc0igvTq6azZJtlwksVJf23ZtQPsyT+25h1BywhE2/j6NZxcQP3PhnnF61gE1HTnH3RfITrnjdzgzs1hGT+bPokipMIZL7yzvTbtWDRJGlJDoTD2K92QjVlDES6Rp9ZuZLHxPTefx2ZiWmOw9xU5ZEQH6UQd2gL2NMtzKtsh0rF65jh9VDEr9XoWorhk9eyNpFPVCWeR9E3md553aseqCQgyipw8SD1mw2UlWEc0hCubN1KpNXW/BI9iH48SimTr8lG9kwpwe15Q/yeJ6dXsWCTUc4dfdF8stE8bp0HtiNjibzmdVFicJICb27g7X7r3D51AUeR39ssADKrQbSQ1+PvrNm0lXeuQSCT06m+9B9PE6c8IJVWzJ1y0F+H1gZp8kNab9HnhKW4nrzOX3OlK5VFeEiMf6nWD5hFpvsXyrCHORHOZpO3MTutSPQLf+pOCch9M5Wpk5ejUXqgaLebwkbN8yhR+2SmRbJkkFlcQynp1HYbNnXzak0EvcDcxi/5ADOCgcJxVG1A0v3r6HC0ubMDqhLx0EmDB0+jAGtVMj2skRCxENLNqz8kyO2rrxKsTALFiuCNO4/KFAZ3V5GjJmzmAltqqbtgSSNwuvkKmYv2cblwELUbd+dJuXD8LzvRljNASzZ9DvjmlVM8giTvLnGhsWm7Dx0U54/Q36UUceg7xhMt06jst1KFq7bgdXDJMunaqvhTF64lkU9lClMOmt0fTMebsjKWpe9nGat79IIJ3at3IbNGUtuPE2sRyvTWFoNpm+Pocyf24Pq2YuuSzHZ4j8FgZwn8L0JGDIiCW/s2TBpHCsvQIcJI+hQU8KTiwc47FadSbsOYmqkSensvqbkPPIcuUOeCBhJVbMqMfJ6AIfaf5pkKzFXxPInFO1kxasr/T/3UIu6y3TtVmyXRU1m5ijWmt3e9kxQSfkDG8Xd6dq0ynwjtN7tjcMElTTvGPfsPGsmTcH00nM+8Au/qf1K/LNA3sYXoXaf1RzaOxddn0motdnHG3kL1Rhx1ZvD6VTgysywxDmfExAChrAKQSAHCeSegJGZQSTw8vpBTri859c2wxnWPHEHNDOXJp6TEOGLk+ND/INfEZ5QkopVlFBt2AL9uuWzFjaRhXt+9anx7/B2ccfvTRSFK6rQoIk21bP/NZeiO3G89XqAs38MlbRb0qRW6Wx8/H716DLXQNxbvB444x9TCe2WTaiV5ttbAhFB7rh4vqN4rfpoqdegXC7tGMh2R1xdfIn7TZ9mmhWTd+ATQvG8fY/XZbRprluD0p85DEmJDnbDyeM5seXU0NXVoFqpjMM/EiKCcHfx5F3xWtTXUqfGNxho9seQuSlM+ywJ75958MA9mP8qaaDfVJ3yhWN4/vAZxTU1v/2OT9xbHjs9wOvpK96ExlLsVyV+q1Eni2sqnnfeLrj7vSGqcEVUGjRBu3qpHFo733qN5mbfv8YuxLWCwLchkJ8EjKyNSEpU0D2u3HzIi3/LUEu7EXqNNKmWxq561tr9Ps/OEwHj+0SVyV5LiHhyi4vXXPB/9x+llerQqH132tQpk0PPskx26yc6TQgYP9Fki6HmPoH8JWDk/vjFHQUBQUAQEAQEAUHg+yTw/QoY3yfvnOq1EDByiqxoN68ICAEjr8iL+/4UBISA8VNMsxikICAICAKCgCDwwxEQAsaPMaVCwPgx5lGMIpmAEDCENQgCOUhACBg5CFc0LQgIAoKAICAICAI5RkAIGDmGNlcbFgJGruIWN8sFAkLAyAXI4hY/LwEhYPy8cy9GLggIAoKAICAIfM8EhIDxPc9ect+FgPFjzKMYRTIBIWAIaxAEcpCAEDByEK5oWhAQBAQBQUAQEARyjIAQMHIMba42LASMXMUtbpYLBISAkQuQxS1+XgJCwPh5516MXBAQBAQBQUAQ+J4JCAHje5695L4LAePHmEcximQCQsAQ1iAI5CABIWDkIFzRtCAgCAgCgoAgIAjkGAEhYOQY2lxtWAgYuYpb3CwXCAgBIxcgi1v8vASEgPHzzr0YuSAgCAgCgoAg8D0TEALG9zx7yX0XAsaPMY9iFMkEhIAhrEEQyEECQsDIQbiiaUFAEBAEBAFBQBDIMQJCwMgxtLnasBAwchW3uFkuEMgTAUMikdChQwd+/fVX1NTUcmGY4haCQN4QCAoK4s2bNzRu3JiiRYvmTSfEXQUBQUAQEAQEAUFAEMgigYiICLy9vVFVVaVKlSpZvFqcnl8I/O9//6NIkSI0aNAgv3RJ9EMQ+CoC4eHh+Pj4MGnSJIyMjLLVVoEPHz58yMqVCQkJ8oUkDkFAEBAEBAFBQBAQBAQBQUAQEAQEAUFAEBAEskLg4MGDjBo1KiuXJJ2bZQFD5oEhU3Pbt2/P0qVLs3VTcZEg8D0Q2L59O6dPn8bKyooKFSp8D10WfRQEBAFBQBAQBAQBQQAXFxfmz5/PnDlz6NGjhyDynRIYPHgwFStWZOfOnd/pCES3BYHUBO7fv8/ixYtZu3YtJiYm2cKTZQHjoweGbEGdOHEiWzcVFwkC3wMBkQPje5gl0UdBQBAQBAQBQUAQ+JSAyIHxY9iEyIHxY8yjGEUygTzJgSEEDGGCPwsBIWD8LDMtxikICAKCgCAgCPxYBISA8WPMpxAwfox5FKMQAoawAUEgVwgIASNXMIubCAKCgCAgCAgCgsA3JiAEjG8MNI+aEwJGHoEXt80xAsIDI8fQioYFAcg9AUPCuwfWnHOPQJIe+IJFKV2+IpWrqqKlq0nVkgXzyRRJiAxwxO6cLRftruBSdiV3ThpSPiu9iwviwvGrvPwvKxelPLcQFRr1oW+Tsry1XYjxlIMEaMzD2moRemWy22b+vE4S7sbJ3WZcdnqIX2ghfq2hiX4nQ/r0akO9cn9zatpy/p3/F8NrFU41gITXtiw0nsLBAA3mWVux6DsFI4kMwNHuHLYX7bjiUpaVd05imCVjy5/zKnolCAgCgsC3JpC/BIx4go5OYNiO95gcMWeSRrFvPdwftj0hYPywU/vTDkwIGD/t1IuB5waB3BMwpEQ+voT1hSuc2rkNu+AUoytcgZqqFZCEveb139GJAkdxfmvWjzHT5zF9kA4VCuUGjc/vIXl7HdOZa7C8chOvUMXfCxuc4o39ACpmoUvS14dorjSaB6muKUKJUsUoGB9FdJKwUYgSpUtQ4L8YYuKkqc6uPuMe3ltUONNaiaF3ZH+ryjgHP/a2Lp2FnuTnU+N5ZrMQ4zGbcYwoSp32/WhfvzzR/q7cu/OAwPeFqVitBKGvyzDh9hN2t0o97hDz1igNvYOczDgH/Pa25rsiI3nLddOZrLG8ws1kY+PUG3sGZMXY8vMUi74JAoKAIPANCeQnASPOZxtddGdwK1aFBS6erGtc8huO9Mdu6kcSMKTRz3B54E9sRW1aaFci9VbLjz2PYnTJBISAIaxBEMhBArknYCQPItpxOhott/NC/k967Hl2j/E1EhWKhHe4We1kvek6LD3j5Gco993F5WOTqJ+H7wLSkFMY1h7EhejsCRiSoB3oqU7D7ddOLPxzFdMGNkWpuMLDJPLyYGp1tSRC9j+6OwhynkItOY4EInyucGj9AhYc9qTCmJv472/OW7Mx9JxiSXijORw/bYpBhfziqfJ1hhrtsozmTVfz6IMyI22c2NdXOenBL410Y9/UIUw59gQJxehi8wq7vqmr5sQHmjGm5xQswxsx5/hpTA0q8F2SkYZwyrA2gxTGJgSMrzMrcbUgIAj8wATyjYAR48G6dk1Y5CzbjRACRlZN7kcSMOK8TNGpv5TAzja8vtyXzNb3i364k9kr7XgZ/yEZXwkdFuxfQ+uyWSWa1vkJPD+7nAUHPfhH8oECpRqz6MBKWnxXOz3fgkPutCEEjNzhLO7ykxLICwFD+nwvTWtMwFXGvEhHrN9cpd8nv/DSiDssaNqaP/xkJxVAx9SD+4u1yDOHzBgX5tfXY+PT7AkY8T7r0NXaSosr3uxrXy6VtaUvYCSeFu/P9rZarFA5T+DxTiieYzI/g+/y8zydlfaO071V6XcuikItD/LMYRTKnw5PGo7DvGa0/dMXnW2BOE9TSXNn4/snE4PL/ProKYxNCBg/6W+zGLYgIAhkTCB/CBhROC9vS/ej7/k3yI9oIWBkPHGfnJF7AkY8zy8f5Oj9NyTrBAUoXE6LfmP7Uq908otHQsgdjh62J/hfKR8lhQKFyqDWfTTGjdOP68yugBHre5w1m67yIk5xN8nf97Cwq8ihV44MrZxlpGlcIOHtra2Ymj0i9PVtLK4pc/z1LQYJD89vAfezNoSAkSNYRaOCgIJAXggYhByledXh3P+CgAESnv7VHJXJzoqOqi7E5fHvNC6eRzMX68bi+o34PTB7Akbsw/+jcb937H64m08jPjIUMJAQvLctLS4u4NGZXlnLvZFHuLJ82+i7TFFvxa6XUKL7aV5c6JP2rkW0K8v1mnO4y228N+uTh045WR5i5i+IxW1xfRopjE0IGJkHJ84UBASBn4xA3gsYUiLvLKDl4CdM/6seGwzXEyAEjCxbYe4JGBHcXjqYCTsv4/1emXpav1KEAhSu0JR5h3ZiVDM54CPabT3DJlkSGCuFD7G88nhCqLIexsuPcnScerpjjA/Yy4Ae63jRZh839nZI3HTKMhKi701DvZ0r655/KwEjuQ9Rt8dTt/MTtrwQAkbWZyZzVwgBI3OcxFmCQLYI5F8BAyKvDUW1kzlhspEV68rp15fok1fJDL9SwIgPPM7q03VYMKfpZ3kZMhYwIOHZKVadqsn8uZ9fn62Jz28XRV7DRKUTx8OBsr059sgKk+ppRY5KeH6wE61sZ/PQpiepfVny26Cy2x8hYGSXnLhOEBAEfi4CeS1gSMOuM63ZCN6ucuKQxi50dNcKASMbJph7Aoasc/F4rdVB96gJbg+XUK9oJjoc7chUzW74bQni8qcuw5m4PDunCAEjO9TyzzVCwMg/cyF68gMSyM8CRtjpbij3syNWxr2cEXZPLeiSXhygNJaQJ648cHHHP6oCWk1b0EynJmW+kPxTEvEEx9uueAe8Iq68GjpNmtJYsxppFj/5SgHjS6aTGQHjs+slkfg63OBlne4YVP/06Ssl5vkDLjv+R7P+ralWGCQRPtifvYLb24JU0+1K3/Z1SPaUlBDp68Clmw958V9lGrbpSNsGlfnSM10aG8IT1we4uPsTVUGLpi2aoVOzDNnOtRrvxVqd+izxVoy0lME67G3m0bTc52Eykrc32WdbnqGjG6aRpFMxlhsv69DdoHo6Y5Dw/qkbjvdd8HpXAlWdxug10kSp1Jd6LyHiyU3sHlelZ7/6lCaBsEeXOXPdm+gKmjTv2IEmSl9wD5JE8MTxNq7eAbyKK4+aThOaNtakWtrGlgkPDCnvgx5w+74HQdFlqd1Ah0YNVSjxTwzFKpf74tz9gD9jYkiCgCDwkxLIUwFD8hbbcfpM+W8zTof7UO7RErSEgJEtS8xdAQPeWRhQY3pNLgQcpn1mKrmFWtNZZRbql73Z3rxUtsaY1YuEgJFVYvnrfCFg5K/5EL35wQjkWwFDGsp5YzUMLWVb8lCi83ECLg2h2mffs1Lee1qwfPoyTr+rilq1grzxuM2jEFn2zy6sOGrGUoPKqT+s455ivXgMcw76o9p3OH1a1SDW9RgbdjkQ02gqJ85tprfyJ7v/+ULAiCPE1ZZjR45ibnEWt3flMb4ahHlHhaoT+/w2J4+Yc9L6NBfd3/JBeSqOPmspYzOfkZN24xqTbLzKQ8y5e9iYan9fZcOk8Sw/91SeVUNxlKPzH9ewmtWYMp/loZHu/zAAACAASURBVHiPp8Vypi87zbuqalQr+AaP249Q4F7BUbOlGFTOjowRz5PNrak/+0FSmd1CmqPZe3wTI3TKZSiMxIW4YnvsCEfNLTjr9o7yxlcJMu/4meumNPIRRxeOZpalhM4julM9wonTx64RkFCa2vqtaaqjQY3yxShQtBb9Zo1B8+01zI+c4KTVGex9/4Em+wi+1QmXxf0x3uqqENdkR1FdZpyy5Q9DpU/ycsTx1HoxY+YcxF+1L8P7tKJGrCvHNuzCIaYRU0+cY3Pv5GSlisYy8MCID8ZmwRCmnynFwBnDaF4pisfnt7He0he0TXFzXohmZnaUfrDfMjEcQUAQ+PkI5J2AIeHVKRP0F5Zh7/09dKtUkFh3IWBk1wJzW8CIujWWOl2e8Mez2wyt8rHXMbitMcT4yCtqTjjJmblafNyWiH+ygUY6Fkz0cmaqyufvOPFhAXgFhKbIqwEFf6mDjkaFbFch+SoBQ7bJdessZ665EvA2jlLVVNHuMJCBbVQoVRBECEl2LTXz1wkBI/OsxJmCQJYJ5EsBQxqN1+HRdBxzkteyERXRZ80De5bofJrxQEqYwyIMupnTYO9N9pvUUTxsYrzY2UuPqfYxUESPtS43WaSdeK30HRfH69HjwDNU5jvjub5JYh6FSG5OqIfB3leU6nYM3/MmKKV8RuW5gCEl1GEzayx98Lc7gG2gLMlTSgFDSoTHBeweenFy7kJOv5XpEG0Z1jqKJyW6MdqoE/pqBXDbNo6x+58gpSIDti3gwx5LivQZTf/OrdAs/pTzq8eyyPYd0IgN3veYp5HiS1gahsMiA7qZN2Dvzf2Y1FE82mO8dtJLbyoK3GtxubmIj7izZJAxj9nevzXT7RSileL4lTaztrJr5WDqf6amKM6QhjqweY0lPv52HLANlCfbSlPAiPNlV8/GTLn2K7MdH7GpuSz1tpTQ67Np0XErvrLGimvQuoUyRUs2YPaB9TQOvIi923U2zNiBuyy5vNoYJtd0xO23wYw2bErlUHu2zNvIDVkJmQrGXPQzp1tSQlop7y6OR6/HAZ6pzMfZcz1NEs0w8uYE6hns5VWpbhzzPY9JamP7ggdGPE+2d0Zn+jOm3vdko37iTpA0nOuTGtDlxihcPVbTMK9yxWRpwsXJgoAgIAh8HYG8EjASnpnRv4UpNY/dZ4tBeXlKbSFgZH8uc1vAiPdZTyPtgwxw9WBFg8T08HGPWKGty4aIQsRXMeWxy1zUE1+BZIJH3T7v2BN4ll6fhTKHcqZPbfqejUwNoPlRQhyHkt38m9kTMKREuu9lxog5HPGIoaSyFroavxL71AP3gDCK6U5kv8UmeobMRF3kwMi+wWbiSiFgZAKSOEUQyC6BvBcwDDjmfYzmcSG8ffsKv/u2HDc7jp33P/IhlW40hj92b2SsXvnPd+EjrjNWsyMWjU7gd24w1VIIDtH3ZqDRYpu8VGsZw1P4nR5AFdkbhswNUGkAV+OhxmwnvDc1TUoEGXqqA9UG2fNfiZ6cfXkew5QPqTwXMJJnONSmO7/1v0RsKgHj49+juD1ejTb73gBKjLC6x97+NZJDCiIuM7R2V8xliUUK6bD09k1WNi+bVM8kIXAnLepMxfkDNNoWgNM01aTdg4jrY9HsaEGjE36cG1wtxXxEc2+GBi22yWljeMqP0wOqZK9GSow3B8b2ZNwJhRCRdFTryMLtO1nat6589yDNI9SG7r/151Js2gJG6PmB1DG0IkJ5Mnee7KTlRy9QySuOdlZluH2cPFTpYqAF3VLOvfQl+/V/Y5yL7K5qjDpqy46hdRPtRsKro92oPfxqGvMRinVnJQYojA0n7000/ajBhZ6iQ7VB2P9Xgp5nX3I+tbGlL2DEe7NOtx6LvJtz+OUdRqRwSZIEH6BrHx9M72xMvk92fxjEdYKAICAIfAcE8kTAiPdnd89W7NCx5u6GlkmefkLAyL7B5LaAgewZXH0iVc4GcryTwos1wX8zetr76bFRk79mv2K9323G1lC8WL490RbVJU254bkRvTSzh0tJiE9I9GSNwWmWFh3d1vE8VwUMKe+dVtGhzUp8dKax58jvGGmUSn6/C3Fgy+QRLLbXYN2WqmycGMhWkcQz+0abwZVCwMgxtKJhQSAfVCFJaxKKaNB/5ngG9OxFt5Z1KJtmRIKEZ/vaoTbekSZ7fLlsUjX1B3OkHcbqAzgXJUsKOZCLT0/STZbxMeYhpp1bs/Terww/dZeD/ZI/xMPPG/Kb4Xli0GP/i/uMSVnHMx8JGO/tR6DawYy/0xQwYnCeX5+mshKcaZWolTzjL/1aTJbVsK2zFPdHn+zWv7dnpGoHjvwNv460J/CQAfLwUMkz9rVTY7xjE/b4XsakamoVIdLOGPUB51DgvsjTk92+IsFmDAFnfmfK1DVcfpnaQFSND2C7bzSaab1AvLdnhGoHzP5OS8B4j/0IVTrI/lh3GQ89VqKdVJNXypsTnalpfJ141Fj20IOV2ildGEKxbFuZwQ7SNJnFPVqJtvYKuQeH3oGX3B+tlGiLMTw07Uzrpff4dfgp7h7slyyyhZ/H8DdDzseA3v4X3B+jnMJ+vxBCEuPM/PpN2fi0APVmX+bGhk4kRexIXmG91ALV/5uN7o9ZnkX8ZAsCgoAgkIpA7gsYsXj92RmDYwZcuL2SJinSIQgBI/vGmesCRtRtJtTtwEPTpziOkj2zJQTvb0O9dW25daMRy+qNRHIgkIuDKlOQODxXaqNnOxdfp3FUz7CCfTT3pqnTzjWXBYxIB6Y2NOCk3hEemA+lVlqhpNJI7q3sQOf1j4iSNsNSlFHNvtEKASPH2ImGBYEMCeS9B0Y7zPxs6RN9kD560+VhCFCaTjucOTdFIyn+8LOBSEM40bkGxtfjoUgxihcqkP5YS+qxwcmeaXU+5rVIICauICWLJT+F4t+6YLHMhBF7ZJ+hWmx84sbcuinyYOQnAePGSFTbH0lXwHCZXx+99AQMvvwxTowTszSaseU5lOx5lhfnDeVlW6UhJ+hcwxgF7uJ8GfcGnOynkYQ7QytM+wRplBeW/zeeKVvukjKopKzB71yxmf95gs/3Nxip2l4uvnweQhLO2R5K9LkYC5VGcSPgIO1SJO6K81hOg4ar8KMGs5282ZTkKiHrWygn21bGKB0BIyFoO3qq03EHdHcE4TylVipvoYSYOAqWLJYsUMS/xcViGSYj9shFD62NT3CbWzdFnOyXcmBEcHVkXTofkYX5QPUey9m5fT69VIRikU0zE5cJAoLAd0wgtwWMaPc1tOtsS79r9smhqYn8hICRfUPKdQEjwZdNjbT4q5cTnqa6FJeGYNG1LvPqXMRney0s29VmjtJpgixlmzGRXDNRY/B/Zvif7JqJzZm8EDAkBB/sgMacshzyssEopUvyp9MS48ZS3UaY+rfB8q0oo5p9q/3ylcIDI6fIinYFAfKBB0aSl4CEV9YjaDzAHFnwA6gzy96RPwwqpB2KEOPEbM1mbA6uyjgHP/a2luUzyOoRT4jTSXbtOs6d8Oq0VHVl3VZX/pMLGK7MrZtCvk5XwIgnyPp3tt54R0Iaty+hOY4VUxrypZzVWa1C8v4rBYwvfYwT84A5mvr8GSyrXHuaV5f6IEvpEOM0G81mmwmuOg4Hv71kC3dWp0d+voSwB3uYPnQq5n7JQSVKoy/hsa8rFVPuhHxRwIghSdhBnZWPHrJMK8kFg3jv39GptxjvIm05/NSeEUopG/46AePjsONDnDi5axfH74RTvaUqruu24vqfQsBwnVs3ReWQLyfxTHh+itEtB3H0eWLLBWrS8/+2s3VBL1SFjpEtKxMXCQKCwPdJIFcFjPf3WdzKEMdRt7g8U5PkJ4iCnRAwsm9DuS5gEIZNl+qMKWNFkFU3yoWdp5/aWEpa+HKsUyn8Nzeh3h/NsH+ym1YlX3GoRR3WdrrHo9UN099YSxp+HggYMgGmsypTfrUmwCIjkSUenw2N0VxUQQgY2TfZDK8UAkaGiMQJgkD2CeS9B0ZHrN9cRV5WWxrBnYUtaL0xsZZmOUMOuJ5itGoafnCRlxlSqysWEcXoYv0Su34VswBByvtHZsyfsJSz0l6Y7l7LcJ3y/JMUQpIVASOKOxPr0nqPPN3oZ0eB1ha8czDiS737HgSMyMtDqNXVgohiXbB+aUeWcGdhZtI7NeH1eaa3681fvokiRgE9tvk5Mq12Ci+ZLwoYEP9kGx0bzuB2HFQZdoaHh3pTRR6eJOH1iV7UMb7ELyNs8TjYg0qpXES/TsCQvn+E2fwJLD0rpZfpbtYO16H8P8khJFkVMGQ9jn9+jqUmo9h4W5bMRHEUrD2IzeZ/MUW/QoZVW77BlIgmBAFBQBDIcwK5KWCE2XSiWv87VNNSp1waoa0f/n2Oh6/iN7lCXW2qlygAxTSZceIIo9J6j8lzevmnA7kvYERzd4o6Bk7LCHgwnnK3RlG3Xxh/+Z+lT0WQe2U2NmfAA0/Waj5mUf3WOCwP5PbwT8KV00SYBwJG3CNWajfBZqIXrrNqZ1j5RP7e2es1e0QISY4tAiFg5Bha0bAgkJ88MBJnI9aLLd2aMOvmv/J/KNRwCQ63VtGi7CdBh+9vMEq1PYf/hhqz7uP9p35SMs4vz2s0HjuG02uaDeFdduNydgJ1E7dRknNgZEXASOCt0xkuPv4nRRnS5B4UVW7PwC61PtupSdnH70HAeH9jFKrtD/M3NZh135s/9b/hVr/kJSdGz+f9skOMr51+/c+EpwfpXn8MV+VhRsXpdvolF/sklfyADAQMmVDx9vpKBg9ZzY13RWgw9k/WjmtLpRc2LJ+8iWcdNmC5ZyLanznzZF/AiPbYwfBe07AJ78Jul7NMSDa2pBwY2REw5PYjCcP5wEKmLNiHs6wKiuwoqs/q+9dZqps7derFb6ggIAgIAnlJIDcFjNCTbals5JDmsz59BnVZ8ciD5Sk8/vKSV369d+4LGAkEbG2C5uZO3PVagWRxfTp7mPLkmgny3NjR95iu0Yab0z1xGefPYNXRlD7lj1mHFLGn6cLMAwEj3ou1OrqcGOWB6zz1FB6daXcy4tJAavV+y14hYOTYkhACRo6hFQ0LAvlQwJBlgn55kqG6RlgqwvypbHQc52NDqJFisx35j3V9lsicNZQn4+C9k9bpPFcSgq1YbVOL+TObUMBlCU301uKNBmseu7OkXrITaPYEjK+3ou9BwIj3WotO/SUocDvgvbO1IrnnZ0cCwVarsak1n5kps5t9EVMEF/vVZmzZ4zw+0IXy6SbICuFYq2oMuyvzwihKJ+vXXJG77iQeGQoYsvPiCTIbSqff39OiaVmiIiWUr6NL694jMW6tlM5DP5sCRowLS5rosdYbNNY8xn1JvWQhK0USzywJGAlvuHv5HVrdGvBR05NEPOTIrEGMO+wrf7Eu2f0kQecHUjnDRGNfb7uiBUFAEBAE8pJAbgoY0qjn+L+IQpKqRFby6BOC9tGnx2YCUWaczQVmycqQFyxBFZVaVEhfm89LfPnm3rkvYEDYme7UGF4UC79VOLdpzuVZXtydWDPRgzGSa8Nq08P/d3yOJzCw3lZ6uzzk/+p/GjiUFsI8EDAI5YyhKiM4jP+5vlT64szG4bmqIQ1WVhEhJDm4AoSAkYNwRdOCQF6EkEhfH6aF0iicZPiLdMTqzVX6p/gOBSnhN+fSzGCzPMkhFKHp6ntcX9qY5M3xKO5MUqf17ldAARqucOXuct3Pc01EP2RT/4m8XXGV9c0KcH+mJs23ypIHNOXAy3uMTpHrIPxMd5T6ysqTarHBx5V5HwuAy7qQg0k8Iy4NoGZ3a+SFY3W3E+g8FZU0K68o7DUvcmAQdYdJ6q1R4G7ICte7LE9jlz/64Sb6T3zLiqvraZbptCRxPFqpjfaKYix3dmRFk/QufMuJdkoY35IAdVnukaJ+uwLMF5J4yk6II9BsLEPOtuKQ2QTqZdpJIXsCRvT9mWg234rc2g685F5SdRIg/AzdlfrKS75qbfD5ZMfkS1VIXFjcbRstz5jRI2WpV8k77Cbr0m3vS1BLrLKSspCK+KkTBAQBQeAHJJCbAkZG+OK8TNGpvxQfVFjg4sm6xt/QUzGjm3/nf88LASP63gw02t5hrp0Rh3oew8TNJdV7X+hpQ1SGxbHdUoNlRh6sD7zB4MqZAZ0XAoaUEKu+qA8P53dPeyapptzx+6TPkbeYXL8df70WSTwzM5vZPUcIGNklJ64TBDJBIC8EDFmt7cZqs/GQ90+fw68dGfFJWU6IwfOPLjSZd4c4+XnKjLRxZn/f5LKnse7LaaS7Su4VABXotPo4++Z2oab8w01KpJc1puMncaLmXpzN+lG1UIpSmvyCoYUPNkaJ7cX6Yza8OSNO/Z32x3GMM/PqNeWPZ1CorQUhN7+c1yIT6JNOCbPqSNWB1/lP9i/qK3n0cBlf8jaNsBtErW6niKQM/S4EY91dVh/24xGD02xNmm0OTruMKm853qoqJjIvhppzeOD1R+qa5tH3maHRnG0voFgXG17Z9ZUn8YRY3Jc3QndVYn6SCp1YfXwfc7vUVCS0kkbiZW3K+EknqLnXGbN+VbOUhyH0VCeqDbrGf8rDsHpwkP5Knz98Jc+P0af+MGzfQ9FW23l8fSp1Uu5qRdgxqFY3TkVCmX4XCLbuniJbuJSIW7No2m4Xv6y7y8UZTahcPLMuCm8xb1mVoY4f0iyjGu+zHl3NhXgBOlsDcJ6uKo8/TS53C78YWuBjY5RYRjUWf7PhNB9xCrm1LffAY0WDFGFGMTjPq0dThbFhEXITo49JVGJcmK9jyNMN7lj0kZV3Sz7kLqHdrYgxMOPZtWEKN1hxCAKCgCDwAxMQAsaPMbl5IWBIgnagp74OtbGVuXC9J3cfrqJhCuFf+sqM9rVnUGK8Fo6nNDjvu482mdqYyQsBQ5Zt/SGrWuqxocxqbpyfh96nodcyU4kPxmpCO0ZfiiI6TJMTIoQkxxaQEDByDK1oWBDIixCSBJ4f60P9YRd4L5+AcvS38sayfxofvAnBHB/cCBPrUMVUFdZisuUFNverkejqH4njkna0XeueXAGkWBXqqFWh8D/BPAmOoFT7Tdw5N5uG8t12KW9O9kPd6KzC26GIOn0n9Uct3ofbN1+g0r48l3ZdlpfsrNl/IcOV/qbE0C0saloKyStzutcZyhVZao66K3jksfyLIkOmbUsaytWJ2nTeJ3NtkPWpBVsf2TNdPT03xXh8N+mjPldWtBN0N/vxYGad5IRN0hBO9VJl0EVZoojG7HrqxKSaKdw54jxY3qAhq/xkaSQ6cSzADpOUFTfe2WCo2p/zUUDDLQS4zCBJyI90ZEm7tqx1T663UqxKHdSqFOaf4CcER5Si/aY7nJv95aorabGJeTAHTf0/CZb9sXoPlu/azsKeKknZvmOfXWTtsEGsvh0Nv/Zm711Lxn3MJ5HYYLzvJvTV58rLmaK7Gb8HM1OUco3hwdx66G96lnT7ImUqUvGX0pQuXZpSpUtTtnIt6jXpxNApI2hZJXUJ3SVajVgbgLwE63W/g7QvmzyKMNtB1O51ClkaCuWpd3myvYXcE0j65iT91I04qzA21PtOor9aPD63b/JCpT3lL+3issLYWDhcib9LDGXfoqYgeYV59zoMVRhb6vhpmYBRX4+NkjGcvreLPsofFZwonOY3pNkfJVl015G1zTMTp5tpKxUnCgKCgCCQLwkIASNfTkuWO5UXAgbh5+hVozeX4wtRbeIdvLY2S+3FmxDIdv26zPCV8qHWenxc55HSMVcxyATC/f+H58t/U+RGicV7mwlTfaZgs6s9ya8LBShSvjY6WsqU/GSDISHcn/95vuRfWRxo4hHrvQ2TqT5MsdmV6p2jQJHy1NbRQvnTRmR+pr77MGo1nrPFDTHd+ydTOtWmrOwVUBpHyP8sWDlxKvvCjTi6AWYPcWaizTYMKlVBQ1eDSiLMKct2+6ULhIDxTXGKxgSB1ARyzwMjnsDjs5m+7SLXnIISvSo+9qUkdZq3o+3Q9eyYrJWqRJU0zJ6Z+h3Y7v/x3CJU0+3NvMNHmKVdEiSh3Nk6lcmrLXj0MZGh7NRi6vRbspENc3pQO+WPfEIwJyd3Z+i+xwqPBwpSteVUthz8nYGVnZjcsD175F/RxdGbf5oz88pjY7oNmzOW3HgqC11QHMqtBtO3x1Dmz+1B9S946qVrb1EPMJ2wjIsud3H0lakFKY6CSjRq25Rmw9bx5yj1xJ35eJ6d28jG43acsbzDy4+nF6yBwZD+9J++kB4hB/jj8EnMbNwTxSEootoaw14jWb1uMNJjK1hnfoJjN18k3ayYRi9GGo9kwZzWPP/r//jjsDnnPT/2pxj1e4+k/8BZ/8/eWcZVlXVx+LF7rFERDEQlBFEURMzBFmPEQMfu7taxW7Cwx25BEFQMHBvFAoYwCAlFRcVBYQReuML1/d1LqqCA0vt8Eu8+e+/1rH3vOed/1l6LeQPU5H6JDbmF+cTxLLd4IH9gTziKqfXkTzNTZnSp/dWFOS3fOWnQAVrUnUvJ/r2p9toZhxvOBBWriYZ6DUr+F8BDj2f8R2l0hq9l6+rRNKucBF3y7AxmZsewP2XJrSQw1DD8g169JrNoXBPKFYSYoAssHzGKZfaJjVKeWhlDzO+dZ7JGEV5fNmX+ym3sv550Thk1Q4xHrMR8UmXsl85lzVZr3BNdqECLweOZu2oeXZQg8MR4jAbu5lHcYqOgQnMmbtrH6j6VuTe+AW3iFhvF9WZje2oW5W1WstnmFJbXnpK42pRa0M+4CwNnz6RLRTfm6hlxJOwj7yW16WxiRJNaxXnrdJIjdyowzHw3i3t8O2lsWvwh2ggCgoAgkBsICAEjN3jp+3PMFgEj8h7TNZqyMbASQ6/4sb/Nl8J/fK6Ixd4UbW9N0N+9vq4oF+7IZO0WbAn4vo3yFsVastPzKmNqJb9xDMdxsjYt0t4JLXd64jCmVoqDRj+zY8W4Cay88JxP/EK1ur8ieeZPsKQItXssZ/+umeh4jaNuq928lvdQlSGXPDnQLtmbmTSaI5qlTkAIGGJ1CAKZSCDrBIxMNELedQyhAW44P3xLcWVNtNRqUC5VNVmmmLvg7BNNNf2maFRMahgT8pCbd15RRtsAnRql07UNIrMtzFH9x4QS4ObMw7fFUdbUQq1Gue9mvf7m/CWBXLUPpkEXXSrK3hbEfsD/vgNO3s95E14URY0GNNLRQrlCsc+2TaSLSZQPhyaM5VIzUxY0LcC/b94QHBxMcPBbgoNf8TIwkOfPn/LA0YV/21oScM6EKj9hG4bszYqLsw/R1fRpqlExiVNMCA9v3uFVGW0MdGpQ+ht5T5LslBD2LoYyFUpSUBLGS18vvPyCKVhdm0ZaNSmbETEtXRBFY0FAEBAEcg6BnCRg5BwquW8m2SJg5D5M6ZhxLKHeNzh/2Rnftx8prViHRm2MaFWnTMbvodIxumgKQsAQq0AQyEQCeUfAyERIoutcT0D6/g5re/3OTpUDOO8yotI3hIlI18U0H1mEI7cXkKaE47mejjBAEBAEBIHcSUAIGLnTb1/OWggYecOPwookAkLAEKtBEMhEAkLAyES4ouscQiCUKyPr0W6vhEGXA75bxz3i7iw6bm3FmSPd4hOY5hAzxDQEAUFAEBAEPiMgBIy8sSCEgJE3/CisEAKGWAOCQJYQEAJGlmAWg2QngWQlcCv12sONQyPQSLG6XSzv7m5m3Bw3uh7YzaBaIqNVdrpNjC0ICAKCwPcICAHje4Ryx+dCwMgdfhKzTDsBEYGRdlaipSCQbgJCwEg3MnFCriMQxs3p+rTa6B03cwVdevTohL66ElXKFeF/Ia95/cIXp8vnuRP9Gyss9zC+odgnmuvcLCYsCAgC+Y6AEDDyhsuFgJE3/CisSCIgBAyxGgSBTCQgBIxMhCu6zjkEYoNx2DCV6abHcfn362mVVDFkwPiZzBnbidqlfkLmzpxjuZiJICAICAJ5loAQMPKGa4WAkTf8KKwQAoZYA4JAlhAQAkaWYBaD5BQCMaH4urjwyP8Zr/4rwC+Vq6Oma4BO9VIiM3dO8ZGYhyAgCAgCaSQgBIw0gsrhzYSAkcMdJKaXbgIiAiPdyMQJgkDaCQgBI+2sREtBQBAQBAQBQUAQyDkEhICRc3zxIzMRAsaP0BPn5kQCQsDIiV4Rc8ozBP744w8sLCzYt28f5cuXzzN2CUMEAUFAEBAEBAFBIG8TcHV1ZdmyZYwbN44OHTrkbWPzsHUjR46kQoUKmJqa5mErhWn5iYCzszMrV65k3bp1zJgxI0OmF/j06dOn9JwZGxtL27Zt0dXVlQ8sDkEgrxLQ19fn/v37edU8YZcgIAgIAoKAICAICAKCgCAgCAgCWU5g7Nix7NixI0PjplvAiImJoUiRIvTr14/jx49naFBxkiCQGwiYmJhgZWXF1q1bKVeuXG6YspijICAICAKCgCAgCAgCeHh4yN/ajxgxAkNDQ0EklxKYPHmy/B5UFk0jDkEgLxCQRYetX7+etWvXMnv27AyZJASMDGETJ+UHAiIHRn7wsrBREBAEBAFBQBDIewREDoy84VORAyNv+FFYkURA5MAQq0EQyEQCQsDIRLiia0FAEBAEBAFBQBDINAJCwMg0tFnasRAwshS3GCwLCAgBIwsgiyHyL4EcIWDEhuJ14yx2569wzzOQ1/+GU6B0RSop1KCeXisM27Wleb0qFAk+y+y53gzZOQPt4jKfxRLmdxv7M2c5b/83zmWXcutEd7IrFWlMqA+3zp3mtN1Zrjxvyd5LK9ArmX/X1ueWSwh5fIPTJ204feY60eMucm54DQqlGU80AeeOcenlxzSf8WXDQhUa0cNYl4qfXnF2bn8m7PNDfdZJrOfpUSbDvYoTBQFBQBAQBLKLQM4QMKRE+J5ny/prqC8ypUfVtF/ZsotbThtXCBg5zSNiPj9KQAgYP0pQnC8I++h1pQAAIABJREFUfINAtgoY0lDcDi9n7tItXAyQPZhWomGnDjRRr05F3uDl7so/Tm48CwdK/kp5yb+8/2Ugl58e5rf/XWHl1BVY/n2dxyFxBhY2tOL11d5UzGqPx77CfsVM1hw9zY0nEXGjK03ktvcWDEpl9WRy3njSd7dYNXIUq229iIyfns7WAJwmKKddwJC+Yr+BIsO/yDdbpEQpihWUEB6RJGwUKlGaEgU+EhkZjTQ5jupTuOO5iabhR2mpOJBbsg8VRuHwZBctS+c8bmJGgoAgIAgIAt8mkN0CRmTARXYsW8jKA068pwGb/JyZolJYuC2dBPKSgCGNeIbzfV+iKmrTTLsSYjWkczHkkeZCwMgjjhRm5EwC2SVgSEOd2DKiN1NtAoHi6Izayu61Q2lc/os3F1HPsF83jqELL/BGhrB0D+ye29I1Pt+o9I0V3WubcC4iGwWMBNdKvDBtpMGcR0LASGm1f7g5AY1W23kJpFvAiA1gq54Kk1x/pf3cDSyb1IcmisUpKBso7CL9lDthGSr7Q4etAU5MUI5bRzGhXvy9fy1z5hzgYYURXPfdQ+ui/hwa0ZUJlu9pNOMYtisNqSDvSByCgCAgCAgCuYlAdgkY0S+vs3f9Dk46OHHHJYD/yaEJASOjaycvCRjRj1fSUHMB/h1seHXRmApphBLhvo3pS+15KUlWOLNEQ+bsWUHLsmns5JvNYnh+ejFz9nnwX+wnCpRqzLy9S2kmXuD8DLhf9SEEjEzBKjoVBOIIZIuAEfmILT2aMfnSf0ApWq+5jt0sXcqk+hAZQ+Dx/jTub8W/Rdpi/foyvRKuCJHOzNbUw+xpDhAweM/pLor0OB8lIjBS+ILF+JujW3sq7hkRMCRerNHRwrzZ33jubsNn9XK+IWDETUOC75bWaC2phZ3/Mdon3AjIIjCEcCF+CgUBQUAQyLUEskfAkBIR6MW/FdSpWTqSW+PUaLkzSAgYP7CKsk7AkPD84j4O331Nkk5QgMLltOg50ph6pZNuCmLe3OLwgasE/k9KgqRQoFAZ6hoNp3/j1DcrZ1TAiPI5xor1l3gRHTda7L93sLCvyP6g2wys/ANwE0+NJfiGOSsPPSDk1U0sLitx7NUNTLI8bPln2JLz+xACRs73kZhhLiaQ9QLGB27PaETzDb5yar90PcQD20HU+F6MnTSES+Ma0GFXdQ69vsOgKvHQo1yZr9mI1f45Q8Cw616N7naRQsBIScAI2IKeymTcMiJgRLmzsHFP3u50Z+eX+z2+K2BAbOAuWjc7z5wHp+iWXUlScvHvhJi6ICAICAI5kUD2CBjJSUTzYKk22kt8hIDxAwsk6wSMUG4u6MeYbRfx/KBEPa1fKUIBCldowqz92+hbM+lmNMJ1LYPGWeIfJYVPUQR5eBOipEf/xYc5PEotVWslfrvo3WUNL1rt5tqutmQ0eCLiziTUfnNhzfOfJWAkTTn85mhUO3iz6YUQMH5g2X7zVCFgZBZZ0a8gkA0RGBIfc37TmsodecoCDZZ6uLKofrE0+SImYDutGu1jgOu9xC0CCAEjTexyQqOYHxEwJP4cW25LnTkzaPJluGMaBAxinmG1zIqas2d+fX5OgCPmIAgIAoKAIJBuAjlBwHi4VJv6QsBIt++Sn5B1AoZsVAmPVzVE5/AAXN3/pF7RNEw94jYTNTrzZFMAF3umdVNIGvr9RhMhYPwYv+w+WwgY2e0BMX6eJpC1ERgR3J6kRvOtsiwIstfwm/C9P4Xa34u+SPBA7EuODppC+HILxiSclA4BQxoRiNOV67j4BvGhQDmqqTelbZuGKHxXP4kmxNeVu3ec8XpXnGqqDWhhqIeSvBJK8uM9KUZgSMMJ9H5KWEyyfY2y0wqWprp6Lcolpv2Q8iHgPjfvehAQUZba9RvSqEEtSvwXSbHK5UjLNTa1xRob6s3tmy54+gURXb4uDXWb0FijKiVT2UIha3/d/hEKXXuiWRpi3j3g4qkreEZUQMOgHW11FfnK/OSDx4bh43CB624viCpfF93WbdFlP/oZjcD41rcwLQJGCufHhvngcO0ldYwMqf4lXGkkz+9f5PbHpvRqWZXCxBLqdZXTf7sSXLAqOp2MaVOndNIOlAR73V/wsXIDWrVrTf3K3/CYNIo33i7cd3bDN7wCWk2a0bRhTcqkkrxeGvWcu+fd+LVTN1RLRvP85klO3X+PYrv+9GhQPjEZqvRDAPdv3sUjIIKytevTsFEDapX4j8hilSn3IwsoT/8KCuMEAUEgtxIQAkZu9dzn885aAQPeWhhSY3JNzvkdoE1aypCFnKRDrWmoXfRkSxZlZxcCRu5e20LAyN3+E7PP4QSyVMBIlq9ChkV51n0emerxQ5VG0yJgRD/lzMqJTDW7QbFWPemkX5MC/lexOOrIqxL1MFm8FfMZhih8JaRICXtwjEXj53D8X1Vat2qE4v9cOXXkGoFldRhqdpitIzVJKjSSioAR85pbVsc5vm4O2//5CIVqYTRuKO0b6dOjf0eUZQKKJBCbOX8w+VQp+kwZhEGlcB7ZbWatpQ9or8TVaS4aGXkAjX7KyfkjmLHPFxXjwfRoUYMolyOYbncgstFEjp/ZyO9KcYZLw334++hBjp+w5tRVH/5Dl92BN2jvPJ9e/c1xiUpYzEXRmWLF2XXdUfyKWQxvrq9n3IhFnP+kz+9GLajNE66cceGXDo3x2mvNi4xsIflZAkb0G1zOHuHg4aNYnHblbfn+XAo4Sjt5jGcUz2+e4ODRE5y0PY9b8CeUJt7Ga1UZbGYPZdxOl8QqKqDEH0cdOdC/Kv9eMmXc6MWceZqs5km5Dqy7bM20xmW+SLMh5cNDCxZPXoTtWwXqVi3Ia4+bPJBlqFXqyJLDh1hgWDlOkJCG43fDkgP7DnL4xE2eSZpx9NVJyq/twO+bHiAPYirVFSv/0/SuHEOgzRz+mHyKUn2mMMigEuGP7Ni81hIftFnp6sTcDC2gHP4DJqYnCAgC+ZqAEDDyhvuzWsAIvzGSOh29WffsJgMTtiQTieuK7vQ/GETNMSc4NVMr8UWNxNuURg0tGPvYiYm1vn7TIHnnx2O/kGR5NaDgL3VoqF4hw1VIfkjAkL1UuXGaU5dd8AuOplRVFbTb9qFPq1qUKghiC0nmf2+EgJH5jMUI+ZhAVgoY0qD9NFcazl0578IYWr7m6o9mD/qegBHlxY7ezRl/rjj9Dlxj7xDVeMFESpiTGT1+m8v1SKjW/xi39v9BzUSRIIbAEyNp1c+SX6dbc3pVF5Tkn0XhsaQBDZbK9rtWou9JD472VIh/A56KgCGrhhF0irEGfbFvsIi9W2fSsUbysA8J3ls60HDyMybefYiZfrwkIn3PlXH16XhtGC4ey2nwzZCHFBax9C3nR+vRZe8zas124uFa3Xjbw7g+ph6Gu4Io1fkIPnYDUCwEMW/ucvaqK1dMp7DVTfZ4XJcR42ty27Ua/YZ3p0nlEK5umoXZNVm5jwr0P/+Eo52Th1LG8ubCVH7rspXX7ddz1XoqOvGZWWPfXmZmi/ZskmHLLgFDGoLDxhVYevliv/cs/rKAmOQChjQUj3P2uD8+wcy5tgQD5VoPomW4NyU6D6dve33qFnBl86iR7PGWQsXebJ7zib8si9BjeC86tNCg+FM7lo+cx9m3QCNTPO/MQj1xTUl55zAPw85Hqb/rOnsG1Im7OYp8zLZueky8GglF9FjlfJ152kV5dWEtq0+54XDIGne5eNSYJYsqY+esiPb/7Nl/7SUU0GdngCPDorbToeFknk28y0Mz/XhRTcr7K+Oo3/Eaw1w8WJ7uBZSPfxiF6YKAIJArCAgBI1e46buTzGoBQ+K1lkba++jt4sGShG3M0Q9Yoq2DaWghJFVW8sh5Jmrx12+Z4KHa4y1/+Z9OIY9WCKd61Mb4dNjndhoc5s3tgWQ0/2bGBAwpYW67mDJkBgc9IimppIWO+q9EPfXAze8dxXTGssdiPV3fTEVN5MD47rr8kQZCwPgReuJcQeA7BLJSwIhynY9mo9X4y+dUjr72T7HomNH0RvGGfVPAiMRtaTMaLXGnTA9rnpzsReXPtkzE8vxwVzQG2xNBMVpteciliXXkWzWiH6+jdcNZuLfYxeO/R1ErWaRBlPsitBsu54nMir72PLXoGJ+kKWUBI8rnEKO6ziGgzyGsl7b/OtJD4skanXrM8zTgwMtbDKmaNMnYwL106uHFyltmNElvqIos5FGxN5ckUGP6PTzXN0mMdgmxaktVk6t8LNGV0y/t6J6Y2FLKyz36VBvlLAdcd9hhzm4diGr82LFBh+lcezCXomTP/pcIONouMUFV7Ctr/tDqg5XEiKPeZ+gvU0WSHaGXh6La/iCyZ/t0l1H91jpO9xaSEGyMqtHrgtyIZBEY8YOE32R03Vbsfg0oDsH6zi561UgKfwm9OJDanY7yDijUcAE3ry/FoGyCz2Lw39aMOhOd+EQjNvvdY5JK/OIJvcJIjXZYNDrOkzP9qJoMT8SdKag32yyPTinT3Yontr2pIu8yPFmGe1AZbsutXT2oWiCMR3bWuJVvT69WCgSs0aHePE8MDrzk1pCqyba2BLK3Uw+8Vt7CLN0LSPx8CgKCgCCQswkIASNn+yets8tqAYMQK9pWH0uV0/4ciy9NFuO7ET3tPXQx02DH9CDWPrnJyBpxF+rg461R+bMJ1x6aoZfivZiUGEkMcXGYkdybpkU71zU8z1IBQ8qHe8to22opXg0n8dfB1fRVL5V4PxDzxoFN44cw/6o6azYpYDbWH3ORxDOtSzTd7YSAkW5k4gRBIO0EslLASP6QJnuDP+CSP0fiYvczfnxDwJC+PUWfusbYhBWno3Ug9r0qfT1O+C3Gq7dkhywth8IobvjsolWpt5wyUcX4ZCzGpwKw+f2LGlOxwVxdNYFlDmXosWI9k/XLx18gvhQwzFF/YEa/vgepstSGnUPVU94uE+nEbM0mmD0tQL3pF7lm2p7KCQ+3sUGcXGCBysLp6KRXwIh0Z2WHliy48yuDrRzZ17NqYq6E93bdqdbdjkj02PPiLiOUkkSTEMvWVO7ngJQ6LHB78Pmb++gHLNXWRp6vTG8vL+8OR1F+ahRuCxugs8KHMsaneWrT/ava5zF+5ujWyWAZ1Z8qYHzg6hAV2h76N2UBI9EfUKTdSV5f6vmZLbHPdqCvPB4XoM4CNx4sb/BZPpAPV4ei0vYg//IrQ6/6s99QtsE2lme7f6Pu6Nvo/uXDxQEKn28tCbOnv1pvzoQDZftw/ukJOstrxUbzYIk22vKIn3qs8XRlTlJIRzyVSJxma9LE7CkF6k3n4jVT2ictIIJOLsBCZSHT072AMv61FGcKAoKAIJAVBISAkRWUM3+MLBcwwm8yRrUt7iufcnuYIgWJJXBPK+qtac2Na41YVG8osXv9OW9SmYJEI0vUqnd2Jj73RlH9u+XXI7gzSY3fXLJYwAhzYGIDQ07oHeT+0YEop7TtWBrGnaVt6bD2AeHSpliKMqqZtriFgJFpaEXHggBkpYAR/Wg5DbQW4S0HX4R21q+51OsHszl/Q8AIvdCXWkYnCKU6U+96sVE/JQXgA1eHqtD24L+yJARMuu3NZrUrGCv/zqkPDdns78Sk5OEX31w0yQWMsdhsKMrSMfa0OOaAeecqieLB112EcmmoKh0OymIToHqXxWzbMptutdKrWKQ0uRgiowtSsljSFVcS7IzFogEM+Uv2UKyFmbcrM1WTQkxCTrSmct9UBIyYALboqTA5rhYqAU4TUJaJLZH3mVFPnw3PoMEmP5ynqHy17/OHqpD8ZAHj2lAV2sh8nlIERrJcLSkJGIRY0rpyPxykKQsYkfemod50E88pSdfTL7CThbdI33C8Qw36X5FAkWIUL1QgdYtK6mF67yqT6sh8EnfjFJfhvhlHgx3pn4IOF3ppKKod4qJbqN6Fxdu2MLtbrR/LLyN+IAUBQUAQyOEEhICRwx2UxulluYAR48P6Rlrs6HaPhyt1KC59g0UnVWbVOY/XFmUsf6vNDEVbAiw7U44wLg+oS7+Ph/A90Qn5u4VvHtkhYMQSuK8t6jPKsv+xDX2Th3h+OddIVxboNGKlbyssg0UZ1e95M6OfCwEjo+TEeYJAGghkpYAhfXWY1tUHcys2bmKpPeimYdpJTVIVMGLwWaeD2qyHQA2m3fVkQ4oChpTnu5tSY7STbEMArY+/4nwdMzT1zHhKc44G30rxgTHlOSYTMAqWo5Q0lAgK02iRI9eXNuFbia5jnlsxvLkJh5/H91ygJl0XbsF8TjdUfoaOgYQ3906wffsxbr2vTnMVF9aYu/BRLmC4MFM1SarPiIAhEyeaqEzGlUL8ZvmGaynkNsk7AsYJWlfum7qAcX8GGvobCKQYnWyDuNCjAkTeY7pGUzYGKjDK4Qm7Wn5ZCza1VZ82AYOY51gNb45J0gKiZteFbDGfQ7efs4DS9bUUjQUBQUAQyAoCQsDICsqZP0aWCxi8w6ZjdUaUsSbAujPl3tnRs+5ISlr4cKR9KXw36lJvXVOueu+kRckg9jerw6r2d76KuEyZTDYIGDIBpoMKE349iZ/F90QWCV6mjdGYV0EIGJm4tIWAkYlwRdeCQFYKGEQ/YnkDLRbFhWBQwugkz8/15IsNGulzSqoCRhRuf2qhs8pPlqmR/pcCOJrKdpX3Z7pR7fez8goT+vuDuKg0g1odjvMeWQSGM5NSyDj9XQFDcRAr293gz0OB8siOYaed2d09IdlnymdLnp9hwYBhmN2UZVeIOwrWNmHj0R1M0K/wjQiObyGT8uHBIWaPWcBpaTdW7lzF4Ibl+S9xC8nPETAi701Ho+lGAilA86OvudX/67RV+VrACLvIH8qdsAgtRseTL7HvmdZVn0YBQ7YEJM85s2AAw8xuyvNzxC8gTDYeZccEfSqkUqI1fV840VoQEAQEgZxDQAgYOccXPzKTrBcwInCcoIbhvUX43R9NuRvDUO35jh2+p+lREaI9FlO/8VF633/IKo1HzNNsicNif24O/mL7Z4pGZ4OAId/eq4vN2Me4TKv93conYRf7odztFX+JLSQ/smy/ea4QMDINrehYEMjaLSSyxEbOc+qjZxqXxpOKA7F/cpiOiQkkM+CRVAWMWAK26qEyyVXeqc4Wf5wm1kpRBAg934saXWz4wC/0PPeMAyWnU9twP28pS59zTzlh9P2AwbiZf54Dw9F5AOc7NGPlg09Quj3bnO0Yr5a8+kgK9sa+w2nvXCbM2Y2TrNiH7Ciqz/K7V1igk1SwNW2kIvDYOphuk2x433EnzqfHoBo/fFIOjJ8jYETcnYqGgTmyABL15Q9xW6DJl5bmawHjwzWGqbThwL9QY9pdPDfop3F7RzoEDPmiiOWd017mTpjD7qQFhP7yu1xZoJOs5G/aVpBoJQgIAoJATiYgBIyc7J20zy3rBYwY/Mx10djYHsfHS4idr0kHj5V4Xx6API96xB0mq7fi+uSHOI/ypZ/KcEpb+XKo7bdiaRPszQYBQ/KYVQ11OD7MA5dZavJk9N86Qi/0Qfn3YHYJASPtizSdLYWAkU5gorkgkB4CWRqBISsn6reNVuoTuRMjfzLHcI8Pf4+o+V21OFWbvpEDI8JxAmottiPLz1myizVPz/YihfQBvDnaCqWBN4kt2IzdTx0Y+j9zGqvNwEOWT9H4JD7WPb+oXpIwm3AenbpGkU7dUJXXw/y6CkmjQHM6NZ7K9f9BAa253Ly5kublvsgAFfMax4tv0epcn4RiFrGh7hycZsKoAz7yrNYljU4QYNcnlXmkTCfS+U909VbhiTorHrnxZ70kSeFnCxgx/pvRqz0FWWqMIoaHeHp5UHxyz6S55WsBQ35zocmfnrKAnPE4eG6jZSr3QTGB1iy3UWb2VF1KpSkHRgyvHS/yVqsz9ZMWEO4Hp2Ey6gA+cQuIEwF29Pm8DE96fipEW0FAEBAEchwBIWDkOJdkaEJZL2DAu1NG1BhcFIsny3BqZcDFaY9xHFsz/kVXGJcH1aaL72q8jsXQp545vzu7s1DzOy+h5NZng4BBCKe6qzCEA/ieMU7xXjfJMdE8XNaA+kuriC0kGVqtaTtJCBhp4yRaCQIZIpDVAgZ84N6CZhisfMgn2Ywr9eGo8zH610hWpzQ1S2KDub52PlcMTFlqWCGuisO3yqiG32GqZjPMZbs4funByScn6fnVA1xSmcpSnY7gfXYASh9d+bN+I1b5ygaoxgjbe+zsofiFyBLL67NTGGDXGYsdXagkn0xKZVRjCDzWF50BNvKw/ir9T+BysA9Kyc2NdGZ+5800P3WILsmjUWLfYj9eh867XkLdRbh7LEVbLpSk5Yjg7lQNDMxlMRFN2PvyDsPjyoXIj/enjFA0vkAUWph6uTArodg5kJEcGEQ6M0dLD9MAoLA+mx45MCVZXg3ZmMkFjIab/XGelHJETFqs+6xN6AV61zTi5H+y/9Vhi78TE7+57ecDP5bEMwM5MD4rh1qABktccFycQkREhDvre40leMkl1jaV5clISwRGJM7zO7O5+SkOfb6AeGs/Hp3Ou3hJXRa5e7A07Qso3W4QJwgCgoAgkNUEhICR1cQzZ7zsEDDklfFa32KmfV/2dz3CAFfnz++FbLtTa1A0WyzVWdTXg7X+1+j39e7YFIBkh4Ah5Y21MWqD37P64VXGJZRvT8ldYTcYr/kbO16JJJ6Zs5rjehUCRmbSFX3newJZL2DIRIfHbDf5jQl2cVU3CtefxIkzZhgrp65sx7y5ydaJwzF7P4azttPRKRP/MB7pxKx6TVj3DAq1tuDN9b7JcmrE8Py4CQ362/KegjQ2e4jjTI3Ptza8v8xIjfbsfafLSqcbzG8gy5gZg/9fHdAce40o+QwV6Lp6P2aj26BeoShEv8Thr1mMWhPKnNtnGK6coEa850xXJX4/9z9Qmsht7y0YyHZ9SGVChC6d/5IpKcVptuwa5/5sSmIghqzqRcPuPDV1w6KHrGRX0iEP8zOyJtLwEM8uD4oLbUzTkaxUKL/Q3cILm77xZVSjfDk02IAhVrLKK6os9vBgSf0k9sFHm6Mw8DafUiqjKvFirY4Gcx8DDc3xc5pM3HVSgteGFmjNcEKWo7VUG3Pu2k1GKzEBaQyBh42pP/gsMp2h1hxnHq5pnMZtFN8x+J017RT6cOWjrJ0aSx+4s0jrW29JQrE3UaazVRiU6cm5wJN8tksoMeFmymVUCT5GC4UBOH6CmjPu83id3md2RNydgrrBZl5QjI42Qdgbx1XaiXJbTCOdZciCMGRlhNsvP8bumR2pKRelpIQ9PsnK0eM4XnMXTod6oiDPWRGNx2JtGiyTVSFpwr6gOwz7ahFE4jy7Id2fmuJm0ePzKJ3QC/RRNsI60pBDzy4zKO0LKE2rTDQSBAQBQSA7CWS/gBGF24L66KyUvfFowEZfZ6bWTsMLmeyElgPHzg4BIzZgK3pqa6g7sjLnrnTF0X0ZDZK9JJIGHaJN7SmUGK3FbSt17Hx20ypN+bezQ8CQVYNzZ1lzPUzLLOea3Sz0EiIyk/tbEoj1mN8YfiGciHcaHBdbSDLt2yAEjExDKzoWBLI6B0Yy4tFPOTmrD8O2OPNB9t9FVek2eQrDurWgcYN61ChbGKRRvPb4m5PHDrBt51WK9jbloPlIGiSIF7Id/0FHMaozkL//J3sWX8IDj8V89uwaG8K1BR3ptMYFSZHGzL94gWWGleJCBCO92DukDSOtSzDk2BV2/aGctG9Q4sfePvqMPBPy2TIp+WtFCoSEEPFJlQnnb2LeuXJSXo3Yp+xoWovxzrK9J72w87ema0KV2A93matrwFrZcyhF0Z13gXPL21BZXoLUmdmaepjFjsD2znZ6KCXsXgzn3uwGNF1XknmOt1llkJa9lwnTlfL6RE/U+p6WCwYUUcN4XC/qSry4ef0FtdqU58L2i7wHavaay2DFfykxcBPzmhTC9U8tGsmTn1Zi2JUn7GtTNonBu7OY1O6GlSw/h9JEHL230CwhNUekB2admzLbQeYMKKbRnZF/GNFCvTgvHQ6x88ILXvv5EC7/tDIN27Sl75pdzNVL0x1BKl9XKSGXxqLdYTdB8hZFaGb+gKuT1b7KwZHYgcSH9fpqzJTtd0GHjU/uM1VesjTukL6xopuKCedlWV0bb+fpvXHUTJYAU57cq8EynsjkqPZH8LMf8Nl2mbc23VHpZSe38/NKO2Hc/vM3Wq9yQ76DSg6pCnXqVqHwf4F4B4ZSqs16bp2ZToPEdCfvONu3Nt1OyIArMOKKJ3vafJmTRSZgaKJnFssI2zts76GUuI7D782mQdN1lJznyO1VBt+shCN+DwUBQUAQyG0Esl3AiPFnZ1sNxjlI5Am7J97yYkvzH7mm5TYP/Jz5ZoeAwfszdKvxOxclhag69haPzZt+nicqxp8t+qpM8ZHySXktXi6zSBasGm94DO99/+Hhy//Jt/vGHVF4bh7ARK8J2GxvQ9IdVAGKlK9NQy0lSn65k/i9L/88fMn/kjohynMzAyZ6McFmO8lvwwoUKU/thloofdmJ7JWHz276thjN6eLdWblrAxPa16as7P5FGs2bfyxYOnYiu9/35bApTP/DibE2mzGsVAV1HXUqfS9xxs9xdb7pRQgY+cbVwtDsIJAtERiJhsYS6m6J6dINHDzrQpD8DXrcUbBYEaTRH6FAZXS69WXEjPmMaaWQuI1DGnqP7Us3Y3PKkmtP4+uyym4fWvTDuMtAZs/sQvWEZ1JpOI9PLGP6n5u56F8I1TZG6JZ/x8O7rryr2Zs/169mVNOKXyf4jPTFavEYpq2/ykv5fpe4o1yTsazfuYohOuXjzol9zWXTBZiftOOsS3BiuzIa7enZvQ9TFwyi9AVTlixZztHHiY+uFK3WhN9Hm7JjWinM9I04EvaR95LadDYxokmt4rx1OsmROxUYZr6bxT2UU38gT23hxARyYrwRA3er5aOgAAAgAElEQVQ/Ig5tQRSaT2TTvtX0qXyP8Q3aIA8KoTh6s22xnVSYQ4tWsm3/dXneEPlRRg1D4xGsNJ9EZfulzF2zFWv3OAlCdii0GMz4uauY10VJ7htpmBt7Z4zmz71OxMXXxLdru4A9KyqwwGA6fqrtMBkwkMGDetOiVqnPIk5SM+Xr/w/n/soxLDrvjOPtBFEkoVVBFBu1pknTQazZMIzEvKmSZ5wxM+OY/SksbyVaSMEahvzRqxeT53bhzd51HDhxCBs3uawmF0RUWnan29DlrOkn5ciSNRw9foTrLxLGKoZ6t6H0HzqHGS2fs2PhOg4cteNhAqJimvw+tBd9ps1jgFpxiA3hlvlExi+34EFCklZZV8XU6PmnGaYzulBbflMi4ZntMuasP4iV44ukG6PiqnTo05l2A2YzrWPCtqZInOfqYXQkjI/vJdTubIJRk1oUf+vEySN3qDDMnN2Le/CNAKe0YxctBQFBQBDIQQSyS8CQBNiyfttF3O6e5YRj0vWEiroYGzdHXaMjEyZ3/ny7aA7iltOmki0CRmK0ZSWGXvFjf5svXxLF54pY7E3R9tYE/d3r66p54Y5M1m7BFtn22bQcxVqy0/MqY2olj9IJx3GyNi3S3gktd3riMKZWiiNGP7NjxbgJrLzwnE/8QrW6vyJ55k+wpAi1eyxn/66Z6HiNo26r3byW91CVIZc8OZBKpb60mCXafE1ACBhiVQgCmUggewWMZIZFB/Po3n0ePw3idUgUxX5VpFqNOtTX1aZ6qTTvm/gOKQlvPZ1xe/Ka8MIVqVVfF+3q33+AlkYE4nrPg+dR5airo4N61VIZLGma2vQkhL2LoUyFkhSUhPHS1wsvv2AKVtemkVZNZMEoGT9kbwdccPaJppp+UzQqJknsMSEPuXnnFWW0DdCpUfrn2hT7gWce93EL/EgldX2aqJWncORz3J8VR0Oj0nczZGfc3txyZgyhAW44P3xLcWVNtNRqUO4H3n5Iwt4RU6YCJQtKCHvpi5eXH8EFq6PdSIuaP7aAcgtQMU9BQBDIhwSyS8DIh6gz1eRsETAy1aLs7jyWUO8bnL/sjO/bj5RWrEOjNka0qlMmgy+Nstue3De+EDByn8/EjHMRgRwjYOQiZmKqgoAgIAgIAoKAIJD9BISAkf0++BkzEALGz6Ao+shJBISAkZO8IeaS5wgIASPPuVQYJAgIAoKAICAI5AsCQsDIG24WAkbe8KOwIomAEDDEahAEMpGAEDAyEa7oWhAQBAQBQUAQEAQyjYAQMDINbZZ2LASMLMUtBssCAkLAyALIYoj8S0AIGPnX98JyQUAQEAQEAUEgNxMQAkZu9l7S3IWAkTf8KKxIIiAEDLEaBIFMJCAEjEyEK7oWBAQBQUAQEAQEgUwjIASMTEObpR0LASNLcYvBsoCAEDCyALIYIv8SEAJG/vW9sFwQEAQEAUFAEMjNBISAkZu9lzR3IWDkDT8KK5IICAFDrAZBIBMJCAEjE+GKrgUBQUAQEAQEAUEg0wgIASPT0GZpx0LAyFLcYrAsICAEjCyALIbIvwSEgJF/fS8sFwQEAUFAEBAEcjMBIWDkZu8lzV0IGHnDj8KKJALZImDExsaiqKhI165d2bt3r/CHIJBnCejp6eHs7EyZMmUoVKhQnrVTGCYICAKCgCAgCAgCeYvAx48fiYiIoESJEhQrVixvGZePrPnvv/8oUKCA/F5UHIJAXiAgkUiIjIxk/PjxbNu2LUMmFfj06dOn9JwZExNDkSJF6NevH8ePH0/PqaKtIJCrCLRu3RoHBwdatGghLv65ynNisoKAICAICAKCQP4mEBISgpubG+rq6igpKeVvGLnY+lu3bsnvQWUv1cQhCOQFAv/++y/u7u7MmDGDdevWZcgkIWBkCJs4KT8QEFtI8oOXhY2CgCAgCAgCgkDeIyC2kOQNn4otJHnDj8KKJALZsoVERGCIJZhfCOQIAUPynme+L4gsWQlFRQXKFo2nL40k0MOHT3W1qVmqYH5xibBTEBAEBAFBQBAQBNJAQAgYaYCUC5oIASMXOElMMV0EhICRLlyisSCQPgLZJWBIgq6xc9kqdtndxy+0CJWrlSP6mR9vosuh2qod7du1xaCSO8unXaXvPXeWahdPn2H5oHWkuyn9RhwjMCa5sSXQnnuC/f2qIzKa5INFIEwUBAQBQSAfE8hOAUPy5h6nLM7jcN+Jhy9BsV4jmrT7g2E9NCkr3rmka1UKASNduETjXEBACBi5wEliirmXQNYLGFI+OJnye/t5XAsrgcF8K44t7IKyTJ+QRvHq3j7mDJvMYe/YeKh1WeTuIQSMlJaY9AM+9uZM7L+QS2FJDeqvf8I/0+tQOPcuSzFzQUAQEAQEAUHguwSyR8CIwvfYRHoM3cujj19PsWr7BezZvxgjJXEV/q4D4xsIASOtpES73EJACBi5xVNinrmSQJYLGKHXGFu/DX+9gEJNt+JzcwIqX1zjpRGP+KtvC8afCwWEgPHthRXMsRYKDHBMylMsBIxc+VUUkxYEBAFBQBBIJ4GsFzBieWU7HL2ehwjV7EKfNppUKRCM9z8OnL/ljyR+/oV0FnPv5hIal0qnQfm0uRAwUnxLRaT/FY4cu8Q/3gGESMtSuaoCClUUqKpUm6adO6BVXsTa5tSvjBAwcqpnxLzyBIGsFTCkBB1si/LQ68heWtSYdhfPDfqUTIFk7NsLjNc1YlegEDC+vdBCsDKsgsn1hIgVEAJGnvhqCiMEAUFAEBAEvkMgywWM95cZodkN58HnubzSkEqJz48Sgi6tYkCvpVz/IJt0cdod9sN+oKLYzpmGVZzdAkZkwAX+2mqJg+tDvF9JqaSqRYPGbfhjzED0Cjhhc68cRt00KJ0GW35Okw84m/ah25yLhNdtSnOtmpQrEEno+/e8Cwkm6FU0TTbfxqaf4s8ZTvTy0wkIAeOnIxUdCgJJBLJWwAjlXM8adLWVX90paWSJv50JVVLcKyrltZUxqiaeTBNbSL6xZIWAIb7PgoAgIAgIAvmTQNYKGFJeW3SnyfYOXLo0GbViXzKP5bVVH9RNbJHt6izR5RQvz/5O+fzpmnRZnW0ChvQdt1YPpN+CCwTXbkPv9rqoVS9BRKAX9+1PcuO1FoMHRHP84m9c89pO8yxSMEKvjUW7nS26f13l0HBNSoucKulaTzmhsRAwcoIXxBzyLIEsFTCkQew3UGL4/QScSvQ/dJW9g1RJMUVn6EUGaE2jzvl/RA6MVFegEDDy7JdTGCYICAKCgCDwTQJZK2C847RJB/6ecIVtrcumPK/35+it3JWT/wG6uwi8N4rq4uHzu6s4ewSMGJ4f7UX9gVfQWWXPiVktqJR8S3NMMA6re9N50U0iq4zkhu9uWmWJgPGBa8Pr0NlnNX4Ow1ES6+e76ycnNhACRk70iphTniGQpQIGb7E0VKTf9eRlM4qiYbIYs9VT6axSks9/p2MIDXxJbJWaVPzqTYeE145H2bHvJFfdAnhXoArqDXUx6DyYUcZa8RnAJTw7Y87uO+9I2mABFFWm1/RR6EgfYLXFnEMXXXn67hPlaulhPHEBk41qIh8u+jlX/jJlq7UjPu8KU1WjCd0m/MmE36qmmCBTGu7DxX27sLz+EP/AFwRHl6BKtRooqzej16iRdKlXNlkoqZTQ+7vYaPsscc+sfFEVqkjz0ZP4LfwUZqt3c8H1BRHFFVAz6M6IqWPpUvvLDTepCBhTK+F5YiPr9p3nnxcfKaeiTev+s5jTT4syqV0MY9/hZrOHvScuct/nJWGURamuHu37DGNU78ZUTL7VMiaIi1t2cD34sxIoFK3Vi+mjG1HY+zTrV2zljOu/FFfrxnSzBfRUSZKpJK8dObpjHyevuhHwrgBV1Buia9CZwaOM0foqfbuUCF87Nm84xg1XL4I+KVCvYSMa6eqhwXWOBPRl78rmWRjamWe+/sIQQUAQEARyNYGsFTBieP/sJQWr1aRsaqkHIp2Zo6WHaQAU72zDy/PGVMjVhLNm8tkiYEQ/YqVOfczULPC0NqFqSj6Vvsa6tzp9bvfJQgHjPWe61mRIcQsCrI0olzUuEKP8ZAJCwPjJQEV3gkByAlkrYEh4vLoxmvMfpuCEiugPn8/SBWPpWCulrBjJTpEEYjOtO/23uxNdsB7j9m1jsII3+2dMYNejWBSNd/D34bFolorl7e09rFiynM2XXibroDGbHSZxf8hQjgR8OZUq9D58jyNGz1lj3IUlDrLXKMmPsrTd5MjZKZrJokZieXttIV26rcYppjFj1syhb1NForzsWD9jLVfeyc4vgtrAHdj+NQKNePMiva1Yu3g5ay0fEJ04hCLDdo7Ae+pybkcXhk/JBIJC6ow58Tdbe1ZPJqCkIGCs+pspD8cw8thXxlFn5Glu7uyOwhcX6uhnJ5nVexhbnD9QQHUoG81Gyvd97pg2jSN+UKrxePZbb6CPcrySJA3F3XoLK+YvwtovOdodPNjwitGdlnHnf0n/X7DxWh44zqZeMQmBNtPo3n877tEFqTduH9sGK+C9fwYTdj0iVtGYHX8fZqxmQuazKHz2DaXjCEueFtVh9IbF9FWLwfvvPaw0s0fm1VK/2/H8VFcRpit+2gQBQUAQyGcEslbASAPcD9cYqtKGg/8WpvnOJ1wfoywqgqUBW7YIGO/t6F7NmJCdL3EcVCXVWQZbdUZtfgMuu6+h8bduT2NC8b17hetOnvg/fc6/nyqirKbNbz2Maab01Vu4L8aL5UPgY7xf/w8pEThON2JhUVPOrvkyT1whSlfXQL3qly/8vuhOGslzJ3vsLt7l8fN3SMtVQ0W1IYa/G9G4ctE0eEQ0+VECQsD4UYLifEHgGwSyVsCA2CBL+mj2w1ZWYCTF43tCRhi35zSluamX/OxKw67gt68NZYD3501Q6WKFrGvVWbdxNjWQ/z9vT9BOqS9XEsudlUOz9i+U7zSXOSaqvDs5k5Gb3eSJReXHL83opRmId83xLBxlQEGHZQxfeo24zB2yJ2YjLHzt6KsQF8oQ83QPneqN4orsgV1lLk4PVqMrv8jJ9st2o/Yf54mMP1VjgTPOyxsnJS4Nv8mYuq3Y9ToJRpmKqhgtO8r2MToU/Gc9XVvOwTFB4Siij5nbDWbWS7gYfi1gFCz3C5W0hrJ45u8oBx1kwvhDJEkZysy494h1TZKuwrGvbBmu15NDco2nCiOuerPHMC489v2FAdQxOoZcg1Eagq3zXnokUz/eWnekep+/kwSY6ka0irrC41LlCHn6hsTaKMU6YhNkTxuvOTRtborce5WGccVvH23inIeJShes4pzHbWdTDMqAxMec1lpTufsR6i5yx2OpdrxwJCXkyjQM2m0mSAgY4jdOEBAEBIF8SSCnCRjRHovRbrAMn5KdOe53ln7x9wn50jnpMDpbBIxwB0bXNcRhvDvuC7XiIm9TOqSRvP9QmPJlU3nwj3rE9hFDWGXtwktJESqr1ke1hgJlYt8R6OXMo1eVaLf4OBaLWlMxtQjYiNtMqd+czV+/d/pqRgV0VvPwzlwSbwM/ayElzH0vM0bOZq9zGGVlYkfd6pSKeI6PlycvwirTbKwpe9YNRkNUyEnHCk1/UyFgpJ+ZOEMQSDOBrBYwQBatsIiuRqu4H/WtaVaj+9qj7J7eisrJ9iRGP1pNE635eMhPLUJbixdc7ltZ/pfE24zG6rORx3eU6MgR33MMUCwEoRfoXdMobk9q/Hm6y25zbaFu3LaDEBu6VO/F+WQRAyrjLnBnSycqyyIV5Be51uxOFBnK0/9SAEfbxT3kvznaEsWBt5DK/ypOu4O+2A9Wkm8XiX6wBG3tpfgkDK08C6dHpvECBxDpwlwtXdYmu2hpLnXHeVHCg3okLvPqo7vGPxFW2Z6neGL1O5XkF8KvBYxS7Xbwz9mxqMquxrHP2dtSmZF34mYnO+qt8cR1jjryS7H0NSf7aNDbJl5RKtkF2+dn6ZEQ8xpsSdtq/bgar+6U73sa72Pd48eGsIv9UO5kKReN4o5CNF7hxPW5NflnYXvarf5HLgwVabGZh+fbcLKFFvPjnEeRtha8uNwXufck3pg1Vmd2nPPoeMSXcwMq47e+MWoz4074deBZvA52SXYDEMqV4fXo/W4X/iICI9ED4h+CgCAgCOQXAjlLwIjg3rR6NN30Ap3l/3BrQYMUq6zlF9+kx85sETAIx3GyJi321sLs9jlmNsjgE73EH2uzAzxTNqSLUUvUyye7aZWG8ejoNLoPs6XeXjdsh9RMPSJHGktMTCxSQjlrXJsRxY7hY9GRz7OtFKRQ0cKpVLaR8u76PNp0MONfw1mYmc3DRLtcUtvYUDwsVzNr9nru1FqIvd1CmpUTCTbSs07T01YIGOmhJdoKAukkkPUChvypmQ+uOxjVdyqWTz7PofD59AtSf54DDiuaE/cbG8n9GRrobwiMb1aJYVf92Gcoj7OAN4cxUBjMXfkfJelqG4hdj4opCBhflGYNv8U4tZbsDEoY/VeGXPXnQEK/Ek9W69Rj/uOEz4vQxuo1V3rHPeW/P9uTmt1sEyM0Gq735t50VblAIPE2pZH6HB4lnFquL/ZPLeiYcEX6SsAoS58LTznRKWnXY9iVQai0OxIXBSE3rQs2gWcxrij743tJPMO41F+ZDseTJIbqU+7guakpsku1xHMtevXmxgtCQM2Z3H9shl5CgEbEbSaqNWdbwg6cAo3Z6HObqXXi3kR8JWAU74DlswuYVC4IsaE8srfhWtCvGJp0pZb3LDT0N5DovWFX8dtnGBclwxsOGygwOM55lOxqS6Bde7wnqtE8cfASNBqxnq2rRmEQr2pF+1rxl1N9Rv+hnnIi2HR+H0RzQUAQEAQEgdxDICcJGAkRpqdrLuK+41IaZ/B5OPfQ/3kzzR4BA6Sh9zDr2425fxek2eDR9DdqTYtm+mhVL/0Ty99+4MYoVdq7L8X3zmhqpJY/JRFnQg4MSwKsO6c5B4b0rR2DNbtzseUB7h8fQq1UAkYkAYforz+cf/pfw3VTyy8Ekp/n0/zekxAw8vsKEPZnKoHsETDiTZIEcW3rHKYtPoJ7eGpm1mDSrUdsltWuivFhfSM1Zj5IaPsrvbfuZUTt+F/piDvM77MM1/h9C7XmOPN4TWOKfxWB8YWAEXGHSWrN2JqYJuNLAcOHdY3VmJWYuqMwhlavudpbriBAtD8W8yax4cobfmkyErMNo9GJz5QZ4bIIHd3lPEmYcgYEjMSQ1ERE1Zl615ON+rK7o+8JGB+4OqQWbQ+FJJ5dbfIdvMxlAkYMAVubojLJJQm++nIeui1AMyGWMsqNBfV1WOmb0KQQzfc+49ZwJfl/fCVgVJ/KXc+NyKf22RGDz/pGqCU5j197b2XviNpxkSBEcGd+H5YlOQ/nxyuosK8ZtSc4JW1FkTUtrknfBatYNqUrqqK2WKb+PojOBQFBQBDIyQRyjIAhDeHCyPoY2TXlwD0LhqiIPAPpWTfZJWDI5yiNwM9+Jxv2nOKq4z28gj9SsHxtGjfRp0XnAYwZ3gm1VLOfp8VKCZ6rG9Lw0ABc3f5MZetH8n4yImBI8NnQFC3TBtg93kvHCt+KrJDy/vIo6nV1Z47HbaaqirWaFi+mt40QMNJLTLQXBNJBIFsFjPh5Sj94c277alaYHuR+YphBkhGlu1vha9ubKpE3GFnnN/a+SWbgL5VRKJnSD3UhqvY5xo3NrSiT2QLGF7wlwe7YnzjGcUsrztwKSMx/IW+WAQEjxt8c3dpTcU8cpwzG5wKxMZJFafyIgBGOw6g6tN6TDKj2BnxdplE7IQJS4skanXrMS4w+AVkER+CmpvLZfCVgfLlFJnHO4dwYWYffPncelRVSTkRVqGofjt3YTIuYK4zTbseuFyks6nJNmPjXccxMVET0RTq+86KpICAICAJ5hUDOEDBiCLIZQdPh3oy8eJEF+mW/qKiWV2hnnh3ZKmB8ZlYsES8fctfxNrdvXcL2sC2usQbMs7Flebsq34zKkH7wxfHKHR75+vP0xXtiSpajYtXaNDRoRiX7bjQ/mokChvQl+5rXYbHuJR6sb/L9rUuRTszSbsud+V7cGav8E6NNMm+N5LaehYCR2zwm5purCGSpgPHhNoun/E2HjUtonkIJdWmED3ZmM5i49CyfPa9WHMTlgEO0ldrTV7kzJxJ3QxSi1fFX3OhX6dvMs0TAkPLh8Sk2LF7MOuuHhBfVYvDqNUxv5kI/g8VxSSszKGBIX+3HQHE49xOtLI3x2efYdPlRAePr7SU03smze2OSQhxj/DHXrc3UJPWESsOuErzPMJ0CRhj2fZXpnOQ8CrU6zqsb/fiO94jwPMiE34dx8EliStBk/i5Hlz0u2IxQiY/kyFVfPzFZQUAQEAQEgR8gkBMEjAi3NXTqbEmTw39j2q6SeBjMgD9zjoDxxeQjHrNniCGjrjTH8rEVJinUWpWGuXNoyRxWbL+In6QUCio1UVKsRPHI1wQ+C+R5SHyCNfUVPMqsCIwodxbWb8iKxGjZtDmh1mwnHq7V/b7gkbbuRKtkBISAIZaDIJCJBLJUwAixwlBpHNXO+nE4PgHm16bJknzOo3UbMzwTPoyvYGFczJEJai3Ynqwiqvryh7gt0Ew9e7Ssj8wWMGKDubrMhN7LbvBeNl7x1mx0Ps9UzZJEP15JQ80FPyRgxD7dTpNaE/gnEZYSExy92drsR7eQROI0W5MmZk+T3NDQHD+nyagkRmA8ZlVDTf5MdAbUWeDKk+UN0ylgROA4QY0Wnzvv8+0q31jn0ghfzm9ZzKI1x3AN+6JhORPsfI/TNdX03pn4BRJdCwKCgCAgCGQbgewWMCQBhxnSyYxyZvZs6a4oSqZmcCXkWAFDtsMk6Agd6wwnalsAN4fFbZ9NPCI9WNu+CXNdtRi9dgXTB7dHrewXSS5iQ7m7qAmtbIbgllkCRowfmxprsE5vP0eHpbV0b0FKKtWngXJpETGUwXX7rdOEgJEJUEWXgkACgSwXMKqY4Dn0Kt57DL+ROCiEU91rYmwXETdNhdE4PPmLliWDONCqBsMcYxMdWKz9cZ7Z96PKt7b7ZaqAIcFnWycaTrxGQhGT2vP/4eFKHfm2hp8hYES5zENTdw2JdUiKGHL0+WX6y43+kS0k8M6uJ8rdkxKQ8lUODBfmaeqSVASlHCbnA7DsHJdkNO1bSKQEHWhFjWGOJHqvWHuOP7OnX6rOi8bPZj//aA6lj5qMpizhlgfHlk1l5sZrJG18qcbk216YG4iMaeKXTRAQBASB/EQgOwWMmJe2jO/0J5IFF9jVt2aKUYDSqFAiC5ejdLLCFPnJP2m1NesFjEhclvVj7a+mHB6v/u2XYFFu/Kmly/Fed/Ffq5vMJCmvjhlRd/h75jteYW7j1ISArMiB8YEbI1Xp9Hgxjx3GUkust7QuvUxrJwSMTEObtzuWRr4hIEiKgkpVSokqQak6OzsEjOsFm7Pl8VUmxley+HpyEdxOVn2ibC87/K27UgEJPpuaoT7NJSmpY5HmbPW8zoTEpA1xvYW772WDcxNmjKhPqcwUMKJc+VOrEav8kqzQP/CK20MU5Ip2RgSM3uefYhUvEMgqtrw+0pYag67Ly5HKjiItd/Pk2khqykX+HxMwpCFnGaDaDYuE3CNfJuH8EJ93JDh+8EpDsPc+QMfycX+nXcAAic8mmqlPwyVxJ0gRmm/15PqE2p+/tQp3Z+8GZ5rM6EXgIBVGlT+J597kgpesis16ujSbzU15Kd4aTLvryQb9hNIpefu3TVgnCAgCgoAgEEcguwSM2LeXmWM0kcDxZzk8rE7KD8AxTzk8ZhEs3s+g75eeyNcuzXoBIwTrNlXpG7kFf8cx8fdTKbtA+tYGY5U+vFj1BJdJKskaheM4Xp22Hqt5emsQCql6MBLnefVpdmp45kVgyO57b09Bs7UdPa+5srFFCvu08/UKy3rj87WAEX53IT0n2BGc9ML5aw8UKEDh4uWpVFUBxaqKKFarQ+O23eigq0SKuQ2z0odRHpj1HcHRZwmPXnGDl2qyBrtdnYgrQvmzj1jenJ9OR+PNuEugkPooTlzeTk8lIUemRDpbBIxYKNtlF84nR1EnodpF8slJfNjYTI3p8uIYWiz65x5LdeIeTqVvbOir0Qtr+V6NuKOY/kLO2y6gTVVZJuVoXl5axaBhVmgeuIl5u4oUDD1Hz+pdsU2sdFKHBa4PWN4w7q0+EV9uTanIoMsBHGobX55V4oVpIw3mJNZCLcRvlm+4ZlIRwi7RX7kDyaqUUq6nFZ4neqMQ48/xsR3ofyCZulG2N+efWpGoT3xVRhWURl/mwY62lJcrIN6Yt6nP1NsJ36EqDD3/iL2dK8aH/L3FopUCf9yUJvLQMvXCZZZa/NugMC4PVKH90aTsqEoTHPHe2kxeRlXGy3NDWxrOcEQi+7Nwaw4FXmVQ1TjVL/bpDprWGo+z/K+StNnmzoXxdRLfNIVe6E1No5P8lzC64jhueW9HVjTmq0P6Bpu+GvT63HksPG/LgjZV5X1Gv7zEqkHDsNI8wE1zXe72rk7Xv5uy0/0cYxKqzcg7fouFoSJ/XI+BUl2wDjhLr+8l0/jZPzWiP0FAEBAEBIFsJZAdAoY09A7LOnfjmOoKNgyqS4kCXyL4hOTDC+4fWcVu1uJ6wphK4kXaN9dJ9ggYCvS5VhGTg7c5NFglZREq9g3nJhjQdV8lNj68+UXFjmg8Fmuja9EfF4/F1E/pfjb2Pfc2DaL7zHMEZ2YODPkN2ytsBulg4tCOgw57GaCS0oTi3RDzmluHLXnVcgx96sTfC2frNznvDZ6vBQyk0bx79oDrB+YxYtllEnMXxvu5Vr9VLOqhTOxrXzyuHmb7mSfExH9WTLUHczeYM79LjWxNbhf96horurRnhWsyFabpIV7fGUSVH1iv0g8PsD37Hy1MmlMl+XazKHcWazdkWWLdSlCeeZ9HZnoiSf54t4QAACAASURBVE0KvLNLwJBNRcl4PZZ/TaF5pWQOjA3FacPvtJ7twP/4lW47HLAYq5HMd7G8OjUaA+N9PPvMniJUUdOkUpQfD58VppO5Aycna1GSWN7dnI9+K1OSchuVovNhT84MrC5/8x/78iDtVYZyTf4EH3c0MnuE48x6cdUt3tszSLUzR/5N+lx1kTvuS7UpHhvI/g5qDL8qDwVIPCpp6fLrm4e8rdGEYi4OJKXt+IVmfTqj9ftatg2oSeEUBIwiZSrT+I95TGpXhicn17LU8klixEmtUWe4vaMbCvHIZG+Bpuq2Z2tg0tjlelryyNIERZlxkR6sNmjAfI+kz4u02InPtTEoJ+a5eIbFaEP+OBgAFKXltsdcHi8rbxrNY7Pm1J/tgpQCqI46ybXtxnH9yi+W77m92IDmK72TWa7JYqe7LNFNScGQXV9PMdrAmH2fO48iVdTQrBSF38NnFO5kjsPJyWiVDOVcz+p0tQ2niM50TpxcSY9acRfa2CBrBmj3wTIE1GffwWltU1Ie8Qd+ZMSpgsD/2TvzuJry/48/7QYzsicjhHaUNoWyZN8GJTvZTcPYGfsyZM1uMLKMJYTMZKcIFZIW0iJFdn7EqKb61vV73Hure0soUuFz/qv7OZ/l+f6ce895nfciCAgCgkChJpDvAkZcEE7dmjPR83UOuKgy7FwEf1qlvQzJwRnfapOCETDU6HNLA5UnL2gwegHzpg6iuVr6Q7+E12H/sHLmVBYcvI/FEh+OTWmU9uJHYaWk8LV0MJrI4wHb2OfYmwYq6Tdnr4g4u5uVc2bjfNeUUVYhbLjQju3b+qNRpR4G+mqZXzKnviIqIJh78dKXUXH4TuvJglK/4zrPJNOYRYqVQ72RAbW/z5JnI21Kktd+LP2pLb9dqEL3WStwHNMBLZX0m7YUXt0Lwfe4C5tXr8EttBbjvS7h1Fx4a3yO6+7bFjDSiSYGMbuhAQuUHspBj8Wh15iqnV6/N4HQP7ph8vMZ0jIHAFXovv0yewfVKUARI4XIlUbUn6D0BPWpAkbKA1wHGmHn25/LIcsxUfYcj7/EOB1zVt9TbEfV4V7c2mwpHnCyuULzXcCo3ovQxu3Q/e863sEPSS5Zi2Y/dcBcqyrFX97l+vm/ORL0knJ6Pflt1RomWatls3eTeXB8EaN+XsCROwrPA9nyqjVj7NodLLWVqukJBM5tjum8axnhFwoEJWmyLJBjVnvp3G4+PkoeHelt6o25wKVRV+nXZjwnH2aFV4r6dls4vas/qnecGWg9jP3KD+XFNeg6Yw1rpxjg01+fPm4K+bFG9zX8vc0Bo/JF4S0Bozw9Xf+h5b4B/HJASZWgGi1/+5Ptc7ugnnbJJwTOpZnpPAIyOzjJJlrCaAFXj1uxuYkl6zOSZyjW8L3RVE6eW4x5+lN/ylPOr53Ir3N2Efi6Eoad2qEjucGx48G8VDFiyO/rWDqqCZXSfzOTbrK8pRGTfTMLN/IRylGruQN7ji3GIhtVIfnBcRaN+pkFR+6Q2XrVaDZ2LTuW2iJ/cSAVMGrTPaARlpXvcPl6EurGhmhW/I9QTy/C46vSatpmts7tRq33vGj4HD9Mok9BQBAQBASBgieQrwJG6iMO9jfAZm96TOUH1l/vN65dX4SheMH9wY2S/wLGa86NMGFStR3sszjJpLG/czjyf5SqWJNa1UoR9yCKh/9KKKXVnWmOjkzupvWOcPQUHh2fTf+hjng++h61eupULBrHk5i7PEusjPmIBaz4fSDltxijNz0tG3rZNuyMOEF/NYVbToL/TIyNFyqS17+TWFEMfg/i0gz9d+ftSLrL0SUTmLz4EKH/QcnKtalTMYUnUfd5KX3LXa4uLXqNZtqs0bSrLUJvP7g5P7KBEDCk4CSP2G6hhv1lZYoGrInyY4xyppa4C4zUtGTzI6V233fF9ZYbNu/NcviR1snRaanEbDSj1mhZPID8+CQBI5GQle0xmeDFf7UmcuVmFgGDREKcOtBk4jlkEQNlmrHY9yRTG4qLNDtz5auAEe/PynnnaTpjPKblIfVlJD6nT+N9I5qHT15TrGodtLR00G1ojKledUp/yOVSEkf0pTNcCI4h9s0PqNUzxMqqEVXTNb0c7c+8aSRJuMvlU2fxj0mg3I+NsGprTp1yaQtIeojv3+74x6qga2GJhfLashEwbI/fYX/b73gW4YfPlTBiv6uDSWsr9CrmQxhU8nNCLnhyJfwB/6JCDR0zWjXXIe+HlhAXfYkzF4KJiX3DD2r1MLSyolEm4yVz9+Qhbun0wFq9JCmxEVz29if0zguKqeli1MQMfbUyInt23mxh0YsgIAgIAl8cgXwVML44Ol/OhPNfwMjCRhJPjN8pTvmG8+DlGyrW1kJHzwCTxhpkLSqSLdXEB1w5c45robd5nFwO1bqGtGxviVa6R0ZBmCLpMYEeJ7l4I4ZniSWpXEMdDb0mWJrU4R0OHAUxy692TCFgyEz7jD1Nq9LP5wMCBk/ZY6VGv/PKSTPK0vWfe/zdJS3rXr5vlbwUMFJ5dmYizdqsJkK6jmwFDOkHyTwJ8MDr1hvqWlljVK0AnmjznfPHDZivAsbHTfHrPutdAkZ7eZUPcQgCgoAgIAgIAoJA9gSEgPF17IwCFzC+DoxiFYWIgBAwciVgxOLe9Ue6uidkMqHJlvtcGlqjgN5U5pWAkcLj41No33UlQemJPt4pYBSiHVzIpyIEjAI2UDYCRuYqJAU8PzG8ICAICAKCgCBQSAkIAaOQGiaX0xICRi6BieaFnoAQMHIlYDxjr1V1+mTywChHd/d7HOqczRvd5Md47/6DrQc9CYx+QZFq2hgYm9Nh4HC665fPRvCQEBdxkq2b93HuRhQx95+S9F01flSvjbZFT4YP64TuW75WeSFgpPDg8Bha99hIeEYJRml4iAn2P7emWvGilDcagoNJCBv/9OVFpqotJanZ5VdGWVQk5e4/rM7m89o9JzDcUMJ117Ws/uskAXde8EalDibdf2Hm2I5p8fVJ3PPYxNJ1B/COeEHx6jqYdnFghkMLqr/Dsz/5sTe7/9jKQc9Aol8UoZq2AcbmHRg4vDv60vwHheAQAkYBGyHBj8l6piy/kz6P4rTc9xhPaYUTcQgCgoAgIAgIAoLAOwkIAePr2BxCwPg67ChWoSAgBIzcCBjxPvyi1ZT1ipIHoNKTQ+H76V418wNzcswhxnfty4agJIrqjmbr+oGohm9josNmQlLV6P7HKXaO0lNkv019xtlZneji6EeK0UgWT7WjiVoiYe4rmLjEA1mRxhJa9P/DjU1DM1eN+OQcGCnROHdvx2yfaB6+SHe/kA5Yiso1KlOK4qjZ7eb0NNg9ezpzN57nmdJV1GDFLa5NqEeRZz5s+X0uC9acVqoKAUZrzjPmyiAG75JWYch8VLPZyeVdHbm3uDud5p5XlItMa1a+9Sq8j/yKXqYkTcnEHBpP174bCEoqiu7orawfqEr4tok4bA4hVa07f5zaySg9eSHLgjyEgFGQ9CExYjOdGo1EuYhJ+W67uX6gLzXzIeVFwa5ejC4ICAKCgCAgCHw8ASFgfDy7wnSmEDAKkzXEXPKCgBAwcixgJBPl/BMGw46jKO5Ugz67LrK9X+3MlRxe+TC1SVOWhkk7r4K9x222tpKWeYrlWC8NOrlKKyZoMtnnKkvNpf9P4c6W9ugO9+A/QGOaH9cdjeWlLSWP2dulLn2OpYet6DDz6lUWGKUnzcwLDwz5VnrtOYg6rf/iefrOyi6ERHKPP83UGXFVsf3SBQz58+Az9lvXwM5DUbpBRa8uP1Roz7SpvdB8cZBJw9YQmPHxD1j01CMmvBY/zxqOedHzzB8yj7MZkMvScW8k7naqGR4rr3ym0qTpUuR47fG4vRU53mP00uiEHO9kfK4uRYa3AA8hYBQU/BSit3TGePhJufiX5ShTx5weU5zZMkrn3ZmmC2rqYlxBQBAQBAQBQaAQEBACRiEwQh5MQQgYeQBRdFGoCAgBI+2h++0knrrMPetC55LPeRJzHU/Xrfx5KCjDQ6Cy8SDmrF3B6CaVyFwtOIkQR1P0p6eVNS3Rmr33z2BXVTpQMuHLjNCeckM26nftdhF5tB9qxZ6wu7ka/S+mFT0sbc2OyBMMrCHtOYnrcxvScJ4srabsqD3Zj5ClaQIH+Sxg8BzXltXodU4RR5JZwHjJcZtadDz4b8Z8SxjPx+fsLIxlJR+fc6hTTXoek0o1aYfGaI77rqV9Vel64zg/oj5Wfz7O+LhC39NE77ZGVkk5KQRHU30UePdy/4wdcrzhLDPSRo73O9rtiuRoP7Us9snf608IGPnLW4wmCAgCgoAgIAgIAnlDQAgYecOxoHsRAkZBW0CMn9cEhIAhI5pdFRIoWa4EyXEKTwI5fH2me3kyz7IK2XqgJ1xhoo4ZTjFppqpij+ftrbRM8wR4stMc1YGX5B+W6YxbjDs/VYrlSI9adHFLdzswYEX4ZSZoSqt7JBO+tDHaU0MybK9id4I7e9vJH+i/AAGj/uwgguc1RB4FEsfF0Vo03/gwYz2VB3kStb0lckTJhDoaojv9ZsbnJVq58tjDhopAwpWJ6Jg5ocDrye2t6ec+Yae5Kgq8bsS4/0RBZjsQAkZef2WJ/gQBQUAQEAQEAUEgPwgIASM/KH/+MYSA8fkZixHyl4AQMN4pYBiw5uZ2EgabMO1KZhGjcm9XgnfZUD2z64Wsp5SIFTTWmsT1dDtWtmGd81DqplUajfedju38AOS5Musw9epNFhuVJilqL7+NccLjyQ+YDluG0whDvpel1YjHf7YhxgtufZSAIXl9nf3bTvEgqw4j7a1EDdrY96KhfKCchZB8hAdGZgEjHt8xWlisUyQSySpgRCw3Qmuy3EtFehRv6cpjTxsqkULEisZoTcqgS2WbdTgPrZsWwhOP73Rb5gekZSKtM5WrNxdjlCl/Rv5eYELAyF/eYjRBQBAQBAQBQUAQyBsCQsDIG44F3YsQMAraAmL8vCYgBIz3CRhRfgyPX05zw9+4qpzbEhW6/RXIgQG13vLCiPMaRr0WzjxRstQPVVUpk11RjGLVsd3jxRrLrIkaknkadIL9e1zY5/oPF6Mzl23NjQdG6t0NmNZ24Fq2O8eQddF+ONSWKzE5yoFRoAJGHF7D6tHCORNdqqqWybaEbbHqtuzxWsNbePP6KnpPfx07duT48eOMGDGCsmULPqloPi5dDCUICAKCgCAgCAgCXzCBO3fu4ObmhrW1NQ0aNPiCV/JtT/3PP/+U3YP27dv32wYhVv/VEIiKiuLvv/9m1qxZzJ8//6PWVeTNmzfKxTc/2ElqaiqmpqY0a9aM1atXf7D952+QXQiJAWui/BhTJ4Xrjs1oPN2fTBpG2TZsCjrCiHTXirRJvjphR+0O+5HmkZQdxSxxeeRF7yo5WIXkNTcPOzFnznIO3IijpP5AHBdPwMK/N+ZzZCkrZce3K2C84oRdbTrsz6BLMUsXHnn1Jid4c2CBPG9iYmLC1atKGU/zfATRoSAgCAgCgoAgIAgIAoKAICAICALfFoGRI0eycePGj1p0rgWMlJQUSpQoQe/evXFxcfmoQfP2pPcJGMUhIZiFlo2Z6a9IXCkdv1QzJ66dHo+uUohCvLcDWs02KJUR1WbBjUBm6pV675RTn3oyv5cN871iZe1KW63k6rFx6JVJ4uZCA/RmCgGjEvF4O2jRbINSHVvtBdwInMkH8ObtdslFb1LPC6nyLRUxqlaVpRoVhyAgCAgCgoAgIAgIAoWegJeXFwMGDGDx4sXi7X2ht9a7J2hmZia7B3V3d/+CVyGmLggoCHh4eGBvby8TL6QixsccX7+AIU0eGfQ7zY1mcS2ThlEco9+vcn5GI3nJU2nV04fbsVS3xzujXSnauNzlRO9q2YY5yE5KjmB9ewN+OZtemaMu06/dYKGhVBn5NAEDJKQkp5BW3ySLfYtSvGTxjHkV/hASCQ+3W6Ju740Cbxtc7p6gd7XsYnQ+Zjvn7TkiB0be8hS9CQKCgCAgCAgCgkD+EBA5MPKH8+ceReTA+NyERf/5TUDkwJARf8IuC1UG+Crjb8SqyKv8Wje91kgCgQuaYjQ7MIsYoM+MS778biarESoTI1ZZaDPeXxFVU6LpOkLPOZDRlaxhHEHOTlw1nUi/lEXoN17E7Yzhzdj+yIdBqtKH8k8VMHK+pd4SMNTHcynUCbMyEuIf3SOpUi0qlsx9GdW8S+IpxbsKC+3xKPCWoOm6UM451M2cjyQuCGenq5hOHEqDAkw9IQSMnO8/0fLbJCBJeEL0QwmqGtUpWzh1yG/TMGLVgoAg8M0TEALG17EFhIDxddhRrEJBQAgYUhYpt1ltXI9xQcpboz6zg4KZ11ApPiQhgHkWxswNyuLPUH88XleWY6kivfuW8OSQHTo9DyAPBpEepTCbdQy3ma2oLq1GkvSA04sGYO+qx/YLqzG51p/abV0UeTNQoYdrKPttVEmJcmFU275sV6gblLc5xh3XDqjI+k4leq0xGmMDFZM33coDX3vUcvkwEHd+OPWstigSkJbpyL4od3oWOcFIy9nU2HueeQbx7LVUpc8FBQP9pWH4T9ZKqwTykqM9atLZLS5jPvVmBnB9gUFaGdW3w0AqDThD9F+tM8qohi1tjI5S2dhiLfbx5GwveTlUyRMO2enQ84CCLqXMmHXMjZmtqsvmkPTgNIsG2OOqt50Lq62plEsOefkFkX8CRgJBS3szdE9M5lwtaYsp+oM581zX0yVHniqxnJvck4mnXyg8XZSgFFfryUbXWRgXoDCUlzYqrH0lBC2l99A9xGRKvpN1tkUo/l0Fqv1Yk5o1a1JL05i2P3XASPX9IWuFY82pPDk2gXbd1xCUDMW0h7P/zAZ61Mi2QHXhmLKYhSAgCAgC3xCB/BcwJLy6/jcHfZ9ley+TGX1xKpv14KdGKu/2cP6GbPW+pQoBQ2yEr42AEDBI4em5ebRp9TvBWVKR1hl9mLMru1FL6VkgPmAuTY3mEZSl7Y9D/8FvUxdUpQU9Uh9xeIQ53bfezbxfSlRDS68KibdvcLd4e1afP8hY/TKkxmyjrdYQPBOVm1dB37gyT248Q920FP7nlfI+/GCBbQd9ui1ZT78fn+DSQ5e+//yrOLmqPSfCttCuQu6e3FMf7qZTvf6cTI9kAYpUq4vaqxjKjjzDZSdLyj07ya8m7dlwTzFcBduD3HTpIVt76osLTDezZGmk4vOyHXYS+k9/akqfS1IfsKONBoPPJisaNF5GiPektFwisZwYoEmHXf+n+FxzNkFB80jXklIfHWaEeXfexquFXpVEbt+4S/H2qzl/cCz66bE9BXTl5p+AIfX+eUlM2CUOL3fg151RWVZcFONV4Xj/Wi9NaHo3kNR722lb3x7PpCxtVNowx3kRg1s2RL1CSXHD8Ln3lCSJF3eucXzdOIatvEKmrwdK0GDAb4ywVCUh+ipH/tzKhWfpE1LBeOhiNq8YjmH53H0HfO4lZeo/MYg5DQ2Yr6gQTe1JVwhZZpIRkpev8xGDCQKCgCAgCGQikO8CRsodNrWozyjv9yr3aXMsScuddzjTv7q4H/nAvhUChriwvzYC37SAEec7jTY9VnHpcdYnNSUzF61Aw1FuXFxvleYhEI//HHNM5l8na+mV701m4nF2ASbSN9PJDzi+aBQ/LzjCnSwOG9WajWXtjqXYaqQrI0lEOg/Eeth+lCWP4hpdmbFmLVMMfOiv3we3jOIbNei+5m+2DS3O+nYtmHFRUZUjY+Y/dmfbhf0Mrp2bt5lJRG4bTLuhe4nKWFxZDEY447bWjqohc2hqOp/AbH5XyrbcxJWlDxlgMY9r/3v7MinZZBmBx6zY27kd832UvCfSm9Ybw4VLo7jarw3jTz58q4NS9e3YcnoX/WvJ15P84DiLRv3MgiN3soT0VKPZ2LXsWGpLBt4CvGrzVcBIX+fjnTSrMRDvrIlPNKbgd30Jxu8VdZK46WiG8eIYkv6NzcRWc04wwXMb8CW82y9Ak+f90HFeDK/Xgi3K1YOLNGPPkwv0SSu/k/rYnZHGXXFW0jlLms7D22M2xmnRbXk/sU/sMf4S43TMWa0khqoO9+LWZksK65Q/ccXidEFAEBAEvigC+S1gJIUsxEh/JiEUpVylapQvnY0I/+Y/njx8QUqJFmyPPsOgGtI3h+J4HwEhYGRHR0JClAe79pzmWng0zyXlqVpdFdVqqlSvUZcmHdqiX0HsrcJ6ZX3TAkZ+GEUSF82lMxcIjonlzQ9q1DO0wqpR1WzegktIuHuZU2f9iUkox4+NrGhrXodyad/dSQ99+dvdn1gVXSwsLdCrXvqzKc5Jj4PxuXSDB8nl0TCyxKzu9xTOS1hCXPQlzlwIJib2DT+o1cPQyopGVaWBJIXjKBABI9adbrVsuNtOj5sHAlDoSZXod/wWu9pXeDecOB/GNOjO7b6W+C86wFOllk3+eozvgGqFA+y3NIvkUBwNdZl+U2nRRS3Z99SLXrK4KumRTKijAbrTQ5UaFcFo+U18Jmp/0OumYHAmEuLUgSYTzyELOCvTjMW+J5nasIDdpgoGhhhVEBAEBIFCRyB/BYx4Lk9oSIcr/dnnMp02NbN/XZIcvhwT7cncbO5M1Nkh1CycN6iFypYFLWAkRB9n07p9nA+4QfgjCVU09Wlk1Io+I/tjUsSPQ5dV6NhFJx9fXrzm6lJbukw9SVz9JjTVr4VKkQRexsby4vlTHj5KwnSND4d6qxUqO4rJKAgIAUPsBkHgMxIoGAHjCD/V6kXC6j+pMKE/+5UcdEq33k7EyUHv+MGX8OzvXuiPrcZfG5MY1NFZkQ+FIjTf+4zzdhlPzJ+Rmug6E4GUSJwa12fi9fcJGPDqZG9qt9+nlEsHMFzN7Stj0ciNI1a+4k/mSYAHXrfeUNfKGqNqhUd8zFcMYjBBQBAQBAohgXwVMF6eZniXA/x0cAOdqr5LlUgmfLkJ2pNDaPpnFF7D1AvpC7bCZcwCEzAkL7jo2J/eM4/ztG4rbNoYo1XzO+Jjwrhy4iBej/UZ2C8Jl5MtOBu2gab55H758uwoGlq7YbzJk7+G6GW8LC5cVhOzeR8BIWCI/SEIfEYCBSlg/Lf9FvMuWGC+KkZphQ1xDLnCNN1s3myk3GFzK0PWWJ/Hq8Ua9JQTugoB4zPukg90nUMBI97nF7SarkcpigR+HItP2GrMRcLVgrOfGFkQEAQEgS+UQL4KGJIEXrwsikrF93gYJ4ez3FSbydfN2Rh1gZG1hPtFTrZWwQgYKdzb3ZMG/T0wXHSC/ZObUUX5ZUrKU8472tBh9gUSqg3DK/JPLPNFwHjN2SH16BDhyO3zQ6hRiFOF5cS232obIWB8q5YX684XAgUqYOy4j7uOM010phCgtNofx3gTusbiLVe9xOC5NLb04NfAs/SLGZ25Is0HBIzkx97s/mMrBz0DiX5RhGraBhibd2Dg8O7oZ00kKYkn0n0NTnu8CAh7yBtVXQwaN8bYRAfO7SLazpmFSjK8JD4S9zVO7PEKIOzhG1R1DWjc2Bh582jsnBdmUu0lcRGc3LqZfeduEBVzn6dJ31HtR3Vqa1vQc/gwOumWf8cbGwnxUSdx3nQI35Bb3Ip+TOJ3lamhaULrju1pWr8CJYrIQRYtV4sGutWU8oEk89h7N39sPYhnYDQvilRD28AY8w4DGd5dn0/KpZlDAeP1uaHUa7k1U9gPOgsJCZyOrsyxQUJcxEm2bt7HuRtRxNx/StJ31fhRvTbaFj0ZPqwTuuWzuxmUEB/pzhqnPXgFhPHwjSq6Bo1pbGyCDufYFW2H88KmGfspJ/Yyef4Pq//05UWq8mVYkppdfmWURUV4eYXNK924q5TrF4pRqekIxnauzP3jm1ixyY1LkbEUU9XGtIsDMxxaUD1bT5NPsWu+fE2IQQQBQUAQKJQE8lXAyAEBafiIqfZkgk03EOU9mlylectB/19rkwIRMJJCWGjYgGVaewk90Ivq2d5ePOaAjTa2Prb5KGDE8k/nWgwqvZfoAx3TKjp+rZb/etclBIyv17ZiZYWAQEELGCe7JrKrYz0GnFIqLaPSk8MR++lWRVl2fo3XCB16PlvDzYM9KHMxS0nddwoYycQcGk/XvhsISiqK7uitrB+oSvi2iThsDiFVrTt/nNrJKL00F4DECLYObsfQfXcoaTgCpzl2aKWEc2rLQpadkPoOlKWb+z0Od5bn6UiM2MrgdkPZd6ckhiOcmGOnRUr4KbYsXIa8eTfc7x1G3jyVZ2dn0amLI34pRoxcPBW7JmokhrmzYuISPF5I25RAq/8fuG0aio5yqoWkKPZN6o/DOl+eA5U7L2HbzBYUvbgI+0l/ZxYFpN00WMGtaxOoJ31gTo7h0Piu9N0QRFJRXUZvXc9A1XC2TXRgc0gqat3/4NTOUaQjyPW2zJGAIeHRX1bUHHQxU+lbrZkBBEpLGKc+4+ysTnRx9CPFaCSLp9rRRC2RMPcVTFzigRyNFv3/cGPTUB2lKiCJRGyVJvbdx52ShoxwmoOdVgrhp7awcNkJmbdH2W7u3DvcGakJcmqvDinebJo9nbkbz5NRPEWG9RbXJtSjeEI4+5fMYv5iV0KURAy1ke5srrgAW8crKO1oGdLyrVfhfeRX9JQqX/Mpds21ocQJgoAgIAh8XQQKl4AhDR8xRXtyMMZrI/H9RYNCGx1ZyLZBgQgYse50/bE7zzc+wPs9+dOeunZAa3ojzgQtxuh9KbBSXhJ5yYNzfqFE3bnH/72pRG2thrT4qTsWNT6UXj6V1zE3CX/8HxLi8Z7QkVkll3JksVmWqmfFKFdTB+3qZd6fZ1CSwD2/E7ifvMTNey+QqPyIhqYBLbt1xKgQ5eErZNswT6cjBIw8xSk6EwQyEyhwAaN7RV6eHoxm2x1KD4olaLYxgrMja2f8+EueuPKT7gSqu91kk+X3xJ3PmYDxymcqTZoueooBmAAAIABJREFUJUy67Cr2eNzeSqvvgdhj9NLohKs0/4bmZHyuLsX8+2QiVluhP+4S/6M+s4OCmZdeG1fyHI/x5liveagQMJIjWG2lz7hL/4P6swkKVpTSlTz3YLy5NWseKgSMlDtbaK87HA/pk63GNPyuO6ZVXJHweG8X6vY5RkKaeXRmXuXqAiP5D5fkJecnGmO16nbap8asi/LFoU5xSL3L5mYajLwkL+lSTGcwc0cYUFGtBf1sGlG+6Ct8pjah6VIZAarYe3B7aytZxaLYY73Q6OQqy0mhOdmHq0vN0yoZ5fIqyYmAkXKHP621GOGl/LQ/kH8CttGlqoQ7W9qjO9xD9tCvMc2P647GaWt/zN4udelzLIMMM69eZUHaXURyxGqs9MchN0EQwfMaItcHJDz3GI+59RoepgsYubQXknv8aabOiKsKHhkChuxfr/AYWBfrnVJJSX6UrKNJlbKNcZg+BLOiZ5ll74hPhpJRlo57I3G3U5XfeHySXXNpI9FcEBAEBIGvkEChEjCSI1hhpsWkQCNWR15ibF0hX+R0yxWIgBF3nhH1W3L+5yCCZum/u4KdJIHY18WpUP4dObASQ9gwdBCLDvjzILkEVTUboKmuyvepL4gJu0rIoypYz3Fh72wrKr0rHCTeh18bNGVN9IeJFTF05IbvNLKLtJbe+7wKcmbisCk4X31FeanYUb8mZePvEREWyv1XVbEYtZQtyweiI0J3Pwz7E1oIAeMT4IlTBYEPESgMAgYJ/kxvZIxjpNJstWYTFJguCKRwe21TDDe052KA/H85EjCSQnA01Wd6sLzfEq33cv+MHVWlfySHs8xImyk3pH98R7tdkRy1i2OVkRaTZO0r0/9IGDs6VVKo3C89GKJrw4vNUTIPjJSIFRhpTULevD9HwnbQSenX6aXHEHRtXrA5Su6B8WR3c9T6X0wr/Voa6x2RnBhYQxYuknR9Lg0bziMiHUHtyfiFLJUJHKkPtmNdx55z6eVafhyLb9hqmsh+fBLwm6yL6fL0Ase1GO8bgpP8Q5JCHDHVny6fIyVovfc+Z+xkBEgOX4aR9hTkCNqxK/Io/dQ+Il73fQJGhSSe3zzBn46/MXtPaEbFmWL1+7HlyBYGa0rlhifsbq5G/4tpdXVLW7Mj8gQDZaXnkrg+tyEN52WQofZkP0KWSgWOFCJWGKElNxiV+x8hbEcnpRuEl3gM0cXmxWaiDnfm+1zaC57j2rIavc4p4kgyCxjx+I7RwmKdUlYPzUmcv7yE5irSuxRpHGtdWm1T+HBU6Hua6N3WlJf643yCXT90XYvPBQFBQBD4FggUJgEjOcIJM62JBBo6cevKeLkHpDhyRKBABAzi8B6rRzPnOizzOcqkRh/5RJ8cxYFl27lbuyWdOjZHu4KS4SWvCNk9nq72bug6B+I2qNa7vXIkqaSkpCLhJUe612VoqT1E7G0nu19QHEUpVrL4O8OMX5z7jVZtl/F/LSezbNlv9Gqoomib+pLgfY5MnrIC3zqzOOE+CwvZvYo4PgcBIWB8DqqiT0EgjUChEDBI4fa6ZmiNuawUXqDKsLNh/NmiPFKB4zeDlniNC+T8z3KXzJwIGAlXJqJj5kR6itAq9p7c3toyzcvgCTvNVRl4SQ6iTGc3YvZWZY5WU9anP49+15ihK9axaLg5VWW/R0lEum7Cr8EI+miXJmtSyu8aD2XFukUMN68q/4FKisR1kx8NRvRBuzTEHulBrS5uvE5jb7AinMsTNGUlRJPDl9JYeyoh6TtTxY4Td/bSrjy8lTtCewE3AmeiJ/NITCZsaWN0pmacSb2ZAVyXhmWQwJWJOpg5ZRDA3vM2W1tK/S+kusFOzFUHIkdQhs5uMbj/9BFVXLITMKTeICWKkPq/N4prrYQqek2b09ZuDJOHNKd6xsuMWI70qEUXtwwyrAi/zARNGRnClzZGW2l9KnYnuCP7UY/H5xctmioMRuOhK1i3aDjmcoORFOnKJr8GjOijTWqWJKIfstfHCBiVB3kStT19j71dOrZEK1cee9hQUSpvZM0JkmO7iq8vQUAQEAQEASmBwiNgJBPhZIbWxEAaLgvDb5JWIS0PXjj3TcEIGFJHyMsss+vCtFNFsRg4gr4drWhmYYZ+zXJ5WD3mNV7DNWkTNI9I3xGof/A9UXoOjH1EH+iQ4xwYkmfuDNTrysnm27niMog673AYSY7+i75mQ7jW9ywBq5pnEUgK5/74EmclBIwv0Wpizl8MgcIhYIDkyQG617fln/RnWGnugk57ifzHjtIeg9Cxi2VN6GFsq8nV4g8LGNK3843RmqSo7VnZZh3OQ+um3VTE4zvdlvkBaQ/YdaZyNXgkl1vVxcFP6aEbKK1nx8xF8/m1s2amUlYp0RuwqOtA5ual0bObyaL5v9JZs1zmGMWkKPb+NgYnjyf8YDqMZU4jMPxevp54/9kYGi/gVjYCRry3A1rNNiiqd2jN43rQbPTTBIxQRwN0p4dm7Lkfx/oQttqcsikRrGishQJBZWzWOTO0btqvWrwv023no0BwlZuLjdJCMHKxhbMVMBqz/MJfdK5eljJlylC2TDnKfV+Gku8Q+5Oi9vLbGCc8nvyA6bBlOI0wRI4mHv/ZhhgvyCCDQsBIIXqDBXUd/MhksdJ62M1cxPxfO6NZTjFgru31ER4YWQWMiOVGaE2W+bjIjuItXXnsaYNUJvpou+bCNKKpICAICAJfM4FCI2AkR+DURIuJAfosDvVnqrYouZ2bfVdQAoZsjpJ4bp/YiNOWw3h6Xybs6f8oWqEuRqZmNOvQj5FD2qOVdq+WmzUp2spfZhj81Y+AwBnvCP1Q7vljBAypgNYE/aWNcL/pTLuK7/OskBB7Zji6nYOYGuzDONnLInHkNQEhYOQ1UdGfIKBEoLAIGFJ3+/OjtLHa9FAxu6LGrLp5gEpjGzG1phs3t7TMUIo/LGDE4TWsHi2cnyit9geqqmaf+KhYdVv2eK2iwZXRNLTezP1sdomK6S9scllGL420LIySWDxGN8R6c7atMf1lEy7LepHePGuXyU+DOLF/Dy77XPnnYnRG/gtZOyUPDF6dZbhOK7Y8SutBbTQXw9PrkcfjO1YLi7XpbiMlaLE9mjODalAszoth9VqQGUFVVMtk98NWjOq2e/BaY5n7PBg5yYGRq6sumadBJ9i/x4V9rv9wMTo9/4W8E4WAAZJYD0Y3tCZ7E5jyyyYXlvXSkIsyubZX7kNIciNgfLRdc8VSNBYEBAFB4OslUFgEjJSIlZhqTSBAdyEhAemVtb5e7nm9sgIVMDItJpX4Bze45O2Dz8XTuO10IyDVnN8OubHAutp7vTIkryPx9vAlJDKKO/djSSmjQqXqdTEwt6DKiS403f0ZBQzJA7Y2rccc49NcX2GaJfFnNtZK8GNyw9b4Tg/Dd1TtPPQ2yeud8eX2JwSML9d2YuZfAIHCI2BI80DMx7DhHBS+BFCz12C+d/ehu3cQvxsqyjd8WMB4xQm72nTYL01RKT+KWbrwyKs3Vd5rl3hCdzjQzX4HtzI7YqQ9PXdii/8hhmqkezGEssOhG/Y7bmX2AkgbQ6XTFvwPDSW9uTTB0uubh3GaM4flB24QV1KfgY6LmWDhT2/zOfJko/Kn9IwQEmn1kgf7emPY+0BaolNtFlwPZKbUBSPpJo5GekxPjyBRH8npgA1YS9X3Vyewq90BBYJiWLo8wqv3+wnketvmlYAhec3Nw07MmbOcAzfiKKk/EMfFE7Dw7435nAwymQQM6VzjQ3fg0M2eHdkbjE5b/Dk0VEPueROfG3t9ZgHjY+2aawOJEwQBQUAQ+DoJFA4BI4XIlabUnxCAzoIbBMzUe3dCyK/TDJ+8qsIjYGRZSvxNtgxqyXCPpuy76UqvbGqtSl4F8dfcqfy+4SS3k8uiqlGLGmpVKJ3wmJi7Mdx7npbJW/t3Qj6XB0ZiELMaGPC7ci65HFilzhQ/bixJS5qeg/aiSc4JCAEj56xES0Eg1wQKk4AhraixpXV9hnulZ6uUL6eo6RoivMegnND7wwJGPN4OWjTboJRgMVOOgfehkhAfeYy1c2azeE8Ar7I0VenlTqRLZ0WySEk8kcfWMmf2YvYEvNWaXu6RuHSuRNHUp3jO74XNfC9ipX2WtmLl1WOM0ytD0s2FGOjNfIeAIW2cyO19kxngsA7f51BU047po8wo4reZRS5hstwhPxiNZMNuJ/pppdX5ivfGQasZmRHcIDCvb67yQMBIferJ/F42zPeSkaG01UquHhuHXpkkbi40QG/muwUMaXtJfCTH1s5h9uI9vG2CXrhHutA5PcFqTu31mUNI5NvqI+ya66tcnCAICAKCwNdJoFAIGCmRrDSrz4RrmswNDmZOgw+VzPw6bfEpqyq0Aob0/uLhLtrVG0Li+mgu2NfIvMyEYJa0MWVagD4jlvzOhIFt0CqfJclF6ksuzTbF8tAgAj+XgJFym1VGOiw32cZue0UFv/fbpChlajSgUe0s4c6fYkhxbgYBIWCIzfAJBCQkPInmoUQVjepl318z+RNG+ZJPLVQChrT0pXsf6nXdLyvtKT/K0tElEvfeaaUn0/77YQFDwsPtlqjbeysSg5Zqg8vdE/ROy6Pxlt2SbnNo2zX0BtuiJY854GXwHuaPm8TKs0qhKD+OxSdsNY0fH2LbNT0G22qlhSi8JHjPfMZNWknm5tKcFEY8WN8eg1/OykqFSo+6069xY6Gh7NwPCxjSfJZPubJ7FsMnHuOHtp0xqVmWIm9K8kMVNTQtutK9uXrm/BWSh2y3VMfeW1FFo1QbF+6e6M27EHzUXv5UASM5gvXtDfjlbAYZpl+7wUKZx837BIwkbh/axjW9wdjKDYbkZTB75o9j0sqzKCz2I2N9wlha9WQu7GVO2XwRMD7Crh9lJHGSICAICAJfH4HCIGCkRK7CrP54rmUpp/710f58K8p/ASMB//m9WVJ5KTt/1n6/x0xiIDP0jXHpeYmoJcZKECQ82tOR+kNime7twTSjdwkB+ZED4zVewzRpf3MON8+Poo6ogPP5NmsOe/76BYyEIJb2HsqemJQcInm7WZEfLHFyX0PLzLV2Prq/r+LE1Cccm9CO7muCSKYY2sP3c2ZDD2qIizqTeQtGwHCnm7oNr7c+xNM2S9WL+EuM1zVnVUbhjMGcjtiGtUrmXZmdgNF0zxMu9lGERyRHrMJCezz+GaEgJWi6LpRzDnUzl7GKC8LZ6SqmQ1WZ02A4FQ6G4qx8MUleE7CiExZTLpAonYb6eC6FOqF1tgcawytwMNQ507UneR3Aik4WTLkga436+EuELirJQv3GLLqtWIfZ9kf4DJILMx8SMKRJLsf3tOePQGi9LYKTg2vmIGYxmYhVFmiP91eEt5RoyrrQczhkqU8fF+SM01VTJg5tQK4LiWUqSZu2viLNcHlygZxEqyQGzEC/8SIUaMzY/siHQaoyMu/xwHjJ0R4aDK9wkFBnRX4UWZhOwAo6WUxBbgJ1xl8KZfb/9c+5vZzMKJMPAsbH2fWr+IYWixAEBAFB4JMJFLyAkULkKjPqj79GvRkBXP9dWgFMHLklkP8CxnMOtKqOXcJaorxHUus9lUEkzw7RXcOW+4tu4T9GQ2lpcXj/rE3rYEfuXByA6jsXncDV3xpgcXjI5/PAkCa39/kVPSt3epwNYGUz8UCY2z2Y1+2/fgFD+gLu1T3CvPezYMQkDih5vMtgqnVi/NguGNUpT+q/z/m//3vGo7ALHN7vSWT6C8viLXF97InNR1RAfJ/BJK+v43bkX5r1akq1D5b9yWvTf1p/iUFzaGgwX1HVgdpMuhLCMpM09/pP6/6rObtABIxn+2hRvTfPHcPwn5y11FgyYcuaoDMlQMa47rSrBDsavZWQ6NUJO2p3UPbUAMO1Ufj9UkfxYC95wiE7HXoekIclyI5SZsw65sbMVtVlORGSHpxm0QB7XPW2c2FeEsNrdeZUk40EHR1JerEO2XnP9tJSrQ/nUqTVUQ4QfaQnJY72oGbnUzTZGMTRkenVTeTDPNvbErU+50ihLJ0ORHPEOpC+tdvionAtQaWHK6H7bVBNicJlVFv6bldSN8rbcOyOKx2kwk3idRY1M2SGv9STojhGMw6ysX8j1H+sTuVyJd/rWSR5cgg7nZ5kRjCLY24zaSWrY5rEg9OLGGDvit72C6y2rpR7T6WEK0zSNWPFXeXLwog/7lxm1PvuCtKavzrdl9ptXZS8blTo4RrKfhtVUqJcGNW2L5nRHOOOq7S0mFTAqEnnU03YGHSUkZkNxt6WavSRG4wD0UdofSUX9uopFcKesddSlT4XJBkL01+qvGfj8f5Zk2Z/KBLPVhpwhui/WqclQk0mbEljdKYpStwWa7GPJ2d7yaqQfIpdv5ovILEQQUAQEAQ+gUCBCxgpkawyq8/4axpMuxqCo5GQLz7GnAUjYKhie7YSvXb48NdAjey9MFKfcNTBnM5bq7DyxoUsFTuSCJ7TEOO9ffEPnkO2kUOpsVxeNYCuk47y9HPmwJBCT33EoQGG9DpvzY7zzvTTeE8oU8pjLu7cx6PmI7GtJ/bsx+zZD53zTQgYcgipxGw0o9Zo/0xM6s8O4vq8hm9fWIkxnFzUj54LLhL/OQSMlAe4DjTCzrc/l0OW86U998dfGoeO+WruZdBUZbjXLTZblvvQnvumPs93ASM1Fr/VPWkx8SwJav3YdnI9A/XLZ3poTn24m471+nMq0YiVYW+XeJLER+AyrDn99z7NZKsiDaZx6uQ8rGUP5mlX1aPDjDDvztZMD9dQopoWelUSuX3jLsXbr+b8wbHoJx+lR83OuMWVwHDCfg4u/Ik6su/1VB4e6EdD2308R5spvn4saVKOlzIBw424EoZM2H+QhT/Vkb95SX3IgX4Nsd33HLSn4Ou3hCbfxbCtrRZDPOVeGelHFX1jKj+5wTN1U0r5n1eUSuUHLGw7oN9tCavNDmJafyKKgrDZbNESKqjVrodx5xFMnjSQZmrpP1ypPDo8AvPuW8mMoATVtPSoknibG3eL0371eQ6O1f9w5uq3hk7mwd8OmP20RWnu0kbFMZrjyfGZzanyAa+n1JhttNUaQmY0VdA3rsyTG89QNy2F/3klZfcHC2w76NNtyUJUxtehs1scJQwnsP/gQn6SG4zUhwfo19AWuQl88VvShJTc2KscpDw5ya8m7dmg+BKhgu1Bbrr0QLWYNO9GCGvbGDLOVylnSyNHgryn0VDqxpL6kP22eti5KalWmrMJDJpHo9KQEulE44+26zf1NSUWKwgIAoJAtgQKWsDICB+pPRm/kKUYi3dkH7VTC0bAUKPPLQ1UnrygwegFzJs6iOYZ904SXof9w8qZU1lw8D4WS3w4NqXRWx6qSeFr6WA0kccDtrHPsTcNVNLe9qa+IuLsblbOmY3zXVNGWYWw4UI7tm/rj0aVehjoq5GpIFzqK6ICgrkXL31hEofvtJ4sKPU7rvNMMo1ZpFg51BsZUPv77N8qS177sfSntvx2oQrdZ63AcUwHtFTSb8JSeHUvBN/jLmxevQa30FqM97qEU3PhrfFRm/YDJ31DAga8ONgGVZszKKcw1Fl0k8DfdOQZ9LMeqQ/Za6tHH3fDPPbASCRkZXtMJnjxX62JXLn55QkYJIbg1KEJE8/FyaiVabYY35NTaSh+XDLtovwTMOLwmdKanmuv8DjzMzxl1cwZc+AUjubp4tJLTg/WwfbxCm4e7Yta+vd0cgQbbTow7WgUrxQvxbNcFSWoajGNI6fmY5IWC5H84DiLRv3MgiN3yHxaNZqNXcuOpbbIhOqXR+lRuzsBjSypfOcy15PUMTbUpOJ/oXh6hRNftRXTNm9lbrdaMkFRKmDU7h5AI8vK3Ll8nSR1Yww1K/JfqCde4fFUbTWNzVvn0q2WXExIinRmoPUw9isrCcU16DpjDWunGODTX58+Sg+7Nbqv4e9tDhgmudFNw4Yj8Tn8iq3ai91+u+mrnv6jlcyD44sY9fMCjtzJAq5aM8au3cFS23e8fXjPkAmBi+jcaS5nH2ZOuprplJKqNJvmzsl578tynUSk80Csh+3PJLIU1+jKjDVrmWLgQ3/9PijQ1KD7mr/Z5lCXiza16R7QCMvKd7h8PQl1Y0M0K/5HqKcX4fFVaTVtM1vndkNqgtzYKyFgDk1N5xOYTWRf2ZabCNzxAxMa9cFdybknY92qfTkRPIdbNgaMOZ/uJqegUkKjFzvO7cGu1OFPtGsO94NoJggIAoLAV0qgYAWMFG6vbkK9cf6oT7hMaE7KV36ldvjUZeW/gPGacyNMmFRtB/ssTjJp7O8cjvwfpSrWpFa1UsQ9iOLhvxJKaXVnmqMjk7tpUTa7CvSk8Oj4bPoPdcTz0feo1VOnYtE4nsTc5VliZcxHLGDF7wMpv8UYvelpNfbKtmFnxAn6qyk6TPCfibHxwkxV+LJnWhSD34O4NEP/3Xk7ku5ydMkEJi8+ROh/ULJybepUTOFJ1H1eSu9pytWlRa/RTJs1mna1xUPRp+7dd53/bQkYh9qg2jMXAoa0KqDvWHTa3MDpbl6FkKTy7MxEmrVZTYTUKl+qgCGde/ITAjy8uPWmLlbWRlTLVgX6XFv3y+g3/wSMguYhIS76EmcuBBMT+4Yf1OphaGVFo6pKmyL5LicP3UKnhzXqJVOIjbiMt38od14UQ03XiCZm+qgpSebJd09y6JYOPazVKZkSS8Rlb/xD7/CimBq6Rk0wy6qwS5NMJtzl8qmz+MckUO7HRli1NadOubQfsaSH+P7tjn+sCroWlljoVae07KMUHnutZ8bkeWz1y+6J+W22FXofJ8qlPZlSh0jiiL50hgvBMcS++QG1eoZYWTVCGUHBWUlCwt3LnDrrT0xCOX5sZEVb8zoo0Pjyt7s/sSq6WFhaoFe9NEVJ5u7JQ9zS6YG1eklSYiO47O1P6J0XFFPTxaiJGfpqZTK8ez7GXp+XRx7Z9fNOUvQuCAgCgkChJVDQAsbz4Av4PXyDamNLDKqKJGsfu1HyX8DIMlNJPDF+pzjlG86Dl2+oWFsLHT0DTBprkLWoSLZrTHzAlTPnuBZ6m8fJ5VCta0jL9pZopXtkfCyYTzkv6TGBHie5eCOGZ4klqVxDHQ29Jlia1OEdDhyfMpo4NwsBIWBk9cB4dZrBrXZg57FLHh//2oPBxkvp7HMyD3JgpPD4+BTad11JUPqbxy9ZwBCX0wcJfDsCxgdRFN4GkjjCDjuxeMNe/vEvQSu75qhmuk+SkPj0FoFXfPG/m+am0WA54dcmoinup4RdCy8BMTNBQBAQBD6JQMEKGJ80dXGyEoECFzCENQSBPCYgBIwsAkZi0GwM2txgRcQhOsleryYTe+//KFFDjXJFEwjZtpRdEUnZmqGUZn+m9CnKgaU7Cf0vozQDRco1ZNBEW8qdGEPrHhsJV3wEZUyw/7k11YoXpbzREMbb1FVyW0rmsfdu/th6EM/AaF4UqYa2gTHmHQYyvLs+5dNeLEteXmHzSjfuJitPqxiVmo5gbOfK3D++iRWb3LgUGUsxVW1Muzgww6EF1d96+JIQH+nOGqc9eAWE8fCNKroGjWlsbIIO59gVbYfzQhOe/7OaP31fKMpnSoctWZMuv47ComJWH7BUXgQeYovzfk5eieDBKyhfoz4mbWyxH26DUSWlODPJS65sXolb5oVQrFJTRoztTOX7x9m0YhNulyKJLaaKtmkXHGY40OLthSCJj8R9jRN7vAIIk6r3ugY0bmyMiQ6c2xWNnfNCmuZDug4hYOTxN1aedyfh2T990e62jxdUYaB7CNs6V8k+0WbKHTa11GTUxf9RoqUL9z17UzXP5yM6zBsCwq55w1H0IggIAt8yASFgfB3WFwLG12FHsQoFASFgZBIw4vAdr4/FlsYcuZcuYChvl2Riji5n/M8zOJRehjLt42rdF7B83BB6WRTF320ffy2azMbA/4F6B8ZNmcyUobU5ZtuO2T7RPHyhHPhdiso1KlOK4qjZ7cZzRVNkz9XJMRwa35W+G4JIKqrL6K3rGagazraJDmwOSUWt+x+c2jkKPWkegoRw9i+ZxfzFroQoiRhqI93ZXHEBto5XyBopXr71KryP/IpeRnLcRCK2Dqbd0H3cKWnICKc52GmlEH5qCwuXnZAlECzbzZ17hzuQ4r2J2dPnsvH8MyU4DVhx6xoT6impIkl3OTjZBvu1V3ldRJPBK5cxzKQIfn+MZ/yu21DWiJ+3HcDJtnaaaJNA+P4lzJq/GNfMC8F9c0UW2Dpy5e2FsMr7CL8qFkJixFYGtxvKvjslMRzhxBw7LVLCT7Fl4TJOyBeC+73DdK7w+b8KhIDx+Rl/2giJBEzXp7GjtEKJNMv5dRyN3hGzmBrD1tb1GOr1PbaHbrK3e7XcVxT5tMmKs3NMQNg1x6hEQ0FAEBAE3kFACBhfx9YQAsbXYUexCiFgZBDISOKZ/IgLG8fR79f93CvX/R0Chvy0xJDltDKcjHJyfBXbv4nY25UqUgeElLs4t9Vh9DMHTnguplUVhZfBa89B1Gn9F8/TZ5BtCMkrfKY2oenSMFmrKvYe3N7aSlY6MPZYLzQ6ucpKImpO9uHqUvO0koKv8BhYF+udGT1Tso4mVco2xmH6EMyKnmWWvSM+GQJAWTrujcTdTlX2EJYcsRor/XFc+h9IK7MEz2uYVmtbwnOP8Zhbr+GhTMDojPS5X3LvT8zUR3A1g2QWASP1EW5DTOjxl7y6QbWhnoRvaYksF2/scfrV68ieF9I/ajDI7SrOP6lmlOd85TGQutY7FYxK1kGzSlkaO0xniFlRzs6yx1GxEMp23Eukux2q8oWw2kqfcfKFEBQ8j4ZpIo3kuQfjza1Z81AIGOJLUEEg8eY6bFqO4ai06Eqt7ixYOoX+HYyp/b1cjEuJe8TNi0fZt2EBju7/Yb3gEHt/a0bFL6z08bdmc2HXb83iYr2CgCCQ1wSEgJF/UodLAAAgAElEQVTXRAumPyFgFAx3MernI/DNe2CU1GyGRaU4HoQHckv2QC3NIPt+AQMSCVlmheGUK0oVTeow5qw/q1p8R/iajpjP/Y5lVw4xvF7mOsE5ETCSQhwx1Z9OsGwyJWi99z5n7OTO6snhyzDSnsIN6R/ftWNX5FH6ycpIxOM7RguLdUrlEDUncf7yEpqrSJ/sX3N2SF1abVN4TVToe5ro3daUJ4WIFUZoTZKPWLn/EcJ2dKJSRjTISzyG6GLzYjNRaQIGz11pWa0X51LTN6eygCHh8UFbdGwOyYQWKEMnt3sc+aliWuOn7Gv9I70906orVLDj7/A9dJWpP9LEqWPQslinVDZSk0nnL7OkuYpMbHl9dgh1W20jYyUV+nI6ejfW5SElYgVGWpPk7Cr350jYDjopFsJLjyHo2rxgc5TwwPh8XytfXs+pzy6xc70zB495cjn8Ac//TUJCCcqplOO7shWoUlOfFt37M3hgV0xU31P7+8tb+lc9Y2HXr9q8YnGCgCDwmQkIAeMzA86n7oWAkU+gxTD5RuCbFzAqtnHAXjOBO8FncLtwT14G8oMChtQN4zqLmhkywz/jCR7UR3Bg3ffM6fs3lgd8WNuuSoZXQbpFPyxgJHBlog5mTukxKlWw97zN1pZS/wvgyU7MVQdyKU0Y6OwWg/tPlbIVMCoP8iRqe8s0D41kQh0N0E0vMySVRlq58tjDhorE4/OLFk3Xp4sf39F46ArWLRqOeVrW56RIVzb5NWBEH225Z8b7BIzkUJaY6DJNrodIX2sz6cpNlpmku+ZnHa8IRisj8BlXT1bO9i0Bo/IgPKO2k44gOdQRA93pinJIJVrh+tgDm4oQ7/MLWk3XZ4gf3zUeyop1ixhuXhXZ+/SkSFw3+dFgRB+0M8JnPt/1JkJIPh/bz92zRAJFsy3r9blHFv1/TgLCrp+TruhbEBAEviYCQsD4OqwpBIyvw45iFQoC37yAkRFCQjIPzyzEpst8fIt/yANDDjAhcD4WjecQpJyUkzI0W+rLyckNyS6S/oMCRkoEKxprMel6upEqY7POmaF108pRxvsy3XY+AWlj1pl6lZuLjSidjQdGVgEjYrkRWpNlvhuyo3hLVx572lCJFKI3WFDXwY9MSymth93MRcz/tTOa6fUW009+j4CREr2OJhpj8M8YSZsFNwKZqZf+5jqRwJkNMFwYmdGiWFNn7noNoUaxHAgYEcsx0pos90KRLwTXx/IytynRG7Co64Bf5oWgZzeTRfN/pbNmuXzNWyAEDPF1KwgIAoKAICAICAJfIgEhYHyJVnt7zkLA+DrsKFYhBIwMAgoBQ/qvZEKXmNFgYR3+jskuiWfWrRPP1dlNMFmgEAVAFfujwWzpmH0lgw8KGHFeDKvXAucnSmP9UBXVMtm9Ci5Gdds9eK2x5PtPEjBAEuvB6IbWbL6fzeWhYsovm1xY1ksjLS/G+z0w4s4Pp57VFhRLaIhTpD/j66Yn+EwmdLEhur/dVAxW81d8Q1fRpOynCRhIYvEY3RDr7BeC6S+bcFnWC4188L6QLs7e3p7t27fj6elJ5cqVxXePICAICAKCgCAgCAgCXwQBHx8fRo0axezZs7Gxsfki5iwm+TaBNm3aUKVKFfbs2SPwCAJfBYHz58/zyy+/sH79en7++eePWlORN2/eZHrf/aFeUlNTadasGebm5jg5OX2oeZ59/uJQG1R7nlHKWwGZBQxpjonlmFn58HtYZgEjJe45/xZVoWKZLJn74i7zm0kTFsvzbcqPGsM5FbyRNm+VFIUPChivTmBXuwP75ckjgGJYujzCq3eVD3B4OwdGzj0w5F3Hh+7AoZs9O25lZ04VOm3x59BQDVmYx/tCSF6d7kvtti5p+S+kjY3YePcyI9XT2aUQtdqYuuOCFGuqYo/n7a2yMJEPhpC8xwMjbSHscOiG/Y5bmT1K0kZT6bQF/0ND0UhzasmzDZZNR6ampvj5+X3OIUTfgoAgIAgIAoKAICAICAKCgCAgCHxTBEaOHMnGjRs/as25FjBSUlIoUaIEvXv3xsXF5aMG/ZiTciJg8Poco9vv4Kdj22gnK5khzZsQwpJm7fCddZ3DXbPU3kwKY12Hxow5m7m+p/rPngSubUmFLI4THxQw4r1x0GrGBqVcnNoLbhA4Uy+t1Oi7Vv7pAoa0Z0l8JMfWzmH24j0EvMoylkov3CNd6CxNivmeEJIEvynomS7jTsbpBqy+7cdYDYUHxs1FBujNCFUMUG8mAdcXYFA6DwQM+UKIPLaWObMXs+fthdDLPRKXzpU+ezhJ165dcXd3Z9KkSXz/fVoek4/ZvOIcQUAQEAQEAUFAEBAE8pFAZGQkO3fupEuXLhgbG+fjyGKovCSwYsUK2T3oiBEj8rJb0ZcgUGAEIiIi2L17N/PmzZN5iH3M8XUJGG8RSOXRPht0+kQyI9SfyVpKr+0lr/CdZUn7A02Y2/YCE9YpPZBTh7Fe11hpKa+ckX58UMCQPGS7pTr23orkoKXauHD3RG+qvTeh4KcIGEncPrSNa3qDsdWSx1ZIXgazZ/44Jq08qxQK8iNjfcJYbV72/Uk8X7jTo3ZX3F6nr/rtHBj+v+lhvDgqg4tKr2NE7+uASk6SeL7HAyPp9iG2XdNjsK2WPNxF8pLgPfMZN2klZ5XCcn4c60PYanPKfsyOz8U5IgdGLmCJpoKAICAICAKCgCBQaAiIHBiFxhSfNBGRA+OT8ImTCyEBkcRz0U0Cf9ORh0VkcySGb6F30+H8/aY/Z+7spHXGS/QUHh4cgungm4w878WM+iHMMjNjkVJaB+pP5KL/cpoqvXh/S8BQH8+lUCfMykiIf3SPpErV+b8NFmiP91eEP5RoyrrQczhk5JCQTzQuyBmnq6ZMHNqAsp+UA+MlR3toMLzCQUKdW5LueAISXgesoJPFFC4kSkdUZ/ylUJzMyrxfwJA850g/TbrsTa9LW5Nxl0JZaZYuF7zGa1g9Wjg/TSNehUEnwtneTu7d8ikhJC+P9kBjeAUOhjrTUrEQJK8DWNHJginyhaA+/hKhTmbZJlrNy+u0UAgYybHcjbxPQpkqqKmpUj59s0sSiAmO4E39htQqK8pt5KXdRV+CgCAgCAgCgsCXTkAIGF+6BeXzFwLG12FHsQoFgW9KwHiyuzlq/S/KS6WmHZqzgwie1zCb8AwJLwM2Mazzzxx8CBhv5O6lkcjTOEh4fWUh1lYLKbowgHMTdGTnv/adgrHFMiKU+tea6ovf4iZppUzhrQSXZTqyL8qdnkVOMNJyNjX2nmdO9RPY6fTkQKyio1JmszjmNpNW1aVPn0k8OL2IAfau6G2/wGpraShEPN4/a9LsD+lk5UelAWeI/qt1RhnVsCWN0ZkWkvF5sRb7eHK2F5WQChg16XyqCRuDjjIyveKJrOUz9rZUo8+5FCjbiQPRR+gpTcfxbC+Wqn24kAFTn6VhCg+VpFAnWhtMxDtZ2kdxrP6KwXNAdbk3Suod/mjy/+ydd1zP2x/Hn7jGxb02yUihNDQUykr2JhKy995777333ntvyiiiknRTUopElPVDbuNWt+/3/h7f0VQk+macz3/0+X7OOc9zzudzzuu8hyZD7iiqkr/BerwvDqFSQqIVlyFo19lIYkuKdedK8J5E8SjuwWKq6U4isSW56nP4lRO2xUAmYJRrdQnzTd6cH1gxhTD15pAV6l2uEU8BWh4L5py8IVl7ZZeAERfmxKY5C9hy9jZB4bkpWbYwsU+DeBVbGO16jWjcqCEWJbyZO9qRTu7ezDbMR7T3Ejr3PUBIfHImv2M46Qg7O5f7KCVw1pJT7dMlYUfpZ7MAr+hU8V9+K0unrUeYbJJWTqFP1DHamyWd+3IgJUzlD3Lyp8Vsjq5v/RmrKuXt768xvsNYLr9LlrI5sejfUO+wiQvThWmvakeMKE0QEAQEgZ+fwHclYMSE4n7hPNc8vPB9/De/FVbDpPc0hpkXyXJ34B+9p4WA8aP3oKh/agK/jIAhCfdivW09Rl6OTMEgp+FELpybRdNy+SA+kpdPHvLQ34urR7eyfu8t/qe8u8xQFwLW1aIAUqL8d9Ddsj8nPzTm8PNL2CbsgyVP2WRegcHKjbnip1UY53STRfWLyTeAkrD9tKzUDYdkITNylKqI+ocQCgy8gvuKehTOKeHFqQFYWO/gaYra5qaUjj4lYoLwffobzVY7c3yEgdyKQBp1n7WNTRjl9m/SL4wW4u0yCUOZ4YMkjCMd9el0MjE6KGjP4K73bIzyKQWMk5HkNhnDkePzaaepcCWRhB2jq2FHDr+FKhPc8FhsTkHieeUwkurNNvAssbQidDzux8H2asqNbhxPDw3AqstugoE8ddfjd2UIMm0k1m8ptatOwFMKObT7c9xpA9bqyvgY0ijur22MySi3ZMFWjVjo7cIkRUMIO9IR/U4nkwUJ1WbGXW9mG+VTChgnicxtwpgjx5nfTlPhSiIJ41hXQzoqGoKbx2LMC2b9C0H1AoaUCI8ltG08GacPv2Mx5SgHprekggyCNIYX7juY2HsEewMSNsOVmeHtIxcwkEYQaL+aYXbTuZws/knV5Q/5a0wlEiKYZD217CkhPjIM75Mz6NBje7J5V5K+1x6xzfLL45fEhYfw4NYplg0dyd4kbylF43KasSrAhZEJql26TZbwbFcTKvd2JDbVPYUbz2T7gl5YGZanSB5hQZM9o0aUKggIAoLAz0vguxAwYp5yYdk4Ji87hg9m9J46jTH9WmJQ5GdflXy7cSUEjG/HUjzp+yDw8wsY0XeZ36oVC5xCif4U8xw54b/kthnJb85N/f3PcLIrgNvkRrRa5E6Cc0TOolXpfeA62+o8YmaLdixwDiPFAbZys7LCz4XR8vgZsTza2YumfQ/xOPGwtwDGA7Zzcm0nKiT6ssQRenEBg4bM5dyTVPUqVYcRa3ezpKOW3PJD8uIQ1vpdOJvMYiOx9mp22PvM5KGNMcOdUwYald2TW8uW3dc28OfIilh7GVGv+BPc78VS3swE7aL/4O94nYCokjSYtIUds9qikTcar5m1qTHn7sftpABWm+9xaYCmcrMbz2vntYwdOZN9dyMoZtKSprpSfC9cxCe8MKZ95rFuySDMiymzk0hecMhany5pNwQ7ex9mPrTBeLgzH7Uktxa2u6+x+c+RVLD2wqhecZ643yO2vBkm2kX5x9+R6wFRlGwwiS07ZtFWQ0Yu6y+VCxjhTgyq2oDNzyGX+ToCbwwlMXaqsrkysWtzpzoMOS8Ts5IJGPK/v+ZAHTW6uiRZIvwqAoa8+RHKNMYJ3k1kXsBIGF0v99ahTA+XFJZfsr9pTfDg3mKzT7sxxfqxsKYZi0Ji+ft9CtsxZvr4MKuqasZx1s8UUYIgIAgIAoLA90YguwWM6Ac7GdS2P3sDJZSzWcuxzYOpUTRVNsDvDdp3WB8hYKTVKVKiH19l34HL/BUQzFtpIUqWVkOtlBqly1TEvHkTDIqIsfYdDmd5lX5+AeM7JR/70gfXW76ExhVCy7QeNSv+kbaJvjSS4FtXuOETwvv//kS9kgmWlkaU/KYpQON46nCCh7rtaVQ+D/HvA3F38cT/yTtyqethal4TA/X8X2GiF8fb+zdwvB1A6N9QuIwuNRvURbfot1fP4546cOKhLu0blSdP/HsC3V3w9H/Cu1zq6JmaU9NAnfwqPKxWrYAhJWx3Qyr0uia3XvlUnA/Jm4sMMWvBlpDUAsZbjlqVwvZakrvCLyVgRLowRKcOSZ5YXy9gvD/bFg2bpzTV9+OYVzILqWJdufhwH81SJTZK/sqKdB1OVesg7Op5suBYoqoCmLPnpRvdS32nLzhRLUFAEBAEBIEfnkD2CRhS3t9ajE2zKTh+yIHeqIs4LmtKKbGfzNSYym4BIzr4IpvXHcbZy5eAF1JKaBtgZNqALgO7UT2HByfcC9OitS4qMIxW8ovgzpKOtJ7oQGRlc2obaFA4RzTh79/z7u1rwl7EUmONKyc6q2eKt/hR1hMQAkbWMxYl/MIEVCtgyFyBytNKmf4lf4vDPD5rm06cBSkvj1qjbevP6AQXEnk/CQHjmwsY59qhYRvN6q1FGNPtSDLXp3w03BWIQ8904otI33Da1oARpfawKbYnLbYnS6OToy6H3jjTqdgvPLlE0wUBQUAQEASylEB2CRhRXgtoZD6VW3FQuM0uvI72TGahnKVN/ikfnm0ChvQdNxd2o/O0i7yu2ACbxmbolPudqJAH3LY/zvWXBvToGstBh/o4PdhAbRUpGOFOgzBsdBKzzY7s6aNPQRUebP6UAywbGiUEjGyALor8dQioVMCQhrHTogx9bifwLYPdHke2d9dWxAFJfYU70NVgNJUu/KWIgSEEDMgKCwy5gPEPux7O5kYtC1aFJOsIw4Xcvz0JvTQ8QeKfbKGByRoaOV+n/hp9LLcJAePXeXOIlgoCgoAgkP0EskXA+HCTMaZ1WRkEFGzGTt+z9NL49ha72U9XdTXIHgEjnmf7O1C121VMFthzZHwdSiTvxvjXOC+0ofmMG0SX6sf1R1uppxIBIwKnPpVoHriQIOc+lBHiheoG4jcsSQgY3xCmeJQgkJqASgUM3nDYSp3OsowxiVcedG1nsnThKJprpXYDiic8JBRJKQ2KJW6g07HAGFUC/yMrWbbjAn89/5fCWoZY2o1nYmcD/kjj5S+NDMRhxxYOX/PlcchzXsf+Tqmy5alQpRYd+vejpV6hFC5T8WEOrN14jdcpAsjkQbPDGAZU+42A08uZt+4MXv/Lh07rMSyd1h6tRFUmjpcu+9m44ziOd4N5l6MUVYzNsGjeg/7WBhRK6+MkjSTg7AZW7TiLe1AEBSubYdV+OGPaRTK5yjd2IVEKGLufn0V3uzm6E7yS9U9Zhrv4s6ZW6q92DD6zqlHv6kjuOnUlZHClLxAwMsYj7ukZVm91I2VykzxU6DCG/iZS7h1dy+o9Dng9ecd/hTWpbj2MaSNaoAgfE8uzq5tZsu4YLoHv+K20LjVaD2Xq0PqUTm+dKXnH3RPb2H7EgduBoXygEGUqV6dxx970tzElIRSO7OlfPh5akevSara6vSOtXC25y7Rg+ODa5PbcwsqTT5EnR5JdeSrSeXw/jFSyaBLvR0FAEBAEfiwCqhcwYvFbZIHBZC9kkbjKj3bDb4U5shDu4so8gWwRMGLvM9+kKkt1DuF/zJbSabn/SF9yzKYKHV07qlDAeM+ZVhr0zHeI4GMtKJx5rOKX2UhACBjZCF8U/fMTUK2AEYffQlP0p/imAbYYNftMYfa0QTTV/FRK0DQEjAWXGOk7kH4HZPlkUl6V+p3mxqY2qCV+mCS8cZpOy9YL8Yg3ZeCiiXQyVyfmwVmWj13MVXn029zodNvIyc190VVWRRruzbG185gy4xiyQ5eEy3TjPVa8GECzOW7JArfmxHTxPVwm6JE3LoQTo9tgt8Gb2Jx6DN6xnh5qAewcO5Qt9yWoW2/k0t5B6Cdf/cQFc3BgU7rueihfIMmvHAX4PYeEit1HUPH8Ek4npB/6BkE83ycKGA60idlHi0rduZQsCm3hDqcIPNKWEsmFlojrDNDtwJs1fhxvn5+b/TMoYHwBD8kbV7bNm8XcNZcJTc58jTPDb/ek176P+7uUzV7c97Xg2SJrWs5y5u9U46FQw1W4nBuJfiqTn9inxxlv05u1dyLIod2LlUv7yf1eN44ezb4gKGA6hJ3HVtCxgkJJ+/LxcJczDbxYNnQgK2/HpKhV2Q6zmDe4GzZWFcnxxIED+/aydPZ+AqVatJ+1nGWT2qEpYqH+/C9j0UJBQBD4YgIqFzBk3z7t+mx9KauqNrN8vBmb341zlz14EBpLUW0TqtewwFSnGN80FNwXk/mxfpAtAsb7s7Qpa83bTaG4fCJg1+ujzdGZYsQV70WYfmp5Gh/Oo1tXuebhz+Mnz/jff8WooGNI/XbW1CrzuY+4hIgQPwJe/iPLJYnLmBZMz7OEc4tqpgqknouC5XSpUvozcf+k0TzzsOeswy38nr1DWrgsWtrGWLVtgem3DVL4Yw00FdZWCBgqhC2K+vUIqFbAkGWLPUxH/c4kz5abkvrnhIyPBYychf+khEEvZo5rS4Ww3QwdskeeGldxVWCs+32W1VB8deKfbKOZXn+uyjboWpPwuLcQM/mfpLw81JqKXS4kZgPSnXaHO3NNk3083nCsaTk6XkpKGFquRT1irvpRoPBbnrxKyoySt+kJwuwb8GCiObWXPJCXXaL3VYJ2NECW8PT9BVu0Wh6Vx5vQHu/KnSUW8v+HSNyn1sR8gV9iCyoOPsv1la0oHePN1r7NGHRcvnJSXt8giGcyAcO6aDiXe2nTZPebpCJy12FToBMDKySYLkh5dbQdemNKc9JvM/X+iMQ5QwLGB1y/mMcbjjQqQ6erScFFC+tX5M8izZg00Rbtd8cZ128NdxP//Ce1OugTEqDBkOn9scjpzJw+s3GKSGhOAVocesTZTmqJQX8lL07Sp3p79shVklL0dQxgm1Uh+Q/eX+xKpRYHFFmdyvTk5J3ttEtUw750PFiTz3MqxmYLeJhI9zfqbn+MU59kcUaibjFKtxanbd3wXVZTnOz9eq9l0WJBQBDIIAFVCxgR1/tRuf525A6T+WvQo7WU88e9icn9L1HJhP8yzeeyf/dkLEuIqJ4Z6cpsETAinRlQ2QrnId54TzeQZ01M85JG8z7iN4oUSkeSirnPhr49WXDMk9C43JTUrop2eTX+kLwj5MEd7r8oQaOZBzk0w5Ji6bmDRLkysmpt1nx8LvNRlXKYLMTXLW3XXtla9oP3dsb2m8D2Ox8oJBM7KpejQNQzAh/48/xDSWoNWsK2ZT3QFWZDGRmamb5HCBiZRid+KAh8noCqBQyQWUDMoFWLBaQ6iE5V2bK0WbyfrWPqUTKFyf/HAkaBRhv569wgtOU5e5+xvW4F+rklpfTUW+SP18Qq8tOQV/vrot7tpjJlaD4a7X6EfY8ycneR2HuzMDScTWBCTSqMx+P+EqXAIfvPDzh0rkCzwzLZQXnlMmWexzUmafzF9MaNWPiXbCedmzprfLnQ4Dh1DKbgI781Nw0PPedKp5Lyf8UFLMW0ygTktii/N2Xfo/N0Vc9F3KPV1KsyCvcEP4MSvbgSuJOGShtC6aujtK1ky7nIhAp8awEDoj2nYGS2kEfJekRnhjd3ZxsqYpXEB7G2tgkbmt3ES/5/GRMwYu8vpMYX8oBwLtpo0OJ4ki1FbrM5uDpNx0zuVvGWEy3L0eFCspWj1mAuuq2lWUlZr0biPKAylorjMvlVxO4ywfsbIZcopC853lEXmxPKPs3fkpPPztGuqPLm14dpWLYzjkqBpEin0wQcaKO0Rvmy8XB1uDZ5JCHsbKJDH8ckK4ycNdby0GVYYjrhWN85GFc/Tq+/PJioK87wPv8WE3cIAoLAr0pAtQJGLL5zjKg6M0CBu0QTpm1YzhhrA4rkiic8yJUjC4cybLuvPNPab6ZzuH19OiZio/jZ4ZktAgaRuIzQp852TZa6nmecUSY7Ku4xx5bu4mkFK1q2qEuVIskWrdIP3N8/mja9T6K3/S4ne2qQbrQUqYT4eAlSwjlnXZG+eQ8QeKipYq2SeOUkV57f0s4KiZR31ybToMlS/mc1nqVLJ2NrWDjpXkk4PocXMn7Cctw0p2N/djq1CosAG58dnJm8QQgYmQQnfiYIZISA6gUM+a6RCK+N9O80isMPUwSVSFXlnFSd7IzzvNokvWM/l4XkA5ftKtDkYJLIUG6kG/6rFD6q78+1R6P1SRIO5I2XB+A+RlsubsQFLKFalYncT6hF4U7YPzlE08Svx8cb1nxNDvP0oi0lc4Ik/D72J5wIK26FbStNAsbrUnNFQkTMEvR2DGKHlcLOgld7sVDrwS35P/LT6mQIZ9sVxGemIUZzEiUUfm95kufn2pGwn87KIJ67nztgLSsoPoh1dXQYnqiiAGr9cHqwlfqFZALHZIytrjPqrjNDtGSf4owIGNHcHvulPGQpTD4WMCrP8MYnQUwhkpuDdai7KSxx7BTv6cjjXVZKi5Y4/BeaoDclyaIld4OjvLxqI2ca57+Y6nqTlCIToDGO235LqZ5gJhrlyjCd2qxP8GHJYcrKQFdGVZKNmC8ZD/qJsU4+XBuArtVWXiTWWI859/5iuoFMgYvBe4YRtS+N5N7NIWiKuHAZeY2JewQBQeAXJaBaAUOWSa0crU7KThD+oN2JII5bl0i05pN3gSSMw7b6dJaL4rmpuzkQxwEV0t+0/qL9lrrZ2SNgyNxB3VnaqTWTLuWkVo8B2LWwpE6tmhiUK5iOSJCZDovgen9tGnvP5pHbAMp/1ignIQbGYYKPNc9wDAzpm7P00G+DQ91d3D7YE810zj/igvdgV7MPf9k54bWqbiqBJDPtE79Ji4AQMMS4EASykED2CBjKBsWF4bRuIqNn7sM70aLgo88aw2/eZ01i7qrPCRgROPbUpOGet4kPKjvCjQerlUG2Yh9zaPJwVlx9xZ81+rF0xQBMlFE+ozxnYGI2N8m8PwMCRrlRt/BfmYaZf3wgy6vpMO5eQjWKY7NuO30rKr8oUW5M6TgHL6XXiebEO/jNL84u8woMvpPEIEXdZf+dhVlIEgUMpLw6Zk3ljmcShR4oQMtDjzjTKR9Xe+rS6f0a/E91VKbAzYCAkRkei0zJ91kBIwq34TrUWpcUJSO1gBG4zBSd8UlxV36zOspLRxuKEU/wOnO0hnsmAa8yF9+709BPsCWNucu0qibMTzRHyUXt7U+52adMmgJGuuMh+bCOe8AyCz3G/5XkcqQxxh2/5TXIH32HiYaN8Jh+n8s9FZZB4hIEBAFBQBBIm4BqBYw3HKqnRpcbMgtPA5YGeDFO+2OVOcZ7BobGyrWE6Toeuw9FU7zMPzmEs0vAkFdKGkWQ/SZWbDuFo4s7D17/S84iFTGtUZM6zbsysE8zdEzpevkAACAASURBVNKKBp/hSSk7SDHGeE9XvO5OTTOrW8pHZUbAiCNwhTkGS4w467edpkU/ZVkh5f2V/ui18maijyujtIWlZ4a78gtuFALGF8AStwoCX0ogWwUMZWWlEQGc37CQeUt2c1sebCDlVbDNUR6dtFFulr9SwEj17LjX3tgfOcDBw0c5czM4Mf6F/LYMCBgVxntwf4lZqiBLMqHhOv0q1Wd7ssyi/FkStfxpfVRyUbrjAa4vyMl47bpsTjqaR2fOvZS+mSoRMIAIZwZVsWRzkmEDOc1W4XesGCOMJlLupF9inIgMWWBkhseaevyRpQJGGsKL4QoeeY6mYsKaNM6fRSZ6TE4y4EBm0ROyyjxNASPd8ZBi3EkI29+CSt0uJQV+Ldmbq4E7qOk/mqqtgljidwobmVmPuAQBQUAQEATSJaBaAeMdxxurYXNF5iBiyoYn7gzWSEOZiHJluE5t5Lp6oY5cfHqEZin9AESPpiKQrQJGqu9zVKgvt1xccb15mZN7T+IlsWDyiZPMbVTqk4cK0ohHuFx14/6jxzx5/p74/IUpVroixha1KGHfmtr7s1DAkIayo3YlZppd5p7sMORzIyzag/GGDXGb8gC3QRXEYcnneGXi70LAyAQ08RNBIKMEVCpgRLgyc+QlmqycRe00PubSqEDOLh3LsNnneJ68AcW6cyV4Dw3l3hffQsCQEuF3ihUzZ7LsmC+ReQzosXARY2p50tliJoqQm18pYHywp1OF5hxJ9GTJRb2DL7jeuUT6XfPBHluN5hz9kHRL1WUB/DVWO8n8VFUCBrHcm2OC4Uz/ZPUth22vPzjrao2L9zxMEjN5ZMACIzM85CV/zoXkaywwPnY3wnQTT90HJpl4xj9mtVlFRnknYSjR25HXO6y+QsCQRwela6UWHEgU7P7E+qQPoy/Vw/b9JvwONqdIRiexuE8QEAQEgV+UgGoFjAgce2nRcLcsDZg+ix/8xQSdNE6vpaFsMy9Lfw8gV30Ov3LCVuYRKa50CXw/AkaqKkb5sa2nFf2v1uaw31Fs08i1Kv3gzZ5ZE5m3wYGguAKoaWlQRr0E+aJfEvI0hGdvlTG6qszjflZZYMR4M72qMfOSBy/LwHjTnOCB7+I0DuEy8Ftxy6cJCAFDjBBBIAsJqFTAeHsUqzKDKXsuiL2N0juOkAX5nIxlg6Ukbp3zNuVEmL0iPsPXChiS1zjOscVmznXeyx6Xz5KVdy4wSj8/sX7zMdaf9m0EjCgXhurUYUOy/J9V5vpyd5p++pGuI53pX9mSbcmSjFSadpd7c40UwTNll8oEDJA83UbDyv25npQABMhJjTWBuAyvmMynNwMCRmZ4ZLmAEY3HBH1qLH2SNMOMVxPkMSIxoCZxfiww1mdqMh2n0jQvHs41/joBgyhujdLFYvWzxLLzmg+m6bNzlNx/n62WylgpWTj3xaMFAUFAEPjRCahWwJAQsqUWGgNvA6UZeCOQTXXk0aRTXW85YlWKTtckUNCac89O0FIZiPtH551V9f9uBQyZh0nYPppW6kPM+mBu9Ja5jya7on1Y3LgGk7wMGLB4HmN6NEanUCqrHEk4t2bUoN6JntzNKgEjPohVprosq76T/b0zGnMlJ/nLVMWoQsGUcVyyqpN/secKAeMX63DRXNUSULmAUcoW/16OBGyz+kTgoLecaqOB9dkoBQy1ATg/3ExdZdaJo1alsJUtDJRX1eUP+WtMJeWG+lMxMOIIXN8M42FOiab7Faf8he98E7lA8E0FDGkYu+qVp7dLUj3zNj7IU/vOSleYNPpZEsz6mloMSxaSQX3QDQI21iFxiaRCAQPpW852qUSbJDMSKNCCg4/O0lktuXtDBgSMzPDIcgED3p1tT4U2SUFd+SgGhieT9c1Y9DihvwpjeyGYw81lq9GPg3hmzIVE8azY+wswM5iqyESTcGmM4Zbfcmp+1v5Tte8JUZogIAgIAt8jAdUKGBDrMxNDozkEkoMam5/gOqB8Gub3L9ljUZqesijdOnO45z0deYxmcaVLQPUCRjSeczqzuPgS9g6pkv7BkqzGMXeZamDGwQ63eLzYLFkbpLw40ILKfd4zxeUqk0zTEwJUEQMjguv9tGnmNxM/50EiAPh3MNeEgPEddIKows9LIDsEjGs5a7PWz5Fh8kwOaV1RuA7TobYy9UOhDmd5fKyVMhPHV7iQxHgx1aAaC4KSyqy56wWuPdXk6vM3FTCII3BVLaqM9iQxVGPu2qzzv8bQxAALinpEem9nxZ0ajO1bmaCZRimykOSqs4uQ6z1RT9ALIq7Rt5IVO14ntOEbpFE925byNhHsCHOkYyoz16hbo9GzWEViLpVelwnc2ShVVOy0BIzaHHh1ky6JHjOZ4VGVAlnqQgLSt+foqt2aQwmuHOVGcct/JTUTsqlFKGOZJPAu0RP7gF00lft3fJ2AgeQpW60qM+BGkomLtjLDiljr/rzvXNEyQUAQ+HYEVC1gEPeApTV0meANeRvtI9ihK6VThyuSBWM2qM6SYNAcfxvfJdU/H5Pg2yH5IZ+kegHjLccalKZT9FoeuwwkrVAmCSClb05grdWR5wse4jlcKxnfSFyGVKGhz0Ke3OyOWrrko7kzuSq1TvXJOgsM2VrSdST6lmdp7+TFyjoi6Ep2TwQhYGR3D4jyf2oC2SJgSKBQyy3cOd6fSmnt1OICWVlLhzFySwQDZvzlzmyThCPp5FHAFV1jsOQBnuN15KlQZZvKK920aLw/KRpomaEuBKyrRYEPl7Gr0IRkGVYp3P4o/kdsUIt/zMFBTbDblUzdKGTDhSdHkR+2y6+P4zGoD75JwIbaSRYSyUaL9NUJOul24JjcV0Vx5a05nQsnp9GgtKy2sYReXkD33kfR33WD1Y2KIX28kYa6Q3COU/4gT13W+11hiDx7SRxBW1thNOAyStsUeSo363NPOdEy8xET3hyuT+nOb1n4wJPxqf15ZYs1c10meMnqU5FJd3xYaJraPOAD9p0q0Dy5pQYmrH3swbBkodczwyMnydPWKZjIXDjuzTVWutVE4TJUhzrJfHWKdb9C8J6GiWlUHyyphu7ExOS45Kp/mFdOtii0mlj8VzTEeKwLcuS/WbInxJHuyhWp5MlGzDWHoEgMk58G6725OKSScqx92Xj4+EUi5fWJDlTqcEqZ7cWYpQ/cGZeWT/VP/RYSjRMEBAFBIHMEVC5gIOHV6Z5UbbefNxgy/547UwwSnTzljYjzX4Sp3mR88zdiq+9F+ol82J/t3OwRMNTo6FQM292u7OmhlbYVhuQV54da0GpHCVb63kiVsSMWn5mGmB2yw9NnJlXTWs9K3uO+qjttxp3ndVbGwJARlrzgRHcTbJ0bsdt5O121PnEUEv+Sm3sP86LuQDpWSjl+P9tZ4oYMERACRoYwiZsEgcwRyC4BQ1bbMtbLObx5JLVLJPMXlITjsaItlhOc+YfitN7ozKFBuomnF5I3Vxhl1ph1CSYBslib7Q9z/7At6rLMEdE+LLQwYopPEo/cdTYR6DSQCjlC2NlEhz6OMSlglTAwo/grX96Ur0FeT2eSwlb8Sa2OzTFou5j1XTXI8d6VmRa1mR+Q7Of6M/G4NQuztNxgkfDi1AAsrHfwNEWJuSmlo0+JmCB8n/5Gs9XOHB9hoGxjDPeXN6X6OFn7FVce477MH21FPu8dzF33Fzn+C+dVsrgUufV7MGfKIHrbWlDq44xunxwYkvcerO5Qn7FO0ah33YnD+h4YFEp+nJSUMSPGdCUPXEeRMuOWlKjAg/Sr241DiVYhsiJzUHXSJRxmN0Ku1civL+cheXeDKTXrsSRZYKoCzffif6Yb5WRtlYSyu7EWvZwSFB+g2lLuu4xDT/5Nfo99d22a75MFXVNe2jPw9p6NYcI3O+4phwZY0WV3sIw2ddf7cWVIRfIQi9/S2lSd4ImUHGj3P47TBmvFOJMV/cXjIY2u+HCNflWs2P4Sclls5JHzICp8YR9mbuaLXwkCgoAg8OMTUL2AIXv5v+biiLq02BBILqOJXLo8nwYJ65goX9bZ1Ga4fUE67XNlT1cNpeD947POyhZkj4ChTpeHWhR+9Y6qg+cye2JP6qonbPqlRDw4w8ppE5l7/Dm1FrtyYYIRCcaZCSxiA9bS3HQsL7vv5PDCzlQtrFzPSj4Q6LSflTNnsP1pDQZZ3mfDjabs2tkNrRKVMDZQJ0VSOskHHnv58CxKlqI3ErdJHZibdx5HZ1dPUWaOXAUpb2RMhT/SzssrjfBgSbsmTL5RAuvpy1k4vDk6hRMWFfF8eHYft4sH2bJ6DSf9NRh9/RYr6gprjawY20LAyAqq4pmCgJKAygWM0rb4V2uK3j/3cPEJIy6PBnXaNcdCpyS/hT/lnvNpznmHU1C/A5NXrWFcI/XEj3/03VnUqTEbrxRBJRUNyW06lzsXLdliXo/1ifEKkrr5D9OJOFxbRLWX2+nRqB9HkisKv2nRZuoa1k4wxrWbAV1OJqYOoYz1Gk7vHIpB6AqsTMfjllL7UBRQUIO6Qw9wYVGtNCwx4gi9uIBBQ+Zy7onsw5TsKlWHEWt3s6RjKuVf+g63Ff3oMuEkTxP9T4ASDZi2cxb5JtRjmjytZwHUdatioKtNZcOWjJ5kS8WM+h5EujKhYQfW3n5JyiYVQN1iOMcuLcQiQZQJv0wv3Y68XO7HeTv1RH/fuMBN2DSfxPnHH0jVsqRG5i5JrUnncJlTXfl/Gech6++6NWbzVxr9ncd8KXcvWHKoVVPmuCYzcUkoudJwbtwaxJ2ujRntkCwXrPLveSt3YtvlfXTTUH7Y41/jvHYsI2fu425EMUxaNkVX6suFiz6EFzalz7x1LBlkTjHlmiHWb1kmx0PqV08MXlOqUm3hMxrufYxDtyS+4iUlCAgCgoAg8GkC2SJgyKokec2N1aMYPP0g9/OZ0qFLE3TzvuCO/Qmux1gyYe16prQoJ8SLDA5g1QsYEVwbUJ1xpXZzuJYD40bM49Sjf8lbtBwapfISGfqYsL+l5NWxZtLChYxvq0OBNDObx/Pi4gy69V2I44s/UK9UnqI5I3kV8pQ3McWxGDCX5fN6UGibGfpTlNHACzRmb6A93RJ9gyHacxpmZvOTgtenyy0nxvO8uTXVIP24HbFPOb94DOMXncD/H8hTvAKaReN59fg54fGyNWtF6tsOZtL0wTStIAJuZXCIfvFtQsD4YmTiB4JAxgmoVMCI8mTlbGdqTx1NjUIgCX+E6+XLuPgGE/YqglwlNdHR0UXP0Iwa+qXJl+bHIuNtS+9OafRT3C854RkSTcGyRlg2sUCzoLKw2DDcTp/F831h9GrVo9a3qoc0kuBbV7jhE8L7//5EvZIJlpZGlEwvDAgQ/94Pp4s38X/9L39UMKNRk+qUy/c3vpdu8D91Y0z1y5GOCP/1kLL6CZngkdVVkj8/7i33bzhyOyCUvylMGd2aNKirS9EstIqIvN6PKh3esdb/GNYlsmjQqwSeKEQQEAQEAdUSyDYBI6GZsS/xcnTkzqNX/JOnOBWMLWlYvXw6m13VsvmRSlO9gJGKjjSKEI9LXHILIDT8P4pW0EFX35jq1bRInVQkTa4xody+co2//IN4GVcQtYomWDWrh06CRUZ2dEbsS+5edeCmbwhvYvJQvEx5tPTNqVdd88ddO2YHx0yWKQSMTIITPxMEMkJApQJGRiok7hEEfmICkohnPHxTAC2tosqTOVkqVxNsw7fgs8VSGbfjJwYgmiYICAKCwDckkO0Cxjdsy6/8qGwXMH5l+KLtWUJACBhZglU8VBBQEBAChhgJgoBqCER5zaNx7em4/QOFLZdww348BrHXGFBtOKWOezDXWATSUk1PiFIEAUHgZyEgBIyfoyeFgPFz9KNoRRIBIWCI0SAIZCEBIWBkIVzxaEEgkUA0dyboU33pE8X/5LLkUNhZtDZY0fp6P1wvD0IrC91UREcIAoKAIPAzEhACxs/Rq0LA+Dn6UbRCCBhiDAgCKiEgBAyVYBaF/PIEJDzb3RydXpeV2WVyUFq7NP8LVmPmHRemJqZE+eVBCQCCgCAgCGSYgBAwMozqu75RCBjfdfeIymWCgLDAyAQ08RNBIKMEhICRUVLiPkHgKwnEh3Fh7mDGb7DH711eyhg3Y+iS1YxtWFpEqv9KtOLngoAg8GsSEALGz9HvQsD4OfpRtCKJgBAwxGgQBLKQgBAwshCueLQgIAgIAoKAICAIZBkBIWBkGVqVPlgIGCrFLQpTAQEhYKgAsiji1yUgBIxft+9FywUBQUAQEAQEgR+ZgBAwfuTeS6q7EDB+jn4UrUgiIAQMMRoEgSwkIASMLIQrHi0ICAKCgCAgCAgCWUZACBhZhlalDxYChkpxi8JUQEAIGCqALIr4dQnUrl0bV1dXDA0NyZ07968LQrRcEBAEBAFBQBAQBH4oAn///TcPHz5EtgEuUaLED1V3UdkkAj4+PvI1qK6ursAiCPwUBD58+MCjR48YOXIkq1atylSbcvz333//fckvJRIJBQoUoGPHjuzdu/dLfiruFQR+KALm5ua4u7vLP/65cuX6oeouKisICAKCgCAgCAgCvy6B6OhoXr16RbFixfjzzz9/XRA/eMufPXsmX4Oqq6v/4C0R1RcEFASioqJ4/fo1w4YNY+3atZnC8sUCRnx8vFwJ7Ny5MwcPHsxUoeJHgsCPQEC4kPwIvSTqKAgIAoKAICAICAKpCQgXkp9jTAgXkp+jH0UrkggIFxIxGgSBLCQgBIwshCseLQgIAoKAICAICAJZRkAIGFmGVqUPFgKGSnGLwlRAQAgYKoAsivh1CXxvAob0jQNTpwVgt3oEVfP9uv0C8by9f4UTR45x/OxdNJc7sdHqj18ZiGj7JwjEvfXj+unjnDh9hmuxg3E434fyX+MRJnmP15FN7HFwx/vhW3IVL49uzca0adeaenqF+d/R4cz8ZwIbe1Tgtx+uZ8Tc+n67TMI7z5Oc9HyHJL1K5vwT/VY21Fb7eORJX55ioM1s/vq9OWtOLKB2Wq/MuDfcu3qKE+ec8QkO5eXbGPIUKUXp8nrUatEem+amqOX9fgmJmqUkkJ0CRtwrd04duoDzbQ98Q0Fdrxo1GnWhdzt9CuX8VE/F8cLlIFv3nMHFP5SI34qjUbU+Nr370M64KF/z6v5Rx4cQMH7UnhP1To+AEDDE2BAEspDA9yVgxBO0rg46wx/R+UIg+5oXzcKWf8eP/nCL+d3smHUumHh5NQvTyf4Jh5oW+o4rLaqWLQSk77i5oB/9F57kQbSyBibrCPYYSoVMroLjnp5gkl1fVrqGk6dSA9o30KdI1CM83W5y+3EEvxUrze9vX/DHwBsEbKpDwWxpeCYLFXMrk+BU9TMpEYFOXLjuxe3zW1lzOlD5DpSVX44mw4dhY2GERbNGGBRJPcClhO1thGYPJ3I2OUDwxS6oJd9ESt7ivmMG46Zu4OYbKGFqTceWtdAr/RtvA72543yes55v4E9Tes9byYKBdVHLo6p2i3IySyB7BIwYHh0YRrte27n/78c1L914Gtt2zqRFmTTk3egAdg9px4AD/9JmziJGtDTgz/+5c3D+eBZfjcNi7F6OLmpNWj/NLKMf4Xc/k4AhjXrKnduPiClmSC3DEj+gyP8jjJjvv45CwPj++0jU8Acm8F0JGNGeTDEyY+EjyFN/G4FX+qKRyU3YD9wlyqpLCNvbBM0ejsQJAePH786sbkHEDYbq1mNDKPA1AkbUHWZY1GDuvf8o0+sE7lutkxbS0g94bR1Gl6H7CJBA3qYnCLO35seTGcXcyurh+E2eH+vLHMOqzAxUPK3MkBs8WP8JwUwaxr7GmnR3zEnjA8HYd1EjQb+QRvqytXdzBh17DrmNGLbvCItstCmQXOCQRnD/8AwGDFqF699QpMkS7A+PpUbhTx6lf5OmiodknoDqBQwJL072oXr7PYTrt6RjA31K5XhNwF/OXLj5mDhlU3KZzMT9xixMCyRrmySM4z1MsTnwHstNflwZqJW0uY31Z3UTE0Y5x6I94ipuKxtQ9Bcaej+TgBHrNx9j/Wk8bnKCFw4Z/0ZGea9nzGx7QuOS5Z343ZiJ2+ZR95ucX8Xz7PRMJu7w4W/Jf+QoYMrk7bOp9UOdQmT+XaHqXwoBQ9XERXm/FIHvScAIv9IL7ca7eSPvAR1meN9ltuGv60cSca0PFa128kYIGL/UnMxUY+Mfs9qsIqO8v07AeHOyLVrtzxCZqzY7njrTu0zqFbSU987jMbdcQaDxGh57DEfzx/MhQcytTI0yFf/oNQfqqtH1pmIxb7YlBPf+5RJFidSVkYbto7FmdxxzNGb/E3vsEswv4oLZ1bEavc+EAxoMvvwX6xoVTec5UsJvTqFuvcX4/gd5as7D9cpUTMUCX8V9n/HiVC5gvL9CX/3W3OlxgSvzrSiReMgSR9jlBXTtMJtrEbL656PR3iDsu6krXUKkvLvYE50W+/hfgVYcCz5NhxIp369RriOoUnstz9Fg2HVv1tb7JrvWjMPMxjtVJ2DE8cxhB3tvvSRJJ8jBb4UNaN/PGr2CSX0S/+ome3c5EvKPlARJIUeuP6jcog92pkXSpZVZASMm8ADzll/meayiNMn/3DhkX4ydYa50K/ktOkfC6+urmb/nHm9f3ODQlTIceHEd22Lf4tniGakJCAFDjAlBIAsJfDcChiSM/S116O6ak/8i/pa3uGTvKwTsaEjhLGz/9/zoiOv9qFR/O6+FgPE9d9P3Ubf4YNZW12LE3a8RMKJwGapDHZkZx+8tOPn8PO3SNK+IwnNmdSx2NeWG/0pq5v8+EHxJLcTc+hJa2XXvO443UsPmqsJG32LvK1zTXcVLebGvCRW6XyVHo/0EO9hRWr4PicVveQNMxrnKT8ZL9ryA347mFPvkyXYUtycYUnPpY3m5lUc747Gs7mdiGmQXI1GuagUMKS8PtaHGhiZcvjwCnY9ipUh4ebQjVWxP8gH4veUpQs+1Rb7VlYSys6Emfa7/CyZK8Te1hWmkC0N06rAxDPI13kvQxW6o/yJWqKoTMMK5Ma0zA9c74B9RBj2D4uQmB78VrcH4nevppJGkyEd5Lab74MM8jpHCfzGE+QTwtkx17GbuZW9/nXQnX1zQFmxaLuJ5va04bWlIZmWoKLfh6NT3ZNGzbyVgJFU58sYAtJsEsOq5EDCy6i0qBIysIiueKwgA34uAERewHIuqC6mybxO5hnZk7/9kBxiN2P3Inh5lfpEveKoRKTZZYopmmMA3ETA+cKWrJo0PvAcK0XbfPY51LZem/67k2Q4a1znHGO8TtPoBFUYxtzI8srLxxi8QMKQv2NekAt2v5qDhvmAudS0tt7CQvjmDnU5bDsuGNBqMdfdjWY3PK27xjzdQT2cobrIgRLlrsyHgGoN/RFOjbOw9VRWtWgHjHadtm3Bp6FXWW6azLX1/HpsKrTguO4cx20KIe3/KyQbju9O0Ld+OM1FQoM0Znp1urRA2UlxvONKwDJ0c/4Xclux96kg3hRL301+qEzBkKOPwW2CMyd6ueHlPRS8jsW6iXBmm25yHq4JxaK8ax0khYPzYw14IGD92/4naf+cEvg8BIwr3sfrUOm6Dm98ccs01xGxRkJycwTxf7kzVJyNB4aURwdy+cQuf4CgKVayKcTUjNH//m+i8JSmcB6SRzwh4Ek58MvdCWRk586tTuWIxFN+wON49fkholFTRcznyUEyzMuqJztISwgOuYX9fjVbt9SlIPO/uOXDqqj9RRXWxaNQQM/XPuL3EvuWR1y3c7jzgXb6yaBvVwap6GVL/Kq1NljQikGvnHPEO/ZdiOtWxbFADjRSO3EkDThrzjFsX7lK8WWu088fy7MZxTt1+j3ojO9oZFUkZ6VwaRYjHVa55PiIsIgeFy1bBvGEDjD8Vjl8STsA1e+6rtaK9fkGIf8c9h1Nc9Y+iqK4FjRqa8UkUGS0z7h1BD0OJVnaJrE+Ka1WmdH7Zwi6WN48e8fKfhD9Cjrwl0KqkhvzPyS9pBMG3b3DLJ5ioQhWpalwNI83f+Ts6LyVlAyTTl2xMuHLD05+gsFiKVDbGrIYpuqXzp2Om/rVjSMKHQGcuXrvL85giVDazpKEZ7Kz5tRYYikWd/lR/BYkCVixyPMH4GoU/bofkNde2nqNItz4YyczrpZE8C3hC+MeTC/XKFSmmxBv37jEPQ6NQ9FYO8hTTREc9wUn8a7nIhoOYW4rOkxIV4sHVa548CosgR+GyVDFvSANjtVTv0jjeBT0kNGlykae4FpWVYzf2zSMevfxH2V+yLstLCa1KqKWeXFkytzIuYEhf7KeJZjeu/teQvU8uKTd9EkK21kNrgKsio0n50dzyX5Exi6H4IFaZVWK0zCUL0J5+F+85Rh+9ozP9yhA//GYEVCtgxPP+aSg5y2pQKL1zleg7TDSozpJgyNf8BKEXFDEQ4oNWYlppDD4yebjjRZ4eaZbGyXwkLkN0qCMzwaA4Pa4+ZneDXyP7mGoFDHhzyIryIzQ4H7SLDCF+e5wmmqPRcfBnrUXywCbfbCh/9CAhYGQdW1U8WQgYqqAsyvhlCXwXAsa783SpbE3glHu4jdUhZ9BaamuP4LZsl1N6ANcCNmP5yW94HCEnJtJlxCkKdBxJd4sSRN4/y5rFhwnEkPleHkzSzUN8qAMrJ49n6t57KIySc6PXeRz9OtjRr70Bf8g3vJH4H9vImhWz2eQWhVrL2ezaMonakY7s332QI8dO4Rj4N5htJeR6Y+5M6YDdak9iEkZQHhNGHj3HsjbqH59cSz9w78AMhkw8yP+0LalXTZ1/vE6xzymEQia9WLp3Hf30kz6MKQSMi37MejOdjv234xubNFxzavdi14VNdK+olHikkQRdP8yuHbvZe+QGT+Nqsf/FcYosbkLbVcp2F2jF0censSmpEACenJnPsFFLuZ63Hu2b1UQjx2McD+3H5cXv6NnOZN3qSM4cnAAAIABJREFUsVglpCyURhJ4aT+7Dx7h2ClHFChCuN74DlM62LHaM5EEeUxGcvTcMtqopw6S8IVlRgVybtdW1s1bhsNLWdvV6O/8kC11C4L0PZ4HtnDY/jib93sgdz4qOwK3B6sxT7bGiAs5wcQuIzhVoCMju1tQIvI+Z9cs5nAgGM73wmOSrlLA+rJXQeyT40zpO5Ydj7Sw7tGOOuVj8Ny3hA3O0VQbdpAzK9sqg2BKiQy89NVjKP7VNZYP7suMC/9Rs20L6lSEh1fP4PlnE0wfbEcWo/BrgnjGBaykrv4YbifksMylS58tB1je05jCnzKEig/FYeVkxk/dyz1lVP7cep0Z168Ddv3aY6CYXET6H2PjmhXM3uRGlFpLZu/axBhN36/mgphbiQM39skZ5g8bxdLreanXvhk1NXLw2PEQ+11e8LueLTPXrWaslZry/RRF4LldbF03j2WKyYVaf2cebqlLQaS89zzAlsP2HN+8Hw/F5GKE2wNWJ5tcWTW3IKMChpQXB5qi2fUK/zXYS/DlbqjLzS9ec7h5eTpfUrwwf29xgufnMxpQLwq3kVWotUY2oYBqawhyH47WDxjv5cveaD/e3aoVMDLAJ8KJXloN2P2/36i96SHXBipSTcf5L8RYbwoyefg3q4OEOnbm47AGMfjMNMRozkO5wFt7/0tu2n2T4AcZqHj23qJqASNS5qLbNIBlT2/QrVRC26PxmtcGu91haAw8wqlxBomiZVzAEqoZH2KQnwfDND/+GMa9C8Iv6G2yuBqQ889KGFcpmuksJF8lYEg+EHj9NKeueBL0OpYCpbUwbNiRjvU05cGLhQtJ1o93IWBkPWNRwi9MIPsFDAkhOxtTZXhutgReoJvM4VP6iqPtKmF7NlJ2DEzzAw8526V0urnR4wLW0sR4BE+H3cJ3aU0U+1Yp768OpmpTJ3p7+jDXSGnfIHnG3pZV6OEgyzlZgfEe91liltqkOAbvGYaYbK2Hg98WGheR8urWORy9rrJk5DruyjZolfsyRMMVr7Kd6dOmBiXfOrJq/FKcZHHiitpx4eF+UmSBjQ/hSL96dD5cnDHHTrOgZRnFhjnGh1lGRsyWRdov0YnjPvtpr6b4OCYJGAWo06cuz67+S8tB3Wlhrsb7q8sZPe8yMk+b/E338/C8Heq54nlxcTELT93Fec8xvOVagimzZpTk7B11DP+xZ6dTKOSoyaZgFwZq/MuDjTbUHnKefJ134bS9J9pKFNIPHixtV59J16KhrB0Hbu6ki0YeiH/FrXOOeF1dwsh1d+VCUOW+Q9Bw9aJs5z60qVGSt46rGL/UCQWKCzzc3zxZpoqYLy9T2Z8v9lhStudNpMkFjIS5K3nGVovyDPBIQ8CIC2BtE2NGPB3GLd+l1FQKG9L3VxlctSlOvT3xmfvlp6vSNxcYUL0l259qMsHDl8UJ4+jDNQbqWbElrADN9wVytqssiFv8V48hyauLjKrfknUvG7Pc8RijTP5QWEZI3nBlXB0ar1Kma/iaLCREc39tB+qOsEduda+8itcbzeoNs+msrywzzXemhGd7W1KlhwPy2TXeg/tLzPhodnnPwNBkK/Uc/NjS+A/eiLn1jeYWxDzYiE3tIZzP15ldTtvpmTSh8VjajvqTrhFNWewO3GRnF41E0U76Yg+WZXtyU5pcwEicXDzbakF5xeRKKWBk0dxSlJxBAUP6ggNNNel65T+s9gRzpbu6Yl5EOtO/kiXbXimeVnmGNz6zDTNoRSHl5Z46lO7ppvhxwXacfXbyh3SX+tmXN9+bgBHrMxNDozkE5m/OwaBzdFYGk5W+3I9VuW44y9ySyo3ilix+0EcH+XE8WGSC7mQ/ebeZrAvGY2iFdNc+P1PfqlrAiHuwmGqGO7Dx9GFWVeUBUOw9ZhmasCQ8F3Gl5nP/zjh0lNaDMsFDu90bNj8+TeuPfH/ecqpdRaxPyyKfJLss9vLKtVsaQlXGei5zAoaUD3e3MLLnWHb7RJO/jAEmVYoT88SHu0HvyGsyiG2HltPq1Sh0RAyMjHVEJu8SAkYmwYmfCQIZIZDtAkbsfRaYGbPK5BwBe5om+oRGXB+ATv2tvJB/xZfgf2s8VdK08o/Df5EJepP9sdgVys2eCt9n+SUJYXuzdjyYf5OlyfyeI11GoFtHFukbyg53wX9NLVIEmY/xZrqhGYc63ubefJOkBa80lG01y9L/jnw5TO+951jXTVu5QZOlZmxOxR6XiaEIdpeD2d8owUc2Fr9llhiP96bOFj8u9ddMpsgrxBLjubITl8J0sn/CoaaK3yUJGJDXdBwnziykRYI1g/QVx6wr0fFMJORrxrHnF+mQGEk6kpuDdai7SWaGClp9TnJzSztK5/jA/bPHuFukMR3qlUd6dza1qs3C+492HHt4nA5yi4ykS/JsL610e2AfBXnrrcX38jAqKftAGrqNmmX7o0DRm73n1tEtYbMkCWNv84r0uBwDRey4HLyfBBTRX1Fm+AUbNFoe5++0BAzec7plGdpd+OcjC4w4/0WY6E3G32IXoTd7KoP7yQcIIdub0e7BfG4urfHRRvtz8+ft8Sao21wmjvKMcfdneeIYe8vRhqWxdfyX31udJvRsmyRf58yOIckLjnUxoOPROFrsD+CMXUJke2Utw6/QS7sxu2UpfL5KwJA9Lxr/7f1o1f8gj1O4W5Wm0aS1rJ9mjXY6bktEujBCtw5rFZMLF/81qVK0xeA93RCzQx25fW8+Jgl+U5nlIgvSKOaWYhBE32V2rWrM8v6DdscecrxDyZSuPzLxtpUuPRQTmrW+lxmWMKHDL2Cj0VLut59kgZE0A96fbkmZdhf4J5WAkVVzS1FyxgQM6csDNKvQlcv/WbEn+Ard5eYXwNujNFCzxUm2YZQZUawL5vYXbAbDz1lTrvUpZDI61JRnAuj1i8Qj+Ny773v6+/clYEThPloP81XPMZn7FzenGSV9V+IesNhMl0n3ZPQ0GHvrPss+UjBSuvGZ736BWw+17wl3ltVF1QKG7P3QsNwgSp1+zIHGijVX/KOVVDfcRsulumwcE8bihzfoV15xoPT6oCVaU2vg5LuU6mmG0ZESHxevdLeLxn20AY28FvFMpQKGlAj3OTSsN5sHxsPZvHshnaoUSPwOxL9yZtWQnkxxrMKiVWosHfSY1SKIZ5aNaSFgZBla8WBBIPuDeEa6DKNK3Yt0vX0v6QRb1jGxPswyNmL2A9k/yjDs5gPW1k4rl100HhP0qbH0CTn0xuDgtITGJRPM+ySEHZ/GIa3pjDFJ9sWJD2Jd3SoMvxUPBVtz6OEpOiWk3JPtAzwnUbXWBfrfvSN3PUm63nLYsiSdnaVQaRp3780lwbBDXuV7szE0nIXsHLz69lBu9VGcBErfnMJW25rjEmtOBZ+gbaqUVZLXjiwYOgfnP9oxb/kIahZRLMA/HWhQQvC66mgN9wL0WODnxeTEusZyb5YhhnKzDj0W+XsxMbX6I33DqY6VsT7xgXxNjxFi34ESH02ISG4OqULdjaEKt43rgWypp/TleXsYy5KdUaC4y70UFgyx3JttiOEsOQm2h96ij2xT8ZVlhl+0QaNF+gLGmVZlaHv+YwEj2mMC+jWW8iSHHmMcnFjSuGTiiZYk7DjTDmkxfYzJFwsY0d7zaVJ3Gm7Fe3DUZQftSyeMu/ecbVOWNmejofo2nt/qS1I20syNoZi70zEymUfgH9acfnKCNqljiMUHsdqs0lenUU0+BKKDTrFw6DDmOcj6P9mlZcf2c1vpo5vWKi6eoHV1qTL8FvEUpPWhh5zqpJa0kY72ZFLVWlzof5c7Kdx2MsdFzC3l3ELKm1MdqWx9gg/5mnIsxJ4OH09oIm8OoUrdjchndP/rBG6ph3xGh1/ERqNF+gLGmVaUaXv+IwEjq+aWYrRlRMCQ8vJgMzTtLiOx2s2TKz0U7iOy680h6ql14YYyPI75npe4dU+0Ff/s5/+DfScqND8itySDqiwL+Iux2sKH5LPgVHzD9yRgSMIO01G/M6c1ZnDbZTamKSwsZBZqrdDtYU+UzIHVbAbXLs+kVuGkgwNphBfLm5kzwVWWM6co3a48Zm/DzOawUHFHfGVxKhcwIm8wULsh3vOf4NpbtlaTELKtHnqLLLnuVI0Zer2QbH/MBVuZEByL72xDqp8bR2BCUNZPtjcKt+E61PdUsYDxwZlhRlYcqb6b2/u7USGtQz/pB9xmN6TJ4ntESs05LNKofuXITf/nQsDIMrTiwYJANgsY0tectNGhU8hMfF1HoZ3iZRvPky1WaA+8KXdT+KPtUR6esKFUGgG5wy/3QrvJbmSHz5Rrycz1a5nQWvMTG1Ip7853p3KrA7wDjBbdx32injK4XRTuY/SxchmPr8vQVD7PbzliWZJO6QgY8cFrqa41AkUmyyTTz3dnrKnQ9hQRxsrUaRlcA38uU8LbI/Up1ek6EioyxcuX+cYJx9mKj21VuYBQi/2vXbBLvZkJv0gnzRYcCZdZs97iwcqaafKKcOyFVsPdcleVMsNdCVhjoXDReXsEy5Kd0hEw4gleWx0tRU5P1gV7MLRCLvkm6WvKzKyAQfhlemk3UVgnUI6WM9ezdkJrND+fjODzr4j4aGJz5idv4riM4/WdQ8zo2pPNMvwGSwnwGkfSviczYyia22P1qLniKRitIujOyI998b9JFpI0miuNxO/wdAYMXYVLcp+SQlYsvHSCCWkE+JS+O0/3yq04oJhc3HefiJ7SQjfKfQz6Vi6M93VhaIqAApnhAmJuKecW4VzspEkLxYTm1oN00ttGONJLqyG7FRMa14A1yOPRZVLAyNK5lREBQ/qSg800sbsswWp3MJd7lEkytw+/SMcKLTimtOo2XP4QzzGVMuyP/u5kM9TbO6CIoGHK5pDbDJCnkxDX90TguxEwpG+52K8qLc6as8v9ED210tg9xj3lYO862B1QxFbJa9SNiYPaYlFewhPPKxze58zr8ED8XstCYCS4ev4aWdhULmDEB7K8mgEbW7vjK7O0lb7iUDNtxle6wIO1FThcvyJj1U8SfLg5hZFl6KpM53/38OhIMz6feCs7BAwJITsaUmVsIXb6naBT4oFKGrM12otpJtWY/6geh1+LNKpZ9T4TAkZWkRXPFQSyOY1qfPBm6usM4l717nQ1+fOjTAf/Rd3n4K5rCl/8nGas9HdhVEqVQ9GH8c842qc2tnufKfs0BxqtprN29URaa6WzS43xZqaJMXNkFh6l++Pkv4X6soMOeaqsZvjNuc/lXuVS+Z5mZpMVzZ0J+lRf+gRq7+f1Tbs0LB3SHoqfFTCOWlHK9lqmBIz4wGWY6IzHVx6c/xb+K9IWMKTPtmJefgAy7/dclgd5ca2zov6ZEDC+tsxMCxjE8+xoH2rb7iVxhGi0Yvra1UxsrfXFlhdp9lbcK9yPbGDDgZu8L1cbLc9FrPb8VyFgeI5LJs5lYgzJxIkaWozwglz1D/PKyZZURjyQVQKGsrGSd7fZPKIbw/Y/JNGrRL0PF3220qxY6k1dDN4zTTBWTC76O/mzRTG5cB2mSzO/Ody/3ItyKdblmeCCmFuJ4mB8IMtMdBivmNDpZ9uQPmOruTJWTC5LDr64RmfZhM6sgJGlc+vzFhjSlwdprmnHJUl9dgVfoWfylNsxd5le1YR5jxSDWGPcbfyWVs/gfI/n0QpTKo+V5YyQefd15tKTgygtzcXa4Tsi8H0IGPGEneiLeZ8A+jk4MK1moXQyUMnWKy+5vn4683bY4+7znAhZgFk1HUwb9WbatNo4NKnLyhDAcAn+Hum5zn5HHfCNqqJyAYN3nGhajr5/HCP4WHMKvztL+8r9yH8okH2NC/BopRl6y8xxDNhEnfxh7KxViQWN3VJZm6bX+GwQMGQCTBMthhY/TtChz4kscTxYYoru5KJCwPhG4zetxwgBIwvhikcLAtkXA0O2yTHGeEEs1WtpkD9HWn0hJfLRTTxDFVsmjTG3uL88IUhnqvvjnnFmWld6L70ht6qQXzkrYrtyPxuH1qToR4cYEkL3tUS7uyzgYD4a7QrEvmc5/nEeSJV2YazyP43NR+YemdlkfeCynSZNDr4HmQXGneGkEcA6zYGYlQJGzN2pGJgsQJastojdZYL3N0ojpRvw/gyty7blnCwqY82dhLn2UsSQyISA8bVlZl7AkOGN49mZaXTtvZQbSQOEirYr2b9xKDU/HiAZezlII7i3ZwIDp51G2no+mxb0wLjI30kuJN9CwIh2Z4yuuXxRm6P2fl7etPs4KFgWCxhyGPEvODuiPm03BipFjBxUX/MQ1+EVPzrVloTuo6V2d2SxcvM12kWgfU/K/ePMwCrtCFvlz2mbUqkW+GJufc3cIuYuU//P3lnHRZX1cfjRXdQ11i5sUEKQUBFBsRO7A7vbtfO1u3Ptwlawc1VMRAWWECkBFddeEFZggZ0Z38/M0KIMyIDimf+Ue08855x77/meXxiaskS5oJPFnUk+kd9zpl15OigXdGJchwwLGGpcW2laYMh4faQ1VXr9gbThHp5cG0BS/QI+4DBAi6YKcxP4yWovwTf6J7qYfHGFh3Gxe2WsjyvNN/I0OcizK71J4mmo2vNBXKV2At+CgBHpvoxWrY9SZ/8frGhWUvWgm9IoPvyXl0L5lB8o4deHotdkJ6/RoN5WP24MTxovS+0os7WCrBcwInEcrUvj+3MIfDCMIjcHotM5lC0Bp+lYXO7FPJcatQ7S9YEXS/QfMcPAiltzg7jdL4lL5GeJZYOAEfOQ+Ua1OTHCG9cJn76TUzY1/HJPKrd7xTbhQqK2eS8EDLWhFQULAtnoQhJ+nSF6TbjS6x7eaz4jSsjjQNweiV6DrSjCURbpyin/o3Qo+TkzXimhzruYPnoaO5yVnsuQB/OF97g22zQuO0mSUf9whzH6VmyWO4TrzcXdbQKhowzo9e92fA5bJwZeTLglI5usD9wYpE3jPe/kyd85//QY1mnbHypqVKeAIX2yCTOtscgjaGC6kSDnMakLK2EX6FKxDSc+wK+dz/PM3lppPpkBAeNr6/w6AUM5iNJQZ3ZNH820Hc5xvu2Qx3wh967NxjS9qd0jPdnUrx1jT7yn5VYXTg/XiXNDShIDIzMEjMh7/KZvwXq5+YjeQrzcZ2MQ55KRMDW/WsCQ8uLwIKZ+mMOeYdqfTykrecpuawMGX5FvgCFf65O8uNAxSZaZ+BZ94M4YfayUi4u57m5MCB2FQa9/2e5zGOtUorin3z1LrK0ECwzpEzaZaaEIiYMpG4NST/UHYVzoUpE2ygXN+Wf2yufRVwkYalhbiiLTsMCQveaItRa9LktouPsJ1wYmcR+Jm4bvL/WhWuuDhCjeHz24+OQIrVR5/kY9YJK+OWvkJ+FoYLX9MdeHVlJ9Yyo+LrKMQHYLGLFP9tO/1UqKrLzExtTSp6tKQvKE7c30GH4zFjSHctVrK03j4mGpWsT3fF3WCxgSAtfXRn9tcxy95yGdaUALz8X4XbVRHtJEOjFOrwE3xnnhMjSAnlqDKHg8ANumcXHAvgg7GwSMWG+WmJhyeKAnrlN000wLH3axG5U7vGW7EDDUtmyEgKE2tKJgQSC7BAwpz21bodv/JTMe/sn/DFPuxpKMTIwXi2rV4H+P5P/3Mxab/bg1SivJia+E146XeWfYmhqF44QNaRge+ybQfehe/OUB3PJbc+zJWbqlyLIhP5X3X2uJ3kRXPlKCPse28HH8BPIf9mZ7w9ReUhkRMCT4r6mFrsIUuTCd7P2x65wiO0B8dyMeceq6Bq3a6Sgyn6hTwCDSkdG69fldvr/M3wa7p+dSDfrHm4M0KNeH29LcWO54yq0hcW41GRAwvrbOjAoYkteOXH5nSOsa8Wa9UsI89jGh+1D2KicI1seecLbbZ8Yl1QdFFC6zamO2xAf0FvHIfVZCnAfIZAFDEsQGM23Gy0OKaDTG9mmSTAvxbftqAQPCLnRGe0hhDj3aRcsvfDi/OVCfsn0dFVYYeZrb8+qPzqkIGBDrvxZLvYm4foQSfY6x5eN4JuQ/jPf2hsrAkcl+Ym191dpCeZpYX7mgaWP3lHOpRfHkDQcblKPPbSm5LXfw9NYQpStPBgUM9ayt+InxZQFD9uYo1lV6clnSgN2BDgxM7pOkLCTanbkmpizwk/+jMJ1O+GPXKe11HvlgMgbmq3kmv630YK767qSpKsKH+KjIcgLZKWBIXpxkVKtZxM6+yPYeiWmJk0KQRYcR9XMRCn4x9pWE5we7UqPPacIpSU87Dw50+Xzq+CyHnAUVZr2AAaGnrKnYLw9HHi/AuYEFlyd44zgiXqgM52pfbdoELMX3kIRu1dfTwcWD/31yepAanGwQMAjhVHst+rOXgDOd0nBVjsFrgTE15pcWLiRqnNtCwFAjXFG0IJAtLiRx8ScWF96E/52UgTJTjok81WUTqg65pQjmifZ0nD2XUjshtEUULjNbs6HeKWzbJD3WlfLu0ihMW2/nBdWY4+HJfKP4IJeJdchCztNXty2H5Ed0hUtQoER/HDxXkSTrapIGZWSTBdFus6hRcwkKV+zygzl5fysd49Ohxpcufc258TacbX2ELW1KKszr1SpgEIHTbwZYrpcfMf5KR/vH2KcirETcGYmu1VZeFmjFAb9z2MTbaGdEwPjKOhOzAhSl9x9POJjMIf0NB6w06XtHpkijetd3vTI4oTyrjMtMWm+oxynbNsmsaqTvLjHKtDXbX0C1OR54zjdKTJmb1qMhqVVEnV28cBqUxDT9PaesNel0MRoMV+DrOiUhlzxkZA5F4TLNELMVTxQinvm6R9war5P8hCWpgJFOV6X4rsZn0ck715m782onTy2chMfbw43Q7C0PHgs6cz3xnFcjzvIkBTRZCOf76tJWubgoUaAE/R08WZXq4soIF7G2EiwwgAin3zCwXI9iRXe057F9Zz7RbCPuMFLXiq0vC9DqgB/nbOKsFsIv0aNya0VQ36K9/+DJwebJXMreHLBCs+8dZPI0qnd9WR+3uNSythKmUSh2TcvQzUHx5MfC9jV3E7KIyHhztA1Vel5CYrWLwOuDUsRUiS9ERui1cZg120yQ3Kuw1kq8HCej/wXNHOlzDnSoTt/z8gSqxeh8wI2jNhVVDv6Z1qND/D1zCWSXgCF9d5Vp1mMIHnWO/QOrpv4MlDxl//A5MHcPfePScaa63fVYSRvLqdyM0qDm9CtcWdyQYj9YvNjsEDAincaj1/AOky/1YE/bA9i4uTBFNzH4asjJ9lTpG8PGo3rM6eHJ8qDr9CylyvzNDgFDxhu7Tuj2e89SLwdGJguSnaLN4TcZZdCILa9EEE9VRjOj1wgBI6PkxH2CgAoEsl7AkPLargf63U6gu+0pjsMqpmmWK3t1kBZV+nBNEQ7+Vzoc9cW+e/zphDyQnwntn67A/UjH5B/s8VHooxpj++wqfRV2gSl/sfistMRwqqsif7fuXE88Prch4y0H65Whz92PqaZRjfVdjqn+dLwBk/WBOI+LsxSRBLGthQEjrkcrKy/TlqV7VjKsiR7F8kDMi1tsmzKUZWHTuHtmEJXjTmrCr/ZBq/lBQilA+zPPOd0uud39a1sLyva/p8wpf987ycYwBs+5RhgvkKfBqMPul04MTKXvkueH6W7cm5PvP/dh/56rQ/RpviuU2ouduTkzSU77twepV6YPShQp06jG4rvcFP3pChKsD3RmXNzL9GvqjHabiWHNpYq4HZrDruK1pSlKQ4FYXl6aQ/suy3GVezakMBWPcpmKSfunrHA/QsdkO7owLnarjLVdFI1tn3G1b9nPB15LOW0+ONBfqym2cvf6X9tzxDcx6nd0gC39LPpzXP43nbl4es6jRsKGKWNzKNZ3DfUNJ+EsVw0KNGH9vbOMM0wMUCsJ3k+nGv049w9QZRouXsuold4sKyHHaV62O1f/K0dfuwfs7qL56aZNvrnraEDfcx8gT302PrrGmKqp5WpTAov1WYml4VRclYsLT4+kLJJCzRgXxNpKWFvyYMaHuxvTW7mgWenlyOQUO/X3V4eg33wXobUX43xzJsbxcyTajZmGNVmqXFxc9dqSYL4e+/ISc9p3YblycdHj4hOOxPlhqGVtJWgPr9hjocmgB8r/MF4XiMv4uGeq7A3H2lShx6X/sNoZxPXBKQMuJ51bEbitaE+jadf5h9wYzbjFzUX1SJK9MsnFEXisaYflpBtE8TNGU65yfdmPt5lU4dPhm7kkOwQMWZgTC1q345DOItb0rcYvn8Tw+kjsh794cGAJO1iO27FOpO75KiPswVp6W0/mYkgBrOZf5tTsej+ceCGfTNkhYCjcWnWXUW1IKc5fa4ujxwKMk5xzyV7a0kR7PL8MM+TucT3O+u+gQUFVpn52CBjy0xoPFtQzY0WhhVw/OwWzeKvkpE2ODcZueCMGXYwgMlSfw8KFRJUBzdA1QsDIEDZxkyCgGoGsFjCkr88yvHZ7dr3IQ7NDwVzulTKYXyrtTnraLf9zheFccvudlorsB/GZCKQMPunE7x3LJZxMR9yfinHdVeSf4cjdJRapmK0r65K9O03Xah05GW7Kar97TEwt04n8wmg3ZhnWVAbKKzmQa4930yRJivbQc93RbndcEVuh3BhH/DZaJsTdiA3cRTfzIZxROGPH//JTonguQkIi+agzmgu319O6VHy0USnBO6zQGuakOOmuvuQRbjOqJzl1j+Teb/pYKAIjFKCNXRBnusSbRodyroc27eTHqZRh8DUfdjZJzf5ZSsj12bRstQzXWA1qzbzMxQWNKaloQhS+u/rTZIgdv/Q/xLXtvZLlFJdblRjWVAYBLTnwGo93N0lyYhvKue7atDuuIMEYRz82WsYHmMh4ncR4sayeMTMUu2ENdDsMo4t+Lp4++INr4a2YaXGe8ZvkLYIKzQZi02sSSwcZIN9kGZitRDr4JE6/d6Rc/H474j5TjeuyKv8MHO8uwUKUenBJAAAgAElEQVQV19aEzdVrjnXWpcdpuWIAGrqdGNmlGrG+t7nxVxWaFL3I75fl+XMq0WV6PzT//oU+62ZQ56eMzqEoPFe2pu7UW/wrrzCvPu2H9MK6vh75XtzCdutF/nodiL/80BgoZdKEpj2WsX262WctKT5Zacn8/uXpZn9n4/S2VIn/oIt+xoUlfem+8DaRlKDDdkeODo2P+/GZ543sHae7VqPjyXBMV/txb2IKy5H428TaSgCY8bUF0pDrzG7ZimWusWjUmsnliwtorFzQRPnuon+TIdj90p9D17bTq3JS4SkGr2X1MJ6hFHI1dDswrIs+uZ4+4I9r4bSaacH58ZsU650KzRho04tJ/xtEFW81rK04ErKQCwyq3oZ98pSS8kwNzXbifXGwQuCVvTlG2yo9uPhffXYG3mDwF063lXdH4btvNJ2G7sX3P6jYZg6bNs6gXcLkBsmbW6wbM4hpdoHI0KTd6pPY/lbnM0LHZ+a7+O8sJ5DlAkaEB2s6WDHJQZ4/JK1fGYbc8GdHai6psS+4tnY8w2faE5jPlCGbbFnb35CCP5jlRTzB7BAwFEHKK3bgcuxPlB1xB+/1dZPHSpMEsdFch/H+Mj5WXp7CmjK+5RLeB/yJ14t/Fc9O5S8anw02jPEdzYnfk34b5UKjqDYmhuXIn2KcJe8D+NPrBf8mFkK0zwZsxvgy+sTvyb41c2kURdvEkHIpCwFi/HfQo/4wTudrz+LtaxjdXJvC8leALIY3fx5h/ogx7Hjfg/0rYGIvZ0ac2EDjkqXRM9Wj5OfPItKa6OLvqRAQAoaYFoKAGglknYARjfeWYQycu58H7+I7VAqDRtaM/X0Lw/U/de8g9gmHJ49n87W7OHon2/lD6Tr0mLSVXVN08ZluhvWBcP57H4t26+5Y16lCvnfO2B9wotjA9eyY25HKXzQZDmabeSXG5NvG45vDqJxKxpLXV1cwc/Fm9tyQ+5grf4V0G9Np8GLWjy3FpfnTWbbJDo+4DaRcOKjfbxTTl8ygTTmlSUVUwHHmDp/AaocXiakoKUKdEavZuqQ/pkWVFcve32Xd1Lls3nuVIEl8bWWp33sAoxfMpWPMAWbO2cJee1dliln5L48ubcf9j6lmPmzesI/jjn8lvkzz6dCiW2ua2UxlQsuUp+oyIryPsWDiLDZcDuInnSZY1y5KqNc93EIr0XXWapYOrUvxBF3lNVdXzGTx5j0koiiEbuNODF68nrGlLjF/+jI22XmQiKI+/UZNZ8mMNihRpLPOJPM/ynsXIzuPwNYvHkxeagzahO3q3uRea4Lxgr+p3qIzXbv3pFeXxugV+Ykol+mYWR8g/L/3xGq3prt1Harke4ez/QGcig1k/Y65dPziBEl9AUqCjzHKug87HilN3Mldhnpj1rF7aTdK3R+FcZNtCnN+8pkx9eRJxv5sy5yvmUOycNx3TWLYrF04J6whuUbVlNk7F1FstgUTA3Vo1t2GPv360rV+FQqk52NY9pK99asxPX9vupZ/jcutm7i8zEslfT0q5v+HJ16ePPsHCpoOYvmmpQyzLKWCWb2U4G3mVBqTj22PbzLsk8UlRaytuPklzYy1BbIIb44tmMisDZcJ+kmHJta1KRrqxT23UCp1ncXqpUOpm7Cgky0udo3szAhbPxJWV41BbLJdTe/cazExXsDf1VvQuWt3evbqQmO9IsRk+tqSEHxiJlN2OuF+5w7+KfaIGhVq07B2Hdo2CGDGhD/4r94OAm8OIU39Iq6bsa9vs2PefDYcuqYou2A5A2pULcQ/gd48+usfyFcRi64jmDVvHK21C6hukaXGd7Qo+ssEslTAkL7Cvo8JXY/EqWppDU7VGfz5cAmm8Z830nD8b57kyJHj2J/8g0cyfdoN/o2pk/phUfqLQTLSqum7/3u2CBgJGb5KMuBaIHuapDzFiIsVMdePPM3tePlHl09TmEc4Ms6oPhvlHp6q/PJasdXHgeFVko53BI7jjKiveiFYbfXh1vAqqdYY8+wsi0aOZvHF53zkV8pXK0HssyDexmqg3XEhe7ZPxtR3JNUa7OC1ooSy9L/iw95mSU7kVOmLuOaLBISAISaIIKBGAlknYKivE7HhoUgKFSN/7ljCXwTg6xvI29wVMKppSKXCKnwUyPN/a9sQtdmPC73T4UaQoS7JiAx2477nc6KLVMPUVI+yBT5RTDJU8tfeFPvOBxf3x7yO+JniVWpQ26hC+jbAGWhAhuqUhPPs4Z94vclHVbOaVCuel9xyUSTYl7+L6lK5UAqeseGESgpRLH9uYsNfEODrS+Db3FQwqolhpcIqbMK/0DHJewJcXfCPKY95XX2KJ5xgSAjxuo3Tq0IYWZhSsWBmjrGUD888eeAezH8l9TCvo0vRn6N47vGMfPr6X3GKEkuwwyXeGrehtmKDK+VD0ANuOfvx/E0EeTT1Ma5pimHlYuRVWRgJ5WxnbWyiNuN3obcyurvafmJtJUMb+w4fF3cev47g5+JVqFHbiAppKloSwp895E+vN+SrakbNasUVYy2LCMb376LoVi6U3OVPnWvrs/NEwotruzns8oESDfrR1yIdaSvjy5SE4X//Lh4Bwbx8LyF/8dJoahljaa5DURVeGWqbwqLgdBPIUgEj3a1LfkPEg5XMOhaLXp26WNStQ42KKdbTV5b/Pd+eLQLG9wwszbZLCfO7yYWrLgS8+4+CmlWp2cSaBlULCWE2TXaZc4EQMDKHoyhFEEiVQE4QML5uaKW8PNQWg8llsfPeLSLNfx1McbcgkIyA9OUh2hpMpqydN7tFGgcxOwQBQSCTCXxPAkYmdz1HFScEjBw1nKIzgBAwxDQQBNRI4IcXMORBj8wtONzZCbf5xqpnoVDjmIiiBYGcQSAKjwXmWBzujJPb/GTB0XJG/0QvBAFBILsJCAEju0cgc+oXAkbmcBSlfDsEhIDx7YyFaEkOJPBjCRgywtwPsHrbA6RatbC01OLNrsGMOGXEfq/j9NTMTDP/HDhZRJcEgS8QkIW5c2D1Nh5ItahlaYnWm10MHnEKo/1eHO+pmWa2IQFXEBAEBIH0EhACRnqJfZvXCwHj2xwX0aqMExACRsbZiTsFgTQJ/FAChiSIDXW0Ge+WFEshrPc85PSASl8XCyFN0uICQSAnE5AQtKEO2skXF4Ws9/Dw9AAqibgCOXnwRd8EgWwjIASMbEOfqRULASNTcYrCvgECQsD4BgZBNCHnEvihBAwiuT/dHIvlj+KygBSh8fxTHJ3VMC51aM4dZ9EzQUDdBCLvT8fcYjmPPiprKtJ4PqeOzqJhXBpPddcvyhcEBIEfj4AQMHLGmAsBI2eMo+hFIgEhYIjZIAiokcCPJWDIM3hG8uT2eW48y4OOZSPMqxYRlhdqnF+i6B+JgIzIJ7c5f+MZeXQsaWRelSLC8uJHmgCir4JAlhMQAkaWI1dLhULAUAtWUWg2EhACRjbCF1XnfAI/nICR84dU9FAQEAQEAUFAEPghCAgBI2cMsxAwcsY4il4ICwwxBwSBLCEgBIwswSwqEQQEAUFAEBAEBIFMJiAEjEwGmk3FCQEjm8CLatVGQFhgqA2tKFgQgC5dunDixAmWLFnCr7/+KpAIAoKAICAICAKCgCDwXRDw8fFh8+bN9OrVi3r16n0XbRaN/JTA7NmzKVy4MFOmTBF4BIEcQcDLy4utW7cq9lczZszIUJ9yffz4MS6smGr3S6VSGjduTJ06dVi1apVqN4mrBIHvkIB8jjs7O3+HLRdNFgQEAUFAEBAEBAFBQBAQBAQBQeDbJDBixAi2bNmSocalW8CQSCRoaGjQs2dPDh8+nKFKxU2CwPdAoG/fvhw4cAB7e3uKFy/+PTRZtFEQEAQEAUFAEBAEBAHFAYz81H7SpEm0a9dOEPlOCXTr1k3xDSo/sRY/QSAnEHByclJYXqxbt47x48dnqEtCwMgQNnHTj0BAxMD4EUZZ9FEQEAQEAUFAEMh5BEQMjJwxpiIGRs4YR9GLRAIiBoaYDYKAGgkIAUONcEXRgoAgIAgIAoKAIKA2AkLAUBvaLC1YCBhZiltUlgUEhICRBZBFFT8ugawTMGJ5cf0YFx5HkSwgTa78VG3VnSYV8qRjEKIIOHcUh5f/Jb8n968YtO1KvTI/p6MscWmaBGKecOHwFf6K/cyVuQqg26YbDTXTM4Zp1po5F0jC8L9zntOnz3Lu2nOsdl1hkVl+1cqWvOLc9N6M3h2I3hR77GaYUUi1O7P1KmmoKydPuhIq/VwzcvOrQVu61itDTlgp0U/Ps37RZk7d/RPPgHDylq1OQ5sZrJrTFe182ToUonJBQBBQM4FvSsCIfsH9C+e54eyGV9A//FykDKYDZzOmblFyq5nD9168EDC+9xEU7U9JQAgYYk4IAmokkHUChoR3rhe56OSCg+069jn/k9Cr4jbn8be1ppiKb3jpy4O0qdaHy1HxReSicpsJjOnSmOYdW2NU9Cc1EvsBi5a8wvHEaa5fOcDanY6EJiDIg0G3SQxtY0GDttaYFv+WuEt5dWkRk5cd5PTNx0Qq2lyOMXf92GhRQLVBfHMQK80+3JEBZYZy6/F2rAqqdmt2XiX74M/1Czdxe3CeHRtO4y9JbE2FFmMZ09UCY4tWNDMsyrc0YhlhFuG6lFZN11F6gxOHehfCaXYzmi33RK7dGC3zxnmaPt+grJaRrop7BAFBIBUC34SAEf2MC6smM2OVHZ7UZuCs2Uwc0gbDojlBIs6aaZeTBAxZ5DNcHgQQXdwIS6OSOeKgIGtmQc6qRQgYOWs8RW++MQJZJ2Akdlz28gAttfpyNSbu/zTq8bvfDUZWUeVlH4P3cnMMpnskFlhxAve812Cu4r70GxuC76c5srfYd9Km65kIZZtrrSfg3ji0VRm2bOtlLL4raqI/7VH6BYzYIGwHt2X00ffUnHSIk4sbqyyyZVt3k1Ucg9cCI2rM9Vf+b7lR3PbdTP3vQIRRiV+UG/+rWZNF7wdxPWAXjeTmMbFP2GdjxYCTeelv58iujmW+e5FGJRbiIkHgByWQ3QJGlO8eRnQYyn5/KRW6bsRu20jqFPvepeGsn0w5ScCI8V6MicFsglqc4NXlThRTEWekx2Ymzr/Ei9gkdsq/mDBt5yKsCqtYyBcvk/D89Fym7fbkH+lHchWoxYxd87HMKd8EmYEoE8sQAkYmwhRFCQIpCWSHgEGkE+P0LNn4V2JrKk++j9fKOqSpQUTcYbSeFTti8vHf39HKAsz38upef8qI4VUzgWjcZhlSc0mgop6ivf7gyaHmZMp7VY0tf3+6DZodLxCdXguM+DbJLTBUtA5SYzcyVPTbQ1aUsbmjdNuqvZ3g+0OpkKl9iSXwwHz+MPkfIw2z1l8j/GpftJsfIERnHg8952KYN3HAJFL4+adM7WiG+IubBAFBQL0Esk/AkPH+3nK6tpqJQ3guqv92EYdVLSkttIsMDXjWCRixPL+8m/33XpOoE+Ti5yKGdB7SieoFE98bkjd32L/XgeB/ZQmuz7l+KkQ160H0rlX0s/3MqIAR7X+IRauv8FeMUsCQ/u3EkUvF2fPyLn1KZQhripukvL25nsW2Dwl5dZsjV8tx6NVNuosEhJkB95MyhIChFqyiUEFASSBbBIwoV6YbmrGjmB5Rrj4oZIjCnbD3s6Nz6S9tOmS8Pt4Rne4+9Jlbmh3zHZFbx+ducJS3N7sjnsHqntUxPFpojOEcP0VFpQbfIGBnw28+LsT7s+0p3/4sURkVMNSNVY3lh9o3o0zXayiixVjs583dPmTKd1BcmyNcF9Co4R6srnmxNktNoKJxnWFA7WVBoLeIR+6zqJ4gYKgRqChaEBAEvikC2SVgRLotoVndWdyLhSLt9+J2vD+Vhb9ahudG1gkYYdye3ZPhmy/j86Ec1Q1LoEEufi5Whyl7NtOjUqJJaaTbcvqOPEpQtAw+RvPS04+Qcmb0nruf/UN1P9vX2MDtdG2zjL8a7OD69qYZPuSJdBqLbiNXlj3PLAEjsckRt4eh08KPdX8JASPDkzaNG4WAoS6yolxBIFsFDHPsOu3A+sQgNj6VD0Uuaq70xmmy3ud91mP9WWtpwPT8m7k/6ghmva4LASNLZ7EQMLIUdyZUpk4BQ/ruIqPNrNn2rAK/3fPJYgEjjPOdK9L25AchYGTCPBFFCALfK4FsETDC7zCxlhVr5caIBVuxx+ssA5JsfL9XltnZ7qwTMOS9jMV7iQmm+21w85hFdVWEp8i7jNFvzeN1T7jcWVWnkK8jKgSMr+OX3XcLASO7R0DUn6MJZJ8Fhjl2vZw4W34CxqMclSfEmiO46buFBp9J9RB5bwLVLfZT/7w/G6K6UqabagKGLPoNfq4PcHEPIKKYIXUs62JSqdBnfONlRD1/wOW7/1G3ixVlfwZpmC8Op//A7W1uypq2olOTqiRaGUoJ97/FxRse/PVfKYwbNKNhjVJfDBwoiwzG+doNXANe8iFXEcrr1aVpExPKfOEEWRb9nHsX3CnRqh06+WN4ftueUw/eo9msJ82KveV5mCR5dhdyk1+zGtrF497MsaEEPX5BpNwdQi4X5SlOlWqaFEiXlX3mCxgZYRG/IGNCAnC754SLbyj5yutgXL8xZuU+dWNI3QJDRkSwH0/DP+VWsIIeVYok2gFLw/25df0FVa0b82myHClhfje49KgMbTsbUBAJoQ8vc+qaD5HF9LFo1pTaml92rZB+eIrb3Xu4eL/jFy0TapnVRF+zQKbEblBNwEh/H2Kfn2Fah26sc5OnpilNv8NnmWyQD3L/QpmqVSmZbC7LiH7jh+sDF9wDIihmWAfLuiZUKvQZW2tZNM/vXcC9RCva6eQn5vlt7E894L1mM3pbV+B9kHwef+D6sAaMvyeFKuM5bT8YZQid3BQor4tWsuB58v7d5barD4EvYyhazYTadWqhXzZ/Gp5BMYQEuHHPyQXf0HyU1zGmfmMzUpliCe+I9D1rcvSrRXROEMgSAlkvYMTgvcwCwxluinduxQlOeK+pm7b7a5bQ+H4ryVoBA94daUzFcZU4H7iXJqqkFwuxp0WVCehe9lE9EPhXDocQML4SYDbfLgSMbB4AUX3OJpC9AoYLnpNeMlSnDYdC5Jx/oYXtYy70Lffp5k32jlPddej0cDR/eiyi4rkmaQsYsg94HZnLuDkneVemGmVzv8bz9kPeyOMZtpzHftvZNC6l3ERFP7/NsX0HOWZ/kgvub/lYbgx3fZdQ6MRUBozcimtCxhMo1+sgjnt7U/bvK6wYOYy5Z54SpwsARWix6ip2E2pRKKU4EPOUM4vH8NvKm+Rt0JlW5pXIFeTAkYOOvPqlOt3nbmL9pMYkZIGVRRB48yh7d+9j/7HbPIu15OAre4oub0GHdQ+Vok8Ba7buaoDj4v+x/2FcWlmN6vScPIQuvYfQ2bCQcpMW4YPdlg2smb8Vp8gytJm/l+0zW6KZrgCcmShgpJdFkmUoC3/IoTmjmHb4b3QaNqCm5r+4nTrA9eDCmA5Yyf5NQzBIEkwldQFDwus7xzl8eBXTfv+T//iJKtYjGdC8JuYde9OybBiu5w6wb/9Bjpx2413R3lx5cpBmioAfMiL8/+DgvsMcszuFg/8/UHsHwTeb4zKzC73XuyrdouS/PKaMP36OVe01P41ELgvn4f7pDJpwFGmL/lhXCOP+yQNcDZRQUNscqzom6FUsSt5ceajceQLDzYqk+2H0eQHjK/oQG8ju/t1Y7OBJ0Ftlrtb85bTQ/CU35DVk2pmjDNFSCmeyD14cmTuOOSffUaZaWXK/9uT2Q8UKpOW8/djOboxyCcqICLzJ0b272bf/GLefxWJ58BX2RZfTosM6lFO7AG22rabAplX8+a+U8MAnvFO4CheknFYZ5NVDfuqsuML+TqUU8z7mqT0zB09id4AWnfp1pH7FaFwPrOD3W1HUHHOYM2s7UO6TNSAj/OEh5oyaxuG/dWjYoCaa/7px6sB1ggubMmDlfjYNMUi+YUnHsybdgyhuEAQEgc8SyHIB48NNhuk0YsdreZN0mOfpwaT8Tpy74ozvixiK6ZhiVseCWrrFRQakdMzbrBYwIm4OoWpLP1Y9u02f0vENjcJtUXt673tJpeHHODXZkPjjh1i/FdQ0OcIIb2fGVPlUfI8NDcQ7MCRJXA3I/WtVTPSKZTgLyVcJGNJw/G+e5tRVVwLfxlCgrBZGTbvRrUEVxcGVcCFJx+TM4KVCwMggOHGbIKAKgewWMLwW6+E71wTTBcq4ClSfh+efc6mRwhpBErSZBnqTyLPZj6tDKxFul4aAIQvl1ozGtD5Yg+03dmJTVfkaivLeTDuzMThEgYbZElxuzMAov4wwz/Nc8vDm2OTpnHwr1yEa0tcqAr9fWjOoR3PMq+XCbcNQhuz0Q0Zxum6YxsdtR9HoOIguLeqjn+8pZxcOYca5d0BNVvg4MUUviV1itC9butZj1Pl89Nx7nV39dciv3OIR7rySjo2mcyMKyvc+xJ09vaiUR8Kri8tZesqdW7Z2eCh2xLWYN6cUZ100Mfr3Enuuv4Bc5mx94siQ3Idoo9dPmVq28hScH62gtrKCxF+0B3OMTNnR4DLe25tTNF3WF/JiMknASDeLxC5Igo8xpEFPjpaYiN3pJbQpp2Qc7TkPY+P5yPNtlOxhj+fBzpSJ+8b4bAwMyUtOjbCgxyVj5uzaxOSWFVFMO1kIt9Yu4qhvAJd2nSNIvklOJmBIeHPvHA5u11gxfhPu8s11tcGMqnQXt/I9GdS+DqVCHFg3ZSXXw4Bivbnw+CCtk1mdxuD/e1tqjb5KiYl3ebjaAnkgcFnINSZaNmO9InFIPvSsLCmXJz81Ju5irXX6o1d8XsD4+j4kBkdN3YVEFnqLGY1bc7DGdm7stEG5BKPw3twOszEORKGB2RIXbswwIs+riyxfegr3W7bYKSc7tebNodRZFzSN/uXSnuu8IBfmW59wb3glIITjjUvT/YYUtGfi5rUYkxSGLrJ3Fxhm1oZdz6ow1dmL5fELIvwGw6s3ZvvLArQ+4M9ZG80kgqmE4GNDaNDzKCUm2nF6SRuUUywaz3nGGM9XzDB62HtysHNchpN0PWtUeSqLawQBQUBVAlktYHy4OYRqjXYpDkLIX4d+7WSct/cgWuM/Iv9NbHW51gs5uG8GDUuKqJ6qjGVWCxixvsupabSbrq6ezIv/4Ix5yDwjU1aE/URs6cU8cpmMbtxnnFzw0On4jm1Bp2n3SfzOEE511KbT6fDkXf3KuFMZEzBkhLtvZ3z/SezzjCJ/OUNM9UoQ/dQT98BQ8pqOYOeR1bR98xu6IgaGKlMzw9cIASPD6MSNgkDaBLJfwDBB4/k+WuoM4Jpi31KCfhf92dcq6RsiCpfpNTDbVY+L/rbI/xSShoARdm0I+s2OUPPwY870LJtkgxKJ03g9LDfIU6AUov3xx5zsWjrOlDyC28Oq0UBxtKJJfzsntnepmHiKEnaZPtqtOBgK/GTC7Ns3mG9ROMEMXS6yWFYdg/NHqLkhkPtjteKU9yjc51tSc54HhTra8di+C6WSiQdSnu9vi36/S0SSlwYbvbgypmpcvRHcGamL1daXisHUGnSSO9s7UjZXOI/O2uFetDldGlQkHxE4jtOnviK1S3nGOvqwIUVurGiP/2FU+wjdHjxksWlGMkZkhoDxFSxivFnV0IQpHvXZ7v0HQ5Om3VWIMyYsfCwXn3pw6ekRWsalR0lVwIj2x3ZoW6Y96Yat3XyaJ5i9JF0zIZywLk+Xi9EpBIy4a2Qv2GlenqEu8n9XY+D+c2zqEy9MSXm5vzXa/a4QTVF6X3nCQaX5hvIXcpZuVdtjF1aOUXf82Fwv3mREfl8LtPo5EEMRelwI4kjrz0c7T2uFp+lC8hV9+LKAEca1Ifo0O1KTw4/P0LNsko/4SCfG61miXILtOf74JF3jgvdG3BmJrtVWFLNdaxAn72ynY9lchD86i517UZp3aUBFxdRNW8AIsW+BZtcrxFKRifd9WF0nXtEL4XjTsnR3+I9f2p7mxdn2xBOO8V5FQ5MpeNTfjvcfQ+PcUpSUoz3mYGSyEOUUu8TTIy0Vwdky9qxJa+TE3wUBQUAVAlkrYMhTUxtTY27cgUvJFsz+fTUTOxlS9CcJYYF3ObZ0NGN2eSksJH+utYAHN/+HaZrp1VTpac6+JqsFDEKO07TCCEqfDuJQc+W7WRKwFjOjnbRZqc+WiS9Z/vg2Qyoq311vDzdEa1YdrnutxCzl4ZDiChmSWEmcNW4U9ycY0sxtGc+/InB2+gUMGR/uL6Bpg/n4moxl276l9NArkPiN+uYW60b1Z6aDHsvWlWHliCDWiyCealtYQsBQG1pRsCCQnVlI5DEwXPBabEI+wrk+VI8mOxU2mWg02Ib/tWFUjjftDj1P72rtcB39Jx4L5NenIWBIn7GjUTWG3a3NNv/L2JRJbmoQfqk3ul3PECFPftLtAk+PtUZpnB+F81QD6qx8ChrNsH99hWSxmqTP2GJemVGuQNXZuD9ciHFSHeCDAwO0mrLvbygxwIGgPY0VGTpk707RrVonToTno6VdMJe6lPx06kXcYZSeFVteAGWGctN/e1wskBgezjPCSHHyW51lPm5MS2rZkaQkSeAmrPTGck8CBdsd4fGpHiR2PQrX6TWwvDAUd5fp6KsStOqTVn69gJFxFjLeneqOTid7pJ1O8eREhxRZZ6S8dVjC6AW3KNRxEavHmSdYmKQUMNbrPWRlzx7sKz2fE1sHoJfqx4i88x9w6K9FU9u/UxcwCOFow1L0vCVLdT7EPJyPkdE8hVWI2a4X3BukmfAh8cGhP1pNbfkbHeZ4eDLfKNHkSPb6MC0q9eZaLFSb44HnfKMEM9b0PrPSFDC+og9fEjCkz3bQqNow7tbehv9lmyTzUN6DcC711qXrGcUKpNuFpxxrrVyBMQ/nYWSktKSpvswHt2mfC+qbtoAR5bGYFlazcSnUYSsAACAASURBVCrRj+OOu+mcIKK852z78rQ/GwVmO/nr3mDKyR8R8W5q9lI6nXrCiQ4p8hpJ3+KwZDQLbhWi46LVjDMvSu4MP2vSO5LiekFAEEiNQNYKGPLgwRVoe1L+7CpExxOB2HcqmTyWjvQlR7sb0POE3PxOA6tt/jgMq5xhN4IfZdSzXMCIuM1wnaZ4LH7K3YHyd7OU4J0NqL6sITev12RO9QFIdwVxobvcHTEGr/lGmJ2bjL9KqcgjcRqrSyPXLBYwwm8xxrgxx8z28eBgn9Sz4sjCcZrflBbLHxIhq8tRkUZVbUtMCBhqQysKFgS+FQEDYryXYW4wAw/FoGgz9YEnyxUyt4SnO5qiP/4nNvteYVCcGv4lCwzZm8O0qKjcAGrkzcdPuT4/0vnNVnDfYSxVFWJJFC5TDTD7nICRxmaPqPtM0KvLuueQv+1p/oo72Q272IMq1scIQ25q78ta89R2zB9wGKBFU7n6QTnG3vVjg4X82Eb54qwxT76ls+TgW0d6p6J/KA8AQjnftxptD8lNRIxZ9ug+0+JzS0beZ6JBYxyneOE4Ot4yJL0r4OsFjIyziOFMp8p0OPUBkw1BOI+tovIHYVIBY8SJNeSZP5xL9Q9xa31rSn/RuvcD1wdo0UQ+JslcSOK5hXCsYSl6fEbAkDzZiJnWONwB001PcB5dOcESKHHzX5KB1wPZ3ShJFLEYT+bWMGbBY6g48T4+q+vEuRuld7xAFQHj6/uQ0oVExpvDLajY+xqxaJA33098fgnmx2zFfRzGVlWMZ4zXfIxqKEUfy4NvcfzsZE9bwFDQkkQRkzs/eRM0zFjeuhxhjk1/tskrMVyJn9tkdOSVh56hU+UOnPpgwoYgZ8YmtfD5DPqMP2vSP5biDkFAEPiUQNYKGO840qAMvW7Lo14ZstLPjcmKh0fyX1JrLWptIuj+aFIJmyCGMwmBLBcwJP6srmnIlnb38VpsSj7ZG4600mFK1Qv4bqzM0UbaTNI8yZOj8gOucK7aVKPnf7YEHGsVd+D1peHLDgFDSvDupuhNKswe7xP0SGr1mLKpUW7MNq3J4oAGHH0r0qiqayEKAUNdZEW5gkB2p1FNsMCQb75fc7RjNXqelZ9sQJEuJ/A71olSse7MMa7FNotL+O5tnmDq/SUBI+r+RPTrriW4zFBuPd6OlTy4gEq/tAWML232iHrAJH1z1gRD3lYneXmxI8WQ4L/KFN0pXvJ45Uy458OaVAUMGc931KXiMGe5fwoND7/iRk+5UpEOAUNh5j4XU5MF+AJlh17HZ3sjhZl75N0x6LfyZsGjKwyokFGf3K8VML6CRftnTDUwQ64t1Tv4ljuf3dh+OtCJAkZuihSQERYJP9ecg+ON+dT5YvRx9QkYUS5TMTBbiTyDsO78h3jMMVTG35D/Yn1YalKdmT4aNNz7FIf+iZYbKk3jJBdlj4ARxf2J+tRdG0yZobd4vN1KEd9DlV+mCxgJTN9w/9jv/H7oDu8r1EPLdRnrXf9TChiuk9HJA4ljUo+Db+98XihM0pGMP2tUoSGuEQQEgbQIZK2AEYp98zJ0vSp3EKnF70/vM7JSKu/TyLuM1a3HJrlFZeFuXHx2jFZJPAjT6tOP+PcsFzAI5UTLCgwuZMcTu9YUCT1L52pDyH/EnwPNCxCwtjbVV9XFwW8r9fO/ZI9lVZY0d+LhQmMVLCKzQcCQCzAttBhdwp7AI2mJLLH4rqiF/oxiQsBQ42ITAoYa4YqiBYFvIQZGvBdGxN3xVK+3gefyYcldmzU+dxj4bDi6rR8w8s8/mWeU6K/xJQEj/HIvKrc6Qljelti/uETnFJbgnx91dQgY0bjPMsR0iTxhfCqxEJI05v2ZdpTvcA55HE7zPS+5N6BsugUMpC840EaHvvJonvmasdf/Ev0r/Mut4Xp0fLkOn9NdiQs3kIHJ/7UCxlew6ORF7yotOPwehQWGy9gqKqcZTRQwNOm7uBk3Z9kSLLdzGXgalx3tE4J9fgpEfQIGsX5saGbM+NsxULovpzz20CHOHET66jDtqvbm4q/9Oee5mzYl0x1tNaEr2SNghHO5V2VaHQkjb0t7XlzqnMLd5/NTL9MFDNkHHtpOZfjs08jaLWbrkn6YFP0n0YUkiYARfqU3VVoc5j1yCwwXxqpwZJrxZ00Glp+4RRAQBD4hkLUCRlJLSQOW+/7J1Pgoj0lbJo8tVLc8QxXnEY04+uY63VX+DvkxBznrBYxIHEfr0vj+HAIfDKPIzYHodA5lS8BpOhaHGM+51Kh1kK4PvFii/4gZBlbcmhvE7X5l0ki/LR+/bBAwYh4y36g2J0Z44zpBO00L1fDLPanc7hXbhAuJ2hacEDDUhlYULAh8Oy4kirGIDWBDAz3G31emZiw38jiz/Pszmc34Xh5AUsOBLwkYH64PRKvJXv7+osVDaqOvDgFDypNNZmiNdVNUaLoxCOcxqW++wy50oWKbE3zgVzqff4a9tTwuQPosMOR1fLgzBn2rzcgPf/TmuuM2IZRRBr34d7sPh60zHhAy41lIZMS8f89/hYrwbmsGWVi5M0i7MXveyQ+0zvP0mLUKZpzKMU4WA8PRBZsLLbBc/JCPFKT5ZhfOjtJNtH5INi3UKGAA0rfXmN+zFwuvv0OjxhDWLBlKw5J/cWLuKFY/a8qKo9sYYaSq7ULqT7PsETA+cH2gFk32/g0VJ3DPZw2pGh2l0uRMFTAiPdnUrx1jT7yn5VYXTg/XiRvnJDEwkggYH24MQrvxHt7J43Kcf8oxxfr78i/jz5q0ShZ/FwQEAVUIZK2AISV4uyWVhj+Q2zgy/LY/W+un9owO4Vjj0vSQZ0kq2Ilzz0/QJu3HiSrdzbHXZL2AISFwfW301zbH0Xse0pkGtPBcjN9VG8rKzwwinRin14Ab47xwGRpAT61BFDwegG3TL5ptxo1PNggYsd4sMTHl8EBPXKfoppnCN+xiNyp3eMt2IWCobU0JAUNtaEXBgkB2CRguTDOsi11PZx4tMU1ijifj3Zle6HSQx4uQ//KSmyIMuOrLrqbJ3/5fEjBivZdgYjALH7kIMuoWPputFME0P/1JCLZbyInKU/mttjzehDoEDIh0HI1u/d8VgkL+NnY8PdeF1MJYvDnYgHJ9biPNbcmOp7cYolBs0i9gEOvPWks9Jrp+hBJ9OLblI+Mn5Oew93YaqvLu/ezCyJgFhuz9ZYY22ESLq6dpGzA2YyzKBrKmli6TPOUmuZ2w97ejc/JULgmtjnh0iusarWino7TY+SQLSc1g1reqxW83/oVchky/fZvF9YqkcqqiXgFD3rbYJ7b0ab6UD5Z1KBwRjrRoVUytOjCgtxWaGQq0mnzwskfAiMV7iQkGsxQrkFG3fNhs9ZmJJwnGbuEJKk/9DfkSzDwBIwqXWbUxW+IDeot45D6L+HAwkLqAIfFfQy3dSSinmD3+dp1TZAuKZxvBo1PX0WjVjspBGX3WiLePICAIZAaBrBUwlCfzRsYL8CcXdbY95e6wiqlYA77G1qIs/e/JfQQX8NDjfximSA2fGX3PSWVkvYABoaesqdgvD0ceL8C5gQWXJ3jjOKJS3HiGc7WvNm0CluJ7SEK36uvp4OLB/wxUGchsEDAI4VR7Lfqzl4AznVL9xkycL3HZdOaXFi4kalxEQsBQI1xRtCCQLS4kEXcYoWPFuU538Ntcj2QZxqJcmWFcm2UBcWNTfQGef/6P+DTd8SMWcqwRpXvcRG6rkbvBEd7e7JFoph5xh5G6Vigyj+YyZp6rI3NTyWMW6bGaLiPeMu/KcuoqDlHUI2AQ4cRvBpasl/st/NoR+8f2qWy+E9OlFmh1AL9zNpRTuNZmQMBARsj5vui2PUSIfDNWogAl+jvguSrjwSCV3JOnkCs1+AYBOxt+RhxK3Ow5z7GkxdUxuN8eRqV/M8oiGrdZNai5RDkxyg8+yf2tHdFMET9N+voc423O0vrIlgTXi9TSqEqCD9HD1IYT8ninpXtzzHUf3cqlDMamXgEjJsiWIb1OU3+PLcOrqyfPXqhdU8p0c1Ck9MPCltd3+1I62WPvawKRtqVcx/P8m8pJZNJ0qLmM5+HqODeVVIKReKzuwoi387iyvK4iTkZ6BIyEE07tmfzptZhkmYEj7/GbvgXr5f5odXbxwmkQmgmeOO85Za1JJ3l6XMMV+LpOQWEFHu3GrBo1UU6x8gw+eZ+tHTVTmOJKeX1uPDZnW3NkSxtKRmX0WSPePYKAIJAZBLJawCDWl5V19JnqAXmbHeDJ5bgT+6SdiZIf0pix4glUmfIArxVmGQ7EnBmMvocyskPAiHQaj17DO0y+1IM9bQ9g4+bClCQuQSEn21Olbwwbj+oxp4cny4Ou07OUKjSzQ8CQ8cauE7r93rPUy4GRWp8Gl01oefhNRhk0YssrEcRTldHM6DVCwMgoOXGfIKACgWwRMN6fo1PFdlxteobgU+0SAnMqmyvh2c7m6Ay9QSy/0HzfYy72K5fihENK8DZzKo2Q5zOVx9LayrP7w4lLUCLfieA+tyamC+QnwECx5iw8tIPJLSsprT1k4XjbL2bYyMNU2u6MbecyceUnBh9MNY0qbzlUvww2jh+h0iQeeK9Kng888h7j9SzY8BfkbXmCl5c6USyuT88Pd8e490nek5taK71wnKyf3G3h/VWG6DdnV2htFjvfZKZxfKaSGDznGmG8QJ4yoQ67XzoxUGHfmMYv1oeVloZMdZVHS9dlrqcH81KqQGmV8cnfk/AhearYVIuSReC1YyCtRthRZJkPfypSYkrIKAtJ0DZaGIzgerSytjJtl7Jn5TCa6BUjDzG8uLWNKUOXETbtLmcGJaate3+mLeU6yDfa5Rhz14+NiuwuMt5dGkXt1tsU8TDyWS7g+vlZ1C2SlG0Yl7pXpvXxcCjUmfPB9iT3KnjLwXpl6HP3Y6ppVGN9l2OqPx1vwGR9IM7jErO/yMJuMqFOI37/dRmOF8ZTu1Q+Ffxq0ztgMl7tsUBzkNzcWZ6YZh2BLuNJ/l2T8T58uNaPKs32E0Iemhx8xpXect/gGEJe/Evh4k9ZWNOUxCW4kEM7JtOyktIqRhbujf3iYYw8XIntzrZ0LqMMhJd4ugl1dr/EaWDZ1LnIXrHXUpOB94EK43HyWUfdpBrQBwf6azVFngGXX9tzxDcxKnt0gC39LPpzXP43nbl4es6LE0glBG1rgcGI6yinWBnaLt3DymFN0CuWB2JecGvbFIYuC2Pa3TMMUuR5zuizJr1jKa4XBASB1AhkuYCBlDen+1Oj40HeYcTih/eZaZg0n7o8DvMyalWfgVf+ZuzwusgQFTIa/eijmx0ChvTJJsx0l1FtSCnOX2uLo8cCjJMMpeylLU20x/PLMEPuHtfjrP8OGqjk1ZkdAob8DM6DBfXMWFFoIdfPTsGscCrfirHB2A1vxKCLEUSG6nNYuJCobekJAUNtaEXBgkB2uJBEE7CnJ2aDThNWuC07HxxncJypf8J4vL/CQN0W7P1pMA6+O2mcMnq35AWHuxnQ+1S48paC1tg+Ok3fikkU5/C7zGrUkCXukoRi85auSrXSP/NPsB/BYQVosvoOZyYaJ1qAyN5wvJ0W3S/Iw2imEmE8SXpL8jXnQOAlbBKPdeHdCdprdUGRSCXlZlEawvXZLWm1zJVYjVrMvHyRBY1LKoWTKF929W/CELtf6H/oGtt7VU7ivxjKuR7atDsmd6opw+BrPuxsooozrYx3p7tSreNJwk1X43dvoiLTwlf9It1ZaGHKnIdxpZTrwfKl3TGqVJ4yRX/hJ2T8G/qcoMcBBAb64Xr5KCfd3gNVmObizbJacV8GGWYRS+CubpgPOaOwLEn45S9B8VwhhER+RGf0BW6vb02phMDwUp5uqUuVUS5yWxS6nA3Crq1SVoIP3JteG4vlcnEI8tSewcXzC2kSf3OsP6vNdZksz4OKKWsfP+A3Zb5d5U9+Ym9YE0V81pIDufZ4N02SzNXQc93Rbndc4Q5VbowjfhstE+Za1IPJVDdfzbP4sjQKUbz4rxQsWJCCBQpSsHApKlevTfM+o+lfr3SaAblSHVdZCBcGVafNvrfKP//SjJ3eFxms2Hh/fR+kL2xpqd2fazGAlg2rF7Uhz4P9nMw7HfslDch1bxaNGi4hcQnmpXTVapT++R+C/YIJK9CE1XfOMNE4UXkIPdcD7XZKF7Iyg6/hs7NJ6rFOPtxipF5DpZVVvhYcenKRXmWSfKzJXnOssy49Tv+j6KiGbidGdqlGrO9tbvxVhSZFL/L7ZfncrESX6f3Q/PsX+qybQR2NQHZ1M2fImWQzjPwlipMrJITIjzqMvnCb9a1LJYqqGXnWfNVCFDcLAoJAPIGsFzAUAYy4OM4K69/9+cl4Gn9cWUyTknEvnUgvNnWtx9hLBelx4C62NpXSjEcgRhOyQ8Dg/RnaVezA5difKDviDt7r6ya3CJYEsdFch/H+Mj5WXp5orZdswCS8D/gTrxf/Ij8uivs4wGeDDWN8R3Pi9yaKTHDKXy40impjYliO/Cm0Bcn7AP70esG/iYUQ7bMBmzG+jD7xe7Jvi1waRdE2MaRcykLkhwD+O+hRfxin87Vn8fY1jG6uTWH51JTF8ObPI8wfMYYd73uwfwVM7OXMiBMbaFyyNHqmepT82m9EMZGTERAChpgQgoAaCWSdBUYEDxYNYsqx29x++JqP8X36uRy1Grdi2PpNDNOPl75j8FrUiGG5d3J9pkGipUKkKyuGz8Duzk2cn8Ump5K3MnWatmT4mvUM0lX6KEpD7rB+zCgWHnkYF1NDeUte3c7MWrmCSW20414isQSfXc2KvcewPeHOh7iSNbSsaN9uAAuX9UR2YB7LDh7mwI2/EurNq9eOAb0HMG2SFc+3/I9Vew9y1kuZBlYev8OgwwC6dJvADBvdOMuPCLyPLWDirA1cDvoJnSbW1C4aitc9N0IrdWXW6qUMrVs8bmMUy7OTC5i2eh/HHf9KfDHm06FFt9Y0s5nKhJYpzduTI5EGb8O80hjybXvMzWGVVc7a8cl0i3jA4iHTOX7jOh5vMjAZSw/hRsAOGiY9uZClh0XSOqMIOD6X4RNW4/AiYRZBkTqMWL2VJf1NKar4jpTy+uoKZq+35+w5V+K28FBIn+ad29Ptt9n0LXiRFfPmsfCgNwkyV57y1GnXnQ660XjeOs3RO/LIJcpf7oqN6dWlC+PmDKOiyypmLt7MnhuJfy+k25hOgxezfmwpLs2fzrJNdnjETwfKUL/fKKYvmUEbuauK5CUXFw5m6IJLitgon/8VovH6+1wYp69C6jZlKZLgE8ycshMn9zvc8Y+fzfGTugK1G9bG3GYxU8qfYv7X9IFw7s1tQaMFD5BrGJAfkxG7sV/bAy3FUpYScmc9Y0Yt5MhDZVSb+LWh23kWK1dMoo12foWFReyzkyyYtpp9xx35K+EDLh86LbrRupkNUye0VLgLyUIc2bRkJ39cPs75R5EJJeYqV59ubcwx6zSB31qVUwg+kuBjjLLuw45HCgcayF2GemPWsXtpN0rdH4VxE6X1DfnMmHryDItblVEKRVEBHJ87nAmrHUg+xUaweusS+psW/WQtqf6sycD6EbcIAoLAZwlki4CheLy95fb63xj5v8M8yleLLr1aoJ/3FS6XTnAzuiFTN25mpnUFIV6oOHezRcCIus9E/bqsDS7JgGuB7GmSMlZTottsnuZ2vPyjy6cZtSIcGWdUn41PVOxoXiu2+jgwPJlVTgSO44yor3ohWG314dbwKqlWGvPsLItGjmbxxed85FfKVytB7LMg3sZqoN1xIXu2T8bUdyTVGuzgtaKEsvS/4sPeZiLXr4qjqNJlQsBQCZO4SBDIGIGsEzAy1r5MuUsSxhN3F7ze5aOygSG6FYtk80dFLO98XHB//JqIn4tTpUZtjCoUyHQXgtCzndG2iWKz3wV6q+J2kimw01tIBlnIIgl2u4/n82iKVDPFVK8sBRKsLtLbhuy4Php/29GMuGLJitl1yfX3G968fcvbt2959/Ytr14EE/z8OU8fOuL6d1OOPjlP94znv1VjB2N46/0A54AoShrVo3blgqnOY0nYE9xdvHiXrzIGhrpULJJFRz2S9wS4uuAfUx7zuvoUT6hWQojXbZxeFcLIwpSKBT+dPLLIYNzue/I8ugjVTE3RK1sgbRHwm3vWqHHoRdGCwDdAINsEjPi+x7zGzcEBl4A3/JunBJVNGtLUrCIFVPD0/AbwfTNNyBYB45vpvToaIiXM7yYXrroQ8O4/CmpWpWYTaxpULZTp35rqaH1OKFMIGDlhFEUfvlkCP4SA8c3SV2PDpC851NaAyWXt8N7dVOWUo2pskSg6noDsPU7Lu9BhqxZ7XbZjXfILX7pRbsytNwSNA3eZrVL0c4FZEBAEBIEfh0C2Cxg/Dmq19lQIGGrFKwrPBgJCwMgG6KLKH4eAEDBy5lhHeSzA3OIwnZ3cmJ80KlXO7O531auwa0Oo3mwXsX2v8sS26ZezuETeY0rLTTQ4c4B28aE7vqveisYKAoKAIKA+AkLAUB/brCxZCBhZSVvUlRUEhICRFZRFHT8sASFg5IChl4XhfmA12x5I0apliaXWG3YNHsEpo/14He+J5nflWpEDxuOLXYjGbaYBNZcGQcku7Lxpy2D9+IwzyW+Uht5jw8hpuLfdy46+VbLZ7Smnj4vonyAgCHyPBISA8T2O2qdtFgJGzhhH0YtEAkLAELNBEFAjASFgqBFuFhUtCdpAHe3xuCWtr5A1ex6eZkClL+QCz6L2iWqSEwi/PRHzBmvxU/x3GWp37Egrcz3KlS6Cxr8hvH79FwHOV7ngFEOjRUfZOcqEQsKfWkwjQUAQEAQ+ISAEjJwxKYSAkTPGUfRCCBhiDggCWUJACBhZglm9lUTeZ7q5BcsfxWXlKNKY+aeOMqthXJpW9dYuSk83ASlvb63ht4krOOz696d359eisc0oJk8bQSvtzA/umu7mihsEAUFAEPhGCQgB4xsdmHQ2SwgY6QQmLv/mCQgLjG9+iEQDv2cCQsD4nkcvse2yyCfcPn+DZ3l0sGxkTtUiwvLi2x9ZCWEBrrg+CuLZq3/I9WspKujWxsK0gohg/+0PnmihICAIfAMEhIDxDQxCJjRBCBiZAFEU8U0REALGNzUcojE5jYAQMHLaiIr+CAKCgCAgCAgCPwYBIWDkjHEWAkbOGEfRi0QCQsAQs0EQUCMBIWCoEa4oWhAQBAQBQUAQEATURkAIGGpDm6UFCwEjS3GLyrKAQLYIGFKplBo1alC3bl1GjhyZBd0UVQgC2UPgwIEDXLlyhfXr11OkSJHsaYSoVRAQBAQBQUAQEAQEgXQS8PLyYuXKlQwcOJBGjRql825x+bdCYOLEiYpv0Dlz5nwrTRLtEAS+ioCHhwdr1qxh1qxZ2NjYZKisXB8/foyLbqfa/RKJBA0NDdUuFlcJAoKAIPB/9s46LqqsjeNfu19bEYuSEESUshW7V107166127U71lo7sAtRsVZxVcDEABFBFCTEBtdgQRZmZ8b3MwPMDAgKw5De+U+599xzvs+5z73nd5/zPAIBgYBAQCAgEBAICAQEAgIBgYBAQCAQT2D37t1ygVWdX5oFDFkERosWLdDW1sbCwkKdawrnCARyBAE/Pz+ePXsmn++FChXKEX0WOikQEAgIBAQCAgGBgEDg77//5u7du5iZmSHbhiD8ciYBV1dX+TtogwYNcuYAhF4LBJIQCA8Px8PDQ76To1evXmrxSbOAkRCB0bt3b44cOaLWRYWTBAI5gYCQAyMnWEnoo0BAICAQEAgIBAQCSQkIOTByx5wQcmDkDjsKo1ASyJIcGIKAIUzBH4WAIGD8KJYWxikQEAgIBAQCAoHcRUAQMHKHPQUBI3fYURiFIGAIc0AgkCkEBAEjUzDnkouIiQp/yYuwzxSqUJ1qFYuTP8nIpDHvCf+3OFqlc+F2JGk0YSGvkWrpUalY3lxi07QM4we3f1pQCcdmEwLCnM0mhsiwbggCRoahzdSGBQEjU3ELF8sEAkIERiZAFi7x4xLIVAHj/XmGd57Nvc/p4V2A6v3t2dPKmV+GHua5WLWtIpjPPMae3lXJl55LZPdzJa9xHNadZV7RJM5OnJ8qvXZybFYdimpqDOJwbh/cxI4jTpz9y5e/ycv/KmpTNOolbz+XwtCuEz9370Gvn1tTu3wEZ/pb8GtxB/x2NKa4pvqQDdqRhJ1ncpuu/OEtgnzGDD92mS3dKn8l4GSDrmq2C4L9NcMz5iGrew3lUOh/idorZrOCszvaUkYzV8nGrUh47TiM7su8iE6SUj1/lV7sPDaLOppyWmrPWWuCV/di6KFQElmpmA0rzu6gbe43UjaePyl3LXsIGFI+B55n4xpXjOetokulFN5ApBH4nD6B+7tELy7JDy5/OWy7daF2qR9DLBcEjBx5+wmd/gYBQcAQpodAIAMJZKaAIX1lT70qw7gXP578uq0Y1LMZtU2q8mHbUBbcVn1t1Kb/HytoLArk0Z1z7He8z6f48yqNuEbAVgteO2/g175zuRShBFRrzVPuTzb4ARaWUbz2dmLezwOxD1WOv8JQNwJ3NaVEuueMhPCrvzNmxFxOBMjsUpDaIzazdcEA6leSRVeI+RR8i6PLJjLF3oto8lO2YkHeh0WjNfwaT3OigCGNxMfpHP806knDiqovoDF4zzfHYtFTJVWdqdx9tBprTS260m0vTTeQy+yfom01zS3l9mLfuLKkQyuWeEmUB9Xbz1v3AVTMvG5k4ZXERL32xmnezwxM7LRwC9xF03Q7LQ3M2dg3uC7pQKslXiitVI/9b90Z8GMYKQvnh3qXzmoBIzrkIlsXzWXp3nt8pDbrgzyYoJc0NjFubOJn22lWYxQ3U6FfUNCOA88u07+SIGCoNzOEswQCWUtAEDCylr9w9VxOIDMFDMnzbdhWH40npWmz8hR7JzZBi9JuxwAAIABJREFUq6AM8EfOdq5C57PRKrRrMM/7IQvNCwNSIh8dYUq3AewM+ELF+EV6ccI53EiLfjeVn/R+GAFDTiqSq8MMaGYfruCmGQEjmse7htB2uAPP5S3nwWz2TW4srk/Jr96lRLy5tIiunZZyJzauGzlTwBDzynEglr3c6X/nEb8nUiY+c3uiCfU3vFDOT63hXH26gya5KcxEMbrcZv9v2TYzHbyYwHWW1Jj88AcVMOKGHXl1GAbN7FF4rQpDNSBgaG7OigPXYVljMkorCQJGZt4lab1WVgkYsa/csF+zlRPX7uHuGcK/8o5/S8CI5dFSS8zmPIK8xSlbsSSFk9EmvvwbxusPYgo020vI5UFUztXhpEprCxEYyc18KdHBVzh4+BL3/UN4Ly1JhUpaaFXUolJlfeq1a41Z6R9kgqTVMWSD4wUBIxsYQehC7iWQqQJGyCas9cbxatB5/Ha3o6zi4f09ASOOf4zvMuqb/8arQS4E7bGjBO9xtKtITzflt7IfS8CI4uYYIxptfa1BAUNC+Pkx2HTYgSKwQ3cqt31WY1sspftAQviFCTRuv5mAHCpgxDxaR1vryVz9tzpT7volETAg5tFa2tWbgluUjEFRGq1w5+IMc81t1ck2Lib32f97ts089BKeb7Ol+mjPH1rAiLo5BqNGW1F4rXQLGJqds0qhPcFMgoCRefdI2q+UNQKGlM/Pn/B3GWOqF4/mxmgjGm+TzehvCBif7zDZvB13+ztwZHYrqiabJkqE/+/WGE/zo7F9MK5Dcvl2WBVzZ7WAER1yge2bHLjm5Yv/GynlDc2obdmcPiP7Y53nHifvlKJ9J5NM3BobiceqHnSacZGoGvVoaFadUnmi+fTxIx/eh/P6TSw2f9ziZG/ttN80whmZQkAQMDIFs3CRH5VAZgoY4qB1WNbcQqc7PiyxkEVWJPxSJ2Agfc3BVoZMrnyaoP0tBAEDzQsYkrfH6WXSgxMJ+3UAyz8CuT1O/zvbcmLwXdGQ2rPuUyGHbSGRvLvMlEat2CBTX0hewJD9RRTmxZWrT/mi35SWlhWRBw/lsl9us39qbZs5ZhQEDBlnTQsYmp6zgoCROXeDpq6SNQKGau9j8VlojvkC2QMkZQHj06XhdDrehRNbOlAhpY/mIn9+tzZm2qOG7Ay+yrBqP87X9SwTMKQfuLG8P73nXCBcvzndW1lhVLWIXKC663yCq2/NGNgvliMXm+H6ZAsNMynq8pPrKMxbOmG13YX9Q0wp/mPsJNKUW8gW7QgCRrYwg9CJ3EogMwUMkf9q6rf3Z633LpomegikUsBATND6ejS7uxzfw60oKURgaDgCIxqPWRZYr1DJ9YAJSx89YHbNVCzXP7kxysyO0+1zTg4M8dsLTG/bmXXeCZuSUxYwcqsPUI4rd9k/+9lWEDA0L2Bofs4KAkbO8nTZQcDwXWhOre8IGNLoD3zKW4oyye0biUcu8v8dG+Np+NTfRvD1kVT/cfQLskbAEPPi0M/U6n+FOsucOTatEeVV05eIw7m2vDvt5l0nuuIwrgbuzKRto5G4DjGgXcBygq4NobIgXuQspxTfW0HAyJFmEzqdUwhkpoCB6CPP33xBq3qZJF+vUytggDTqFaGRpaheqRh5UxIwJpbn8bF1/L77PPdf/kcpPXOa9p3GjN5mlFA8CMS8vriRrW7hJMqnVVCXnyePoG5+f06vWcKmM178XdiITpNXM6ebHoq4EdFbbh7ayu4TLjwI+UCeisZYWNWn3cDhdDUrydfPGylRARfZvcMBN99gnr8MJ7ZIRapU08G4wc8MH9aBmiVTeluREuV/li3rd3P2ThCRxWtgZdeNcZO7EDXLWHNbSCIu0V+vNYc+qMzesgO5ErKP5qlKsCfh1fHxzAwdyfYp5hR8fZGNW90ITwwY3Z8nM6JufvxPr2HJpjN4/V0Yo06TWT2nG3pKwLy9eYitu0/g8iCED3kqYmxhRf12Axne1SyZXByyuRHAxd07cHDzJfj5S8Jji1CxSjV0jBvw8/BhdKhZMlF1GvGrU4xr0Y1t/qplEYpiPXgMLSrmJ29JS4aMtebRtp24f1BJvChLaVq1ExNGNaBMUkNLPvDg5C7sj13kbsArIihJ5RrWtOoxmOHdLSmrYmLpp7vsWOdEqEjVW+SjbMMRjO9YjpcXtrNmuxO3Az+ST8sYm05j+W1sMyolnx8u/S5Hw/ZPnN9UwocHJ9llf4yLdwN4FQElK9fAulUPBg/vjmViMNzdsQ6nxGDIV7YhI8Z3pNzLC2xfsx2n24F8zKeFsU0nxv42lmYqYFJl20ldKOKWDh9AGsYkt05mCxhp9DnST+nmrjoJpVH+nN2ynt1n7xAUWZwaVnZ0GzeZLlGzMNbUFpIMmLOpFzBEGeuj0m0PEaFnNrDT/YNKQlLIU8SEAdMHYpL/Fc4bt3E1sYOGgjr8PHk4ViXz8i0fNa5ZFKdWL2fnBS9efi6MllF9Og+dyKgO+pm6tS6nCBjfd9Cy7SM2GE97iM2WYG6O1sn9ychVoGSJgBH7iKV1arHa6CiPj/ck2eIx0rcc725Mj1s9MlHA+MiZjtUZVPgoIcfbU+r7k0c4IhsSEASMbGgUoUu5h0CmChgpYku9gJG4iWRyYCz7iwm+Ixl2OOSrqxkMO831bZ3Rki8ipXzyPs7GJbOZdzxI5VhLtvqs5c2Itixyj0vLJf/ltWSlz02m1yyE6PlJJnXuyxbvWPLWHM3uzQPR8t/DlLE7eCTRpuvWvzgwyhRFygjJO1zndqDT8nuILUeyYkYv6mnH8OTsGqasvIJcLyhgRP+tTmwfapLk5U9EyJGRtOm3l6eKdXYeihXJg0R/AOP1/2TV6b8V3UxPEs+oG6MxarxNuTdd1qrZKp54TsMoFQEYSYFLP3lzfOMSZs87TiLCW31Y+2YEbRe5xyc+kwPGcqUPN6fXpJDoOScndabvFm9i89Zk9O7NDNTyZ8+Usex4JEG761b+OjAKUyVg3rnOpUOn5dwTWzJyxQx61dMm5slZ1kxZyZU4wBj134rT9qGYyFfWYkLsu9Jm3i1CXn9IJGIVKleZcoUgv3YvDl2aCYfmMXvBNq69UxlhrTU8vT8ZAxUxITb0BNO6D2ajRyR5DH9h3eph8r2zWydN4mAQFLMcw57ja+mhE7/5OdqfYyvnsmiFI49URAztkWfZUWYxPZbfVeETd+2SLdZz89wETFV3YGnIHWna/opuxYZyYlp3Bm/0IDKPIb+sW80w6zzc2zqJSXFgGLPnOGt76BBHJhr/YyuZu2gFjonBcHZHGRb3WM5dlVszHgzrb55jghxMKm3rshrTIPV8AGkek6yXmShgqOVz0stdORFFIUcY2aYfe5VOizzFipBHos+A8fr8ueo0Cq+VjhwYGTFnUyVgZIqPSq89JITf2MqcqbPZeSdSaZwCLTnx9hLdSn3C98+jHNwyn5XOykTQYMnW0DuMkm1fiPbHceV8Fq90wCc+SbOsIe3B2xjqP5HFt2LJzxcV/5kP45HH+GtTN6pmlNCaxN/lGgFDtn3ExphpD63YGOjOrylUMtGQu892zWSJgPHxLJ2rdOX9tlfc/EaZoXDHdhjNrs1l7xVYfqvymPgTgbev4HbvMcHPXvD3l7LoGJnTrEtXGlRONumJih0kRD73w//tv0j5zM3J7ZlbcBXnVtgmeSfMR/GqJhhXKprMhzKV5qTRvLjnzNmLt/F78QFpqSroGVpg91N7LCuo8UKX7WZM9u+QIGBkfxsJPczBBHKbgJG31P8ob/YL86f+hM7rfYwdsx+llKHDFFmFCRuVJ9C747Sp2oO/FC9nVWnfJIYrfsUo9f4ZYQrRoBBtTr7GufkTZtRryKonMqOXZ/CVIHbLwxM+cr6nHh0cZckjDJl2y4NV9WX/L+bZrrbUHH5FvhjVm3kPn+VWcQ8k6VuOdtKnz/mE6ismzPHwYLHKEzLqzm/Y1luGX8Ic0x/N2avr6FgpBu+dQ2k76gRvVeaf+gKGCP/VlhhP9008mxscJOxmPyqoPcffcbxNVXooAVO1fRNirvhRrNR7nikBU6jNSV47N+fJjHo0jANM+cFXCNrdXF4W9uP5nuh1cJSX0zWcdguPVfXl/y9+tou2NYdzJQ4w93yWYxUHmLdHO6Hf5zwKwnM88FhsqXwhiHRhkG4L9r9PGGByW0ikvNhpS7URHkoKSQQMyRsnhlh3Y/8r2SEVGerizy67kvLjP17oh0H7w3FCVeVBOHnY0yVORQMiuDJQn5YHFB2goK4h5YvVZezsIdjmdWXu4OXcUizYi9H+aCBne2l9++UlzfbKIPtL3uA0xJpucWCoONQF/112yMl8vEA/g/YcjgPDICcP7LtoKaJkIq4MRL/lARRkCupiWL4YdcfOZohtXlznDma5EgzF2h8l8GwvtBKiYlJlWyCtPqBzrJpjyiwBI30+J93co+7wm209limdFqPPXmVdx0rEeO9kaNtRnEjstNSsQpIxc/b7AkYEtzLRR6XXHtH3pmNqs5pnCT4hQcAoE/cf4qD1WBlMwlvhM1QEDPn/RXF9ZA2a7FAxWomyGLZfxKEtI6mT9z5rOjZmxs2Eh2gBbFc/4OrUmvGCZJqdUZpOyC0ChihgDbZGU3lguYHA2+PRzyQBKE2wM/DgLBEwoq4xooYd18Z44z3XLOX5Ko3mY2R+SpdMYeEf84gtQwex7Lgnr0QFqGBYC8NqWpSQfOD5Ew8evSlPy/lHODqvqUry+iQwP99iQq2G/PH1t7evqOepsxxf95nUTFYTkRLhbc+UYdOx94igpEzsqFGVYp9fEPDkMS8jKtBg1Cp2/T4QkxQTs2egoX+gpgUB4wcytjDUzCeQ2wSMYi23cv/cKAxljl3yAvvGOgxzlyrA1lzxGK8ZxsotLBEX6a3TFgeVpJX5LJdwz20m1e/PpVXL5dz/T/YBvxF/+J6n+YlGmM2OL7BXoAVHX16ml3x1n/hlukibgwT+2Q/tfGEcaqxN/xvxfSjckn2BzgyU10aLxWeBOeYL5dkj5T+dafd4tCpe4BAFsqGJMRPvJGxfKM8vlwPY0yI+oFAahuNPBvQ8Jy+NIf+pL2BEcX2UIU22v0k0CQu2Psmbi12Jf9dVY4JGcLG3Dm0TA2bJPTdmVr/P3FYtWR4HmEZ/+HK++Qkamc2OL2FYgBZHX3I5DjCyHCqWxtORSyxF2nAw8E/6aecj7FBjtPvfII5wYVruC8R5YGX5QjjWZwHm5gvl1VHiAXPv0ap4gUNW0zE1Aga8d7SjYk83ZSi2qoAhfcuJHiZ0Pxk/iYp2wOnFObokQAt3oEWV3rjIhgmU7nUa/8OdKS9faH/GfZwRDTbFLfDlP8OpXLuzksalZAfI9sLq03yPMvyjdN9LhBxqGScCaOyXEfaX8vZED0y6n5SLTrLqLR2cXnBOCQaHFlXorQTDaf/DdI4Dw2f3cRg12ISSjCFTr91hZeNScvEm0nUI+s33oCBTui+XQg7RMgFMKm1LmnzAJXr49FNzTJklYKTD56Sbu4jADU0wnnhHca+U/+UyAXtaxIdBSwlz/AmDnudQeC21IzAyYs7C9wSM2EfLsclEH5Xe+yD20WJqm83DP8FXJBEwCDtAfa2B3Fb4kqQCRjSeM82wWqmysjJdiLfHPORVzmUxU56zqGW1guCENkp249RTR36Kv5c15qaSaSh3CBgiAtbaYjTlAXXWPuXuJIMfavuIzKxZImDIEqGPN6WRvS6rb/3J1NpqruhFwRxfvZdQHTs6tG+McWkV9UkawaNDk+g82Ima9g9wGlQ9ZdtKJYjFEll8MOe66jO00GECjrZJ8qzPS76C+RNth1XeFlI+uM2ieevV/G03jdWrZ9HTvJTyWMknHjosZ9r0NbjrzsX57FwayN8zhF9GEBAEjIygKrQpEIgnkNsEjMRlVCO41FeH1keU6kTVCe48Xl9Pub3jq8VLYVo7hHKhZwXyIuHTI2dOur6mnF1POur6M83ElrXP4+GVH4xL0G7s4vNDhB2oj9bA+NfAoh1xen6WLmU/cq5bdTo5JYTwWrDG/w6TDWVKvgj/VXUxnvFIMR9L9XLmWfwDK/bhfMxrL1Iuvot0wOmlysJYo1VIInEdrEfzvcrtKLJOxUVFaFbAKNzagdALPamQFySfHuF80pXX5ezo2VEX/2km2CoBM9gliN1KwCov2kXp6PScs13K8vFcN6p3ckJBeI0/dyYbykUqkf8q6hrPQEG4VC+cnx2lTRoXud8SMESPV2Jdc2a86CIrZDKVu36rsU4I9Pl8i1+NGrI5YSWex5J1AbeYaCDr4dcCRrlBLgTvlZUJlv1EPF5uQc3ZjxVzpEBzR95e6Z4OUSk595cB9hc9ZqV1TWbG632yCi9T7/qxWgmGW78a0VAJBst1AdyaaCC33VcLt3KDcAneq7jfRI+XY1FzNgoyBZrj+PYK3ROEI7UFjG/4gBqvWa32mDJLwFDf5yQrHKWFe+xD5pvXZpFCMSxCB6eXKqKVJquQZMCclenez7dhW300ymK3qmVUo7k7JXN9VHrvg4wQMEr2uMCzY22Ve/MjrjBAryUHFfmTitLh5HPOdS2b4e9auULAEAWw1taIKQ/MWf3kHlPV2bOZ4aQz9gJZI2CA9NMdVvfqxMy/8tJg4Aj6tm9Kowa2mFUtnoJIoA6HSK4ON6SV90IC3Ufw/eIyCTkwHAg53i7VOTCk784y0LQzFxvv5e6RQeimEDAiCtlPX9sh3O/ritf6xhr+GKIOn9x5jiBg5E67CqPKJgRyt4ARicsgXVoo9wdQZbw7TzZ8S8CoysTbj1ln+7USLw5YQ12jqfgk2K5cdzbZD0U//iHx2X02PRZ5EbfrRJcZHn6ssCxMbPBRZo1by5Ww/2EzbDVrR9SJTyb6Gc95dbBarKz6oRQwJIRuq4fOaJVtC1XG4/5kA/UUXdNkGdWkL+Zxg8zT6DBh1/tQXu35+nUERtWJt3m8zlYpIiW0LQ5gTV0jpioB032TPUOVgJndYxFe8dt6dGd44LfCksKxwRydNY61V8L4n80wVq8dQZ34bK2fPedRx2oxCsIaFzDEhGyqh9445XIH48X4PpiDaUJ4Z8wD5tSqw9LAhIHmo6F9KDeGVE6VgBHwuyVG05Rbe/LbOfLWpTuaXRpo3v7ikE3U0xunshA0ZrHvA+YowfBgTi3qKMGQr6E9oVeHIAtQ+u7CLeB3LI2mxUXkyH757XB860L3BDBqCxjf8AHpGlNmCRio6XPiMKaHuyR0G/V0RqP0WlUY7/6EDUqnpcEyqpqfs7Lxf1PAyAIflR57yMaTKQLGV8IVpOjn1X6WJH9ibhAwRAFrqWc0BS+zFTz2nIHxD5iiIKsEDPmskn4myHkba3edwuXmHZ6E/0fe0vpY2tjSqF0/Rg5pi5EyA7waMzjuQ4TF/n54Pfgtha0fqs2qI2DIonjqYbaqNmf97GnzVYZx1falfLw8nJodvZnx8BYT5R/UhJ+mCQgChqaJCu0JBFQICAJG0i0kOky794hVcUkUEv2irg7DoJk9YSr/+78KWhRNLgIvXyV6HL7KH02Slu8QEe7tzLHDR3BwPMONkITsDHGNKgWMKG6MMqSx6pYOo0X4eM/FTLHvUZMChpTX+5pR7ZfriTLWY76Wp56TEiWrTNsN9LWAkWibjGpjUVcZZtAM+8SA0UoeMJV6HObqH03iIxWUDYnCvXE+dpgjDo6cuRGiyH8RD1jDERhRXBtuQNNdKp02X0ug5yTlHmbRY1bUqcksRU4AkEUCPV9fLxsJGJq3f9S14Rg03aVyv5izNtCTSYrN3SIer6hDzcRgcH+8Xi7SpXfhltrtQV9vIfmGD0jXmDJPwEh8j6bW58SdlR7uUTdGYdh4O8qNaEYs8vFmrtJpaVDA0PyclY3/mwJGFvio9NhDNp5METDEwWyw0meiMpEGJbr+yfOTGV9BIecLGGIC1tlgNNmLmksf4TW7ZpIqbWl74ubUo7NUwEgETcLnV77cvnmLWzcu4XTACS9JfWaddGJxy4rfjMqQRgZy84o7jwKDefbyI+KipShbSR+L+g0o79yJhocyUMCQvmJ3QwPmW13CZ43N9ysBRd9jmnkL3Gc/wX2UjgajTXLqDNR8vwUBQ/NMhRYFAgoCgoCRegEjwrkXOu2Oxe/nB/I14cibq/ROTXiCNBK/U2uZP/93jvtGUdBsIMtXTKaBZ2/qz49LWJlYwIjAuWd12jlGKGdrrd/xvz8FQ8X2Sk0KGCAOXId1jck8UL0/1N6fntBIGgSMCGd66bTjmGLHTz6aHHnD1dQBJtLvFGvnz+f3475EFTRj4PIVTG7gSe/681EQ1ngExtfblLDcRuidkcow0WRe7ssPdiF8t102EjA0b/+IS33RaX1Eeb9gybbQO4xUxM+KCd5ghb7qqkdlW1Z6F24ZIWCkb0yZLGCk2eekX8CIcO5J9XaOKL1WLX73v88UpdPSoICh+Tn7XQEjC3xUeu+DTBEwpG/YU1+bIXeVD4/iXc/x4mSHVIe/q/taluMFDHEg62xqMNnLhMW+XioRauoSyZnnZR8BIwm/z37sGmTH8CsNcfBzpGcytValEd7sXzCDJVsuEiQqhpZedSprl6dw9Fuehz7nxfv4LNzGS3iUUREYMd7MrWXBEkWkZ+rmge70e/iujM+7lrpThKNSSUAQMFIJSjhMIKAOAUHASL2A8fnmWIwabVFJKpg0JD55C0jCXVjUszuLrn6UH1C46To8zk/EtGgsfkstMJ2TnIAh+7Jfg6a7VDK/G8zhgc9iaitKaGpWwED0mNX1ajLdS3Ucpqx4fJ8Zase0pkHA+HyTsUaN2KKSz9J4sS8P5ph+O5u9JByXRT3pvugqcsKFm7LO4zwTTYsS67cUC9M5GShgRHNvuik2qxU5/sFiA0H3xqOogifyY5mFKb8p01hgMMeLp4stspWAoWn7f1X9AAs2BN1jvBIMfsssME0MBi+fxVgUTl8kgHwGq72FJOUIjPSNKfMEDPV8TvoFDFnUTY2mu1QqIxkw54EPi5VOS6MChqbn7HcFjCzwUTlCwJA8Y4uNLmPvK58dlcfexH9Tg6+3CqrzovKNc3K6gCH7cGBbYzL3DRfw8OF8an2v2qaG+WWX5rKtgCHbYfL6IG0MhhCzOYTrg2VbP1V+0Q9Z2cqGmV5mjFi5hMkDW2FUMqHKWPxxkk/cnmdDk5ODeJBRAoY4iPWWJvxuvYdDg3VSmQQ2L0Ur16K2TnENVzXLLrMqa/shCBhZy1+4ei4nIAgYqRcwpK/30qTaYG4mFAWhEK2OhOLcu2LKzl8UwOa2FvzqmlAHU5/Z931ZWkemQnxLwJAQstkWvV9Vcitoj+K6/1YaFU+YlBoWMJDy/twAjDodVpauJA9WG57iPl4/VQ9E6UcfXIMq0tSqQvzxaRAwpK/Z26Qag5WAKdTqCKHOvamYYqJsEQGb22Lxq6u8TK3spz/7Pr5L6yAnnOECBnw42w2dzsokol/nwPBklqkVKxQp+kvR83wIDu1k1WS+n8TzezkwpBGPOLXHgdt/l8CsdV96NamsZvlCDdv/w1m66XRGkb+Wr3NgeM4yxUoJhlI9zxPiEJe0LL0Lt4wQMEjXmL4vYGjElmr7nPQLGJKQzdjq/aqS90SbUdf92ap0WpoVMDLAZ31zC0kW+Kj03geZEoERk9THFcDu0Asu9/3Gs1FD71Y5W8AQE7jelhqT7lNjnjcPF5rLn1s/4i/zBYxoPBf1ZmW5VRwYY/ztZ2bMA34zs+LIz7cJXmmlYh4pbw63p8aQj8y+eYWZlikJAZmRAyOSq8MMaes3H79ro9D9wcrwZsd7RhAwsqNVhD7lGgLZRcA43bEyXf5MWILK8Bowx8uHxbJPsSn+3uNoV5GebgpFgcRVSNRJ4pny11dEAaxvYMwkz/gskrLinw038dhtbJKa7VF426/Fw2YK/cTLMKu7jCDFGGzZ++YWg7RkK/JvCRgQ83A+tVWrkORrxN7nVxmknbCaj8RtqAF2u8MVratfRjW+CfEz9ve0ZJCTIp08VJ/AdZ/1NEqaziOJXcRvnZnZvgsbJDO4676QOvI0ImkQMBARsL4BxpM84xOhygGz6bEbYxV5E+IuGuVtz1oPG6b0E7PMrC7LlICx3fuGW4O05KJS2gWMaky6/Zi1tkWRfn7Di9iyVC9T8JtlVKXvz9HPsBNHE5BVncjtx+tQ5IGNjM/tkWCm8oNw9t9Lm9KykaRTwIh5yNJGdZnjmXAPlKTlBnfOjTdRT8TQpP0Lv+dcP0M6KcEkSZAre+EyoJm9AgyDnP3ZGwcmAwSM5G2blhwYSNMzpu8IGBqyZYzXb2r7nHRzj3nI/NqqVUjy0Wjvc64O0laIvJFuQzGw243Ca6V3m5om52zR71UhyXwflV4BQ/RkBXVMZqFIwZO/GQ5vXemZkOxWjTKqJbuf55mjsjqC9O1BWlQbgFt8qWgKNGbnU1eGVU/yJToD3pxytIAhDmS9bQ0m3TfgNy8flnzzfScD4GWjJjNfwHjP8eaV6BW9keCbI/nWVJW+O0lXvR68XPYUz3F6KtRkH5GMafFwOc9uDEArRZ7ReMyqRYNTQzIuAkP2XnRrAqZNz9LN1Yt1jTRbaD0bTZUc0xVBwMgxphI6mhMJZA8BI4yDDSsx4JZSGABtRt/wZ0tDRbhBMnjfcbSJFn2uSxV/M1v1BM9pRvFJsCK43F+PVoeUi/Gvwlo/XaB79fac+CehiW9dV0rYyV6Y/Hw8bquC/FcI27nncZrTnEqyRM6xr7i0bACDHU3Ze30D1vf7J8kDUIpujo851l0LcfARRrXuy16VxXeiF0NxMFtbmDDmmij+WgVpvNmPy2P040qEBu2kY+0RXPqsRFOi6zlCT3Ygbgmo3k/68Rq/NW/BigdiRQNVBjlwY3tPqicb3irhg4c9E/uM5oBoAA4JJ6ENAAAgAElEQVTXd9CzWkJW609c6F6d9krAaI++gf+WhiRnWWnYSXqZ/MxxJWAK2c7lvNMcmscB5tWlZQwY7Ijp3utssL5Pf53WqFTKpVQ3Rx4f646WOJgjo1rTNzFgzj9zRB78IPtFXWO4QVOUOTiL0t4hmLM/58F5ZBPmVT7KtYUWfD7aBK0+11HMNLNVPPGcRly1u1ger22BxZSbyC2Vvyn7n7swoFKc0CR5tpV6umPiKzMUpflmby6MiSsVKhMwbo4xpNHW1wrWZQdcJmR/C0UZ1Scr62IyU1lqN18zB8Jce8qrkMhK7daqvUhZZUXWSslunA46QWc1y5Ro0v6xj9fSwmIKN+PA0HT/c1wGVIpbzEqesbWeLmPiS1YUbb4Z7wtjkFeXlZG5OQbDRltRkCk7gMsh+2kRL6SJnqykrslMZYncfM1wCFNZmKXStkXT5ANA/TFJCNlohd54lSwzNrt55T4YmSapKVt+nacjDT4n3dzFBG9tgcmYa3H3AlCw8Wb8Lo+Jq9YkCmJnx9qMSOy0OBd6kg7pcFqanLOSkI1Y6Y1XyQVkw+5X7gyOF44z20el+z4IP0brqr24lGAQajDP+yELzQuD9APuq3vRduZlFI9AarLcz4uZJgk+PBrPmWZYrQxRPlAqj+Cyz1ZalI4T4v03NKfWxFsk6BcVfznPI/t2lE0xck69Z1NyZ2W9gBGjUk2pNusCPZiYRHBPabTiwPXY1pjEfb2ZeDxajuWPGn4BZI2AoUUP17L03HeL/QP1khf9JWH8ObY+HXeXZ53v9SQVO2J5ON8cq6N98Uxp+4/kI3fWD6Dz1D8Jz8gcGPJn6htODqhDz2st2XfNnn5639iPJH7LjQMOvGk8kh4GP/DE05wr+qolQcDIQLhC0wKBrBcwxLy/vZ4eLabhmrggB7qjT+Gy9id0UvCtkneXmWjVik3PlXYs1c2BRw490ZaFz0U/ZHn92sx+qPx7gUbbCHAdiY48vE7Cx1vzqd9wKf4qU8F0/j1uL7BKdoEte0CcGlGfrrtDE0+eAhUxMi1PTJAvofnbsuHaCcabFUXyfA+tjYbgEqN6eHnMrMoR5vuOajaF8LymkvThfw3o0c6Mn1Zupl/1/MQ8WkMb66lcSwhOKWjB0KWTsCvsze7Fm7if5wufwhJeG2URC6YMXDSbUYN7Ur+i+jGE0ghPNg3+iQlOyr4VtxzKwvmTGdy+JqVlH9akUYTcOsOBTctZ6eBLvoazOOa4iLaVlNeVfLzF/PoNWZoYMPduL8AqWW1KwptTI6jfdTeJCRegopEp5WOC8A3NT9sN1zgx3oyikufsaW3EkMSAKW9mRbkwX95Vs6GQ5zWVvCX/o0GPdpj9tJLN/aqTX/KaQx0M6H9RJfonT0X0tSN4Xmwkl++spUnxd1ycYE3bLS+URizdgxN+R+imFf+FURTK0RF29Nkne8lXFZpi8VvdkFrTPZGSB8PhJ3Dd0jVufsqrtz1iY6s6THRXsWHt5XjfnIm5rFyu5DXHepjSy0mR2RQM5/HAe6E8F4rIfzWWxtOVpUTlrX4jiiiVLk9T9gcRoUdHYNdnH3IyKovZWL/VNKw1HU8p5DEczgnXLXRVguHRxlbUmeiuWBRBbZZ732RmHBheH+uBaS8nlSShhsx74M3ChHwLqbFtqS9p9wHqjknyiiPdatL3jHKpSIXBOD/ZRZvSeTVmy3T5nKqx6ece84g1bayZqnRaWAxdyiS7wnjvXsym+3n48ilMxa4FMB24iNmjBtOzfsVUbVVLbhprZs5KeHWkGzX7nlFZ0FdgsPMTdrUpHR9Fkok+qk85/NN9H7zBoZsRvc9EKrDlqdaC/m2rEnH/Iq5visKrIJR/hYod5rB88nD6Nq9GIZIRMAqUoIJlH2aNa0mJpydYudCBpwnfH3SHc+bWVjol+MZU+hx1D8tyAUMczLYWJoyWf2iozK83nrDxmx9eEkaq3D6SYmUudaHkwPOyRsDQps9TPUqFfaDW6MUsnDGIxtoJi34pkU/OsG7ODBafeEmDlbc4P732VzldYv030s5yCm8H7MFheW9qlYp/J5BEEOB6iHXz52EfasOopo/Ycr0Ne/f0R6+8ARZm2okr2EkiCPZ6yIvPss8kUbjP/JnFhZbguNA60TXz5CtOtdoW6JRIPrpJGnmPVV1aM+t6ebrOXcPyce0wKpXwTiYm4sUj3C8cYceGP3B6XJ1JV2+ztrEQrZERt4wgYGQEVaFNgUA8gawTMMSE7OlF2+nnCfg70eo+sW3yl6KKeS/2uWyjuYqPjX6wgEY2C/FSWfclnFjAcjEeF5qyo14TNivyDiibLWE5g4tuCym5zQ7Lae4kd/Xi1Rsz9vB5VjRIZpUtesWFZaMYs/gcz5TBH/ILVGw0no37VtFDoXzHEmg/kJbDjiVakOfX68xvf2xkusUt+pv1Qbk+rUzXP06zZ6wlJeVfr6R8cF/LsD7TcQpVjVApT/M5e1hQeDpN5sQFBxfTNqGWmQmGNczpMGkmPfXTmQ1M+pnA838wf8FaDnv+rWKX/BQvVRTRp3/kX1mL1ezKhFmzmdjbivIqmkms3+/YWU7DPXnANB57mPMrGiQjFIl4dWEZo8Ys5tzXgBm/cR+reii/lsQG2jOw5TCOqSoe+fXo/NsfbJxuwa3+ZvRREQAqd/2D03vGYhkHmNjAPfzSZihHg5V8i1mMwN5pI70qPGJ+QxsWqUSjKEAUs2O7z1+MSNhsKg7n2sYpTJh/kAeRZanToQ0mUl/OX3jIp1KWDFmyiVWj6lE24f3mzVG6mvbhrEq0iaJtrb44P5zP0+4WjFMsBJUmKKDXk31uh+mjHc6pkU3oaq+aevzrxIlqObx02l95TTHh1zYyZcJ8Dj6IpGydDrQxkeJ7/gIPP5XCcsgSNq0aRT0lGI52NaVP8mDo6/yQ+U+7YzHumiLvieJaBfTouc8Nhz5Vv29bnS/4/a6mDyCNY4rxZlmrZvx2Q0WISuh0la7suX6MX6q+05At1fQ5o7S58LNmuEs/uLN2WB+mO4Uqt4MB5ZvPYc+CwkxvMiduS0MxbUxqmWFiWAPzDpOY2VNfva1PCSzTNWdj8F7Wima/3VARxRRGouue6xz7JSE5Xib4qF3dePpLLY3cB+I355nbuz8rrqk6myLUGbGNA7ML8at+b9wkhSmno4+erh66OlXRbziS2UPNKZaMgFHyZ0fO2Dkw4NfjqHw/oKLdLHbuXUAnRQSeWp4nTSdllYAhCnFizeaLPLh9jmM3VT5ClLWia9eGGJu0Yez4dlRO6TuCOIgN9QyY6FmNyXces8bm69LtaQKRww/OfAEjErcR1kytuA+HBheZOn4JpwL/o1CZqlSvWIioV8G8/kdKIaOuzFy+nGk/GVEs2YgiMW8uzKP/0OW4vCmBtkE1yuSNIux5KO9iylF/xGLWLBlIyV1WmM6Oz+RdrBUHApzpr9gODNGec7CyWopKru8ULJoXiyXe3P7NLGVfGRvKnysnM23FSR7/CwXL6aBbRkxY8Es+yQJri+vTrOdoZs4dTRudH3veZeRtIwgYGUlXaPuHJ5B1AkbORy+NCuH25es8fP6RL//TxqBOU5rWrpBMDXcp0aF3+MvVk+fRxalSuymt6+tSPP5hGPvandNnPflYqiYNmjTAtFLhr5OCij/i53qBG4/D+a+EDlYtW2NdtTD/+P7F9b+1sbA0pWoKinz6SUuJfnWfKxev4R3yhrDwf8hTpip6+jUwNLWhia1yLOm/lkoLsgiP25e5/vA5H7/8D22DOjRtWpsKCZHNqodGh3LnL1c8n0dTvEptmrauj64SMO6nz+L5sRQ1GzShgWklCid9EYl9y8Nbt/F9JaKkniVNbPVRG6foPY+uu3DX/xX/UIrKJrY0b2xCGfUDYr6DVcynUH+evbzBnA6j+PNLN84+O0HHdITkJ76gpuwv4v2j67jc9efVP1Cqsgm2zRtjknFg4oahSdt+ZQlNj0lTttSAz0n3zSzmo58rF248Jvy/EuhYtaS1dVUK/+PLX9f/RtvCEtOqJciYLAmamrPfgZCZPiq99pBEEHjnOnd8niOqUAvbBtYYVyxM3tjnXLv5nhoNalPpK8cou+jXERgle1zg2bHWFHkXwL1bd3nysQi61i1oalpG7QgadYeXVQKGuv1VnCd+z8Pr93j9RYu6TSyokGHPh3T3NFMayHwBI8mwpJ95fu8v/nL359WnL5TRMcLE1ALrunokLSqSLJCYV9y97Mb9x0G8FRVHS78Odm2bYJQQkZEpFJNcJPYtD65c5Ibvc97FFKRc5WromdajibWu+u83WTGOHHpNQcDIoYYTup0zCAgCRs6wk9BLgcD3CEhe7aOV3i8Ej7yB7x/J5xj5XhvC37MHAcGW2cMOQi++JWC0lVcLyupfjhUwshpcNrt+lgsY2YyH0J2cT0AQMHK+DYURZGMCgoCRjY0jdE0gkFoC4hccG1SPof6/cP7SYhrLk+sJvxxJQLBljjRb7u10MhEYSaqQZOXYBQEjK+lr7tqCgKE5lkJL2YOAIGBkDzsIvcilBAQBI5caVhjWj0MgOpDD4zoywacrx/5cgl35jAnK/3GAZuFIBVtmIXzh0skTiObeNFNsfn+m+HN+OwfeusRVQsrqnyBgZLUFNHN9QcDQDEehlexDQBAwso8thJ7kQgKCgJELjSoM6cchEOPLmi59uVhnEdvnd0FXqIaWc20v2DLn2i439zwmgB0dajNStdJTyZ845HOcvlWzPnGDIGDkjsknCBi5w47CKJQEBAFDmA0CgQwkIAgYGQhXaFogkOEEYvnwVkRJrYxKhpjhAxAuoCAg2FKYDNmLgDhkFx2thnPxQzL9KqpL/W7Tsd81CpN0FrxKz6gFASM99LLPuYKAkX1sIfREMwQEAUMzHIVWBALJEhAEDGFiCAQEAgIBgYBAQCCQEwkIAkZOtNrXfRYEjNxhR2EUSgKCgCHMBoFABhIQBIwMhCs0LRAQCAgEBAICAYFAhhEQBIwMQ5upDQsCRqbiFi6WCQQEASMTIAuX+HEJCALGj2t7YeQCAYGAQEAgIBDIyQQEASMnW0/Zd0HAyB12FEahJJAlAoZEIsHAwIA2bdqwbds2wR4CgVxLwNLSkvv378vHlydPnlw7TmFgAgGBgEBAICAQEAjkLgJfvnxRDEh4h8m5tk2wo2DDnGtDoeeJCSTM6REjRrB9+3a18OT5ourhUtGEWCymQIEC9O7dmyNHjqTiDOEQgUDOJNC8eXNcXV1p3749hQsLJQxyphWFXgsEBAICAYGAQODHIxAWFsbNmzepU6cOurq6Px6AXDLiCxcuyN9B7ezscsmIhGH86ATevHmDu7s7M2bMYMWKFWrhEAQMtbAJJ/0IBIQtJD+ClYUxCgQEAgIBgYBAIPcRELaQ5A6bCltIcocdhVEoCWTJFhIhAkOYgj8KAUHA+FEsLYxTICAQEAgIBAQCuYuAIGDkDnsKAkbusKMwCkHAEOaAQCBTCGSmgBEb8ieHL73iP3VHlq8Mdbt0xarsF94/uszJY8c5cfYBumtc2WpXQt1Ws/F5It77XeX0iZOcPuNG7OiL/DmkGvnS0WPJRy+ObdvPxTvePH2fj3LVTLBt1ZkunZpQs9TfOI6bz7/TtzJQJ386rgLi94+4fPIYx0+c5YHuGly32pFlFhK9x+/qaU6cPM0Zt1hGX/yTIdXSQzEejSSCoFvOnDl3Hue/PCi58AbHOpdW4SbmzbmZ9B27myDjaZw4PgvrLIOQLnMKJwsEBAICgWxJIHsJGCJCDoxkwKZI+u07xGjjQtmSWXbslCBgZEerCH1KDwEhAiM99IRzBQLfIZB5AoaUN3vqoz3kbuIeFShCsUJ5EUV9Vgob+YpQvEge/ouOJlaqenhVJlzaR/kNQ1lwLgSx/E+l6OX8jKNtSuYqW0s/3GDZsOEsd3pCdPzI6mwK4d5YHTUFDBGhJ2fSd+g6bn0qiEHzbjQ3Lc3nQE/cb9wlODI/ZSsV4f2bEoy87s+2RsXV5BnB7aX96bvgHCFxBqJUL2eeHW1D5ltIyocbyxg2fDlOTxQU2RRyj7E66REwJIRfWcrEJQ785ebHe/ko82Pn+BaX7mVVuIVxqLE2/W/IJrEWw689ZUdjdbmqaQ7hNIGAQEAgkIsJZCcBI/bJH7SpM4GrMbrM8PBlhWXRXExes0PLTQKG9HMoHncDiSlrTgPz8qTvc5BmOQutZR4BQcDIPNbClX5AApknYEgI2WSN3jgvyrWaydpF4+hho03hvDLoEVzsrUNbh09yCyRaqIs/8eSvPaycMYO9vmUY6hbIrqZFeH2gNboDXRDlUgEjYSpGXh+LSZMtvErKJY1z9bPHPOrbLMbnS2V+OXmHnV0rKx6q0ggvdv7ah7EH/ZFQiDYnX+PctUwar5D4cMnrA7TWHYiLKCsFDAVFro81ockWOUUNCBgJ7UoJc+yMfs8/+ZysgCEieP9QOo514GPdKRx2WopdGfmEF34CAYGAQEAgoAEC2UbAiH7IimZWzLonizEVBIy0mjY3CRixfkuxMJ1DcOuTvLnYldS+TX323szkhc68Eikr61DEghm7ltBYI1+AxLw4PZ8Zux/yj+QLeYpZMst+IQ2E7yppna6pOl4QMFKFSThIIKAegcwTMEQ8WVEHsw0N+OvxTpqXUu3vNwSM+MNEgRtparYA3bPBHG5Vkki3Iejb7eFdLhcwxMEbsNKfiHe6BIx3OP2kR7czUeRruJvQa4OpnHQdLf3ItWn1aLo2AIs/grk3Tjd9Xw0i3Riib8eed9lBwBATvMEK/YlyihoUMCDaYzqm1qt5lqyAoRQ6QBAu1PNQwlkCAYGAQCBlAtlDwIji3vymtD8Qyb8hT/ksCBhpnrKZJ2CIeHFxNwduv0WpE+Qhfykzug3rSs3iyme1OOwGB/a68PxfKQmSQp58JajRfgh9LVW3iyYerroCRkzAYZasucTL2LirSf5256hzWfa8vkX/CmlGmswJEsKvbmDpfh/ev7nO0cuVOfzmKj1VA0c1cRmhDTkBQcAQJoJAIAMJZJ6AEYP3XEu6vduG97bGJBZ8vy9gIHnOjqYNOD/Dh1OdShN5dRgGzewJz+0CRshGrPXG8yA9Asbnm4w1aoQsAKFIeyde/tkl+S8Cnz2Zb12fvW2u83idLekKfo28yjCDZtiHZw8BI2SjNXrj5RQ1KmDEeM3GtO5ygr8pYGTgDSw0LRAQCAgEfmACWS9gSIm4MYOGvf0Zv7UmqzqvJEgQMNI8IzNPwPjE9Tm9Gbn5Io8jK1PTrBwFyEP+MjZM27OZXtWVGz4+e61kwGgHgmOk8CWG1w/9eV/Zmr7zD3BguFGKYxQF7aB7hxW8bLIT1x0t1N4++9l9HEbNPFnxQlMChrLLUddHYNjan/UvBQEjzZM1lScIAkYqQQmHCQTUIZB5AoaI4MOLcTKYwRSbpPFqqRAwEBPquAjH6tOZalNcEDDSYuyIy/TTbcXhj0DJnzjoc5x+VZPblSnhxe5WNDo3Ge+THUkUJJOW68mOFQSMtBITjhcICAQEAgKBNBLIagFD+uEK4+oNInzRHfYYb8GizjJBwEijDWWHZ56AIbuaCL9lFtQ50A8v79+oWTAVHf58i19N2vF0fQgXu6V2U0gq2v3GIYKAkT5+WX22IGBktQWE6+dqApknYHwLY2oEjMTnJxeBIY0MwO2cC96v/qOskTVNm9tQvVjyofvSmBfcPv+Acm07YVg0lhfXT3Dq7ke0W/alS+3SiRJlSmPC8Pe8i8eDQKLKmGHToB4W1Ut8I5mmhE/+t7ju+Zig17GUrmGBlY0lJpWKfnsjgSSCgGsXcHvwkpjSNbBq2gIr9mCb3ggMkR/LLEz57XEcw2J2K3A5OQ2bUl+zkYS7sfNcafoPqZ0kSiaBfyzvA7247e7Bkw+FqWJYm0Z21lQunMS+yQkY0kgC3M7h4v2K/8oaYd20OTbVi32DiZSYMH8873rwIDCKMmY2NKhnQfUS307AKYkI4NoFNx68jKF0DSuatrCCPbZfRWCIPgTx9FU0CXli8xQsh16NShSVYYl9R2DgW/5VJJHNQ6HyehhoJbZhqiIw5HZ15ZVBe+yqJn1Tks0VN5wfadGxmynFEfPB5yKnrjzmcxkT6rdsgZV2UriJWUsin+F16zYefu8oomeBpXVdTLSLqZnsNVe7O2FwAgGBQC4jkKUChiScc8NtGfvfOu7s7UIpn98wEwQMtWZY5goY8O6oHdXGV+fPoL00T011sPcnaK07CaOLj9lYv5haY0zrSYKAkVZi2et4QcDIXvYQepPLCOQKAeOCHwvezaXHcHt8Y5UGymv4C3vPb2OAfnwpM2kUQVcd2Lt7HweOXSdU1IBDb05QemVrflrvE1cFpVhHHINP071CXpBG4nt0PuPnOfFOqwaV8r7l4XUfwoDKbRZwYP8c7CokXkzHPjvB7KFT2B2oR9eBXWhULQbPg6vYci2aur8e4cy6n6j8VfCDmDC3NYweOo/zX2z5qX0j9HnKlTOe/K+1JU/sj/MyPVtIEOG/rjGmk+8iiceTz2QIOw6vYZBFqVQudKVE+Bxm3pgZHPnbkKZN6qL9rxenDrryvGQdfll9gE3DTFE81hMJGBfwW/COuT2GY5/YQPyy9zzbBuiTtNicNNKXo/PHM8/pHVo1KpH37UOu+8jJ02bBAfbPsSMJehCH4bZmNEPnneeL7U+0b6QPT69wxvN/tLZ8gv1xOUXFFpLPAefYu3MTS36/yFsZF63hXHu6A1mhEOlHTw7vcMD5xHYO3ftHTq3KeHeebKinHCOQsoARS5jnOQ7uO8Cho6fxeleavpdCONRSlolLSlTAXxzad4Rjx0/hEvAPWO3k+dVWeMz+mb4bPIlJmMYF6zDB8Ry/d9b+OieJNAKfAzMZMskBSetBtK/6iTtOB7kcJKa4vi2NbSwwrlaaQnkKotNtEiOt0xVTk8s8nzAcgYBAIDcQyDoBQ8Jrx37YzizBjtvbaVc+LzEPBAFD3TmV2QJGlGwbcht/fg+9Tv+KCb2OxmtJZ/rue031kcc4NdWMhM8HIv9V1LU4yii/e/yq+/VHFNkHEb+g9yp5NSDv/wywMC6jdj6xdAkYsg8nV09z6rInQeGxFKukh3mLHvRooovsu56whUTdmZr68wQBI/WshCMFAmkmkPMFjGI0GtKYF1f+o8OoAbSvp8XHK2uYtOQSfwNF2xzi6Z990c4n5s2FlSw/9YBr+4/jLV8hWrJgXgXOemhj/q8ze1xfQR5btoXcZGTVCK7NsqPdoVrscNtFP4O4x1i032Y6Wf+KSzQUsF6Gh9sszOOTRUjfnWeEdQfsQ3WZfs+XlVbxf4hwY2RNO3a8Lka7gwGc7aetIhpICLswkWYdNvG21Rpcjk+kTom4yAjJu8tMbdSK9QFxZk1XGdXoR2z8uTHjnWX7SBJ+5WgyaQNbFvbGNP6ayU8gMc+PDaNJbwfKTT7O6WUdqCwPJIjh4YLa1F4o62B5ep14yKFuWnFjUxEwijUaQuMXV/ivwygGtK+H1scrrJm0hEtxBuLQ0z/pq618IZB+uMYsu3YcqrUDt139iEMfjd/mTlj/6kI0BbBe5oHbLHNlng5JGBcmNqPDpre0WuPC8Yl1iBuShHeXp9Ko1XriMCbJgSF9w/6mVRgkK3WqImAkcJC82En9aiO4lyYBQ8r7a+tY4vCEQGd7zgXLEnKpChhiwm6fw8XrCqsmbOKBTDmrMZQx1W/hVaU3QzrbUOG9C+unrcZVVpinTF/OPz1Eu0RRq7EEbOmI5djLlJt8C5819eURM9L3V5jcoCUb5IMtjHHjBlQuWJRak+1Z114jWcDS7GOEEwQCAgGBQEYRyCoBQxy6n58bLKX6wdustystjyQUBAz1rZzZAoboyUrqmu+mu+dDFtSK/4QS68MC8zqs+pQPUcWlPPKYilF80KRM8DDs8o7twafp9FX+zvec6qJP19MRiQHUP0DYrf6o++RVT8CQEvFgBxMGTWHfw2iKVjajjnE5Yp495EHQBwrVGcWuo2voGDYRIyEHhvoTNhVnCgJGKiAJhwgE1CWQ8wUMKGQ5lZNnltNeOz60QRrG8a4G9DgTBYXbcvzlBX5WZFmO4sZoIxpvey1HpjfEiRs7ulApTwSPzh7nQelW/NykGjFXhmHS8ih1jzzlTO9KKoLDZ9wnGNPgD9nX/BJ0dnyKU/eK8peX9ydao939EiKqMfnOY9bYJKTBfI9ji0r0dPmPIh1P8+psZxKef5I3x+lj1gNHUXsO+Z9JtJCX9e/T5V8wbLWPd+kVMOQawGPsh3Vk+JFgRUZtOYRKLZm5cTNzuhrKlfmkv1i/32lqMQ3vRjvw+2s4uioRJDHe8zC3WMxTkiTrVBEwKGTJ1JNnWN4+IYpAStjxrhj0OEMUhWl7/CUXFAb6xJVhJrQ8WpcjT8/Qu5LKl47P7kwwbkAc+s44PnWie0VZhyW8Od4Hsx6OiNofwv+MTLBSHcUnLv9iSKt9copJknh+4nz36nQ48U+yAgYfT9OhchfO/5vWCIy4678/2Z4qP18gJpGAEd836St22VZhuIfs3zUYfOAcm/obxosyEl4faIf+wEvJn/v+LD0MOnP8U2XG3PBnc8OE2BfZea3RG+hCrCzB7flgjrZLOVu6un5DOE8gIBAQCGQHAlkiYIgC2daxEZssTnBzVUNFkkZBwFB/RmS2gMF7R1pUHUXF03GV7WQ/ceA6rM130WG1CVsnv2bl0+sMqxb3MhF+pCl6v9ng6rsa62QznEsRi8TxW1KjuTPJjJZeK3iRqQKGlMg7i2jRZCFPLMaxfd9yehkrt+mKw66xfswgZrsYs2K9FqtHBbNBSOKp/qT9zpmCgJFhaIWGBQKQ8wWMUvRyfsbRNqpFsiWEbLJGb5wXUJNlfl7MMknIPRCLz/cg2qIAACAASURBVAJzzOVRAzVZ8diLGcZJ8hJIQtnZrAYjblmxPeAi/bQSr+ojnPti1F22+IaSPc7z7Fg7ecLLaO+ltG48B/dyA3G8uZtuisX3R852rkLns9FgvYuXt4fGlzGN4cHc2tRZEkCJrqd5drLzV9VBxEEbsDJIbxlV1ZkeTdCp5Yz9dQkXXyW+A/T62nNu5xBMVB/O0nec6mlI1xMSup4K4eRPSeptScJxWTaWRddK0GXJGsbbxn2J+l4ST0nIJqz1xiG30DI/vGaZILOCJHQnzWqM4JbVdgIu9iMx+gic+xrRXSZMUZIe559xrF0p2Wcv5tauw5KAEnQ9/YyTnZMm2BITtMEKg2TLqH7iQvfqtE9RwDhDx8o/8aeaAkakyyD0Wuzn7+QEDN7j0LQCva9JwWAOD3wWU1sl3UWsz0LMzRfII0es7V9xe4i2Il+Isl1D5nk/ZKG5chOO9O0RWlfvyxUR1JjnzcOF5oowWMHnCQQEAgKB3EQg8wWMGPzWtsbuoB1/Xl+IlUo6BEHAUH9mZbqAEXWdkYYt8F76jFuDZc9WCc93NaHmiqZcda3LvJq/ILEP5nzPCuQlFt+F5lifm0rAneFU/W5V9M+4jzOimWcmCxgR1/i1th3HrPdx91B/dJJLTiqNwH1hC1qv9CFKWg8HoYyq+pNWEDAyjJ3QsEDguwRyp4AB7481o2Kvq0jQZ7aXL0stElaGcQ+iWgtky8IGHAq/Sd/yiTFJw47QulrcArBAocLky5MyxqLWq7jjMg6DhKgEcTSxeYtSSPGAExHucZR5/QaxXXZJs9X4e03FUHZ89F2m1LRlbSjUXh+ExwS9r/ZKijVRRjWZ7kuj/HCYO4Kx62+iuqmkpN1y/jo5XZng88MZuur8xKlIC/4Ivsc41fCLb82u71UheX+MZhV7cVUC+rO98F1qQWGkhB1pTbW+VxBRgEKF85Ey+qJYr7qDyzgDRHenUNN2LaHUZn2QBxP0kiYZEZNyGdUMFjBcf0Gv+b4UBYxjTSvQKwUB41u2/3i6A9pdzhNDeQa7BrG7mUoWstiHzK9Vm0VPodrkOzxeY5O+krjf9SLCAQIBgYBAIGsIZLaA8fnBEpq1Pke3yy7MStg/Gj90QcBQfw5kuoAhDmBNXTO2drqD79I6FJaGcbStIdMMzvNkow4OzfSZou1EiIPsA1UEl/vVoPd/+wk81jYVFdqyQsCQ8Hx3C4ynlGSP30l6qUavJjVLtBdz6tRlaWATHMKFMqrqz9pvnylEYGQUWaFdgQC5NQID3jvaUbGnm1oCRvSdyZjUW8fzZHIipHrSiMK4c2wLWw7f4GPVhuh5rmCD539xAobnVAwLgmyBaqM3Hi/y0cwhDNeeSaIbZCGNGSRgxI1Dwoe72xnf/1cOPZXlaYj7aQ+5wMOdbSmbF6I9pmNqvZpnNORQ+I2vxJ4UeXxXwHDErmJP3BIJGNHcmWxCvXXP0Rp+jac7GqdQCUX1qjJxwga98V6QrxkOYa58jTH3CRhKu4DRQh+855kpE6GKHrPcoiazHxeg6d5nuAxSRm6kev4KBwoEBAICgRxAIFMFjMjbzG7UmVuDr3JxoslXyacFAUP9CZPpAgYfONmmKkNLHCfkeDtKfThLtxrDKHo0gIOtihG4zoqav9fDxX8bjYq+Zk8DA5a1csdnce1URDRmgYAhE2Ba6zG23AmCjn5PZBHxZJUlJrPKCAKG+lP2u2cKAsZ3EQkHCATUJ5BrIzDSIWBEXOyDTtujfCrUhhOvnOn2ta6QMnBpJD77pzNyzmmknZaybdlALEr/o9xCoiJgKIQS8tDw0Ftu9P061VPGChhxwxC/Ocv4Zj+xNSBexMhjzR9PbzFOPz8Rl/qi2/oIH5FFYHgwLpns28nCUEvAiOBiHx3aHv1EoTYneOXcje+jV4oe5GnIobc3+Bpj7hMwEPnzR8vaTLgeCxX/z955x9W8/3H8abvGletSMkqlLVFGysjeI2RvMq+9V3ZmZK9wXSvZubYiEiqUtkgh4pJu41fdzrm/xzmdOqdBLhr4fv6r8/1+xuvz/n6/n8/r836/3oM45buXbsppsbqil4fpotWf8z8P4azfHjpVztXf9fNfIMKdAgICAgICBYhAfhIY7060oWrPm1Q11EEph2ze//7vGX6h76Ro/KJtRI2fikApPSYd/p1hGjn58xcgcIWs6fwnMBLwGK+D5Z2FPL5rg9L1YWhbvWNb2Gm6V4JkP1vqmByk111/VugFMMegKe62T7gxWOUjqd/TQS0AAiP5IYuNTDkxJhCfKZq5Zj6JvdgX9S4v2SGEkOTZkyAQGHkGrVCxgIDggZFTCEmc2zA0Wu7jL2oy5XYQ9o1yVGzKbj4Jfmwe3IXfTsTQbrs3p0dry05oFDQwFAiMhNuT0TNz4Bmgu9SfB/MNsp3ofDGBIXrB4eEziVu4FxvNDy+gUp/uoaPBCC4nSoZVmg4nX3Cu+y/EXRuOpuVe3kg0J/58ytGOn5iK87MIjDjchmnQct9fUHMKt4PsyR36BG5P1sPMQYoiS/0fMN8ga1LW75DAkBAVr6+yuG8/lrq9oUSdkdivGEXzys85YTuOdRGtWO20gzFGktwkQhEQEBAQEPg+EchPAuPt0eZU6eMuE2r8VDy1WfTQD1vDrN+lT73/x7gu/wmMNG0svfVt8AhchGiuAW39lhNyZQBVJZx/gicTdZtxbaI/3qPC6KsxnHLOYexvpRCu+cGpKQACIyWQFcb1ODzMD58ZOlJNsY+V9+d7o97tNTsFAiPPHjCBwMgzaIWKBQQEAiMnAiMlcAXGBvMIAqqNcydoS1Ny/mSlEnlsKSfUZzLZtAje80xpsCIIdJcR8GAe+hnrlZwJjNQnG2mgOYkHQAnL/Ty9MgjVLIflX0xg8J5zVpqMrHCIAMd2VPzgYXw0ByyqMshD4oVRkjbHX3LJ6hdSQ+0x0ZmGn0Q2s8dxQo9ZUSXHOuIJOOVGifZd0JbIjXwWgZFC4ApjDOZJkWecexBbmn5gsZAaybGlJ1CfOYFfHBugOUmKIpb7n3JlUNaQie+TwJC8v1LC9zOwjR1xTRpSIT4WUUUt6jXtxtD+TVHNbQUjvAAFBAQEBAS+cQTyk8AQxz8j7Hk8InnEZSb0UsN30b3Tep5QjVEn/mSKRCC86E8o11LnF+F9/FFLy38CA96d6kjNwSU58mgJXs3MuDglEI8xarKsc7FcGaRJpzA7gg+l0lvfgW7evizIdkCS07AKgMDgLae6ajCEfYSd6UEWabcsnUzGf0ld6ixWFkJI8vD9JxAYeQiuULWAQOEIIVEQUpQkutz0BK8JtRRSl2afp7jrI9Fq4chrSarIbFlIvkwDg/ibjNVpijTTapG6LPLxwLaegtS4rDsJvuvoOeY1iy6vonGR20zWM0PqCNDQkReewxXIiBhOdVSlx/kkMFxNsM+MtNziid7MMmzA6nCgeCM2BLgzSSKOoVAUCQzjjU/w/u3juGRHKpmHi40wWlQKW69bLDL90In8aw63UKW/RFUTbWz9ZLnRk+4zr059VoRJaq7OiJN32N49PR1qemsiXp2dxACXDhzZ1glpxMJnERgQf3MsOk23kwb9Inw8bMkOfQK+63oy5vUiLq9qTFHvWRg2WE0ajBsIcJ8k1RiRF0UCI2soTCwX+qjT4eh7qNifS+EHkWVUS7s9+gBNVQdxUyxJo3qLYAczFC0h6f5cDOrb8YTiWDq/wrVX5qCXuDwS8ZR0LfnJfkb2O43F3v2M1s9un8LbTUBAQEBA4HtHID8JjNywTA5cjrHBfIKpxSxvf1aafKL3Zm4V/wC/FwSBkeA5Cd3mN5l+oQ97Ox9gwH1vZkgXZ2nl7cmu1BqUzCYnXRb28WPVEzf6Zo/0zWF2CoLASEtPrzM4Bjt/V8ZmEzNX6GbsdcYZtGDbS0HEMy8fLYHAyBXdt5wb1ZW5Xgm5XvmxC0qoDcRxbxsuDB3BocjUTJf+ZDSbo3v7UiOHmL8varRQ3SwiynkkvVbcJzELu168eh92HZ1Dve/wW1Q4CIx3HGutQu+r/0gtIpsoYQ52EntlIBptDvKOsnQ984zTXSpmuurVfjOqDrkNqDHtTiBrG6ZPXjJ+tkbUXSJJCdKQPVGeDJP6CyqWJB7Y1qfeEokngCSYtQ1LD+1ieju1NPEmcSyBx5djM/Ywaju92G+lQrE4V4ZotGL/X8DPXTkSLFeBTgrbz2CzIThLftO2xc9vEXWk3hkpBNtbYDjNCwltULalA7ddJmKYYWepRP7RgzqDz/I3UGuWN/4rTf5zRom3zm2oan2Ff6oN4tjdPfRUzZqlA0TPDtDdYBBn46CkxSYCrk5AS/odT+XJjrYYjHEjSQqGCp3t9rLGpiW6kiOl5Be475jBqJXvmXXrDMPVZXXHXmGgRhsOvoOyXc/w7HQXMs3Qq/2YVR2CdIam3SFwrSxTRtIDbOvXQw79Ug7tmk47tbQsMuLYQI4vt2HsYTV2eu3HSqUYpARjb2HINC8pirR0uI3LREM5TqmR/NGjDoPPSlHMsrBM4v5cQ+rbPZbIl2JzxZ9trWSpYFOiuLCwKz1X+SCJrFHqc57wLOJYiV4z0G+4lgiK0fxINNf6ZCYw3l+wRr2DM7GUx+rPSI5nCsF5zUFzFQbe+jfHNKopwauopzebQMDY4TFeE+VZasTvrzOlYQu2/rwSj3OTMK1S+hPicgvVC1fojICAgICAwBcjIBAYXwxhoaigIAgMaTp3nZXUHlmFP692xsN3SaZU5uKo/bTUnMRPNobcctbFJXQXzT4pKrMgCAzJoZgvS8wbsLr8UtxcZtCgQg7usimRHBvdguHn40l4p8dhIYQkz+xfIDByg1b8AsfG1RnpJbuweC3aDLGmRV09arzbzohFt0nbFqYV1YEbWdk0hbCAO5zd78y997IfqtrgHroN46gLOEzoz4LLsfKb6qzj0b2p8lSRufXpm/09lfgoX04u7Mlgxwj5KKqM4FrYbpp/SujbNzb2wkBgiN9eZoxRW3ZJjt0lgQBNHHjoOhGdD4aMiojc1RQNG0/pxl9/RQD35+grxPwp6iKUpdOxJ5zpKcnlLSnvONtHky6SE3dUGHE1iN0tc9B1iL3FvBbNWfFATuaVUtaitnJx/o4MIfJ9WVquu8mZqXXTTuTFrzhqpUOf05JNMpTQ6cHYnrVJCb7Btee1aFnxPFsvShKWqtFz9mBU//qJgRvm0LCIH2s6NGam+/+k95XS68rIfh2x0C3NC/f9bD//nFePQ4mX/loF45at6LNyJ7MbfNJXVHpX4t1p6DWyJ1LyR41O2G7dxOzOtTKUtJMizrFikDVLbyTAr93Y6eHEKG0F8FMe49i7ESPPvM1k3WV+rUSRt29J+Feb8edu4NChSobXjChyF001bPBMmyAC7s9BX8ErQlH/o2ynYzw50zMjNCX21jxaNF+BHPpSKGvVRrn430SGRPK+bEvW3TzD1Lpyr4NEvzV0aDyTNBhLodd1JP06WqBb+gXu+7dz/vkrHoemoUgVY1q26sPKnbORwJjsvxLzunPwEUsnjm42PdEr8pS7l64S234uZn9OYrOE36AGrYcNoN+0BQw3kLBMIqIOdkRr4CUkzWoveoifrUI2EFIIXdcInemS8Baot/4RdydrycW1JN4thvVZIam78jCuPtpDywpyiN+dtUazizMSS602wYOQTU0yvD8S705Hv9E6Mt5SJcpTqdLPlCtXjnJly1GuQhXU9U1pM3A8Q8yVcxX0+sZeW0J3BQQEBAQEpAgIBMb3YQgFQWAQc4YuNbtxMaUYVcfcJNChcSYPS1KfsKmRNpNCxfyrvkruPZsJ8lRiwu7h/+J/CtooSQRtHMCE4PGc2NoS+We9CCUqamJsWI0yWcOFY8K45/+C/0nWIbKSFLSRAROCGX9ia6a1QZESFdE0NqRa1koknpmhu+hjYcPp0l1ZvtOe8W00qSA5fBYnE33vCIvHTGBXTB/+WA1T+3kx5sRGLCsro1tPl8pCmNNXfZgEAiM3OEWRbG+kxlgfqNhuFaf2TaaZSpoVxrh0pXpXF+npYXqpvdAXv8VG0s2LOC6Aw9OsGLQrlH+VZZv0cvD6kAUqAzzIcET4YQiMNJTk4Qky1AQCIzcr/Kzf4+8uZ/TCc3h73CJ9b5leUVHV+jRv2JhBK+0ZpsBkiGNusWGmLVv2XeFJBrdQFYv+Qxm/xJbuyQeYu3Ab+477IKELpKWkDp0nLmBmgyC2bPwdZ4/n8g9NaW3a9u5A6wEzmdIuc2iE6O1NHCaMY+mRh9JNZHoppWPFvDWrmdZJM9NHKDXyKOM6DmRXgIwyLKqC+YQN7LHrTZU746jbckcaiVC6ATNPnmF5exXpxlIc+wDHaTbMc/TijUI7Kq3ms3vZL8w3m8pj7dZYDxjI4EG9sKhV9j+dtouj9mFRezZl+vei+itv3K97E1VKDT3dmpT5Oxx/vwj+phz1hq9is50NTapk99AgMQxn29FMWefKCwUPJaWGY1i3fQVD6lVMIy/EMdzaMBPbLfu4Ip8gqlr0Z+j4Jdh2T+bA3IVs23ccH/kEodN5IosdltNHqtQu4u1NByaMW8qRh5mQR8dqHmtWT6OTZpksGIiJfeDINJt5OHplQpFW83ez7Jf5mE19jHZrawYMHMygXhbUKpu+gkgk0HEsVmP2E5JuU6XqMHzzftb1L8p647os+Uuftla9sO7bj56W2uC9lcUbT3DKyY2nEpJGWqph0bcHnQZOprfoCOsPXeCU001eZBh1TSz79aTnxHn0+Hsn85dvYe+1jF8pr2NJjxHLcfitChcWz2bl5mP4yjgXCdlmMXgcs1fMoVO14pAaxfmlIxi15IK8/hyfwvJYOtzh3ES9T0j99lmPsXCTgICAgIBAgSEgEBgFBv1XbbhACIzEO0zVa8z6yMoMvfqYvS2znlLKtCJsQyjZ5hhRl3pmz4wW78FEIws2SWJYP6WUasr2IFdG11JcZ8XjMdEIi0+vhKbbg3AfXSvHFpMjXFg2djzLzz/jX36meu1fSYl4wuuUEmh2X8rendOpFzyW2s128UpaQ1WGXA5iX2uFE5RPGYtwzUcREAiM3AxEFM7mBhr89mII5wL30KGSnNbLjcCQVp3kzwozI+a9GILr471YllfUD5A1/oMRGPEe49Cx2CaNw5cWgcDIzQq/799T3xP+wBv/N6VRNzBEp6bShxWeU2MI8/EmNLk6jRrrUSmD0U7lrf8NPF+Wx8isHjXL5RCPJYojwu8uDyL/obJuIxrqVKR44jN8I0qjp1c5V1XpD05CSiSuF15Tt5MplSTNiuJ4ctcdr5BnRMeXRFWvLvXrGaL+S6lciRFxQiT37/jxLEmJ2vXqoVu17Ee1Sr7UMFLfh/PA2583pdUxMNShplLuRwSiuAj87j4g8p/K6DZqiE7F4iQ+8yWitB56HzliSI2N4OE9f6JLa9Ggfm0qlSoK4ngig/+ioo465QtVCF0SofvHM+ZyE1bPb0yRv6KJfv2a169f8+b1a16+iCTy2TOePvTA569WOIX/ibWykE71S+1RuF9AQECgcCFQmAiMwoXMt9WbAiEwvi2I/mNvRbwPuc65K96EvfmHcqpa1G/ZkWZa5XNd5/3HhoTLP4CAQGDkZhqpj1lvos/WLnd4uMw40ynbJxEYiIk60AbtqdU4/Xg/kgxBb50tUba+JnXPlxaBwBBCSHKzQ+F3AQEBgfxBQByD56qedNuuwT7vnXSUqqZ+oCTex9Z8JCUO3MohvWz+dFdoRUBAQEBAIK8QEAiMvEI2f+sVCIz8xVtoLe8REAiM3DBOCWGNWUdC7H3Z3TxzXPynERiQ+ngDjVvcxc7/kFSBXyAwBA+M3MxO+F1AQECgYBB4f3Uk+q0dSRl0hfD9rT6Q4lfWt4TbzGi3mWZnDtDll4Lpr9CqgICAgIBAXiEgEBh5hWz+1isQGPmLt9Ba3iMgEBi5YpxCTORL/lVRy5Zn+lMJDImb9IuIOJTUqiIJC8+ZwJhM5aCjrF+7h3P3nvOPkgZGzfszY1ZfDMvLTwBToy6yads1XmdKZFKSWj2nYlO/OCGn17Fs8xnu/1UanS5TWTPfCo20BAPSrAyvPA6ybc9xXB+E866IMrrGpph1GMyoHobkJKgrjg/l4p6dOF3z50nkc14n/4Ry9Zqo6zah56iRdNKv8EEXd3F8CC5bN7DH5Q6P48pR29QSq9+m0j1+Drq5hZCIEwhz2Yj9oevcD47iXxV9jOvXx7SBHlw7QHgfR5abf7rQYq7TnEcXFAYRzzwamlCtgMB3iIAka4oB9e2eQOWe7L6+nxF6OadHEr27zcaxs3jQeR+7BtX6/BCk7xBFYUgCAgIC3wcCAoHxfcyjQGB8H/MojEKOgEBgfIE1fDKBkaWN7ATGCi5N8mf0yENk06nRGsnpG9vpKklnKNHwe+/LsU3LmLvwGFLhflkx2fYQ+5c2tF/iKVXsTytFMVn1EI+Z+pRKieTElK703+pLclF9xu7ZwmCVEPZOG8/OABGqPbZx6Y8xGGQkHhDxxm0BnbrY4ZVqwuiVs+jTWJWkYBfWTVvF1XeS+kugM3AbJ3eMIOsaPyX8MKPbDWDfI7kiYZGyP1FEpMmgiZr8ufo0kqyX0pJVAyMplD1D2zHC6Skl69lgb9sHndQQLu1ezpoLElG+snRzecapzplTe37BVObZrQKBkWfQChULCOQJArE3ptKo2XpCpLWrYNq9O+0b6VJNWYkS/3vLq1fPCfO6wjnPZFosc2L3OGMUOOY86ZNQqYCAgICAQEEgIBAYBYH6129TIDC+PqZCjQWLgEBgfAH+X43AKKrEz5UNGWo7nW7qUfw+fhz7FZgM9Wl3CFjbEPk54BuOtatB70vJGb2v0bEZSVcDKav0lqfRctKgVLsTRF1oSfCsxpivDpZeX3nYVR7vaSl1jY45Z41Gp7RUgtozbuG92kz6/9Snu2mvP4qrEjZEYzZeD+0wlXZAzKsjXdDsdy4j+4refG+8l5rI+xd/h3mNGrMiML17mox1uc76zlVJ8t3FiPZjOJ4mzZtWMhEYKYQ6NMdwsiQ9bW0W+vqx2EjmQiJ+y9UpZrTeGCUQGF9gt8KtAgICAh9DQMRrd3smT13NYZ8MmlV+QxkNLAeMY/qsMbTX/G8ZawTcBQQEBAQEviUEBALjW5qtD/dVIDC+j3kURiFHQCAwvsAavhqBUbY12+6dZYx2KWmKw2eOTVEf6SlPRam/kqD7s9DNSBAQy8W+6rR3UkiBWMyEZV7XmK12jwVtWmN3T5JqsgQWG/051/I4FoZz8ZOOtQStjjznSp8q0r9SQtZgojsTf8kfP7XjQNifDFAtRvTBpqgOvCnrQ2la/x7GhcHVpOEiyQ8XYWS0mNB07NRn4BWwWkZwpBDm0AzdyXcyREorD71C6N5WKEmvFxPt3A0t67NkZDBUJDBSQ1lnosN0aWd/ZeDZYH7vVEmu6vv+KsP1e/Fu5xPBA+MLbFe4VUBAQCA3BFJ5H+aDT8ATIl7+TZGfq1BDxxSzejWkoYBCERAQEBAQ+N4REAiM72OGBQLj+5hHYRQCgfFVbOCrERhZspDEXu6PetvDUq8IaakxCc+gDTTOCO/ITmCUbutExHlrqhQF0fsALpxwI+pXS6w71yJkhh6N7CNllVVmmOtj9kjyuUpK9B+YqQzmtvSPMnQ+GYlL90rEnLVCrctJ4mR3Ga8L4c5UbWmcd0rIaurrziIgvX9Kfbjw9AjtJCmOk/2wNarLkgx24yc6nXzO2e5yhbuPplFNuMUEHXO2SCJFJOWn+oxYt5kVo8yoIk3rnEyY8w686tjQTzdD3OOrzGdeVCKEkOQFqkKdAgICAgICAgICAgICeY2AQGDkNcL5U79AYOQPzkIr+YeA4IHxBVjnFYER5zqEWq328za9b9Un4hns8FECo8bk2wStb0QGx5F+r8Sjob4O0x+m/+NXem12ZISmzJ0jwZO5vZdwXxZ1UmuWN4ErTSid/IQjc37D/mo0PzccyRp7G+rJAr0TfBZSz3Qpj3IgMEQR22msPhbvDFyrM9EzGAc5+8JHCYzUcLY20WS8lzwMRlJVaYM+zF+xhEmdtSn3DZ1+CgTGFzxgwq0CAgICAgICAgICAgIFhoBAYBQY9F+1YYHA+KpwCpUVAgQEAuMLJqEwERjqM7wIWG2qoJMhG1j8dUZqtcAxWmGgP1dBpUxOLEAxqvY+xPWNzbKlDkx57cuFo4c47OTMmZvhGfoX0loVPDDib45Bu+kOXmY0p8OSh74sMJSEx6SVjxIYiIm5Ohaj1jt5nsPcKDWcwI7Da7CWp1b5ghnM+1vbtm3L5cuX6du3L2XK5JzNIO97IbQgICAgICAgICAgICAgIPDfEHjx4gUXL17E3NwcHR2d/3azcHWhQcDJyYmffvqJrl27Fpo+CR0REPgSBJ49eybdX82dO5fly5d/VlVF/v3338zH5blUIxKJqFu3Li1atGDz5s2f1WhhuOmbIDBiL9BHvQNHM+JRitHs8Euu9638CRCKiQs8hb2tLWuP+RNf0pDBdiuZ2sSHvma2pEmCZiYwYi9Yo9bBmdiM2uuwNuQe07Sl8R/S8nECQ3JFAkG/j6fbsN9RSGIi769SJ3b7nGCERoYoyCeMpWAuMTU1xcfHp2AaF1oVEBAQEBAQEBAQEBAQEBAQEBAQEBAQ+A4RsLGxYceOHZ81sv9MYKSmplKiRAnpqfThw4c/q9HCcNM3QWAkeDBex4Kt6ZoSgO5Sfx7MN0DuE5EDmqLXuC6xpteS68RIfi7dnPXe55hsUIbkwOUYG8zPkcCIdx9F7ea7kScZ0WL+g4csrSvXq8idwJA0KCYh7BybbBey8tB9BUIkra9K1i6EHe5MpUIeTjJ27Fi2b99OaGgoysrKhcFshT4ICAgICAgICAgICAgICOSKwNWrG8s0EAAAIABJREFUV7GyssLBwYGhQ4fmer1wQeFEQF9fHxUVFVxdXQtnB4VeCQj8RwQknmHW1tbs2rWLkSNH/se70y4XCAwF2Gov9MVvsREfk5d862yJsvW1jCwdZBHx/BwNjA+GkIij2NesJsM8RBm9LNXmMBEX+qL8wc1/CqFb2mM8wQ1JFlVJ0Zx7D//l9aTj+hiBIQrfQiONCch9DlQZcyOEbRblMtr/KIGR/JgTe+9hMLQ3OlIQxbz3O8SSydNZ76YQB1N9IreCHTDLJvrxWTacZzcJGhh5Bq1QsYCAgICAgICAgICAQB4iIGhg5CG4+Vi1oIGRj2ALTeULAoIGxhfAHHO6M9W6/5mxyZdUpTX/Pg+XGhceAoMUQjc0QXeKDxlxPiXM2Rx0jfGa8rAOSd/jfR2x927ItAGprDCsz4rHcnAa7XvJrSEq0nSmHyMwSPLDtq5iFpJiWOyL5PoQ1YxUqHHXRqBluYfX6dUrplF9/ydWGqOoeDwIR0tJWhNZEcdxf10nmsy8QZLkXzWncDvInkaFXFZCIDC+4AH7EW5NiSEi7DmJZSqjqqpChfSoKHEikX6h/FvbCDUhZ+c3YwnixGjCo8SoaFT9hlKtikmMDidKrIJG1bLylNXfDOpCRwUEBATyCgGBwMgrZPO3XoHAyF+8hdbyHgGBwPgCjKMPmFN10C05MQCojr1JyFZz5P4G2Rt4c6QZKv1uIE7/yXA1wT4z0JFtXmKvDESjzUHepf9ebTweIZtpkuFt8J7zvdToePzvjMo/1q44+gR99HpyTBoLklZKNVrAuZPzaVlV0mgyLy6vYNAwZwz23cChwT0GqrflcIZuBihZORN0tBcqqU84PKYt/fcpsBsVenHuqTMdlCQ1p/JkWyv0xrmTImurZNMtBF4ZhzTxScpjdnWui83lBHlnyvfgbMQJOlUEJARGjc5carwd3z9Hp92TXt4cwVK1H9dSoWynY4Sf7cmnKHl8wRR/8a35SmC8PceornPxUoD2vw+gBGoDHdnb5gJDRxwiMlWxhp8wmn2UvX1rUOy/V/zt3CGKwnlkL1bcT8z0bENxqvfZxdE59bKL5f6H0aVEubF9yQp2utzl8fsSVKmuRHLEY6KTldBu1po2rVthVtmXpVNc6XPHl8VGhT9dcObhJ+K7ui8jDkWS2XyMmH10L31rfI/WIyL63FTa9diIbwoU0x3F0StbsaqWmST+D2aSP5eKojk3tR09NvqSQjF0Rx3lylYrCnu38wccoRUBAQGBwkFgyEKK17mhu3A13avm/g0RxwVwaucBLnn7ERSZSDm1OrTsN5aRnfSoUMhDj/PC6gQCIy9QFeosSAQEAuMz0U99e5sNvVsxwy0xcw21xnLK1Z5u6h/YdIjecGWyKW02R8rvU7LCKcAJa1XJYjcRPzsz6s71k/9ewoLtoW6MVk9bDItibmFrZs7yEIWmDWzxur0I0xyZExEvT9lg1mMPEZl6WwJlHQMqJz3GP6I47R3cOT7RkDKiSPa21WG4q9TXIaNUNjTl12h/3tRsSCkfd+SyGj/TpHcHDLutYssANYonBbCuXQOmu6cHoJTEeMRypliWxnfPUjbfK8K/76P5J6PmEhgMXsLcMcOw1vPGukZnTsaXoN7Uoxxf3p1aUihFRB0bgFFvJ96iy0xPL1Y1/hhN9JkT+5Vvy08CQ/zCkcbVR+IlG0PxWm0YYt2Cuno1eLd9BItuyxEHVQZuXEnTlDAC7pxlv/M90vmqqjbuhG4zJuqCAxP6L+CyXJGVOusecW+qFoV8W/bls5gaT5TvSRb2HIyjwkNTZcQ1wnY3z5al59MaFBPntZpubebgFvsTZnOdObSgE9JXhTiJl3f2MGvYRP4ISQ/3qs1CX79vkMAAcVwoFxwm0H/B5UyCvuse3WOq1ndoPUm+2BoZsyQjtzSoT79LwJoGX0R2fZpd5XKVOI6HJ8/yt4U15sqZF/5JvrYYGS+Rp8RGnel3A1jToJC7tn0VYIRKBAQEBHJDoKAJjMTwi2xbsoDl+7yIoS4bHnszSeNj3xAR0W4rGTFoAZd+HorD1tn00BHj77QImylO/K/zOk7/MZmGSj8WiyEQGLlZuvD7t4aAQGD8xxlLDd9Ln/YzORf6V1ooQ46lOErVjejzuyvbWyqEQSQ+YJFFQxbfV9xIyiooYcJS7/M039mYZlueZK+1vAmzLl5jcYXtWJrMwDOnxsup0XT8Ic6tbJKDB0gKL86vYMy4pZx9muH7kdaOsgUTN/3O6t4aGcKeyWGODG49kqOKjEdxDbrO28immcbcGmhIv5NyF41qPTZyeu94TGTUtvidJ/Yj+zHzZESmU+zKLeezd1FpZjabT6Ck7bKq6NUxRE+7NkadpjC7bTD91Htwv24zfn16h4fJNTGtp80v/wvC9XoICVVaMnvnHhZ1U/u4COl/nNe8ujw/CQxR5HYaqY3Fh4q0W3WKfZOboSL1YInBpWt1urookm2Km2MxcQGHmWY1iF2h/6Is26SX4zWHLFQY4CFPMvTDEBhSg4jj+kgtWjhmBDvxRQTGezfG1GnJjudQrPFmQm+MJ+s6TJwQwI4+Foz7U/JsfbsEhhS+14ewUBmA3Hzq8N0SGAm3maxnhsMz+ZtEZdR1Hu1s9lFvvLx678jrTeWF82BM+ngy8E4Aa7MQEwm3J6Nn5oC82yqMuv6Inc0KPzmc99gJLQgICAgUFIGR/OIajuu2cdzdC0+fcFmodu4ERlKQAx1MJnOtRGf2PzzJoJrpZEcyIRtbUWeSB2U778b7+IjMHr7f+VQLBEZOEywm8clVDhy6zL2QcN6KK1ClqgoqyipUraZJ4w5tMayYu7fPd246hXZ4AoFRaKcmjzomjif89hVu+EUS8+/PqGrVo3nzulTJISOpODGCO5fc8JG431WvS/O2ZtQqJ2Otk6PwPO2CT4wS+k2a0cSgKqWzEdqpxAS6cf5mEK//KY+6aWvaNqhB6b/9uXTjL1SNTTCoUT5zOEJKBBdPPELPqjU1S6YSE3oHD58gnr4rhqq+CY0bGaJa5tthzvOVwAjfTAON33gx5ByBezooZGjJjcBIs7Uk/xWYGc3jxRBXHu+1pDxvcbZUxvqaXAD2xyIw4vEYp4PFtqiMh/HzCQwxUb+3Qn3oNannUc0ptwmyb5Tj6bzozXnGmXZkZ+Q3TmC8dcZS2Rq5+XzHBAZJBNh3oPG0a8RLrKWMBSs9LzLLqGA9GZIC1tO+wVSu/0+NaXcDsxEYJAVg36Ex065Je00Zi5V4XpxFAXc7jz5+QrUCAgIC/xWBgiEwxCREBvPXL7qolUvk5lgdmm6XfIdzITBSQtnQzIApd1IzCc9njDn2GjZ6lux6WYY2e4M4P7Tm9x0OqzDZBU1gJIafZ8dmJ9zv+xPyUkxlbUPqmrSk3+iBNCjixYk7SnTsopePhH8c3qt702XWReJrN8bcUA2lIom8j4nh3dvXRL1MpuHGW5zoq/pfHxnh+nxCQCAw8glooZkfE4H8JDBSH6/HRH8rXe48ZJmxYgjTpxEYiKM40EabqdVO83h/K4HA4GsSGO/506omnU/GpW0UOzrxxMX6A5mAxLxy7oG2dRBTvtEQEukgfygCQzLgFKLvX+X6o3/RbN4aE+UcWOF8fA2K3lxhmkUbHEIljX6AwJB2O5r7V6/z6F9Nmrc2oYC7nY8ICU0JCAgI5IZAwRAYir1K5uFiI4wWSV5kHycw4m9NQt98I8/QYM69AFbUyxrKLfGqrE0Lx2hQn8pt/3U0KuSZ7HKbn0/9vcAIDPE7btoNpO/887zWbEmvNqbo1PhJSlDdvXCc668MGTwgmcMXW+AWvBXzfHL+e+82BqPWJzHd4cr+4Qakn81+Kp7CdQWPgEBgFPwcCD34jhHITwIjJWQNZh1DsPfdTfNMH4FPJDBI5fGGxrS4a4f/oTZUEDwwvp4HhjiKvWbVGH433dir0X+/K46DtHPOWPT+IgMMp6B17t43qYHxYxIYhedFlvrqPDPbd2W9b7qM6kcIjMLTbaEnAgICAoUMgcJAYPgvNqJOrgRGLJcHaND20Duo0JtzT4/KhOUzA/raqRXV+7ryD9UY7xHCZrk6fiFD/ut2p2AIjFSeHexJnYFXqbfiAkdnWFBZUb4k9TXudr3osPAGicojuR62i/yJXozDbbgWHULteOw+nGrfjlP31zWKb7w2gcD4xidQ6H7hRiA/CQxSYoh8+S8qar+Q+ez3UwkMEMe/ICJOCTVpOsUPhJBMrkzQ0fWs3XOOe8//QUnDiOb9ZzCrryHlMz4EqURd3MS2a68zZ6IoWYueU22oXzyE0+uWsfnMff4qrUOXqWuYb6Uh38ynvMLj4Db2HHflQfg7iijrYmxqRofBo+hhWCGHVI9i4kMvsmenE9f8nxD5/DXJPylTvaY6uk16MmpkJ/QrfCiWUUx8iAtbN+zB5c5j4srVxtTSit+mdid+ju5XCiF5g5OlKn0lKXQySkn0rG1ZYzeZDhplsowplfeRLxApq1GpVAoRZxzY5fkOeTCPvJYS1Try21hzSvjsZP3JiIzsP5TUpO+0XiQfWs/JiPScQGn3Fatkjs3Ezvz6/Dw71u3g5O0wYoqpoNuwC+PnjadF1Q+LpCWGX+XAnkOcdfcjPDqRUiq10DHpwIiJI2ippnDi9QEPjMmVgzi6fi17zt3j+T9KaBg1p/+MWfQ1LC/HIDWKi5u2ce11pjwmlKzVk6k29Skecpp1yzZz5v5flNbpwtQ187HSUGhb9I4HJ3bjePQid0NfEEsFqtVuQJvewxjVy4RKCqYgfn+XnetPkhmiYlQyt2Fi5195fn4H63ac5HZYDMVUdGnYZTzzxrcgHaKUiDM47PLkXabJKUmNLpMY0+SXtDHF3Wfn2qOEZ56GHF9exau0YOxv7ZBqOkuKOJ7Qi3vY6XQN/yeRPH+dzE/K1amprkuTnqMY2UkfRdNOfXGK31pZsT1Erl0DZWgwbBytlItTtIIJw6d0pfjFHGyqZA26TBpDk1+yruhEvHtwgt2OR7l4N5QXsVChWm0atOnNsFG9MMkMKHd3fl2bK9xveaF3AgLfLwLfDIGR6M1MgwaseQoYriHEZzraOTjBJfrMxtB0FeGQc5jJdzqVBUJgJAewvF4d1ugcIeiYNTkmjxG/4lgvXXrf6p2PBEYMZzqrMaT0EcKPdUSaQFEo3xwCAoHxzU2Z0OFvCYF8JTA+CMynExiZq8iBwFhxiUn+oxl5SPL5z1y0Rp7mxvauqEg3h2Le+x5j07K5LDymkHIXE7Y9tOelTXuWeKZnqQGKmrDqoQcz9UuREnmCKV37s9U3maL6Y9mzZTAqIXuZNn4nASJVemy7xB9jDMjw/BS9wW1BJ7rYeZFqMpqVs/rQWDWJYJd1TFt1NS0dcQkdBm47yY4Rell0J1IIPzyadgP28Shjv1eEsj8VQaQ5iImaf7L69F8ZA/18DYwUAu1MMJjrn8MsVaLR8Lksnj+GdrVy0kwQ8db7IMvHj2b93czqvdV7LmLZ2IH0stSkyNOLHDrwB2sWHyRUrIHVonWsnd2WlNOrWLBkJc4BCrtn1dG47PyFpb3tuKswDdLOVWjFBo+zTDLI4n4resN1u0H0X3CRKKphtWoL0yz+x5FR/dkUKAFPC5tT19nSTTUtS00OBMaKS5PwHz2S7OajxcjTN9jeVSUtJln8Ht9jm1g2dyGZzWcbD+1fYtN+CZnNZxUPPWaiXwqSI44zo9cwNnnHUUR7KOvXjJTG2G6bMoUDj6GsyTj2HrOnt3qptLlIDOHoqgUsWelMZohc2PnLUnrb3ZUJyMmnrkKrDXicnYQEItEbD3YsnMui7e68UZhdRb2Y1McOmGpNxlfye1kNzFqZoaf8Mz+Jgjm8x02eMhso2XwHIVdskCSdEr1xY0GnLth5pWIyeiWz+jRGNSkYl3XTWHU1LdF2CZ2BbDu5gxF6EttJJdyxB+0W3iI86l0m8rDUr9X4tRQUV+3DQdfVaPvuYOHcRWx3z9Tr7EKryREcn9GLYZu8iSuizdD1axjZoAhe26YwJQ1Qxu09hn1vdZmwciIhR7+SzX1LL3uhrwIC3yEC3wqBIQrfTCON3/ABils68crVmko5zIcocgeN1MZIrytheYjnrv2o8h3OW9YhFQiBEeNC1+o9eLv9BR6DlD+I8mvnDujMrcsV35WYfEw2KvU9Ybevcs0riCdPn/HXv5VQ1zGiRfceNKkm+55/sBURcZGBhLz6H2IS8JjakQUlV3N2ZVYtsmKUq6GHbtWsh0pZKhYn8szrAi4XbxP47B1ipepoaBtj2a0jJjmJCv4ANpbfQxQIjPxGXGjvh0LgeyMwiir9TGXDodhO74Z61O+MH7dfepKRVtSZJsl00FDhC/TmGO1q9OZScvo1NejYLImrgWVRevuU6AzSoBTtTkRxoWUwsxqbszpYcn1lhl19zJ6W5aWZVM5Za9DJWZKdQ5sZt7xZbSb5fypPd7dHf9RV6SZTY7YXD+1M00gK8SuOdNGk37n07Ct6zPf2ZqnCFzL+zjwaNV6RlhFHUjTH4nJ9PZ2rJuG7awTtxxznlYLFfj6BAaIoJ3ob9EUheU+WZ+HjREaizzyMTVcopLwsTlPHJ7gNryEXIpNmw2jCaWtP/Nc2yiB5Yq8ORrP1H7xNb7FkLbQrl6X++LkMb1QUtwXDsLslZzLKdjxCmEsfVNIP4sUxXJ9lgeXaQGlWIY3pt/BdY0Y5EvGeZUiD1TIrKN+VY2En6VmlaA4ERlGUfq6M4VBbpndTJ+r38Yzbr0CEqU/jTsBaMptPO2r0voTcfDrSLOkqgWWVePs0Wp7hqFQ7TkRdoGvySYY3sGK/NMezMiNcQ9htmZYJKub8ALQ6HkojC6oN4aS3I93T2DYglquDNWn9RwZClKylTeWy9Rk/dziNirqxYJgdcojK0vFIGC59VNI8LMTP2NWoJjbe8ilVJDCSHy7CyGgxySOOc2OrFTWkJ4Nx3JpqjPl6xaxT2sy5e48VDcpC6lN2t9dn1FWpZTPb6yF2pmnPlvjVEbpo9kNu2vPx9l4qX/zFuTKkViv2Zwwn5xAS8bNdNKppg7zbWYRWRS85ObwBVmmAojzClZDdlkgRjTnPAK2OSDy2oRpDTnrj2F1GQEkQ/VKby/J0CH8KCAgI5D8C3wqBEe9uQ+3mu6Tfa6V+l3gqDYPNobw7QbuqPbkk4fO15nP/4VIySYblP8T50mKBEBjx7tjUtsR9nC++Cww/nDlQnEhMXHEqVviAblRSAFtHDGHFMR9epJSginYdtGuqUF70jshgbwJeVqa17WGOLGyuIF6fBdaEW0yqY87G7Gdv2fAvUs8Of8/Z0gOR7EVMrK8j00bOxNE7lgoSsqN2DcomPCM0OIjnsVVoMmY1u9cORu8H0VfJFwPOoRGBwCgo5IV2fwgEvjcCo2zrbdw7OwZtyYtd9AzHpuqM9JSn5dVfGcT9WbryEJbYi/RVb4+TPOMuxUyW4XVtNmr3FtCmtR33JGk5Sliw0f8cLY9bYDjXL802SrTiyPMr9JEej6QQssYE3ZlpHgw/tTtA2J8DUC0WzcGmqgy8KetD6db8HnaBwdUkG9NkHi4ywmixVMVQWtRneBGwWkZwpITh0EyXyXfSff8rM/RKKHtbyRwKxdE4d9PC+mxahgZJ+RICA0S8cVtI544ryOJIkeVZqE7XVQfZNbUZVRQjOUSR7G2rw3BXuRdG0YabeOQxISMda7L/EowbHGfoPS9m6ckXAwmev6HTZDNp21BJ0Wa6+x1WNVWSbsDj3Iaj2XKv3IOgYn8uhx+ktWwF+N7VBsNWu2T3a2Pr58eiOhIjSCF4VX30ZgfI6tVh8UNfFhqWyoHAKEvrbfc4O0ZbupARPXOkqfpI5Oajz8qg+8zSlfc79mJf1Ns7ITefYpgs8+LabDXuLWhDa7t70qwuJSw24n+5Nw8H6NHrhOzqMp04+ews3X+Rde21E62q98VVlsW6Yp/ThBzqSmUpA5GA5286NNksRwjt6bjfWUVTJSlCuA3XpOVeubdCxf6XCT/YWrZI/njGnoQ7U6jTNRJ7f2e6pzVIcsAqzOvOxkch9ER56DkCHGUZhKIP0lR1IHLT/p2wC4NJM+2HLDIyQm7a6szwCmC1jODgEwmMjwutinl1vDd6vU7I8C9Dp5PPOCsHFKdW1ekrB5TTIYfoKhvfl9rcD/GBEAYpIFDIEfhWCIyYs92p0eU0Cbl9p9+fpUeNLpySfNZVx3AjZBsW+SQcWZBTXSAEhkQIfaIBFo61WHPrT6bX/cwdfcoTjq3ZR4S6JZ06NkW3osLCSBxLwMEpdB12En3HB5wcopbmAZpTEYtITRVJ/IM520OTEaUOEXqkXRaiqyjFShb/QHYaMe+uzaFl2zX8ZTmDNWvmYG2kJL9W9B4/JztmzFyHZ60FXHBZQBPp+kEoeYGAQGDkBapCnQICMgS+NwIjcxrVWC73V6ftYfn2ssYkT4I2NJaHd2QjMErT1imC89ZVKIqI9wEXOOEWxa+W1nSuFcIMvUbYR8rAqzwM18d7sJQ4WgDRf5ihMvh22h9lOnMy0oXulWI4a6VGF1l2DzBmXcgdpkqDX1MIWV0f3Vnpm2tQ6nOBp7IPVrKfLUZ1l5BBb/zUiZPPFTa8XzULSfojISbu/jZG9ZmM06PM+g6ZH5qi1JnjjvsycxS/f7HXbNCz3MXLjIv1WfLwHgskhAFJ+C6si/mlSTy8OY5aCl/xbJvJX4fg+mRfBrYpQXYY688lKL3eEi1xfnWVXpLNf+pTdlhqM+ambOdfthtnnp2iS8W0ixO85tGwYZoXS8kGi7nttpB6knVKbllIYi/TX70tcvOpwSTPIDY0li9yshEYpdviFHEea4mHh+g9ARdO4Bb1K5bWnakdtYYG+rOR0V+gNp27gWtokO4QlHCLCTrmbEnnKIqYsD70FpO1JLaSncD4dYgrT/ZJ0glLSgpBdsboz81AiBItnXl1tRdp/MjHCYykhxuZfMyYlYubpcXbpkbyexd9hl6QLLdlpWx79gW6MKSmbOJizmKl1gW5aa8j5M7UtLjulBBW19dFbtpK9LnwlCPtZIzT1yAwUoJY1UCf2XJAmX43kDVyQLk1QQdzOaCYrA/l1mQtKYH5RTYnfEEEBAQECgUC3wyB4dKV6l1dkPhbqo65Qcg2i5xTcsZeoI96B45Kli2/DOTK0z9oJVtjFArA86gTBUNgSKJB77CmTxdmXypKk8E29O/YHIsmjTCsUe4rprCN4/oobdr4LibM04aaH5I7y8A2XQPDifBjHT5ZA0P8xoXBBl252HQfdw8PodYHHEZSwvfTv9Fw7vV34/6Gpjl7AuXRPP9I1QoExo8028JY8x2B75vAiMN1SC1ayf3UqT7Rk2CHjxEYNZh8O4j1OeQuSw1dR32d6TxMn6Vfe7HZcQSaso9Egudcei+5LwsbqMUs70BWmpQm+ckR5vxmz9Xon2k4cg32NvVkYqIJ+Cysh+nSRxnzLicwRERsb4z6WAWf/+oT8Qx2QL5//pppVLOYXkoUbptnMcX2AL5yB48sF9Xkt5sBbFTMK5YSzFozfWbckws0qk29Q+C6hpRJ9GaWUWu8FgRweUi1TIuDXDeToWsx0ZlBhkJHcUucX7nSqxKIo/bTUn0I12X8BVVtcA/dQdOMUysRceH38X1dHr16OlRK/6jnRmBk22RXZ6JnMA4fIzBqTOZ20PocUt+lEr65MRq/SSKbZUV3Kf4P5mOQ7gaa9ID5deqxPCz9gmKYO0Zwc3i1TyIwQteaoDNDrmFS3NKZV669ZHHWHycwMk+smLfnh6Pf8XdeZ/xQlPp2ftyabaDgZpvMkyNz+M3+KtE/N2TkGnts6smEThN8WFjPFLlpf30CIzV8M41lMeVp3dRlqf8D5ssB5cH8OtSTA0oxc0cirg+Xeol8ic3l+4taaFBAQEAgRwS+FQIj/vpItFo4Ei3xwBjuRphjCxn5nGVYMWfpXqMLpyXcseCBkT9WL07g8YXt2O8+havHHYJf/0PRipqYNGyERYcBjB7eHh25Avxn9CntgMF4/wDuP5j3gdAPxWo/h8BIIdS+MYar6+IS6Ei7bELXivWLibkyCv3Ovszyu8XknNRkP2OUwi2ZERAIDMEiBATyEAGBwMgaQpLF1V0Be8UFSPq/f66iQpmcPPCKVaX3oetsbJb16CSF174XOHroME7OZ7gZnq5/kVajnMCI5+YYbZrukPsyoLOEh74LkDozSEseEhiyFsRxIfy51Y5lq3/nbpomY6ZSrqszYSd7oZyBgYiogx3RGnhJLixZZRhXQ/fQKGgKdTo/ZnXgKXpJPBQUypdsJhNuTUDHfIs8/ER5BNfCsqbqzeEhygsCQ30GXgGrSY+UkLcaj/soLZrvlixfZcXInjCfKWime6KkBLGynj5zMgRPQOIxFLmhcf4SGPF3mFW/MavlvBqo/Yb7w400/dhJYMprfC8c5dBhJ5zP3CSzaX99AiPefRRazXdLNwRpxQj7MB+myAElaGU99DMDimfQBikJ+CU2l4M1Cf8SEBAQKAAEvhUCQ+JRWafuEqlGlKKnZTbI3h2ntUovrkoIeYOVBN2bhULUYgEgnD9NFpQHRvbRiUh44c9tj1vcunmZk3+c5L7IjDknTrK0tfJHvTLEcWF4XPUkIOwJT5/HkFpGiUpVNTE2a0LlC10wP5iHBIb4BXvMtbA1vcxDyYFRbtOW6MUMo1Z4zg3Gc4z6V/Q2ya3hH+d3gcD4ceZaGGkBICAQGJ9OYMRe6IN6h6NyvYNizTj88jp9K3/CxInjCDxlj63tWo75x1PScDB2K6fSxKcvZrZSRVBpkS9sYrlgrUYH51h55XXWEnJvGtoZoRdfkcCIu4XtpEu0Xb8I8xyUxcQJobismcaExWd5rjjcSoO4Er4/s4trJvFEycX17Yx+AAAgAElEQVQ/0+OkH1MuNcM6ZjuBhzsgi+7IqOlLNpPZwjjKdObUcxe6ZW0k6zTlK4GRPZwJk+1E3BktdydNfYKDqSaTpalA0krlYa683mOZjwRGMsH2zTGadkeq3ZFWKmJ9IohDPXJevInjAjllb4vt2mP4x5fEcLAdK6c2waevGXLT/voERuzl/qi3PaygP2LC9og7jM7wz03liYMpmpkBzQj7+hKb+4QnXrhEQEBAIB8Q+FYIDGLO0L1GN6lnRdFmh3h5PefsIqKnW2hQawL3peuB84Qfaf/JIQT5AHeeNVF4CIwsQ0wIZPcQS0ZdNccp0BnrHHKtimN92b9oFsu2XuRxSllUNNSoplqZ0omviIyI5NlbmQC57jIC8soDI8mXBXWMWZbhwflpU1Vrphf+q2S6a592i3DVJyIgEBifCJRwmYDA5yAgEBifTmAkeIxHx2KrgtBkVpf1nGdA9NqVJda9WHI9RnpB6ebr8T43GYMyyQQuN8Zgfk4EhuTEvjbNdyvkGNGaz4OHS6mbkT30KxIYks18tbFUP/uYP9KVMbMNRyLyOYfmLdfItShk2TV6pAtRSu9J4PZkPcwcnmXUUKrxWNo9O0uVgwHsap79GP9LNpPZ50VRxPMjT0W+EhiJeM00oOGap/IOGTvw2GtihsApKYGsMDZgnlzGAq3593m01DjfCAzRi0P00B+Ay9/ybpZqvpWAS2MzQqXkv4h47boE615LSDPt0jRf7825yQaUSQ5kubEBctP++gRGotdMDBquQY6oMQ6PvZiokeHSQuAKYwwyA5qh6v8lNvc571rhHgEBAYGvj8A3Q2CkPmFjA00mPZBEu2UJH1SAJeH2ZPTMHHhGcZr+HsG1wappmaS+81JoCQxJVq2oA7TTGk7SlnBuDJOEdCqURD9WtWnI7PuG2KxaxtTBbdCpkEXkQvSe2wsb0uzEEB7kFYGR+pgNJnqsbbCXg8PUPywUmqnzRSlTrQ511cv9EDaW34+QQGDkN+LfVXtiEqPDiRKroFG1rPCA5jC3AoHx6QSGOGofzWoOwyMjK0Mp2hyO4EJf5Q/bVkooW9obM8EtPQWoJnPv+bO8noSF+BiBISJ8SyM0JihoJmSLh/3KBIayNUFDFdJQ5vgueMuprmr0cJGJO6rY4P5IUW8i7abkgBWYGs6Ta1ZI/qk2lduB62iUg2/jl2wms2lgSIIJ1gTjNV1Hnm0mp7HkK4EB71ysUO96krj0vmTTwPBhjoEpKzOyliphfS4cpw4SWc3cRTy/WAND/I7LNoa0dVQIW0KPBd7eLJGl9hXHuGE7+z691k9F7/kW2htPQG7ac7nnv5w00857AoN3Llipd5WLiOaggeEzxwBTOaAoWZ8j3ClNFO1LbO67+kwKgxEQ+IYR+GYIDMn33s4Eg7kBkE2QO30CxETta0qNYbcQS0Scg38cfYL8JzAS8VnSl1W/ruaPcbofTqEqmZqkB8wzNOVwz9s8WWWq8LSIeXmoI7WHxzDX4yqzTT5EBOSHBkYc10dq0z7QlkD3MZlE0r/hx/ub7vr3T2Ak+rK67wgORX5M8f/jc1jk52bYu2zEMsek0t/0/H9+50XRnJvajh4bfUmhGLqjjnJlqxXVPpi/6POb+pbvLCwExunO1ej+Z/omX4KoFvPvP2TpRxOg5yZM+Dkinh/WwCAllA1NdJniIxeoLGG+maBr4+U6BlJjiMfX0R7vhtMYkLoCw/oreJxhJI3Y9/IWQ1QkZyofIzAgyc+WuopZSIpZsC/yOkNU089j4rg2QgvLPXKpxc9Oo5q+mS9qzqZAVyZIM1/kVBIyZXao0NOFJ8c6yzJdKFwvimCXZW1sbsgDEbQX+uK32CjHhcIXbSZTn7KzlTaj3eVtUXUEF/x3ZheySokn7t8ylC9VNPcsJJ8j4vlBDQwQvz3LAO0uHEnXEskq+Bl3nZFaLXBMn87KQ7gQso920lCYvCcwErznY9pgOXJ/IKg64jIBO1tTUWpyIiL3tqPuChMu+y6m2HJD6q+QWzaN9vHy1hDSTPu/Ehg1mXI7CPtGZRAnvORZciXUfin58TkSv+XsAG26yAHNIsArWdBp0UIOKEMuhLAvDVCBwPiWP1xC3wUEZAh8OwQGpIY50Fh7Mj7/qjDq+iN2NsuaH/UdLj1r0fXE35TteIhHLv2o+iO4XwD5T2C85VjLqvRJ3MQTj9GofSQziPjNCXpo9Ob5ikf4/Kah8OxJDpF0aeVnx9Obg1D54FOZiPecOjQ5NTzvPDAkK89bkzBo7oKV233WWwgbwoJ+SX7/BIYk41zsM4I9jrLUZjrH0lPopSOv2okpE7tgUqsCor/f8tdfb3gZfINTR10JS9/vKSjyf80JE8c95OTZv7GwNkc517Q/X7PlL68rydcWI+M0waS0os70uwEKKfa+vI3voYbCQWBEc8C8KoNuyYkBUGXszRC2Kma4yAb4G440U6HfDXHGL4arg/GZkX7yHsuVgRq0OShXn6w23oOQzU3kaVTfn6eXWkeOZ7jMf6xdMdEn+qDX8xhpwSCSUopGC85xcn5Lqkr2/MkvuLxiEMOcDdh3w4EG9wZmidNXwso5iKO9VEh9cpgxbfuzT2EPWKHXOZ46y9JmpT5hWys9xrmnyNoqSdMtgVwZpyn1LEh5vIvOdW24rJDpsnyPs0Sc6JRNYyJXW1XwRqjQaSfex0ehlSEWqnB3Sijrm+gwVeoYYsjCe3dYXC8nuSgxr0/0RKvnKZnHgTFrgu8wXSdnYiTBYxzaFtuISm8qi7ZGSvAq6uvNJiPhbLEWOEW7YV0p7Yb318dj3GIrEQpd/aXzRq4cGE+9CmkrQNFbd5b1tsF3xFWcB1Sj2JsjNFPph9x8DFkd7MOM9D7GXmGgRhvk5lON8R4hbG4iT6P6/nwv1DoeR24+Y7kZspWczTaZIPtWGE/zQDqjxZuzP9KVQbIVqujpNhrXGkda3pkytNziy/lxaSk/JQSGxzhtLLZlIESlQVcI398qI41q8Kr66M2Wp+Qt1sKJaDdrWRaSXJ6VlDA2tzLgt5vptgaU78yBgFMMqJH28k8J30cfk2Gc0tjG0zv9CB2UOUUxSlY4Bx2ll0oqTw6PoW3/fQrEXQV6nXuKs9SbRLLScmeUVnPkmqZl6Oj0BJeeRbgwuhkLqx3BfbExZXKZo+Qge1oZT8MjDVCa74/EdVDVNI8o0VO2Na7FOFkinzItt+B7fhzp3NyX2lyuz5RwgYCAgECeI1DwBEaSQrajuqwP82ZyhpBwluFLvNxGG9F29wsqDz5P8N72KCaLEL10oodOX1zidJnp6cWqxlkJjjyHs8AaKBgCQ4XebpWw/v0W+wdr5OyFIYrmz/FmdN5TmfX+N7Jk7EjGz9YI0yP98ZGItOa0ZhLFcGfDILpO/5PXeamBIf3mveTEoHpYu7fmd3dHBmjk1CHZFKe+4uYfTrxsOpreWhlxyQU2/99jwz8EgZE2cSIitzdCbayCyzhQe6EvD3M6tUyK5OKKAfRcepOEvCAwUl/gPNiEPp4DuROwlga5StoWLvOTxxGm9+tDjHfh6nd+96bgCYxU3t7eQO9WM3DLnJCDWmNP4WrfDfUPvFtFb64w2bQNmyPlqClZORHgZI2qxNMm0Q87s7rM9ZP/XsJiO6Fuo1GXeuKIiLlli5n5ckIUgDew9eL2ItOcc7SLXnLKxoweexS3ykAJZXQMKpP02J+I4u1xcD/ORMMyiCL30lZnOK5JijNbGUPTX4n2f0PNhqXwcVdgLX9uQu8OhnRbtYUBasVJClhHuwbTcU8nK0saM2L5FCxL+7Jn6WbuFfmX99EKngclDBi8ZC5jhlljpvwf3I2yhFNU67EOpx2TMK+swFyK3uNl343mM935H7/SZZs7R8bofVjtOvYaI3UtcXwFxcy2EeY+RoZ71kVdAgGb2lBvsqeCcGRd7Hw9mG0kIQtERB3tjUGfkwqCjdosfODL4nRBEHEsd5Z2oMUiTzJBXbwKBk2boF38GT63Q1AaeYLLa9pQpZiIN1cmY9pmM3LzUcLKKQAna1Vp/Giinx1mdeciN58SWGwPxW20LL5UFMMtWzPMl2eyHmy9brPI9AMLz5QIjthY0u/3cECRkEomcI05dWb6IKYI2qOO47a1R5odS2JwEwLY1KYekz0V5rquHb4es0mDKIqjvQ3oc/K9HFzthTzwXSzVTEmNvsikBu3ZKpcloWLv4wQetkKlmIiXztboW59QwLcYDdY85MZ0PYq8C+X2n/tYMduOi1ES7+fTvDjbibi9bdEZ7poZ78qGmP4ajf+bmjQs5UNm0+5NB8NurNoyALUiURzspMXAiwpeV0WU0VSNJbLsaK7csaeZkpjoi5No0H4r8m5XpPfxQA5bqchU01OIOGKDZb/fkSLadAuBV8ZJ9TqSA9dgXmcmPmIooj2K425b6SEH9MttLr9f1kJ7AgICAtkQKHACI/UJ21vpMVZ60FCNCTeD2fSRgxfR6/P8ZtGRbY90mOZ2i9UtfpERrq9wGd2Aro5vMF/txaUZdXLPJPEd2UPBEBiq9HukgVL0O+qMXcriWUNoqpq+6RcTF3yG9fNnsfT4c5qsusW5mXXlh18y7JNDNtHBZBqvBu3Fya4vdZRkayZRLKFuB1lvuxDHiIaMaR7A1hvt2Ld3IBqVtTA2VM2cwU4Uy5P7fjxLkBzIxeM5uydLSy3DeXGDTG0WKVaOmnWNUS+f86myOM6L1d3bMudGZXosWIfdbx3QUUpfC6YS+ywAz/OH2emwkZNBakz5P3tnHRdV1sbxr90rNoKBgKQiiChid3dgu3Zgd63Yueqaq9gNFroWGKgoICiLoIiEIKhYq+ISC7zM+H5mhhgQFZVQPPc/nXvPOc/3OTPc+7tPXLvJ2kYiWiMrvko/kYABb463QrXnJaWbeNBfdp87s/XTz+WWhGPby5C+p004+tyJnolvI7/dEbH4rmuL2ZRr/Fd1Kh73fzwBg1hf1rYzZ+rVKDmOog1X4OY4E6MfTIj5dl9+eoScEzASCNltSdsZ5wj4J9UjZ+oF51ehkpEle5220lzpNzbmzgIa1l2Il9LzXNKFBUwXc/t8E2zMG7M5uZ5AyrAlTGfieHUhJbc2w3R6mgfexNOKV22E1aFzrLBI50E0/innl41m7OIzPEoJ/pBfWaHhBDbuXUWvZOU7jqCdg2g5/Eiq6ID8mp2Zu2EjM4xdGVCjLynPnep023CK3VamKAIHpLxxW8vwvjOwD1WOUClH83m7WVB4Bo3nKfpuFlPTp2YNfXSqG9Fh8ix6a31CfU+7LWQCRsXe+NVug8F/d3HxCSe+YFUadm1Hfd3y5I8I5a7zKc54R1DcsAez/9jAtJZqn64xQSxec2pSe/ljWuwPxnGA2oetuiTPsO0m+w1LiWlJWZoq/Rx8sA7sifF4mWiS5iigSe+9V7HrWznxKT+Su3tnMmr6n7i9TnNu2XqM+n0nvw80pHjeGO4saEjdhV6pfmsVVxTAdPFtzjexwbzxZj7cPiUwnenI1YUl2drMlOlu6e3d4lRtZMWhcytIb/uQ8BLnjVOZaH2AO5FlMOnQBn3pPc6d9yFCxZShSzaxarQ5ZZLug57Z0s2wL+kj6oeDjzWBPY0Zn6xypdheQLM3Npt0WN95CXfSyVIs1mwbd8+35WKjqoy6lbFfm+Qoprggdg5qyfAjymJefjQ7z2XDxhkYuw6gRl8l0Um9GxtO7cbKtKT8hj0uaDe/thmGbXDKvi5mPJKd9hux1EjAy7oBdRfd4cNlF6PZtrtcGFktsVBZAi+dNzJ1ojUH7kRSxqQDbfSl3Dt3Hp8IFUyHLmHTqtGYpwDNvD2XMWTiLEFAEMgiAjklYMSH2LNmsyN3bp7hiIvSS4gydejWrQF6+m2wmtAu3bTlhOdOrBozgoVnocWowbSoKsH/3E72eFVmzJZdLLXUp/hPkjqStC2yX8CI5OpIM6ZV2IudhSPTJizhZND/KFS6MlUrFCLqaTDh/0oppNuNWcuXM72LLsXS9UkCz87PZ8Cw5Tg9K4GadhVK543iRVgor2LLUn/kYtYsGUTJHXUwnJNYobtYK/YHODAgOR0YYjznUafO0pQC6R/9vuTFeIk3N+fW+HjdjrhQzq6cwvQVJ/D7DwqW1aBa6QReBD8hQvYHtbgWTXuPYdZvY2ijIR6KsuiniZ9LwDjRCtUeXyBgyPN4J6Df6h5rQzNLwJC9mZxKw1brCZB59UcVMGRrj3+B1+VrBL7XoklLUyp8LK0/q3bvDzBuzgkYPwCczyxRGhXCzUvX8Ql7y/tf1NA2aUKTWuXTeaiXEhPqzoUrnoTFFKdSrSa0rl8t+QYlLtyNU6c9eatigEVjCwwrFv6wKGjCW+5fOc8Nv5f8r4QGdVq2xqxyYf69d4Hr/6hhbGpI5Y8o8hkiHe3JuoXONJg7mbolQRIRhOvFi7jcCyH8RST5yldDV1cfA6M61DWsSOEM3lxFXRuOXo83bPQ7RrdyGbwoQwv+xEkJb3lw/RJufk/5N28pKumY0ayxAaW/ICDlW5eQoevjX+N73QkP/6f8iwrq+vVo3kj/+1vnp4yRxhDqfoErnmHEFK9ErSatqV8tqZBZHOFupzjt+RYVAwsaWxhSMe3GiXuOj+tN7j2Np6SmKY3rafH12zie177XcfLw5+m/oKKuT73mjdD/7hyfod0hThIEBIEMEMgpASMDS/vcHQRRIW5cuOrNk/9KoGFUG7Pa+lQsmk1/J7/dgEwdIfsFjDTLl0YTdusCF9z8eRrxntIauugbGmNWW5O0TUXSNTz2KR6XrvK330OexxdHVcuEZm0bo5sUkZGptDI4WNxz7lx25Ma9MF7FFqSsehU0Dc1pbFbtG/7OZnBucZoQMD6IwHh3kV+b78Xy8gHk6cSRl/m1zio6ujpmQgRGAs/Pz6Bt53V4J732+pEFDPEF+iwBIWB8FpE4IYMEJJGPCXxVDE3N0okijqx1qAm9I2zwsWmSWKshg4OJ0wQBQUAQEAQEgc8Q+HEFDOFaZQI5LmAIdwgCmUxARGCkSSGJ9Z6Pcat7rAk4QQd5PbR43j7+hwLqavLQaN/dqzgQEJeuGwrpDGBG37wcW7Ufv/9SwnbzFDdi8NReFHcYT4vuW/FXjlQvasaQsS2okD8vJU2HMrmnllLYUjzPXQ7y567jON0J4U2eCugZ16F+u0GM6FYjMQQepBEe2KyzJ1SpPhzko0yDkUzoWJYn57exZps9N4Pekk9Vj7qdrJhr1ZSKH7wxlRIddJoNaw9xzesB4e9VMTCuTe06ZuhzlQMhluxcasbrv9az3e0Nyd0uZTQKVqbTxNFYKFdMklOS8ObOCXbsPIKjRwBP30FJ9eqYterFkBE9MU0KO5adKo3Aw2Yd9qkNIV+ZBoyc0JGyT86zbc027G8G8TafKnp1O2E114qmHxqCNDqI0xvWcuiaFw/C36NqYEzt2nUw04erB0Kw3Ln0I4UAM/cbJgSMzOX5s44W7bWEVg1+w+0/UGmyiusO06kRd5WRtcdT4fitz3ST+VmpCbsFAUFAEBAEvoWAEDC+hd73c60QML4fX4iVZA4BIWCkEjCicJtcA4sdtTnzOEnAUAYdT9jZ35k8di4nlAobys6o0G0xv08aSm+LvHja27Fv2XS23vkfVGnHpBnTmTFMg3O92jDfNYTwN8pZx4Uoq16WQuRHzfIgTmsaKIobxodxYnJn+m3xJi6vAWN2bWaQqj+7p1ph4ytBrdufXNg/GkNZgbkYf46s/I1FK47iqyRiqI06jU3pxfRa7vFBfnvJFn/gcmYihskFHGMJ2PUrbYbZ8aigCSPXWmOpm4D/hR0sXe2ALAOxWJfTPD7ZjgSXbcyfs4Ctzq+U4NRkTeDfTNFWUkXiQjk+vSdDNt4mMo8Ov65bzXCzPNz6czKTDzyEYqaM3X2Mtb00EkWbGPyPrOS3RSs4mtoQTtuUZnGv5XikTdQv2YI/XM4wMcUQYgN2yXO/7R4VxGTkWqwtdUnwv8COpatxUBjC6ccn6ajo9pelhxAwshTvTzJ4DLdnGGK2+pHC3nxNsA0/jeaWZnS6NhzXi6PR/N7SN34SzwgzBQFBQBDIzQSEgJE7vCsEjNzhR2FFCgEhYCQJGPHPuL51Ev0nHuFx8W4fETAU4GJ9f6e5yXSUC9ar9DpFgG1n5GnoCaHsbK3PmFdWODitoLlSp4FIp8FUa7GP5Bp46aaQvMN1pjkNVj2Qz1duyGUe7mouDxF/e643mh2OyqvZ60x35faq+omh4++4PEiLlvtTqusVrKZDuWK1sZozlHp5r/DbkOW4JgsAxWhvG8RpS1V5PYD4gPU0qTGJm/9TdGbxWWiEQtuQ8vryZOq33EC4XMDoKG8hKX28nXpVRia2JJSdl0bAkDzDfqgZ3fcpii9VGOaE/45myOtEvj1Pf+32HJJ331RnsP1tdnZNqnoP7y4PQqvl/hRGBauhU64Yta3mMLReXq78NoTlKYZQrL0tQactUVUYwvomNZikMARvn4UYJYo00teXmVy/JRvChYAhfgR/JAISHu9th+6vFxOFyDxU1KnIPyGqWN92YW7SBv+RTBJrFQQEAUFAEPjuCQgB47t3UYYWKASMDGESJ/1ABH56AaOgTkMsykTx1P8OgfIHalkF2U8LGBCL7+ommMzwUKqyX43xVzz5o2kR/De0p/6CIqz2OMEI7dSdCjIiYMT5LqdujaT2ggVoYfuES5bl5UuL91+Nqd4M7sn+UaQNB4LO0l9NVk4/GrfxulhsUqrWrDMNZ/eVNFKRPdlHcmWoFs13p0RNlOp3kZCDLSlJAgFrTNGdpmhoWHbAGR7s7UCZ5FpHEVweakDPNzYEJwoYpGkLmVrAkPL8eC/0eya1DSxKB/vHnOlaOhHwS+xaVKKPU2KLi1KWnPI/ROfEIoTRbuPRtdgkj/pQHDpMc3ZnZSMVudgSeWUoWs13k2xJqX5cDDlIy5KQELAGU91pitaMZQdw5sFeOqQYQsTloRj0fINNsIjA+IF+p8RSE8I5t3gM07c4cP9NIdSN22K1aj1TW1T8TKcSgU4QEAQEAUFAEPg6AkLA+Dpu39tVQsD43jwi1vOtBH56AaN0KyuG6MTwyOcS9tcfI+/a+FkBQxaGcZdlDU2Y66lUCaLKSI5tKoF1v1M0PubKxjblPmhr+HkBIwaPqfrUW5uUo1KOIU4P2dVMFn8BvNhPfdVB3JT/oygd7cM43VXW3/VDAaPsYCeC9zRLjNCIx2+5MQZJbYZkDQ2bH+X55Z6UJhrXcbo02JwkGRSh9rA1bFo2gvrlFbHpcUFH2XarJiP76ikiMz4lYMT7sdLMgFkKPUTWaoVpHvdZbZbUTijtfHkwXReA6yRt+cPYBwJG2cE4Be8hCUG833KMDeaktEMq0Jyjzy/TszREu45Dt8HmZPGjSO1hrNm0jBH1yytaAsYFcXTbLWqO7ItecvrMt36NPn69SCHJOrZiZEFAEBAEBAFBQBDIOgJCwMg6ttk5shAwspO2mCs7CPz0AkZKF5J4wi8tpWenRbjl/1wEhsI1MXcWYVHbGm/lopwUpeEqNxynG5Fe99/PChgJAayprcu0u0nuL0vPTTsZppXYozTajTm9FuGVOGe1mbe5v8KUwhkQMAJ+N0V3ujx2Q37kb3aU5049KUMCIVss0LK6RSpTChtiOW8ZiyZ2RCdt0+xPCBgJIZsw1xyPZ/JMeiy+d4d5hknRKLHcmVcTk6VByWfka7CT0GtDUc+XAQEj4HdMdacrolAUhnD0uaLNbULIFiy0rLiV2hAMLeexbNFEOuoktSDMjq8XCAEjeziLWQQBQUAQEAQEAUEgcwkIASNzeebUaELAyCnyYt6sIiAEjFRFPOPxW1mPmkurcSosvSKead0Qze355pgtThEFQJUhZ33Y0b6cPN0h7fFZASPqGsO1m7LzhdKVv5RHNd3e1fmo2OsQ1zY0psQ3CRggfXuZMUYtsXmSzqJV6jJu22FW99ZMrIvx6QiMKOcRaDfZQYoJRqwN8mSyVlKlwXj8VphgMPt+ymSVJ+Lm9wfmxb5NwED6lstjjGiZviHUHbeNw6t7o5kN0Rcy4wYNGsT+/fs5efIkZcrIImXEIQgIAoKAICAICAKCwPdPwMPDg6lTpzJ9+nQ6d+78/S9YrDBdAj169JDfg9rY2AhCgkCuIODq6srMmTNZv349EyZM+Cqb8rx//z7V++7PjSKRSGjatCl169ZlzZo1nzs90z5/c6IVqj0uKdWtgJQIDMU08f6/U6+JK0sepBYwEqJe829eFUoXldWbUDqi3JltZs4KRb1NxaE+ggs+W2n1QUtR+KyA8c4BS412HJFV6ZQf+Wh8+BnX+pT7DIfPp5B8PAJDMXS0316sugxhb2B67lShww5PTgzTVOTcfyIC493Ffmi0PiwvNKo4TNka6s6oKknsEgheXwetSd4pNpUbgtPDXfI0kc+mkHwiAiPREPZadWHI3sDUESWJs6l02IHniWFoJga1fAbsN31cr149ZDcA4hAEBAFBQBAQBAQBQUAQEAQEAUFAEMgcAqNHj+bPP//8qsG+WMBISEigQIEC9OnTh8OHD3/VpF9zUUYEDCKvMqbtXrqe200becsMWd0EX1Y2bIPbb3c52TlN7824B2xqV5vxV1L396wy1ok7G5tRKk0YxmcFjGgXrHQbskWpFqfe4nvcmWeY2Gr0Y5Z/u4AhG1kaHcS5jdbMX3EIr3dp5lLpzemgw3SUFcX8hIARc2sGhnVXk9j0ETBm/cNbTEju9RjP/WXGGM71S5lAex5edxdjXDgTBAyFIQSd24j1/BUc+tAQep8O4nDHMulGyXzN3vrYNd26dZNHXyxatIhffvklM4cWYwkCgoAgIAgIAoKAIJBlBB48eMDWrVvp3bs3FhYWWTaPGDhrCSxYsEB+DzplypSsnckSFwkAACAASURBVEiMLghkEwFfX1+2b9/O0qVLmTNnzlfNmrsEjA8QSHhm1xP9vkHM9fNkuq7Sa3vpO9x+a0zbY+YsaH2dKZuUHsipxoRrf7OusaJzRtLxWQFDGs6exlUY4pJSHLRQq8OEOvShQno5Kckjf4uAEcfDE7v52/BXeukmNk+N8OHQoklMW3dFKRWkEhNcH7C+frFPF/F8c5ruGp2xj0xa3Ic1MDxnG1JnRXDy6lV6nyPErh0qGSni+YkIjLiHJ9j9tyG/9tJVpLtII/A5tIhJ09ZxRSktp9IEVx6sr0+xr9ryGb9I1MDIOCtxpiAgCAgCgoAgIAh8PwREDYzvxxffshJRA+Nb6Ilrv0cCogZGqhoYH7oo1n8HfRqM4NT7AVx6tJ8Wic1AIIHw40Op++t9RjlfY251X36rV49lSmUdqD6VG56/0yD5mnRSSKpM5qbfWuoVlRL97DFxZSryzxYL9CZ7pqQ/FGjAJr+rWCXXkFCsM8p7J2tv12XqsJoU+6YaGBGc7a7JiFLH8dvZjKTAE5AS6bWGDhYzuB4rm7EKk2/6sbZe0U8LGNLXnOmvQyfbpL60lZl004919ZLkgkiuDdem6c6XicDLMdjBnz1tFNEt35JCEnG2O5ojSnHcbyfNUgxBGunFmg4WzFAYQpXJN/FbWy/dQquZ+UUVAkZm0hRjCQKCgCAgCAgCgkB2ERACRnaRztp5hICRtXzF6NlP4KcSMF4cbITagBuKVqmJh858b3wWGqWTniElwmsbwzuO5Xg4UGcroTdHoSjjICXSYyktmywl71Ivrk7Rl18f6TaDOharCVAaX3emG7dWmCe2MoUPClwWbY9d8Gl65HFgVOP5qNs6Y13RAUv9Hhx7mzJQoXq/cc5+Hs0ryiJA4nh6cRkDhxzFcM911reUpUJE4zJWh4Z/yharOMoMvETIvhbJbVQfrKyN/izf5M/zNbXjxZXelEEmYFSm4wVztnqfZVRSxxP5ma+wbaZG36sJUKwDx0LO0ENWjuOVLY1V+3I9GWYNVj1IiVCJ81tLC+OpuMTLxshPk31hOA2sqIhGkTziT/NqjL2tWErR5pvxPj8W7aRGKy5j0Wn4J8mWlBnIpZB9yeJR/IOV1NafRbIl+Zpi9+IKvcuATMCo3PEC5lu9OTtKS1GvI/F4ZdsMtb5XSaAYHY6FcEZuSNYeOSlgSN56cWTrPhzdvQl8nY+yVfSp16ozXTs1xkDlH46Ot+a/GX8ySCOpuKqCRcKzM8zqZ8Wuh3pMP36M2WZKClzW4srE0SW8e+iKw19nOOdwgdslF3LjSGfSJIB9er6EF7geO829f5V/MZQvyUP+IiUpXbYsZctVRMtAl4rpFtvNJLMk73jo6sBfZ87hcOE2JRfe4EiqlLYEnp2ZRT+rXTzUm87xY7P5IV2XSbjEMIKAICAICALfRiAnBYz4F+6ctD2Hs8ct7j0FNYPa1G3ZlyFdDSn5yYjkb7M5N14tBIzc6NWf26afRsCQRHixuXdjJl6MSuXxvEYzOXdmAW0qF4aEKJ4/CiTQz4vLR7ezef9N/kk8W93KBf9NFhRDSrTfLgY2GYH9u1bYPblA76TnYEkoW801GJP4YK64VI9pV26womkZZNqHJPwgHbQH4KhUMiNPBS3U3oVRbNQl3Nc2RiWvhGcnR1K/2y5CU622ABV0DSkX+5B7oflpu96Z4xNqyKMIpNG+bGxlwiS3/6VcUWs53i6zMJIFPkjCOdLLEEv7lNKa6MznjvdCahVOFDDsoyhgMoUjx5fStZoilUQSfoz+Rr2wew16M9y4tdKc4iTwwnEiZm238Dh5tlL0On6fw91V5XZCPKG2I2nWdy8hQMFGm7l/aSwybSTu/moa1JyBpxTy6Izg+JUtdFNLfIiWRuO7sRUmk9yUiq3WYrm3C7MUhhB+pBeGlvZKRUJ1mH/Hm4W1CicKGPZEFTBhypHjLO1aTZFKIgnnWH8jeikMwe3WSsyLZ/2XP2cEjHhCT8yi37B1uEYURLt5d5obliI6yBO3Gx4ER+anTMUivH5WglHX/dnaMDUIZaFPdYQzgTaNyAZUmeYMycvLLJ20BLsLV7n/WjFsSsvgL5hG8pa7Dn/h5HqeHWvsuBendG0JdbQr5CXiWTj/RCelexVCraYFjdv2Zcz4gTSW/aZkyiHh5eWlTFpix4Wr91GYlJ9mR5/jJOsdnHy84GAjNQbckAkuqoxwDsSm0Y/kuUyBJQYRBAQBQUAQyCQCOSNgxBJ0aBxdf92Jr9ItbZJJFVvNY8dua9qrp375kkkm58phcpOAIY0O5bZHELFljLAwKofYBblyy37WqNwvYMTcYWnHjiy78pSYT+HIkxfef+xNawGaHnzMlX7FcJvdko4r3ElKjshbuiZDDl1jR8MgrNt3ZZlzOAlp58lbh7X3XZgsr58RR9DuX2kzzJbg5GYfxTAeuRP7jZZoJIcMxPP0/DJGj13MmUdp1lWhIRM27mVVL0155IfkmS3dDPtyWiliI3kJqv1w8LEmsKcx451TFxqVnVNAszd7r27hl4ladPOqReOyj3C/G0eVOibolP4PP6dr+EeXp/ksG3Yt6ELVQjF4WTeg7qI7H9pJMZptu8uFkdUSf1ASeOm8kakTrTlwJ5IyJh1ooy/l3rnz+ESoYDp0CZtWjca8TGJ3EskzbLsZ0jd9Q+jn4IN1YE+MxzvzgSUFNOm99yrbfpmIRjcvajUuyyP3u8RVqYOJTmn+83Pimn805ZvPwmbXArpUlZHL+iMnBIzo2/OpX3cxd9+r8+sJd7Z3U0/+gZe+82L7uL5YHfBHQiHanAjHoVvpVCDig/cxrKMVdm9rM/WQPUublc7yYqdZ4Qnpi6N01urN2eivFDCSFxWP/6ra6M1MjPkxWMZ9r9noJ35XpfHveB7gwfkju9my4TB/y4vflsZs+O/sWjeYGsUz61WRlBdHO6PV+yzR6QoY8QTvG0ZHKzve1p7KIfulNEunE1JWsBZjCgKCgCAgCOQ+AtkvYEh4Zj8Us+77iDDsQK/mhlTI8xL/v505dyMYeVCvrD+fiTXu1xdgmtWFzHKJS3OTgBF3fynGhvMIbn2CZ47dSH0H+3GHRXtvZspCB57GK3VaLGLMzB1LaKSUcv71Lk/g8SlrZu7y4V/Je/IUM2X2zoVYiPdIX4/0E1fmfgEjS7B9+6Bxz31wvXmPp/El0TRtTD2tEomRC2nGlkYRcvMS133CePv+F9S0TWjSpBblM7UFaDyhjicI1O9OyyoFSXgbgLuLJ36P3pBPzQBT83rUUCv6DQ+x8bz2vY6Thz9P/wUVdX3qNW+EfunM103jQx05EahP95ZVKJjwlgB3Fzz9HvEmnxoGpubUq6FGVkb5p90Z2S9gvMK+iybd/4oiX4NdhDoPQT3t87P0Lc7TzWmyNgDjDcHcGp8kOKVevUw2y6xH72//xnzFCDG3mWFoxupH3ypgwCu7JlTs44w81sJ8H8/dBlIhnSVJ3t5i0+COTDqtqO+S32AE+89spE+1zBHMYm7PwNBM1uEnvQiMpAX98J77CmeLSwQBQUAQEAQym0C2CxhvLzHMsBO3B53j0tJmlEt8vyWL6g2/uIz+PRZyVV4gvjAt9z/EYYBa+vfOmQ3iBx8v+wSMeB477mL/zeek6AR5yK9Sg+7Du2Gg9EIn4cUN9u9xIuw/aXLNvzz5SlC9/VD6mX484fdrBYzYgEMsWXORJ3EKAUPyjxu2DmXYHe7KgPKZ4WAJL6+tZ+m+u7x+dh3bS+ocenZNnt4ujswnIASMzGcqRhQEkglku4Ch1Ia3SHt7npztmr46He2JtVl99rS5jt+6rC9mmiNbItaLOYa1WR787QJGqhbMnxAw5HbGP+LwsAb0O6Co4pLHYAbXXJbTSOXb5aBYrzkY1l5O8CcFjByhLSYVBAQBQUAQyGUEslfAkPLctjN1t7Tm4sUJ6H6g+0t4frQXer3tkQU6FulwkqdnunxZbatc5p+MmpN9AkYE1+f1YdRmR/wi1TGoUZYC5CF/6bpM370Zy6opLy6jvVYycIwdwbFSeB9LuI8/r9XN6Ge9n/0jdD9qWvxDG3p2WMGTxtu5YtNCqfFARmkozpM3DGjqyYrHmSVgpMwfdX0kOq39+eOJEDC+zCsZP1sIGBlnJc4UBL6YQLYLGO8u0b9aKw7J0olKduHA3WP0r5xepIuEx7ta0fDMFLxPdJS3r811R04JGLKaNK8dGV2rLdufKqhqzXDHe2Xdb27bKwSMXLdLhUGCgCAgCHy3BLJXwHjDqd6tuWB1mc1NPhLT//YsPTU6cvxfWXF9G8LcR1D5298NfLf8M2th2SdgyFYcz/1lxpjs74+X91wMMhIxHu3KOP12BP4RgmP3jCaFfBsdIWB8G7+cvloIGDntATF/riaQ7QJG/H2WGRsy10+BtVizFTidmE7ddN7+S15eZfuZUgwYWiudIp0S3gU4c+WpNu2bVU7VzSXFYRIiH3nhevM2918VQdPYFLPa+qgVS475TMe3EiL8r+Lgq0rH7obygrBv7jpy8rIf0aX1qd+yBXXUPlH8UhKBv+t1PP0eEh5XiurGdahrqp9+948cFDBknYqe23Whep8zyMsGF2vP4aDT9FH98E5LGvsCf08Pbt8JIqp0DepamGNcNf2UsgwJGJJ3BDhf4al2e5pVllXNfUVQ0HP+S1VKJw/5S1ZFt0qJxDShOF4GBfEi6aQ8+SmpoUuVVPU7pMS+8MfT4zZ3gqIoXaMuFubGVC3xEX9LY3l88xx3yralk05R4h5f5/hJD96qtaRPy9K8fBxBglIqqgxT3qJqVNcqk7jf4nkTHMjT6MSF5ylImWrVUSsm7lZz9Y+mME4QEAS+GwLZK2Ak8Db0KXkrVaXkx24jYm4zs4YZq0KgcLsTPD2X8RoI3w3UHFhI9goYskaFzagyoSpnH+6heUYa2b0+Tutqk9F19GNj/ewpbCIEjBzYiJk4pRAwMhGmGEoQSEsg2wUM4vFf1wjDKR6Keg2yYlf6Q7E5tIbBxiqfzRWNe+HJmQN72X/QllNeryjV7yIhB1t+EKInfXeX/bOGMtlOQuvB7akc4Y79gUs8TCiOVr1G1DXWo0qpQuQpqEH3ycPQf3mJg3sPc+TYSZwC/oU62wm71orbc3rQb70nsUngCpow8egZfu+slqaydByPjs9h2NRdBGl2Y1DXhlSJ9eTAqi04x9Rm3OG/WNclpVipfLgcFTCAN2foUa0TJ2RviihGxxOhnO6mlAwpjeSerTUT5tvzSrU6FfM+x+f6XV4A6m0WsH/fPJqVT30X93EBI44Xnmc4sHc/B21P4fWqFP0uhnCwZUmk73ywXT2LaUvP8yyRs0pTK+ZPn4FV+yoKsUD6llu7l7No4WrOPAb1rkuw2TCd9jIBRPZx5D1srScw3/4VqtUrkve5D9fvyldKmwX72TevGYqlSol6eA27PbvYu/8I10PjsTj4jOOlVtK6yx/clVeUL0b7rTtp6rKUufvvJnYbKoBBn2kM79GP4d1rUEKuUUThd+xPNqxdyFa3aFQ7LGSPzRzaJHUsEj83goAgIAgIAllKIHsFjAyYEnmFXzWbs/ef/DTYGsjVURqiC0UGsGW3gBF1bTjabfz5PfQ6A5ILhsXgtaQz/faGU3XUEU5Oq6HoEiiL2fBfRW1jW0bfv8W4ah+qV/FvHnL/4WuluhqQ9xdtjPVKf7X/v0nAkL0ounaKk5c8efgyjmIVNTFq0Ytejashe8ciUkgysCm/8RQhYHwjQHG5IPApAtkvYAAxvmzs0YgJDsptacrSePJ6tizsg6Hi6fCDQ/ramXVL7HgQ5MDOM8HyokrpChhxAWzpaIrVpbJMcb3LmvqyEstSXl+egkXL9QTIRi6sRyMLdQoWrcmUnSsxDT6Hk9dlVk3cxB3ZQ2z1YYyt6opXpT4M7VyX8q+d+GP6aq7IuvyW7se5wIO0S44ilPLq3EjMOuwktNoMbt1bSR1Z72Dg3dVRGDSzIbxYOw4EnKa/mtIfvpwWMKTh7G5QiaE3FWEGamNuELClgSKNRPoG59nNaHewJjZXd9BfW/FnPOb+ZjqZjcMpBgqYLeP21dkYJdoq+zx9AUPKa+d1LLF7QJDDTs7I2xulCBgKUpG4TKlFw3Wypsb5aLjnMdcGV0xTpDWGW9MNqXuoDVd8t9I0Ma9I+saZ2c3acbCmDVd39Eex1Bjub+6E2TgnYiiA2bLbXJ1tRMFn51m5/CR3nPdxzFshS5kumE/507dRM/oPh91XeEoe6m0N4ebwvOzvoMcgR1l/KA2m3/JlVZJjk3dnLN7zjTDZ3hjH+za0KiWiL8QvriAgCAgC2UXgexMw4nysMaq1iICi7Tj88Ey6UY3ZxeZHmie7BYz4ByupbbSLnp4+LKiZWMwk7i4LjExYFZGP+ApL8b09DXlzRtnrimvD0en6im3Bp+j0Qf3O15zsqkW3U/IWbylH/f28cB3A19bf/DoBQ8q7OzZMHDyVvT4xFFWvgYleWWIf+XDn4RsKmYxmh+0aOr6YhK6ogZGlXxEhYGQpXjH4z04gRwQM+fOlHzuHd2TEYYUQkXxUbMmsjZuZ101HrhKne7w+QftKPTgfm76A8fp0L7Q7HyNCfSw3/DfTICnaTxLO/taaDHKKAxVLzgXb0k75D5H0KTvqVWLEbdms1Rmy/wybBuigeD6XEL6/HVqDLhL7wcP3a463VqPnxXioMgV3vzXUTXqof32UFhV74/S/InQ89ZTTnZUmzGkBg0guD6pGy/2v5RYWaX+Sp2cVBcciLg9Hv6UttQ8H8lefikqRMdG4TdTDYsMToASdjwZi37NCstDwuRSS1yfaU6nH+XQYguTpftpXH8SF/6BQ8708vDAIdeUXHfF+rDCry9GBt3CbppeYxhHB5eH6tLStzeHAv+hTUemCaDcm6lmgWGpnjgba07OCYlNF3RiDbqOtyMuYag7F/oYNXSvm4Z3vaY7dKUWrHo2pUhiiXCag33AjsiEqjXfBb4NF6nSmWG9+M6qDbS8P7i41SX5b87P/rgj7BQFBQBDIDgLfl4ARjftkA8z/eILJ4r+5Ma9W4v1DdpD4sefIbgED2b1Z5dFUOBXMoVaKeiYJQeswM9pBh9X6/DklnJWB1xleRXFP8fJwEzTn1uXKvdWYKb20SaEuJSE+AUVCaQzuk2vQ0msFj7NVwJAS6b6IFo0X8sB4PNv2LsdSr1jy/VnCC2f+GDuYOU56rPhDldWjg1kvinhm2RdHCBhZhlYMLAhAjgkYiT/yD08ux2rcEhwTi0km+USz307ObB+Kfnp/KCKdGKzZgn3/pCdgROI0WJMWsg915uPtsxCj5ErhUp4fbk3VfpeJpzrzvX1YaKRcz+I1dk3K08dZCtrzuHN3MbWUPo67uxAjowXyCA6znU+5OVQt8Q9DDN5LW9NonhtlBx3FZVd3kp+j356mc6XOnI4Bsx1PuDlMPSWqIMcFjGhcrHRpuEUBP0+DQ7y40ZdyklC2N63OSNc6bAtwpH+auhjvHPqh2/Mvee2Mkr3O8ehIu+Qiq58TMCKdBqPZYh//fCACyVYQifMYfZpsfQp5TPkj4CYTtVMKvMrGNmruztx7FxicqGxIQrfTtPpIXOtsI8CxP6mX+g6Hfrr0/Eu+Unqde8SRdoqwjbi7CzAyWij3pcEKP7xmJgkiaX4VEh6yqZEe428mQPFO2AaexFJpkhjPWdS0OMeIO7eZpZ+RSmDiV0cQEAQEAUEgswh8TwKGJNyOXoZ9OFV1Ph4uCzHNnlIJmYUyR8fJdgEj6jqjdFrgvfQRrkNk93ISwnY0xmBFE65dqc18g1+R7AzmXO/y5CWOewuNMDszjYAMFWWNxm28Lk09s1nAeOfMuFrNOGK2F4+DA9BI75ZE+g63hS1ovfIuUVJz7EQb1Szb90LAyDK0YmBBIKcFDIUHpFH3sfttJFZ/uKCcVFKy2XIunJjxYYHP5BzT9ASMt5zqoEbXc7FQbghXHu6iqVKBJll4Z81aiwikClPc/ViTHCohW8lrjjQpj+VHBIyEkI2YaU7gDmCyKYRbVhqpanYkxMSRt2ihFIEi/iW3befTf/A2+YNyjdX+eE3TScmHzHEBI3UERvFuZ3h8ogO/vDhM6yr9uBwPBQoVJl+ej39Tipqtwt1pPEk6w2cFjCu/otl870cEDIjzXYppjXn4ItOf7uC9sFZiVEMULlaGdHu+Ad+jXSgnD6SQ8uJwa6rIBakCFCqcj48vtShmq9xxGq8t5x93byFGNRVilMXBl7j0K/cRI6W8OTuQ6h0P8QaotcIX95kGKDSxaNynGNLMZTr3XKzQTK+ZjviREQQEAUFAEMgyAt+NgCF9zfnhNWl/2pw97rYM1hSC9pc4PdsFjIQA1tSuwZ+d3Lkni56UvsC2rQ7Ttc/xYKMGdk21mKpmT4id7AXNOy71r06f/+0j6EjbDHTFywkBQ0LYrhboTS3J7vsnsFSORk3riBgv5pnUZmlQY+xeijaqX7JPv+RcIWB8CS1xriDwhQRyNgJDebES3nhsY8KAcRwMTEkqURt6Hp/tbSmjnE7ySQEjhtszDDFb/QjQZeFdb+bXSGnWHu+3HGODOfgVaMKeR04MVlMe+NsEjCRr4l+4c2TLFg7deEvlBpp4rliP5/8UAobnNJ2Ujik5LWBIn7G3oTq/uil411jph+cMPRLcp6Bvvo4w1RE4B9rQSFZCJIPHtwoYSELZ2aI6w6/9D9StuPFgEw1k8791ZIDhCIoe9sWmSZIiFYP7FH3M14WhOsKZQJtG6XSrSX/hGRcwZIU9vLE2MWbRA6DiCK742dBUFnEqb6vWlvuLfLn4a+XPFqDNIEJxmiAgCAgCgkAGCXwfAkYC4SeGYT7Un+GOjsyrVzJN/aYMGvMTn5btAgZvONGmMsNKHCPkWDtU3pyme/XhFLUN4ECrYgStq4PB7+Y4+W+lYdFwdltos6yVG3cXJ71U+ZSzckDAkAkwrTWxKnuch7afE1niebDKFP3ZpYWAkYXfOSFgZCFcMbQg8P0IGApfJDw7zYSmXfgzIFHEyGPGhkBXxmspvd7+pIAhqxa9gZa1JnI9DioMPIn37i5UkKcxSnh2uBPa/c7zy+Az+OzqkPgmP2kffJuAIY28y74Zo5h3SkqnpVtZNsiYUv+mpJB8dwJGhCP9NNtyWB72IkupuctCo0K8c+yLRltbIgq14fhTB7orNSb53DfmmwUMWbHVvyzR7nKMCErR50wQhzuo8PJ4N2rMMeC813JMk9OK3uHYV4O2thEUanOcpw7dyehSv0jAQMLTAx3QGehIDIVpuScAh8GV+c95FHpdw/nD71RybY3P8RGfCwKCgCAgCGQege9BwIi+s4K27eyou/8Cq1qWE2L2V7g3+wUMRQptM/f5PPQYicq1Ieh0f8OfQafoWgbk0bqmB+npcY9l+r7MNmyEs3Uw1wepZkCcygEBI052/1aHE6Pv4zlZ67OdT9459kGj0zO2iRSSr9itGbtECBgZ4yTOEgS+ikC2ChiSpxweOoPI+bsZqfXx8MqER7tobziMi7LmDxSmnf1TznVNbvkBnxEwZELFy8sL6dN3MVdeFaDm8LUsG9GEck9OYD12DaEtVmG3bTRGH0QWfL2AEe2ziUGdxnPibRu23j7FKJ3EqA+lGhjfl4AhEwr6oN3lKLLGKnlMlnHXbTaGhWR4h6DZfA//UIXJN/1YWy/dilXp7rdvFzBkFTZdGa/fgE1PoEibgzz8qwkX2hmzsd0NXKfppkSwEMmVIZo03/MPVJnMTb+1ZHSpXyZgyMpz3GCcfiM2y8qF6Flzx2syb8Ya0vc/G/wOt5cXPhWHICAICAKCQPYSyGkBIz5kP4PbrkZltQMbP2ivnr0sfuTZsl/ASODh+jror2uFy/0FSOYY0tpnKf6X+lNRFpgb7cYEvcZcnXCP2yOC6KM5lOJHg9jXQikn+aPAc0DAiL/PMmMTDg/xwXO68n1S+ouMON8LjS4vsRECRpZ9bYSAkWVoxcCCQHbXwIjgXHcthpc8hO/ONny84+QLDjSsyEAXWRRGQVodf8aF7l8iYMg8G0/IvgG0Wh6JRd2SRL2TUErbhEZdfqVfIzWlh2DlXfCVAkbMbebWMWOZH+gt8eXO3KQaCbLUh+8zAkMacZVJtZuxUda1lIoMv+TLthal5G8W4u8vw9hwLn6A+lhn/DY3Iv0/2QmEHVvMCY0ZTKqjqFaWKQIGcfguq0ONufcgnznrL1pyqM9fjLp1kSGJFcEVXovn/jJjDOfKV8pYZz82N/rIzUVCGMcWn0BjxiRkS/1iAYN4AtZZoDfFk/eUZcCRP3k/cTJFD99XSmkRvyiCgCAgCAgC2UkgJwWMhKf2jG07l/h557GxrJrufYU0NoKY/CoUFzWSPrktsl/AgDcn21NlUEFsAxdxq3F9HCffx2V01cQImndcGqhFh6DlPDiUQC+D9XS57c1vsrc8nz1yQMDgNSc7azKYPQT91Y2PVfVSLD2Oe4tqUXNhBZFC8llffv0JQsD4enbiSkHgswSyNQKDOO4uNMJoQSGsb7myoM7Hiiu85HBTNfpdk8hKOWLto9SnW2bRZyMw4gjeN5y+pxqye98oDDJcCfzrBIzom5PQr7+ex0DdnU9xS+5OIhMwTtJerZu85WuNVQ9SK+OZWQPjeEtUe17mfzI+5vt47jaQCh/zfuxDDo5owoADsnCCvNSYdplrK5tSOqkcSNQNxug2Yqusx2ieWizwdMHa5EOI0d5r6DH6JQsursQ80ZWZI2CAJGwXLasP42o8qGiXoWDN7dw71i1Nyk/qdqh5ai3A08WaD5cajfeaHox+uYCLK83ldTK+XMAA6euzDNTtyCFZ19mSZSlWdjBOPr+ntMz97LdNnCAICAKCgCCQmQRySsCQvLrEzPbjCBt7hv1DtBMLxtEyKwAAIABJREFUO6exLOER+0fNB+vdDEwlvmcmgdwxVk4IGNFuE9FrcoNpDpbs7niA/l63ma6bEh382r4z1QbGsdFOj/mWPqwMvkKf8hnhnRMChpQXx7qhO+gty+85MeZTVcXfXWOsYVP+fCaKeGbEm197jhAwvpacuE4QyACB7BUw4PXRVlTsfYn/qQ/kmMcueqh9+FpC8vgAXQ0HciYSCjbciO/lcWgrZ5xEONBbox1H30GJ7mcJO95eqSq0lIhrk6nbdAu/rHDh3MQ6lC+sXKjzU1BecrCBKgNc36fbRjX+wUpM9GdxHzBe/5BbEzTleYYprUHhl862PDhhmdhGNZagfYOoP/go/8ikGGsffBbUTLnRibnFdIO6/B4K+ZrY8uKqZYZrOKS2QsrzvRZU/NVd8d/19vDMdXCalqKyDyS8vXecpSOHscZN1lq0CLXHHcB+TXeqpMroieWOdW1MFskiG4DSrVh8aDvT2lRVdASRvuP+8aWMHHOYqja32NddNTnnN+bWdAzq/k4o+Whi+4KrlqmrUkQ49Eaj3VHeUYLuZ8M43l7R1vSDQ/qa03216XxEluBSgWFO/uxopujVnuqIvYN1bRNSlrqYQ9un0aaqov+t9N19ji8dyZjDVbG5tY/uqoqe7rL8VqNai+RdSOruCsdtSMUM5LXG47faghozPOW93nWtffBW9mcGvm/iFEFAEBAEBIHMI5ATAoY0wo1F7TpxSGcJawdWp8gH7a/eEx/5BI8Dy9jOSryOfCi+Zx6B3DFSTggYkpBNmOmuoPrw8py93BEX70XUUtw6KO4fwvfRXGsiRUbWwPWoHqcDttM4Q0XNc0LAAGK8WdTAjFUlFnPl9HTMSqZz7xsfxrFRTRl6PoroN/ocFikkWfYFEgJGlqEVAwsC2Z1CAjEeU9Gvt5YwGfzKHbDespFZHasltsqE2NBzLBvYm8XXo6FsF2xc7BiRVE8i0WHxAWuopztN3s4Uk3UEekxKbuMJMXhMM6DemtBk9xYoUYYyvxSnePHiFCtenJLlNTCo04oBVoNpUEFJQIn1Ym6N2ix7iLwF6+XAXTRXemZ+c6Y3Wp0UNSPUx7ngv9ECWVyC9PkRuutacupf2ZQF0O02hh7V43lw/SpPqjWn1PktOMoKZVbtwaxBavxTZADbZ9dFEn6Q9toDuPCfTN1YwF0fa5QapmR8e0peYN9Xn+5HE5vQlurE7wes6ahdmKhXz3n2LJynQbc4b3eIU3dk4QOgUqsHk5auYVaHqum/OXrnytymTVh2JyF5HYUqaFO9Qn7+DfMnLKIYzdfc4K8pteQMFIeE8IPt0R5wAYVJd/GxrqE0fjwBa+qhO03uOUzWBeIxSdHWNL1D/nbEYgNPqs3g1r2V1PlIKY53rnNp2mQZKUstRAXt6lTI/y9h/mFEFGvOmht/MaVWykrfnLFEq9MRuS9Vh13Gb0fzDLRGA+mrU/Ss3hX7dyas8b/JFB3RKi/jG1WcKQgIAoJA5hLIdgEjypu1XRox1SkyA4aoMvxqANuTO2dl4JKf9JScEDB4+xedqnTBMT4fFUff4P56c6X7GVlV+WA21tNhYoCU9xoreeA5HaUAjURPJfA26G/uPf1P/mJDccTit6E/4x5YcWJLc1JuI/NQoJQWxjXUKZpGW0h4G8Tf957yX8ogxPptoP+4B1id2JLqXjRPgVJoGddAPe0gspczAduxbDiSU4U7s9RmLVattCgpe28jjePF37YsHD2O7W8t2b8KpvS9xegTG2hWrgJ6JnqUE7czmfrtEwJGpuIUgwkCqQlkdwSGNHwPDavPomi/nlR6fhvna7cJL1QVfb0qFP03hHs+ofxLcUyGrmTT8pFYlE95vI0P/YvVqw/hcNKOG7LsB/mRlyrN+tKjxwTmj6mLSl5ICD/P4mEjWOSQfFL6bi/RjPXu55igX4Dnl1YxZ+lmdl9NuaaEbjO6DVvK+vHlcVg4ixWbjuEtC1yQH6o0HDSWWctm00Edwo6Mpf2A7fjKczggr2oDxv2xi+W9yuM+thbNt8klGwqbzeD4/s4Eb93CiZN2XHkkS5NRHOoN+9CtwwBmTOtA5Yzky8YFsGfyVHZcvopLQPLCPrQ1fxFKli5PFf3amFs0okWXPnStVzF94ULpasnrG6wfN5bFtnflD/pJRyHd7sxdvYqpHbQS/whLiXDfwsINJzhpd4UUk9Rp2KcbHQZMopfElnWHHDhpd4MU11WhWd8e9JgwnzF1VT6MgIi7x2LTBpwZ4cn1idofqVsiW5WE1zfWM27sYmzvploput3nsnrVVDpoFVXU9wi1Z9HMNew96sKT5BuFwui07kW7lv2ZMbkN6QQFpRgvCWNbvaqMK7yNwGsj0VAEdIhDEBAEBAFBIAcIZKuAIXnG8QHG9LR9mTFLtWfz991lmCi91c/YhT/fWTkiYMS4M0XfnHVh5fj18kN2N09bQyuxVoS1PwVbHSP8Qo8Po2SjXJhg1DCxnlgG/FaoEVv9nBhVTfkmLwqXCUY0VBQly8BRiEZb/XAeVS3dc+NCT7NkjBVLzz/mPb9QqXpZ4kODeRlfAK2ui9ltMw2TB2Oo3ng7z+UjVGTwRT/2tEwnyjUDqxGnpE9ACBhiZwgCWUgguwUM4sNwcnhJrQ51KCN7+JNEEuzhzC3/x7yIKoiafi1qm9RAo3ShDIT0fwRMbAD7rEZz0WIV88zz8M+LF7x8+ZKXL1/x8uUznoaF8fjxI+66ePJPCztCzvamQkazTD7hC5mC7nk7gLhK9TDXL5PywJ3wmnvX3XhWwoj6JlUo/qM99CZEEHLnNvdeFUbDsAa6VVQ+ISZk5maVpby481rDHO3iGXNQQkQId27f41VhDQxr6FJFJZNfKch6xWv1J2azP+f6ZSTtJDN5iLEEAUFAEBAElAlkq4Ah0GcZgRwRMLLMmu9hYAkR/tc4d+k2Qa/+R3E1bWo3b09j7RJff2/9PZj1A61BCBg/kLPEUn88AtkuYGQxIulbN1b26MJWzT3ctmn/QdFH5eljvKxpMLwAB1znyduHikMQ+DQBCeGHOmI4rSLH7u+ixUfKdwiKgoAgIAgIAtlDQAgY2cM5q2cRAkZWExbjZzcBIWBkN3Ex309FIHcJGBFcHm5Ay53xDLwU8tl+3dE3p9NmU2P+OtAJpSatP5X/hbFfQEBWIKtefQ53d8NrYa3kui1fMII4VRAQBAQBQSATCQgBIxNh5uBQQsDIQfhi6iwhIASMLMEqBhUEFARylYCh1Ja0XI8dXNs3DP10Cz9KeHNzA2Nm3qHjnu0MrJbJaQZic+UCAlIi7hxgzTYPJJqmWFho8mLnMEafNGL/vaP0UfvR8oBygUuECYKAICAIpCEgBIzcsSWEgJE7/CisSCEgBAyxGwSBLCSQqwQM3nF9Sj0ar/NXEFOtQ9eubamnp04FlQL89/o5z58EcevSOdzimrLEbgdjjUU+YBZurx936IRgNtTVYqKXsgklaL/7Lqd+rfrRzik/rsFi5YKAICAI/HgEhIDx4/ksvRULASN3+FFYIQQMsQcEgWwhkLsEDFlR0Jc4r53ElFWH8fznQ4RFNZvRf+w0Zo5ui1axjBWGzBZHiEm+MwLRuM+qR/2VvryXr0yFZgtPYje3CeVE8MV35iuxHEFAEPhZCQgBI3d4XggYucOPwgohYIg9IAhkC4FcJ2AkUUuIIMjTE9/gUJ79m4dfyldGt059TCoXExWYs2Vn5YJJpNGEXD/L1dCC6Fg0pZ62ioi8yAVuFSYIAoJA7iEgBIzc4UshYOQOPworhIAh9oAgkC0Ecq2AkS30xCSCgCAgCAgCgoAgkFMEhICRU+Qzd14hYGQuTzFazhMQNTBy3gdiBbmYgBAwcrFzhWmCgCAgCAgCgkAuJiAEjNzhXCFg5A4/CityOAJDIpFQqFAhLC0tOXjwoPCHIJBrCZibm+Pu7o6Ghgb58+fPtXYKwwQBQUAQEAQEAUEgdxGIjo7m2bNnlCtXjpIlS+Yu434ia0JCQuT3oJUrV/6JrBam5mYCUVFRPH/+nHHjxrFx48avMjXP+/fvFXXYMngkJCRQoEAB+vTpw+HDhzN4lThNEPjxCFhYWODm5oaBgYF8z4tDEBAEBAFBQBAQBASBH4FAZGQkwcHBVKpUiTJlyvwISxZrTIfA/fv35QKGjo6O4CMI5AoC//77LzJhbsKECaxfv/6rbBICxldhExf9DARECsnP4GVhoyAgCAgCgoAgkPsIiBSS3OFTkUKSO/worEghIGpgiN0gCGQhge9CwIh/S2jQE2KKlkNNTZWSBRMNlsYQ5hPA++pGVE3T8lQa84KQcCmqmhUR3VCzcIP8bENLY3gREo5UVZOKYmP9bN4X9goCgsAPRkAIGD+Ywz6yXCFg5A4/CiuEgCH2gCCQLQRySsCID7/C1kXLsDntwcOIApSvpEJc6ENexKmg07glrVq2oH45bxZPdsLS3ZuFRoUTeUh4cW4KbbptwDse8umN4MilLXRX/0Hrd8T6sNpyGAdD/5fK38XqruC0TVtKf9EukPDs+HC6L/biv09eVwi98YfYNzgfdoP7sMY39tOzFNDk1z2HmGSY5IMvWlSWniwJP8rwnsvwikmTJZi/EpbbjzDbpChkkLHkxTmmtOnGBsXGYsSRS2zpri5ap2apB8XggoAgIAh8PYGcFDCk0QGc3bGHcze98XsSS6lqhpi2H8a4XrVQyff1Nv2MVwoB42f0eu62WURg5G7/CutymED2CxhSIm+tokur2Vx5V4T6c45y6LcOaMiejaWxPHPfxcwhE9jvL0kkU5353j4pAkasN9ZGxiwKTAGnMc0D39VmFM1hll87fdyzKyzp0IolXkk2A+b7eO42kApfOqgkivD7LhxbNZaJB4LTXJ0Pg+Gb2DCxE3X11CmRHyRR4TzwOMPGyePY5pNaRAF1eq7aypzeDTGsqkJSYMyXLimrz0+ICsfbfj49Bu0kNHmy8gy7GsSOJiXk//N5xrF4WxthnHpj4eG7GrMfdWNlNXgxviAgCAgCOUwgZwSMBJ5fXMKQIQtxePohAJVG8zl10prGpfPmMJ0fZ3ohYPw4vhIrzRgBIWBkjJM4SxD4KgLZLmBEXGF0zeZsewL5zDcRcN0KzTTBE9JoX7ZZNmTs2QggjYARfZNJ+vVZ/zjFXNUR1wi0aUzxryLwPVyUQNA6U6pP8UlZzNcKGEkjvLSjeaU+XFHWJFQsOR9iS1uVD22OvDyYai338Vrpo7wN9/H02kBUf4R7sMhrDNduys6XSQakFjDgc4yjuTlJn/qpNxbXAm1o/ONurO9hc4s1CAKCgCCQZQRyQsCI8lpGm+brwPI3Zg/vQJ0q+Xju5cC232aw9Vak3Fb1UVfx29oEhYQujs8REAJGeoSkxARf5sChi/ztH8JraUnKV1RFtYIqFdW1MG/XmhqlRKjP5/ZWTn0uBIycIi/m/SkIZK+AISV8bws0fr2K7Lm6yuSb+K2tl27khOTVecbWaY9NWBoBg1h817bDfOpVomQeKtqQFW6OzDT6kV+TSwjbWo+qYzwzT8B450hfjbbYyjSgpKPKZG76raVeOqhiPWdjWGcFyjEbJbqdIexEB9LRO76/70aUC2N1G/Jn+McEjM8zjvVdSzvzqVxVbCwarnDDcabRDxvZ8/05SaxIEBAEBIHMJZDtAkZCMH+27YrrkJPs6K9JISVzpBHXmGTSlI2PANWROAduo5EQwDPk8JwWMGJCzrNtkx3OXvfwfyalnE4Napk2p++oAZjlucUJdxXad9LPxhdlkdxe1YtOMx2Jqm5OgxpVUckTQ8Tbt7x5/ZLwZ3HU3eDKiT5qGeIrTsp+AkLAyH7mYsafiED2ChgRnO1ehY72ijcURdvbEXy6NxXSfcMv5fnRbuj09mOycgqJ/Mp4Xnhd5lrge7SatMS0wvea3JDRjfT5h+uMjpR83ruL9NVonUbAmIK73xrqpidgeM3BsPbyNALGWcJOtP9pBAz5znrhxeVrgbzXakJL0wrfbdrMF+8HcYEgIAgIArmQQHYLGDGeSxhi3wSbRY0o+cG9Sxz3lxpjOO8BlOzJuUdHafdDvAHI+Y2RYwKG9A03lg+gz7zzvNRqTs9WddCtXITosAd4OBzn2vMaDOofx2HHplx5sIUG2SRIRVwZjVFLe+psc2LfUEOK/wiRsDm/jb6rFQgB47tyh1hMbiOQrQKGNJzd9dUZ6pFEUZ1++5zYOVCHdMtDRjjSv8ZktM/9rVTEM7d5QGaPEDC+2auZEIHxzWsQAwgCgoAgIAhkK4HsFjBIiCWWwhROt264hJCNddCccIc8df4gwGUi2j/6+5Vs8mbOCBgJPD7Yg5oDLmOyzIEj0xtSTtmvCS9xXt6TdvOvE1NhONeCtmdTSmkkV4Zq0y5gOQ+dh6IuxIts2oWZO40QMDKXpxhNEEhFIFsFDF5h10yNPlcTlNZQEP3e1qxePol2mkVJ/TudQETYUyQVqlKmEMSH/sX67W68Uap1CQWp3Gkioy1Kp75WGk2w4062nXDDNzCQkOexFCmrjo5ZC9q3bUD1UgXII19FXopXNUQtdC/r7EOJV6aTrwwNRk6gY9knnN+2hm32Nwl6mw9Vvbp0spqLVdOK6XSokBIV4MguGzuu3gsm7MlL4opUoFIVDfQsejBieAcMSqbNWfzBBAxpFAGOu7Cxu8q94DCevIyjSIVKVNHQw6LHCIZ3MCDFRCkRHjaZxFZW6DUK/9Nb+GPXadwfRlK8eh2adR/PlK5RzNb7yhSS+FD+Wr8dt9Qbi4KVOzFxtAWl82auDdLoYBx3buOEmy+BgSE8jy1CWXUdzFq0p22D6pQqoNiZ5C1O1ZoGVFCOURa/X4KAICAICALJBLJdwPgUe+lzjnTWxvKsKmMverCxZZr7EuG3jxLIEQEjzpelJjVZrWuL37HeVEyvnIT0Ocd66tHLtVc2Chhv+atjVQYXtiXk2A8SBSv29gcEhIAhNoUgkIUEslfAiOf+clMM59xLx6Iy1Bs6h4XzRtOmWvr1LCSvXNg2fw4LtjrzSmmEmmsC+XuKdrKYEBdsx7QBVmxyk5WkLEvHlbuZ1zQvN5YNYdqp5CqPySPIrr/R4W/W/LaIFUd9lUQMNUadtqH04l4s90jbmLQkLf5w4cxEw5ToEckrrvzWgU7Lb5FgOooVMy0xV4vlwek1TF15mTeyGQvoMuBPe7YN01eqrfDjCBiSV1f4rUMnlt9KwHTUCmZamqMW+4DTa6ay8rLcQgroDuBP+20M01f4Mcb/CCu/la1soPgQDo9qQ/89gSQ3Tc1TjCJ5JGgNnIDW2VWc+ifJrWmLeH6CseQVLtvmM2fBVpxTbywC/56Cdv7MsiGOYLtpDLDahGJrdmTl7nk0zXuDZUOm8eHWrMmawL+ZIluAOAQBQUAQEAQ+IPD9CBhS3lwcjUm367SyOcvmfqnrYwjXfZpAjggYb0/TuVI3Xm99isvAj/d8e3m0HbpzanHJewWmnyq3lhBB0M3LXL3lR/Cjx/zzvgwaukY07doNC/XPvYmQEBl2H//n/yElGpcp7fmt4CrOrEhbJy4fxSvro1cx7Qu/NHylMTy+5cBpx5vcf/wGqUolNHWMadalPablRVhQdnwfhYCRHZTFHD8tgewVMEASbvf/9s49rub7j+NP5jaXyTVyKWmFQlQuud8Z2rLI/X6bjbnPnWFymdhcZ24zVrkslhkbIZckIaVESizXuS31q1bH73E61TmRpPup9/fPzvf7+X7ez9e7c3l935/3h96mfXHVbC6Zgv5bjAzFHX5sWpPRF9QXaRoYimceTLFsw+qbia9briXE83NqKbcMDdtES8MxnFMoX3uPukMXMNq8PHptB2DXsCyFnx9jcO2O/Jy8FUcxahlXolTjz5k1vCmFj89lmMNZkq2MUh/hHOyGfcI2HXHc2tyVeqOOJbxuOMMbPwdLlUmhuI9zz9r0OxSVOKm6zLlwgUXJn4RaYmDE3WJz13qMOpYQITO8/XCwVH2aK+4707N2P9QhzuHChUXqD/tMsVXe4QVes5vSbElAsvC1P3Pj5KoeVI325ccRXRm7775GJr2DgaGKgDs/NqVmysRKNjASTslUDAqeeUzBss1q1KkZgufntShCPGGbWmI45hyq1KzL0AWjMS+vR9sBdjR8faF1gX2/ksCFgBAQApoE8oaBEcm1nZPoM/xHwtsvYueGyQkPYqTyP/25misGxgsPRn/YDo9xvvjONUvRkDXFzBVRPI0oQrmyb/jhH32V9SOGsGSvD+GxRalsXB/jmlUoE/+E29cucPVeJTrOd8J5XhsqvCkpIs/yZf0WfB/6dmaFGjng7zmDeql6Igqe+25hysjpbLnwnLJKs+PDGpSKvMP1a4H8/bwy1mOXs/nbwdQt9fZ7yRkZJyAGRsbZyZVC4K0EctrAUPZ7eHR8Hj0+WsL56LSmVx2bZbv4cXJrKqd4AP2YPe106XNCvY5EbWDEE769I7WGqXY5UR7VJ3hy7btmJLxPR3kzrV4Tvg1LfFF/Ep5XHWmW9CYe6cl4E2vWauzrbjzVA69lrdBRfuhEHGd47fZsS35KX47+f4Wyq2NZ4AG7Wukx8HTCT1Ao0ZGfgg8zuJqyJjEGvwUNaPD19eSADaZ5c3V5osGRUz0wgOKlSpO0QkGT/su4F0S+okcZ21eaeD7YRSu9gahD/Ingw4NRhejHggYNUIdowDTvqyxPNDjIFFuIDf6O1nUm4pUke6WhHL2+jQ6JDdIUD/bwsVEfDibsIKI83tXAgMd72qHb5wTJmVV/ZUoDIzMxxIezvWMthp1IzkwmeF7ju8Tki/KeRr0m36JOTU+uOibm7Vv/i+UEISAEhEDBJJCrBkbsfbx2b+C7NRtxOq9R3VnYmBE7D7OuX603/ygumHK9MepcMTB4wZkJprTcUosVZ39nasMM/qKPDWHviu2EGbSj+0etqFNO40ur4jlXd03CZpgr9bZcxnWIfipLjxOxKOKJi4tHwTMO2tZmRPFfuO7cBeU3TPVRmPeKFSH1zVMVPDkxk/adV/BPu2msWDGTPg101OfGP+OKiwPTpq/Es9ZcDrvNxTrhy60c2UFADIzsoCpjCoFEAjlvYChvrCDi0gZG2U/E5YZmP4xXZSlM/ZkeeCxuoTIQEo60DIwITowwot1W9ReJOov8uTzHVPUlIvYayxvX5aurSWMZMeeSH4vME1uIvvYDtSJD3EPY3i5xJ/fYQBzM6zErMOn6orTfc59jduWBpxzspU/PxB1WwJyVQV5MNlY69rEELW9MHfWN0bE/zK3kD6YcqsAoYcGgse3QTWVFQtyjk2z6yZukGhFlhK8ZGE8P0ku/J+oQVxLkNRlViEEsb1xHg60O9odv4dwl8aM3U2xjuDK/AQ0Xqg2g97u78vfBT1CSTziyoInnuxsY75AfEScYYdQOdWrWYZH/ZeaYqh6hxF5bTuO6X6FOzTlc8ltEUmrKG5YQEAJCQAi8TiA3DYy4ex7s3O3F/edPuHXFg4O/niU8aX1jYXMW+Jxhvrk2b/GecxmXOwYGKJ55scK+JzP+LIz14NH0/6gNLa2bYlaj9BtMgowwieDkKGM6+X5NsOdoaqbuPmgMnNQDw4XQvd3SvROc4pEbg01tONJqO+edhlDrDQUjsaE76N90OBf7H+fS6lavGCQZiU+uSY2AGBiSF0IgGwnkjoGRGFDsXY6v/YpJ83fim/zk/NVgazL+9FW+T967Ki0DI5Izn5vQcr26hMLkaz985yWWBr5mQFRnwtlrfNc80XV/64/s63xrYcK05BYeRWi35z7udhUSJh0T4szM8Y4ce/ABTUauwHF0I8okGC+R+MxrhOWiG8nB5YqBUTOz26jGEOI8k/GOx3jwQRNGrnBkdKMyqjLZSB/mNbJEHeK7GhhpsI0PY2MzAz7TWDaUorImzxgYacQQeYbPTVqiTk0TvvbzZZ5ZooER6IB5vVkke2PVJ3D22nckpWY2vgXI0EJACAgBrSWQmwbGq9Bi7hxmsb0tiz1V5Yw69r8T4vwR5bSWbs5NPLcMjIQIFZHcPLwRx837cT/jxbWH/1G4XG0smjSlZbcBjBneFRPVl7kMHrEEOphjvmMAly7PfsPSD82hM2JgxHLdsRlmyxviFrCFLuXTmq+Cp0dHUa+HL19dOcvEhKdQcmQ1ATEwspqojCcENAjkqoGROA9FRBC/r3dg8fKfOK/qA5niKG2zh2BXO3QT3o/TMjDg+fFR1G2/mXuJI+h9dpqg9S1I2Lo70pMJJtasSfI3irZle+hRhiSsgVC9nnIJyatP2NM2MFLOOpaHvofZ/YsTLnt+43SoZm2D8otNLlRgZNrAeEWY2If4Ht7NL04u7PntNClDzEID48Vpxhq34ockUQGThX4p16zmiQqMtPLjOcdH1aX95uTM5LPTQaxPNOYiPSdgYr0GdWpuJ/ToENXyHDmEgBAQAkIgVQJ5ycBQTlDx6BAj6ndn+wOgxpd4Bq5WL1MVDd9IIFcNjBSziicy3J9zZ85y9vRfuP7syqX45sz81ZVFHXXTrMpQRARz5pgnV4NDuPX3U+JK6lCham3Mm1tT6XBPWuzKRgNDEc7WFkbMt/wLv5VNNJrEvwG5ckl1gw54zrqG51iDLKw2kSRPIiAGhuSCEMhGAjlqYEScZf6Xf9J51QJapFzUlxChIvI6bium8MXXB/lbM+YKgzgauoMOCSs50jYwiA/HpW8j+u5NbFRRZxF+l+egfNAdE+CAhems5DL9mmP+4tL6jiQb1VlhYCgiCNjvyPz537LX/wXFzAbjsHQy1j59aT7/WnJU2mxgKCIC2O84n/nf7sX/RTHMBjuwdLI1Pn2bow4xCw2M54fpo9+NPc/VSVH/2yAuTjFWryXN8wYGxIe70LdRX9Sp6cflOcrqoJjE3XmSFpDUZMxfl1gvW/Bl4ztIMrWzAAAgAElEQVSfDC0EhEB+IJDXDAzlktFryy2p+5UffPAph8L20i2xV1N+4J1dMeQdA+OVCCMD2DykHaOOtcAlYA99UtlrVfHclx0LvmLx+iPcjC1FFUN9qulVokTUfW6H3ebO48TW73UWczW7KjCifZlb35zFwe+mUK3p3vgvS+rH9m7XytlpExADQzJECGQjgRw1MB7voV21z6h+8CY/JzS+TO1QNvmcSZv2K9Tl9MW78Ovdw9gmNDx4i4GhPCX6Ji7TBvH5Wk8eUxhj+1mMbVoI701LcLqmbNH4ARZj1rPLcQAmmstTM2lgxD90Z2EfOxaefJoQWIk2q7hwaCKmJWMI+MYc0znabmDE89B9IX3sFqIKsQRtVl3g0ERTSsYE8I25KeoQs9DAeOHBqA/bsFljkxGjOZfxW9RQvYWtFhgYqtR0YdqgxC1+CxtjP2ssTQt5s2mJE6rUtGDM+l04DjB5+xOUbHxfkKGFgBAQAtpAIO8ZGPDi1BiMW2/int5nnA5aT/IKWG0AmktzzLMGhvLh2t2ddDEaTvS6UE4Nq5aSUNQVlnVqwoxLZoxetpjJgzthUvaV0sn4Z5yb14TWvw7hcnYZGHE3WW1Rl2+ttrFrmMGbG4WmmH1hSlarT0OD0rJjTjbkvRgY2QBVhhQCSQRy3MDQ7UPgUHeCNrdLo3HQY/bb6GPrFqmaZpXReNz4gVYJ60DSYWAomyI+PM+uuaOYcugDOvewokapQrws9gGV9IyxtrGlVc3Exp2aqZAZAyP2Ouu6mvPF8aRNVmsz66I/3zRS3id/GBix19fR1fwL1CHO4qL/N6hCzEYDIz6UdU0N+cJHLZbe2FMEbWipWhqkPLTEwFA+nXt4fhdzR03h0Aed6WFVg1KFXlLsg0roGVtjY9uK1FJT3rGEgBAQAkLgdQJ52cB40mEnoX8OoGpm2icUENFz3sCIwmdhX5ZVXM7P4+qkvVtM9GVmm1ni9Ok5QpZZaiii4N4vH/Hh8KfMOnOMGRZvMgJyogdGBCdHGtM1YD4BHmOplUqz9gKSSnkmTDEw8owUMpH8SCA3DIwThVuwJsCdL4ze1DgokrNfmNBinaojQNlP3QjZ2yNxx4m3GRjKRpOT+HTYBi7TgW3XjzC0RjobCWTCwIi+NBuzxku4mZwkTdl+7yxDqii/ueQHAyOaS7PNaLxEHSFNt3Pv7BBUIWajgUE0V+Y3TLELyXstt3P75BD0kr4YvrbLR05so/qOPVJiQnCe9CnDNlyGDtu4fmQo6U3N/PjeIzEJASEgBDJLIO8ZGHHc/K4pRhND6LX3Gns+1ZWn2+kQOecNjMfsbV8V+6g1hJwZg34aXxMVj37F1rA3fy+5gc94Q41oXnBmXB06XHHg1ulBVHljnFFcmFkf6/3Ds68CQ/kc5+yXmLZxo9fxS6xq+aYq53SIIadkCQExMLIEowwiBFInkCsGRjyU7b6JC/tGYaTahCHlEXudVdYmTE544m7GvItefN0oaa3HI5xbV6HfKUXyNWbLr+EzzQSlHRLtt4SWjWbjoyzHL2LB7H0bGdiwJtWrVqR0sbc8Bok8wzjjlmy4mzR0BQYdDWWHqvlGwjasyxrXZUbyXpfv0dblAcf7VOD5X/0x6OzEs+RZ6dBrTyC77aoQF+LE2M792a7x27+s3SFu7UnaHiue0DWWGE64rObQZCvhnsPUP9DfNYGfumFT3QY3zd6huiM5GfwjrZPLFtSDRp79ApMW65KbSCpfKdZ5H/eO9Eo0jp7zV38DOjupI0SnF3sCd2NXJY4Qp7F07r9dw8Api92hW+xJWvybCbbKucSFbKBD3XF4xCbOuVgr1gUcZVxt1Ta1N3/sQcPRf5FYs6PcBBbbg2H82j2p//vbGT9ybk2VfqdIziyz5VzzmYZJks+WqRii8VvSkkazfVCl5mz2bRxIw5rVqVqxNG9LzXeVX84XAkJACBQEAjluYMRHEOLtwz9VLLFMpfRe8cyDSeZt2F73By4eGE3CR5QcbyWQOwZGFXofr0Cfn86yY7Bh6lUY8Q/4/fPm9NhaiVX+p17ZsUO1xbulc398rsynfmrfZ+Of4rV6EDZTf+dhdvbAUBKOv8evgxrRx6MjP3lsYYBhahNKlCLuPqd/duFeqzH0NkqlIvmtiskJbyMgBsbbCMnrQiATBHLLwFBOuZrtSlx++JIWlTSs7/hneDt+TJvpHvyPivTc4IHz2LrJ/QDiHhzhS6uurL+jDrpc730EOPWiyntxBDs25sMpfmkSKaqjh4GRJT1GT2Pq4JboJbzHK4i8uoZOjSbi+Z/68oYOvpyZ0QDlRqvxd3fT29QeV43f8MbzLuP7dUOK3t5GZ5PhuKt2T0s8KmFmWZEH/o+o2aQ4Ph7q7V35wJre3cz4eNk6BlR/gFOvevT/7V/1pZWHcfjaZrqUy0DtafxzfH8cRNvP3DQMFeXQVei7/SibBpkmbu+qup3ixTWcPu/IwB0a81O+UKYjjkddmNCkPO8Rz+1tnTEZ7k7KEM2wrPgA/0c1aVLch5Qh9qab2ccsW9ePikEZZ6v6aI3m6souWE1V5oXqKGY+gm8mtaOE71YWrb1IoZfPeKChXVHTwSycNZZhfZqjWyg8bcZxDzjypRVdUyYW+wKc6FVFmZ+Zy48SccE4Nv6QtFOzKDp6BhhZ9mD0tKkMbqmXdllrJv7v5VIhIASEQH4gkLMGhoK7P3fAYPAJ/qM0DQfMZeniCXQ1UH1KxYb/wcIBI9jx/gR2O02nmU4GPr/zgygZiCF3DAw9+t0wROfBE+p/toivvxpCK9UXwoTP/Ihrv7Fqzlcs2vc31svOcmh6w4TvgppHTNAaullM4f6gbbg49KW+TuL32fjnXD++i1Xz57ElrAlj21xl/akubN82EMNKRpib6VFSMz3inxNy6Qp3IpWPUF7gOeNTFhVfzJ6vrVLcs9B7panZ0ByDMqmXjCgivFn+SWdmnqqE7dyVOIzvholO0nqSOJ7fuYrnH05s+u57XAP1mXTyHI6tpFojAyn71kvEwHgrIjlBCGScQI4bGFX7ENi4C/X+58eZK3eJLaZPy0+60dykMkWeheHncYCDvs8obfopM1d/z9SOegmVFcoj6tJ8WjRZyOW41+Mt1e4H/P4cSakDH2Nod1DjSXzabCr32YX3LnuK7rXFtJ8bqvabKY8q/Q9zZf4N7MzH45H06zn5lKIY9vmJE7/0Imb7YDqO3E2YxuVFDG2Y/f0appufZaBZPw3zoxq23x9g24girOvSltmnNVyRpOur27Lt1G6GGqR3MWM893b3p9Xw3dxUlyK8HlBpA3quPMre4e+xq08HvnQNISINTMWrdWDx4YNM/fBvtgzuyMjdKSLE0GY236+ZjvnZgZj1c1WbJtVs+f7AZnrdGEr9TLHtp1pqoXiCp+NI+k13JeylxoQrtWfOtgWUmN6aOQHKv5dCr259zOoa82GD7kyaaIJLjzQY/zmT0P7WLEw9sfjB7w96evXOXH7s7MD5XobYHUxLGE0RKtNnlze7+tdMZzOujL8HyJVCQAgIAW0lkLMGBkT5LqNHmxkcT94VSwcji/pU4Sn/ljSlx6ivmNq/EeXSuXJVW7ln9bxz3sCI4MRoK6bq/oSL9RGmTljM/uD/KF6+Bvq6xXkRHsLdfxUUN7FlhoMD0z42oVSqflQc9/6Yx8ARDrjfK4OeUU3KF37Bg9thPIquSPPRi1i5eDBlN1tiOitQha1UJ36+fpiByWtgIcpnDpaW36ib178RcGHMF/tybrZyB7M3HDFh/L5sMtOW/krg/6BYRQNqlY/jQcjfPFN+fy5dm7Z9PmPG3M/oYqDZyT6rVS3Y44mBUbD1l+izmUCOGhiRPqz62oMWsyfRpCzEPwvm7F9/ccY/lLsPInivci1MTOpSr4ElTUyrUiIjDy/i7nNy3Wymfb0V79TciNd4lqPvHyE4dc2Kfc4URIV58edxH25HlaZ6wzZ0bl6L0olxxNz15ICbD0916mHd2hrTqiW0b22sIoowrz857nObqNLVadimM81rJTWuiuGu5wHcfJ6iU8+a1tamVM2QiGknfdzTAI7/cZrAh/9RxsCSjp2tqFHiX/z/PMU/euZYmNbgDQ8nsvm/6S3zvn+SdbOn8fVW71SNstdTsy9/hDiRJamZq5HLzYWAEBAC2UMgpw0MZRSKyDC8/jqBb9hjoot8QMVqH9LIuhl1KxfXvs/07JHlnUfNeQPjlSkqIrnt/Sd/egYR/uwl5Q1MqGtqjlVjQ17dVCTV4KLDOX/0BBcDb3I/tjRVajeiXdfWmCRVZLwzkSy4IOY+l48d4bT/bR5FF6NitZoYmjajtVWtPPkdKQsizlNDiIGRp+SQyeQ3AjlqYOQAPOVyiP2OS1nv/Bs+Rdtj36pKyifYimge3rjMeU8fwhIfhtf/NoiLU4zlSXcO6FNwb6HgxbX9OC5dj/NvPhRtb0+rKikraxTRD7lx+TyePmGJFUT1+TboIlOM01uBU3DpSuRCQAgUTAK5YWAUTNLZG3WuGxjZG56MXgAJiIFRAEWXkHOOQL4yMBSP+K1/HT52eQKVBuN2dRs9KqVexhF36wfaGY/l9H9Faef0N+59K+ccdLlTgSOgePQb/et8jCo13bi6rQepp2Yct35oh/HY0/xXtB1Of7sjqVng0kUCFgJCIJ0ExMBIJ6g8fpoYGHlcIJneOxMQA+OdkckFQiD9BPKVgRF9iVlmjXFQ7vZhOIMLfg5YvGF5X/ztrXQwGsHJMr35NcAZW92MrFdJP2c5s2ATiL40C7PGDgm7tBjOuICfg0VyY9qUZOK5vbUDRiNOUqb3rwQ42yKpWbBzR6IXAkLgzQTEwMgf2SEGRv7QUaJQExADQ7JBCGQjgXxlYBBNwFo72o3/nYeAvu0ilk8fSDdLA8okVOHH8eJeAKd/d2H9Igfc/teRRb86M7OlcpcNOYRANhKIDmCtXTvG/56QmdguWs70gd2wNCijWroU94J7Aaf53WU9ixzc+F/HRfzqPJOW5SUzs1EVGVoICAEtJyAGhpYLmDh9MTDyh44ShRgYkgNCIEcI5C8DQ4ksnkfnfmbdln0ccvciKPwx/8YooGhpdEq/T6lylahh1hbbgUMZbGNFlTS2yc4RAeQmBYdA/CPO/byOLfsO4e4VRPjjf1Glpg6l3y9FuUo1MGtry8Chg7GxqiJbqBaczJBIhYAQyCABMTAyCC6PXSYGRh4TRKaTaQJSgZFphDKAEHgzgfxnYKQWqwIFhaU7uPwj5D0CCgUUluVLeU8YmZEQEALaQEAMDG1Q6e1zFAPj7YzkDO0iIAaGdukls9UyAgXDwNAyUWS6QkAICAEhIASEwFsJiIHxVkRacYIYGFohk0zyHQiIgfEOsORUIfCuBMTAeFdicr4QEAJCQAgIASGQFwiIgZEXVMj8HMTAyDxDGSFvERADI2/pIbPJZwTEwMhngko4QkAICAEhIAQKCAExMPKH0GJg5A8dJQo1gVwxMOLj42ndujWlS5emcuXKoocQyLcEHj9+zPPnz9HX1+e992THg3wrtAQmBISAEBACQiCfEYiKiuL+/ftUqlSJMmXK5LPoCk44t2/fpkiRIujp6RWcoCXSfE0g6b1pwoQJ2NvbZyjWQi9fvnz5LlfGxcVRtGjRd7lEzhUCQkAICAEhIASEgBAQAkJACAgBISAEhABbt25l2LBhGSLxzgaGsgLj/fffp3fv3gk3lkMI5FcC06ZNY+PGjQQHB6Orq5tfw5S4hIAQEAJCQAgIgXxG4NixY3zyySesWbOGoUOH5rPoCk44pqamCd9B3d3dC07QEmmBIKAsiCicwd3m3tnASKrA6Nu3L05OTgUCsARZMAlID4yCqbtELQSEgBAQAkJA2wlIDwxtV1A1f+mBkT90lCiyloAYGFnLU0bLRwTEwMhHYkooQkAICAEhIAQKEIG8YWAoiHkewcsyZSlROBfgK6J48Pcjol8WokTFauiW0r5+ZmJg5ELeyC3zPAExMPK8RG+a4GMOjbJhlndkpiIoqj+QLS5TaVAiU8Nk8cXRXFlhz4hdYfynOXKpJix120TX8ll8uzcMl6MGxuNDjLKZRebkLIr+wC24TG1A3pLzCivsR7ArLIWalGqyFLdNXckhOXMmaeQuQkAICAEhIATyAIHcMzAUvLj2K8vnOuJ84gI3/vkPCumgb96KvjNXMPdTE0q9ycyIDWHbkH58FxiTBsH3qNR9Db9+Y03arUkj8VnUlubzLiR8l7TaHM65EXrkho+SmXQQAyMz9OTa/EpADAxtVVYRzpZm1RnpnRhAkVp0GtKHtg3rUuPJRkYsOJfix7/ewO9Z2iqW4KteHNyxh4vPEq+rOhqP6z/QqnTmQCgi/HA9+C8t+7RANysM7ph7HF/cnU6LLxGfPLVm7LjvyaAcakeRkwaGInwLzaqPRC1nJ4b0aUvDujV4snEEC85p/vjXY+D3S2kVG8xVr4Ps2HMRtZweXP+hFZmTU0GEnysH/21Jnxa6ZI2cx1ncvROLL6nVpNkO7nsOIofkzFyCy9VCQAgIASEgBLSIQO4YGAoeu8+kc9flXEz5zCKRXCGMhuzi6KZ+6Bd7HWb87R9pVWs0noq0QL9PN5dQDvbRTcOMUPDoyBc07bqB0MShxMDQouSVqQqBtxAQA0NbUyT+Nhub6vOZD5Trsoz92yfSuorq0+Cpmw3VbdyI0ojtw3m+XPla9WReEXEVpym9GPTjdV7qjuBE8GbaZOYXb1w4ewZbYO85EK+r32JVMmugxgWvwuLDyVwpAAZG/O2NNNX/DB/K0WXZfrZPbI1Kzqe42VTHxi2FmszzvcLXCWUzCiKuOjGl1yB+vP4S3REnCN7cJlMGRlz4HgZb2OM50Iur31qRNXLGEbzKgg8nq9UUAyNr/k9kFCEgBISAEBACrxLIDQMjNnQbdo2H45b0VCVVWYrT7odA/hxdiyIpXlfwwKUbBn3/JDotOUt+xO4QN3rrvrmWIu72LvqYD8T1qXogMTDkf0QI5B8CYmBoq5bxoay1MmR8+BAOBWylWwX1G/nbDIyEkKP9WdK8AbPDh+B+cxvtMrxFeDRXV3XFavJJ/qc/hfMBWWdgqH/UJ4mUfysw4kPXYmU4nvAhhwjY2g21nG8zMFRsov2X0LzBbMKHuHNzW7u3lFWmkfTRV1nV1YrJJ/+H/pTzBGSZgRHP7Y1N0Vc6bslySgWGtr79yLyFgBAQAkIgbxPIcQMjLpRNneox5kId+k4cyUdmZXjif4rDTts5fDMuJSzj+Vy5soD6xTX//JTfe9eix97naYLVsdlLkOunVH6TfxETyHddLZl4QvPBjywhydvZKrMTAu9GQAyMd+OVd86Ou8kqi3qs7+mF32LzFD0P0mVgoODuzk4YT67GgZs76JAhAyOeR0en0LLTd1xXkhEDI8P5EXdzFRb11tPTy4/F5podLNJnYKC4y85OxkyudoCbOzpkzMCIf8TRKS3p9F2CmmJgZFhNuVAICAEhIASEQO4SyGkDI8r7KxrbBjHlmDOjTNTfYxQRXnzdpgULNZeQFm7Frnse9K+swSjiJCPrDaLwrgA2tc5oWXAEXvPa0P23urT+5xdcw9XjSwVG7uaj3F0IZCUBMTCykmZOjhUbxIrmHxHk6MvmV9Z/pM/AgLibq2nW9jwO/r/Qqey7Tj6O+39Mp6vNKnyTjHUxMN4VYvL5sUEraP5REI6+ry7nSaeBQRw3Vzej7XkH/H/pxLvLeZ8/pnfFZpUvajmlAiPDgsqFQkAICAEhIARykUDOGhjP8Zhix/bmO/jRruprvbOeHR2KcaefeJTMw4INt7wYq6/ushXlPY0GPUJYfW0fPcplBJyCx399TtM+fnzmvoJ/7KxZGiIGRkZIyjVCIK8TEAMjryv0xvnF8vT2PV5W0af8K42Q0mtgoHhBeFgEOvpVEzpCxz+5zK+bt7D7yHmuhz+HstX40KoTvYeNws6igsYHUhzh+8fToddGgl5qTLCkFcPGdUC3SGHKWgxnkl1tkqsDFS+4fmQrm1xO4B9ym78fxvC+bnVqGtTB+tNRjOxej7KvdIssSEtIiH3K7XsvqaJfnpRyptfAAMWLcMIidNCvWorC8U+4/Otmtuw+wvnr4TynLNU+tKJT72GMsrOggibruHD2j+9Ar41BpJRzGOM66FKkcFkshk/CrnaSmgpeXD/C1k0unPAP4fbfD4l5X5fqNQ2oY/0po0Z2p96rYiJLSLT2rUYmLgSEgBAQAlpHIGcNjLfgebyXznq9+Ss28bxSH/Pbnf30TDYqYri62ByzRS/paNMEA11dqtb4kAZNW9CquSm6KZaapH6vuDvO9LP6jKfzvTk0LIIFpo1xEAND6/JWJiwE0kNADIz0UNKyc9JtYCTHFUPYvmnYDVvDhYhCGA9dxYqRVhTy3sCkSTu5SSksxm1jr2NvDJQfInGhbLHtwryzodx9ormusTgVq1WkOEXQs9+F+8oWCc0k4x8dZ273njh4x2ExZilf2TdDL/oabiunsOzYk4RZFDUZyAbXHxhRV90yskAZGG/MsfQbGElDxITtY5rdMNZciKCQ8VBWrRiJVSFvNkyaxM6bUMpiHNv2OtI7QUylnFuw7TKPs6F3SSlnRapVLA5F9LDf5c7KFqWVYnJ8bnd6OngTZzGGpV/Z00wvmmtuK5my7BgJahY1YeAGV34YUVejAagYGFr2NiLTFQJCQAgIAS0mkKcMjCeudNPrxeHE3VFLdXfh5m99SO7DGRfC2ma1Ga/RJisZ/Qf1sR03memTBtKscsq2n+qvsUGs+6gpc0uu5qLrUAziLjFLDAwtzl6ZuhBIm4AYGPkwQ97NwIjnnutwrHrtIGGpoO4I3IM20y5hDcJT/hhgxEe/qEyGakNcubDlE6okPr2PcB9CrQ47eJzEMLUlJHG32Ny1HqOO/Q8wZIa3Hw6WKpNCcd+ZnrX7cSipz1LdOVy4sAiLRA9DDAyVBmnvQpIygePvuTLcqhc7VGIywj2IzSoxefrHAIw++kVlMlQbguuFLXySJCYRuA+pRYcdyWqm0gMjjlubu1Jv1DES1JzhjZ+DpcqkUNzHuWdt+qnFZM6FCyxKElMqMPLhO42EJASEgBAQAnmVQF4yMKIuTMfUagW3EmDpMcr9Kpva6SSjU9zdQQeDIZxIdevVxNP0erHhyE+MNXu1P0Y0fktb0dTRgG2XnLGv9h5Ei4GRV/NS5iUEsoKAGBhZQTGPjfEuBobi/j5617Xj18Qtr0p2d+XOwU8onxjTQ5cOVO/rjuozpRz2B4L4xaZSwt7b6TIwHuyild5ATifu6V2i408EHx6M8vOFGD8WNGjA16qekYAB07yvsjzR4BAD4x0NDMV99vWui51aTFzvHOQTtZh0qN4X98QvCOXsDxD0iw2VEjp5p8fAeMCuVnoMVIvJT8GHGawSE78FDWigFhODad5cXZ5ocIiBkcfeJWQ6QkAICAEhkJ8J5B0DIxKvqaY0WxmWgLvKEDd8t/ZIsYvIY1cb9Hu5Efk2Qcp2Z8ul/Qyvpa7EiPL9htbW6zF1ushWG13VcmcxMN5GUl4XAlpNQAwMrZYv9cmn38CIJXCZFfVmXEkeSH/qeQJWWCWX/kee/QKTFutU1RlAIYtVXD87EaNi6TQwnh6kl35PXCMSBzBfSZDXZIyVjR5ig1jeuA5fXU26vQ72h2/h3EVVMSAGxrsZGLGBy7CqN4NkNfWncj5gBVZJq3Iiz/KFSQvWqcVk1fWzTFSKmS4D4ykHe+nTUy0mK4O8mKwSk6DljamjFhMd+8Pccu6S2FBUlpDkw7caCUkICAEhIATyKIG8YmDEh/+Cbb0BuP0LxazmcfzP+VjraO6BGs8Tb2e2/3GVO3fvcjc8lICLXvjfTVxv8grf8v1/58auj1QP2qIus6hVS7ZY7sNnQxf1FvRiYOTRrJRpCYGsISAGRtZwzFOjpNvAiAtlbTPDFGsO6yzy5/Ic0+Tmm9GX51C/0TcEJ0X4Xgu2hJ1keLX30leBQQwhzjMZ73iMBx80YeQKR0Y3KpNQwUGkD/MaWbLohhgYb06g9C4hiSN0bTMMNReQ1lmE/+U5mCY1v4q+zJz6jfhGLSYttoRxeni1dBoYEBPizMzxjhx78AFNRq7AcXQjyqjExGdeIyzVYoqBkafeFWQyQkAICAEhUJAI5AkDI/4++4eaY7vzAYVNv+R395V0rfxKx/ZURVEQefsc+zatwnHtXnyfa5xU5hN+u+VKz/KR+CxoSTunthz0WklrTVNEDIyClOoSawEkIAZGPhQ93QbGCw9GGbVh8wM1hAaOwfhMqk1ScV5s4FIa1ZtJQPIpNfjSM5DVzUql08B4BXDsQ3wP7+YXJxf2/Haa0KT+FwmnSQXG6+mYXgPjBR6jjGiTUkyCfSZRWy0mSxvVY6ZaTGp86cnt1c3SbWCknF8sD30Ps/sXJ1z2/MbplGKKgZEP31skJCEgBISAENAOArlvYMQSuv1TGg07SJTFdA4dWkLHdJkXKfnGPzzBN/16Md/9aeILxiy4coXZZX6irfE4Hn06lX4mJVJepHjAsdUbOZ1U/atcuvLJVMY0rkGTIWP5qOYr2/flYUlr1qxJ1apV8fLyysOzlKkJgZwlIAZGzvLOkbul28B4/hf9DTrjlNj/Qjk5i41heI2pmbxlalzId1jWnohv8swrMcz9JlvblXknA0MREcB+x/nM/3Yv/i+KYTbYgaWTrfHp25z515IGFwMj4wbGc/7qb0DnlGIS5jWGmkkPO+JC+M6yNhPVYlJpmDsPt7Z7NwNDEUHAfkfmz/+Wvf4vKGY2GIelk7H26UtztZhiYOTIf7vcRAgIASEgBITA6wRy28CIDnCkU+MpXLRcwJ+/zaVFec1lIxDz8Cb3ihtg8Nq266mo+fw0Uyxb4ZhQQVqbWRf9mVd8Jeamc3g0SFoAAAxeSURBVEj+CpmuJKjMiBPBbG5TJl1n54WTxMDICyrIHPIaATEw8poiWTCfdBsYUd5MN23CClVb6ITD/LubeE8wVFdgBCzB3HQ2gclnGDHnkh+LzEuk08CI56H7QvrYLeRkgnlegjarLnBooiklYwL4xtyUOWJgpKF6eiswovCebkqTlGJy03sChskVGAEsMTdltlpMjOZc4sYi83QbGPEP3VnYx46FKjEp0WYVFw5NxLRkDAHfmGOqFlMMjCz4X5YhhIAQEAJCQAhkhEBuGhiKpx7MbN2ZH6t+w1/7JmGhWmuqPmKvs7qTPX+vOMO3TZIadaUVpYKHe22o1ft3ogo1Y8udMwx47iAGRkYSQ64RAvmAgBgY+UDEV0NIt4HBE9x6GWCT3JQRXuuB4TMTU8ulhCTdRKcPh0Jd6KaTviaesdfX0dX8C44r991UHrVncdH/Gxopq/3EwEhH9qXXwIAnbr0wsHEluWLytR4YPsw0tWSpWkz6HArFRSlmepp4xl5nXVdzvlCLmfAU5BuVmGJgpENNOUUICAEhIASEQE4QyDUDI9KP1Z904NvSC/lz11jqveJPxD0N5PflwxmwviI7Q90Sd0qLJzoynmKliql6pKVyRF+ejVmjJdxsuIJr56dS6+/N2Nsswz+1Xp+KKP4OuUu05jgV9Kld0ZCBO91YYFkqJyTIkntIBUaWYJRB8hkBMTDymaDKcJ4e6EG1T34nyTNQ/k35pN1vkTkpVwkqeHxwAMY9nXmSyKHGxHMErmpK0lt7xMmRGLXdwsPE1ysNOUzQ9i6US20b1ZqTOBfoSNOSCiLv3SGmgi5hX5vReMlNNeWm27l3dghVlJ9QYmCkI/uecqBHNT75PYWayVUwmgMoHh9kgHFPnNVici5wFU3VYjLSqC1b1GJyOGg7XZRipmJg1Jx0jkDHppRURHLvTgylnqykceMlqNVsyvZ7ZxmiElMMjHSoKacIASEgBISAEMgJArliYMTeYtfg5gx0uU/h90tTUrNf58t4YmOiiY17qQq/4SqCL0zE4MkfTOxoy1q/GEoadmDsotUs6GuW2CA8iZSC+849qN3Pky7OV9ljr5e81DlVlqn0eLPaHM65EXpvNEhyQpOM3EMMjIxQk2vyOwExMPKhwg92tqDqoLMkfkQkRKj32WmC1reg9KvxxgTi2MGcKWdiE14p0mYHt90HUTXBAo/n1oZm1Bp3QXVVyfas8/2DcQnbbsILj1EYtdlMcg/Qkh/hEuLGp4UOM6b1PKo5u9Fyeb2UfRl0erEncDd2VeIIcRpL5/7bNX4Ql8Xu0C32JFQEQHzoGiwNJ3A5ec5N2BruyTC9N/nzWSvm+PHjWbt2Lffu3aNKlSpZO3i6R3vAzhZVGXQ2hZp8djqI9S1eVTOGQMcOmE85Q4KaRdqw47Y7g1RiEn9rA81qjUOlZknar/Plj3FGJKr5WhPQkh+5EOL2KYUOj6H1vGr8OP8GNjZOqFum6NBrTyC77aoQF+LE2M792a7hVZW1O8StPd1IVJPQNZYYTlCrSZOthHsOI4fkTDdxOVEICAEhIASEgLYTyHEDI/4hhye1ptuaoHSh0xt7iqANLYnZ04Gqfdz5T+Mq3fYzWP/DXHoZqco3ooN3Mrz1ME513MXZrX2okbQ09k13EgMjXRrISUJAWwmIgaGtyr1h3nGPz7G6dwemHU+xvQfU+oz97o58bPBKp2YgNsyZ0e368VMoUKwV6wKOMq52sYQKiRUt6jPdRwGFjBm17zjrbfWS+2PE391Fd6OBHNEoDiikWxu957cpNeYoXo4t+PenzpgMd09ZxlfJDMuKD/B/VJMmxX3wCFcH84F1b7qZfcyydX0psqcX9fr/xr/JL1dm2OFrbO5SLkcc9Nw3MOJ4fG41vTtM43U59+Pu+DGvyRkbhvPodvRTiUmrdQEcHVebYsoKiRUtqD/dBwWFMB61j+PrbdFL/hIQz91d3TEaeESjcqcQurX1eH67FGOOerHCwJWuJsNxT1GTWQkzy4o88H9EzSbF8UkpJr27mfHxsnUMqP4Ap1716P+bWk0qD+Pwtc10KZczhlQ++1eXcISAEBACQkAIvJFAjhoYiuecX9KN1nM9SW1Fx+uTLEZH5zv8ZV+ZKJ85WFp+o9FrLensijTo0AqjInfwOnGDqqN/ZPeK3tRK2ho+Le3FwJD/DCGQrwmIgZFP5I0L3YZ91+kcuv5PSrMgRXxF0KneAPuf3NnYvmyKV+IeerBmypfM33mZiAqN6N6lLgr/Q/xx5Rk6FsNZvHY5Y5tVeKVkL4bgbUPpMsKZkOQCgVKYj96C6xp7DJSP9mOC2TK4IyN3h2ncrwiGNrP5fs10zM8OxKyfq/qpfjVbvj+wgZZH7Gg/+7TG0/6ky6tju+0Uu4caJBsp2SVh7hkYcYRus6fr9ENc/yeFW5Ay1CI6VG9gz0/uG0khZ9xDPNZM4cv5O7kcUYFG3btQV+HPoT+u8EzHguGL17J8bDMqvLoVe0ww24Z2YYRziLp6p5Q5o7e4ssbeIMEECd4ymI4jd5NCTUMbZn+/hunmZxlo1g/X5BKNath+f4BtI4qwrktbZp/W2O4mWU5btp3azVCDtz1OyS6VZVwhIASEgBAQAvmPQE4aGNG+82lovpDr6cZYjyUBl5hZV/lFMZbbB+YxZtr3HL6huVwWeL8GVt0H8vmUL+nXTDexYjQdNxEDIx2Q5BQhoL0ExMDQXu2yZeaxj69yyv08QeH/gk416jZtT6u65dM0C2LuX+HsOX/CY8tiaNGaprXLpDQ6FFGEef3JcZ/bRJWuTsM2nWleq3RiFUUMdz0P4ObzFJ161rS2NqVqibzxRD73DIwskjb2MVdPuXM+KJx/0aFa3aa0b1WX8ml6BTHcv3KWc/7hxJY1xKJ1U2qX0XQ6FESFefHncR9uR5WmesM2dG5ei9KJksXc9eSAmw9Pdeph3doa06olcqRaJouIyTBCQAgIASEgBPIFgZw0MLIGWCzP7oQQevsez16WokIVfYwMdSmZN74SZk2IGRhFemBkAJpcku8JiIGR7yWWADNKQOsNjIwGLtcJASEgBISAEBACWk1A+wwMrcadbZMXAyPb0MrAWkxADAwtFk+mnr0ExMDIXr4yuhAQAkJACAgBIZA9BMTAyB6uOT2qGBg5TVzupw0ExMDQBpVkjrlCQAyMXMEuNxUCQkAICAEhIAQySUAMjEwCzCOXi4GRR4SQaeQpAmJg5Ck5ZDJ5iYAYGHlJDZmLEBACQkAICAEhkF4CYmCkl1TePk8MjLytj8wudwiIgZE73OWuWkBADAwtEEmmKASEgBAQAkJACLxGQAyM/JEUYmDkDx0liqwlIAZG1vKU0fIRATEw8pGYEooQEAJCQAgIgQJEQAyM/CG2GBj5Q0eJImsJiIGRtTxltHxEQAyMfCSmhCIEhIAQEAJCoAAREAMjf4gtBkb+0FGiyFoCYmBkLU8ZLR8REAMjH4kpoQgBISAEhIAQKEAExMDIH2KLgZE/dJQospbAOxsY//33H8WKFaNx48YMHTo0a2cjowmBPERgz549nDp1isWLF/PBBx/koZnJVISAEBACQkAICAEh8GYCgYGBbNiwgb59+2JtbS2otJTAvHnzqFChAsHBwVoagUxbCGQ9gQwbGFk/FRlRCAgBISAEhIAQEAJCQAgIASEgBJIIGBkZcePGDQEiBIRAIoF3NjCU13l4eAhAISAEhIAQEAJCQAgIASEgBISAEMhGAsoqYHNz82y8gwwtBLSLQIYMDO0KUWYrBISAEBACQkAICAEhIASEgBAQAkJACGg7ATEwtF1Bmb8QEAJCQAgIASEgBISAEBACQkAICIECQEAMjAIgsoQoBISAEBACQkAICAEhIASEgBAQAkJA2wmIgaHtCsr8hYAQEAJCQAgIASEgBISAEBACQkAIFAACYmAUAJElRCEgBISAEBACQkAICAEhIASEgBAQAtpOQAwMbVdQ5i8EhIAQEAJCQAgIASEgBISAEBACQqAAEBADowCILCEKASEgBISAEBACQkAICAEhIASEgBDQdgJiYGi7gjJ/ISAEhIAQEAJCQAgIASEgBISAEBACBYCAGBgFQGQJUQgIASEgBISAEBACQkAICAEhIASEgLYTEAND2xWU+QsBISAEhIAQEAJCQAgIASEgBISAECgABMTAKAAiS4hCQAgIASEgBISAEBACQkAICAEhIAS0ncD/AarzhUZdt+DAAAAAAElFTkSuQmCC"/>
          <p:cNvSpPr>
            <a:spLocks noChangeAspect="1" noChangeArrowheads="1"/>
          </p:cNvSpPr>
          <p:nvPr/>
        </p:nvSpPr>
        <p:spPr bwMode="auto">
          <a:xfrm>
            <a:off x="1069975" y="777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457200" y="1197510"/>
            <a:ext cx="8229600" cy="1315836"/>
          </a:xfrm>
        </p:spPr>
        <p:txBody>
          <a:bodyPr>
            <a:normAutofit/>
          </a:bodyPr>
          <a:lstStyle/>
          <a:p>
            <a:r>
              <a:rPr lang="en-US" dirty="0" smtClean="0"/>
              <a:t>Create delete takes large fraction of the time</a:t>
            </a:r>
          </a:p>
          <a:p>
            <a:r>
              <a:rPr lang="en-US" dirty="0" smtClean="0"/>
              <a:t>Overhead increases with number of Out-Calls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80187"/>
              </p:ext>
            </p:extLst>
          </p:nvPr>
        </p:nvGraphicFramePr>
        <p:xfrm>
          <a:off x="532405" y="3312478"/>
          <a:ext cx="7905641" cy="3383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707"/>
                <a:gridCol w="1992334"/>
                <a:gridCol w="2167300"/>
                <a:gridCol w="2167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3D7C"/>
                          </a:solidFill>
                        </a:rPr>
                        <a:t>App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3D7C"/>
                          </a:solidFill>
                        </a:rPr>
                        <a:t>Panoply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3D7C"/>
                          </a:solidFill>
                        </a:rPr>
                        <a:t>Empty Enclave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3D7C"/>
                          </a:solidFill>
                        </a:rPr>
                        <a:t>Overhead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3D7C"/>
                          </a:solidFill>
                        </a:rPr>
                        <a:t>(% increase)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2861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OpenSSL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3.16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2.79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13</a:t>
                      </a:r>
                      <a:endParaRPr lang="en-US" sz="2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H2O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8.79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6.56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34</a:t>
                      </a:r>
                      <a:endParaRPr lang="en-US" sz="2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FreeTDS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8.74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8.60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1</a:t>
                      </a:r>
                      <a:endParaRPr lang="en-US" sz="2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6.72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4.54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48</a:t>
                      </a:r>
                      <a:endParaRPr lang="en-US" sz="2600" b="1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sz="2600" b="1" dirty="0" smtClean="0"/>
                        <a:t>Average</a:t>
                      </a:r>
                      <a:endParaRPr lang="en-US" sz="2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24</a:t>
                      </a:r>
                      <a:endParaRPr lang="en-US" sz="2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2680910" y="4244754"/>
            <a:ext cx="844689" cy="1947496"/>
          </a:xfrm>
          <a:prstGeom prst="roundRect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88263" y="4244754"/>
            <a:ext cx="844689" cy="1947496"/>
          </a:xfrm>
          <a:prstGeom prst="roundRect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2362587"/>
            <a:ext cx="9144000" cy="769441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dirty="0"/>
              <a:t>Panoply incurs 24% overhead</a:t>
            </a:r>
          </a:p>
        </p:txBody>
      </p:sp>
    </p:spTree>
    <p:extLst>
      <p:ext uri="{BB962C8B-B14F-4D97-AF65-F5344CB8AC3E}">
        <p14:creationId xmlns:p14="http://schemas.microsoft.com/office/powerpoint/2010/main" val="12486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SGX: Hardware-root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7-01-15 at 10.2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88" y="4570193"/>
            <a:ext cx="1471837" cy="132794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28025" y="3712816"/>
            <a:ext cx="4595703" cy="5079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Operating System / VMM</a:t>
            </a:r>
            <a:endParaRPr lang="en-SG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8459" y="2023844"/>
            <a:ext cx="1003412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RAM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SG" sz="2400" dirty="0">
              <a:solidFill>
                <a:srgbClr val="00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920184" y="4711101"/>
            <a:ext cx="1586039" cy="393169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12974" y="2175331"/>
            <a:ext cx="1869260" cy="11247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</a:t>
            </a:r>
            <a:b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Server</a:t>
            </a:r>
            <a:b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Enclave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19519" y="3534791"/>
            <a:ext cx="5860853" cy="16184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19518" y="4482718"/>
            <a:ext cx="5860853" cy="16184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518" y="41659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Ring 0 - 2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262" y="31450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Ring 3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67804" y="5503457"/>
            <a:ext cx="331774" cy="26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99578" y="5452309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Trusted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74548" y="5841973"/>
            <a:ext cx="331774" cy="2670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4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2506" y="5790825"/>
            <a:ext cx="11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Untrusted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69910" y="4482718"/>
            <a:ext cx="1003412" cy="705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EPC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44594" y="2175331"/>
            <a:ext cx="1837990" cy="112479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Other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SG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1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0" grpId="0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ROUGHP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t="3171" r="1980" b="1858"/>
          <a:stretch/>
        </p:blipFill>
        <p:spPr>
          <a:xfrm>
            <a:off x="920833" y="1143000"/>
            <a:ext cx="7114357" cy="538302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9304" y="-130826"/>
            <a:ext cx="8229600" cy="1273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3D7C"/>
                </a:solidFill>
              </a:rPr>
              <a:t>Throughput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30</a:t>
            </a:fld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007620" y="1453906"/>
            <a:ext cx="284053" cy="1236661"/>
          </a:xfrm>
          <a:prstGeom prst="rightBrace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922819" y="2072244"/>
            <a:ext cx="284053" cy="1687853"/>
          </a:xfrm>
          <a:prstGeom prst="rightBrace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813595" y="3519482"/>
            <a:ext cx="284053" cy="1610962"/>
          </a:xfrm>
          <a:prstGeom prst="rightBrace">
            <a:avLst/>
          </a:prstGeom>
          <a:noFill/>
          <a:ln w="762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D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ROUGHPUT.png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t="3171" r="1980" b="1858"/>
          <a:stretch/>
        </p:blipFill>
        <p:spPr>
          <a:xfrm>
            <a:off x="920833" y="1143000"/>
            <a:ext cx="7114357" cy="538302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9304" y="-130826"/>
            <a:ext cx="8229600" cy="1273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3D7C"/>
                </a:solidFill>
              </a:rPr>
              <a:t>Throughput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31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3098377"/>
            <a:ext cx="9144000" cy="1323439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sz="4000" dirty="0"/>
              <a:t>Overhead for SGX-apps is proportional to the size of requests</a:t>
            </a:r>
          </a:p>
        </p:txBody>
      </p:sp>
    </p:spTree>
    <p:extLst>
      <p:ext uri="{BB962C8B-B14F-4D97-AF65-F5344CB8AC3E}">
        <p14:creationId xmlns:p14="http://schemas.microsoft.com/office/powerpoint/2010/main" val="15106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2017-02-22 13.22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86" r="-13186"/>
          <a:stretch>
            <a:fillRect/>
          </a:stretch>
        </p:blipFill>
        <p:spPr>
          <a:xfrm>
            <a:off x="-435261" y="1035149"/>
            <a:ext cx="10326990" cy="56494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Comparison with </a:t>
            </a:r>
            <a:r>
              <a:rPr lang="en-US" dirty="0" err="1">
                <a:solidFill>
                  <a:srgbClr val="003D7C"/>
                </a:solidFill>
              </a:rPr>
              <a:t>Graphene</a:t>
            </a:r>
            <a:r>
              <a:rPr lang="en-US" dirty="0">
                <a:solidFill>
                  <a:srgbClr val="003D7C"/>
                </a:solidFill>
              </a:rPr>
              <a:t>-SGX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2017-02-22 13.22.37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86" r="-13186"/>
          <a:stretch>
            <a:fillRect/>
          </a:stretch>
        </p:blipFill>
        <p:spPr>
          <a:xfrm>
            <a:off x="-435261" y="1035149"/>
            <a:ext cx="10326990" cy="56494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Comparison with </a:t>
            </a:r>
            <a:r>
              <a:rPr lang="en-US" dirty="0" err="1">
                <a:solidFill>
                  <a:srgbClr val="003D7C"/>
                </a:solidFill>
              </a:rPr>
              <a:t>Graphene</a:t>
            </a:r>
            <a:r>
              <a:rPr lang="en-US" dirty="0">
                <a:solidFill>
                  <a:srgbClr val="003D7C"/>
                </a:solidFill>
              </a:rPr>
              <a:t>-SGX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965196"/>
            <a:ext cx="9144000" cy="1323439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sz="4000" dirty="0"/>
              <a:t>Panoply performance varies by 5-10% as compared to </a:t>
            </a:r>
            <a:r>
              <a:rPr lang="en-US" sz="4000" dirty="0" err="1"/>
              <a:t>Graphene</a:t>
            </a:r>
            <a:r>
              <a:rPr lang="en-US" sz="4000" dirty="0"/>
              <a:t>-SGX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Conclusion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11540" y="5570268"/>
            <a:ext cx="72186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11540" y="1502594"/>
            <a:ext cx="0" cy="4067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83216" y="5596116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Expressiveness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409" y="1472935"/>
            <a:ext cx="86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TCB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4772" y="482843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~KLOC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523" y="39077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~100KLOC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412" y="21487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~1MLOC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947819">
            <a:off x="4786784" y="5519171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Threads</a:t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 err="1" smtClean="0"/>
              <a:t>Mgmt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Fork/ exec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183906">
            <a:off x="1099982" y="5811870"/>
            <a:ext cx="79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57876" y="1380829"/>
            <a:ext cx="0" cy="4067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740835" y="3577076"/>
            <a:ext cx="3630374" cy="1785072"/>
            <a:chOff x="1600483" y="3489149"/>
            <a:chExt cx="3078977" cy="1785072"/>
          </a:xfrm>
        </p:grpSpPr>
        <p:sp>
          <p:nvSpPr>
            <p:cNvPr id="22" name="Rectangle 21"/>
            <p:cNvSpPr/>
            <p:nvPr/>
          </p:nvSpPr>
          <p:spPr>
            <a:xfrm>
              <a:off x="1600483" y="3489149"/>
              <a:ext cx="3078977" cy="178507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0709" y="4354479"/>
              <a:ext cx="1353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Panoply</a:t>
              </a:r>
              <a:endParaRPr lang="en-US" sz="2800" dirty="0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461311" y="3409431"/>
            <a:ext cx="6227923" cy="34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90821">
            <a:off x="2162025" y="565684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9024665">
            <a:off x="3533689" y="5323042"/>
            <a:ext cx="174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Threads</a:t>
            </a:r>
            <a:br>
              <a:rPr lang="en-US" dirty="0"/>
            </a:br>
            <a:r>
              <a:rPr lang="en-US" dirty="0"/>
              <a:t>Event </a:t>
            </a:r>
            <a:r>
              <a:rPr lang="en-US" dirty="0" err="1" smtClean="0"/>
              <a:t>Mgmt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577063" y="5599295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32612" y="5599295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09338" y="5577964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758648" y="5577964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03290" y="4069486"/>
            <a:ext cx="2267919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- 254 APIs</a:t>
            </a:r>
            <a:br>
              <a:rPr lang="en-US" sz="2600" dirty="0" smtClean="0"/>
            </a:br>
            <a:r>
              <a:rPr lang="en-US" sz="2600" dirty="0" smtClean="0"/>
              <a:t>- 20KLOC</a:t>
            </a:r>
            <a:br>
              <a:rPr lang="en-US" sz="2600" dirty="0" smtClean="0"/>
            </a:br>
            <a:r>
              <a:rPr lang="en-US" sz="2600" dirty="0" smtClean="0"/>
              <a:t>- 24%Overhead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606" y="4626238"/>
            <a:ext cx="184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446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44" y="1298178"/>
            <a:ext cx="9180512" cy="4939134"/>
          </a:xfrm>
        </p:spPr>
        <p:txBody>
          <a:bodyPr/>
          <a:lstStyle/>
          <a:p>
            <a:r>
              <a:rPr lang="en-US" dirty="0" smtClean="0"/>
              <a:t>Shweta Shinde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u="sng" dirty="0" smtClean="0">
                <a:solidFill>
                  <a:srgbClr val="0000FF"/>
                </a:solidFill>
              </a:rPr>
              <a:t>shweta24@comp.nus.edu.sg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Panoply Benchmarks &amp; </a:t>
            </a:r>
            <a:r>
              <a:rPr lang="en-US" dirty="0" err="1" smtClean="0"/>
              <a:t>Case-studies: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://shwetasshinde24.github.io/Panoply/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95736" y="4464468"/>
            <a:ext cx="4608512" cy="1107996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600" dirty="0"/>
              <a:t>Thank You 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74319" y="6342819"/>
            <a:ext cx="2380133" cy="365125"/>
          </a:xfrm>
        </p:spPr>
        <p:txBody>
          <a:bodyPr/>
          <a:lstStyle/>
          <a:p>
            <a:fld id="{499A4D19-E04E-9746-A446-2846E34D2B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" y="1298178"/>
            <a:ext cx="8964488" cy="4939134"/>
          </a:xfrm>
        </p:spPr>
        <p:txBody>
          <a:bodyPr>
            <a:normAutofit fontScale="85000" lnSpcReduction="10000"/>
          </a:bodyPr>
          <a:lstStyle/>
          <a:p>
            <a:pPr marL="457200"/>
            <a:r>
              <a:rPr lang="en-US" b="1" dirty="0" smtClean="0"/>
              <a:t>[OSDI’ 14] </a:t>
            </a:r>
            <a:r>
              <a:rPr lang="en-US" dirty="0" smtClean="0"/>
              <a:t>A</a:t>
            </a:r>
            <a:r>
              <a:rPr lang="en-US" dirty="0"/>
              <a:t>. Baumann, M. </a:t>
            </a:r>
            <a:r>
              <a:rPr lang="en-US" dirty="0" err="1"/>
              <a:t>Peinado</a:t>
            </a:r>
            <a:r>
              <a:rPr lang="en-US" dirty="0"/>
              <a:t>, and G. Hunt, </a:t>
            </a:r>
            <a:r>
              <a:rPr lang="en-US" dirty="0" smtClean="0"/>
              <a:t>Shielding </a:t>
            </a:r>
            <a:r>
              <a:rPr lang="en-US" dirty="0"/>
              <a:t>Applications from an Untrusted Cloud with </a:t>
            </a:r>
            <a:r>
              <a:rPr lang="en-US" dirty="0" smtClean="0"/>
              <a:t>Haven</a:t>
            </a:r>
            <a:endParaRPr lang="en-US" b="1" dirty="0" smtClean="0"/>
          </a:p>
          <a:p>
            <a:pPr marL="457200"/>
            <a:r>
              <a:rPr lang="en-US" b="1" dirty="0"/>
              <a:t>[OSDI’ </a:t>
            </a:r>
            <a:r>
              <a:rPr lang="en-US" b="1" dirty="0" smtClean="0"/>
              <a:t>16] </a:t>
            </a:r>
            <a:r>
              <a:rPr lang="en-US" dirty="0" smtClean="0"/>
              <a:t>S</a:t>
            </a:r>
            <a:r>
              <a:rPr lang="en-US" dirty="0"/>
              <a:t>. </a:t>
            </a:r>
            <a:r>
              <a:rPr lang="en-US" dirty="0" err="1"/>
              <a:t>Arnautov</a:t>
            </a:r>
            <a:r>
              <a:rPr lang="en-US" dirty="0"/>
              <a:t>, B. </a:t>
            </a:r>
            <a:r>
              <a:rPr lang="en-US" dirty="0" err="1"/>
              <a:t>Trach</a:t>
            </a:r>
            <a:r>
              <a:rPr lang="en-US" dirty="0"/>
              <a:t>, F. </a:t>
            </a:r>
            <a:r>
              <a:rPr lang="en-US" dirty="0" err="1"/>
              <a:t>Gregor</a:t>
            </a:r>
            <a:r>
              <a:rPr lang="en-US" dirty="0"/>
              <a:t>, T. </a:t>
            </a:r>
            <a:r>
              <a:rPr lang="en-US" dirty="0" err="1"/>
              <a:t>Knauth</a:t>
            </a:r>
            <a:r>
              <a:rPr lang="en-US" dirty="0"/>
              <a:t>, A. Martin, C. </a:t>
            </a:r>
            <a:r>
              <a:rPr lang="en-US" dirty="0" err="1"/>
              <a:t>Priebe</a:t>
            </a:r>
            <a:r>
              <a:rPr lang="en-US" dirty="0"/>
              <a:t>, J. Lind, D. </a:t>
            </a:r>
            <a:r>
              <a:rPr lang="en-US" dirty="0" err="1"/>
              <a:t>Muthukumaran</a:t>
            </a:r>
            <a:r>
              <a:rPr lang="en-US" dirty="0"/>
              <a:t>, D. O’Keeffe, M. L. Stillwell, D. </a:t>
            </a:r>
            <a:r>
              <a:rPr lang="en-US" dirty="0" err="1"/>
              <a:t>Goltzsche</a:t>
            </a:r>
            <a:r>
              <a:rPr lang="en-US" dirty="0"/>
              <a:t>, D. </a:t>
            </a:r>
            <a:r>
              <a:rPr lang="en-US" dirty="0" err="1"/>
              <a:t>Eyers</a:t>
            </a:r>
            <a:r>
              <a:rPr lang="en-US" dirty="0"/>
              <a:t>, R. </a:t>
            </a:r>
            <a:r>
              <a:rPr lang="en-US" dirty="0" err="1"/>
              <a:t>Kapitza</a:t>
            </a:r>
            <a:r>
              <a:rPr lang="en-US" dirty="0"/>
              <a:t>, P. </a:t>
            </a:r>
            <a:r>
              <a:rPr lang="en-US" dirty="0" err="1"/>
              <a:t>Pietzuch</a:t>
            </a:r>
            <a:r>
              <a:rPr lang="en-US" dirty="0"/>
              <a:t>, and C. </a:t>
            </a:r>
            <a:r>
              <a:rPr lang="en-US" dirty="0" err="1"/>
              <a:t>Fetzer</a:t>
            </a:r>
            <a:r>
              <a:rPr lang="en-US" dirty="0"/>
              <a:t>, </a:t>
            </a:r>
            <a:r>
              <a:rPr lang="en-US" dirty="0" smtClean="0"/>
              <a:t>SCONE</a:t>
            </a:r>
            <a:r>
              <a:rPr lang="en-US" dirty="0"/>
              <a:t>: Secure Linux Containers with Intel </a:t>
            </a:r>
            <a:r>
              <a:rPr lang="en-US" dirty="0" smtClean="0"/>
              <a:t>SGX </a:t>
            </a:r>
            <a:endParaRPr lang="en-US" b="1" dirty="0"/>
          </a:p>
          <a:p>
            <a:pPr marL="457200"/>
            <a:r>
              <a:rPr lang="en-US" b="1" dirty="0"/>
              <a:t>[OSDI’ 16</a:t>
            </a:r>
            <a:r>
              <a:rPr lang="en-US" b="1" dirty="0" smtClean="0"/>
              <a:t>]</a:t>
            </a:r>
            <a:r>
              <a:rPr lang="en-US" dirty="0"/>
              <a:t> T. Hunt, Z. Zhu, Y. </a:t>
            </a:r>
            <a:r>
              <a:rPr lang="en-US" dirty="0" err="1"/>
              <a:t>Xu</a:t>
            </a:r>
            <a:r>
              <a:rPr lang="en-US" dirty="0"/>
              <a:t>, S. Peter, and E. </a:t>
            </a:r>
            <a:r>
              <a:rPr lang="en-US" dirty="0" err="1"/>
              <a:t>Witchel</a:t>
            </a:r>
            <a:r>
              <a:rPr lang="en-US" dirty="0"/>
              <a:t>, </a:t>
            </a:r>
            <a:r>
              <a:rPr lang="en-US" dirty="0" err="1" smtClean="0"/>
              <a:t>Ryoan</a:t>
            </a:r>
            <a:r>
              <a:rPr lang="en-US" dirty="0"/>
              <a:t>: A Distributed Sandbox for Untrusted Computation on Secret Data </a:t>
            </a:r>
            <a:endParaRPr lang="en-US" b="1" dirty="0" smtClean="0"/>
          </a:p>
          <a:p>
            <a:pPr marL="457200"/>
            <a:r>
              <a:rPr lang="en-US" b="1" dirty="0" smtClean="0"/>
              <a:t>[</a:t>
            </a:r>
            <a:r>
              <a:rPr lang="en-US" b="1" dirty="0" err="1" smtClean="0"/>
              <a:t>EuroSys</a:t>
            </a:r>
            <a:r>
              <a:rPr lang="en-US" b="1" dirty="0" smtClean="0"/>
              <a:t>’ </a:t>
            </a:r>
            <a:r>
              <a:rPr lang="en-US" b="1" dirty="0"/>
              <a:t>14</a:t>
            </a:r>
            <a:r>
              <a:rPr lang="en-US" b="1" dirty="0" smtClean="0"/>
              <a:t>] </a:t>
            </a:r>
            <a:r>
              <a:rPr lang="en-US" dirty="0" err="1" smtClean="0"/>
              <a:t>Graphene</a:t>
            </a:r>
            <a:r>
              <a:rPr lang="en-US" dirty="0"/>
              <a:t>-SGX Library OS - a library OS for Linux multi-process applications, with Intel SGX </a:t>
            </a:r>
            <a:r>
              <a:rPr lang="en-US" dirty="0" smtClean="0"/>
              <a:t>support</a:t>
            </a:r>
            <a:endParaRPr lang="en-US" b="1" dirty="0"/>
          </a:p>
          <a:p>
            <a:pPr marL="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41155" y="6376243"/>
            <a:ext cx="2380133" cy="365125"/>
          </a:xfrm>
        </p:spPr>
        <p:txBody>
          <a:bodyPr/>
          <a:lstStyle/>
          <a:p>
            <a:fld id="{499A4D19-E04E-9746-A446-2846E34D2B9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-RC5-kernel-4.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20" y="2342698"/>
            <a:ext cx="1869894" cy="206623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181748" y="1417638"/>
            <a:ext cx="2891592" cy="1913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SGX: Hardware-root of 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286" y="3105064"/>
            <a:ext cx="2912533" cy="2912533"/>
          </a:xfrm>
          <a:prstGeom prst="rect">
            <a:avLst/>
          </a:prstGeom>
        </p:spPr>
      </p:pic>
      <p:pic>
        <p:nvPicPr>
          <p:cNvPr id="6" name="Picture 5" descr="Apache_HTTP_server_logo_(2016).sv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1"/>
          <a:stretch/>
        </p:blipFill>
        <p:spPr>
          <a:xfrm>
            <a:off x="5181748" y="1737501"/>
            <a:ext cx="2738318" cy="757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8944" y="6017597"/>
            <a:ext cx="142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Hardware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49931" y="4896419"/>
            <a:ext cx="15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Hypervisor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573" y="3863485"/>
            <a:ext cx="1436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Operating</a:t>
            </a:r>
          </a:p>
          <a:p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0347" y="2499929"/>
            <a:ext cx="155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9586" y="2643597"/>
            <a:ext cx="154093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 MLOC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76707" y="3713638"/>
            <a:ext cx="148324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150 KLOC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3530319" y="1506668"/>
            <a:ext cx="14832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183 KLOC</a:t>
            </a:r>
            <a:endParaRPr lang="en-SG" dirty="0"/>
          </a:p>
        </p:txBody>
      </p:sp>
      <p:pic>
        <p:nvPicPr>
          <p:cNvPr id="15" name="Picture 14" descr="Screen Shot 2017-01-15 at 10.27.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7" y="5151320"/>
            <a:ext cx="1471837" cy="13279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60827" y="5063490"/>
            <a:ext cx="2325973" cy="954107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Confidentiality </a:t>
            </a:r>
          </a:p>
          <a:p>
            <a:r>
              <a:rPr lang="en-US" sz="2800" dirty="0"/>
              <a:t> and Integrity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7623869" y="2050310"/>
            <a:ext cx="14780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Enclave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6451"/>
            <a:ext cx="9155267" cy="1446550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dirty="0"/>
              <a:t>SGX eliminates all the </a:t>
            </a:r>
          </a:p>
          <a:p>
            <a:r>
              <a:rPr lang="en-US" dirty="0"/>
              <a:t>non-application software from TCB..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891792"/>
            <a:ext cx="9155267" cy="1446550"/>
          </a:xfrm>
          <a:prstGeom prst="rect">
            <a:avLst/>
          </a:prstGeo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dirty="0"/>
              <a:t>..but limits the expressiveness of the applications (e.g., no </a:t>
            </a:r>
            <a:r>
              <a:rPr lang="en-US" dirty="0" err="1"/>
              <a:t>syscalls</a:t>
            </a:r>
            <a:r>
              <a:rPr lang="en-US" dirty="0"/>
              <a:t>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TCB &amp; Expressiveness Trade-off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11540" y="5570268"/>
            <a:ext cx="72186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11540" y="1502594"/>
            <a:ext cx="0" cy="4067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83216" y="5596116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Expressiveness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409" y="1472935"/>
            <a:ext cx="86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TCB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4772" y="482843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~KLOC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523" y="39077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~100KLOC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412" y="21487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~1MLOC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947819">
            <a:off x="4786784" y="5519171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Threads</a:t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 err="1" smtClean="0"/>
              <a:t>Mgmt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Fork/ exec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183906">
            <a:off x="1099982" y="5811870"/>
            <a:ext cx="79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57876" y="1380829"/>
            <a:ext cx="0" cy="4067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600483" y="3663431"/>
            <a:ext cx="2865914" cy="1785072"/>
            <a:chOff x="1600483" y="3663431"/>
            <a:chExt cx="2865914" cy="1785072"/>
          </a:xfrm>
        </p:grpSpPr>
        <p:sp>
          <p:nvSpPr>
            <p:cNvPr id="22" name="Rectangle 21"/>
            <p:cNvSpPr/>
            <p:nvPr/>
          </p:nvSpPr>
          <p:spPr>
            <a:xfrm>
              <a:off x="1600483" y="3663431"/>
              <a:ext cx="2783429" cy="178507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66014" y="3723101"/>
              <a:ext cx="1761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Containers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43123" y="4277099"/>
              <a:ext cx="1523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Scone [OSDI’16]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9025" y="4643765"/>
              <a:ext cx="1542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Ryoan</a:t>
              </a:r>
              <a:r>
                <a:rPr lang="en-US" sz="1600" dirty="0" smtClean="0"/>
                <a:t> [OSDI’16]</a:t>
              </a:r>
              <a:endParaRPr lang="en-US" sz="1600" dirty="0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461311" y="3409431"/>
            <a:ext cx="6227923" cy="34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600483" y="1502595"/>
            <a:ext cx="5940760" cy="1785072"/>
            <a:chOff x="1600483" y="1502595"/>
            <a:chExt cx="5940760" cy="1785072"/>
          </a:xfrm>
        </p:grpSpPr>
        <p:sp>
          <p:nvSpPr>
            <p:cNvPr id="21" name="Rectangle 20"/>
            <p:cNvSpPr/>
            <p:nvPr/>
          </p:nvSpPr>
          <p:spPr>
            <a:xfrm>
              <a:off x="1600483" y="1502595"/>
              <a:ext cx="5940760" cy="178507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5458" y="1552079"/>
              <a:ext cx="1594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US" dirty="0" err="1"/>
                <a:t>LibraryOS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66014" y="2024326"/>
              <a:ext cx="1552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Haven [OSDI’14]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72289" y="2024326"/>
              <a:ext cx="2491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 err="1"/>
                <a:t>Graphene</a:t>
              </a:r>
              <a:r>
                <a:rPr lang="en-US" dirty="0"/>
                <a:t>-SGX [EuroSys’14]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8990821">
            <a:off x="2162025" y="565684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9024665">
            <a:off x="2980317" y="5323968"/>
            <a:ext cx="174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Threads</a:t>
            </a:r>
            <a:br>
              <a:rPr lang="en-US" dirty="0"/>
            </a:br>
            <a:r>
              <a:rPr lang="en-US" dirty="0"/>
              <a:t>Event </a:t>
            </a:r>
            <a:r>
              <a:rPr lang="en-US" dirty="0" err="1" smtClean="0"/>
              <a:t>Mgmt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577063" y="5599295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14379" y="5570268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09338" y="5577964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758648" y="5577964"/>
            <a:ext cx="267570" cy="232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44634" y="3873200"/>
            <a:ext cx="757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6" y="1600200"/>
            <a:ext cx="9100348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smtClean="0"/>
              <a:t>Panoply</a:t>
            </a:r>
          </a:p>
          <a:p>
            <a:pPr lvl="1"/>
            <a:r>
              <a:rPr lang="en-US" dirty="0" smtClean="0"/>
              <a:t>Expressiveness: </a:t>
            </a:r>
            <a:r>
              <a:rPr lang="en-US" b="1" u="sng" dirty="0" smtClean="0">
                <a:solidFill>
                  <a:schemeClr val="tx2"/>
                </a:solidFill>
              </a:rPr>
              <a:t>All standard POSIX APIs</a:t>
            </a:r>
          </a:p>
          <a:p>
            <a:pPr lvl="1"/>
            <a:r>
              <a:rPr lang="en-US" dirty="0" smtClean="0"/>
              <a:t>Low TCB: </a:t>
            </a:r>
            <a:r>
              <a:rPr lang="en-US" b="1" u="sng" dirty="0" smtClean="0">
                <a:solidFill>
                  <a:srgbClr val="1F497D"/>
                </a:solidFill>
              </a:rPr>
              <a:t>2 orders </a:t>
            </a:r>
            <a:r>
              <a:rPr lang="en-US" dirty="0" smtClean="0"/>
              <a:t>of magnitude smaller than </a:t>
            </a:r>
            <a:r>
              <a:rPr lang="en-US" dirty="0" err="1" smtClean="0"/>
              <a:t>LibraryOS</a:t>
            </a:r>
            <a:endParaRPr lang="en-US" dirty="0" smtClean="0"/>
          </a:p>
          <a:p>
            <a:pPr lvl="1"/>
            <a:r>
              <a:rPr lang="en-US" dirty="0" smtClean="0"/>
              <a:t>Library-enclaves for fine-grained TCB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Evaluation</a:t>
            </a:r>
          </a:p>
          <a:p>
            <a:pPr lvl="1"/>
            <a:r>
              <a:rPr lang="en-US" dirty="0" smtClean="0"/>
              <a:t>Absolute </a:t>
            </a:r>
            <a:r>
              <a:rPr lang="en-US" b="1" u="sng" dirty="0" smtClean="0">
                <a:solidFill>
                  <a:srgbClr val="1F497D"/>
                </a:solidFill>
              </a:rPr>
              <a:t>24%</a:t>
            </a:r>
            <a:r>
              <a:rPr lang="en-US" b="1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u="sng" dirty="0" smtClean="0">
                <a:solidFill>
                  <a:srgbClr val="1F497D"/>
                </a:solidFill>
              </a:rPr>
              <a:t>5-10% </a:t>
            </a:r>
            <a:r>
              <a:rPr lang="en-US" dirty="0" smtClean="0"/>
              <a:t>compared to </a:t>
            </a:r>
            <a:r>
              <a:rPr lang="en-US" dirty="0" err="1" smtClean="0"/>
              <a:t>LibraryOS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8753"/>
            <a:ext cx="9144000" cy="1015663"/>
          </a:xfrm>
          <a:solidFill>
            <a:srgbClr val="003D7C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6000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D7C"/>
                </a:solidFill>
              </a:rPr>
              <a:t>Challenge I: Expressiveness </a:t>
            </a:r>
            <a:r>
              <a:rPr lang="en-US" dirty="0" err="1">
                <a:solidFill>
                  <a:srgbClr val="003D7C"/>
                </a:solidFill>
              </a:rPr>
              <a:t>vs</a:t>
            </a:r>
            <a:r>
              <a:rPr lang="en-US" dirty="0">
                <a:solidFill>
                  <a:srgbClr val="003D7C"/>
                </a:solidFill>
              </a:rPr>
              <a:t> TCB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5410714"/>
              </p:ext>
            </p:extLst>
          </p:nvPr>
        </p:nvGraphicFramePr>
        <p:xfrm>
          <a:off x="-714454" y="1689490"/>
          <a:ext cx="7005605" cy="3694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Up Arrow 8"/>
          <p:cNvSpPr/>
          <p:nvPr/>
        </p:nvSpPr>
        <p:spPr>
          <a:xfrm>
            <a:off x="8176512" y="1689490"/>
            <a:ext cx="510288" cy="3739129"/>
          </a:xfrm>
          <a:prstGeom prst="upArrow">
            <a:avLst/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0">
                <a:srgbClr val="FFFFFF"/>
              </a:gs>
            </a:gsLst>
            <a:lin ang="1620000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03954" y="5463056"/>
            <a:ext cx="826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TCB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8950" y="1689490"/>
            <a:ext cx="2441321" cy="3694332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61937" y="3847039"/>
            <a:ext cx="2428334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Syscall</a:t>
            </a:r>
            <a:r>
              <a:rPr lang="en-US" sz="2200" dirty="0" smtClean="0"/>
              <a:t> Emulation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648949" y="3226719"/>
            <a:ext cx="2439315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Thread Handling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5659930" y="2606552"/>
            <a:ext cx="2428334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Event Management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5656270" y="1989892"/>
            <a:ext cx="2428334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Fork Emulation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5661937" y="4465433"/>
            <a:ext cx="2428334" cy="616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Web Server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91151" y="5428619"/>
            <a:ext cx="14544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Enclave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472674"/>
            <a:ext cx="45037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Legacy Application Design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874-B67C-B843-BC47-C125204C9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1124</Words>
  <Application>Microsoft Macintosh PowerPoint</Application>
  <PresentationFormat>On-screen Show (4:3)</PresentationFormat>
  <Paragraphs>465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Panoply: Low-TCB Linux Applications  With SGX Enclaves</vt:lpstr>
      <vt:lpstr>TCB: Hosting a Web Server</vt:lpstr>
      <vt:lpstr>SGX: Hardware-root of Trust</vt:lpstr>
      <vt:lpstr>SGX: Hardware-root of Trust</vt:lpstr>
      <vt:lpstr>PowerPoint Presentation</vt:lpstr>
      <vt:lpstr>TCB &amp; Expressiveness Trade-off</vt:lpstr>
      <vt:lpstr>Contributions</vt:lpstr>
      <vt:lpstr>Problem</vt:lpstr>
      <vt:lpstr>Challenge I: Expressiveness vs TCB</vt:lpstr>
      <vt:lpstr>Challenge I: Expressiveness vs. TCB</vt:lpstr>
      <vt:lpstr>Challenge II: Multi-Enclave Applications </vt:lpstr>
      <vt:lpstr>Attacks on Multi-Enclave Applications</vt:lpstr>
      <vt:lpstr>Attacks on Multi-Enclave Applications</vt:lpstr>
      <vt:lpstr>Our Solution: Panoply</vt:lpstr>
      <vt:lpstr>Panoply Runtime </vt:lpstr>
      <vt:lpstr>Overview</vt:lpstr>
      <vt:lpstr>Challenge I: Expressiveness</vt:lpstr>
      <vt:lpstr>Expressiveness: Panoply APIs</vt:lpstr>
      <vt:lpstr>Expressiveness Example: Fork</vt:lpstr>
      <vt:lpstr>Expressiveness Example:  Delegating Fork</vt:lpstr>
      <vt:lpstr>Expressiveness Example:  Achieving Fork Semantics</vt:lpstr>
      <vt:lpstr>Expressiveness Example:  Achieving Fork Semantics</vt:lpstr>
      <vt:lpstr>Expressiveness Example: Multi-Threading</vt:lpstr>
      <vt:lpstr>Challenge II: Multi-enclave Applications  </vt:lpstr>
      <vt:lpstr>Securing Multi-Enclave Apps</vt:lpstr>
      <vt:lpstr>Evaluation</vt:lpstr>
      <vt:lpstr>Benchmarks</vt:lpstr>
      <vt:lpstr> TCB Evaluation</vt:lpstr>
      <vt:lpstr> Performance Evaluation</vt:lpstr>
      <vt:lpstr> Throughput Evaluation</vt:lpstr>
      <vt:lpstr> Throughput Evaluation</vt:lpstr>
      <vt:lpstr>Comparison with Graphene-SGX</vt:lpstr>
      <vt:lpstr>Comparison with Graphene-SGX</vt:lpstr>
      <vt:lpstr>Conclusion</vt:lpstr>
      <vt:lpstr>Contact</vt:lpstr>
      <vt:lpstr>References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Shinde</dc:creator>
  <cp:lastModifiedBy>Shweta Shinde</cp:lastModifiedBy>
  <cp:revision>1127</cp:revision>
  <cp:lastPrinted>2017-02-24T04:26:41Z</cp:lastPrinted>
  <dcterms:created xsi:type="dcterms:W3CDTF">2017-02-22T03:41:29Z</dcterms:created>
  <dcterms:modified xsi:type="dcterms:W3CDTF">2017-03-08T09:12:31Z</dcterms:modified>
</cp:coreProperties>
</file>