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工作表1!$A$1:$J$1</c:f>
              <c:strCache>
                <c:ptCount val="10"/>
                <c:pt idx="0">
                  <c:v>房地產</c:v>
                </c:pt>
                <c:pt idx="1">
                  <c:v>食品業</c:v>
                </c:pt>
                <c:pt idx="2">
                  <c:v>化工業</c:v>
                </c:pt>
                <c:pt idx="3">
                  <c:v>金融保險業</c:v>
                </c:pt>
                <c:pt idx="4">
                  <c:v>顧問業</c:v>
                </c:pt>
                <c:pt idx="5">
                  <c:v>零售業</c:v>
                </c:pt>
                <c:pt idx="6">
                  <c:v>陸運</c:v>
                </c:pt>
                <c:pt idx="7">
                  <c:v>製藥/生物科技業</c:v>
                </c:pt>
                <c:pt idx="8">
                  <c:v>餐飲業</c:v>
                </c:pt>
                <c:pt idx="9">
                  <c:v>快消品產業</c:v>
                </c:pt>
              </c:strCache>
            </c:strRef>
          </c:cat>
          <c:val>
            <c:numRef>
              <c:f>工作表1!$A$2:$J$2</c:f>
              <c:numCache>
                <c:formatCode>General</c:formatCode>
                <c:ptCount val="10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19520"/>
        <c:axId val="34461888"/>
      </c:barChart>
      <c:catAx>
        <c:axId val="39019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solidFill>
                  <a:schemeClr val="tx1"/>
                </a:solidFill>
                <a:ea typeface="微軟正黑體" panose="020B0604030504040204" pitchFamily="34" charset="-120"/>
              </a:defRPr>
            </a:pPr>
            <a:endParaRPr lang="zh-TW"/>
          </a:p>
        </c:txPr>
        <c:crossAx val="34461888"/>
        <c:crosses val="autoZero"/>
        <c:auto val="1"/>
        <c:lblAlgn val="ctr"/>
        <c:lblOffset val="100"/>
        <c:noMultiLvlLbl val="0"/>
      </c:catAx>
      <c:valAx>
        <c:axId val="34461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019520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82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52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94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4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6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65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5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1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4ED46-2731-4B18-B5C6-A969A022DB8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4943-3747-435D-B672-CF0336BC93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1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328543"/>
            <a:ext cx="4680520" cy="51125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HHC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房地產業 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MDLZ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食品業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PAH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化工業           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GGP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房地產業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GLRE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金融保險業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顧問業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APD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化工業         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BGP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零售業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陸運業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BEAM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製藥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生科業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4355976" y="328543"/>
            <a:ext cx="468052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QSR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餐飲業 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餐飲業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金融保險業           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JCP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零售業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BKW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餐飲業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ALEX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房地產業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零售業         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ZTS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生科業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CXW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房地產業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快消品產業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2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377141"/>
              </p:ext>
            </p:extLst>
          </p:nvPr>
        </p:nvGraphicFramePr>
        <p:xfrm>
          <a:off x="457200" y="1201316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60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視覺化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9308"/>
            <a:ext cx="5915109" cy="4501096"/>
          </a:xfrm>
        </p:spPr>
      </p:pic>
    </p:spTree>
    <p:extLst>
      <p:ext uri="{BB962C8B-B14F-4D97-AF65-F5344CB8AC3E}">
        <p14:creationId xmlns:p14="http://schemas.microsoft.com/office/powerpoint/2010/main" val="12239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圓角矩形 30"/>
          <p:cNvSpPr/>
          <p:nvPr/>
        </p:nvSpPr>
        <p:spPr>
          <a:xfrm>
            <a:off x="179512" y="51931"/>
            <a:ext cx="6048672" cy="5602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76999" y="78947"/>
            <a:ext cx="1764196" cy="17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216279" y="372739"/>
            <a:ext cx="2975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FED</a:t>
            </a:r>
          </a:p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利率決議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376999" y="1998159"/>
            <a:ext cx="1764196" cy="17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76999" y="3866482"/>
            <a:ext cx="1764196" cy="17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67744" y="78943"/>
            <a:ext cx="1764196" cy="17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-228781" y="2615117"/>
            <a:ext cx="2975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失業率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28781" y="4483439"/>
            <a:ext cx="2975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61964" y="465070"/>
            <a:ext cx="2975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</a:p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月率報告</a:t>
            </a:r>
          </a:p>
        </p:txBody>
      </p:sp>
      <p:sp>
        <p:nvSpPr>
          <p:cNvPr id="19" name="橢圓 18"/>
          <p:cNvSpPr/>
          <p:nvPr/>
        </p:nvSpPr>
        <p:spPr>
          <a:xfrm>
            <a:off x="2306251" y="3866481"/>
            <a:ext cx="1764196" cy="17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82201" y="1998159"/>
            <a:ext cx="1764196" cy="17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700471" y="2464691"/>
            <a:ext cx="2975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個人支出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月率報告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720441" y="4252606"/>
            <a:ext cx="2975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零售銷售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月率報告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211960" y="99013"/>
            <a:ext cx="1764196" cy="17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606180" y="489650"/>
            <a:ext cx="2975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成屋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新屋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銷售指數</a:t>
            </a:r>
          </a:p>
        </p:txBody>
      </p:sp>
      <p:sp>
        <p:nvSpPr>
          <p:cNvPr id="25" name="橢圓 24"/>
          <p:cNvSpPr/>
          <p:nvPr/>
        </p:nvSpPr>
        <p:spPr>
          <a:xfrm>
            <a:off x="4230640" y="2013898"/>
            <a:ext cx="1764196" cy="17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624860" y="2464693"/>
            <a:ext cx="2975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信心指數</a:t>
            </a:r>
          </a:p>
        </p:txBody>
      </p:sp>
      <p:sp>
        <p:nvSpPr>
          <p:cNvPr id="30" name="右彎箭號 29"/>
          <p:cNvSpPr/>
          <p:nvPr/>
        </p:nvSpPr>
        <p:spPr>
          <a:xfrm rot="5400000">
            <a:off x="6245379" y="938872"/>
            <a:ext cx="2066233" cy="1355760"/>
          </a:xfrm>
          <a:prstGeom prst="bent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06130" y="13128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TW" altLang="en-US" sz="36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流程圖: 替代處理程序 32"/>
          <p:cNvSpPr/>
          <p:nvPr/>
        </p:nvSpPr>
        <p:spPr>
          <a:xfrm>
            <a:off x="6516216" y="3169115"/>
            <a:ext cx="2304256" cy="1868322"/>
          </a:xfrm>
          <a:prstGeom prst="flowChartAlternateProcess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經濟預測模型</a:t>
            </a:r>
            <a:endParaRPr lang="zh-TW" altLang="en-US" sz="3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87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93</Words>
  <Application>Microsoft Office PowerPoint</Application>
  <PresentationFormat>如螢幕大小 (16:10)</PresentationFormat>
  <Paragraphs>38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統計</vt:lpstr>
      <vt:lpstr>視覺化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2020-05-02T06:33:40Z</dcterms:created>
  <dcterms:modified xsi:type="dcterms:W3CDTF">2020-05-02T07:40:15Z</dcterms:modified>
</cp:coreProperties>
</file>