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7155" autoAdjust="0"/>
  </p:normalViewPr>
  <p:slideViewPr>
    <p:cSldViewPr snapToGrid="0">
      <p:cViewPr varScale="1">
        <p:scale>
          <a:sx n="96" d="100"/>
          <a:sy n="96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800D-1D5A-4CAC-AEB2-3A687AA5B412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7D8C1-96A0-4527-9633-84A9076EB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7D8C1-96A0-4527-9633-84A9076EBA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7D8C1-96A0-4527-9633-84A9076EBA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0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主要针对的是</a:t>
            </a:r>
            <a:r>
              <a:rPr lang="en-US" altLang="zh-CN" dirty="0"/>
              <a:t>NET</a:t>
            </a:r>
            <a:r>
              <a:rPr lang="zh-CN" altLang="en-US" dirty="0"/>
              <a:t>，网络的保密性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7D8C1-96A0-4527-9633-84A9076EBA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2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EC61F-E172-4D10-B019-421FB17F6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BD0E47-3DFE-41F3-9F36-4DFAAF335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63384-37F0-4AA3-ADC7-4EAC7411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ED2DC-26E3-444B-9CC4-2DBA568F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6668-F2C6-44EE-90F2-D5B9DB80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6F8B4-E6D2-4642-94D9-5421EE9C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A31F3-9C35-414B-B136-81B19A58E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53BE6-B14E-4D31-B0A8-CDDE864D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893F8-66C7-4C4D-ADE7-190BCF28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9376A-2AAE-4317-ABFF-E265BD08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226454-E221-4118-9E68-6FE64719E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FB4A42-039B-4A26-AF1C-3A78C3579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2C7B6-F402-4A08-AFFC-43B1D5F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E365-1F44-4761-B318-2E841526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B7DA9-894F-4382-8998-1A7BDC09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3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CB1D6-B3A4-4501-B51B-AA5BED75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D5D16-7C40-479B-B454-A2135F96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E0089-09A4-4C64-9703-6F211DAC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DA12F-59ED-4B84-858D-9F6D3506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A7C4F-656D-41AD-A579-8CFDB719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FDC6E-CE71-423D-A81F-0EF142D9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794D9-FF86-45B0-BE3E-F97F1B09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A680E-67BA-4763-8228-57254687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8AD12-F357-42BC-B998-6D3BD7C9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7CB7D-0D88-4E36-AE60-F9C35976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5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A2538-666C-4EE8-8AD5-26915A7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FE724-E289-4136-9E8F-F8030082E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170907-3898-448B-A5E5-D05EEBFD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12F67-681C-48B6-975B-6DCDD9E6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6D60D2-C019-4F75-A330-7914C0D6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1903E-BD2A-47F0-9029-D4AB6A0C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CC9EB-1E0C-4EE1-BB5D-D69438A1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024234-7D20-4C18-A593-D8BA7A3E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9DD3C6-99A7-4F9E-8639-E5E8A578D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8041EF-8A54-4BC4-84CB-C033D9183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9370A9-0662-40D3-AC6C-C493CB2E4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1E4A4A-EC03-40C4-8B0D-6CE0E5EC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F446C7-9167-4F16-8893-5ECD385D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EBED24-D2B9-41FB-BE0D-699CADBD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4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5E758-E177-4820-8CA2-34EAA528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08775C-9624-46F4-B6F1-4B82515E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669A43-F03B-46F4-A937-646C7897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CA4D3-9AB6-44F8-8082-8AF4E19F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8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EA421D-318C-40DD-A007-045E5C25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FC6FD-34EA-40BD-A152-E7CD3D6B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9ABFE-9B60-4945-9559-8231B329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D00A-8CD5-4BB3-9DCE-962F94CF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EA0E4-9BA6-41D2-B03E-8780A04C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B67B3-B311-4E62-B798-F56E3C68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004A9-EE0D-48E2-BBAA-4316EA93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EDFD3-0F51-4301-AE16-7243C8EE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B5F87-7F70-4049-89EE-65B233FA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1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FD44B-5812-4865-83EB-5C4BFB1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1975E8-8497-4D8C-8611-F31CFF8F1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44516-07B3-47B1-BEBD-74FFD1D9D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2ACBF-3ED8-4999-B85B-90C1B02C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C7784-D263-4FD4-A014-B8F6E327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9BE65-6028-4FBB-9576-98181CD3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8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8C2FBA-8E22-4CD7-945A-28DFFACA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5F967-D3D0-4990-B702-509939F2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9B923-0CA9-4635-88C9-05683BA29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D459-D969-4E3A-9C91-BC2E30834F53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6712A-E0B7-4A77-B1F4-14D1701E9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2EE57-FB65-4DAC-9B80-846B65E4F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285A-C5E4-4AB1-951F-B20A73846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7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8952A-9C47-4832-A15E-641879098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2022.03.15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E91978-5DB5-4345-B1F8-304ABDBF1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陈建兵</a:t>
            </a:r>
          </a:p>
        </p:txBody>
      </p:sp>
    </p:spTree>
    <p:extLst>
      <p:ext uri="{BB962C8B-B14F-4D97-AF65-F5344CB8AC3E}">
        <p14:creationId xmlns:p14="http://schemas.microsoft.com/office/powerpoint/2010/main" val="22279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B09CE-8663-44F1-A9FD-B121F5B7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DE666-1CC0-440D-9972-BAF9D8B7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CSP</a:t>
            </a:r>
            <a:r>
              <a:rPr lang="zh-CN" altLang="en-US" dirty="0"/>
              <a:t>建模相关</a:t>
            </a:r>
            <a:endParaRPr lang="en-US" altLang="zh-CN" dirty="0"/>
          </a:p>
          <a:p>
            <a:r>
              <a:rPr lang="zh-CN" altLang="en-US" dirty="0"/>
              <a:t>常见攻击方式</a:t>
            </a:r>
          </a:p>
        </p:txBody>
      </p:sp>
    </p:spTree>
    <p:extLst>
      <p:ext uri="{BB962C8B-B14F-4D97-AF65-F5344CB8AC3E}">
        <p14:creationId xmlns:p14="http://schemas.microsoft.com/office/powerpoint/2010/main" val="291520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61ADD-97FE-41C9-A8F6-30DC75F4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通信过程</a:t>
            </a:r>
            <a:r>
              <a:rPr lang="en-US" altLang="zh-CN" dirty="0"/>
              <a:t>CSP</a:t>
            </a:r>
            <a:r>
              <a:rPr lang="zh-CN" altLang="en-US" dirty="0"/>
              <a:t>建模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00FAF6-BDEE-40A8-9AB1-9EB19D36A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909930"/>
            <a:ext cx="5353050" cy="42576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36F9A7-0A1F-41B0-A456-D32619E5EF75}"/>
              </a:ext>
            </a:extLst>
          </p:cNvPr>
          <p:cNvSpPr txBox="1"/>
          <p:nvPr/>
        </p:nvSpPr>
        <p:spPr>
          <a:xfrm>
            <a:off x="838200" y="1796716"/>
            <a:ext cx="5145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: </a:t>
            </a:r>
            <a:r>
              <a:rPr lang="zh-CN" altLang="en-US" sz="2400" dirty="0"/>
              <a:t>用户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向网络发送消息的通道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out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:</a:t>
            </a:r>
            <a:r>
              <a:rPr lang="zh-CN" altLang="en-US" sz="2400" dirty="0"/>
              <a:t> 用户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从网络接受消息的通道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in.i.j.m</a:t>
            </a:r>
            <a:r>
              <a:rPr lang="en-US" altLang="zh-CN" sz="2400" dirty="0"/>
              <a:t> : </a:t>
            </a:r>
            <a:r>
              <a:rPr lang="zh-CN" altLang="en-US" sz="2400" dirty="0"/>
              <a:t>用户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向用户</a:t>
            </a:r>
            <a:r>
              <a:rPr lang="en-US" altLang="zh-CN" sz="2400" dirty="0"/>
              <a:t>j</a:t>
            </a:r>
            <a:r>
              <a:rPr lang="zh-CN" altLang="en-US" sz="2400" dirty="0"/>
              <a:t>的消息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out.i.j.m</a:t>
            </a:r>
            <a:r>
              <a:rPr lang="en-US" altLang="zh-CN" sz="2400" dirty="0"/>
              <a:t> :  </a:t>
            </a:r>
            <a:r>
              <a:rPr lang="zh-CN" altLang="en-US" sz="2400" dirty="0"/>
              <a:t>用户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收到了用户</a:t>
            </a:r>
            <a:r>
              <a:rPr lang="en-US" altLang="zh-CN" sz="2400" dirty="0"/>
              <a:t>j</a:t>
            </a:r>
            <a:r>
              <a:rPr lang="zh-CN" altLang="en-US" sz="2400" dirty="0"/>
              <a:t>的消息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User:{0,1,2,…,n}, user 0 </a:t>
            </a:r>
            <a:r>
              <a:rPr lang="zh-CN" altLang="en-US" sz="2400" dirty="0"/>
              <a:t>为攻击方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M:</a:t>
            </a:r>
            <a:r>
              <a:rPr lang="zh-CN" altLang="en-US" sz="2400" dirty="0"/>
              <a:t> 消息集合</a:t>
            </a:r>
          </a:p>
        </p:txBody>
      </p:sp>
    </p:spTree>
    <p:extLst>
      <p:ext uri="{BB962C8B-B14F-4D97-AF65-F5344CB8AC3E}">
        <p14:creationId xmlns:p14="http://schemas.microsoft.com/office/powerpoint/2010/main" val="11375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7F239-51E0-4D22-B867-42D6A8FB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保密性</a:t>
            </a:r>
            <a:r>
              <a:rPr lang="en-US" altLang="zh-CN" dirty="0"/>
              <a:t>(confidentiality)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B6365-26DC-495B-87B8-C2FC2340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2081"/>
            <a:ext cx="10273748" cy="2747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没有说明是对协议本身的安全性，是指网络的安全性。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公式表明攻击方</a:t>
            </a:r>
            <a:r>
              <a:rPr lang="en-US" altLang="zh-CN" dirty="0"/>
              <a:t>0</a:t>
            </a:r>
            <a:r>
              <a:rPr lang="zh-CN" altLang="en-US" dirty="0"/>
              <a:t>收到</a:t>
            </a:r>
            <a:r>
              <a:rPr lang="en-US" altLang="zh-CN" dirty="0"/>
              <a:t>user</a:t>
            </a:r>
            <a:r>
              <a:rPr lang="zh-CN" altLang="en-US" dirty="0"/>
              <a:t>消息</a:t>
            </a:r>
            <a:r>
              <a:rPr lang="en-US" altLang="zh-CN" dirty="0"/>
              <a:t>m</a:t>
            </a:r>
            <a:r>
              <a:rPr lang="zh-CN" altLang="en-US" dirty="0"/>
              <a:t>必定有</a:t>
            </a:r>
            <a:r>
              <a:rPr lang="en-US" altLang="zh-CN" dirty="0"/>
              <a:t>user</a:t>
            </a:r>
            <a:r>
              <a:rPr lang="zh-CN" altLang="en-US" dirty="0"/>
              <a:t>发送给攻击</a:t>
            </a:r>
            <a:r>
              <a:rPr lang="en-US" altLang="zh-CN" dirty="0"/>
              <a:t>0</a:t>
            </a:r>
            <a:r>
              <a:rPr lang="zh-CN" altLang="en-US" dirty="0"/>
              <a:t>方消息</a:t>
            </a:r>
            <a:r>
              <a:rPr lang="en-US" altLang="zh-CN" dirty="0"/>
              <a:t>m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56471C-5A38-48CC-9C38-3724A87E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2964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0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BA441-D8C6-41F8-B36C-E641D472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E2F60-A503-4702-A43E-BBDE8328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invite.i.j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邀请</a:t>
            </a:r>
            <a:r>
              <a:rPr lang="en-US" altLang="zh-CN" dirty="0"/>
              <a:t>j</a:t>
            </a:r>
            <a:r>
              <a:rPr lang="zh-CN" altLang="en-US" dirty="0"/>
              <a:t>进行协作</a:t>
            </a:r>
            <a:endParaRPr lang="en-US" altLang="zh-CN" dirty="0"/>
          </a:p>
          <a:p>
            <a:r>
              <a:rPr lang="en-US" altLang="zh-CN" dirty="0" err="1"/>
              <a:t>ack.i.j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答复来自</a:t>
            </a:r>
            <a:r>
              <a:rPr lang="en-US" altLang="zh-CN" dirty="0"/>
              <a:t>j</a:t>
            </a:r>
            <a:r>
              <a:rPr lang="zh-CN" altLang="en-US" dirty="0"/>
              <a:t>的协作请求</a:t>
            </a:r>
            <a:endParaRPr lang="en-US" altLang="zh-CN" dirty="0"/>
          </a:p>
          <a:p>
            <a:r>
              <a:rPr lang="en-US" altLang="zh-CN" dirty="0" err="1"/>
              <a:t>create.i.j</a:t>
            </a:r>
            <a:r>
              <a:rPr lang="en-US" altLang="zh-CN" dirty="0"/>
              <a:t>: </a:t>
            </a:r>
            <a:r>
              <a:rPr lang="en-US" altLang="zh-CN" dirty="0" err="1"/>
              <a:t>i</a:t>
            </a:r>
            <a:r>
              <a:rPr lang="zh-CN" altLang="en-US" dirty="0"/>
              <a:t>创建了协作智能合约，发送给</a:t>
            </a:r>
            <a:r>
              <a:rPr lang="en-US" altLang="zh-CN" dirty="0"/>
              <a:t>j</a:t>
            </a:r>
            <a:r>
              <a:rPr lang="zh-CN" altLang="en-US" dirty="0"/>
              <a:t>方</a:t>
            </a:r>
            <a:endParaRPr lang="en-US" altLang="zh-CN" dirty="0"/>
          </a:p>
          <a:p>
            <a:r>
              <a:rPr lang="en-US" altLang="zh-CN" dirty="0"/>
              <a:t>listen: </a:t>
            </a:r>
            <a:r>
              <a:rPr lang="zh-CN" altLang="en-US" dirty="0"/>
              <a:t>订阅消息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87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5173-5036-41ED-B7FE-EF38F4B8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CA017-F8DB-4320-AC53-F5C3F976F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1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183</Words>
  <Application>Microsoft Office PowerPoint</Application>
  <PresentationFormat>宽屏</PresentationFormat>
  <Paragraphs>28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2022.03.15 </vt:lpstr>
      <vt:lpstr>本周内容</vt:lpstr>
      <vt:lpstr>通信过程CSP建模</vt:lpstr>
      <vt:lpstr>保密性(confidentiality)</vt:lpstr>
      <vt:lpstr>字母表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2022.03.15</dc:title>
  <dc:creator>陈建兵</dc:creator>
  <cp:lastModifiedBy> </cp:lastModifiedBy>
  <cp:revision>4</cp:revision>
  <dcterms:created xsi:type="dcterms:W3CDTF">2022-03-15T10:43:20Z</dcterms:created>
  <dcterms:modified xsi:type="dcterms:W3CDTF">2022-03-17T05:17:30Z</dcterms:modified>
</cp:coreProperties>
</file>