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0" r:id="rId12"/>
    <p:sldId id="274" r:id="rId13"/>
    <p:sldId id="275" r:id="rId14"/>
    <p:sldId id="261" r:id="rId15"/>
    <p:sldId id="259" r:id="rId16"/>
    <p:sldId id="260" r:id="rId17"/>
    <p:sldId id="276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BB21-4C31-4EE6-8869-63459E11E9D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87E47-2E7C-407C-A546-21D6D3AD4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5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：数据长度、控制消息长度、每个字段定义等</a:t>
            </a:r>
            <a:endParaRPr lang="en-US" altLang="zh-CN" dirty="0"/>
          </a:p>
          <a:p>
            <a:r>
              <a:rPr lang="en-US" altLang="zh-CN" dirty="0"/>
              <a:t>PCI</a:t>
            </a:r>
            <a:r>
              <a:rPr lang="zh-CN" altLang="en-US" dirty="0"/>
              <a:t>：协议控制信息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https://max.book118.com/html/2017/0921/134612716.shtm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9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检查协议是否正确</a:t>
            </a:r>
            <a:endParaRPr lang="en-US" altLang="zh-CN" dirty="0"/>
          </a:p>
          <a:p>
            <a:r>
              <a:rPr lang="zh-CN" altLang="en-US" dirty="0"/>
              <a:t>不能出现死锁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9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半双工通信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每发送完一个分组就停止发送，等待对方的确认。在收到确认后再发送下一个分组。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3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SAP</a:t>
            </a:r>
            <a:r>
              <a:rPr lang="zh-CN" altLang="en-US" dirty="0"/>
              <a:t>：服务访问点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6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6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https://max.book118.com/html/2017/0921/134612716.shtm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https://max.book118.com/html/2017/0921/134612716.shtm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87E47-2E7C-407C-A546-21D6D3AD48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0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8CF3-547E-42D3-8B7B-24D036B4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D73714-6E7B-4750-A32E-5DD63BDF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8D87-EEBB-465E-A4CF-ED82A0B7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C03C3-4B55-4BED-873D-BCDCC98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255E0-EF3E-431F-88B3-7D757009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628DA-7FB6-43F8-9423-11CC5299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92963-5D3A-4FB9-A3D6-8540394E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A68C0-E554-406E-B0A8-5BF74C39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D44C-2673-4F22-8F74-DB6C53D0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DA81-5575-455D-8C25-88BF968A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58C82-0E1D-4F35-A824-690D785FD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A20EA-2154-48A4-8349-76B62D2F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802E1-38AD-4078-B8D4-49008C2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4B6D-FB36-4068-90A8-8F4017E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3384A-6107-44DF-9433-433FE76B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7F33-92BA-47F6-B9D6-26EE3CD4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00FE1-447F-4FD4-8C17-CF9EC3FA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534AD-20A4-4D91-ADBD-B447FF7B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2A393-60DC-46F4-A836-98BDDB8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D8487-7221-495B-A5AB-C3FFD2AD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8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AD40-A645-47B5-ACAE-496A7DE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42C57-CDC8-4112-8EDE-1FA5ACC4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DBB37-2C01-40E5-A7F7-FFE63064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C981F-F9AD-42A5-9CFF-E7F16F13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FA2BA-3668-480E-957D-65968812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EB70F-B093-4F04-AB17-4C0AD79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8903E-8A5C-4548-812C-8FB83514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A6A13-A13D-4C62-8F76-F8B37869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7F1AA-60E2-4AC6-BA33-039C60D8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B8695-E29C-41B6-A0EC-218D5283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31CD8-C260-4FA5-92DA-B77D898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6A596-3767-4C3F-A816-E8CE3809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E4BE0-79E1-4BFA-B1A5-530AC507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97832-D65C-432D-9902-7924B34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B73A85-3F14-43C9-A51B-C2D2C589A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E0155-D271-442B-B1DA-A03D2A65C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F9606-4B56-440D-BB15-D10759FD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3FB95-19B4-4247-ABB4-072668E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1C84B-9361-44E3-BAE6-773A6A65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A234-660E-4697-98E3-66FC215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DE3EB-B592-473F-AB77-2E4BD41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F18C6-4235-47CC-AE34-86CC3B5B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ADBE98-AF7C-4904-92CC-5A0A04C0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6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B1B24-1D78-4386-B255-CDAE8DA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60670-855B-491A-A216-4BF47681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768F6-A312-425C-AA7E-FEEF73C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CA8B-B5F8-490D-88BB-7640A81A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B0248-6503-47F3-A68D-BC6A3B9D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3CA86-5469-4993-873D-982BDA00A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A38E0-D538-49F1-9A51-1CD336CA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6CCC8-11D2-4969-A759-B0D7E339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FC1F4-6D17-4240-A060-50CF612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E8396-3105-4389-A8C3-C8519053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0A22D-D4E3-47CC-90A7-97195D26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F02E8-FB81-4242-8DA7-5E00C15B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BDD7D-DF9B-4379-8587-F2CC117A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31311-5ABC-4F46-B5F3-27CBE4B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E8C77-C9E1-4498-8B03-5A6CB7B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249E7-EDF5-426A-AC04-6696E53A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5151B-6B02-47F7-9A15-F6557CF7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2246F-0213-409A-AA39-DFE48324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BA17-AD00-4AEA-B9EA-79290E460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CB1B-884F-480B-99F0-3C0778329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B3ADD-06FD-4A09-81FE-A98CCD6F7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E8E7-19F7-4E7C-872E-44F8888EC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6020E-CE98-49B9-A53E-BF2A66B57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2021.11.05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ED31D-8968-4E9A-B11E-3B5112496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13409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网络协议组织</a:t>
            </a:r>
            <a:endParaRPr lang="en-US" altLang="zh-CN" dirty="0"/>
          </a:p>
          <a:p>
            <a:r>
              <a:rPr lang="zh-CN" altLang="en-US" sz="2000" dirty="0"/>
              <a:t>协议层次化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N</a:t>
            </a:r>
            <a:r>
              <a:rPr lang="zh-CN" altLang="en-US" sz="1600" dirty="0"/>
              <a:t>层协议的众多功能划分成多个子层（类似</a:t>
            </a:r>
            <a:r>
              <a:rPr lang="en-US" altLang="zh-CN" sz="1600" dirty="0"/>
              <a:t>OSI</a:t>
            </a:r>
            <a:r>
              <a:rPr lang="zh-CN" altLang="en-US" sz="1600" dirty="0"/>
              <a:t>模型）</a:t>
            </a:r>
            <a:endParaRPr lang="en-US" altLang="zh-CN" sz="1600" dirty="0"/>
          </a:p>
          <a:p>
            <a:r>
              <a:rPr lang="zh-CN" altLang="en-US" sz="2000" dirty="0"/>
              <a:t>协议阶段化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将</a:t>
            </a:r>
            <a:r>
              <a:rPr lang="en-US" altLang="zh-CN" sz="1600" dirty="0"/>
              <a:t>N</a:t>
            </a:r>
            <a:r>
              <a:rPr lang="zh-CN" altLang="en-US" sz="1600" dirty="0"/>
              <a:t>层协议分成多个运行阶段，如传输层协议三个阶段：建立连接、数据传输、连接撤销</a:t>
            </a:r>
            <a:endParaRPr lang="en-US" altLang="zh-CN" sz="1600" dirty="0"/>
          </a:p>
          <a:p>
            <a:r>
              <a:rPr lang="zh-CN" altLang="en-US" sz="2000" dirty="0"/>
              <a:t>协议分类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每类协议只适用于特定用户和特定环境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6858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网络协议设计原则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结构化设计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简单、模块化。控制软件的分层和数据的结构化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其他：有界性、自稳定性性、自适应性、健壮性、一致性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分层次的网络协议设计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各层独立、灵活性好、结构上可分、易实现维护、促进标准化工作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62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2491" cy="43513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自顶向下的网络协议设计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r>
              <a:rPr lang="zh-CN" altLang="en-US" sz="2000" dirty="0"/>
              <a:t>对各层提出具体要求（服务特性、工作模式、功能接口等）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028D14-6268-4116-83BE-0F8EB2BAE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"/>
          <a:stretch/>
        </p:blipFill>
        <p:spPr>
          <a:xfrm>
            <a:off x="5045508" y="2207491"/>
            <a:ext cx="7020709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4236" cy="43513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自底向上的网络协议设计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r>
              <a:rPr lang="zh-CN" altLang="en-US" sz="2000" dirty="0"/>
              <a:t>研究新的协议机制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9DE58-47A2-4BF7-ACC1-7930DBA6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11" y="1614029"/>
            <a:ext cx="6838518" cy="47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9CE3B-02E0-49B3-A0EF-22B77E47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网络协议形式化描述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C16B4-B4C7-409C-AD2D-2E21DDDD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形式描述模型：</a:t>
            </a:r>
            <a:endParaRPr lang="en-US" altLang="zh-CN" dirty="0"/>
          </a:p>
          <a:p>
            <a:r>
              <a:rPr lang="en-US" altLang="zh-CN" dirty="0"/>
              <a:t>FSM</a:t>
            </a:r>
            <a:r>
              <a:rPr lang="zh-CN" altLang="en-US" dirty="0"/>
              <a:t>、</a:t>
            </a:r>
            <a:r>
              <a:rPr lang="en-US" altLang="zh-CN" dirty="0"/>
              <a:t>EFSM	</a:t>
            </a:r>
          </a:p>
          <a:p>
            <a:r>
              <a:rPr lang="en-US" altLang="zh-CN" dirty="0"/>
              <a:t>Petri</a:t>
            </a:r>
            <a:r>
              <a:rPr lang="zh-CN" altLang="en-US" dirty="0"/>
              <a:t>网</a:t>
            </a:r>
            <a:endParaRPr lang="en-US" altLang="zh-CN" dirty="0"/>
          </a:p>
          <a:p>
            <a:r>
              <a:rPr lang="zh-CN" altLang="en-US" dirty="0"/>
              <a:t>时序逻辑</a:t>
            </a:r>
            <a:r>
              <a:rPr lang="en-US" altLang="zh-CN" dirty="0"/>
              <a:t>TL</a:t>
            </a:r>
          </a:p>
          <a:p>
            <a:r>
              <a:rPr lang="zh-CN" altLang="en-US" dirty="0"/>
              <a:t>通信系统演算</a:t>
            </a:r>
            <a:r>
              <a:rPr lang="en-US" altLang="zh-CN" dirty="0"/>
              <a:t>CCS</a:t>
            </a:r>
          </a:p>
          <a:p>
            <a:r>
              <a:rPr lang="zh-CN" altLang="en-US" dirty="0"/>
              <a:t>通信顺序进程</a:t>
            </a:r>
            <a:r>
              <a:rPr lang="en-US" altLang="zh-CN" dirty="0"/>
              <a:t>CSP</a:t>
            </a:r>
          </a:p>
          <a:p>
            <a:pPr marL="0" indent="0">
              <a:buNone/>
            </a:pPr>
            <a:r>
              <a:rPr lang="zh-CN" altLang="en-US" dirty="0"/>
              <a:t>形式描述语言：</a:t>
            </a:r>
            <a:endParaRPr lang="en-US" altLang="zh-CN" dirty="0"/>
          </a:p>
          <a:p>
            <a:r>
              <a:rPr lang="zh-CN" altLang="en-US" dirty="0"/>
              <a:t>规格化描述语言</a:t>
            </a:r>
            <a:r>
              <a:rPr lang="en-US" altLang="zh-CN" dirty="0"/>
              <a:t>SDL</a:t>
            </a:r>
          </a:p>
          <a:p>
            <a:r>
              <a:rPr lang="zh-CN" altLang="en-US" dirty="0"/>
              <a:t>扩展到状态变迁模型语言</a:t>
            </a:r>
            <a:r>
              <a:rPr lang="en-US" altLang="zh-CN" dirty="0"/>
              <a:t>ESTELLE</a:t>
            </a:r>
          </a:p>
          <a:p>
            <a:r>
              <a:rPr lang="zh-CN" altLang="en-US" dirty="0"/>
              <a:t>抽象语法记法</a:t>
            </a:r>
            <a:r>
              <a:rPr lang="en-US" altLang="zh-CN" dirty="0"/>
              <a:t>ASN.1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262AC3-D918-4238-8C32-DE18C058129B}"/>
              </a:ext>
            </a:extLst>
          </p:cNvPr>
          <p:cNvSpPr txBox="1"/>
          <p:nvPr/>
        </p:nvSpPr>
        <p:spPr>
          <a:xfrm>
            <a:off x="7130473" y="2274838"/>
            <a:ext cx="3946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严格的语法和语义定义，准确简明描述协议特征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对描述进行形式分析，提高协议设计的可靠性和鲁棒性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独立于自然语言文本和实现代码，避免协议验证测试的复杂性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支持协议综合、验证、自动实现和一致性测试</a:t>
            </a:r>
          </a:p>
        </p:txBody>
      </p:sp>
    </p:spTree>
    <p:extLst>
      <p:ext uri="{BB962C8B-B14F-4D97-AF65-F5344CB8AC3E}">
        <p14:creationId xmlns:p14="http://schemas.microsoft.com/office/powerpoint/2010/main" val="5796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3B94-49B5-4284-8BF8-08039272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网络协议形式化描述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D613-1298-4A79-8058-CB4BE00C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有限状态机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A4914D-0927-4F6E-A0C9-A8C95DF4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" y="2426798"/>
            <a:ext cx="6401955" cy="3750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AD9F10-5254-452F-BA7A-506DA29E1D96}"/>
              </a:ext>
            </a:extLst>
          </p:cNvPr>
          <p:cNvSpPr txBox="1"/>
          <p:nvPr/>
        </p:nvSpPr>
        <p:spPr>
          <a:xfrm>
            <a:off x="7879774" y="2228671"/>
            <a:ext cx="331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每发送完一个分组就停止发送，等待对方的确认。在收到确认后再发送下一个分组。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95FD9-7BBC-4538-9546-9C1C038B271A}"/>
              </a:ext>
            </a:extLst>
          </p:cNvPr>
          <p:cNvSpPr txBox="1"/>
          <p:nvPr/>
        </p:nvSpPr>
        <p:spPr>
          <a:xfrm>
            <a:off x="7879774" y="3539629"/>
            <a:ext cx="331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缺点：描述比较复杂的协议时，状态数目急剧增加，很难描述协议。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9A0655-16FF-47E7-A206-D648D76F4751}"/>
              </a:ext>
            </a:extLst>
          </p:cNvPr>
          <p:cNvSpPr txBox="1"/>
          <p:nvPr/>
        </p:nvSpPr>
        <p:spPr>
          <a:xfrm>
            <a:off x="7879774" y="4744974"/>
            <a:ext cx="331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考虑半双工通信，图中甲乙两方各有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个状态，信道上的状态也有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个，将整个系统合在一起用有限状态机表示一共有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64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9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3B94-49B5-4284-8BF8-08039272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网络协议形式化描述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D613-1298-4A79-8058-CB4BE00C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有限状态机的简化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B9590E-1D1D-41B0-80B5-38A67D97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6449"/>
            <a:ext cx="9919854" cy="38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7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3689D-A88C-46CF-AFF7-236182EE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FB8D0-12F9-44D3-B7E2-EF3D7BBA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区块链各节点的通信通过交易进行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安全性、防篡改、顶替等问题可以认为不会出现，要求所有节点公钥公开的情况下，只需对数据进行加密？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这种情况下要求启动应答不需要对方及时响应？</a:t>
            </a:r>
            <a:endParaRPr lang="en-US" altLang="zh-CN" sz="2000" dirty="0"/>
          </a:p>
          <a:p>
            <a:r>
              <a:rPr lang="zh-CN" altLang="en-US" sz="2400" dirty="0"/>
              <a:t>绕过区块链通信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使用上述网络协议设计方法，直至建立起协同才在区块链记账？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078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79B6-9E40-4AC9-BA24-29182A71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5F4CC-91C1-4699-8669-9E4ED78E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通道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形成方式、队列、</a:t>
            </a:r>
            <a:r>
              <a:rPr lang="en-US" altLang="zh-CN" sz="2000" dirty="0"/>
              <a:t>RTT</a:t>
            </a:r>
            <a:r>
              <a:rPr lang="zh-CN" altLang="en-US" sz="2000" dirty="0"/>
              <a:t>、差错特性、可靠性、</a:t>
            </a:r>
            <a:r>
              <a:rPr lang="en-US" altLang="zh-CN" sz="2000" dirty="0"/>
              <a:t>MTU</a:t>
            </a:r>
            <a:r>
              <a:rPr lang="zh-CN" altLang="en-US" sz="2000" dirty="0"/>
              <a:t>、工作方式、带宽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面向连接、无连接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连接管理、数据交换、差错控制、流量控制、拥塞控制等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6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Indication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Response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Confirm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234A3-91CE-4014-9424-D002D9C6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21" y="3209059"/>
            <a:ext cx="8410575" cy="232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5C11EB-021C-4A23-A023-288C0504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67" y="1559935"/>
            <a:ext cx="8896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TCP</a:t>
            </a:r>
            <a:r>
              <a:rPr lang="zh-CN" altLang="en-US" sz="1600" dirty="0"/>
              <a:t>：</a:t>
            </a:r>
            <a:r>
              <a:rPr lang="en-US" altLang="zh-CN" sz="1600" dirty="0"/>
              <a:t>CR(</a:t>
            </a:r>
            <a:r>
              <a:rPr lang="zh-CN" altLang="en-US" sz="1600" dirty="0"/>
              <a:t>连接请求</a:t>
            </a:r>
            <a:r>
              <a:rPr lang="en-US" altLang="zh-CN" sz="1600" dirty="0"/>
              <a:t>)</a:t>
            </a:r>
            <a:r>
              <a:rPr lang="zh-CN" altLang="en-US" sz="1600" dirty="0"/>
              <a:t>、</a:t>
            </a:r>
            <a:r>
              <a:rPr lang="en-US" altLang="zh-CN" sz="1600" dirty="0"/>
              <a:t>CC(</a:t>
            </a:r>
            <a:r>
              <a:rPr lang="zh-CN" altLang="en-US" sz="1600" dirty="0"/>
              <a:t>连接证实</a:t>
            </a:r>
            <a:r>
              <a:rPr lang="en-US" altLang="zh-CN" sz="1600" dirty="0"/>
              <a:t>)</a:t>
            </a:r>
            <a:r>
              <a:rPr lang="zh-CN" altLang="en-US" sz="1600" dirty="0"/>
              <a:t>、</a:t>
            </a:r>
            <a:r>
              <a:rPr lang="en-US" altLang="zh-CN" sz="1600" dirty="0"/>
              <a:t>ACK(</a:t>
            </a:r>
            <a:r>
              <a:rPr lang="zh-CN" altLang="en-US" sz="1600" dirty="0"/>
              <a:t>确认</a:t>
            </a:r>
            <a:r>
              <a:rPr lang="en-US" altLang="zh-CN" sz="1600" dirty="0"/>
              <a:t>)</a:t>
            </a:r>
          </a:p>
        </p:txBody>
      </p:sp>
      <p:pic>
        <p:nvPicPr>
          <p:cNvPr id="2050" name="Picture 2" descr="简单聊聊实体、SAP和PDU的关系">
            <a:extLst>
              <a:ext uri="{FF2B5EF4-FFF2-40B4-BE49-F238E27FC236}">
                <a16:creationId xmlns:a16="http://schemas.microsoft.com/office/drawing/2014/main" id="{C27B7CC2-E043-4090-8E76-4BBB52D3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5625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协议状态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局部状态：单个协议实体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全局状态：所有协议实体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880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协议状态</a:t>
            </a:r>
            <a:endParaRPr lang="en-US" altLang="zh-CN" sz="2000" dirty="0"/>
          </a:p>
          <a:p>
            <a:r>
              <a:rPr lang="zh-CN" altLang="en-US" sz="2000" dirty="0"/>
              <a:t>协议事件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输入事件：收到</a:t>
            </a:r>
            <a:r>
              <a:rPr lang="en-US" altLang="zh-CN" sz="1600" dirty="0"/>
              <a:t>PDU</a:t>
            </a:r>
            <a:r>
              <a:rPr lang="zh-CN" altLang="en-US" sz="1600" dirty="0"/>
              <a:t>，收到服务原语，内部事件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输出事件：发出</a:t>
            </a:r>
            <a:r>
              <a:rPr lang="en-US" altLang="zh-CN" sz="1600" dirty="0"/>
              <a:t>PDU</a:t>
            </a:r>
            <a:r>
              <a:rPr lang="zh-CN" altLang="en-US" sz="1600" dirty="0"/>
              <a:t>，发出服务原语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254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协议状态</a:t>
            </a:r>
            <a:endParaRPr lang="en-US" altLang="zh-CN" sz="2000" dirty="0"/>
          </a:p>
          <a:p>
            <a:r>
              <a:rPr lang="zh-CN" altLang="en-US" sz="2000" dirty="0"/>
              <a:t>协议事件</a:t>
            </a:r>
            <a:endParaRPr lang="en-US" altLang="zh-CN" sz="2000" dirty="0"/>
          </a:p>
          <a:p>
            <a:r>
              <a:rPr lang="zh-CN" altLang="en-US" sz="2000" dirty="0"/>
              <a:t>协议变量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协议运行的历史数据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运行参数变量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协议机制本身设置的变量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Eg</a:t>
            </a:r>
            <a:r>
              <a:rPr lang="en-US" altLang="zh-CN" sz="1600" dirty="0"/>
              <a:t>: </a:t>
            </a:r>
            <a:r>
              <a:rPr lang="zh-CN" altLang="en-US" sz="1600" dirty="0"/>
              <a:t>发送序号变量，接受序号变量，重发时间间隔变量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262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协议状态</a:t>
            </a:r>
            <a:endParaRPr lang="en-US" altLang="zh-CN" sz="2000" dirty="0"/>
          </a:p>
          <a:p>
            <a:r>
              <a:rPr lang="zh-CN" altLang="en-US" sz="2000" dirty="0"/>
              <a:t>协议事件</a:t>
            </a:r>
            <a:endParaRPr lang="en-US" altLang="zh-CN" sz="2000" dirty="0"/>
          </a:p>
          <a:p>
            <a:r>
              <a:rPr lang="zh-CN" altLang="en-US" sz="2000" dirty="0"/>
              <a:t>协议变量</a:t>
            </a:r>
            <a:endParaRPr lang="en-US" altLang="zh-CN" sz="2000" dirty="0"/>
          </a:p>
          <a:p>
            <a:r>
              <a:rPr lang="zh-CN" altLang="en-US" sz="2000" dirty="0"/>
              <a:t>协议行动和谓词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协议过程：由协议事件驱动，协议在状态转换过程中执行的一系列操作：产生输出事件，清除和设定定时器，修改协议变量，改变协议状态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谓词：协议操作需要在协议参数、协议变量、协议运行环境等约束下执行。这些约束称为谓词。</a:t>
            </a:r>
          </a:p>
        </p:txBody>
      </p:sp>
    </p:spTree>
    <p:extLst>
      <p:ext uri="{BB962C8B-B14F-4D97-AF65-F5344CB8AC3E}">
        <p14:creationId xmlns:p14="http://schemas.microsoft.com/office/powerpoint/2010/main" val="374114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733B-48FC-4DA6-8450-B248978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网络协议设计基本内容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9653C-31ED-4CD1-80A6-73255DC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网络协议元素</a:t>
            </a:r>
            <a:endParaRPr lang="en-US" altLang="zh-CN" dirty="0"/>
          </a:p>
          <a:p>
            <a:r>
              <a:rPr lang="zh-CN" altLang="en-US" sz="2000" dirty="0"/>
              <a:t>服务原语与服务原语时序</a:t>
            </a:r>
            <a:endParaRPr lang="en-US" altLang="zh-CN" sz="2000" dirty="0"/>
          </a:p>
          <a:p>
            <a:r>
              <a:rPr lang="en-US" altLang="zh-CN" sz="2000" dirty="0"/>
              <a:t>PDU</a:t>
            </a:r>
            <a:r>
              <a:rPr lang="zh-CN" altLang="en-US" sz="2000" dirty="0"/>
              <a:t>及</a:t>
            </a:r>
            <a:r>
              <a:rPr lang="en-US" altLang="zh-CN" sz="2000" dirty="0"/>
              <a:t>PDU</a:t>
            </a:r>
            <a:r>
              <a:rPr lang="zh-CN" altLang="en-US" sz="2000" dirty="0"/>
              <a:t>交换时序</a:t>
            </a:r>
            <a:r>
              <a:rPr lang="en-US" altLang="zh-CN" sz="2000" dirty="0"/>
              <a:t>(</a:t>
            </a:r>
            <a:r>
              <a:rPr lang="zh-CN" altLang="en-US" sz="2000" dirty="0"/>
              <a:t>协议语法定义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协议状态</a:t>
            </a:r>
            <a:endParaRPr lang="en-US" altLang="zh-CN" sz="2000" dirty="0"/>
          </a:p>
          <a:p>
            <a:r>
              <a:rPr lang="zh-CN" altLang="en-US" sz="2000" dirty="0"/>
              <a:t>协议事件</a:t>
            </a:r>
            <a:endParaRPr lang="en-US" altLang="zh-CN" sz="2000" dirty="0"/>
          </a:p>
          <a:p>
            <a:r>
              <a:rPr lang="zh-CN" altLang="en-US" sz="2000" dirty="0"/>
              <a:t>协议变量</a:t>
            </a:r>
            <a:endParaRPr lang="en-US" altLang="zh-CN" sz="2000" dirty="0"/>
          </a:p>
          <a:p>
            <a:r>
              <a:rPr lang="zh-CN" altLang="en-US" sz="2000" dirty="0"/>
              <a:t>协议行动和谓词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协议过程：由协议事件驱动，协议在状态转换过程中执行的一系列操作：产生输出事件，清除和设定定时器，修改协议变量，改变协议状态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谓词：协议操作需要在协议参数、协议变量、协议运行环境等约束下执行。这些约束称为谓词。</a:t>
            </a:r>
          </a:p>
        </p:txBody>
      </p:sp>
    </p:spTree>
    <p:extLst>
      <p:ext uri="{BB962C8B-B14F-4D97-AF65-F5344CB8AC3E}">
        <p14:creationId xmlns:p14="http://schemas.microsoft.com/office/powerpoint/2010/main" val="16679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946</Words>
  <Application>Microsoft Office PowerPoint</Application>
  <PresentationFormat>宽屏</PresentationFormat>
  <Paragraphs>143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Helvetica Neue</vt:lpstr>
      <vt:lpstr>等线</vt:lpstr>
      <vt:lpstr>等线 Light</vt:lpstr>
      <vt:lpstr>Arial</vt:lpstr>
      <vt:lpstr>Wingdings</vt:lpstr>
      <vt:lpstr>Office 主题​​</vt:lpstr>
      <vt:lpstr>2021.11.05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网络协议设计基本内容</vt:lpstr>
      <vt:lpstr>网络协议设计基本方法</vt:lpstr>
      <vt:lpstr>网络协议设计基本方法</vt:lpstr>
      <vt:lpstr>网络协议设计基本方法</vt:lpstr>
      <vt:lpstr>网络协议形式化描述</vt:lpstr>
      <vt:lpstr>网络协议形式化描述</vt:lpstr>
      <vt:lpstr>网络协议形式化描述</vt:lpstr>
      <vt:lpstr>问题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2021.11.05</dc:title>
  <dc:creator> </dc:creator>
  <cp:lastModifiedBy> </cp:lastModifiedBy>
  <cp:revision>43</cp:revision>
  <dcterms:created xsi:type="dcterms:W3CDTF">2021-11-01T10:24:15Z</dcterms:created>
  <dcterms:modified xsi:type="dcterms:W3CDTF">2021-11-05T00:18:40Z</dcterms:modified>
</cp:coreProperties>
</file>