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5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B50D5-3E17-4DC7-8FB8-F0E0356AC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0C1D91-EC2D-4324-82A8-CC98F870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5239A-0C81-47FF-9273-E81FA0B9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B84B-0835-4073-9D2C-83A80C8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86E95-6DDD-4D9B-9F4B-1F2D13F0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4E23-D003-460C-AF25-A6C885C1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D9DCF-121B-4919-BEDC-1E599A91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23396-DBBA-4651-8B79-361AA582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1B64D-6D81-4F01-9883-5D1E85F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18348-7A73-499B-9206-D5AAF2E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788F9-310A-4782-963B-EF1A4FEFE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3594F-433A-4815-BADB-F7CDEF7CE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3722B-7D70-47F0-B89C-65CB284C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8D891-722A-4662-BC06-356723C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3EB31-E20E-400C-A174-EBE25DD2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FDDD-E770-400E-8236-A729B49B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89EBE-466F-4A96-884A-2C2B04FA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19CFD-14E5-45A8-9D54-1A5F404D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39B4B-AD5D-4B98-8916-5AA7665C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B3882-F5DC-4EEC-904A-17BDC118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28BA-7F94-4C9B-8998-0A3670D7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5B03A-BA25-4832-8F95-2A5771E5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466D7-1890-42C1-B622-4BD9999E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650B7-89D6-4303-B151-EBFA0709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5C86D-4BC8-47ED-9165-E3C5F152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6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7C66-6401-489C-AFD5-DECAE621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00A40-E4E3-4CE2-8E1E-8CE3CFEE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9A459-AE7C-4BF1-B9EF-61ECA121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DDECE-0967-43A3-9661-714F0D18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288C4-0F3A-4B89-A118-8410734C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4BB92-C98F-4FA5-AB61-03B3726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C3B2F-1A39-4192-AE33-5F3A6FF7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5F6D2-E2E0-4BD1-9203-B399433F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246C9-7272-4419-8FAF-A8A010AD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2B6BE6-104F-460C-AC3A-9A9311094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75FED0-6F07-4019-B491-A8FC63000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0E1F2E-A4B0-4314-8358-4447CDB2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6C9579-C6EC-49EE-8CD3-792305E6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FB1676-1172-4555-B2FE-2A26F2AE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94054-937D-4486-8DB4-DDC59C40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51229B-E09A-4098-9DA4-D5CC2670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E5E90-DE1E-45BA-8E5C-C9A02987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D248AF-1DA8-44C7-86B8-991CF448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90727-9A0C-4774-ABD5-B06FAD6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2A0A8F-CA6D-4722-8281-28614725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8ADF9-2BE9-4BEA-951A-43F82598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9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7C12-54E6-4E20-8BC1-18A56C03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33E50-5826-432F-ADC5-4130EF55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1BE1E-4E35-456A-9435-6D915932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127F3-1083-489F-8409-46BE4A7F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63099-06D1-4E11-9FD0-ECC1F6FB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51DF8-C6FA-475C-BEBB-0891B720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0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345CF-7465-4857-A069-77AD63C6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90BF10-4911-40EC-9068-FE32C64CB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B8E90-BAF2-4B3A-A456-DAFFD97BA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31454-11BC-4D77-A3AE-678C421E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65263-B4AA-478A-923B-D4C60E04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DFE91-D442-44EE-A8A9-9E381E11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1DF4D-1777-450E-A2AB-D04E961D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26F96-E312-413A-8D78-3A799910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56F8-AA6F-4DD5-9540-895B5CC8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D615-BFB6-4035-BC71-5EC728E8B92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D2149-F111-4662-8191-0ECA871B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807B9-DA4B-4745-B650-8009869DD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7924-B2F0-4F5B-93AF-140ACABE4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CB74D-FF63-4F6E-A4E4-BB7C4273C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2021.11.12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AE2AE-0314-4765-9546-3A2E0DF56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3951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7232-7EDF-45E9-B9CA-6AEB280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69" y="760779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0C44B-7F2C-4240-B281-45A0AC84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F4A0C-4FC7-4E39-A7C8-7586F7C2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204"/>
            <a:ext cx="12192000" cy="597159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12090-C711-46B6-9B21-C3F3C348731A}"/>
              </a:ext>
            </a:extLst>
          </p:cNvPr>
          <p:cNvSpPr txBox="1">
            <a:spLocks/>
          </p:cNvSpPr>
          <p:nvPr/>
        </p:nvSpPr>
        <p:spPr>
          <a:xfrm>
            <a:off x="8721969" y="455585"/>
            <a:ext cx="3344525" cy="459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计算机学科跨科学应用</a:t>
            </a:r>
            <a:endParaRPr lang="en-US" altLang="zh-CN" sz="1800" dirty="0"/>
          </a:p>
          <a:p>
            <a:r>
              <a:rPr lang="zh-CN" altLang="en-US" sz="1800" dirty="0"/>
              <a:t>计算机科学人工智能</a:t>
            </a:r>
            <a:endParaRPr lang="en-US" altLang="zh-CN" sz="1800" dirty="0"/>
          </a:p>
          <a:p>
            <a:r>
              <a:rPr lang="zh-CN" altLang="en-US" sz="1800" dirty="0"/>
              <a:t>计算机科学系统</a:t>
            </a:r>
            <a:endParaRPr lang="en-US" altLang="zh-CN" sz="1800" dirty="0"/>
          </a:p>
          <a:p>
            <a:r>
              <a:rPr lang="zh-CN" altLang="en-US" sz="1800" dirty="0"/>
              <a:t>计算机科学理论方法</a:t>
            </a:r>
            <a:endParaRPr lang="en-US" altLang="zh-CN" sz="1800" dirty="0"/>
          </a:p>
          <a:p>
            <a:r>
              <a:rPr lang="zh-CN" altLang="en-US" sz="1800" dirty="0"/>
              <a:t>工程制造</a:t>
            </a:r>
            <a:endParaRPr lang="en-US" altLang="zh-CN" sz="1800" dirty="0"/>
          </a:p>
          <a:p>
            <a:r>
              <a:rPr lang="zh-CN" altLang="en-US" sz="1800" dirty="0"/>
              <a:t>工业工程</a:t>
            </a:r>
            <a:endParaRPr lang="en-US" altLang="zh-CN" sz="1800" dirty="0"/>
          </a:p>
          <a:p>
            <a:r>
              <a:rPr lang="zh-CN" altLang="en-US" sz="1800" dirty="0"/>
              <a:t>医学信息学</a:t>
            </a:r>
            <a:endParaRPr lang="en-US" altLang="zh-CN" sz="1800" dirty="0"/>
          </a:p>
          <a:p>
            <a:r>
              <a:rPr lang="zh-CN" altLang="en-US" sz="1800" dirty="0"/>
              <a:t>运筹学管理学</a:t>
            </a:r>
            <a:endParaRPr lang="en-US" altLang="zh-CN" sz="1800" dirty="0"/>
          </a:p>
          <a:p>
            <a:r>
              <a:rPr lang="zh-CN" altLang="en-US" sz="1800" dirty="0"/>
              <a:t>计算机科学与软件工程</a:t>
            </a:r>
            <a:endParaRPr lang="en-US" altLang="zh-CN" sz="1800" dirty="0"/>
          </a:p>
          <a:p>
            <a:r>
              <a:rPr lang="zh-CN" altLang="en-US" sz="1800" dirty="0"/>
              <a:t>信息学图书馆学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18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C148-305E-4E72-8AEF-EB67AEC4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1E5FA-F897-434B-8041-C8341922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通信目的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及时准确地完成传递、交付信息</a:t>
            </a:r>
            <a:endParaRPr lang="en-US" altLang="zh-CN" dirty="0"/>
          </a:p>
          <a:p>
            <a:r>
              <a:rPr lang="zh-CN" altLang="en-US" dirty="0"/>
              <a:t>通信安全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指物理上的保障，可以理解为信道安全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通信可靠性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主要指误码率和误比特率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通信有效性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指给定信道内所传送信息量的大小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协议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指网络协议。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体现为在网络上传输的数据包的格式。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RPC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远程过程调用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通过网络从远程计算机程序上请求服务。将本地数据序列化成为可以进行网络通信的消息实体（比如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Json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XML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等），并负责网络通信的具体实现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35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EF7F8-03C7-4A34-85F1-0C8409B4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4B548-FDDE-4CA1-9A7D-D1DEEA79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Restful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Websocket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接口四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(WFMC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规范以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函数表示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创建流程实例；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获取流程实例状态；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获取和设置流程实例属性；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启动或终止流程实例；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改变流程实例的状态；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改变流程实例的属性；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 更新流程实例。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8D9156-F0BD-4535-AC77-09CC9F4E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71" y="2760418"/>
            <a:ext cx="3028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A82D-F33C-4DD7-B47F-15D5FFBA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1508-0D06-45EB-A889-0CE7CF33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</p:spPr>
        <p:txBody>
          <a:bodyPr/>
          <a:lstStyle/>
          <a:p>
            <a:r>
              <a:rPr lang="zh-CN" altLang="en-US" dirty="0"/>
              <a:t>互操作性</a:t>
            </a:r>
            <a:endParaRPr lang="en-US" altLang="zh-CN" dirty="0"/>
          </a:p>
          <a:p>
            <a:r>
              <a:rPr lang="zh-CN" altLang="en-US" dirty="0"/>
              <a:t>关键词：</a:t>
            </a:r>
            <a:r>
              <a:rPr lang="en-US" altLang="zh-CN" dirty="0"/>
              <a:t>process</a:t>
            </a:r>
            <a:r>
              <a:rPr lang="zh-CN" altLang="en-US" dirty="0"/>
              <a:t>，</a:t>
            </a:r>
            <a:r>
              <a:rPr lang="en-US" altLang="zh-CN" dirty="0"/>
              <a:t>interoperability</a:t>
            </a:r>
            <a:r>
              <a:rPr lang="zh-CN" altLang="en-US" dirty="0"/>
              <a:t>，</a:t>
            </a:r>
            <a:r>
              <a:rPr lang="en-US" altLang="zh-CN" dirty="0"/>
              <a:t>workflow</a:t>
            </a:r>
            <a:r>
              <a:rPr lang="zh-CN" altLang="en-US" dirty="0"/>
              <a:t>，</a:t>
            </a:r>
            <a:r>
              <a:rPr lang="en-US" altLang="zh-CN" dirty="0"/>
              <a:t>BPMN(</a:t>
            </a:r>
            <a:r>
              <a:rPr lang="zh-CN" altLang="en-US" dirty="0"/>
              <a:t>业务流程，互操作性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SCI</a:t>
            </a:r>
            <a:r>
              <a:rPr lang="zh-CN" altLang="en-US" dirty="0"/>
              <a:t>（工程与计算机方面）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75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E1313-B791-4E21-91FE-60ACE6DE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21FA8-3D96-42CE-AF8B-708BEC82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13EAA-1023-44E0-958A-49927F4B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52"/>
            <a:ext cx="12192000" cy="5958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135294-2A86-4B03-8A6E-26AB7C79ED2F}"/>
              </a:ext>
            </a:extLst>
          </p:cNvPr>
          <p:cNvSpPr txBox="1"/>
          <p:nvPr/>
        </p:nvSpPr>
        <p:spPr>
          <a:xfrm>
            <a:off x="1652952" y="1573491"/>
            <a:ext cx="143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出版：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引频：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5773B2-39BB-46CD-A880-928DE4C8FBE2}"/>
              </a:ext>
            </a:extLst>
          </p:cNvPr>
          <p:cNvSpPr txBox="1"/>
          <p:nvPr/>
        </p:nvSpPr>
        <p:spPr>
          <a:xfrm>
            <a:off x="3616567" y="3906383"/>
            <a:ext cx="143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出版：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引频：</a:t>
            </a:r>
            <a:r>
              <a:rPr lang="en-US" altLang="zh-CN" dirty="0">
                <a:solidFill>
                  <a:schemeClr val="bg1"/>
                </a:solidFill>
              </a:rPr>
              <a:t>85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02C82-104D-4FFE-BA14-570AEED4F1B2}"/>
              </a:ext>
            </a:extLst>
          </p:cNvPr>
          <p:cNvSpPr txBox="1"/>
          <p:nvPr/>
        </p:nvSpPr>
        <p:spPr>
          <a:xfrm>
            <a:off x="5542083" y="2459503"/>
            <a:ext cx="143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出版：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引频：</a:t>
            </a:r>
            <a:r>
              <a:rPr lang="en-US" altLang="zh-CN" dirty="0">
                <a:solidFill>
                  <a:schemeClr val="bg1"/>
                </a:solidFill>
              </a:rPr>
              <a:t>118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A875D1-5C0E-4FB2-B355-0769E7AC1D3E}"/>
              </a:ext>
            </a:extLst>
          </p:cNvPr>
          <p:cNvSpPr txBox="1"/>
          <p:nvPr/>
        </p:nvSpPr>
        <p:spPr>
          <a:xfrm>
            <a:off x="7608275" y="2782669"/>
            <a:ext cx="143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出版：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引频：</a:t>
            </a:r>
            <a:r>
              <a:rPr lang="en-US" altLang="zh-CN" dirty="0">
                <a:solidFill>
                  <a:schemeClr val="bg1"/>
                </a:solidFill>
              </a:rPr>
              <a:t>95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D20485-EBCE-4694-8E7B-04DDFC414D5F}"/>
              </a:ext>
            </a:extLst>
          </p:cNvPr>
          <p:cNvSpPr txBox="1"/>
          <p:nvPr/>
        </p:nvSpPr>
        <p:spPr>
          <a:xfrm>
            <a:off x="9560167" y="4391661"/>
            <a:ext cx="143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出版：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引频：</a:t>
            </a:r>
            <a:r>
              <a:rPr lang="en-US" altLang="zh-CN" dirty="0">
                <a:solidFill>
                  <a:schemeClr val="bg1"/>
                </a:solidFill>
              </a:rPr>
              <a:t>66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4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5730-DA95-41D3-A35F-6F23B7C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92284-E417-453B-A41E-2FE53A2A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涉及方面</a:t>
            </a:r>
            <a:endParaRPr lang="en-US" altLang="zh-CN" dirty="0"/>
          </a:p>
          <a:p>
            <a:pPr lvl="1"/>
            <a:r>
              <a:rPr lang="zh-CN" altLang="en-US" dirty="0"/>
              <a:t>多数是工作流网扩展及其应用</a:t>
            </a:r>
            <a:r>
              <a:rPr lang="en-US" altLang="zh-CN" dirty="0"/>
              <a:t>(</a:t>
            </a:r>
            <a:r>
              <a:rPr lang="zh-CN" altLang="en-US" dirty="0"/>
              <a:t>生物医药、土木、工程应用、地质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针对特定场景对互操作性存在的问题进行改进</a:t>
            </a:r>
            <a:endParaRPr lang="en-US" altLang="zh-CN" dirty="0"/>
          </a:p>
          <a:p>
            <a:pPr lvl="1"/>
            <a:r>
              <a:rPr lang="en-US" altLang="zh-CN" dirty="0"/>
              <a:t>IoT</a:t>
            </a:r>
            <a:r>
              <a:rPr lang="zh-CN" altLang="en-US" dirty="0"/>
              <a:t>建模实现分析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9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06A33-219F-40FC-ADD5-3042044A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CC754-E544-43E2-8F7A-01D9273A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与课题可能相关的论文</a:t>
            </a:r>
            <a:endParaRPr lang="en-US" altLang="zh-CN" dirty="0"/>
          </a:p>
          <a:p>
            <a:pPr lvl="1"/>
            <a:r>
              <a:rPr lang="zh-CN" altLang="en-US" dirty="0"/>
              <a:t>目前搜集了</a:t>
            </a:r>
            <a:r>
              <a:rPr lang="en-US" altLang="zh-CN" dirty="0"/>
              <a:t>13</a:t>
            </a:r>
            <a:r>
              <a:rPr lang="zh-CN" altLang="en-US" dirty="0"/>
              <a:t>篇</a:t>
            </a:r>
            <a:endParaRPr lang="en-US" altLang="zh-CN" dirty="0"/>
          </a:p>
          <a:p>
            <a:pPr lvl="1"/>
            <a:r>
              <a:rPr lang="zh-CN" altLang="en-US" dirty="0"/>
              <a:t>内容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/>
              <a:t>IoT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适用于物联网环境的建立过程执行信任的智能合约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物联网互操作性问题和关注点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开源面向测量的数据框架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物联网驱动的蜂箱风险管理和控制工作流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区块链相关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适用于物联网环境的建立过程执行信任的智能合约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两个区块链之间的互操作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1371600" lvl="3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2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06A33-219F-40FC-ADD5-3042044A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CC754-E544-43E2-8F7A-01D9273A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与课题可能相关的论文</a:t>
            </a:r>
            <a:endParaRPr lang="en-US" altLang="zh-CN" dirty="0"/>
          </a:p>
          <a:p>
            <a:pPr lvl="1"/>
            <a:r>
              <a:rPr lang="zh-CN" altLang="en-US" dirty="0"/>
              <a:t>内容</a:t>
            </a:r>
            <a:endParaRPr lang="en-US" altLang="zh-CN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建模相关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扩展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BPMN2.0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支持网络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医疗设备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提出新的框架支持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BPMN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BPEL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BPMN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不支持在交换的数据对象中表示互操作问题，提出互操作标记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IFP(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工业基础过程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系统的互操作模型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lvl="3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开发系统评估公司互操作能力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基于电子表格生成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BPMN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过程模型的方法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提高互操作性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针对医疗流程管理系统提出互操作组件优化，超流程互操作体系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1371600" lvl="3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196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C9D5C-1F5F-4668-9F0C-31EA2A57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A6465-708E-46A0-AE90-728C4B72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是否换关键词继续调研？</a:t>
            </a:r>
            <a:endParaRPr lang="en-US" altLang="zh-CN" dirty="0"/>
          </a:p>
          <a:p>
            <a:r>
              <a:rPr lang="zh-CN" altLang="en-US"/>
              <a:t>选取上面论文中与课题有关的论文阅读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466</Words>
  <Application>Microsoft Office PowerPoint</Application>
  <PresentationFormat>宽屏</PresentationFormat>
  <Paragraphs>90</Paragraphs>
  <Slides>10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 Neue</vt:lpstr>
      <vt:lpstr>等线</vt:lpstr>
      <vt:lpstr>等线 Light</vt:lpstr>
      <vt:lpstr>Arial</vt:lpstr>
      <vt:lpstr>Wingdings</vt:lpstr>
      <vt:lpstr>Office 主题​​</vt:lpstr>
      <vt:lpstr>2021.11.12</vt:lpstr>
      <vt:lpstr>上周的问题</vt:lpstr>
      <vt:lpstr>上周问题</vt:lpstr>
      <vt:lpstr>领域调研</vt:lpstr>
      <vt:lpstr>PowerPoint 演示文稿</vt:lpstr>
      <vt:lpstr>领域调研</vt:lpstr>
      <vt:lpstr>领域调研</vt:lpstr>
      <vt:lpstr>领域调研</vt:lpstr>
      <vt:lpstr>下周计划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2021.11.12</dc:title>
  <dc:creator>陈建兵</dc:creator>
  <cp:lastModifiedBy> </cp:lastModifiedBy>
  <cp:revision>38</cp:revision>
  <dcterms:created xsi:type="dcterms:W3CDTF">2021-11-08T08:53:01Z</dcterms:created>
  <dcterms:modified xsi:type="dcterms:W3CDTF">2021-11-11T18:21:00Z</dcterms:modified>
</cp:coreProperties>
</file>