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2" r:id="rId6"/>
    <p:sldId id="264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327" autoAdjust="0"/>
  </p:normalViewPr>
  <p:slideViewPr>
    <p:cSldViewPr snapToGrid="0">
      <p:cViewPr varScale="1">
        <p:scale>
          <a:sx n="85" d="100"/>
          <a:sy n="85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B24F8-6ECD-4989-81BC-28ED8F6AA258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7E10C-A13C-49EA-8B8F-87DB15B2A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8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E10C-A13C-49EA-8B8F-87DB15B2AD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7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E10C-A13C-49EA-8B8F-87DB15B2AD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975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EOA</a:t>
            </a:r>
            <a:r>
              <a:rPr lang="zh-CN" altLang="en-US" dirty="0"/>
              <a:t>：外部账号</a:t>
            </a:r>
            <a:endParaRPr lang="en-US" altLang="zh-CN" dirty="0"/>
          </a:p>
          <a:p>
            <a:r>
              <a:rPr lang="en-US" altLang="zh-CN" dirty="0"/>
              <a:t>MSP</a:t>
            </a:r>
            <a:r>
              <a:rPr lang="zh-CN" altLang="en-US" dirty="0"/>
              <a:t>：会员服务提供者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E10C-A13C-49EA-8B8F-87DB15B2AD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4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D884E-060D-4560-8037-6F9B251C9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00CC71-1506-4878-B977-414BB95E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9BD36-5B0A-466B-BF0F-AA870564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0318-FC6B-45A5-91BA-4A378D985252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0B79E-1378-45B7-9C39-CCF757D4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AAD2F-D8C5-47FF-AF6B-62003928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EA6-33C0-4D35-963E-387B97510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8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0B22D-F68A-419F-BB61-B7E7EF6E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8C4167-7517-4573-A5B9-0432F1B62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A2079-E645-4C86-ADEA-688564D9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0318-FC6B-45A5-91BA-4A378D985252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3833A-BCBB-4B78-BEC2-12215D41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E10BD-8AB1-4535-921D-B06E33F1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EA6-33C0-4D35-963E-387B97510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DD5219-254F-4960-9C28-08F6D2378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C4EB7A-E3F6-4233-8A06-ED1B24E8B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7B78E-6E2F-4DC9-832B-1B86626F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0318-FC6B-45A5-91BA-4A378D985252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1B9E5-BC9C-422B-BFAB-366349A4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ED460-90FA-448F-9A12-13D24005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EA6-33C0-4D35-963E-387B97510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01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00599-5242-4CCD-8ABB-08C8CBC9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3E208-71D9-4284-854E-85A90C8FB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923DA-AC4F-40AB-9A4D-E26C67C5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0318-FC6B-45A5-91BA-4A378D985252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36C60-4C2F-477D-8EA2-C9405453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FAA69-BA11-4139-8C69-97082011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EA6-33C0-4D35-963E-387B97510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4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498C0-46F2-4417-BA1B-90BC1E8E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57315-8D70-4A38-A3E7-5B62ABE04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5455E-A564-4418-B70F-98E72A66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0318-FC6B-45A5-91BA-4A378D985252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A1221-571A-4C12-ADA9-AE525DFC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B36B4-3D80-4470-8485-73003BF6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EA6-33C0-4D35-963E-387B97510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33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DC43F-B91D-45AE-8BC9-A2363BBE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DB3F0-9B6F-43DE-B912-F74E2EE76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2A3B4-BEBE-4619-8C1E-D75E84321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EBC1BE-4632-4350-BF1F-481B976B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0318-FC6B-45A5-91BA-4A378D985252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D7C5CE-2A12-4332-A826-832D3957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4F21C-B357-4E3F-8F6C-4A53F47A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EA6-33C0-4D35-963E-387B97510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2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30B-D1B9-49C6-B8F0-34AF9A1F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B0CCB1-5820-47B8-85EF-E99053D9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F14CE4-4271-4974-B8D0-6CE9188B7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A68991-9648-42CC-8542-CDE7597CC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4B1DB2-51E1-4A73-9475-0083992ED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964400-0EB9-4C2C-9EAE-2A149220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0318-FC6B-45A5-91BA-4A378D985252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77FE4E-A56C-464E-9312-BD872642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3C8153-83B6-40E4-AA6B-1F6A990E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EA6-33C0-4D35-963E-387B97510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5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5EE5B-B5FE-497F-99FE-C70DC5AE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09C605-9590-46FD-9940-40DF87FB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0318-FC6B-45A5-91BA-4A378D985252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986AA1-A287-49A1-B7BD-FD19D7C8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BF02CF-FEF2-4822-88E6-AAD1EF4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EA6-33C0-4D35-963E-387B97510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0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16FC56-E283-4C42-8669-5019D55B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0318-FC6B-45A5-91BA-4A378D985252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E25B1-20D2-434D-9BBF-FECFF8AF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1354BA-82FE-4DAC-90BC-CD314DC2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EA6-33C0-4D35-963E-387B97510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7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BED06-F228-4402-8CFE-4F540F19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336A4-B587-4D4A-958A-D1F013F8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B41ED9-328C-42D4-9F91-E0BE4E8CB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93764-17DB-456B-842F-9A13EB94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0318-FC6B-45A5-91BA-4A378D985252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A5FA5C-CC30-40C0-BB45-512BAB0D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C828F-EB5E-4BA5-8416-2D2EE690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EA6-33C0-4D35-963E-387B97510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0F95F-E43B-4A16-BE38-470F0B50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8B4473-E1DE-42EA-B93F-B1DC0C76C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87191C-D203-4A3C-8301-6D6C53DD8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6BF61-E815-458A-A860-B86D04E1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0318-FC6B-45A5-91BA-4A378D985252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13FE32-7E27-4365-BA34-142C619E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A36C0-F69A-4563-A3BC-BC319407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EEA6-33C0-4D35-963E-387B97510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4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5504EF-53D9-4043-B27E-0A29015B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1007B-1077-4F38-87B3-A17E227C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950A8-3C28-4541-ADAB-E47D2F41A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0318-FC6B-45A5-91BA-4A378D985252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1CEB1-A0B6-4D79-8EA3-83A394166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07224-ED47-4BEA-A06F-19EE52CD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EEA6-33C0-4D35-963E-387B97510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6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00E47-B0AA-42A9-99EB-B15512A4F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2021.11.26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4D2600-F3D7-4FA5-B31C-FA398D0F5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陈建兵</a:t>
            </a:r>
          </a:p>
        </p:txBody>
      </p:sp>
    </p:spTree>
    <p:extLst>
      <p:ext uri="{BB962C8B-B14F-4D97-AF65-F5344CB8AC3E}">
        <p14:creationId xmlns:p14="http://schemas.microsoft.com/office/powerpoint/2010/main" val="366700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6113B-A75E-4F4C-A3C2-F9975D5E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1D50F-2121-4251-A807-FEC03159C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Androulaki</a:t>
            </a:r>
            <a:r>
              <a:rPr lang="en-US" altLang="zh-CN" dirty="0"/>
              <a:t> E, Barger A, </a:t>
            </a:r>
            <a:r>
              <a:rPr lang="en-US" altLang="zh-CN" dirty="0" err="1"/>
              <a:t>Bortnikov</a:t>
            </a:r>
            <a:r>
              <a:rPr lang="en-US" altLang="zh-CN" dirty="0"/>
              <a:t> V, et al. Hyperledger fabric: a distributed operating system for permissioned blockchains[C]//Proceedings of the thirteenth </a:t>
            </a:r>
            <a:r>
              <a:rPr lang="en-US" altLang="zh-CN" dirty="0" err="1"/>
              <a:t>EuroSys</a:t>
            </a:r>
            <a:r>
              <a:rPr lang="en-US" altLang="zh-CN" dirty="0"/>
              <a:t> conference. 2018: 1-15.</a:t>
            </a:r>
          </a:p>
          <a:p>
            <a:r>
              <a:rPr lang="zh-CN" altLang="en-US" dirty="0"/>
              <a:t>不理解，看</a:t>
            </a:r>
            <a:r>
              <a:rPr lang="en-US" altLang="zh-CN" dirty="0"/>
              <a:t>Fabric</a:t>
            </a:r>
            <a:r>
              <a:rPr lang="zh-CN" altLang="en-US" dirty="0"/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329890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A587FE-447A-4FE3-A67D-CF388C8B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84" y="3429000"/>
            <a:ext cx="6920278" cy="36001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7926382-2538-40BE-AC7D-BE2D2E3C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上周的一些问题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29D3A-E20B-4B33-A8D9-A9946864A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智能合约绑定角色的问题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智能合约角色应在上链之前确定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想法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用智能合约完成协作流程角色的绑定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记录到区块链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429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540C9-71F8-45BB-AAD5-553F42FD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上周的一些问题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00FDE-4382-4D08-BDEF-9A0D461E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Fabric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的一些机制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1">
              <a:spcBef>
                <a:spcPts val="1000"/>
              </a:spcBef>
              <a:defRPr/>
            </a:pP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Channel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通道，构建在“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Fabric”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网络上的私有区块链，实现了数据的隔离和保密。通道特定的账本在通道中是与所有对等节点共享的，并且交易方必须通过该通道的正确验证才能与账本进行交互。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>
              <a:spcBef>
                <a:spcPts val="1000"/>
              </a:spcBef>
              <a:defRPr/>
            </a:pP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Fabric-ca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。默认的证书管理组件，它向网络成员及其用户颁发基于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PKI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的证书。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CA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为每个成员颁发一个根证书（</a:t>
            </a:r>
            <a:r>
              <a:rPr lang="en-US" altLang="zh-CN" sz="20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rootCert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），为每个授权用户颁发一个注册证书（</a:t>
            </a:r>
            <a:r>
              <a:rPr lang="en-US" altLang="zh-CN" sz="20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eCert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），为每个注册证书颁发大量交易证书（</a:t>
            </a:r>
            <a:r>
              <a:rPr lang="en-US" altLang="zh-CN" sz="20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tCerts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）。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>
              <a:spcBef>
                <a:spcPts val="1000"/>
              </a:spcBef>
              <a:defRPr/>
            </a:pPr>
            <a:r>
              <a:rPr lang="en-US" altLang="zh-CN" sz="2000" dirty="0"/>
              <a:t>MSP</a:t>
            </a:r>
            <a:r>
              <a:rPr lang="zh-CN" altLang="en-US" sz="2000" dirty="0"/>
              <a:t>。为</a:t>
            </a:r>
            <a:r>
              <a:rPr lang="en-US" altLang="zh-CN" sz="2000" dirty="0"/>
              <a:t>client</a:t>
            </a:r>
            <a:r>
              <a:rPr lang="zh-CN" altLang="en-US" sz="2000" dirty="0"/>
              <a:t>和</a:t>
            </a:r>
            <a:r>
              <a:rPr lang="en-US" altLang="zh-CN" sz="2000" dirty="0"/>
              <a:t>peer</a:t>
            </a:r>
            <a:r>
              <a:rPr lang="zh-CN" altLang="en-US" sz="2000" dirty="0"/>
              <a:t>提供证书的系统抽象组件。</a:t>
            </a:r>
            <a:r>
              <a:rPr lang="en-US" altLang="zh-CN" sz="2000" dirty="0"/>
              <a:t>Client</a:t>
            </a:r>
            <a:r>
              <a:rPr lang="zh-CN" altLang="en-US" sz="2000" dirty="0"/>
              <a:t>用证书来认证他们的交易；</a:t>
            </a:r>
            <a:r>
              <a:rPr lang="en-US" altLang="zh-CN" sz="2000" dirty="0"/>
              <a:t>peer</a:t>
            </a:r>
            <a:r>
              <a:rPr lang="zh-CN" altLang="en-US" sz="2000" dirty="0"/>
              <a:t>用证书认证其交易背书。管理认证信息，为</a:t>
            </a:r>
            <a:r>
              <a:rPr lang="en-US" altLang="zh-CN" sz="2000" dirty="0"/>
              <a:t>client</a:t>
            </a:r>
            <a:r>
              <a:rPr lang="zh-CN" altLang="en-US" sz="2000" dirty="0"/>
              <a:t>和</a:t>
            </a:r>
            <a:r>
              <a:rPr lang="en-US" altLang="zh-CN" sz="2000" dirty="0"/>
              <a:t>peers</a:t>
            </a:r>
            <a:r>
              <a:rPr lang="zh-CN" altLang="en-US" sz="2000" dirty="0"/>
              <a:t>提供授权服务。</a:t>
            </a:r>
          </a:p>
        </p:txBody>
      </p:sp>
    </p:spTree>
    <p:extLst>
      <p:ext uri="{BB962C8B-B14F-4D97-AF65-F5344CB8AC3E}">
        <p14:creationId xmlns:p14="http://schemas.microsoft.com/office/powerpoint/2010/main" val="427108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539E5-0380-4AB6-AECA-63F76A2F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Fabric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15B29-41B6-4987-8CF7-2B618278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成员服务提供者</a:t>
            </a:r>
            <a:r>
              <a:rPr lang="en-US" altLang="zh-CN" sz="2000" dirty="0"/>
              <a:t>(MSP)</a:t>
            </a:r>
            <a:r>
              <a:rPr lang="zh-CN" altLang="en-US" sz="2000" dirty="0"/>
              <a:t>管理用户</a:t>
            </a:r>
            <a:r>
              <a:rPr lang="en-US" altLang="zh-CN" sz="2000" dirty="0"/>
              <a:t>id</a:t>
            </a:r>
            <a:r>
              <a:rPr lang="zh-CN" altLang="en-US" sz="2000" dirty="0"/>
              <a:t>，并对网络中的所有参与者进行身份验证。一个</a:t>
            </a:r>
            <a:r>
              <a:rPr lang="en-US" altLang="zh-CN" sz="2000" dirty="0"/>
              <a:t>Fabric</a:t>
            </a:r>
            <a:r>
              <a:rPr lang="zh-CN" altLang="en-US" sz="2000" dirty="0"/>
              <a:t>区块链网络可以由一个或多个</a:t>
            </a:r>
            <a:r>
              <a:rPr lang="en-US" altLang="zh-CN" sz="2000" dirty="0"/>
              <a:t>MSPs</a:t>
            </a:r>
            <a:r>
              <a:rPr lang="zh-CN" altLang="en-US" sz="2000" dirty="0"/>
              <a:t>控制。这提供了成员操作的模块化，以及跨不同成员标准和体系结构的互操作性。</a:t>
            </a:r>
            <a:endParaRPr lang="en-US" altLang="zh-CN" sz="2000" dirty="0"/>
          </a:p>
          <a:p>
            <a:r>
              <a:rPr lang="zh-CN" altLang="en-US" sz="2000" dirty="0"/>
              <a:t>成员是最基本的元素，它对应的是我们</a:t>
            </a:r>
            <a:r>
              <a:rPr lang="en-US" altLang="zh-CN" sz="2000" dirty="0"/>
              <a:t>Fabric</a:t>
            </a:r>
            <a:r>
              <a:rPr lang="zh-CN" altLang="en-US" sz="2000" dirty="0"/>
              <a:t>网络中的</a:t>
            </a:r>
            <a:r>
              <a:rPr lang="en-US" altLang="zh-CN" sz="2000" dirty="0"/>
              <a:t>Peer</a:t>
            </a:r>
            <a:r>
              <a:rPr lang="zh-CN" altLang="en-US" sz="2000" dirty="0"/>
              <a:t>节点或者</a:t>
            </a:r>
            <a:r>
              <a:rPr lang="en-US" altLang="zh-CN" sz="2000" dirty="0"/>
              <a:t>Order</a:t>
            </a:r>
            <a:r>
              <a:rPr lang="zh-CN" altLang="en-US" sz="2000" dirty="0"/>
              <a:t>节点或者</a:t>
            </a:r>
            <a:r>
              <a:rPr lang="en-US" altLang="zh-CN" sz="2000" dirty="0"/>
              <a:t>Fabric-CA</a:t>
            </a:r>
            <a:r>
              <a:rPr lang="zh-CN" altLang="en-US" sz="2000" dirty="0"/>
              <a:t>。</a:t>
            </a:r>
            <a:r>
              <a:rPr lang="en-US" altLang="zh-CN" sz="2000" dirty="0"/>
              <a:t>MSP</a:t>
            </a:r>
            <a:r>
              <a:rPr lang="zh-CN" altLang="en-US" sz="2000" dirty="0"/>
              <a:t>就是对这些成员进行身份的管理与验证的实现。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CDC3AE-E175-4BC9-BAF1-CA526EC9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271" y="1238250"/>
            <a:ext cx="91440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3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B9A3651-8426-44A8-84EE-754800C89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25" y="2313476"/>
            <a:ext cx="8812927" cy="38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6E4C491-1237-4378-8E8E-BA20D342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Fabric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4325C-BE8E-481C-AD7E-92828CAC5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5"/>
            <a:ext cx="10515600" cy="4229100"/>
          </a:xfrm>
        </p:spPr>
        <p:txBody>
          <a:bodyPr/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客户交易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从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到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，为背书阶段，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为排序阶段，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4.1,4.2, 5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为验证提交阶段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7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615DF-6D30-4686-ACD8-D95D30B1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Quorum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3A986-115D-47CC-A569-63939287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4292E"/>
                </a:solidFill>
                <a:effectLst/>
                <a:latin typeface="Helvetica Neue"/>
              </a:rPr>
              <a:t>Quorum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是由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Helvetica Neue"/>
              </a:rPr>
              <a:t>JPMorgan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推出的一种分布式账本协议，它为金融、供应链、零售、房地产等行业提供支持隐私交易和隐私合约的以太坊联盟链实现。</a:t>
            </a:r>
            <a:endParaRPr lang="en-US" altLang="zh-CN" b="0" i="0" dirty="0">
              <a:solidFill>
                <a:srgbClr val="24292E"/>
              </a:solidFill>
              <a:effectLst/>
              <a:latin typeface="Helvetica Neue"/>
            </a:endParaRPr>
          </a:p>
          <a:p>
            <a:pPr algn="l"/>
            <a:r>
              <a:rPr lang="en-US" altLang="zh-CN" b="0" i="0" dirty="0">
                <a:solidFill>
                  <a:srgbClr val="24292E"/>
                </a:solidFill>
                <a:effectLst/>
                <a:latin typeface="Helvetica Neue"/>
              </a:rPr>
              <a:t>Quorum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主要提供了一下对以太坊进行扩展的特性：</a:t>
            </a:r>
          </a:p>
          <a:p>
            <a:pPr lvl="1"/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对隐私交易和隐私合约的支持</a:t>
            </a:r>
          </a:p>
          <a:p>
            <a:pPr lvl="1"/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基于投票的共识机制</a:t>
            </a:r>
          </a:p>
          <a:p>
            <a:pPr lvl="1"/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支持对区块链节点的接入权限管理</a:t>
            </a:r>
          </a:p>
          <a:p>
            <a:pPr lvl="1"/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更高的性能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75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C3B2E-AC53-4BF7-AB3A-E5A037D6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Quorum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D71DB-ACE8-4E72-B322-8475596DF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32" y="1415562"/>
            <a:ext cx="4932484" cy="5077313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public transaction:  </a:t>
            </a:r>
            <a:r>
              <a:rPr lang="zh-CN" altLang="en-US" sz="1800" dirty="0"/>
              <a:t>事务消息体的</a:t>
            </a:r>
            <a:r>
              <a:rPr lang="en-US" altLang="zh-CN" sz="1800" dirty="0"/>
              <a:t>payload</a:t>
            </a:r>
            <a:r>
              <a:rPr lang="zh-CN" altLang="en-US" sz="1800" dirty="0"/>
              <a:t>可以被区块链中所有的参与节点看到。</a:t>
            </a:r>
          </a:p>
          <a:p>
            <a:r>
              <a:rPr lang="en-US" altLang="zh-CN" sz="1800" dirty="0"/>
              <a:t>private transaction: </a:t>
            </a:r>
            <a:r>
              <a:rPr lang="zh-CN" altLang="en-US" sz="1800" dirty="0"/>
              <a:t>事务消息体的</a:t>
            </a:r>
            <a:r>
              <a:rPr lang="en-US" altLang="zh-CN" sz="1800" dirty="0"/>
              <a:t>payload</a:t>
            </a:r>
            <a:r>
              <a:rPr lang="zh-CN" altLang="en-US" sz="1800" dirty="0"/>
              <a:t>只能被被区块链中该事务所涉及的节点看到。</a:t>
            </a:r>
            <a:endParaRPr lang="en-US" altLang="zh-CN" sz="1800" dirty="0"/>
          </a:p>
          <a:p>
            <a:r>
              <a:rPr lang="zh-CN" altLang="en-US" sz="1800" dirty="0"/>
              <a:t>绿色虚线框起来的是和以太坊节点基本相同的</a:t>
            </a:r>
            <a:r>
              <a:rPr lang="en-US" altLang="zh-CN" sz="1800" dirty="0"/>
              <a:t>Quorum </a:t>
            </a:r>
            <a:r>
              <a:rPr lang="zh-CN" altLang="en-US" sz="1800" dirty="0"/>
              <a:t>节点， 无论</a:t>
            </a:r>
            <a:r>
              <a:rPr lang="en-US" altLang="zh-CN" sz="1800" dirty="0"/>
              <a:t>Public</a:t>
            </a:r>
            <a:r>
              <a:rPr lang="zh-CN" altLang="en-US" sz="1800" dirty="0"/>
              <a:t>或是</a:t>
            </a:r>
            <a:r>
              <a:rPr lang="en-US" altLang="zh-CN" sz="1800" dirty="0"/>
              <a:t>Private</a:t>
            </a:r>
            <a:r>
              <a:rPr lang="zh-CN" altLang="en-US" sz="1800" dirty="0"/>
              <a:t>事务都需要通过这些节点通信，并完成相关处理（共识，智能合约，状态存储更新都是由这些节点完成的）。</a:t>
            </a:r>
          </a:p>
          <a:p>
            <a:r>
              <a:rPr lang="zh-CN" altLang="en-US" sz="1800" dirty="0"/>
              <a:t>与</a:t>
            </a:r>
            <a:r>
              <a:rPr lang="en-US" altLang="zh-CN" sz="1800" dirty="0"/>
              <a:t>Quorum</a:t>
            </a:r>
            <a:r>
              <a:rPr lang="zh-CN" altLang="en-US" sz="1800" dirty="0"/>
              <a:t>节点对应的</a:t>
            </a:r>
            <a:r>
              <a:rPr lang="en-US" altLang="zh-CN" sz="1800" dirty="0" err="1"/>
              <a:t>Tessera</a:t>
            </a:r>
            <a:r>
              <a:rPr lang="zh-CN" altLang="en-US" sz="1800" dirty="0"/>
              <a:t>节点即使</a:t>
            </a:r>
            <a:r>
              <a:rPr lang="en-US" altLang="zh-CN" sz="1800" dirty="0"/>
              <a:t>Quorum</a:t>
            </a:r>
            <a:r>
              <a:rPr lang="zh-CN" altLang="en-US" sz="1800" dirty="0"/>
              <a:t>平台中的隐私支持服务，它有两部分组成</a:t>
            </a:r>
            <a:r>
              <a:rPr lang="en-US" altLang="zh-CN" sz="1800" dirty="0"/>
              <a:t>:</a:t>
            </a:r>
          </a:p>
          <a:p>
            <a:pPr lvl="1"/>
            <a:r>
              <a:rPr lang="en-US" altLang="zh-CN" sz="1400" dirty="0"/>
              <a:t>Transaction Manager</a:t>
            </a:r>
            <a:r>
              <a:rPr lang="zh-CN" altLang="en-US" sz="1400" dirty="0"/>
              <a:t>： 负责与</a:t>
            </a:r>
            <a:r>
              <a:rPr lang="en-US" altLang="zh-CN" sz="1400" dirty="0"/>
              <a:t>Quorum</a:t>
            </a:r>
            <a:r>
              <a:rPr lang="zh-CN" altLang="en-US" sz="1400" dirty="0"/>
              <a:t>节点沟通，并与其它</a:t>
            </a:r>
            <a:r>
              <a:rPr lang="en-US" altLang="zh-CN" sz="1400" dirty="0" err="1"/>
              <a:t>Tessera</a:t>
            </a:r>
            <a:r>
              <a:rPr lang="zh-CN" altLang="en-US" sz="1400" dirty="0"/>
              <a:t>节点中的</a:t>
            </a:r>
            <a:r>
              <a:rPr lang="en-US" altLang="zh-CN" sz="1400" dirty="0"/>
              <a:t>Transaction Manager </a:t>
            </a:r>
            <a:r>
              <a:rPr lang="zh-CN" altLang="en-US" sz="1400" dirty="0"/>
              <a:t>自动组网通信，同时负责调用</a:t>
            </a:r>
            <a:r>
              <a:rPr lang="en-US" altLang="zh-CN" sz="1400" dirty="0"/>
              <a:t>Enclave</a:t>
            </a:r>
            <a:r>
              <a:rPr lang="zh-CN" altLang="en-US" sz="1400" dirty="0"/>
              <a:t>完成事务的</a:t>
            </a:r>
            <a:r>
              <a:rPr lang="en-US" altLang="zh-CN" sz="1400" dirty="0"/>
              <a:t>Payload</a:t>
            </a:r>
            <a:r>
              <a:rPr lang="zh-CN" altLang="en-US" sz="1400" dirty="0"/>
              <a:t>加密，解密。</a:t>
            </a:r>
          </a:p>
          <a:p>
            <a:pPr lvl="1"/>
            <a:r>
              <a:rPr lang="en-US" altLang="zh-CN" sz="1400" dirty="0"/>
              <a:t>Enclave</a:t>
            </a:r>
            <a:r>
              <a:rPr lang="zh-CN" altLang="en-US" sz="1400" dirty="0"/>
              <a:t>： 相应</a:t>
            </a:r>
            <a:r>
              <a:rPr lang="en-US" altLang="zh-CN" sz="1400" dirty="0"/>
              <a:t>TM</a:t>
            </a:r>
            <a:r>
              <a:rPr lang="zh-CN" altLang="en-US" sz="1400" dirty="0"/>
              <a:t>的加密请求和解密请求，独立的</a:t>
            </a:r>
            <a:r>
              <a:rPr lang="en-US" altLang="zh-CN" sz="1400" dirty="0"/>
              <a:t>Enclave</a:t>
            </a:r>
            <a:r>
              <a:rPr lang="zh-CN" altLang="en-US" sz="1400" dirty="0"/>
              <a:t>加密、解密设计，有利于系统扩展和各种安全方案（例如使用加密硬件，需要时接入加密）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C9CA4A-B28E-49BB-91A7-13602DA4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223" y="755570"/>
            <a:ext cx="6168939" cy="534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5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9EEDA-5D10-4AED-9F64-C805D0DB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AE3C9-6825-4501-9E82-B165FB03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Activiti</a:t>
            </a:r>
            <a:r>
              <a:rPr lang="zh-CN" altLang="en-US" dirty="0"/>
              <a:t>和</a:t>
            </a:r>
            <a:r>
              <a:rPr lang="en-US" altLang="zh-CN" dirty="0"/>
              <a:t>Fabric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76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640</Words>
  <Application>Microsoft Office PowerPoint</Application>
  <PresentationFormat>宽屏</PresentationFormat>
  <Paragraphs>42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Helvetica Neue</vt:lpstr>
      <vt:lpstr>等线</vt:lpstr>
      <vt:lpstr>等线 Light</vt:lpstr>
      <vt:lpstr>Arial</vt:lpstr>
      <vt:lpstr>Office 主题​​</vt:lpstr>
      <vt:lpstr>2021.11.26</vt:lpstr>
      <vt:lpstr>本周工作</vt:lpstr>
      <vt:lpstr>上周的一些问题</vt:lpstr>
      <vt:lpstr>上周的一些问题</vt:lpstr>
      <vt:lpstr>Fabric</vt:lpstr>
      <vt:lpstr>Fabric</vt:lpstr>
      <vt:lpstr>Quorum</vt:lpstr>
      <vt:lpstr>Quorum</vt:lpstr>
      <vt:lpstr>下周计划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2021.11.26</dc:title>
  <dc:creator> </dc:creator>
  <cp:lastModifiedBy> </cp:lastModifiedBy>
  <cp:revision>30</cp:revision>
  <dcterms:created xsi:type="dcterms:W3CDTF">2021-11-25T07:22:48Z</dcterms:created>
  <dcterms:modified xsi:type="dcterms:W3CDTF">2021-11-26T01:16:35Z</dcterms:modified>
</cp:coreProperties>
</file>