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724DC37-AB8A-427E-AB6F-0EC141195BB5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1"/>
            <p14:sldId id="270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无标题节" id="{CE4B9516-EF52-4AC4-B954-CDFE9F19251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3095" autoAdjust="0"/>
  </p:normalViewPr>
  <p:slideViewPr>
    <p:cSldViewPr snapToGrid="0">
      <p:cViewPr varScale="1">
        <p:scale>
          <a:sx n="81" d="100"/>
          <a:sy n="81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D1734-8FFE-460A-A448-62673EEC6A7A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5B22D-236A-430D-AEF7-DFDE94718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FSolidM</a:t>
            </a:r>
            <a:r>
              <a:rPr lang="zh-CN" altLang="en-US" dirty="0"/>
              <a:t>允许将智能合约定义为有限状态机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5B22D-236A-430D-AEF7-DFDE947189B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1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FsolidM</a:t>
            </a:r>
            <a:r>
              <a:rPr lang="en-US" altLang="zh-CN" dirty="0"/>
              <a:t> 46</a:t>
            </a:r>
          </a:p>
          <a:p>
            <a:r>
              <a:rPr lang="en-US" altLang="zh-CN" dirty="0" err="1"/>
              <a:t>OpenZeppelin</a:t>
            </a:r>
            <a:r>
              <a:rPr lang="en-US" altLang="zh-CN" dirty="0"/>
              <a:t> 48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Security EIPs 49</a:t>
            </a:r>
          </a:p>
          <a:p>
            <a:endParaRPr lang="en-US" altLang="zh-CN" dirty="0"/>
          </a:p>
          <a:p>
            <a:r>
              <a:rPr lang="en-US" altLang="zh-CN" dirty="0" err="1"/>
              <a:t>Lem</a:t>
            </a:r>
            <a:r>
              <a:rPr lang="en-US" altLang="zh-CN" dirty="0"/>
              <a:t> 57</a:t>
            </a:r>
          </a:p>
          <a:p>
            <a:r>
              <a:rPr lang="en-US" altLang="zh-CN" dirty="0"/>
              <a:t>K framework 59</a:t>
            </a:r>
          </a:p>
          <a:p>
            <a:r>
              <a:rPr lang="en-US" altLang="zh-CN" dirty="0"/>
              <a:t>Fabric 60</a:t>
            </a:r>
          </a:p>
          <a:p>
            <a:r>
              <a:rPr lang="en-US" altLang="zh-CN" dirty="0" err="1"/>
              <a:t>Oyente</a:t>
            </a:r>
            <a:r>
              <a:rPr lang="zh-CN" altLang="en-US" dirty="0"/>
              <a:t> </a:t>
            </a:r>
            <a:r>
              <a:rPr lang="en-US" altLang="zh-CN" dirty="0"/>
              <a:t>34</a:t>
            </a:r>
          </a:p>
          <a:p>
            <a:endParaRPr lang="en-US" altLang="zh-CN" dirty="0"/>
          </a:p>
          <a:p>
            <a:r>
              <a:rPr lang="en-US" altLang="zh-CN" dirty="0"/>
              <a:t>Hydra 86</a:t>
            </a:r>
          </a:p>
          <a:p>
            <a:r>
              <a:rPr lang="en-US" altLang="zh-CN" dirty="0"/>
              <a:t>ECF Online Detection 88</a:t>
            </a:r>
          </a:p>
          <a:p>
            <a:r>
              <a:rPr lang="en-US" altLang="zh-CN" dirty="0"/>
              <a:t>Monitoring UI 90</a:t>
            </a:r>
          </a:p>
          <a:p>
            <a:r>
              <a:rPr lang="en-US" altLang="zh-CN" dirty="0"/>
              <a:t>GA 41</a:t>
            </a:r>
          </a:p>
          <a:p>
            <a:r>
              <a:rPr lang="en-US" altLang="zh-CN" dirty="0"/>
              <a:t>PD 28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5B22D-236A-430D-AEF7-DFDE947189B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0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5B22D-236A-430D-AEF7-DFDE947189B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4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E6F52-DA27-4048-BA91-56EDFC30F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706731-9878-4B8D-A765-18ABDB79C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399BE-DD35-487F-B1AB-9C771D84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DCA9-A161-4A5C-940B-D60B29BB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1C32D-54E5-452D-98C6-8475FBB3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B7F51-3EA8-41CB-8CCA-C7C29CD2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419D8-E894-4A8C-B95B-E2CB2D6EA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D702A-AC1E-4D05-A86B-5B7D0C64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B2DE3-24FD-48AB-8B4E-EA4AE0DA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502BA-D66A-41E6-90D8-66D40837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10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6015C-6DB2-4C62-B16A-240DF5B7F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4D5504-474B-4226-9188-1B841A678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D5D80-809B-4A61-94D8-827E4ABB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FA52E-4DD8-4C71-B194-26200F9B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C846F-7E68-4B54-BFE5-B5E64767A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79FD4-B8AF-42DE-AD26-855F9AB1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D347B-3242-40EF-B7C2-138FBF99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24C06-CB24-4D61-B0C9-4F6E556B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BEC21-CCBA-46A2-ADF5-4863EB88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DC043-2FE6-499A-A17C-C190C297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84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E047-2EF3-4873-A7D0-B6FD40C6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50B062-2F8C-46C2-88AA-A1F722060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B6AFC-252F-4923-A856-874923A0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EBE0-0348-421C-B1E1-B22F1D27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5B0C3-C8DE-409F-BE1C-7243D202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43159-C3D7-4375-B1AE-D86650C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D550C-FCB0-4655-A375-2AED4DEE8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9A23D0-E723-46E3-9F8F-AC0C72F42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89DFE-1012-4AD7-97B3-20A5FE24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993EAF-910E-4D00-9216-BBCFC54D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05337-08EE-47A2-8752-9D9AB26C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A983B-85DA-4F06-9F4D-91E73E92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F8B87-41CC-4B3A-9868-C64F8EE06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D7CD59-3EBD-45A7-8E80-C0BC1502B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310D61-6AD7-4ED1-98B3-5BE81C461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D615A5-D3EB-40EE-80FC-E19DADD28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458DCC-5055-498C-8EA6-26FB6FAA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FD7B23-E2EA-4AF4-AD5B-B9F4DB14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FEA9DE-094A-4613-A01C-046B3EC2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6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00886-7F76-40E5-BFD4-AC9E4D8F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3AED7C-5872-4B4B-BDA3-BB9771BA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BBD340-C8A6-4188-94DB-5262A282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BDE587-7048-4402-88DA-E0FAB1EB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5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25EEB-975E-4BF2-809F-7CC16707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C028A-9967-44F3-A846-F11517FB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9B7EF-BC56-4351-A624-D484094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0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93942-FA41-494A-AE3F-D40F5C14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A3B6C-715C-473E-8760-89D0D8C7B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FD97A-656E-4FAA-90FA-A3A2AACF3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862D1-34AD-4B5A-BEB8-D3FF6E1F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474E75-E08A-4666-A2E9-D86F3F08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05A01-0CC9-4FC6-BF49-44C28669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334FF-AD9F-4C2B-A080-D287FE18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F90E47-1AD7-4F4A-83C3-E02083FC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FDDA53-7608-4280-8DD8-1BA7E3292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55D8B-222B-4787-A8AB-B81FCC4A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D9BD4-AA93-4C25-8B44-F0EFD3B9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4A5B9-001F-4308-851B-B34D63B3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35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A09172-615B-4670-8D56-AE320542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6282D-BB87-458F-A6F6-DB36C28E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482BE-A219-4E3F-8860-078EDCBC5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7F624-26BB-401D-8005-CFB06C1C20BB}" type="datetimeFigureOut">
              <a:rPr lang="zh-CN" altLang="en-US" smtClean="0"/>
              <a:t>2021/12/23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0C987-5E40-4748-BBB6-0A17567AB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0AFDD-0BE3-4718-943E-3FE9EB23F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D396F-6080-49A6-9F8B-EB26A3D51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E6AAC-CA85-42A4-BDCC-4421F854F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2021.12.24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084C8E-5E24-406D-8D0D-20D81D3C6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陈建兵</a:t>
            </a:r>
          </a:p>
        </p:txBody>
      </p:sp>
    </p:spTree>
    <p:extLst>
      <p:ext uri="{BB962C8B-B14F-4D97-AF65-F5344CB8AC3E}">
        <p14:creationId xmlns:p14="http://schemas.microsoft.com/office/powerpoint/2010/main" val="156604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6FCA6-00C8-41CD-AC2B-B7B3124A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C6D26-F527-4E8D-B728-51B31B07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AE0791-3E7D-42A7-BC99-25F24E846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77" y="1794214"/>
            <a:ext cx="11394385" cy="32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0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59E9D-7CE9-4F02-ADDD-B86F4A1A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37D02-0593-481D-9CB2-219E7429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5FDC12-A924-4FE1-B3FF-254678116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76" y="1027906"/>
            <a:ext cx="11549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8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F31B6-03CD-47DE-A2D6-2442B3A0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8F4F8-81F2-46CE-9829-0F37FDFC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04FD45-AB4B-42FB-AD43-4EE3308E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46" y="1027906"/>
            <a:ext cx="11161907" cy="44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3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C9330-52C8-4423-93EC-C5687482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CFFBA-BDBE-406B-82C1-FB42F325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70BDA8-DEB9-4C4A-AC07-E3E4BB1E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0" y="262381"/>
            <a:ext cx="11424152" cy="64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22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770DF-11FD-4721-98A5-F6A077E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72CD0-F127-4634-A93E-14700374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960A69-88A1-4E00-B2A1-CBE780FF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697"/>
            <a:ext cx="11723412" cy="63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4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6EBA7-2F5A-4237-A276-0C2E32E9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5903C-C36A-4D1A-BCCB-4A0874CE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4CCC7A-75CD-4222-9DEB-C7BAD566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3" y="365125"/>
            <a:ext cx="12026047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7FDEA-32F9-4FF7-94FD-7930ED57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本周阅读论文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22862-D2BE-4FAA-8545-2B0A59A8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Y. Huang, Y. </a:t>
            </a:r>
            <a:r>
              <a:rPr lang="en-US" altLang="zh-CN" dirty="0" err="1"/>
              <a:t>Bian</a:t>
            </a:r>
            <a:r>
              <a:rPr lang="en-US" altLang="zh-CN" dirty="0"/>
              <a:t>, R. Li, J. L. Zhao and P. Shi, "Smart Contract Security: A Software Lifecycle Perspective," in IEEE Access, vol. 7, pp. 150184-150202, 2019, </a:t>
            </a:r>
            <a:r>
              <a:rPr lang="en-US" altLang="zh-CN" dirty="0" err="1"/>
              <a:t>doi</a:t>
            </a:r>
            <a:r>
              <a:rPr lang="en-US" altLang="zh-CN" dirty="0"/>
              <a:t>: 10.1109/ACCESS.2019.2946988.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3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75275-72E9-4DBB-A4CF-2D3C6D60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智能合约安全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D3F0-5E4D-45C8-BCA2-CC982363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以太坊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1) Reentrancy. </a:t>
            </a:r>
            <a:r>
              <a:rPr lang="zh-CN" altLang="en-US" dirty="0"/>
              <a:t>可重入性。</a:t>
            </a:r>
            <a:r>
              <a:rPr lang="en-US" altLang="zh-CN" dirty="0"/>
              <a:t>-&gt; </a:t>
            </a:r>
            <a:r>
              <a:rPr lang="zh-CN" altLang="en-US" dirty="0"/>
              <a:t>在内部工作未完成之前不调用外部函数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2) Unprotected </a:t>
            </a:r>
            <a:r>
              <a:rPr lang="en-US" altLang="zh-CN" dirty="0" err="1"/>
              <a:t>selfdestruct</a:t>
            </a:r>
            <a:r>
              <a:rPr lang="en-US" altLang="zh-CN" dirty="0"/>
              <a:t>. </a:t>
            </a:r>
            <a:r>
              <a:rPr lang="zh-CN" altLang="en-US" dirty="0"/>
              <a:t>无保护自毁。 </a:t>
            </a:r>
            <a:r>
              <a:rPr lang="en-US" altLang="zh-CN" dirty="0"/>
              <a:t>-&gt;  </a:t>
            </a:r>
            <a:r>
              <a:rPr lang="zh-CN" altLang="en-US" dirty="0"/>
              <a:t>非必要不要添加自毁函数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3) Integer underflow (overflow).  </a:t>
            </a:r>
            <a:r>
              <a:rPr lang="zh-CN" altLang="en-US" dirty="0"/>
              <a:t>整数溢出。 </a:t>
            </a:r>
            <a:r>
              <a:rPr lang="en-US" altLang="zh-CN" dirty="0"/>
              <a:t>-&gt; </a:t>
            </a:r>
            <a:r>
              <a:rPr lang="zh-CN" altLang="en-US" dirty="0"/>
              <a:t>使用</a:t>
            </a:r>
            <a:r>
              <a:rPr lang="en-US" altLang="zh-CN" dirty="0" err="1"/>
              <a:t>SafeMath</a:t>
            </a:r>
            <a:r>
              <a:rPr lang="zh-CN" altLang="en-US" dirty="0"/>
              <a:t>库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4) Locked money.       -&gt; </a:t>
            </a:r>
            <a:r>
              <a:rPr lang="zh-CN" altLang="en-US" dirty="0"/>
              <a:t>在转移前检查地址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5) </a:t>
            </a:r>
            <a:r>
              <a:rPr lang="en-US" altLang="zh-CN" dirty="0" err="1"/>
              <a:t>Delegatecall</a:t>
            </a:r>
            <a:r>
              <a:rPr lang="en-US" altLang="zh-CN" dirty="0"/>
              <a:t> to untrusted contracts.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6) Transaction order dependence. </a:t>
            </a:r>
            <a:r>
              <a:rPr lang="zh-CN" altLang="en-US" dirty="0"/>
              <a:t>交易顺序依赖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7) Weak randomness from chain attributes </a:t>
            </a:r>
            <a:r>
              <a:rPr lang="zh-CN" altLang="en-US" dirty="0"/>
              <a:t>链属性弱随机性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8</a:t>
            </a:r>
            <a:r>
              <a:rPr lang="en-US" altLang="zh-CN" b="1" dirty="0"/>
              <a:t>) Timestamp dependence </a:t>
            </a:r>
            <a:r>
              <a:rPr lang="zh-CN" altLang="en-US" dirty="0"/>
              <a:t>时间戳依赖 </a:t>
            </a:r>
            <a:r>
              <a:rPr lang="en-US" altLang="zh-CN" dirty="0"/>
              <a:t>-&gt;</a:t>
            </a:r>
            <a:r>
              <a:rPr lang="zh-CN" altLang="en-US" dirty="0"/>
              <a:t>不要使用时间戳作为随机种子和触发条件。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9) Mishandled exceptions </a:t>
            </a:r>
            <a:r>
              <a:rPr lang="zh-CN" altLang="en-US" dirty="0"/>
              <a:t>胡乱操作异常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10) </a:t>
            </a:r>
            <a:r>
              <a:rPr lang="en-US" altLang="zh-CN" b="1" dirty="0"/>
              <a:t>Replay attack. </a:t>
            </a:r>
            <a:r>
              <a:rPr lang="zh-CN" altLang="en-US" dirty="0"/>
              <a:t>重放攻击 </a:t>
            </a:r>
            <a:r>
              <a:rPr lang="en-US" altLang="zh-CN" dirty="0"/>
              <a:t>-&gt; </a:t>
            </a:r>
            <a:r>
              <a:rPr lang="zh-CN" altLang="en-US" dirty="0"/>
              <a:t>将一个增加的随机数、区块链名称和调用者的地址添加到签名里。</a:t>
            </a:r>
          </a:p>
        </p:txBody>
      </p:sp>
    </p:spTree>
    <p:extLst>
      <p:ext uri="{BB962C8B-B14F-4D97-AF65-F5344CB8AC3E}">
        <p14:creationId xmlns:p14="http://schemas.microsoft.com/office/powerpoint/2010/main" val="290467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75275-72E9-4DBB-A4CF-2D3C6D60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智能合约安全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7E2372-EE16-4E08-BC7E-DC58B106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Fabric</a:t>
            </a:r>
          </a:p>
          <a:p>
            <a:pPr marL="457200" lvl="1" indent="0">
              <a:buNone/>
            </a:pPr>
            <a:r>
              <a:rPr lang="zh-CN" altLang="en-US" dirty="0"/>
              <a:t>与以太坊类似，但多数安全漏洞由</a:t>
            </a:r>
            <a:r>
              <a:rPr lang="en-US" altLang="zh-CN" dirty="0"/>
              <a:t>Go</a:t>
            </a:r>
            <a:r>
              <a:rPr lang="zh-CN" altLang="en-US" dirty="0"/>
              <a:t>的不确定性行为引起的，可能导致共识失败。没有原生加密货币，很难确定漏洞严重程度。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漏洞可能源于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编程语言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区块链平台特性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对公共事实践</a:t>
            </a:r>
            <a:r>
              <a:rPr lang="en-US" altLang="zh-CN" dirty="0"/>
              <a:t>(common practices)</a:t>
            </a:r>
            <a:r>
              <a:rPr lang="zh-CN" altLang="en-US" dirty="0"/>
              <a:t>的误解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51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DCEE6-2B01-4893-B6D2-0C35A99C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F7BBC-CE3A-42F6-9E1A-1B20FAD9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07DF68-7D15-4BC1-B476-F0B6033CA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33" y="365125"/>
            <a:ext cx="10637984" cy="62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81C08-1ADC-45E5-8DB5-81CA6360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AD38C-A900-49D7-95A3-92EAA0C3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51DA21-E592-4610-8FD7-FE273814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4" y="582307"/>
            <a:ext cx="10467543" cy="52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1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1376E-A8C4-49E9-8220-F85994529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01" y="887941"/>
            <a:ext cx="10491355" cy="5750936"/>
          </a:xfrm>
        </p:spPr>
        <p:txBody>
          <a:bodyPr/>
          <a:lstStyle/>
          <a:p>
            <a:r>
              <a:rPr lang="zh-CN" altLang="en-US" dirty="0"/>
              <a:t>一些可能有用的点</a:t>
            </a:r>
            <a:endParaRPr lang="en-US" altLang="zh-CN" dirty="0"/>
          </a:p>
          <a:p>
            <a:pPr lvl="1"/>
            <a:r>
              <a:rPr lang="zh-CN" altLang="en-US" dirty="0"/>
              <a:t>设计</a:t>
            </a:r>
            <a:r>
              <a:rPr lang="en-US" altLang="zh-CN" dirty="0"/>
              <a:t>&amp;</a:t>
            </a:r>
            <a:r>
              <a:rPr lang="zh-CN" altLang="en-US" dirty="0"/>
              <a:t>实现阶段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err="1"/>
              <a:t>FSolidM</a:t>
            </a:r>
            <a:r>
              <a:rPr lang="zh-CN" altLang="en-US" dirty="0"/>
              <a:t>，允许将智能合约定义为有限状态机 </a:t>
            </a:r>
            <a:r>
              <a:rPr lang="en-US" altLang="zh-CN" dirty="0"/>
              <a:t>(SM)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err="1"/>
              <a:t>OpenZeppelin</a:t>
            </a:r>
            <a:r>
              <a:rPr lang="zh-CN" altLang="en-US" dirty="0"/>
              <a:t>，基于角色的访问控制 </a:t>
            </a:r>
            <a:r>
              <a:rPr lang="en-US" altLang="zh-CN" dirty="0"/>
              <a:t>(SD)</a:t>
            </a:r>
          </a:p>
          <a:p>
            <a:pPr lvl="1"/>
            <a:r>
              <a:rPr lang="zh-CN" altLang="en-US" dirty="0"/>
              <a:t>部署前测试阶段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严格形式化验证，</a:t>
            </a:r>
            <a:r>
              <a:rPr lang="en-US" altLang="zh-CN" dirty="0" err="1"/>
              <a:t>Lem</a:t>
            </a:r>
            <a:r>
              <a:rPr lang="zh-CN" altLang="en-US" dirty="0"/>
              <a:t>，</a:t>
            </a:r>
            <a:r>
              <a:rPr lang="en-US" altLang="zh-CN" dirty="0"/>
              <a:t>K framework</a:t>
            </a:r>
            <a:r>
              <a:rPr lang="zh-CN" altLang="en-US" dirty="0"/>
              <a:t>，</a:t>
            </a:r>
            <a:r>
              <a:rPr lang="en-US" altLang="zh-CN" dirty="0"/>
              <a:t>Fabric</a:t>
            </a:r>
            <a:r>
              <a:rPr lang="zh-CN" altLang="en-US" dirty="0"/>
              <a:t>链码形式化 </a:t>
            </a:r>
            <a:r>
              <a:rPr lang="en-US" altLang="zh-CN" dirty="0"/>
              <a:t>(RFV)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代码分析工具，</a:t>
            </a:r>
            <a:r>
              <a:rPr lang="en-US" altLang="zh-CN" dirty="0" err="1"/>
              <a:t>Oyente</a:t>
            </a:r>
            <a:r>
              <a:rPr lang="en-US" altLang="zh-CN" dirty="0"/>
              <a:t> (CA)</a:t>
            </a:r>
          </a:p>
          <a:p>
            <a:pPr lvl="1"/>
            <a:r>
              <a:rPr lang="zh-CN" altLang="en-US" dirty="0"/>
              <a:t>监测分析阶段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Bug Bounty</a:t>
            </a:r>
            <a:r>
              <a:rPr lang="zh-CN" altLang="en-US" dirty="0"/>
              <a:t>动态分析框架，</a:t>
            </a:r>
            <a:r>
              <a:rPr lang="en-US" altLang="zh-CN" dirty="0"/>
              <a:t>Hydra</a:t>
            </a:r>
            <a:r>
              <a:rPr lang="zh-CN" altLang="en-US" dirty="0"/>
              <a:t>，容易扩展到</a:t>
            </a:r>
            <a:r>
              <a:rPr lang="en-US" altLang="zh-CN" dirty="0"/>
              <a:t>Fabric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监测工具，</a:t>
            </a:r>
            <a:r>
              <a:rPr lang="en-US" altLang="zh-CN" dirty="0"/>
              <a:t>ECF Online Detection</a:t>
            </a:r>
            <a:r>
              <a:rPr lang="zh-CN" altLang="en-US" dirty="0"/>
              <a:t>，</a:t>
            </a:r>
            <a:r>
              <a:rPr lang="en-US" altLang="zh-CN" dirty="0"/>
              <a:t>Monitoring UI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事后分析，</a:t>
            </a:r>
            <a:r>
              <a:rPr lang="en-US" altLang="zh-CN" dirty="0"/>
              <a:t>Graph Analysis</a:t>
            </a:r>
            <a:r>
              <a:rPr lang="zh-CN" altLang="en-US" dirty="0"/>
              <a:t>，</a:t>
            </a:r>
            <a:r>
              <a:rPr lang="en-US" altLang="zh-CN" dirty="0"/>
              <a:t>Ponzi Detection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06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2FBAA-3B71-4DF3-9B1C-DA999283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AF829-E734-4E53-9950-B25C24C4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24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7E918-D7FD-45B2-8E8F-4010AE7D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7BC81-E048-4259-BF3C-F015BE96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在翻译智能合约时前置合作方的响应过程</a:t>
            </a:r>
            <a:r>
              <a:rPr lang="en-US" altLang="zh-CN" sz="2400" dirty="0"/>
              <a:t>(</a:t>
            </a:r>
            <a:r>
              <a:rPr lang="zh-CN" altLang="en-US" sz="2400" dirty="0"/>
              <a:t>订阅消息</a:t>
            </a:r>
            <a:r>
              <a:rPr lang="en-US" altLang="zh-CN" sz="2400" dirty="0"/>
              <a:t>)</a:t>
            </a:r>
            <a:r>
              <a:rPr lang="zh-CN" altLang="en-US" sz="2400" dirty="0"/>
              <a:t>，仅支持指定合作方</a:t>
            </a:r>
            <a:endParaRPr lang="en-US" altLang="zh-CN" sz="2400" dirty="0"/>
          </a:p>
          <a:p>
            <a:r>
              <a:rPr lang="zh-CN" altLang="en-US" sz="2400"/>
              <a:t>非指定具体需要看智能合约有没有一对一的映射机制，即地址映射到身份的智能合约代码实现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4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441</Words>
  <Application>Microsoft Office PowerPoint</Application>
  <PresentationFormat>宽屏</PresentationFormat>
  <Paragraphs>57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Wingdings</vt:lpstr>
      <vt:lpstr>Office 主题​​</vt:lpstr>
      <vt:lpstr>2021.12.24</vt:lpstr>
      <vt:lpstr>本周阅读论文</vt:lpstr>
      <vt:lpstr>智能合约安全</vt:lpstr>
      <vt:lpstr>智能合约安全</vt:lpstr>
      <vt:lpstr>PowerPoint 演示文稿</vt:lpstr>
      <vt:lpstr>PowerPoint 演示文稿</vt:lpstr>
      <vt:lpstr>PowerPoint 演示文稿</vt:lpstr>
      <vt:lpstr>下周计划</vt:lpstr>
      <vt:lpstr>上周总结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2021.12.24</dc:title>
  <dc:creator> </dc:creator>
  <cp:lastModifiedBy> </cp:lastModifiedBy>
  <cp:revision>40</cp:revision>
  <dcterms:created xsi:type="dcterms:W3CDTF">2021-12-23T06:38:36Z</dcterms:created>
  <dcterms:modified xsi:type="dcterms:W3CDTF">2021-12-23T14:21:11Z</dcterms:modified>
</cp:coreProperties>
</file>