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03" autoAdjust="0"/>
  </p:normalViewPr>
  <p:slideViewPr>
    <p:cSldViewPr snapToGrid="0">
      <p:cViewPr varScale="1">
        <p:scale>
          <a:sx n="63" d="100"/>
          <a:sy n="63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07EA-4069-47DA-9DA3-40A550989D7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9A664-8CF0-4E95-8641-CADE75832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Fabric</a:t>
            </a:r>
            <a:r>
              <a:rPr lang="zh-CN" altLang="en-US" dirty="0"/>
              <a:t>的交易机制复杂了些，还不是很理解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A664-8CF0-4E95-8641-CADE758325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0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没有中心服务器，不包含显式地址。</a:t>
            </a:r>
            <a:endParaRPr lang="en-US" altLang="zh-CN" dirty="0"/>
          </a:p>
          <a:p>
            <a:r>
              <a:rPr lang="zh-CN" altLang="en-US" dirty="0"/>
              <a:t>类似于比特币的交易和块传输系统</a:t>
            </a:r>
            <a:endParaRPr lang="en-US" altLang="zh-CN" dirty="0"/>
          </a:p>
          <a:p>
            <a:r>
              <a:rPr lang="zh-CN" altLang="en-US" dirty="0"/>
              <a:t>时间戳太旧不会重发，发送者没收到回复重新设置时间戳发送</a:t>
            </a:r>
            <a:endParaRPr lang="en-US" altLang="zh-CN" dirty="0"/>
          </a:p>
          <a:p>
            <a:r>
              <a:rPr lang="zh-CN" altLang="en-US" dirty="0"/>
              <a:t>订阅，收到所有消息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点对点传输，不经过第三方服务器。消息的传递有延迟。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可以做到匿名、加密，且不容易被追踪來源。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A664-8CF0-4E95-8641-CADE758325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2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互操作服务框架：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接口四的定义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应用级：</a:t>
            </a:r>
            <a:r>
              <a:rPr lang="en-US" altLang="zh-CN" dirty="0"/>
              <a:t>Restful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en-US" altLang="zh-CN" dirty="0" err="1"/>
              <a:t>Wf</a:t>
            </a:r>
            <a:r>
              <a:rPr lang="en-US" altLang="zh-CN" dirty="0"/>
              <a:t>-xml</a:t>
            </a:r>
          </a:p>
          <a:p>
            <a:endParaRPr lang="en-US" altLang="zh-CN" dirty="0"/>
          </a:p>
          <a:p>
            <a:r>
              <a:rPr lang="en-US" altLang="zh-CN" dirty="0"/>
              <a:t>FAC: </a:t>
            </a:r>
            <a:r>
              <a:rPr lang="zh-CN" altLang="en-US" dirty="0"/>
              <a:t>了解一些跟安全通信相关的机制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A664-8CF0-4E95-8641-CADE758325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9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特别是</a:t>
            </a:r>
            <a:r>
              <a:rPr lang="en-US" altLang="zh-CN" dirty="0"/>
              <a:t>Fabric</a:t>
            </a:r>
            <a:r>
              <a:rPr lang="zh-CN" altLang="en-US" dirty="0"/>
              <a:t>的，从而确定启动应答协议在链上还是链下实现</a:t>
            </a:r>
            <a:endParaRPr lang="en-US" altLang="zh-CN" dirty="0"/>
          </a:p>
          <a:p>
            <a:r>
              <a:rPr lang="zh-CN" altLang="en-US" dirty="0"/>
              <a:t>目前我理解的交易是节点对智能合约的调用，对所有节点可见，但不知道能否点点通信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A664-8CF0-4E95-8641-CADE758325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9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30780-4283-4E72-A420-4D76805C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DDD76-6B02-427C-AD20-5D35A772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D0910-0915-4E82-AFAC-9D45CC56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37F-FA8F-4467-AC82-593EAA28D37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4A74C-2B62-4B5F-B539-5D1340C4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7EEDC-3380-4EE7-B12F-8B6E3AAE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0B62-BA10-44DA-A7BA-5D875933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1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1CF16-06F4-4DDA-9114-B24AACBF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B5CA49-4091-4E6F-B09F-03A57F7E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D8EF2-69B5-4E47-A80C-B9DFE2C6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37F-FA8F-4467-AC82-593EAA28D37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894BC-37A1-4B59-A695-47ACBD61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FD73D-FB6C-4922-AA6B-29E087AC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0B62-BA10-44DA-A7BA-5D875933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0E0221-3435-40F1-BD9E-61EBDC494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5DA12-50A5-4F2E-AFE4-07371DA61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D582F-2B8B-4945-ACBF-3DECA6BA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37F-FA8F-4467-AC82-593EAA28D37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B18FA-E642-49A8-B1BF-94D348BA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2F312-98DF-40F1-8D51-D093DEB0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0B62-BA10-44DA-A7BA-5D875933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7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4B069-D50E-45C6-B6A6-BAA3A62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B29A-7390-4706-AF5E-6503DC0E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FE766-E6E5-4E83-A62E-BA829472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37F-FA8F-4467-AC82-593EAA28D37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B978A-E679-46E5-8BFB-417E8080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3213C-5C0F-44BE-BC90-1523621E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0B62-BA10-44DA-A7BA-5D875933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0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9BD36-97F9-4031-A1D0-CA407B3D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614EA-D7DF-4FC6-8543-14BEA4AB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095B0-FBDF-4362-A269-A1E58723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37F-FA8F-4467-AC82-593EAA28D37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2E75C-C90A-4C90-9658-E834FCF2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430B1-FD09-493F-B574-744CBE6B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0B62-BA10-44DA-A7BA-5D875933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5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06F1C-B542-4254-BB86-2DCFDE8F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D1931-A072-400A-BC88-780AD2B92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92F5D-1A56-40B1-A6A8-75FE65EE5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535DE-24BA-4038-B977-90CBD823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37F-FA8F-4467-AC82-593EAA28D37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059D2-E08F-4AB0-B1AE-F12974A0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CEB6B-DAD8-4CD2-8A1E-8A0D7FD3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0B62-BA10-44DA-A7BA-5D875933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3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D0E0A-CA8F-4DE4-90BA-67F411F4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0DC55-7ECE-4CB3-BAB2-89ADEAB35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CCCD1-670B-437B-B243-F021D04A3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404EA3-EFA7-4348-8257-38F1EC3FA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013174-933E-4F99-A43C-965D3255E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16C5E8-29D2-4527-A3AF-60E5BFCF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37F-FA8F-4467-AC82-593EAA28D37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F9FA27-B2D0-4625-8F2D-19E4645C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ECA48C-FD36-4895-BCE8-405B123C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0B62-BA10-44DA-A7BA-5D875933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7C939-2195-40DD-B437-C0133261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250AEA-3B33-4A7E-BD8A-C5D91053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37F-FA8F-4467-AC82-593EAA28D37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E86AF9-E894-4A88-BC0C-9FE55632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F7FD30-2DFD-460C-A5B4-B48CE7D4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0B62-BA10-44DA-A7BA-5D875933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5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97024-2E9A-415F-B27A-00A78C51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37F-FA8F-4467-AC82-593EAA28D37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901FE-B5BC-4CF1-BB45-AF069EA6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FEA892-169D-498E-AA0E-5C29B517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0B62-BA10-44DA-A7BA-5D875933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6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65CF-D7B3-4B29-B9D7-7A74993E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7F92E-C375-4887-AC0E-CD062C8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36DC9-FE27-49C7-9BF3-34696D279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0BCAA-94EB-4379-96F2-A76E1BBE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37F-FA8F-4467-AC82-593EAA28D37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2C77F-3311-4CD8-AF13-00E3B150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9D8BE-4601-4616-8DBE-99C84F1B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0B62-BA10-44DA-A7BA-5D875933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9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97994-5D32-40CB-8F04-515A166E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567150-CCD2-4237-8171-A6DB4AB97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299AD-C45C-48D9-BACA-B41CCFBB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326EFE-3565-4DD6-9F50-37E22E32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37F-FA8F-4467-AC82-593EAA28D37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375B8-997F-47C6-A240-591EA7F2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93286-B5B3-45C6-9392-70CDAF05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0B62-BA10-44DA-A7BA-5D875933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7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F80A07-74A5-458F-B6F4-342BE759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73FCA-BEDD-4F4B-8934-12F00E7E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322C4-BF06-435D-B020-E270CB816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837F-FA8F-4467-AC82-593EAA28D37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47B9C-CA8C-46C2-974B-A27B310DD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40D95-524A-46B1-A927-1D4CD69B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0B62-BA10-44DA-A7BA-5D875933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AA0DC-46C6-4451-861D-96971205A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2022.01.19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62A726-21F7-4C45-BA39-F7F074CEC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陈建兵</a:t>
            </a:r>
          </a:p>
        </p:txBody>
      </p:sp>
    </p:spTree>
    <p:extLst>
      <p:ext uri="{BB962C8B-B14F-4D97-AF65-F5344CB8AC3E}">
        <p14:creationId xmlns:p14="http://schemas.microsoft.com/office/powerpoint/2010/main" val="272800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70027-905D-4FB5-BAB4-7086F6EC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465A4-E615-4CCE-BA4E-8AB8B5A0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Bitmessage</a:t>
            </a:r>
            <a:r>
              <a:rPr lang="zh-CN" altLang="en-US" dirty="0"/>
              <a:t>白皮书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Warren J. </a:t>
            </a:r>
            <a:r>
              <a:rPr lang="en-US" altLang="zh-CN" dirty="0" err="1"/>
              <a:t>Bitmessage</a:t>
            </a:r>
            <a:r>
              <a:rPr lang="en-US" altLang="zh-CN" dirty="0"/>
              <a:t>: A peer-to-peer message authentication and delivery system[J]. white paper (27 November 2012), https://bitmessage. org/</a:t>
            </a:r>
            <a:r>
              <a:rPr lang="en-US" altLang="zh-CN" dirty="0" err="1"/>
              <a:t>bitmessage</a:t>
            </a:r>
            <a:r>
              <a:rPr lang="en-US" altLang="zh-CN" dirty="0"/>
              <a:t>. pdf, 2012.</a:t>
            </a:r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zh-CN" altLang="en-US" dirty="0"/>
              <a:t>计划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08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1B447-1147-4FA2-8FDE-0C0B8FDD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BitMessage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4244F-6034-432B-A6D4-884C6340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使用公钥加密对所有传入和传出消息进行加密，以便只有消息的接收者能够对其进行解密。</a:t>
            </a:r>
            <a:endParaRPr lang="en-US" altLang="zh-CN" dirty="0"/>
          </a:p>
          <a:p>
            <a:r>
              <a:rPr lang="zh-CN" altLang="en-US" dirty="0"/>
              <a:t>消息传递机制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每条消息都有工作证明。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用户之间形成一个 </a:t>
            </a:r>
            <a:r>
              <a:rPr lang="en-US" altLang="zh-CN" dirty="0"/>
              <a:t>P2P </a:t>
            </a:r>
            <a:r>
              <a:rPr lang="zh-CN" altLang="en-US" dirty="0"/>
              <a:t>网络，并尽最大努力转发邮件。通过网络发送邮件，必须完成一个哈希碰撞形式的工作证明</a:t>
            </a:r>
            <a:r>
              <a:rPr lang="en-US" altLang="zh-CN" dirty="0"/>
              <a:t>(</a:t>
            </a:r>
            <a:r>
              <a:rPr lang="zh-CN" altLang="en-US" dirty="0"/>
              <a:t>难度可调节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每个消息都必须包括时间戳，以防止恶意流量攻击。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所有用户都将收到所有消息，并尝试用各自的私钥解码每条消息以确认消息接受者是自己。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59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E5424-95B6-43DD-9B68-7385DAE1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7EBB2-9A8D-41ED-A244-FD9DD538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多组织协同过程建模方法</a:t>
            </a:r>
            <a:endParaRPr lang="en-US" altLang="zh-CN" dirty="0"/>
          </a:p>
          <a:p>
            <a:r>
              <a:rPr lang="zh-CN" altLang="en-US" dirty="0"/>
              <a:t>互操作服务框架</a:t>
            </a:r>
            <a:r>
              <a:rPr lang="en-US" altLang="zh-CN" dirty="0"/>
              <a:t>&amp;</a:t>
            </a:r>
            <a:r>
              <a:rPr lang="zh-CN" altLang="en-US" dirty="0"/>
              <a:t>接口四</a:t>
            </a:r>
            <a:endParaRPr lang="en-US" altLang="zh-CN" dirty="0"/>
          </a:p>
          <a:p>
            <a:r>
              <a:rPr lang="zh-CN" altLang="en-US" dirty="0"/>
              <a:t>启动应答协议</a:t>
            </a:r>
            <a:endParaRPr lang="en-US" altLang="zh-CN" dirty="0"/>
          </a:p>
          <a:p>
            <a:pPr lvl="1"/>
            <a:r>
              <a:rPr lang="zh-CN" altLang="en-US" dirty="0"/>
              <a:t>网络通信协议设计</a:t>
            </a:r>
            <a:endParaRPr lang="en-US" altLang="zh-CN" dirty="0"/>
          </a:p>
          <a:p>
            <a:pPr lvl="1"/>
            <a:r>
              <a:rPr lang="zh-CN" altLang="en-US" dirty="0"/>
              <a:t>应用级协议</a:t>
            </a:r>
            <a:endParaRPr lang="en-US" altLang="zh-CN" dirty="0"/>
          </a:p>
          <a:p>
            <a:pPr lvl="1"/>
            <a:r>
              <a:rPr lang="en-US" altLang="zh-CN" dirty="0"/>
              <a:t>Fabric</a:t>
            </a:r>
            <a:r>
              <a:rPr lang="zh-CN" altLang="en-US" dirty="0"/>
              <a:t>、</a:t>
            </a:r>
            <a:r>
              <a:rPr lang="en-US" altLang="zh-CN" dirty="0"/>
              <a:t>Activiti</a:t>
            </a:r>
            <a:r>
              <a:rPr lang="zh-CN" altLang="en-US" dirty="0"/>
              <a:t>、</a:t>
            </a:r>
            <a:r>
              <a:rPr lang="en-US" altLang="zh-CN" dirty="0"/>
              <a:t>Camunda</a:t>
            </a:r>
          </a:p>
          <a:p>
            <a:pPr lvl="1"/>
            <a:r>
              <a:rPr lang="zh-CN" altLang="en-US" dirty="0"/>
              <a:t>角色绑定问题</a:t>
            </a:r>
            <a:r>
              <a:rPr lang="en-US" altLang="zh-CN" dirty="0"/>
              <a:t>&amp;</a:t>
            </a:r>
            <a:r>
              <a:rPr lang="zh-CN" altLang="en-US" dirty="0"/>
              <a:t>协作模式实例化</a:t>
            </a:r>
            <a:endParaRPr lang="en-US" altLang="zh-CN" dirty="0"/>
          </a:p>
          <a:p>
            <a:pPr lvl="1"/>
            <a:r>
              <a:rPr lang="zh-CN" altLang="en-US" dirty="0"/>
              <a:t>启动应答协议的内容</a:t>
            </a:r>
            <a:endParaRPr lang="en-US" altLang="zh-CN" dirty="0"/>
          </a:p>
          <a:p>
            <a:r>
              <a:rPr lang="zh-CN" altLang="en-US" dirty="0"/>
              <a:t>智能合约安全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075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4422C-7DE0-44B5-9166-3FC593A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312C8-1A1F-46CD-A152-32AA3582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理清区块链的通信机制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交易与通信的关系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机制理清后思考如何设计</a:t>
            </a:r>
            <a:r>
              <a:rPr lang="zh-CN" altLang="en-US" b="1" dirty="0"/>
              <a:t>启动应答协议</a:t>
            </a:r>
            <a:endParaRPr lang="en-US" altLang="zh-CN" b="1" dirty="0"/>
          </a:p>
          <a:p>
            <a:pPr lvl="1"/>
            <a:r>
              <a:rPr lang="zh-CN" altLang="en-US" dirty="0"/>
              <a:t>前置条件以及文献参考</a:t>
            </a:r>
            <a:endParaRPr lang="en-US" altLang="zh-CN" dirty="0"/>
          </a:p>
          <a:p>
            <a:pPr lvl="1"/>
            <a:r>
              <a:rPr lang="zh-CN" altLang="en-US" dirty="0"/>
              <a:t>一系列步骤以及对应的接口四与区块链的交互理论模型</a:t>
            </a:r>
            <a:endParaRPr lang="en-US" altLang="zh-CN" dirty="0"/>
          </a:p>
          <a:p>
            <a:pPr lvl="1"/>
            <a:r>
              <a:rPr lang="zh-CN" altLang="en-US" dirty="0"/>
              <a:t>改进</a:t>
            </a:r>
            <a:r>
              <a:rPr lang="zh-CN" altLang="en-US" b="1" dirty="0"/>
              <a:t>互操作协议</a:t>
            </a:r>
            <a:r>
              <a:rPr lang="zh-CN" altLang="en-US" dirty="0"/>
              <a:t>，扩展接口四的功能或者需要另外的功能模块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平台搭建方面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zh-CN" altLang="en-US" dirty="0"/>
              <a:t>玄昭师兄环境转起来，作为基础改进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智能合约安全方面</a:t>
            </a:r>
          </a:p>
        </p:txBody>
      </p:sp>
    </p:spTree>
    <p:extLst>
      <p:ext uri="{BB962C8B-B14F-4D97-AF65-F5344CB8AC3E}">
        <p14:creationId xmlns:p14="http://schemas.microsoft.com/office/powerpoint/2010/main" val="306225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C2ACD-40FD-4B61-8004-FFF7974E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9C66C-1DB1-465E-838E-2C0C2288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先启动应答协议，约束</a:t>
            </a:r>
            <a:r>
              <a:rPr lang="en-US" altLang="zh-CN" dirty="0"/>
              <a:t>(</a:t>
            </a:r>
            <a:r>
              <a:rPr lang="zh-CN" altLang="en-US" dirty="0"/>
              <a:t>接口四，区块链安全机制</a:t>
            </a:r>
            <a:r>
              <a:rPr lang="en-US" altLang="zh-CN" dirty="0"/>
              <a:t>)</a:t>
            </a:r>
            <a:r>
              <a:rPr lang="zh-CN" altLang="en-US" dirty="0"/>
              <a:t>，协作前准备，将机制体现在协议里。</a:t>
            </a:r>
            <a:endParaRPr lang="en-US" altLang="zh-CN" dirty="0"/>
          </a:p>
          <a:p>
            <a:pPr lvl="1"/>
            <a:r>
              <a:rPr lang="en-US" altLang="zh-CN" dirty="0"/>
              <a:t>1.1 </a:t>
            </a:r>
            <a:r>
              <a:rPr lang="zh-CN" altLang="en-US" dirty="0"/>
              <a:t>指定协作方 </a:t>
            </a:r>
            <a:endParaRPr lang="en-US" altLang="zh-CN" dirty="0"/>
          </a:p>
          <a:p>
            <a:pPr lvl="1"/>
            <a:r>
              <a:rPr lang="en-US" altLang="zh-CN" dirty="0"/>
              <a:t>1.2 </a:t>
            </a:r>
            <a:r>
              <a:rPr lang="zh-CN" altLang="en-US" dirty="0"/>
              <a:t>更加复杂，竞标选择</a:t>
            </a:r>
            <a:endParaRPr lang="en-US" altLang="zh-CN" dirty="0"/>
          </a:p>
          <a:p>
            <a:pPr lvl="1"/>
            <a:r>
              <a:rPr lang="zh-CN" altLang="en-US" dirty="0"/>
              <a:t>参考应用级协议描述，实现，后验证</a:t>
            </a:r>
            <a:r>
              <a:rPr lang="en-US" altLang="zh-CN" dirty="0"/>
              <a:t>(</a:t>
            </a:r>
            <a:r>
              <a:rPr lang="zh-CN" altLang="en-US" dirty="0"/>
              <a:t>可信、安全，常见攻击类型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76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485</Words>
  <Application>Microsoft Office PowerPoint</Application>
  <PresentationFormat>宽屏</PresentationFormat>
  <Paragraphs>58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Office 主题​​</vt:lpstr>
      <vt:lpstr>2022.01.19</vt:lpstr>
      <vt:lpstr>汇报内容</vt:lpstr>
      <vt:lpstr>BitMessage</vt:lpstr>
      <vt:lpstr>总结</vt:lpstr>
      <vt:lpstr>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2022.01.19</dc:title>
  <dc:creator> </dc:creator>
  <cp:lastModifiedBy> </cp:lastModifiedBy>
  <cp:revision>48</cp:revision>
  <dcterms:created xsi:type="dcterms:W3CDTF">2022-01-17T08:13:30Z</dcterms:created>
  <dcterms:modified xsi:type="dcterms:W3CDTF">2022-01-19T02:37:05Z</dcterms:modified>
</cp:coreProperties>
</file>