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2" r:id="rId5"/>
    <p:sldId id="259" r:id="rId6"/>
    <p:sldId id="260" r:id="rId7"/>
    <p:sldId id="268" r:id="rId8"/>
    <p:sldId id="269" r:id="rId9"/>
    <p:sldId id="270" r:id="rId10"/>
    <p:sldId id="271" r:id="rId11"/>
    <p:sldId id="261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B82F04-4035-4277-AC07-207380653626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F83C47-3C6E-4344-A1BC-BEC2A6D81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58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F83C47-3C6E-4344-A1BC-BEC2A6D810F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213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不增加状态空间，不会降低模型检测算法的效率。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F83C47-3C6E-4344-A1BC-BEC2A6D810F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179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1F0256-C4F9-40B6-A589-5BDDB51731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302DA5-30BC-46FA-8314-7BCDD7081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F05B85-5C23-4D3B-ACC2-F20414A82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BE5E6-3DC5-4656-AE4A-CE269D2DA37D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ADA873-A26E-4DC3-BA42-6B34C4ABF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1165E7-0C58-4F3E-BA01-6CB08A5E3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255DC-54B9-41F2-9C45-F5F758BE7C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084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074F2C-E619-4EB3-A5F2-498C02A70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4824B0-94A8-4B46-A282-898837DCE5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55239C-88C7-46F7-9A07-F1A69A38E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BE5E6-3DC5-4656-AE4A-CE269D2DA37D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2B234D-A52A-4AE7-9F5E-ABB62CB74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DBDD2A-E643-4D6B-B247-D4B5C1E3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255DC-54B9-41F2-9C45-F5F758BE7C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D5BA27A-3332-48FE-9DF0-126B1642EA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B44FB2-4C00-4B82-9EF9-640DE5745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5B5FA5-F0DB-48DA-B3A0-654AE3501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BE5E6-3DC5-4656-AE4A-CE269D2DA37D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7288B0-204B-4E50-90A2-9CA69C87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53E47D-E0E0-4EB9-A882-74DC0939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255DC-54B9-41F2-9C45-F5F758BE7C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315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4438B2-8C8D-4EFD-85C9-336E17506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68D7DB-7EEE-423E-AC14-532C6D4C8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A03D73-D83A-4BE7-BBE2-547659F8F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BE5E6-3DC5-4656-AE4A-CE269D2DA37D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4B359F-D1D9-4681-A10F-493F0F523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9DE6B5-8F7C-496A-B5E8-766DD6DF1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255DC-54B9-41F2-9C45-F5F758BE7C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572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43865D-0E52-4994-A42B-843EDEBB7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8138F8-C43A-4046-965F-8A7E0A882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DF11E1-65CD-45F7-A229-D25C9ACDB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BE5E6-3DC5-4656-AE4A-CE269D2DA37D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DD649D-944E-4D01-8688-D9F9C809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1BC4FB-7BAD-4F83-B798-207BA4CE6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255DC-54B9-41F2-9C45-F5F758BE7C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9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C64A91-CBE4-455E-A6ED-8FDA5D1D0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87B0D7-57DF-4187-B2B6-7A3782033A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B7AC26-2C56-400C-8484-CEDA02A4F0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7FC851-4B51-4960-B78A-E5B4593CC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BE5E6-3DC5-4656-AE4A-CE269D2DA37D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C09A6A-0263-46F2-B2C8-6612AF689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9E11F8-5B7E-4506-8972-C6A2E7C5B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255DC-54B9-41F2-9C45-F5F758BE7C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337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7B26B1-54A9-456B-BEAA-D827EF1CB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80147F-F6FF-438C-BD02-E1937EBB2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6C3706-1F11-4F6C-9450-EAB03514F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A578914-8BD4-444B-99F0-40010B196F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05EF72-7EFD-4887-973F-C2A9458EFA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872296B-829D-4965-AA24-612477DAE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BE5E6-3DC5-4656-AE4A-CE269D2DA37D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3D01A69-66F5-4375-9B43-34A774DF5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D094367-73DE-47C7-B66F-6007BC455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255DC-54B9-41F2-9C45-F5F758BE7C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388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149C99-3790-46F5-9931-43DCE82B2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1ECBDDF-949C-4A86-A722-05AF5BBD8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BE5E6-3DC5-4656-AE4A-CE269D2DA37D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0EC0015-542F-404D-8B9F-A257A5333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2460E5-E3CE-4F0A-9B29-6AB17001E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255DC-54B9-41F2-9C45-F5F758BE7C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988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D2213FF-1806-48AA-99D6-D0DFD1290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BE5E6-3DC5-4656-AE4A-CE269D2DA37D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046CB1A-4554-4BFA-B124-9EB75FE2F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7C8CB5-ADE9-4963-A718-A8F2AE287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255DC-54B9-41F2-9C45-F5F758BE7C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455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DE3DEC-CB5D-4B0A-9485-1D5594199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A3733A-123D-4304-9704-183D57490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30D583-2267-4541-91AC-1A433DDAD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962A6E-359B-44B1-8EFB-BDF693D6C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BE5E6-3DC5-4656-AE4A-CE269D2DA37D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8229F9-2B67-41B4-8B95-FF6DE7EF1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E52D02-D477-4A8E-BB6A-9A607E8AF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255DC-54B9-41F2-9C45-F5F758BE7C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804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ECF4F2-AF4B-461F-ACE5-EFE0B8C64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E61EA33-20EE-4576-B7AA-526F12F6AF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8C52D8-2824-4BE7-85E4-31E4E23AD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F35D28-D849-4353-B3DD-A03DA7D06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BE5E6-3DC5-4656-AE4A-CE269D2DA37D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6687C4-6EA3-4B2E-9189-A9DC4CAAB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910FE1-6C7F-4A17-A685-51ECFE3CF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255DC-54B9-41F2-9C45-F5F758BE7C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517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E485C19-6126-4C62-9827-D932FEF5D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C46AB0-3244-4346-99A5-BDFDCEBC1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82F9A7-D90E-427E-8F04-BADB688555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BE5E6-3DC5-4656-AE4A-CE269D2DA37D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880A69-7983-4532-AC8A-0809748CA1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47A447-6D1D-412F-992C-B0F616EF41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255DC-54B9-41F2-9C45-F5F758BE7C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598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D7D745-41A8-4F2F-B969-34E6A74D28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2022.04.27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6190A1-DC76-416A-BD3A-D2E50E14AE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陈建兵</a:t>
            </a:r>
          </a:p>
        </p:txBody>
      </p:sp>
    </p:spTree>
    <p:extLst>
      <p:ext uri="{BB962C8B-B14F-4D97-AF65-F5344CB8AC3E}">
        <p14:creationId xmlns:p14="http://schemas.microsoft.com/office/powerpoint/2010/main" val="2043544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BB3FC2-C624-45FA-8921-0A1DC38FA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case study on CSMA/CD protocol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F41A1E-871A-41E6-8613-09EE6A11C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检查内容</a:t>
            </a:r>
            <a:endParaRPr lang="en-US" altLang="zh-CN" dirty="0"/>
          </a:p>
          <a:p>
            <a:pPr lvl="1"/>
            <a:r>
              <a:rPr lang="zh-CN" altLang="en-US" dirty="0"/>
              <a:t>死锁</a:t>
            </a:r>
            <a:endParaRPr lang="en-US" altLang="zh-CN" dirty="0"/>
          </a:p>
          <a:p>
            <a:pPr lvl="1"/>
            <a:r>
              <a:rPr lang="zh-CN" altLang="en-US" dirty="0"/>
              <a:t>时间差异度</a:t>
            </a:r>
            <a:r>
              <a:rPr lang="en-US" altLang="zh-CN" dirty="0"/>
              <a:t>(timed divergence-free)</a:t>
            </a:r>
          </a:p>
          <a:p>
            <a:pPr lvl="1"/>
            <a:r>
              <a:rPr lang="zh-CN" altLang="en-US" dirty="0"/>
              <a:t>碰撞检测</a:t>
            </a:r>
            <a:endParaRPr lang="en-US" altLang="zh-CN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8972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CB77DD-9E9D-452A-B061-5DF7FB811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下周计划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896C9E-59E8-474E-B227-5E7708402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PAT</a:t>
            </a:r>
            <a:r>
              <a:rPr lang="zh-CN" altLang="en-US" dirty="0"/>
              <a:t>、</a:t>
            </a:r>
            <a:r>
              <a:rPr lang="en-US" altLang="zh-CN" dirty="0"/>
              <a:t>CSP#</a:t>
            </a:r>
          </a:p>
          <a:p>
            <a:r>
              <a:rPr lang="zh-CN" altLang="en-US" dirty="0"/>
              <a:t>论文实验准备</a:t>
            </a:r>
            <a:r>
              <a:rPr lang="en-US" altLang="zh-CN" dirty="0"/>
              <a:t>(</a:t>
            </a:r>
            <a:r>
              <a:rPr lang="en-US" altLang="zh-CN" dirty="0" err="1"/>
              <a:t>fisco-bcos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390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17138-EC68-41EA-839F-F0518167A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论文思考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EC16B7-24B0-4D65-8856-AF25DC072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5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题目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启动应答协议：基于区块链的互操作服务扩展</a:t>
            </a:r>
            <a:endParaRPr lang="en-US" altLang="zh-CN" dirty="0"/>
          </a:p>
          <a:p>
            <a:r>
              <a:rPr lang="zh-CN" altLang="en-US" dirty="0"/>
              <a:t>启动应答协议的两个方案</a:t>
            </a:r>
            <a:endParaRPr lang="en-US" altLang="zh-CN" dirty="0"/>
          </a:p>
          <a:p>
            <a:pPr lvl="1"/>
            <a:r>
              <a:rPr lang="zh-CN" altLang="en-US" dirty="0"/>
              <a:t>竞标采用中心智能合约方案</a:t>
            </a:r>
            <a:endParaRPr lang="en-US" altLang="zh-CN" dirty="0"/>
          </a:p>
          <a:p>
            <a:pPr lvl="1"/>
            <a:r>
              <a:rPr lang="zh-CN" altLang="en-US" dirty="0"/>
              <a:t>指定合作方采用各自维护一个智能合约的方案</a:t>
            </a:r>
            <a:r>
              <a:rPr lang="en-US" altLang="zh-CN" dirty="0"/>
              <a:t>	</a:t>
            </a:r>
          </a:p>
          <a:p>
            <a:r>
              <a:rPr lang="zh-CN" altLang="en-US" dirty="0"/>
              <a:t>初步提纲</a:t>
            </a:r>
            <a:endParaRPr lang="en-US" altLang="zh-CN" dirty="0"/>
          </a:p>
          <a:p>
            <a:pPr lvl="1"/>
            <a:r>
              <a:rPr lang="zh-CN" altLang="en-US" dirty="0"/>
              <a:t>引言</a:t>
            </a:r>
            <a:endParaRPr lang="en-US" altLang="zh-CN" dirty="0"/>
          </a:p>
          <a:p>
            <a:pPr marL="914400" lvl="2" indent="0">
              <a:buNone/>
            </a:pPr>
            <a:r>
              <a:rPr lang="zh-CN" altLang="en-US" dirty="0"/>
              <a:t>介绍基于区块链的互操作服务，提出启动应答的需求</a:t>
            </a:r>
            <a:endParaRPr lang="en-US" altLang="zh-CN" dirty="0"/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相关技术分析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914400" lvl="2" indent="0">
              <a:buNone/>
            </a:pPr>
            <a:r>
              <a:rPr lang="zh-CN" altLang="en-US" dirty="0"/>
              <a:t>区块链的特性以及为启动应答协议提供的条件</a:t>
            </a:r>
            <a:endParaRPr lang="en-US" altLang="zh-CN" dirty="0"/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中心智能合约方案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&amp;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分析</a:t>
            </a:r>
            <a:endParaRPr lang="en-US" altLang="zh-CN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各自维护一个智能合约方案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&amp;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分析</a:t>
            </a:r>
            <a:endParaRPr lang="en-US" altLang="zh-CN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实现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总结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914400" lvl="2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83528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CC508-252A-4288-B66F-C56E72D50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论文思考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7F18A7-1D66-499F-9DC4-F88F94AAD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针对的问题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目前基于区块链的互操作服务没有进行协作前的协商，在各方不知情的情况下将协作智能合约部署到区块链上。这种做法欠缺合理性。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本文将发起协作分为以下两种情况：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指定合作方的协作。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竞争协作角色的协作。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针对这两个类型的协作模式，分别提出了两种写作前协商的架构和具体实施，在本文中称其为启动应答协议。</a:t>
            </a:r>
          </a:p>
        </p:txBody>
      </p:sp>
    </p:spTree>
    <p:extLst>
      <p:ext uri="{BB962C8B-B14F-4D97-AF65-F5344CB8AC3E}">
        <p14:creationId xmlns:p14="http://schemas.microsoft.com/office/powerpoint/2010/main" val="1644751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456CD1-970B-4B50-B3D6-47BA75C08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论文思考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444239-19F7-4A26-851E-F18978758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指定合作方的协作。</a:t>
            </a:r>
            <a:endParaRPr lang="en-US" altLang="zh-CN" dirty="0"/>
          </a:p>
          <a:p>
            <a:pPr lvl="1"/>
            <a:r>
              <a:rPr lang="zh-CN" altLang="en-US" dirty="0"/>
              <a:t>发起方发起一个合作方确定的协作，但不确定合作方是否接受</a:t>
            </a:r>
            <a:endParaRPr lang="en-US" altLang="zh-CN" dirty="0"/>
          </a:p>
          <a:p>
            <a:pPr lvl="1"/>
            <a:r>
              <a:rPr lang="zh-CN" altLang="en-US" dirty="0"/>
              <a:t>采用各节点维护一个智能合约负责协作前的交互</a:t>
            </a:r>
            <a:endParaRPr lang="en-US" altLang="zh-CN" dirty="0"/>
          </a:p>
          <a:p>
            <a:pPr lvl="1"/>
            <a:r>
              <a:rPr lang="zh-CN" altLang="en-US" dirty="0"/>
              <a:t>避免协作合约发布而合作方不接受合作</a:t>
            </a:r>
            <a:endParaRPr lang="en-US" altLang="zh-CN" dirty="0"/>
          </a:p>
          <a:p>
            <a:r>
              <a:rPr lang="zh-CN" altLang="en-US" dirty="0"/>
              <a:t>竞争合作角色</a:t>
            </a:r>
            <a:endParaRPr lang="en-US" altLang="zh-CN" dirty="0"/>
          </a:p>
          <a:p>
            <a:pPr lvl="1"/>
            <a:r>
              <a:rPr lang="zh-CN" altLang="en-US" dirty="0"/>
              <a:t>发起方发起一个协作智能合约，但合作角色并未指定节点</a:t>
            </a:r>
            <a:endParaRPr lang="en-US" altLang="zh-CN" dirty="0"/>
          </a:p>
          <a:p>
            <a:pPr lvl="1"/>
            <a:r>
              <a:rPr lang="zh-CN" altLang="en-US" dirty="0"/>
              <a:t>各节点竞争获得合作角色的身份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5562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F84E5B-1AB3-4566-B556-7B3FF5008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论文思考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4E2FA0-C61B-4314-94EE-4B27AB14B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设计与实现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先看看玄昭师兄的互操作服务框架能不能使用，可以基于这个框架编写智能合约进行实验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不能就使用</a:t>
            </a:r>
            <a:r>
              <a:rPr lang="en-US" altLang="zh-CN" dirty="0" err="1"/>
              <a:t>fisco</a:t>
            </a:r>
            <a:r>
              <a:rPr lang="zh-CN" altLang="en-US" dirty="0"/>
              <a:t>的区块链框架</a:t>
            </a:r>
          </a:p>
        </p:txBody>
      </p:sp>
    </p:spTree>
    <p:extLst>
      <p:ext uri="{BB962C8B-B14F-4D97-AF65-F5344CB8AC3E}">
        <p14:creationId xmlns:p14="http://schemas.microsoft.com/office/powerpoint/2010/main" val="892517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4A76F1-0B23-4725-AF7B-A5E67021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本周内容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9AF239-4FF5-43B2-AD87-B54EA1D4C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Cao Y, Wang Y. Concurrent Software Testing Method Based on CSP and PAT[C]//2018 IEEE/ACIS 17th International Conference on Computer and Information Science (ICIS). IEEE, 2018: 641-644.</a:t>
            </a:r>
          </a:p>
          <a:p>
            <a:r>
              <a:rPr lang="en-US" altLang="zh-CN" dirty="0"/>
              <a:t>Shi L, Liu Y. Modeling and verification of transmission protocols: A case study on CSMA/CD protocol[C]//2010 Fourth International Conference on Secure Software Integration and Reliability Improvement Companion. IEEE, 2010: 143-149.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4980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9E8B3F-23F3-4B74-B8F4-2C6874802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Concurrent Software Testing Method Based on CSP and PAT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D435DA-5782-4600-8AC4-A95E8375A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背景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多进程、多线程的程序执行顺序高度随机容易出错。测试用例准备麻烦，只能给定有限的测试集，自动化水平低。</a:t>
            </a: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解决问题</a:t>
            </a:r>
            <a:endParaRPr lang="en-US" altLang="zh-CN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457200" lvl="1" indent="0">
              <a:spcBef>
                <a:spcPts val="1000"/>
              </a:spcBef>
              <a:buNone/>
              <a:defRPr/>
            </a:pP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PAT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支持使用</a:t>
            </a:r>
            <a:r>
              <a:rPr lang="en-US" altLang="zh-CN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c#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语言来定义静态方法或用户定义的数据类型，以促进形式化建模。在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PAT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中使用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CSP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进行建模时，即使模型中有多个进程并发执行，但所有事件和转换都在同一个真实线程中模拟。当使用多个线程时，可能会不能发现因执行顺序不同导致的问题。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贡献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457200" lvl="1" indent="0">
              <a:buNone/>
            </a:pPr>
            <a:r>
              <a:rPr lang="zh-CN" altLang="en-US" dirty="0"/>
              <a:t>探讨了一种基于模型检查的测试方法，该方法通过进程代数</a:t>
            </a:r>
            <a:r>
              <a:rPr lang="en-US" altLang="zh-CN" dirty="0"/>
              <a:t>CSP</a:t>
            </a:r>
            <a:r>
              <a:rPr lang="zh-CN" altLang="en-US" dirty="0"/>
              <a:t>建立并发模型。测试用例由模型检查工具</a:t>
            </a:r>
            <a:r>
              <a:rPr lang="en-US" altLang="zh-CN" dirty="0"/>
              <a:t>PAT</a:t>
            </a:r>
            <a:r>
              <a:rPr lang="zh-CN" altLang="en-US" dirty="0"/>
              <a:t>自动生成，用于测试并发软件代码。</a:t>
            </a:r>
          </a:p>
        </p:txBody>
      </p:sp>
    </p:spTree>
    <p:extLst>
      <p:ext uri="{BB962C8B-B14F-4D97-AF65-F5344CB8AC3E}">
        <p14:creationId xmlns:p14="http://schemas.microsoft.com/office/powerpoint/2010/main" val="1101957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9E347-C8A2-4154-89F8-79CC46465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Concurrent Software Testing Method Based on CSP and PAT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0C5030-E536-41F0-A46C-5559BFE62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68885"/>
            <a:ext cx="10425545" cy="220807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当</a:t>
            </a:r>
            <a:r>
              <a:rPr lang="en-US" altLang="zh-CN" dirty="0"/>
              <a:t>P(0)</a:t>
            </a:r>
            <a:r>
              <a:rPr lang="zh-CN" altLang="en-US" dirty="0"/>
              <a:t>， </a:t>
            </a:r>
            <a:r>
              <a:rPr lang="en-US" altLang="zh-CN" dirty="0"/>
              <a:t>P(1)</a:t>
            </a:r>
            <a:r>
              <a:rPr lang="zh-CN" altLang="en-US" dirty="0"/>
              <a:t>，和</a:t>
            </a:r>
            <a:r>
              <a:rPr lang="en-US" altLang="zh-CN" dirty="0"/>
              <a:t>P(2)</a:t>
            </a:r>
            <a:r>
              <a:rPr lang="zh-CN" altLang="en-US" dirty="0"/>
              <a:t>并行执行时，实际操作在</a:t>
            </a:r>
            <a:r>
              <a:rPr lang="en-US" altLang="zh-CN" dirty="0"/>
              <a:t>C#</a:t>
            </a:r>
            <a:r>
              <a:rPr lang="zh-CN" altLang="en-US" dirty="0"/>
              <a:t>中使用的是同一个线程，所以</a:t>
            </a:r>
            <a:r>
              <a:rPr lang="en-US" altLang="zh-CN" dirty="0"/>
              <a:t>sum&gt;max</a:t>
            </a:r>
            <a:r>
              <a:rPr lang="zh-CN" altLang="en-US" dirty="0"/>
              <a:t>肯定不会发生。换句话说，</a:t>
            </a:r>
            <a:r>
              <a:rPr lang="en-US" altLang="zh-CN" dirty="0"/>
              <a:t>C#</a:t>
            </a:r>
            <a:r>
              <a:rPr lang="zh-CN" altLang="en-US" dirty="0"/>
              <a:t>程序代码不能由</a:t>
            </a:r>
            <a:r>
              <a:rPr lang="en-US" altLang="zh-CN" dirty="0"/>
              <a:t>PAT</a:t>
            </a:r>
            <a:r>
              <a:rPr lang="zh-CN" altLang="en-US" dirty="0"/>
              <a:t>中的多个线程执行，这样就不能检测到该程序中并发的</a:t>
            </a:r>
            <a:r>
              <a:rPr lang="en-US" altLang="zh-CN" dirty="0"/>
              <a:t>bug</a:t>
            </a:r>
            <a:r>
              <a:rPr lang="zh-CN" altLang="en-US" dirty="0"/>
              <a:t>。同样，它也不会检测到死锁的存在，实际代码中常见的违反契约行为和其他多线程编程问题。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BC66D89-B7FB-429A-8832-9D52B60CF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472" y="1825625"/>
            <a:ext cx="9444877" cy="220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364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6404F4-75E4-4F6B-B49A-FE279E6C6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Concurrent Software Testing Method Based on CSP and PAT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5E17F-359B-4A6A-A7A1-E1E5C7C01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4737"/>
            <a:ext cx="5338011" cy="4372226"/>
          </a:xfrm>
        </p:spPr>
        <p:txBody>
          <a:bodyPr>
            <a:normAutofit/>
          </a:bodyPr>
          <a:lstStyle/>
          <a:p>
            <a:r>
              <a:rPr lang="zh-CN" altLang="en-US" dirty="0"/>
              <a:t>增加中间层</a:t>
            </a:r>
            <a:endParaRPr lang="en-US" altLang="zh-CN" dirty="0"/>
          </a:p>
          <a:p>
            <a:pPr lvl="1"/>
            <a:r>
              <a:rPr lang="en-US" altLang="zh-CN" dirty="0"/>
              <a:t>Interface</a:t>
            </a:r>
          </a:p>
          <a:p>
            <a:pPr marL="914400" lvl="2" indent="0">
              <a:buNone/>
            </a:pPr>
            <a:r>
              <a:rPr lang="zh-CN" altLang="en-US" dirty="0"/>
              <a:t>接收</a:t>
            </a:r>
            <a:r>
              <a:rPr lang="en-US" altLang="zh-CN" dirty="0"/>
              <a:t>PAT</a:t>
            </a:r>
            <a:r>
              <a:rPr lang="zh-CN" altLang="en-US" dirty="0"/>
              <a:t>中的</a:t>
            </a:r>
            <a:r>
              <a:rPr lang="en-US" altLang="zh-CN" dirty="0"/>
              <a:t>process ID</a:t>
            </a:r>
            <a:r>
              <a:rPr lang="zh-CN" altLang="en-US" dirty="0"/>
              <a:t>以便确认</a:t>
            </a:r>
            <a:r>
              <a:rPr lang="en-US" altLang="zh-CN" dirty="0"/>
              <a:t>thread</a:t>
            </a:r>
            <a:r>
              <a:rPr lang="zh-CN" altLang="en-US" dirty="0"/>
              <a:t>跟</a:t>
            </a:r>
            <a:r>
              <a:rPr lang="en-US" altLang="zh-CN" dirty="0"/>
              <a:t>Process</a:t>
            </a:r>
            <a:r>
              <a:rPr lang="zh-CN" altLang="en-US" dirty="0"/>
              <a:t>的对应关系。不直接调用</a:t>
            </a:r>
            <a:r>
              <a:rPr lang="en-US" altLang="zh-CN" dirty="0"/>
              <a:t>SUT</a:t>
            </a:r>
            <a:r>
              <a:rPr lang="zh-CN" altLang="en-US" dirty="0"/>
              <a:t>的方法，只是传输</a:t>
            </a:r>
            <a:r>
              <a:rPr lang="en-US" altLang="zh-CN" dirty="0"/>
              <a:t>event message</a:t>
            </a:r>
            <a:r>
              <a:rPr lang="zh-CN" altLang="en-US" dirty="0"/>
              <a:t>到</a:t>
            </a:r>
            <a:r>
              <a:rPr lang="en-US" altLang="zh-CN" dirty="0" err="1"/>
              <a:t>EventPump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 err="1"/>
              <a:t>EventPump</a:t>
            </a:r>
            <a:endParaRPr lang="en-US" altLang="zh-CN" dirty="0"/>
          </a:p>
          <a:p>
            <a:pPr marL="914400" lvl="2" indent="0">
              <a:buNone/>
            </a:pPr>
            <a:r>
              <a:rPr lang="zh-CN" altLang="en-US" dirty="0"/>
              <a:t>调度</a:t>
            </a:r>
            <a:r>
              <a:rPr lang="en-US" altLang="zh-CN" dirty="0"/>
              <a:t>PAT</a:t>
            </a:r>
            <a:r>
              <a:rPr lang="zh-CN" altLang="en-US" dirty="0"/>
              <a:t>中多个并发事件。为</a:t>
            </a:r>
            <a:r>
              <a:rPr lang="en-US" altLang="zh-CN" dirty="0"/>
              <a:t>CSP</a:t>
            </a:r>
            <a:r>
              <a:rPr lang="zh-CN" altLang="en-US" dirty="0"/>
              <a:t>的每个进程设置一个实例</a:t>
            </a:r>
            <a:r>
              <a:rPr lang="en-US" altLang="zh-CN" dirty="0"/>
              <a:t>Pump(</a:t>
            </a:r>
            <a:r>
              <a:rPr lang="zh-CN" altLang="en-US" dirty="0"/>
              <a:t>一个事件消息队列</a:t>
            </a:r>
            <a:r>
              <a:rPr lang="en-US" altLang="zh-CN" dirty="0"/>
              <a:t>)</a:t>
            </a:r>
            <a:r>
              <a:rPr lang="zh-CN" altLang="en-US" dirty="0"/>
              <a:t>。当</a:t>
            </a:r>
            <a:r>
              <a:rPr lang="en-US" altLang="zh-CN" dirty="0"/>
              <a:t>P(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zh-CN" altLang="en-US" dirty="0"/>
              <a:t>的事件调用真正的方法时，</a:t>
            </a:r>
            <a:r>
              <a:rPr lang="en-US" altLang="zh-CN" dirty="0"/>
              <a:t>EP</a:t>
            </a:r>
            <a:r>
              <a:rPr lang="zh-CN" altLang="en-US" dirty="0"/>
              <a:t>将其添加到消息代理队列。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67DB022-EC11-42BF-8239-EAC54F2E3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69544"/>
            <a:ext cx="5976687" cy="466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480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AFE7EE-79E6-456E-98ED-D064EB9BF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Concurrent Software Testing Method Based on CSP and PAT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ACFC679-78FF-4AA2-AA65-5B0673AD3D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29010" y="1690688"/>
            <a:ext cx="6526631" cy="4074317"/>
          </a:xfr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434ACD9-0FFA-4728-A67F-8F74BECF9C46}"/>
              </a:ext>
            </a:extLst>
          </p:cNvPr>
          <p:cNvSpPr txBox="1">
            <a:spLocks/>
          </p:cNvSpPr>
          <p:nvPr/>
        </p:nvSpPr>
        <p:spPr>
          <a:xfrm>
            <a:off x="838201" y="1804737"/>
            <a:ext cx="4816642" cy="437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算法</a:t>
            </a:r>
            <a:r>
              <a:rPr lang="en-US" altLang="zh-CN" dirty="0"/>
              <a:t>1</a:t>
            </a:r>
          </a:p>
          <a:p>
            <a:pPr marL="457200" lvl="1" indent="0">
              <a:buNone/>
            </a:pPr>
            <a:r>
              <a:rPr lang="zh-CN" altLang="en-US" sz="2000" dirty="0"/>
              <a:t>算法</a:t>
            </a:r>
            <a:r>
              <a:rPr lang="en-US" altLang="zh-CN" sz="2000" dirty="0"/>
              <a:t>1</a:t>
            </a:r>
            <a:r>
              <a:rPr lang="zh-CN" altLang="en-US" sz="2000" dirty="0"/>
              <a:t>构建一个</a:t>
            </a:r>
            <a:r>
              <a:rPr lang="en-US" altLang="zh-CN" sz="2000" dirty="0"/>
              <a:t>EP</a:t>
            </a:r>
            <a:r>
              <a:rPr lang="zh-CN" altLang="en-US" sz="2000" dirty="0"/>
              <a:t>实例并创建一个新线程，在线程开始时执行</a:t>
            </a:r>
            <a:r>
              <a:rPr lang="en-US" altLang="zh-CN" sz="2000" dirty="0" err="1"/>
              <a:t>DoPump</a:t>
            </a:r>
            <a:r>
              <a:rPr lang="zh-CN" altLang="en-US" sz="2000" dirty="0"/>
              <a:t>算法，定义映射到</a:t>
            </a:r>
            <a:r>
              <a:rPr lang="en-US" altLang="zh-CN" sz="2000" dirty="0"/>
              <a:t>SUT</a:t>
            </a:r>
            <a:r>
              <a:rPr lang="zh-CN" altLang="en-US" sz="2000" dirty="0"/>
              <a:t>的代理操作，并将</a:t>
            </a:r>
            <a:r>
              <a:rPr lang="en-US" altLang="zh-CN" sz="2000" dirty="0"/>
              <a:t>CSP</a:t>
            </a:r>
            <a:r>
              <a:rPr lang="zh-CN" altLang="en-US" sz="2000" dirty="0"/>
              <a:t>的调用事件</a:t>
            </a:r>
            <a:r>
              <a:rPr lang="en-US" altLang="zh-CN" sz="2000" dirty="0"/>
              <a:t>x</a:t>
            </a:r>
            <a:r>
              <a:rPr lang="zh-CN" altLang="en-US" sz="2000" dirty="0"/>
              <a:t>添加到事件队列中。</a:t>
            </a:r>
            <a:endParaRPr lang="en-US" altLang="zh-CN" sz="2000" dirty="0"/>
          </a:p>
          <a:p>
            <a:r>
              <a:rPr lang="zh-CN" altLang="en-US" dirty="0"/>
              <a:t>算法</a:t>
            </a:r>
            <a:r>
              <a:rPr lang="en-US" altLang="zh-CN" dirty="0"/>
              <a:t>2</a:t>
            </a:r>
          </a:p>
          <a:p>
            <a:pPr marL="457200" lvl="1" indent="0">
              <a:buNone/>
            </a:pPr>
            <a:r>
              <a:rPr lang="zh-CN" altLang="en-US" sz="2000" dirty="0"/>
              <a:t>算法</a:t>
            </a:r>
            <a:r>
              <a:rPr lang="en-US" altLang="zh-CN" sz="2000" dirty="0"/>
              <a:t>2</a:t>
            </a:r>
            <a:r>
              <a:rPr lang="zh-CN" altLang="en-US" sz="2000" dirty="0"/>
              <a:t>在</a:t>
            </a:r>
            <a:r>
              <a:rPr lang="en-US" altLang="zh-CN" sz="2000" dirty="0"/>
              <a:t>EP</a:t>
            </a:r>
            <a:r>
              <a:rPr lang="zh-CN" altLang="en-US" sz="2000" dirty="0"/>
              <a:t>实例所拥有的线程上不断获取事件队列中的第一个委托并调用它。</a:t>
            </a:r>
          </a:p>
        </p:txBody>
      </p:sp>
    </p:spTree>
    <p:extLst>
      <p:ext uri="{BB962C8B-B14F-4D97-AF65-F5344CB8AC3E}">
        <p14:creationId xmlns:p14="http://schemas.microsoft.com/office/powerpoint/2010/main" val="1219911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BF7B96-8E68-4FF6-9F4F-5BD906933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 case study on CSMA/CD protocol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2633B9-7EDE-43A2-A6F0-8E450EA45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2863"/>
            <a:ext cx="5676900" cy="4324100"/>
          </a:xfrm>
        </p:spPr>
        <p:txBody>
          <a:bodyPr/>
          <a:lstStyle/>
          <a:p>
            <a:r>
              <a:rPr lang="en-US" altLang="zh-CN" dirty="0"/>
              <a:t>CSP#</a:t>
            </a:r>
          </a:p>
          <a:p>
            <a:pPr marL="457200" lvl="1" indent="0">
              <a:buNone/>
            </a:pPr>
            <a:r>
              <a:rPr lang="zh-CN" altLang="en-US" dirty="0"/>
              <a:t>其中</a:t>
            </a:r>
            <a:r>
              <a:rPr lang="en-US" altLang="zh-CN" dirty="0"/>
              <a:t>P</a:t>
            </a:r>
            <a:r>
              <a:rPr lang="zh-CN" altLang="en-US" dirty="0"/>
              <a:t>和</a:t>
            </a:r>
            <a:r>
              <a:rPr lang="en-US" altLang="zh-CN" dirty="0"/>
              <a:t>Q</a:t>
            </a:r>
            <a:r>
              <a:rPr lang="zh-CN" altLang="en-US" dirty="0"/>
              <a:t>在进程中，</a:t>
            </a:r>
            <a:r>
              <a:rPr lang="en-US" altLang="zh-CN" dirty="0"/>
              <a:t>e</a:t>
            </a:r>
            <a:r>
              <a:rPr lang="zh-CN" altLang="en-US" dirty="0"/>
              <a:t>是一个可观察事件，</a:t>
            </a:r>
            <a:r>
              <a:rPr lang="en-US" altLang="zh-CN" dirty="0"/>
              <a:t>b</a:t>
            </a:r>
            <a:r>
              <a:rPr lang="zh-CN" altLang="en-US" dirty="0"/>
              <a:t>是一个布尔表达式，</a:t>
            </a:r>
            <a:r>
              <a:rPr lang="en-US" altLang="zh-CN" dirty="0"/>
              <a:t>X</a:t>
            </a:r>
            <a:r>
              <a:rPr lang="zh-CN" altLang="en-US" dirty="0"/>
              <a:t>是一组事件名，</a:t>
            </a:r>
            <a:r>
              <a:rPr lang="en-US" altLang="zh-CN" dirty="0"/>
              <a:t>d</a:t>
            </a:r>
            <a:r>
              <a:rPr lang="zh-CN" altLang="en-US" dirty="0"/>
              <a:t>是一个整数常量。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8B6997E-99D5-4A2B-8451-4B9C174B0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100" y="1935329"/>
            <a:ext cx="483870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282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09A38B-6966-4B8E-ABF5-B45505844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case study on CSMA/CD protocol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F00A7D-9416-4652-BB3C-9B1B09889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93632" cy="4351338"/>
          </a:xfrm>
        </p:spPr>
        <p:txBody>
          <a:bodyPr/>
          <a:lstStyle/>
          <a:p>
            <a:r>
              <a:rPr lang="en-US" altLang="zh-CN" dirty="0"/>
              <a:t>Sender</a:t>
            </a:r>
            <a:r>
              <a:rPr lang="zh-CN" altLang="en-US" dirty="0"/>
              <a:t>模型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426DBD3-33A7-4D1F-ABAC-732E14FF3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94" y="2657912"/>
            <a:ext cx="5727449" cy="3438841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647491A3-108A-4828-B859-3247D00A3663}"/>
              </a:ext>
            </a:extLst>
          </p:cNvPr>
          <p:cNvSpPr txBox="1">
            <a:spLocks/>
          </p:cNvSpPr>
          <p:nvPr/>
        </p:nvSpPr>
        <p:spPr>
          <a:xfrm>
            <a:off x="5963653" y="1838492"/>
            <a:ext cx="51936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Bus</a:t>
            </a:r>
            <a:r>
              <a:rPr lang="zh-CN" altLang="en-US" dirty="0"/>
              <a:t>模型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1023284-048B-4BD1-BF5A-57BEF3ABB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657912"/>
            <a:ext cx="4991449" cy="282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574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09A38B-6966-4B8E-ABF5-B45505844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case study on CSMA/CD protocol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F00A7D-9416-4652-BB3C-9B1B09889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93632" cy="4351338"/>
          </a:xfrm>
        </p:spPr>
        <p:txBody>
          <a:bodyPr/>
          <a:lstStyle/>
          <a:p>
            <a:r>
              <a:rPr lang="zh-CN" altLang="en-US" dirty="0"/>
              <a:t>广播模型</a:t>
            </a:r>
            <a:endParaRPr lang="en-US" altLang="zh-CN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647491A3-108A-4828-B859-3247D00A3663}"/>
              </a:ext>
            </a:extLst>
          </p:cNvPr>
          <p:cNvSpPr txBox="1">
            <a:spLocks/>
          </p:cNvSpPr>
          <p:nvPr/>
        </p:nvSpPr>
        <p:spPr>
          <a:xfrm>
            <a:off x="5963653" y="1838492"/>
            <a:ext cx="51936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协议总模型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77A9064-1C9D-4C22-89D7-CA4186888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58" y="2637297"/>
            <a:ext cx="5383412" cy="275372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5954FC7-D83A-4955-A0C1-176C35A88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9138" y="2516146"/>
            <a:ext cx="5588147" cy="91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013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1944</TotalTime>
  <Words>924</Words>
  <Application>Microsoft Office PowerPoint</Application>
  <PresentationFormat>宽屏</PresentationFormat>
  <Paragraphs>79</Paragraphs>
  <Slides>15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2022.04.27</vt:lpstr>
      <vt:lpstr>本周内容</vt:lpstr>
      <vt:lpstr>Concurrent Software Testing Method Based on CSP and PAT</vt:lpstr>
      <vt:lpstr>Concurrent Software Testing Method Based on CSP and PAT</vt:lpstr>
      <vt:lpstr>Concurrent Software Testing Method Based on CSP and PAT</vt:lpstr>
      <vt:lpstr>Concurrent Software Testing Method Based on CSP and PAT</vt:lpstr>
      <vt:lpstr>A case study on CSMA/CD protocol</vt:lpstr>
      <vt:lpstr>A case study on CSMA/CD protocol</vt:lpstr>
      <vt:lpstr>A case study on CSMA/CD protocol</vt:lpstr>
      <vt:lpstr>A case study on CSMA/CD protocol</vt:lpstr>
      <vt:lpstr>下周计划</vt:lpstr>
      <vt:lpstr>论文思考</vt:lpstr>
      <vt:lpstr>论文思考</vt:lpstr>
      <vt:lpstr>论文思考</vt:lpstr>
      <vt:lpstr>论文思考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2022.04.27</dc:title>
  <dc:creator> </dc:creator>
  <cp:lastModifiedBy> </cp:lastModifiedBy>
  <cp:revision>19</cp:revision>
  <dcterms:created xsi:type="dcterms:W3CDTF">2022-04-25T16:36:40Z</dcterms:created>
  <dcterms:modified xsi:type="dcterms:W3CDTF">2022-04-27T01:00:47Z</dcterms:modified>
</cp:coreProperties>
</file>