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979237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Section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 Media Buttons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00" y="31740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71" name="Shape 71"/>
          <p:cNvSpPr/>
          <p:nvPr/>
        </p:nvSpPr>
        <p:spPr>
          <a:xfrm>
            <a:off x="491046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Form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 Section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2979237" y="32317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Section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3" name="Shape 83"/>
            <p:cNvCxnSpPr>
              <a:stCxn id="84" idx="2"/>
              <a:endCxn id="85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7" name="Shape 87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8" name="Shape 88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89" name="Shape 89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0" name="Shape 90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5423600" y="708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Form</a:t>
            </a:r>
          </a:p>
        </p:txBody>
      </p:sp>
      <p:sp>
        <p:nvSpPr>
          <p:cNvPr id="99" name="Shape 99"/>
          <p:cNvSpPr/>
          <p:nvPr/>
        </p:nvSpPr>
        <p:spPr>
          <a:xfrm>
            <a:off x="7011225" y="708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 Section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3952950" y="10656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Section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4185500" y="18628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 Media Buttons</a:t>
            </a:r>
          </a:p>
        </p:txBody>
      </p:sp>
      <p:sp>
        <p:nvSpPr>
          <p:cNvPr id="102" name="Shape 102"/>
          <p:cNvSpPr/>
          <p:nvPr/>
        </p:nvSpPr>
        <p:spPr>
          <a:xfrm>
            <a:off x="3952950" y="708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Section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4" name="Shape 104"/>
          <p:cNvSpPr/>
          <p:nvPr/>
        </p:nvSpPr>
        <p:spPr>
          <a:xfrm>
            <a:off x="7011225" y="10656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