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5" r:id="rId2"/>
  </p:sldMasterIdLst>
  <p:notesMasterIdLst>
    <p:notesMasterId r:id="rId21"/>
  </p:notesMasterIdLst>
  <p:sldIdLst>
    <p:sldId id="258" r:id="rId3"/>
    <p:sldId id="273" r:id="rId4"/>
    <p:sldId id="263" r:id="rId5"/>
    <p:sldId id="265" r:id="rId6"/>
    <p:sldId id="269" r:id="rId7"/>
    <p:sldId id="268" r:id="rId8"/>
    <p:sldId id="272" r:id="rId9"/>
    <p:sldId id="276" r:id="rId10"/>
    <p:sldId id="274" r:id="rId11"/>
    <p:sldId id="270" r:id="rId12"/>
    <p:sldId id="262" r:id="rId13"/>
    <p:sldId id="281" r:id="rId14"/>
    <p:sldId id="271" r:id="rId15"/>
    <p:sldId id="279" r:id="rId16"/>
    <p:sldId id="278" r:id="rId17"/>
    <p:sldId id="277" r:id="rId18"/>
    <p:sldId id="282" r:id="rId19"/>
    <p:sldId id="284" r:id="rId2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283"/>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5"/>
    <p:restoredTop sz="66225"/>
  </p:normalViewPr>
  <p:slideViewPr>
    <p:cSldViewPr snapToGrid="0" snapToObjects="1">
      <p:cViewPr varScale="1">
        <p:scale>
          <a:sx n="70" d="100"/>
          <a:sy n="70" d="100"/>
        </p:scale>
        <p:origin x="1200" y="5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工作表1!$B$1</c:f>
              <c:strCache>
                <c:ptCount val="1"/>
                <c:pt idx="0">
                  <c:v>系列 1</c:v>
                </c:pt>
              </c:strCache>
            </c:strRef>
          </c:tx>
          <c:spPr>
            <a:solidFill>
              <a:schemeClr val="accent1">
                <a:shade val="65000"/>
              </a:schemeClr>
            </a:solidFill>
            <a:ln>
              <a:noFill/>
            </a:ln>
            <a:effectLst/>
          </c:spPr>
          <c:invertIfNegative val="0"/>
          <c:cat>
            <c:strRef>
              <c:f>工作表1!$A$2:$A$5</c:f>
              <c:strCache>
                <c:ptCount val="4"/>
                <c:pt idx="0">
                  <c:v>类别 1</c:v>
                </c:pt>
                <c:pt idx="1">
                  <c:v>类别 2</c:v>
                </c:pt>
                <c:pt idx="2">
                  <c:v>类别 3</c:v>
                </c:pt>
                <c:pt idx="3">
                  <c:v>类别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CF4-4CBB-AA2B-0221575D817B}"/>
            </c:ext>
          </c:extLst>
        </c:ser>
        <c:ser>
          <c:idx val="1"/>
          <c:order val="1"/>
          <c:tx>
            <c:strRef>
              <c:f>工作表1!$C$1</c:f>
              <c:strCache>
                <c:ptCount val="1"/>
                <c:pt idx="0">
                  <c:v>系列 2</c:v>
                </c:pt>
              </c:strCache>
            </c:strRef>
          </c:tx>
          <c:spPr>
            <a:solidFill>
              <a:schemeClr val="accent1"/>
            </a:solidFill>
            <a:ln>
              <a:noFill/>
            </a:ln>
            <a:effectLst/>
          </c:spPr>
          <c:invertIfNegative val="0"/>
          <c:cat>
            <c:strRef>
              <c:f>工作表1!$A$2:$A$5</c:f>
              <c:strCache>
                <c:ptCount val="4"/>
                <c:pt idx="0">
                  <c:v>类别 1</c:v>
                </c:pt>
                <c:pt idx="1">
                  <c:v>类别 2</c:v>
                </c:pt>
                <c:pt idx="2">
                  <c:v>类别 3</c:v>
                </c:pt>
                <c:pt idx="3">
                  <c:v>类别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CF4-4CBB-AA2B-0221575D817B}"/>
            </c:ext>
          </c:extLst>
        </c:ser>
        <c:ser>
          <c:idx val="2"/>
          <c:order val="2"/>
          <c:tx>
            <c:strRef>
              <c:f>工作表1!$D$1</c:f>
              <c:strCache>
                <c:ptCount val="1"/>
                <c:pt idx="0">
                  <c:v>系列 3</c:v>
                </c:pt>
              </c:strCache>
            </c:strRef>
          </c:tx>
          <c:spPr>
            <a:solidFill>
              <a:schemeClr val="accent1">
                <a:tint val="65000"/>
              </a:schemeClr>
            </a:solidFill>
            <a:ln>
              <a:noFill/>
            </a:ln>
            <a:effectLst/>
          </c:spPr>
          <c:invertIfNegative val="0"/>
          <c:cat>
            <c:strRef>
              <c:f>工作表1!$A$2:$A$5</c:f>
              <c:strCache>
                <c:ptCount val="4"/>
                <c:pt idx="0">
                  <c:v>类别 1</c:v>
                </c:pt>
                <c:pt idx="1">
                  <c:v>类别 2</c:v>
                </c:pt>
                <c:pt idx="2">
                  <c:v>类别 3</c:v>
                </c:pt>
                <c:pt idx="3">
                  <c:v>类别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CF4-4CBB-AA2B-0221575D817B}"/>
            </c:ext>
          </c:extLst>
        </c:ser>
        <c:dLbls>
          <c:showLegendKey val="0"/>
          <c:showVal val="0"/>
          <c:showCatName val="0"/>
          <c:showSerName val="0"/>
          <c:showPercent val="0"/>
          <c:showBubbleSize val="0"/>
        </c:dLbls>
        <c:gapWidth val="182"/>
        <c:axId val="-2133043168"/>
        <c:axId val="-2123679216"/>
      </c:barChart>
      <c:catAx>
        <c:axId val="-2133043168"/>
        <c:scaling>
          <c:orientation val="minMax"/>
        </c:scaling>
        <c:delete val="1"/>
        <c:axPos val="l"/>
        <c:numFmt formatCode="General" sourceLinked="1"/>
        <c:majorTickMark val="none"/>
        <c:minorTickMark val="none"/>
        <c:tickLblPos val="nextTo"/>
        <c:crossAx val="-2123679216"/>
        <c:crosses val="autoZero"/>
        <c:auto val="1"/>
        <c:lblAlgn val="ctr"/>
        <c:lblOffset val="100"/>
        <c:noMultiLvlLbl val="0"/>
      </c:catAx>
      <c:valAx>
        <c:axId val="-2123679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lumMod val="65000"/>
                  </a:schemeClr>
                </a:solidFill>
                <a:latin typeface="+mn-lt"/>
                <a:ea typeface="+mn-ea"/>
                <a:cs typeface="+mn-cs"/>
              </a:defRPr>
            </a:pPr>
            <a:endParaRPr lang="zh-CN"/>
          </a:p>
        </c:txPr>
        <c:crossAx val="-2133043168"/>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5D83-82A4-4E5A-A8A0-CF45ED2C49CA}" type="datetimeFigureOut">
              <a:rPr lang="zh-CN" altLang="en-US" smtClean="0"/>
              <a:t>2016/8/8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999D-3598-4858-A7D6-649B11162B94}" type="slidenum">
              <a:rPr lang="zh-CN" altLang="en-US" smtClean="0"/>
              <a:t>‹#›</a:t>
            </a:fld>
            <a:endParaRPr lang="zh-CN" altLang="en-US"/>
          </a:p>
        </p:txBody>
      </p:sp>
    </p:spTree>
    <p:extLst>
      <p:ext uri="{BB962C8B-B14F-4D97-AF65-F5344CB8AC3E}">
        <p14:creationId xmlns:p14="http://schemas.microsoft.com/office/powerpoint/2010/main" val="228955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F9999D-3598-4858-A7D6-649B11162B94}" type="slidenum">
              <a:rPr lang="zh-CN" altLang="en-US" smtClean="0"/>
              <a:t>14</a:t>
            </a:fld>
            <a:endParaRPr lang="zh-CN" altLang="en-US"/>
          </a:p>
        </p:txBody>
      </p:sp>
    </p:spTree>
    <p:extLst>
      <p:ext uri="{BB962C8B-B14F-4D97-AF65-F5344CB8AC3E}">
        <p14:creationId xmlns:p14="http://schemas.microsoft.com/office/powerpoint/2010/main" val="40950958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斜纹 11"/>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6" name="斜纹 15"/>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斜纹 17"/>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448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2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52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3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斜纹 8"/>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687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_2">
    <p:spTree>
      <p:nvGrpSpPr>
        <p:cNvPr id="1" name=""/>
        <p:cNvGrpSpPr/>
        <p:nvPr/>
      </p:nvGrpSpPr>
      <p:grpSpPr>
        <a:xfrm>
          <a:off x="0" y="0"/>
          <a:ext cx="0" cy="0"/>
          <a:chOff x="0" y="0"/>
          <a:chExt cx="0" cy="0"/>
        </a:xfrm>
      </p:grpSpPr>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016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2" name="文本占位符 4"/>
          <p:cNvSpPr>
            <a:spLocks noGrp="1"/>
          </p:cNvSpPr>
          <p:nvPr>
            <p:ph type="body" sz="quarter" idx="13" hasCustomPrompt="1"/>
          </p:nvPr>
        </p:nvSpPr>
        <p:spPr>
          <a:xfrm>
            <a:off x="797668" y="4044876"/>
            <a:ext cx="4538125" cy="2011680"/>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3457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_2">
    <p:spTree>
      <p:nvGrpSpPr>
        <p:cNvPr id="1" name=""/>
        <p:cNvGrpSpPr/>
        <p:nvPr/>
      </p:nvGrpSpPr>
      <p:grpSpPr>
        <a:xfrm>
          <a:off x="0" y="0"/>
          <a:ext cx="0" cy="0"/>
          <a:chOff x="0" y="0"/>
          <a:chExt cx="0" cy="0"/>
        </a:xfrm>
      </p:grpSpPr>
      <p:sp>
        <p:nvSpPr>
          <p:cNvPr id="5" name="文本占位符 4"/>
          <p:cNvSpPr>
            <a:spLocks noGrp="1"/>
          </p:cNvSpPr>
          <p:nvPr>
            <p:ph type="body" sz="quarter" idx="12" hasCustomPrompt="1"/>
          </p:nvPr>
        </p:nvSpPr>
        <p:spPr>
          <a:xfrm>
            <a:off x="797668" y="4044876"/>
            <a:ext cx="4538125" cy="2011680"/>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91"/>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0742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3803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1" name="组 10"/>
          <p:cNvGrpSpPr/>
          <p:nvPr userDrawn="1"/>
        </p:nvGrpSpPr>
        <p:grpSpPr>
          <a:xfrm rot="10800000">
            <a:off x="4343400" y="2067789"/>
            <a:ext cx="7848600" cy="4790209"/>
            <a:chOff x="-2" y="-3347"/>
            <a:chExt cx="6837220" cy="3432347"/>
          </a:xfrm>
        </p:grpSpPr>
        <p:sp>
          <p:nvSpPr>
            <p:cNvPr id="12" name="斜纹 11"/>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289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4" name="组 13"/>
          <p:cNvGrpSpPr/>
          <p:nvPr userDrawn="1"/>
        </p:nvGrpSpPr>
        <p:grpSpPr>
          <a:xfrm rot="10800000">
            <a:off x="4343400" y="2067789"/>
            <a:ext cx="7848600" cy="4790209"/>
            <a:chOff x="-2" y="-3347"/>
            <a:chExt cx="6837220" cy="3432347"/>
          </a:xfrm>
        </p:grpSpPr>
        <p:sp>
          <p:nvSpPr>
            <p:cNvPr id="15" name="斜纹 14"/>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斜纹 15"/>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1228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7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5977260" y="-3347"/>
            <a:ext cx="62147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31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1" name="矩形 10"/>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4" name="斜纹 1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斜纹 16"/>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斜纹 18"/>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4032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7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flipH="1">
            <a:off x="0" y="-3347"/>
            <a:ext cx="59772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0"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12994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57336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207748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1">
    <p:spTree>
      <p:nvGrpSpPr>
        <p:cNvPr id="1" name=""/>
        <p:cNvGrpSpPr/>
        <p:nvPr/>
      </p:nvGrpSpPr>
      <p:grpSpPr>
        <a:xfrm>
          <a:off x="0" y="0"/>
          <a:ext cx="0" cy="0"/>
          <a:chOff x="0" y="0"/>
          <a:chExt cx="0" cy="0"/>
        </a:xfrm>
      </p:grpSpPr>
      <p:sp>
        <p:nvSpPr>
          <p:cNvPr id="14" name="斜纹 13"/>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3"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06785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 name="斜纹 9"/>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9"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782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斜纹 8"/>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r>
              <a:rPr kumimoji="1" lang="zh-CN" altLang="en-US" dirty="0"/>
              <a:t> </a:t>
            </a:r>
          </a:p>
        </p:txBody>
      </p:sp>
      <p:sp>
        <p:nvSpPr>
          <p:cNvPr id="12"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13"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873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斜纹 10"/>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斜纹 11"/>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斜纹 13"/>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488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806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_2">
    <p:spTree>
      <p:nvGrpSpPr>
        <p:cNvPr id="1" name=""/>
        <p:cNvGrpSpPr/>
        <p:nvPr/>
      </p:nvGrpSpPr>
      <p:grpSpPr>
        <a:xfrm>
          <a:off x="0" y="0"/>
          <a:ext cx="0" cy="0"/>
          <a:chOff x="0" y="0"/>
          <a:chExt cx="0" cy="0"/>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305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_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7" name="矩形 6"/>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2815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5" r:id="rId1"/>
    <p:sldLayoutId id="2147483695" r:id="rId2"/>
    <p:sldLayoutId id="2147483698" r:id="rId3"/>
    <p:sldLayoutId id="2147483699" r:id="rId4"/>
    <p:sldLayoutId id="2147483683" r:id="rId5"/>
    <p:sldLayoutId id="2147483686" r:id="rId6"/>
    <p:sldLayoutId id="2147483688" r:id="rId7"/>
    <p:sldLayoutId id="2147483682" r:id="rId8"/>
    <p:sldLayoutId id="2147483691" r:id="rId9"/>
    <p:sldLayoutId id="2147483689" r:id="rId10"/>
    <p:sldLayoutId id="2147483687" r:id="rId11"/>
    <p:sldLayoutId id="2147483684" r:id="rId12"/>
    <p:sldLayoutId id="2147483696" r:id="rId13"/>
    <p:sldLayoutId id="2147483697" r:id="rId14"/>
    <p:sldLayoutId id="2147483694" r:id="rId15"/>
    <p:sldLayoutId id="2147483692" r:id="rId16"/>
    <p:sldLayoutId id="2147483700" r:id="rId17"/>
    <p:sldLayoutId id="2147483701" r:id="rId18"/>
    <p:sldLayoutId id="2147483702" r:id="rId19"/>
    <p:sldLayoutId id="2147483704"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hyperlink" Target="http://www.officeplus.cn/"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jpeg"/><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hyperlink" Target="http://www.officeplus.c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hyperlink" Target="http://www.officeplus.cn/" TargetMode="Externa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officeplus.cn/"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www.officeplus.cn/" TargetMode="Externa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hyperlink" Target="http://www.officeplus.c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officeplus.cn/"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hyperlink" Target="http://www.officeplus.cn/" TargetMode="External"/><Relationship Id="rId5" Type="http://schemas.openxmlformats.org/officeDocument/2006/relationships/chart" Target="../charts/chart1.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hyperlink" Target="http://www.officeplus.c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officeplus.cn/"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Presented</a:t>
            </a:r>
            <a:r>
              <a:rPr kumimoji="1" lang="zh-CN" altLang="en-US" dirty="0"/>
              <a:t> </a:t>
            </a:r>
            <a:r>
              <a:rPr kumimoji="1" lang="en-US" altLang="zh-CN" dirty="0"/>
              <a:t>by</a:t>
            </a:r>
            <a:r>
              <a:rPr kumimoji="1" lang="zh-CN" altLang="en-US" dirty="0"/>
              <a:t> </a:t>
            </a:r>
            <a:r>
              <a:rPr kumimoji="1" lang="en-US" altLang="zh-CN" dirty="0"/>
              <a:t>Jane Doe</a:t>
            </a:r>
            <a:endParaRPr kumimoji="1" lang="zh-CN" altLang="en-US" dirty="0"/>
          </a:p>
        </p:txBody>
      </p:sp>
      <p:sp>
        <p:nvSpPr>
          <p:cNvPr id="4" name="文本占位符 3"/>
          <p:cNvSpPr>
            <a:spLocks noGrp="1"/>
          </p:cNvSpPr>
          <p:nvPr>
            <p:ph type="body" sz="quarter" idx="12"/>
          </p:nvPr>
        </p:nvSpPr>
        <p:spPr>
          <a:xfrm>
            <a:off x="3023755" y="2926218"/>
            <a:ext cx="6144490" cy="918418"/>
          </a:xfrm>
        </p:spPr>
        <p:txBody>
          <a:bodyPr/>
          <a:lstStyle/>
          <a:p>
            <a:r>
              <a:rPr lang="en-US" altLang="zh-CN" dirty="0"/>
              <a:t>Title, number etc. can be changed by clicking and reentering. You can change the font, font size, color, space on the Home tab. Title, number etc. can be changed by clicking and reentering. You can change the font, font size, color, space on the Home tab. </a:t>
            </a: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353020"/>
            <a:ext cx="1828800" cy="243840"/>
          </a:xfrm>
          <a:prstGeom prst="rect">
            <a:avLst/>
          </a:prstGeom>
        </p:spPr>
      </p:pic>
    </p:spTree>
    <p:extLst>
      <p:ext uri="{BB962C8B-B14F-4D97-AF65-F5344CB8AC3E}">
        <p14:creationId xmlns:p14="http://schemas.microsoft.com/office/powerpoint/2010/main" val="427550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3" name="文本占位符 2"/>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4" name="文本占位符 3"/>
          <p:cNvSpPr>
            <a:spLocks noGrp="1"/>
          </p:cNvSpPr>
          <p:nvPr>
            <p:ph type="body" sz="quarter" idx="13"/>
          </p:nvPr>
        </p:nvSpPr>
        <p:spPr/>
        <p:txBody>
          <a:bodyPr/>
          <a:lstStyle/>
          <a:p>
            <a:r>
              <a:rPr kumimoji="1" lang="en-US" altLang="zh-CN" dirty="0"/>
              <a:t>Example Text: This is an Unique PowerPoint Presentation can be used for business or personal purpose.</a:t>
            </a:r>
          </a:p>
        </p:txBody>
      </p:sp>
      <p:pic>
        <p:nvPicPr>
          <p:cNvPr id="8" name="图片 7"/>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070722" y="1174419"/>
            <a:ext cx="2720928" cy="1546509"/>
          </a:xfrm>
          <a:prstGeom prst="rect">
            <a:avLst/>
          </a:prstGeom>
        </p:spPr>
      </p:pic>
      <p:pic>
        <p:nvPicPr>
          <p:cNvPr id="10" name="图片 9"/>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1581" r="21581"/>
          <a:stretch/>
        </p:blipFill>
        <p:spPr>
          <a:xfrm>
            <a:off x="9070722" y="2929710"/>
            <a:ext cx="2720928" cy="2720928"/>
          </a:xfrm>
          <a:prstGeom prst="rect">
            <a:avLst/>
          </a:prstGeom>
        </p:spPr>
      </p:pic>
      <p:pic>
        <p:nvPicPr>
          <p:cNvPr id="11" name="图片 10"/>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6103404" y="2929710"/>
            <a:ext cx="2720928" cy="1546509"/>
          </a:xfrm>
          <a:prstGeom prst="rect">
            <a:avLst/>
          </a:prstGeom>
        </p:spPr>
      </p:pic>
      <p:pic>
        <p:nvPicPr>
          <p:cNvPr id="12" name="图片 11"/>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1581" r="21581"/>
          <a:stretch/>
        </p:blipFill>
        <p:spPr>
          <a:xfrm>
            <a:off x="6103404" y="0"/>
            <a:ext cx="2720928" cy="2720928"/>
          </a:xfrm>
          <a:prstGeom prst="rect">
            <a:avLst/>
          </a:prstGeom>
        </p:spPr>
      </p:pic>
      <p:pic>
        <p:nvPicPr>
          <p:cNvPr id="16" name="图片 15">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t="23170" b="23170"/>
          <a:stretch>
            <a:fillRect/>
          </a:stretch>
        </p:blipFill>
        <p:spPr/>
      </p:pic>
      <p:sp>
        <p:nvSpPr>
          <p:cNvPr id="3" name="文本占位符 2"/>
          <p:cNvSpPr>
            <a:spLocks noGrp="1"/>
          </p:cNvSpPr>
          <p:nvPr>
            <p:ph type="body" sz="quarter" idx="11"/>
          </p:nvPr>
        </p:nvSpPr>
        <p:spPr/>
        <p:txBody>
          <a:bodyPr/>
          <a:lstStyle/>
          <a:p>
            <a:r>
              <a:rPr kumimoji="1" lang="en-US" altLang="zh-CN" dirty="0"/>
              <a:t>POWERPOINT</a:t>
            </a:r>
            <a:endParaRPr kumimoji="1" lang="zh-CN" altLang="en-US" dirty="0"/>
          </a:p>
        </p:txBody>
      </p:sp>
      <p:sp>
        <p:nvSpPr>
          <p:cNvPr id="4" name="文本占位符 3"/>
          <p:cNvSpPr>
            <a:spLocks noGrp="1"/>
          </p:cNvSpPr>
          <p:nvPr>
            <p:ph type="body" sz="quarter" idx="12"/>
          </p:nvPr>
        </p:nvSpPr>
        <p:spPr/>
        <p:txBody>
          <a:bodyPr/>
          <a:lstStyle/>
          <a:p>
            <a:r>
              <a:rPr lang="en-US" altLang="zh-CN" dirty="0"/>
              <a:t>Title, number etc. can be changed by clicking and reentering. You can change the font, font size, color, space on the Home tab. Title, number etc. can be changed by clicking and reentering. You can change the font, font size, color, space on the Home tab. </a:t>
            </a:r>
          </a:p>
        </p:txBody>
      </p:sp>
      <p:pic>
        <p:nvPicPr>
          <p:cNvPr id="9" name="图片 8">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28810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Example Text: This is an Unique PowerPoint Presentation can be used for business or personal purpose.</a:t>
            </a:r>
          </a:p>
        </p:txBody>
      </p:sp>
      <p:sp>
        <p:nvSpPr>
          <p:cNvPr id="4" name="文本占位符 3"/>
          <p:cNvSpPr txBox="1">
            <a:spLocks/>
          </p:cNvSpPr>
          <p:nvPr/>
        </p:nvSpPr>
        <p:spPr>
          <a:xfrm>
            <a:off x="7928623" y="1668084"/>
            <a:ext cx="3405844" cy="762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u"/>
            </a:pPr>
            <a:r>
              <a:rPr lang="en-US" altLang="zh-CN" sz="1200" b="1" dirty="0">
                <a:solidFill>
                  <a:schemeClr val="bg1"/>
                </a:solidFill>
              </a:rPr>
              <a:t>Example Text:</a:t>
            </a:r>
            <a:r>
              <a:rPr lang="en-US" altLang="zh-CN" sz="1200" dirty="0">
                <a:solidFill>
                  <a:schemeClr val="bg1">
                    <a:lumMod val="65000"/>
                  </a:schemeClr>
                </a:solidFill>
              </a:rPr>
              <a:t> </a:t>
            </a:r>
            <a:r>
              <a:rPr lang="en-US" altLang="zh-CN" sz="1200" dirty="0">
                <a:solidFill>
                  <a:schemeClr val="bg1">
                    <a:lumMod val="65000"/>
                  </a:schemeClr>
                </a:solidFill>
                <a:latin typeface="Segoe UI" charset="0"/>
                <a:ea typeface="Segoe UI" charset="0"/>
                <a:cs typeface="Segoe UI" charset="0"/>
              </a:rPr>
              <a:t>Title, number etc. can be changed by clicking and reentering. You can change the font, font size, color, space on the Home tab. Title, number etc. </a:t>
            </a:r>
            <a:endParaRPr kumimoji="1" lang="zh-CN" altLang="en-US" sz="1200" dirty="0">
              <a:solidFill>
                <a:schemeClr val="bg1">
                  <a:lumMod val="65000"/>
                </a:schemeClr>
              </a:solidFill>
            </a:endParaRPr>
          </a:p>
        </p:txBody>
      </p:sp>
      <p:sp>
        <p:nvSpPr>
          <p:cNvPr id="5" name="文本占位符 3"/>
          <p:cNvSpPr txBox="1">
            <a:spLocks/>
          </p:cNvSpPr>
          <p:nvPr/>
        </p:nvSpPr>
        <p:spPr>
          <a:xfrm>
            <a:off x="7928623" y="2684084"/>
            <a:ext cx="3405844" cy="762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u"/>
            </a:pPr>
            <a:r>
              <a:rPr lang="en-US" altLang="zh-CN" sz="1200" b="1" dirty="0">
                <a:solidFill>
                  <a:schemeClr val="bg1"/>
                </a:solidFill>
              </a:rPr>
              <a:t>Example Text:</a:t>
            </a:r>
            <a:r>
              <a:rPr lang="en-US" altLang="zh-CN" sz="1200" dirty="0">
                <a:solidFill>
                  <a:schemeClr val="bg1">
                    <a:lumMod val="65000"/>
                  </a:schemeClr>
                </a:solidFill>
              </a:rPr>
              <a:t> </a:t>
            </a:r>
            <a:r>
              <a:rPr lang="en-US" altLang="zh-CN" sz="1200" dirty="0">
                <a:solidFill>
                  <a:schemeClr val="bg1">
                    <a:lumMod val="65000"/>
                  </a:schemeClr>
                </a:solidFill>
                <a:latin typeface="Segoe UI" charset="0"/>
                <a:ea typeface="Segoe UI" charset="0"/>
                <a:cs typeface="Segoe UI" charset="0"/>
              </a:rPr>
              <a:t>Title, number etc. can be changed by clicking and reentering. You can change the font, font size, color, space on the Home tab. Title, number etc. </a:t>
            </a:r>
            <a:endParaRPr kumimoji="1" lang="zh-CN" altLang="en-US" sz="1200" dirty="0">
              <a:solidFill>
                <a:schemeClr val="bg1">
                  <a:lumMod val="65000"/>
                </a:schemeClr>
              </a:solidFill>
            </a:endParaRPr>
          </a:p>
        </p:txBody>
      </p:sp>
      <p:sp>
        <p:nvSpPr>
          <p:cNvPr id="6" name="文本占位符 3"/>
          <p:cNvSpPr txBox="1">
            <a:spLocks/>
          </p:cNvSpPr>
          <p:nvPr/>
        </p:nvSpPr>
        <p:spPr>
          <a:xfrm>
            <a:off x="7928623" y="3700084"/>
            <a:ext cx="3405844" cy="762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u"/>
            </a:pPr>
            <a:r>
              <a:rPr lang="en-US" altLang="zh-CN" sz="1200" b="1" dirty="0">
                <a:solidFill>
                  <a:schemeClr val="bg1"/>
                </a:solidFill>
              </a:rPr>
              <a:t>Example Text:</a:t>
            </a:r>
            <a:r>
              <a:rPr lang="en-US" altLang="zh-CN" sz="1200" dirty="0">
                <a:solidFill>
                  <a:schemeClr val="bg1">
                    <a:lumMod val="65000"/>
                  </a:schemeClr>
                </a:solidFill>
              </a:rPr>
              <a:t> </a:t>
            </a:r>
            <a:r>
              <a:rPr lang="en-US" altLang="zh-CN" sz="1200" dirty="0">
                <a:solidFill>
                  <a:schemeClr val="bg1">
                    <a:lumMod val="65000"/>
                  </a:schemeClr>
                </a:solidFill>
                <a:latin typeface="Segoe UI" charset="0"/>
                <a:ea typeface="Segoe UI" charset="0"/>
                <a:cs typeface="Segoe UI" charset="0"/>
              </a:rPr>
              <a:t>Title, number etc. can be changed by clicking and reentering. You can change the font, font size, color, space on the Home tab. Title, number etc. </a:t>
            </a:r>
            <a:endParaRPr kumimoji="1" lang="zh-CN" altLang="en-US" sz="1200" dirty="0">
              <a:solidFill>
                <a:schemeClr val="bg1">
                  <a:lumMod val="65000"/>
                </a:schemeClr>
              </a:solidFill>
            </a:endParaRPr>
          </a:p>
        </p:txBody>
      </p:sp>
      <p:sp>
        <p:nvSpPr>
          <p:cNvPr id="7" name="文本占位符 3"/>
          <p:cNvSpPr txBox="1">
            <a:spLocks/>
          </p:cNvSpPr>
          <p:nvPr/>
        </p:nvSpPr>
        <p:spPr>
          <a:xfrm>
            <a:off x="7928623" y="4716084"/>
            <a:ext cx="3405844" cy="762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u"/>
            </a:pPr>
            <a:r>
              <a:rPr lang="en-US" altLang="zh-CN" sz="1200" b="1" dirty="0">
                <a:solidFill>
                  <a:schemeClr val="bg1"/>
                </a:solidFill>
              </a:rPr>
              <a:t>Example Text:</a:t>
            </a:r>
            <a:r>
              <a:rPr lang="en-US" altLang="zh-CN" sz="1200" dirty="0">
                <a:solidFill>
                  <a:schemeClr val="bg1">
                    <a:lumMod val="65000"/>
                  </a:schemeClr>
                </a:solidFill>
              </a:rPr>
              <a:t> </a:t>
            </a:r>
            <a:r>
              <a:rPr lang="en-US" altLang="zh-CN" sz="1200" dirty="0">
                <a:solidFill>
                  <a:schemeClr val="bg1">
                    <a:lumMod val="65000"/>
                  </a:schemeClr>
                </a:solidFill>
                <a:latin typeface="Segoe UI" charset="0"/>
                <a:ea typeface="Segoe UI" charset="0"/>
                <a:cs typeface="Segoe UI" charset="0"/>
              </a:rPr>
              <a:t>Title, number etc. can be changed by clicking and reentering. You can change the font, font size, color, space on the Home tab. Title, number etc. </a:t>
            </a:r>
            <a:endParaRPr kumimoji="1" lang="zh-CN" altLang="en-US" sz="1200" dirty="0">
              <a:solidFill>
                <a:schemeClr val="bg1">
                  <a:lumMod val="65000"/>
                </a:schemeClr>
              </a:solidFill>
            </a:endParaRPr>
          </a:p>
        </p:txBody>
      </p:sp>
      <p:sp>
        <p:nvSpPr>
          <p:cNvPr id="14" name="矩形 13"/>
          <p:cNvSpPr/>
          <p:nvPr/>
        </p:nvSpPr>
        <p:spPr>
          <a:xfrm>
            <a:off x="1003847" y="3373054"/>
            <a:ext cx="2933533" cy="1200329"/>
          </a:xfrm>
          <a:prstGeom prst="rect">
            <a:avLst/>
          </a:prstGeom>
        </p:spPr>
        <p:txBody>
          <a:bodyPr wrap="square">
            <a:spAutoFit/>
          </a:bodyPr>
          <a:lstStyle/>
          <a:p>
            <a:pPr lvl="0" defTabSz="914400">
              <a:spcBef>
                <a:spcPts val="1000"/>
              </a:spcBef>
            </a:pPr>
            <a:r>
              <a:rPr lang="en-US" altLang="zh-CN" sz="1200" dirty="0">
                <a:solidFill>
                  <a:schemeClr val="bg1">
                    <a:lumMod val="65000"/>
                  </a:schemeClr>
                </a:solidFill>
                <a:latin typeface="Segoe UI" charset="0"/>
                <a:ea typeface="Segoe UI" charset="0"/>
                <a:cs typeface="Segoe UI" charset="0"/>
              </a:rPr>
              <a:t>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15" name="矩形 14"/>
          <p:cNvSpPr/>
          <p:nvPr/>
        </p:nvSpPr>
        <p:spPr>
          <a:xfrm>
            <a:off x="1003847" y="3003722"/>
            <a:ext cx="2568395" cy="369332"/>
          </a:xfrm>
          <a:prstGeom prst="rect">
            <a:avLst/>
          </a:prstGeom>
        </p:spPr>
        <p:txBody>
          <a:bodyPr wrap="none">
            <a:spAutoFit/>
          </a:bodyPr>
          <a:lstStyle/>
          <a:p>
            <a:r>
              <a:rPr lang="en-US" altLang="zh-CN" b="1" dirty="0">
                <a:solidFill>
                  <a:schemeClr val="tx2">
                    <a:lumMod val="75000"/>
                  </a:schemeClr>
                </a:solidFill>
                <a:latin typeface="Segoe UI" charset="0"/>
                <a:ea typeface="Segoe UI" charset="0"/>
                <a:cs typeface="Segoe UI" charset="0"/>
              </a:rPr>
              <a:t>POWERPOINT</a:t>
            </a:r>
            <a:r>
              <a:rPr lang="zh-CN" altLang="en-US" b="1" dirty="0">
                <a:solidFill>
                  <a:schemeClr val="tx2">
                    <a:lumMod val="75000"/>
                  </a:schemeClr>
                </a:solidFill>
                <a:latin typeface="Segoe UI" charset="0"/>
                <a:ea typeface="Segoe UI" charset="0"/>
                <a:cs typeface="Segoe UI" charset="0"/>
              </a:rPr>
              <a:t> </a:t>
            </a:r>
            <a:r>
              <a:rPr lang="en-US" altLang="zh-CN" b="1" dirty="0">
                <a:solidFill>
                  <a:schemeClr val="tx2">
                    <a:lumMod val="75000"/>
                  </a:schemeClr>
                </a:solidFill>
                <a:latin typeface="Segoe UI" charset="0"/>
                <a:ea typeface="Segoe UI" charset="0"/>
                <a:cs typeface="Segoe UI" charset="0"/>
              </a:rPr>
              <a:t>TEMPLATE</a:t>
            </a:r>
            <a:endParaRPr lang="zh-CN" altLang="en-US" b="1" dirty="0">
              <a:solidFill>
                <a:schemeClr val="tx2">
                  <a:lumMod val="75000"/>
                </a:schemeClr>
              </a:solidFill>
            </a:endParaRPr>
          </a:p>
        </p:txBody>
      </p:sp>
      <p:grpSp>
        <p:nvGrpSpPr>
          <p:cNvPr id="17" name="组 16"/>
          <p:cNvGrpSpPr/>
          <p:nvPr/>
        </p:nvGrpSpPr>
        <p:grpSpPr>
          <a:xfrm>
            <a:off x="4675448" y="1445300"/>
            <a:ext cx="2645579" cy="4642918"/>
            <a:chOff x="4570673" y="1291274"/>
            <a:chExt cx="2913874" cy="5113769"/>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673" y="1291274"/>
              <a:ext cx="2913874" cy="5113769"/>
            </a:xfrm>
            <a:prstGeom prst="rect">
              <a:avLst/>
            </a:prstGeom>
          </p:spPr>
        </p:pic>
        <p:pic>
          <p:nvPicPr>
            <p:cNvPr id="16" name="图片 15"/>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8403" t="12276" r="45867" b="6948"/>
            <a:stretch/>
          </p:blipFill>
          <p:spPr>
            <a:xfrm>
              <a:off x="5006454" y="1853350"/>
              <a:ext cx="1979137" cy="3531531"/>
            </a:xfrm>
            <a:prstGeom prst="rect">
              <a:avLst/>
            </a:prstGeom>
            <a:noFill/>
            <a:ln>
              <a:noFill/>
            </a:ln>
          </p:spPr>
        </p:pic>
      </p:grpSp>
      <p:pic>
        <p:nvPicPr>
          <p:cNvPr id="18" name="图片 17">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73864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grpSp>
        <p:nvGrpSpPr>
          <p:cNvPr id="36" name="组 35"/>
          <p:cNvGrpSpPr/>
          <p:nvPr/>
        </p:nvGrpSpPr>
        <p:grpSpPr>
          <a:xfrm>
            <a:off x="4021282" y="1670063"/>
            <a:ext cx="8170718" cy="685800"/>
            <a:chOff x="4021282" y="1797627"/>
            <a:chExt cx="8170718" cy="685800"/>
          </a:xfrm>
        </p:grpSpPr>
        <p:grpSp>
          <p:nvGrpSpPr>
            <p:cNvPr id="37" name="组 36"/>
            <p:cNvGrpSpPr/>
            <p:nvPr/>
          </p:nvGrpSpPr>
          <p:grpSpPr>
            <a:xfrm>
              <a:off x="4021282" y="1797627"/>
              <a:ext cx="8170718" cy="685800"/>
              <a:chOff x="4021282" y="1797627"/>
              <a:chExt cx="8170718" cy="685800"/>
            </a:xfrm>
          </p:grpSpPr>
          <p:sp>
            <p:nvSpPr>
              <p:cNvPr id="40" name="矩形 39"/>
              <p:cNvSpPr/>
              <p:nvPr/>
            </p:nvSpPr>
            <p:spPr>
              <a:xfrm>
                <a:off x="4364182" y="1797627"/>
                <a:ext cx="7827818" cy="685800"/>
              </a:xfrm>
              <a:prstGeom prst="rect">
                <a:avLst/>
              </a:prstGeom>
              <a:solidFill>
                <a:schemeClr val="tx2">
                  <a:lumMod val="75000"/>
                </a:schemeClr>
              </a:solidFill>
              <a:ln>
                <a:noFill/>
              </a:ln>
              <a:effectLst>
                <a:outerShdw blurRad="190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nvGrpSpPr>
              <p:cNvPr id="41" name="组 40"/>
              <p:cNvGrpSpPr/>
              <p:nvPr/>
            </p:nvGrpSpPr>
            <p:grpSpPr>
              <a:xfrm>
                <a:off x="4021282" y="1797627"/>
                <a:ext cx="685800" cy="685800"/>
                <a:chOff x="4057650" y="1797627"/>
                <a:chExt cx="613064" cy="613064"/>
              </a:xfrm>
            </p:grpSpPr>
            <p:sp>
              <p:nvSpPr>
                <p:cNvPr id="42" name="椭圆 41"/>
                <p:cNvSpPr/>
                <p:nvPr/>
              </p:nvSpPr>
              <p:spPr>
                <a:xfrm>
                  <a:off x="4057650" y="1797627"/>
                  <a:ext cx="613064" cy="613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3" name="椭圆 42"/>
                <p:cNvSpPr/>
                <p:nvPr/>
              </p:nvSpPr>
              <p:spPr>
                <a:xfrm>
                  <a:off x="4112859" y="1852836"/>
                  <a:ext cx="502648" cy="502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a:solidFill>
                        <a:schemeClr val="tx2">
                          <a:lumMod val="75000"/>
                        </a:schemeClr>
                      </a:solidFill>
                    </a:rPr>
                    <a:t>01</a:t>
                  </a:r>
                  <a:endParaRPr kumimoji="1" lang="zh-CN" altLang="en-US" sz="1400" b="1" dirty="0">
                    <a:solidFill>
                      <a:schemeClr val="tx2">
                        <a:lumMod val="75000"/>
                      </a:schemeClr>
                    </a:solidFill>
                  </a:endParaRPr>
                </a:p>
              </p:txBody>
            </p:sp>
          </p:grpSp>
        </p:grpSp>
        <p:sp>
          <p:nvSpPr>
            <p:cNvPr id="38" name="矩形 37"/>
            <p:cNvSpPr/>
            <p:nvPr/>
          </p:nvSpPr>
          <p:spPr>
            <a:xfrm>
              <a:off x="4926466" y="1878917"/>
              <a:ext cx="2507606" cy="461665"/>
            </a:xfrm>
            <a:prstGeom prst="rect">
              <a:avLst/>
            </a:prstGeom>
          </p:spPr>
          <p:txBody>
            <a:bodyPr wrap="square">
              <a:spAutoFit/>
            </a:bodyPr>
            <a:lstStyle/>
            <a:p>
              <a:pPr lvl="0" defTabSz="914400">
                <a:spcBef>
                  <a:spcPts val="1000"/>
                </a:spcBef>
              </a:pPr>
              <a:r>
                <a:rPr kumimoji="1" lang="en-US" altLang="zh-CN" sz="2400" b="1" dirty="0">
                  <a:solidFill>
                    <a:schemeClr val="bg1"/>
                  </a:solidFill>
                  <a:latin typeface="Segoe UI" charset="0"/>
                  <a:ea typeface="Segoe UI" charset="0"/>
                  <a:cs typeface="Segoe UI" charset="0"/>
                </a:rPr>
                <a:t>POWERPOINT</a:t>
              </a:r>
              <a:endParaRPr kumimoji="1" lang="zh-CN" altLang="en-US" sz="2400" b="1" dirty="0">
                <a:solidFill>
                  <a:schemeClr val="bg1"/>
                </a:solidFill>
                <a:latin typeface="Segoe UI" charset="0"/>
                <a:ea typeface="Segoe UI" charset="0"/>
                <a:cs typeface="Segoe UI" charset="0"/>
              </a:endParaRPr>
            </a:p>
          </p:txBody>
        </p:sp>
        <p:sp>
          <p:nvSpPr>
            <p:cNvPr id="39" name="矩形 38"/>
            <p:cNvSpPr/>
            <p:nvPr/>
          </p:nvSpPr>
          <p:spPr>
            <a:xfrm>
              <a:off x="7257672" y="1909694"/>
              <a:ext cx="4076291" cy="430887"/>
            </a:xfrm>
            <a:prstGeom prst="rect">
              <a:avLst/>
            </a:prstGeom>
          </p:spPr>
          <p:txBody>
            <a:bodyPr wrap="square">
              <a:spAutoFit/>
            </a:bodyPr>
            <a:lstStyle/>
            <a:p>
              <a:pPr lvl="0" defTabSz="914400">
                <a:spcBef>
                  <a:spcPts val="1000"/>
                </a:spcBef>
              </a:pPr>
              <a:r>
                <a:rPr kumimoji="1" lang="en-US" altLang="zh-CN" sz="1100" dirty="0">
                  <a:solidFill>
                    <a:schemeClr val="bg1"/>
                  </a:solidFill>
                  <a:latin typeface="Segoe UI" charset="0"/>
                  <a:ea typeface="Segoe UI" charset="0"/>
                  <a:cs typeface="Segoe UI" charset="0"/>
                </a:rPr>
                <a:t>You can change the font, font size, color, space on the Home tab. Title, number etc.</a:t>
              </a:r>
              <a:endParaRPr kumimoji="1" lang="zh-CN" altLang="en-US" sz="1100" dirty="0">
                <a:solidFill>
                  <a:schemeClr val="bg1"/>
                </a:solidFill>
                <a:latin typeface="Segoe UI" charset="0"/>
                <a:ea typeface="Segoe UI" charset="0"/>
                <a:cs typeface="Segoe UI" charset="0"/>
              </a:endParaRPr>
            </a:p>
          </p:txBody>
        </p:sp>
      </p:grpSp>
      <p:grpSp>
        <p:nvGrpSpPr>
          <p:cNvPr id="44" name="组 43"/>
          <p:cNvGrpSpPr/>
          <p:nvPr/>
        </p:nvGrpSpPr>
        <p:grpSpPr>
          <a:xfrm>
            <a:off x="2487850" y="2705558"/>
            <a:ext cx="9704150" cy="685800"/>
            <a:chOff x="4021282" y="1797627"/>
            <a:chExt cx="9704150" cy="685800"/>
          </a:xfrm>
        </p:grpSpPr>
        <p:grpSp>
          <p:nvGrpSpPr>
            <p:cNvPr id="45" name="组 44"/>
            <p:cNvGrpSpPr/>
            <p:nvPr/>
          </p:nvGrpSpPr>
          <p:grpSpPr>
            <a:xfrm>
              <a:off x="4021282" y="1797627"/>
              <a:ext cx="9704150" cy="685800"/>
              <a:chOff x="4021282" y="1797627"/>
              <a:chExt cx="9704150" cy="685800"/>
            </a:xfrm>
          </p:grpSpPr>
          <p:sp>
            <p:nvSpPr>
              <p:cNvPr id="48" name="矩形 47"/>
              <p:cNvSpPr/>
              <p:nvPr/>
            </p:nvSpPr>
            <p:spPr>
              <a:xfrm>
                <a:off x="4364181" y="1797627"/>
                <a:ext cx="9361251" cy="685800"/>
              </a:xfrm>
              <a:prstGeom prst="rect">
                <a:avLst/>
              </a:prstGeom>
              <a:solidFill>
                <a:schemeClr val="bg1">
                  <a:lumMod val="65000"/>
                </a:schemeClr>
              </a:solidFill>
              <a:ln>
                <a:noFill/>
              </a:ln>
              <a:effectLst>
                <a:outerShdw blurRad="190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nvGrpSpPr>
              <p:cNvPr id="49" name="组 48"/>
              <p:cNvGrpSpPr/>
              <p:nvPr/>
            </p:nvGrpSpPr>
            <p:grpSpPr>
              <a:xfrm>
                <a:off x="4021282" y="1797627"/>
                <a:ext cx="685800" cy="685800"/>
                <a:chOff x="4057650" y="1797627"/>
                <a:chExt cx="613064" cy="613064"/>
              </a:xfrm>
            </p:grpSpPr>
            <p:sp>
              <p:nvSpPr>
                <p:cNvPr id="50" name="椭圆 49"/>
                <p:cNvSpPr/>
                <p:nvPr/>
              </p:nvSpPr>
              <p:spPr>
                <a:xfrm>
                  <a:off x="4057650" y="1797627"/>
                  <a:ext cx="613064" cy="6130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1" name="椭圆 50"/>
                <p:cNvSpPr/>
                <p:nvPr/>
              </p:nvSpPr>
              <p:spPr>
                <a:xfrm>
                  <a:off x="4112859" y="1852836"/>
                  <a:ext cx="502648" cy="502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bg1">
                          <a:lumMod val="65000"/>
                        </a:schemeClr>
                      </a:solidFill>
                    </a:rPr>
                    <a:t>02</a:t>
                  </a:r>
                  <a:endParaRPr kumimoji="1" lang="zh-CN" altLang="en-US" sz="1400" b="1" dirty="0">
                    <a:solidFill>
                      <a:schemeClr val="bg1">
                        <a:lumMod val="65000"/>
                      </a:schemeClr>
                    </a:solidFill>
                  </a:endParaRPr>
                </a:p>
              </p:txBody>
            </p:sp>
          </p:grpSp>
        </p:grpSp>
        <p:sp>
          <p:nvSpPr>
            <p:cNvPr id="46" name="矩形 45"/>
            <p:cNvSpPr/>
            <p:nvPr/>
          </p:nvSpPr>
          <p:spPr>
            <a:xfrm>
              <a:off x="4926466" y="1878917"/>
              <a:ext cx="2331206" cy="461665"/>
            </a:xfrm>
            <a:prstGeom prst="rect">
              <a:avLst/>
            </a:prstGeom>
          </p:spPr>
          <p:txBody>
            <a:bodyPr wrap="square">
              <a:spAutoFit/>
            </a:bodyPr>
            <a:lstStyle/>
            <a:p>
              <a:pPr lvl="0" defTabSz="914400">
                <a:spcBef>
                  <a:spcPts val="1000"/>
                </a:spcBef>
              </a:pPr>
              <a:r>
                <a:rPr kumimoji="1" lang="en-US" altLang="zh-CN" sz="2400" b="1" dirty="0">
                  <a:solidFill>
                    <a:schemeClr val="bg1"/>
                  </a:solidFill>
                  <a:latin typeface="Segoe UI" charset="0"/>
                  <a:ea typeface="Segoe UI" charset="0"/>
                  <a:cs typeface="Segoe UI" charset="0"/>
                </a:rPr>
                <a:t>POWERPOINT</a:t>
              </a:r>
              <a:endParaRPr kumimoji="1" lang="zh-CN" altLang="en-US" sz="2400" b="1" dirty="0">
                <a:solidFill>
                  <a:schemeClr val="bg1"/>
                </a:solidFill>
                <a:latin typeface="Segoe UI" charset="0"/>
                <a:ea typeface="Segoe UI" charset="0"/>
                <a:cs typeface="Segoe UI" charset="0"/>
              </a:endParaRPr>
            </a:p>
          </p:txBody>
        </p:sp>
        <p:sp>
          <p:nvSpPr>
            <p:cNvPr id="47" name="矩形 46"/>
            <p:cNvSpPr/>
            <p:nvPr/>
          </p:nvSpPr>
          <p:spPr>
            <a:xfrm>
              <a:off x="7257672" y="1909694"/>
              <a:ext cx="4076291" cy="430887"/>
            </a:xfrm>
            <a:prstGeom prst="rect">
              <a:avLst/>
            </a:prstGeom>
          </p:spPr>
          <p:txBody>
            <a:bodyPr wrap="square">
              <a:spAutoFit/>
            </a:bodyPr>
            <a:lstStyle/>
            <a:p>
              <a:pPr lvl="0" defTabSz="914400">
                <a:spcBef>
                  <a:spcPts val="1000"/>
                </a:spcBef>
              </a:pPr>
              <a:r>
                <a:rPr kumimoji="1" lang="en-US" altLang="zh-CN" sz="1100" dirty="0">
                  <a:solidFill>
                    <a:schemeClr val="bg1"/>
                  </a:solidFill>
                  <a:latin typeface="Segoe UI" charset="0"/>
                  <a:ea typeface="Segoe UI" charset="0"/>
                  <a:cs typeface="Segoe UI" charset="0"/>
                </a:rPr>
                <a:t>You can change the font, font size, color, space on the Home tab. Title, number etc.</a:t>
              </a:r>
              <a:endParaRPr kumimoji="1" lang="zh-CN" altLang="en-US" sz="1100" dirty="0">
                <a:solidFill>
                  <a:schemeClr val="bg1"/>
                </a:solidFill>
                <a:latin typeface="Segoe UI" charset="0"/>
                <a:ea typeface="Segoe UI" charset="0"/>
                <a:cs typeface="Segoe UI" charset="0"/>
              </a:endParaRPr>
            </a:p>
          </p:txBody>
        </p:sp>
      </p:grpSp>
      <p:grpSp>
        <p:nvGrpSpPr>
          <p:cNvPr id="52" name="组 51"/>
          <p:cNvGrpSpPr/>
          <p:nvPr/>
        </p:nvGrpSpPr>
        <p:grpSpPr>
          <a:xfrm>
            <a:off x="4879319" y="3741053"/>
            <a:ext cx="7312681" cy="685800"/>
            <a:chOff x="4021282" y="1797627"/>
            <a:chExt cx="7312681" cy="685800"/>
          </a:xfrm>
        </p:grpSpPr>
        <p:grpSp>
          <p:nvGrpSpPr>
            <p:cNvPr id="53" name="组 52"/>
            <p:cNvGrpSpPr/>
            <p:nvPr/>
          </p:nvGrpSpPr>
          <p:grpSpPr>
            <a:xfrm>
              <a:off x="4021282" y="1797627"/>
              <a:ext cx="7312681" cy="685800"/>
              <a:chOff x="4021282" y="1797627"/>
              <a:chExt cx="7312681" cy="685800"/>
            </a:xfrm>
          </p:grpSpPr>
          <p:sp>
            <p:nvSpPr>
              <p:cNvPr id="56" name="矩形 55"/>
              <p:cNvSpPr/>
              <p:nvPr/>
            </p:nvSpPr>
            <p:spPr>
              <a:xfrm>
                <a:off x="4364182" y="1797627"/>
                <a:ext cx="6969781" cy="685800"/>
              </a:xfrm>
              <a:prstGeom prst="rect">
                <a:avLst/>
              </a:prstGeom>
              <a:solidFill>
                <a:schemeClr val="tx2">
                  <a:lumMod val="75000"/>
                </a:schemeClr>
              </a:solidFill>
              <a:ln>
                <a:noFill/>
              </a:ln>
              <a:effectLst>
                <a:outerShdw blurRad="190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nvGrpSpPr>
              <p:cNvPr id="57" name="组 56"/>
              <p:cNvGrpSpPr/>
              <p:nvPr/>
            </p:nvGrpSpPr>
            <p:grpSpPr>
              <a:xfrm>
                <a:off x="4021282" y="1797627"/>
                <a:ext cx="685800" cy="685800"/>
                <a:chOff x="4057650" y="1797627"/>
                <a:chExt cx="613064" cy="613064"/>
              </a:xfrm>
            </p:grpSpPr>
            <p:sp>
              <p:nvSpPr>
                <p:cNvPr id="58" name="椭圆 57"/>
                <p:cNvSpPr/>
                <p:nvPr/>
              </p:nvSpPr>
              <p:spPr>
                <a:xfrm>
                  <a:off x="4057650" y="1797627"/>
                  <a:ext cx="613064" cy="613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9" name="椭圆 58"/>
                <p:cNvSpPr/>
                <p:nvPr/>
              </p:nvSpPr>
              <p:spPr>
                <a:xfrm>
                  <a:off x="4112859" y="1852836"/>
                  <a:ext cx="502648" cy="502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tx2">
                          <a:lumMod val="75000"/>
                        </a:schemeClr>
                      </a:solidFill>
                    </a:rPr>
                    <a:t>03</a:t>
                  </a:r>
                  <a:endParaRPr kumimoji="1" lang="zh-CN" altLang="en-US" sz="1400" b="1" dirty="0">
                    <a:solidFill>
                      <a:schemeClr val="tx2">
                        <a:lumMod val="75000"/>
                      </a:schemeClr>
                    </a:solidFill>
                  </a:endParaRPr>
                </a:p>
              </p:txBody>
            </p:sp>
          </p:grpSp>
        </p:grpSp>
        <p:sp>
          <p:nvSpPr>
            <p:cNvPr id="54" name="矩形 53"/>
            <p:cNvSpPr/>
            <p:nvPr/>
          </p:nvSpPr>
          <p:spPr>
            <a:xfrm>
              <a:off x="4926466" y="1878917"/>
              <a:ext cx="2331206" cy="461665"/>
            </a:xfrm>
            <a:prstGeom prst="rect">
              <a:avLst/>
            </a:prstGeom>
          </p:spPr>
          <p:txBody>
            <a:bodyPr wrap="square">
              <a:spAutoFit/>
            </a:bodyPr>
            <a:lstStyle/>
            <a:p>
              <a:pPr lvl="0" defTabSz="914400">
                <a:spcBef>
                  <a:spcPts val="1000"/>
                </a:spcBef>
              </a:pPr>
              <a:r>
                <a:rPr kumimoji="1" lang="en-US" altLang="zh-CN" sz="2400" b="1" dirty="0">
                  <a:solidFill>
                    <a:schemeClr val="bg1"/>
                  </a:solidFill>
                  <a:latin typeface="Segoe UI" charset="0"/>
                  <a:ea typeface="Segoe UI" charset="0"/>
                  <a:cs typeface="Segoe UI" charset="0"/>
                </a:rPr>
                <a:t>POWERPOINT</a:t>
              </a:r>
              <a:endParaRPr kumimoji="1" lang="zh-CN" altLang="en-US" sz="2400" b="1" dirty="0">
                <a:solidFill>
                  <a:schemeClr val="bg1"/>
                </a:solidFill>
                <a:latin typeface="Segoe UI" charset="0"/>
                <a:ea typeface="Segoe UI" charset="0"/>
                <a:cs typeface="Segoe UI" charset="0"/>
              </a:endParaRPr>
            </a:p>
          </p:txBody>
        </p:sp>
        <p:sp>
          <p:nvSpPr>
            <p:cNvPr id="55" name="矩形 54"/>
            <p:cNvSpPr/>
            <p:nvPr/>
          </p:nvSpPr>
          <p:spPr>
            <a:xfrm>
              <a:off x="7257672" y="1909694"/>
              <a:ext cx="3700785" cy="430887"/>
            </a:xfrm>
            <a:prstGeom prst="rect">
              <a:avLst/>
            </a:prstGeom>
          </p:spPr>
          <p:txBody>
            <a:bodyPr wrap="square">
              <a:spAutoFit/>
            </a:bodyPr>
            <a:lstStyle/>
            <a:p>
              <a:pPr lvl="0" defTabSz="914400">
                <a:spcBef>
                  <a:spcPts val="1000"/>
                </a:spcBef>
              </a:pPr>
              <a:r>
                <a:rPr kumimoji="1" lang="en-US" altLang="zh-CN" sz="1100" dirty="0">
                  <a:solidFill>
                    <a:schemeClr val="bg1"/>
                  </a:solidFill>
                  <a:latin typeface="Segoe UI" charset="0"/>
                  <a:ea typeface="Segoe UI" charset="0"/>
                  <a:cs typeface="Segoe UI" charset="0"/>
                </a:rPr>
                <a:t>You can change the font, font size, color, space on the Home tab. Title, number etc.</a:t>
              </a:r>
              <a:endParaRPr kumimoji="1" lang="zh-CN" altLang="en-US" sz="1100" dirty="0">
                <a:solidFill>
                  <a:schemeClr val="bg1"/>
                </a:solidFill>
                <a:latin typeface="Segoe UI" charset="0"/>
                <a:ea typeface="Segoe UI" charset="0"/>
                <a:cs typeface="Segoe UI" charset="0"/>
              </a:endParaRPr>
            </a:p>
          </p:txBody>
        </p:sp>
      </p:grpSp>
      <p:grpSp>
        <p:nvGrpSpPr>
          <p:cNvPr id="60" name="组 59"/>
          <p:cNvGrpSpPr/>
          <p:nvPr/>
        </p:nvGrpSpPr>
        <p:grpSpPr>
          <a:xfrm>
            <a:off x="1318851" y="4776547"/>
            <a:ext cx="10873149" cy="685800"/>
            <a:chOff x="2487849" y="4587900"/>
            <a:chExt cx="10873149" cy="685800"/>
          </a:xfrm>
        </p:grpSpPr>
        <p:grpSp>
          <p:nvGrpSpPr>
            <p:cNvPr id="61" name="组 60"/>
            <p:cNvGrpSpPr/>
            <p:nvPr/>
          </p:nvGrpSpPr>
          <p:grpSpPr>
            <a:xfrm>
              <a:off x="2487849" y="4587900"/>
              <a:ext cx="10873149" cy="685800"/>
              <a:chOff x="4021282" y="1797627"/>
              <a:chExt cx="10873149" cy="685800"/>
            </a:xfrm>
          </p:grpSpPr>
          <p:sp>
            <p:nvSpPr>
              <p:cNvPr id="64" name="矩形 63"/>
              <p:cNvSpPr/>
              <p:nvPr/>
            </p:nvSpPr>
            <p:spPr>
              <a:xfrm>
                <a:off x="4364181" y="1797627"/>
                <a:ext cx="10530250" cy="685800"/>
              </a:xfrm>
              <a:prstGeom prst="rect">
                <a:avLst/>
              </a:prstGeom>
              <a:solidFill>
                <a:schemeClr val="bg1">
                  <a:lumMod val="65000"/>
                </a:schemeClr>
              </a:solidFill>
              <a:ln>
                <a:noFill/>
              </a:ln>
              <a:effectLst>
                <a:outerShdw blurRad="190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nvGrpSpPr>
              <p:cNvPr id="65" name="组 64"/>
              <p:cNvGrpSpPr/>
              <p:nvPr/>
            </p:nvGrpSpPr>
            <p:grpSpPr>
              <a:xfrm>
                <a:off x="4021282" y="1797627"/>
                <a:ext cx="685800" cy="685800"/>
                <a:chOff x="4057650" y="1797627"/>
                <a:chExt cx="613064" cy="613064"/>
              </a:xfrm>
            </p:grpSpPr>
            <p:sp>
              <p:nvSpPr>
                <p:cNvPr id="66" name="椭圆 65"/>
                <p:cNvSpPr/>
                <p:nvPr/>
              </p:nvSpPr>
              <p:spPr>
                <a:xfrm>
                  <a:off x="4057650" y="1797627"/>
                  <a:ext cx="613064" cy="6130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67" name="椭圆 66"/>
                <p:cNvSpPr/>
                <p:nvPr/>
              </p:nvSpPr>
              <p:spPr>
                <a:xfrm>
                  <a:off x="4112859" y="1852836"/>
                  <a:ext cx="502648" cy="502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bg1">
                          <a:lumMod val="65000"/>
                        </a:schemeClr>
                      </a:solidFill>
                    </a:rPr>
                    <a:t>04</a:t>
                  </a:r>
                  <a:endParaRPr kumimoji="1" lang="zh-CN" altLang="en-US" sz="1400" b="1" dirty="0">
                    <a:solidFill>
                      <a:schemeClr val="bg1">
                        <a:lumMod val="65000"/>
                      </a:schemeClr>
                    </a:solidFill>
                  </a:endParaRPr>
                </a:p>
              </p:txBody>
            </p:sp>
          </p:grpSp>
        </p:grpSp>
        <p:sp>
          <p:nvSpPr>
            <p:cNvPr id="62" name="矩形 61"/>
            <p:cNvSpPr/>
            <p:nvPr/>
          </p:nvSpPr>
          <p:spPr>
            <a:xfrm>
              <a:off x="3393033" y="4669190"/>
              <a:ext cx="2331206" cy="461665"/>
            </a:xfrm>
            <a:prstGeom prst="rect">
              <a:avLst/>
            </a:prstGeom>
          </p:spPr>
          <p:txBody>
            <a:bodyPr wrap="square">
              <a:spAutoFit/>
            </a:bodyPr>
            <a:lstStyle/>
            <a:p>
              <a:pPr lvl="0" defTabSz="914400">
                <a:spcBef>
                  <a:spcPts val="1000"/>
                </a:spcBef>
              </a:pPr>
              <a:r>
                <a:rPr kumimoji="1" lang="en-US" altLang="zh-CN" sz="2400" b="1" dirty="0">
                  <a:solidFill>
                    <a:schemeClr val="bg1"/>
                  </a:solidFill>
                  <a:latin typeface="Segoe UI" charset="0"/>
                  <a:ea typeface="Segoe UI" charset="0"/>
                  <a:cs typeface="Segoe UI" charset="0"/>
                </a:rPr>
                <a:t>POWERPOINT</a:t>
              </a:r>
              <a:endParaRPr kumimoji="1" lang="zh-CN" altLang="en-US" sz="2400" b="1" dirty="0">
                <a:solidFill>
                  <a:schemeClr val="bg1"/>
                </a:solidFill>
                <a:latin typeface="Segoe UI" charset="0"/>
                <a:ea typeface="Segoe UI" charset="0"/>
                <a:cs typeface="Segoe UI" charset="0"/>
              </a:endParaRPr>
            </a:p>
          </p:txBody>
        </p:sp>
        <p:sp>
          <p:nvSpPr>
            <p:cNvPr id="63" name="矩形 62"/>
            <p:cNvSpPr/>
            <p:nvPr/>
          </p:nvSpPr>
          <p:spPr>
            <a:xfrm>
              <a:off x="5724239" y="4699967"/>
              <a:ext cx="4076291" cy="430887"/>
            </a:xfrm>
            <a:prstGeom prst="rect">
              <a:avLst/>
            </a:prstGeom>
          </p:spPr>
          <p:txBody>
            <a:bodyPr wrap="square">
              <a:spAutoFit/>
            </a:bodyPr>
            <a:lstStyle/>
            <a:p>
              <a:pPr lvl="0" defTabSz="914400">
                <a:spcBef>
                  <a:spcPts val="1000"/>
                </a:spcBef>
              </a:pPr>
              <a:r>
                <a:rPr kumimoji="1" lang="en-US" altLang="zh-CN" sz="1100" dirty="0">
                  <a:solidFill>
                    <a:schemeClr val="bg1"/>
                  </a:solidFill>
                  <a:latin typeface="Segoe UI" charset="0"/>
                  <a:ea typeface="Segoe UI" charset="0"/>
                  <a:cs typeface="Segoe UI" charset="0"/>
                </a:rPr>
                <a:t>You can change the font, font size, color, space on the Home tab. Title, number etc.</a:t>
              </a:r>
              <a:endParaRPr kumimoji="1" lang="zh-CN" altLang="en-US" sz="1100" dirty="0">
                <a:solidFill>
                  <a:schemeClr val="bg1"/>
                </a:solidFill>
                <a:latin typeface="Segoe UI" charset="0"/>
                <a:ea typeface="Segoe UI" charset="0"/>
                <a:cs typeface="Segoe UI" charset="0"/>
              </a:endParaRPr>
            </a:p>
          </p:txBody>
        </p:sp>
      </p:grpSp>
      <p:pic>
        <p:nvPicPr>
          <p:cNvPr id="68" name="图片 6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8753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pic>
        <p:nvPicPr>
          <p:cNvPr id="69" name="图片 68"/>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8686" r="28686"/>
          <a:stretch/>
        </p:blipFill>
        <p:spPr>
          <a:xfrm>
            <a:off x="1381611" y="1617054"/>
            <a:ext cx="3001215" cy="4001620"/>
          </a:xfrm>
          <a:prstGeom prst="rect">
            <a:avLst/>
          </a:prstGeom>
        </p:spPr>
      </p:pic>
      <p:grpSp>
        <p:nvGrpSpPr>
          <p:cNvPr id="10" name="组 9"/>
          <p:cNvGrpSpPr/>
          <p:nvPr/>
        </p:nvGrpSpPr>
        <p:grpSpPr>
          <a:xfrm>
            <a:off x="1381611" y="4035287"/>
            <a:ext cx="3001215" cy="1583388"/>
            <a:chOff x="1352123" y="4088296"/>
            <a:chExt cx="3001215" cy="1583388"/>
          </a:xfrm>
        </p:grpSpPr>
        <p:sp>
          <p:nvSpPr>
            <p:cNvPr id="7"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70" name="文本占位符 3"/>
            <p:cNvSpPr txBox="1">
              <a:spLocks/>
            </p:cNvSpPr>
            <p:nvPr/>
          </p:nvSpPr>
          <p:spPr>
            <a:xfrm>
              <a:off x="1564690" y="4663864"/>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76"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bg1"/>
                  </a:solidFill>
                </a:rPr>
                <a:t>POWERPOINT</a:t>
              </a:r>
              <a:r>
                <a:rPr lang="zh-CN" altLang="en-US" sz="1600" b="1" dirty="0">
                  <a:solidFill>
                    <a:schemeClr val="bg1"/>
                  </a:solidFill>
                </a:rPr>
                <a:t> </a:t>
              </a:r>
              <a:r>
                <a:rPr lang="en-US" altLang="zh-CN" sz="1600" b="1" dirty="0">
                  <a:solidFill>
                    <a:schemeClr val="bg1"/>
                  </a:solidFill>
                </a:rPr>
                <a:t>TEMPLATE</a:t>
              </a:r>
              <a:endParaRPr kumimoji="1" lang="zh-CN" altLang="en-US" sz="1600" b="1" dirty="0">
                <a:solidFill>
                  <a:schemeClr val="bg1"/>
                </a:solidFill>
              </a:endParaRPr>
            </a:p>
          </p:txBody>
        </p:sp>
      </p:grpSp>
      <p:pic>
        <p:nvPicPr>
          <p:cNvPr id="78" name="图片 7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8686" r="28686"/>
          <a:stretch/>
        </p:blipFill>
        <p:spPr>
          <a:xfrm>
            <a:off x="4595393" y="1617054"/>
            <a:ext cx="3001215" cy="4001620"/>
          </a:xfrm>
          <a:prstGeom prst="rect">
            <a:avLst/>
          </a:prstGeom>
        </p:spPr>
      </p:pic>
      <p:grpSp>
        <p:nvGrpSpPr>
          <p:cNvPr id="79" name="组 78"/>
          <p:cNvGrpSpPr/>
          <p:nvPr/>
        </p:nvGrpSpPr>
        <p:grpSpPr>
          <a:xfrm>
            <a:off x="4595393" y="4035287"/>
            <a:ext cx="3001215" cy="1583388"/>
            <a:chOff x="1352123" y="4088296"/>
            <a:chExt cx="3001215" cy="1583388"/>
          </a:xfrm>
        </p:grpSpPr>
        <p:sp>
          <p:nvSpPr>
            <p:cNvPr id="80" name="矩形 79"/>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1" name="文本占位符 3"/>
            <p:cNvSpPr txBox="1">
              <a:spLocks/>
            </p:cNvSpPr>
            <p:nvPr/>
          </p:nvSpPr>
          <p:spPr>
            <a:xfrm>
              <a:off x="1564690" y="4663864"/>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82"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bg1"/>
                  </a:solidFill>
                </a:rPr>
                <a:t>POWERPOINT</a:t>
              </a:r>
              <a:r>
                <a:rPr lang="zh-CN" altLang="en-US" sz="1600" b="1" dirty="0">
                  <a:solidFill>
                    <a:schemeClr val="bg1"/>
                  </a:solidFill>
                </a:rPr>
                <a:t> </a:t>
              </a:r>
              <a:r>
                <a:rPr lang="en-US" altLang="zh-CN" sz="1600" b="1" dirty="0">
                  <a:solidFill>
                    <a:schemeClr val="bg1"/>
                  </a:solidFill>
                </a:rPr>
                <a:t>TEMPLATE</a:t>
              </a:r>
              <a:endParaRPr kumimoji="1" lang="zh-CN" altLang="en-US" sz="1600" b="1" dirty="0">
                <a:solidFill>
                  <a:schemeClr val="bg1"/>
                </a:solidFill>
              </a:endParaRPr>
            </a:p>
          </p:txBody>
        </p:sp>
      </p:grpSp>
      <p:pic>
        <p:nvPicPr>
          <p:cNvPr id="84" name="图片 8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8686" r="28686"/>
          <a:stretch/>
        </p:blipFill>
        <p:spPr>
          <a:xfrm>
            <a:off x="7809175" y="1617054"/>
            <a:ext cx="3001215" cy="4001620"/>
          </a:xfrm>
          <a:prstGeom prst="rect">
            <a:avLst/>
          </a:prstGeom>
        </p:spPr>
      </p:pic>
      <p:grpSp>
        <p:nvGrpSpPr>
          <p:cNvPr id="85" name="组 84"/>
          <p:cNvGrpSpPr/>
          <p:nvPr/>
        </p:nvGrpSpPr>
        <p:grpSpPr>
          <a:xfrm>
            <a:off x="7809175" y="4035287"/>
            <a:ext cx="3001215" cy="1583388"/>
            <a:chOff x="1352123" y="4088296"/>
            <a:chExt cx="3001215" cy="1583388"/>
          </a:xfrm>
        </p:grpSpPr>
        <p:sp>
          <p:nvSpPr>
            <p:cNvPr id="86" name="矩形 85"/>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7" name="文本占位符 3"/>
            <p:cNvSpPr txBox="1">
              <a:spLocks/>
            </p:cNvSpPr>
            <p:nvPr/>
          </p:nvSpPr>
          <p:spPr>
            <a:xfrm>
              <a:off x="1564690" y="4663864"/>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88"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bg1"/>
                  </a:solidFill>
                </a:rPr>
                <a:t>POWERPOINT</a:t>
              </a:r>
              <a:r>
                <a:rPr lang="zh-CN" altLang="en-US" sz="1600" b="1" dirty="0">
                  <a:solidFill>
                    <a:schemeClr val="bg1"/>
                  </a:solidFill>
                </a:rPr>
                <a:t> </a:t>
              </a:r>
              <a:r>
                <a:rPr lang="en-US" altLang="zh-CN" sz="1600" b="1" dirty="0">
                  <a:solidFill>
                    <a:schemeClr val="bg1"/>
                  </a:solidFill>
                </a:rPr>
                <a:t>TEMPLATE</a:t>
              </a:r>
              <a:endParaRPr kumimoji="1" lang="zh-CN" altLang="en-US" sz="1600" b="1" dirty="0">
                <a:solidFill>
                  <a:schemeClr val="bg1"/>
                </a:solidFill>
              </a:endParaRPr>
            </a:p>
          </p:txBody>
        </p:sp>
      </p:grpSp>
      <p:pic>
        <p:nvPicPr>
          <p:cNvPr id="22" name="图片 21">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30919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1492156" y="1784404"/>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3357350" y="1964100"/>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5222544" y="1784404"/>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7087738" y="1964100"/>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8952932" y="1784404"/>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2" name="图片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78801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THANK</a:t>
            </a:r>
            <a:r>
              <a:rPr kumimoji="1" lang="zh-CN" altLang="en-US" dirty="0"/>
              <a:t> </a:t>
            </a:r>
            <a:r>
              <a:rPr kumimoji="1" lang="en-US" altLang="zh-CN" dirty="0"/>
              <a:t>YOU.</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Presented</a:t>
            </a:r>
            <a:r>
              <a:rPr kumimoji="1" lang="zh-CN" altLang="en-US" dirty="0"/>
              <a:t> </a:t>
            </a:r>
            <a:r>
              <a:rPr kumimoji="1" lang="en-US" altLang="zh-CN" dirty="0"/>
              <a:t>by</a:t>
            </a:r>
            <a:r>
              <a:rPr kumimoji="1" lang="zh-CN" altLang="en-US" dirty="0"/>
              <a:t> </a:t>
            </a:r>
            <a:r>
              <a:rPr kumimoji="1" lang="en-US" altLang="zh-CN" dirty="0"/>
              <a:t>Jane Doe</a:t>
            </a:r>
            <a:endParaRPr kumimoji="1" lang="zh-CN" altLang="en-US" dirty="0"/>
          </a:p>
        </p:txBody>
      </p:sp>
      <p:sp>
        <p:nvSpPr>
          <p:cNvPr id="4" name="文本占位符 3"/>
          <p:cNvSpPr>
            <a:spLocks noGrp="1"/>
          </p:cNvSpPr>
          <p:nvPr>
            <p:ph type="body" sz="quarter" idx="12"/>
          </p:nvPr>
        </p:nvSpPr>
        <p:spPr>
          <a:xfrm>
            <a:off x="3023755" y="2926218"/>
            <a:ext cx="6144490" cy="918418"/>
          </a:xfrm>
        </p:spPr>
        <p:txBody>
          <a:bodyPr/>
          <a:lstStyle/>
          <a:p>
            <a:r>
              <a:rPr lang="en-US" altLang="zh-CN" dirty="0"/>
              <a:t>Title, number etc. can be changed by clicking and reentering. You can change the font, font size, color, space on the Home tab. Title, number etc. can be changed by clicking and reentering. You can change the font, font size, color, space on the Home tab. </a:t>
            </a: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353020"/>
            <a:ext cx="1828800" cy="243840"/>
          </a:xfrm>
          <a:prstGeom prst="rect">
            <a:avLst/>
          </a:prstGeom>
        </p:spPr>
      </p:pic>
    </p:spTree>
    <p:extLst>
      <p:ext uri="{BB962C8B-B14F-4D97-AF65-F5344CB8AC3E}">
        <p14:creationId xmlns:p14="http://schemas.microsoft.com/office/powerpoint/2010/main" val="18660000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47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2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kumimoji="1" lang="en-US" altLang="zh-CN" dirty="0"/>
              <a:t>EXAMPLE</a:t>
            </a:r>
            <a:r>
              <a:rPr kumimoji="1" lang="zh-CN" altLang="en-US" dirty="0"/>
              <a:t> </a:t>
            </a:r>
            <a:r>
              <a:rPr kumimoji="1" lang="en-US" altLang="zh-CN" dirty="0"/>
              <a:t>TEXT</a:t>
            </a:r>
            <a:endParaRPr kumimoji="1" lang="zh-CN" altLang="en-US" dirty="0"/>
          </a:p>
          <a:p>
            <a:r>
              <a:rPr kumimoji="1" lang="en-US" altLang="zh-CN" dirty="0"/>
              <a:t>02</a:t>
            </a:r>
            <a:r>
              <a:rPr kumimoji="1" lang="zh-CN" altLang="en-US" dirty="0"/>
              <a:t> </a:t>
            </a:r>
            <a:r>
              <a:rPr kumimoji="1" lang="en-US" altLang="zh-CN" dirty="0"/>
              <a:t>EXAMPLE</a:t>
            </a:r>
            <a:r>
              <a:rPr kumimoji="1" lang="zh-CN" altLang="en-US" dirty="0"/>
              <a:t> </a:t>
            </a:r>
            <a:r>
              <a:rPr kumimoji="1" lang="en-US" altLang="zh-CN" dirty="0"/>
              <a:t>TEXT</a:t>
            </a:r>
            <a:endParaRPr kumimoji="1" lang="zh-CN" altLang="en-US" dirty="0"/>
          </a:p>
          <a:p>
            <a:r>
              <a:rPr kumimoji="1" lang="en-US" altLang="zh-CN" dirty="0"/>
              <a:t>03</a:t>
            </a:r>
            <a:r>
              <a:rPr kumimoji="1" lang="zh-CN" altLang="en-US" dirty="0"/>
              <a:t> </a:t>
            </a:r>
            <a:r>
              <a:rPr kumimoji="1" lang="en-US" altLang="zh-CN" dirty="0"/>
              <a:t>EXAMPLE</a:t>
            </a:r>
            <a:r>
              <a:rPr kumimoji="1" lang="zh-CN" altLang="en-US" dirty="0"/>
              <a:t> </a:t>
            </a:r>
            <a:r>
              <a:rPr kumimoji="1" lang="en-US" altLang="zh-CN" dirty="0"/>
              <a:t>TEXT</a:t>
            </a:r>
            <a:endParaRPr kumimoji="1" lang="zh-CN" altLang="en-US" dirty="0"/>
          </a:p>
          <a:p>
            <a:r>
              <a:rPr kumimoji="1" lang="en-US" altLang="zh-CN" dirty="0"/>
              <a:t>04</a:t>
            </a:r>
            <a:r>
              <a:rPr kumimoji="1" lang="zh-CN" altLang="en-US" dirty="0"/>
              <a:t> </a:t>
            </a:r>
            <a:r>
              <a:rPr kumimoji="1" lang="en-US" altLang="zh-CN" dirty="0"/>
              <a:t>EXAMPLE</a:t>
            </a:r>
            <a:r>
              <a:rPr kumimoji="1" lang="zh-CN" altLang="en-US" dirty="0"/>
              <a:t> </a:t>
            </a:r>
            <a:r>
              <a:rPr kumimoji="1" lang="en-US" altLang="zh-CN" dirty="0"/>
              <a:t>TEXT</a:t>
            </a:r>
            <a:endParaRPr kumimoji="1" lang="zh-CN" altLang="en-US" dirty="0"/>
          </a:p>
        </p:txBody>
      </p:sp>
      <p:pic>
        <p:nvPicPr>
          <p:cNvPr id="7" name="图片 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353020"/>
            <a:ext cx="1828800" cy="243840"/>
          </a:xfrm>
          <a:prstGeom prst="rect">
            <a:avLst/>
          </a:prstGeom>
        </p:spPr>
      </p:pic>
    </p:spTree>
    <p:extLst>
      <p:ext uri="{BB962C8B-B14F-4D97-AF65-F5344CB8AC3E}">
        <p14:creationId xmlns:p14="http://schemas.microsoft.com/office/powerpoint/2010/main" val="4969877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4667" r="24667"/>
          <a:stretch>
            <a:fillRect/>
          </a:stretch>
        </p:blipFill>
        <p:spPr/>
      </p:pic>
      <p:sp>
        <p:nvSpPr>
          <p:cNvPr id="3" name="文本占位符 2"/>
          <p:cNvSpPr>
            <a:spLocks noGrp="1"/>
          </p:cNvSpPr>
          <p:nvPr>
            <p:ph type="body" sz="quarter" idx="11"/>
          </p:nvPr>
        </p:nvSpPr>
        <p:spPr/>
        <p:txBody>
          <a:bodyPr/>
          <a:lstStyle/>
          <a:p>
            <a:r>
              <a:rPr kumimoji="1" lang="en-US" altLang="zh-CN" dirty="0"/>
              <a:t>POWERPOINT</a:t>
            </a:r>
            <a:endParaRPr kumimoji="1" lang="zh-CN" altLang="en-US" dirty="0"/>
          </a:p>
        </p:txBody>
      </p:sp>
      <p:sp>
        <p:nvSpPr>
          <p:cNvPr id="4" name="文本占位符 3"/>
          <p:cNvSpPr>
            <a:spLocks noGrp="1"/>
          </p:cNvSpPr>
          <p:nvPr>
            <p:ph type="body" sz="quarter" idx="12"/>
          </p:nvPr>
        </p:nvSpPr>
        <p:spPr/>
        <p:txBody>
          <a:bodyPr/>
          <a:lstStyle/>
          <a:p>
            <a:r>
              <a:rPr lang="en-US" altLang="zh-CN" dirty="0"/>
              <a:t>Title, number etc. can be changed by clicking and reentering. You can change the font, font size, color, space on the Home tab. Title, number etc. can be changed by clicking and reentering. You can change the font, font size, color, space on the Home tab. </a:t>
            </a:r>
          </a:p>
        </p:txBody>
      </p:sp>
    </p:spTree>
    <p:extLst>
      <p:ext uri="{BB962C8B-B14F-4D97-AF65-F5344CB8AC3E}">
        <p14:creationId xmlns:p14="http://schemas.microsoft.com/office/powerpoint/2010/main" val="36170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SECTION</a:t>
            </a:r>
            <a:r>
              <a:rPr kumimoji="1" lang="zh-CN" altLang="en-US" dirty="0"/>
              <a:t> </a:t>
            </a:r>
            <a:r>
              <a:rPr kumimoji="1" lang="en-US" altLang="zh-CN" dirty="0"/>
              <a:t>BREAK</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Know</a:t>
            </a:r>
            <a:r>
              <a:rPr kumimoji="1" lang="zh-CN" altLang="en-US" dirty="0"/>
              <a:t> </a:t>
            </a:r>
            <a:r>
              <a:rPr kumimoji="1" lang="en-US" altLang="zh-CN" dirty="0"/>
              <a:t>More</a:t>
            </a:r>
            <a:r>
              <a:rPr kumimoji="1" lang="zh-CN" altLang="en-US" dirty="0"/>
              <a:t> </a:t>
            </a:r>
            <a:r>
              <a:rPr kumimoji="1" lang="en-US" altLang="zh-CN" dirty="0"/>
              <a:t>&gt;</a:t>
            </a:r>
            <a:endParaRPr kumimoji="1" lang="zh-CN" altLang="en-US" dirty="0"/>
          </a:p>
        </p:txBody>
      </p:sp>
      <p:sp>
        <p:nvSpPr>
          <p:cNvPr id="4" name="文本占位符 3"/>
          <p:cNvSpPr>
            <a:spLocks noGrp="1"/>
          </p:cNvSpPr>
          <p:nvPr>
            <p:ph type="body" sz="quarter" idx="12"/>
          </p:nvPr>
        </p:nvSpPr>
        <p:spPr>
          <a:xfrm>
            <a:off x="1089498" y="3822969"/>
            <a:ext cx="8437124" cy="835091"/>
          </a:xfrm>
        </p:spPr>
        <p:txBody>
          <a:bodyPr/>
          <a:lstStyle/>
          <a:p>
            <a:r>
              <a:rPr lang="en-US" altLang="zh-CN" dirty="0"/>
              <a:t>Title, number etc. can be changed by clicking and reentering. You can change the font, font size, color, space on the Home tab. Title, number etc. can be changed by clicking and reentering. You can change the font, font size, color, space on the Home tab. Title, number etc. can be changed by clicking and reentering. </a:t>
            </a: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51733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sp>
        <p:nvSpPr>
          <p:cNvPr id="12" name="矩形 11"/>
          <p:cNvSpPr/>
          <p:nvPr/>
        </p:nvSpPr>
        <p:spPr>
          <a:xfrm>
            <a:off x="1539200" y="4184933"/>
            <a:ext cx="1866900" cy="1015663"/>
          </a:xfrm>
          <a:prstGeom prst="rect">
            <a:avLst/>
          </a:prstGeom>
        </p:spPr>
        <p:txBody>
          <a:bodyPr wrap="square">
            <a:spAutoFit/>
          </a:bodyPr>
          <a:lstStyle/>
          <a:p>
            <a:pPr lvl="0" algn="ctr" defTabSz="914400">
              <a:spcBef>
                <a:spcPts val="1000"/>
              </a:spcBef>
            </a:pPr>
            <a:r>
              <a:rPr kumimoji="1"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a:t>
            </a:r>
          </a:p>
        </p:txBody>
      </p:sp>
      <p:grpSp>
        <p:nvGrpSpPr>
          <p:cNvPr id="13" name="组 12"/>
          <p:cNvGrpSpPr/>
          <p:nvPr/>
        </p:nvGrpSpPr>
        <p:grpSpPr>
          <a:xfrm>
            <a:off x="1709692" y="2131754"/>
            <a:ext cx="1525916" cy="1525916"/>
            <a:chOff x="1481479" y="2292211"/>
            <a:chExt cx="1525916" cy="1525916"/>
          </a:xfrm>
        </p:grpSpPr>
        <p:sp>
          <p:nvSpPr>
            <p:cNvPr id="14" name="菱形 13"/>
            <p:cNvSpPr/>
            <p:nvPr/>
          </p:nvSpPr>
          <p:spPr>
            <a:xfrm>
              <a:off x="1481479" y="2292211"/>
              <a:ext cx="1525916" cy="1525916"/>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合 8"/>
            <p:cNvGrpSpPr/>
            <p:nvPr/>
          </p:nvGrpSpPr>
          <p:grpSpPr>
            <a:xfrm>
              <a:off x="2001045" y="2847784"/>
              <a:ext cx="493214" cy="414770"/>
              <a:chOff x="4135438" y="3567113"/>
              <a:chExt cx="798512" cy="671512"/>
            </a:xfrm>
            <a:solidFill>
              <a:schemeClr val="bg1"/>
            </a:solidFill>
          </p:grpSpPr>
          <p:sp>
            <p:nvSpPr>
              <p:cNvPr id="16" name="Freeform 53"/>
              <p:cNvSpPr>
                <a:spLocks/>
              </p:cNvSpPr>
              <p:nvPr/>
            </p:nvSpPr>
            <p:spPr bwMode="auto">
              <a:xfrm>
                <a:off x="4424363" y="3567113"/>
                <a:ext cx="509587" cy="511175"/>
              </a:xfrm>
              <a:custGeom>
                <a:avLst/>
                <a:gdLst>
                  <a:gd name="T0" fmla="*/ 123 w 134"/>
                  <a:gd name="T1" fmla="*/ 0 h 134"/>
                  <a:gd name="T2" fmla="*/ 11 w 134"/>
                  <a:gd name="T3" fmla="*/ 0 h 134"/>
                  <a:gd name="T4" fmla="*/ 0 w 134"/>
                  <a:gd name="T5" fmla="*/ 11 h 134"/>
                  <a:gd name="T6" fmla="*/ 0 w 134"/>
                  <a:gd name="T7" fmla="*/ 35 h 134"/>
                  <a:gd name="T8" fmla="*/ 49 w 134"/>
                  <a:gd name="T9" fmla="*/ 35 h 134"/>
                  <a:gd name="T10" fmla="*/ 65 w 134"/>
                  <a:gd name="T11" fmla="*/ 51 h 134"/>
                  <a:gd name="T12" fmla="*/ 65 w 134"/>
                  <a:gd name="T13" fmla="*/ 134 h 134"/>
                  <a:gd name="T14" fmla="*/ 90 w 134"/>
                  <a:gd name="T15" fmla="*/ 134 h 134"/>
                  <a:gd name="T16" fmla="*/ 93 w 134"/>
                  <a:gd name="T17" fmla="*/ 129 h 134"/>
                  <a:gd name="T18" fmla="*/ 85 w 134"/>
                  <a:gd name="T19" fmla="*/ 109 h 134"/>
                  <a:gd name="T20" fmla="*/ 126 w 134"/>
                  <a:gd name="T21" fmla="*/ 109 h 134"/>
                  <a:gd name="T22" fmla="*/ 134 w 134"/>
                  <a:gd name="T23" fmla="*/ 100 h 134"/>
                  <a:gd name="T24" fmla="*/ 134 w 134"/>
                  <a:gd name="T25" fmla="*/ 11 h 134"/>
                  <a:gd name="T26" fmla="*/ 123 w 134"/>
                  <a:gd name="T2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34">
                    <a:moveTo>
                      <a:pt x="123" y="0"/>
                    </a:moveTo>
                    <a:cubicBezTo>
                      <a:pt x="11" y="0"/>
                      <a:pt x="11" y="0"/>
                      <a:pt x="11" y="0"/>
                    </a:cubicBezTo>
                    <a:cubicBezTo>
                      <a:pt x="5" y="0"/>
                      <a:pt x="0" y="5"/>
                      <a:pt x="0" y="11"/>
                    </a:cubicBezTo>
                    <a:cubicBezTo>
                      <a:pt x="0" y="35"/>
                      <a:pt x="0" y="35"/>
                      <a:pt x="0" y="35"/>
                    </a:cubicBezTo>
                    <a:cubicBezTo>
                      <a:pt x="49" y="35"/>
                      <a:pt x="49" y="35"/>
                      <a:pt x="49" y="35"/>
                    </a:cubicBezTo>
                    <a:cubicBezTo>
                      <a:pt x="58" y="35"/>
                      <a:pt x="65" y="42"/>
                      <a:pt x="65" y="51"/>
                    </a:cubicBezTo>
                    <a:cubicBezTo>
                      <a:pt x="65" y="134"/>
                      <a:pt x="65" y="134"/>
                      <a:pt x="65" y="134"/>
                    </a:cubicBezTo>
                    <a:cubicBezTo>
                      <a:pt x="90" y="134"/>
                      <a:pt x="90" y="134"/>
                      <a:pt x="90" y="134"/>
                    </a:cubicBezTo>
                    <a:cubicBezTo>
                      <a:pt x="93" y="134"/>
                      <a:pt x="94" y="132"/>
                      <a:pt x="93" y="129"/>
                    </a:cubicBezTo>
                    <a:cubicBezTo>
                      <a:pt x="85" y="109"/>
                      <a:pt x="85" y="109"/>
                      <a:pt x="85" y="109"/>
                    </a:cubicBezTo>
                    <a:cubicBezTo>
                      <a:pt x="126" y="109"/>
                      <a:pt x="126" y="109"/>
                      <a:pt x="126" y="109"/>
                    </a:cubicBezTo>
                    <a:cubicBezTo>
                      <a:pt x="130" y="109"/>
                      <a:pt x="134" y="105"/>
                      <a:pt x="134" y="100"/>
                    </a:cubicBezTo>
                    <a:cubicBezTo>
                      <a:pt x="134" y="11"/>
                      <a:pt x="134" y="11"/>
                      <a:pt x="134" y="11"/>
                    </a:cubicBezTo>
                    <a:cubicBezTo>
                      <a:pt x="134" y="5"/>
                      <a:pt x="129" y="0"/>
                      <a:pt x="1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4"/>
              <p:cNvSpPr>
                <a:spLocks noEditPoints="1"/>
              </p:cNvSpPr>
              <p:nvPr/>
            </p:nvSpPr>
            <p:spPr bwMode="auto">
              <a:xfrm>
                <a:off x="4135438" y="3727450"/>
                <a:ext cx="509587" cy="511175"/>
              </a:xfrm>
              <a:custGeom>
                <a:avLst/>
                <a:gdLst>
                  <a:gd name="T0" fmla="*/ 123 w 134"/>
                  <a:gd name="T1" fmla="*/ 0 h 134"/>
                  <a:gd name="T2" fmla="*/ 11 w 134"/>
                  <a:gd name="T3" fmla="*/ 0 h 134"/>
                  <a:gd name="T4" fmla="*/ 0 w 134"/>
                  <a:gd name="T5" fmla="*/ 11 h 134"/>
                  <a:gd name="T6" fmla="*/ 0 w 134"/>
                  <a:gd name="T7" fmla="*/ 101 h 134"/>
                  <a:gd name="T8" fmla="*/ 8 w 134"/>
                  <a:gd name="T9" fmla="*/ 109 h 134"/>
                  <a:gd name="T10" fmla="*/ 49 w 134"/>
                  <a:gd name="T11" fmla="*/ 109 h 134"/>
                  <a:gd name="T12" fmla="*/ 41 w 134"/>
                  <a:gd name="T13" fmla="*/ 129 h 134"/>
                  <a:gd name="T14" fmla="*/ 44 w 134"/>
                  <a:gd name="T15" fmla="*/ 134 h 134"/>
                  <a:gd name="T16" fmla="*/ 89 w 134"/>
                  <a:gd name="T17" fmla="*/ 134 h 134"/>
                  <a:gd name="T18" fmla="*/ 93 w 134"/>
                  <a:gd name="T19" fmla="*/ 129 h 134"/>
                  <a:gd name="T20" fmla="*/ 85 w 134"/>
                  <a:gd name="T21" fmla="*/ 109 h 134"/>
                  <a:gd name="T22" fmla="*/ 125 w 134"/>
                  <a:gd name="T23" fmla="*/ 109 h 134"/>
                  <a:gd name="T24" fmla="*/ 134 w 134"/>
                  <a:gd name="T25" fmla="*/ 101 h 134"/>
                  <a:gd name="T26" fmla="*/ 134 w 134"/>
                  <a:gd name="T27" fmla="*/ 11 h 134"/>
                  <a:gd name="T28" fmla="*/ 123 w 134"/>
                  <a:gd name="T29" fmla="*/ 0 h 134"/>
                  <a:gd name="T30" fmla="*/ 67 w 134"/>
                  <a:gd name="T31" fmla="*/ 102 h 134"/>
                  <a:gd name="T32" fmla="*/ 61 w 134"/>
                  <a:gd name="T33" fmla="*/ 96 h 134"/>
                  <a:gd name="T34" fmla="*/ 67 w 134"/>
                  <a:gd name="T35" fmla="*/ 90 h 134"/>
                  <a:gd name="T36" fmla="*/ 73 w 134"/>
                  <a:gd name="T37" fmla="*/ 96 h 134"/>
                  <a:gd name="T38" fmla="*/ 67 w 134"/>
                  <a:gd name="T39" fmla="*/ 102 h 134"/>
                  <a:gd name="T40" fmla="*/ 118 w 134"/>
                  <a:gd name="T41" fmla="*/ 81 h 134"/>
                  <a:gd name="T42" fmla="*/ 16 w 134"/>
                  <a:gd name="T43" fmla="*/ 81 h 134"/>
                  <a:gd name="T44" fmla="*/ 16 w 134"/>
                  <a:gd name="T45" fmla="*/ 16 h 134"/>
                  <a:gd name="T46" fmla="*/ 118 w 134"/>
                  <a:gd name="T47" fmla="*/ 16 h 134"/>
                  <a:gd name="T48" fmla="*/ 118 w 134"/>
                  <a:gd name="T4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134">
                    <a:moveTo>
                      <a:pt x="123" y="0"/>
                    </a:moveTo>
                    <a:cubicBezTo>
                      <a:pt x="11" y="0"/>
                      <a:pt x="11" y="0"/>
                      <a:pt x="11" y="0"/>
                    </a:cubicBezTo>
                    <a:cubicBezTo>
                      <a:pt x="5" y="0"/>
                      <a:pt x="0" y="5"/>
                      <a:pt x="0" y="11"/>
                    </a:cubicBezTo>
                    <a:cubicBezTo>
                      <a:pt x="0" y="101"/>
                      <a:pt x="0" y="101"/>
                      <a:pt x="0" y="101"/>
                    </a:cubicBezTo>
                    <a:cubicBezTo>
                      <a:pt x="0" y="105"/>
                      <a:pt x="4" y="109"/>
                      <a:pt x="8" y="109"/>
                    </a:cubicBezTo>
                    <a:cubicBezTo>
                      <a:pt x="49" y="109"/>
                      <a:pt x="49" y="109"/>
                      <a:pt x="49" y="109"/>
                    </a:cubicBezTo>
                    <a:cubicBezTo>
                      <a:pt x="41" y="129"/>
                      <a:pt x="41" y="129"/>
                      <a:pt x="41" y="129"/>
                    </a:cubicBezTo>
                    <a:cubicBezTo>
                      <a:pt x="40" y="132"/>
                      <a:pt x="41" y="134"/>
                      <a:pt x="44" y="134"/>
                    </a:cubicBezTo>
                    <a:cubicBezTo>
                      <a:pt x="89" y="134"/>
                      <a:pt x="89" y="134"/>
                      <a:pt x="89" y="134"/>
                    </a:cubicBezTo>
                    <a:cubicBezTo>
                      <a:pt x="92" y="134"/>
                      <a:pt x="94" y="132"/>
                      <a:pt x="93" y="129"/>
                    </a:cubicBezTo>
                    <a:cubicBezTo>
                      <a:pt x="85" y="109"/>
                      <a:pt x="85" y="109"/>
                      <a:pt x="85" y="109"/>
                    </a:cubicBezTo>
                    <a:cubicBezTo>
                      <a:pt x="125" y="109"/>
                      <a:pt x="125" y="109"/>
                      <a:pt x="125" y="109"/>
                    </a:cubicBezTo>
                    <a:cubicBezTo>
                      <a:pt x="130" y="109"/>
                      <a:pt x="134" y="105"/>
                      <a:pt x="134" y="101"/>
                    </a:cubicBezTo>
                    <a:cubicBezTo>
                      <a:pt x="134" y="11"/>
                      <a:pt x="134" y="11"/>
                      <a:pt x="134" y="11"/>
                    </a:cubicBezTo>
                    <a:cubicBezTo>
                      <a:pt x="134" y="5"/>
                      <a:pt x="129" y="0"/>
                      <a:pt x="123" y="0"/>
                    </a:cubicBezTo>
                    <a:close/>
                    <a:moveTo>
                      <a:pt x="67" y="102"/>
                    </a:moveTo>
                    <a:cubicBezTo>
                      <a:pt x="63" y="102"/>
                      <a:pt x="61" y="99"/>
                      <a:pt x="61" y="96"/>
                    </a:cubicBezTo>
                    <a:cubicBezTo>
                      <a:pt x="61" y="93"/>
                      <a:pt x="63" y="90"/>
                      <a:pt x="67" y="90"/>
                    </a:cubicBezTo>
                    <a:cubicBezTo>
                      <a:pt x="70" y="90"/>
                      <a:pt x="73" y="93"/>
                      <a:pt x="73" y="96"/>
                    </a:cubicBezTo>
                    <a:cubicBezTo>
                      <a:pt x="73" y="99"/>
                      <a:pt x="70" y="102"/>
                      <a:pt x="67" y="102"/>
                    </a:cubicBezTo>
                    <a:close/>
                    <a:moveTo>
                      <a:pt x="118" y="81"/>
                    </a:moveTo>
                    <a:cubicBezTo>
                      <a:pt x="16" y="81"/>
                      <a:pt x="16" y="81"/>
                      <a:pt x="16" y="81"/>
                    </a:cubicBezTo>
                    <a:cubicBezTo>
                      <a:pt x="16" y="16"/>
                      <a:pt x="16" y="16"/>
                      <a:pt x="16" y="16"/>
                    </a:cubicBezTo>
                    <a:cubicBezTo>
                      <a:pt x="118" y="16"/>
                      <a:pt x="118" y="16"/>
                      <a:pt x="118" y="16"/>
                    </a:cubicBezTo>
                    <a:lnTo>
                      <a:pt x="118" y="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18" name="矩形 17"/>
          <p:cNvSpPr/>
          <p:nvPr/>
        </p:nvSpPr>
        <p:spPr>
          <a:xfrm>
            <a:off x="3954767" y="4184933"/>
            <a:ext cx="1866900" cy="1015663"/>
          </a:xfrm>
          <a:prstGeom prst="rect">
            <a:avLst/>
          </a:prstGeom>
        </p:spPr>
        <p:txBody>
          <a:bodyPr wrap="square">
            <a:spAutoFit/>
          </a:bodyPr>
          <a:lstStyle/>
          <a:p>
            <a:pPr lvl="0" algn="ctr" defTabSz="914400">
              <a:spcBef>
                <a:spcPts val="1000"/>
              </a:spcBef>
            </a:pPr>
            <a:r>
              <a:rPr kumimoji="1"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a:t>
            </a:r>
          </a:p>
        </p:txBody>
      </p:sp>
      <p:grpSp>
        <p:nvGrpSpPr>
          <p:cNvPr id="19" name="组 18"/>
          <p:cNvGrpSpPr/>
          <p:nvPr/>
        </p:nvGrpSpPr>
        <p:grpSpPr>
          <a:xfrm>
            <a:off x="4125259" y="2131754"/>
            <a:ext cx="1525916" cy="1525916"/>
            <a:chOff x="1481479" y="2292211"/>
            <a:chExt cx="1525916" cy="1525916"/>
          </a:xfrm>
        </p:grpSpPr>
        <p:sp>
          <p:nvSpPr>
            <p:cNvPr id="20" name="菱形 19"/>
            <p:cNvSpPr/>
            <p:nvPr/>
          </p:nvSpPr>
          <p:spPr>
            <a:xfrm>
              <a:off x="1481479" y="2292211"/>
              <a:ext cx="1525916" cy="1525916"/>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1" name="组合 8"/>
            <p:cNvGrpSpPr/>
            <p:nvPr/>
          </p:nvGrpSpPr>
          <p:grpSpPr>
            <a:xfrm>
              <a:off x="2001045" y="2847784"/>
              <a:ext cx="493214" cy="414770"/>
              <a:chOff x="4135438" y="3567113"/>
              <a:chExt cx="798512" cy="671512"/>
            </a:xfrm>
            <a:solidFill>
              <a:schemeClr val="bg1"/>
            </a:solidFill>
          </p:grpSpPr>
          <p:sp>
            <p:nvSpPr>
              <p:cNvPr id="22" name="Freeform 53"/>
              <p:cNvSpPr>
                <a:spLocks/>
              </p:cNvSpPr>
              <p:nvPr/>
            </p:nvSpPr>
            <p:spPr bwMode="auto">
              <a:xfrm>
                <a:off x="4424363" y="3567113"/>
                <a:ext cx="509587" cy="511175"/>
              </a:xfrm>
              <a:custGeom>
                <a:avLst/>
                <a:gdLst>
                  <a:gd name="T0" fmla="*/ 123 w 134"/>
                  <a:gd name="T1" fmla="*/ 0 h 134"/>
                  <a:gd name="T2" fmla="*/ 11 w 134"/>
                  <a:gd name="T3" fmla="*/ 0 h 134"/>
                  <a:gd name="T4" fmla="*/ 0 w 134"/>
                  <a:gd name="T5" fmla="*/ 11 h 134"/>
                  <a:gd name="T6" fmla="*/ 0 w 134"/>
                  <a:gd name="T7" fmla="*/ 35 h 134"/>
                  <a:gd name="T8" fmla="*/ 49 w 134"/>
                  <a:gd name="T9" fmla="*/ 35 h 134"/>
                  <a:gd name="T10" fmla="*/ 65 w 134"/>
                  <a:gd name="T11" fmla="*/ 51 h 134"/>
                  <a:gd name="T12" fmla="*/ 65 w 134"/>
                  <a:gd name="T13" fmla="*/ 134 h 134"/>
                  <a:gd name="T14" fmla="*/ 90 w 134"/>
                  <a:gd name="T15" fmla="*/ 134 h 134"/>
                  <a:gd name="T16" fmla="*/ 93 w 134"/>
                  <a:gd name="T17" fmla="*/ 129 h 134"/>
                  <a:gd name="T18" fmla="*/ 85 w 134"/>
                  <a:gd name="T19" fmla="*/ 109 h 134"/>
                  <a:gd name="T20" fmla="*/ 126 w 134"/>
                  <a:gd name="T21" fmla="*/ 109 h 134"/>
                  <a:gd name="T22" fmla="*/ 134 w 134"/>
                  <a:gd name="T23" fmla="*/ 100 h 134"/>
                  <a:gd name="T24" fmla="*/ 134 w 134"/>
                  <a:gd name="T25" fmla="*/ 11 h 134"/>
                  <a:gd name="T26" fmla="*/ 123 w 134"/>
                  <a:gd name="T2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34">
                    <a:moveTo>
                      <a:pt x="123" y="0"/>
                    </a:moveTo>
                    <a:cubicBezTo>
                      <a:pt x="11" y="0"/>
                      <a:pt x="11" y="0"/>
                      <a:pt x="11" y="0"/>
                    </a:cubicBezTo>
                    <a:cubicBezTo>
                      <a:pt x="5" y="0"/>
                      <a:pt x="0" y="5"/>
                      <a:pt x="0" y="11"/>
                    </a:cubicBezTo>
                    <a:cubicBezTo>
                      <a:pt x="0" y="35"/>
                      <a:pt x="0" y="35"/>
                      <a:pt x="0" y="35"/>
                    </a:cubicBezTo>
                    <a:cubicBezTo>
                      <a:pt x="49" y="35"/>
                      <a:pt x="49" y="35"/>
                      <a:pt x="49" y="35"/>
                    </a:cubicBezTo>
                    <a:cubicBezTo>
                      <a:pt x="58" y="35"/>
                      <a:pt x="65" y="42"/>
                      <a:pt x="65" y="51"/>
                    </a:cubicBezTo>
                    <a:cubicBezTo>
                      <a:pt x="65" y="134"/>
                      <a:pt x="65" y="134"/>
                      <a:pt x="65" y="134"/>
                    </a:cubicBezTo>
                    <a:cubicBezTo>
                      <a:pt x="90" y="134"/>
                      <a:pt x="90" y="134"/>
                      <a:pt x="90" y="134"/>
                    </a:cubicBezTo>
                    <a:cubicBezTo>
                      <a:pt x="93" y="134"/>
                      <a:pt x="94" y="132"/>
                      <a:pt x="93" y="129"/>
                    </a:cubicBezTo>
                    <a:cubicBezTo>
                      <a:pt x="85" y="109"/>
                      <a:pt x="85" y="109"/>
                      <a:pt x="85" y="109"/>
                    </a:cubicBezTo>
                    <a:cubicBezTo>
                      <a:pt x="126" y="109"/>
                      <a:pt x="126" y="109"/>
                      <a:pt x="126" y="109"/>
                    </a:cubicBezTo>
                    <a:cubicBezTo>
                      <a:pt x="130" y="109"/>
                      <a:pt x="134" y="105"/>
                      <a:pt x="134" y="100"/>
                    </a:cubicBezTo>
                    <a:cubicBezTo>
                      <a:pt x="134" y="11"/>
                      <a:pt x="134" y="11"/>
                      <a:pt x="134" y="11"/>
                    </a:cubicBezTo>
                    <a:cubicBezTo>
                      <a:pt x="134" y="5"/>
                      <a:pt x="129" y="0"/>
                      <a:pt x="1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4"/>
              <p:cNvSpPr>
                <a:spLocks noEditPoints="1"/>
              </p:cNvSpPr>
              <p:nvPr/>
            </p:nvSpPr>
            <p:spPr bwMode="auto">
              <a:xfrm>
                <a:off x="4135438" y="3727450"/>
                <a:ext cx="509587" cy="511175"/>
              </a:xfrm>
              <a:custGeom>
                <a:avLst/>
                <a:gdLst>
                  <a:gd name="T0" fmla="*/ 123 w 134"/>
                  <a:gd name="T1" fmla="*/ 0 h 134"/>
                  <a:gd name="T2" fmla="*/ 11 w 134"/>
                  <a:gd name="T3" fmla="*/ 0 h 134"/>
                  <a:gd name="T4" fmla="*/ 0 w 134"/>
                  <a:gd name="T5" fmla="*/ 11 h 134"/>
                  <a:gd name="T6" fmla="*/ 0 w 134"/>
                  <a:gd name="T7" fmla="*/ 101 h 134"/>
                  <a:gd name="T8" fmla="*/ 8 w 134"/>
                  <a:gd name="T9" fmla="*/ 109 h 134"/>
                  <a:gd name="T10" fmla="*/ 49 w 134"/>
                  <a:gd name="T11" fmla="*/ 109 h 134"/>
                  <a:gd name="T12" fmla="*/ 41 w 134"/>
                  <a:gd name="T13" fmla="*/ 129 h 134"/>
                  <a:gd name="T14" fmla="*/ 44 w 134"/>
                  <a:gd name="T15" fmla="*/ 134 h 134"/>
                  <a:gd name="T16" fmla="*/ 89 w 134"/>
                  <a:gd name="T17" fmla="*/ 134 h 134"/>
                  <a:gd name="T18" fmla="*/ 93 w 134"/>
                  <a:gd name="T19" fmla="*/ 129 h 134"/>
                  <a:gd name="T20" fmla="*/ 85 w 134"/>
                  <a:gd name="T21" fmla="*/ 109 h 134"/>
                  <a:gd name="T22" fmla="*/ 125 w 134"/>
                  <a:gd name="T23" fmla="*/ 109 h 134"/>
                  <a:gd name="T24" fmla="*/ 134 w 134"/>
                  <a:gd name="T25" fmla="*/ 101 h 134"/>
                  <a:gd name="T26" fmla="*/ 134 w 134"/>
                  <a:gd name="T27" fmla="*/ 11 h 134"/>
                  <a:gd name="T28" fmla="*/ 123 w 134"/>
                  <a:gd name="T29" fmla="*/ 0 h 134"/>
                  <a:gd name="T30" fmla="*/ 67 w 134"/>
                  <a:gd name="T31" fmla="*/ 102 h 134"/>
                  <a:gd name="T32" fmla="*/ 61 w 134"/>
                  <a:gd name="T33" fmla="*/ 96 h 134"/>
                  <a:gd name="T34" fmla="*/ 67 w 134"/>
                  <a:gd name="T35" fmla="*/ 90 h 134"/>
                  <a:gd name="T36" fmla="*/ 73 w 134"/>
                  <a:gd name="T37" fmla="*/ 96 h 134"/>
                  <a:gd name="T38" fmla="*/ 67 w 134"/>
                  <a:gd name="T39" fmla="*/ 102 h 134"/>
                  <a:gd name="T40" fmla="*/ 118 w 134"/>
                  <a:gd name="T41" fmla="*/ 81 h 134"/>
                  <a:gd name="T42" fmla="*/ 16 w 134"/>
                  <a:gd name="T43" fmla="*/ 81 h 134"/>
                  <a:gd name="T44" fmla="*/ 16 w 134"/>
                  <a:gd name="T45" fmla="*/ 16 h 134"/>
                  <a:gd name="T46" fmla="*/ 118 w 134"/>
                  <a:gd name="T47" fmla="*/ 16 h 134"/>
                  <a:gd name="T48" fmla="*/ 118 w 134"/>
                  <a:gd name="T4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134">
                    <a:moveTo>
                      <a:pt x="123" y="0"/>
                    </a:moveTo>
                    <a:cubicBezTo>
                      <a:pt x="11" y="0"/>
                      <a:pt x="11" y="0"/>
                      <a:pt x="11" y="0"/>
                    </a:cubicBezTo>
                    <a:cubicBezTo>
                      <a:pt x="5" y="0"/>
                      <a:pt x="0" y="5"/>
                      <a:pt x="0" y="11"/>
                    </a:cubicBezTo>
                    <a:cubicBezTo>
                      <a:pt x="0" y="101"/>
                      <a:pt x="0" y="101"/>
                      <a:pt x="0" y="101"/>
                    </a:cubicBezTo>
                    <a:cubicBezTo>
                      <a:pt x="0" y="105"/>
                      <a:pt x="4" y="109"/>
                      <a:pt x="8" y="109"/>
                    </a:cubicBezTo>
                    <a:cubicBezTo>
                      <a:pt x="49" y="109"/>
                      <a:pt x="49" y="109"/>
                      <a:pt x="49" y="109"/>
                    </a:cubicBezTo>
                    <a:cubicBezTo>
                      <a:pt x="41" y="129"/>
                      <a:pt x="41" y="129"/>
                      <a:pt x="41" y="129"/>
                    </a:cubicBezTo>
                    <a:cubicBezTo>
                      <a:pt x="40" y="132"/>
                      <a:pt x="41" y="134"/>
                      <a:pt x="44" y="134"/>
                    </a:cubicBezTo>
                    <a:cubicBezTo>
                      <a:pt x="89" y="134"/>
                      <a:pt x="89" y="134"/>
                      <a:pt x="89" y="134"/>
                    </a:cubicBezTo>
                    <a:cubicBezTo>
                      <a:pt x="92" y="134"/>
                      <a:pt x="94" y="132"/>
                      <a:pt x="93" y="129"/>
                    </a:cubicBezTo>
                    <a:cubicBezTo>
                      <a:pt x="85" y="109"/>
                      <a:pt x="85" y="109"/>
                      <a:pt x="85" y="109"/>
                    </a:cubicBezTo>
                    <a:cubicBezTo>
                      <a:pt x="125" y="109"/>
                      <a:pt x="125" y="109"/>
                      <a:pt x="125" y="109"/>
                    </a:cubicBezTo>
                    <a:cubicBezTo>
                      <a:pt x="130" y="109"/>
                      <a:pt x="134" y="105"/>
                      <a:pt x="134" y="101"/>
                    </a:cubicBezTo>
                    <a:cubicBezTo>
                      <a:pt x="134" y="11"/>
                      <a:pt x="134" y="11"/>
                      <a:pt x="134" y="11"/>
                    </a:cubicBezTo>
                    <a:cubicBezTo>
                      <a:pt x="134" y="5"/>
                      <a:pt x="129" y="0"/>
                      <a:pt x="123" y="0"/>
                    </a:cubicBezTo>
                    <a:close/>
                    <a:moveTo>
                      <a:pt x="67" y="102"/>
                    </a:moveTo>
                    <a:cubicBezTo>
                      <a:pt x="63" y="102"/>
                      <a:pt x="61" y="99"/>
                      <a:pt x="61" y="96"/>
                    </a:cubicBezTo>
                    <a:cubicBezTo>
                      <a:pt x="61" y="93"/>
                      <a:pt x="63" y="90"/>
                      <a:pt x="67" y="90"/>
                    </a:cubicBezTo>
                    <a:cubicBezTo>
                      <a:pt x="70" y="90"/>
                      <a:pt x="73" y="93"/>
                      <a:pt x="73" y="96"/>
                    </a:cubicBezTo>
                    <a:cubicBezTo>
                      <a:pt x="73" y="99"/>
                      <a:pt x="70" y="102"/>
                      <a:pt x="67" y="102"/>
                    </a:cubicBezTo>
                    <a:close/>
                    <a:moveTo>
                      <a:pt x="118" y="81"/>
                    </a:moveTo>
                    <a:cubicBezTo>
                      <a:pt x="16" y="81"/>
                      <a:pt x="16" y="81"/>
                      <a:pt x="16" y="81"/>
                    </a:cubicBezTo>
                    <a:cubicBezTo>
                      <a:pt x="16" y="16"/>
                      <a:pt x="16" y="16"/>
                      <a:pt x="16" y="16"/>
                    </a:cubicBezTo>
                    <a:cubicBezTo>
                      <a:pt x="118" y="16"/>
                      <a:pt x="118" y="16"/>
                      <a:pt x="118" y="16"/>
                    </a:cubicBezTo>
                    <a:lnTo>
                      <a:pt x="118" y="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24" name="矩形 23"/>
          <p:cNvSpPr/>
          <p:nvPr/>
        </p:nvSpPr>
        <p:spPr>
          <a:xfrm>
            <a:off x="6370334" y="4184933"/>
            <a:ext cx="1866900" cy="1015663"/>
          </a:xfrm>
          <a:prstGeom prst="rect">
            <a:avLst/>
          </a:prstGeom>
        </p:spPr>
        <p:txBody>
          <a:bodyPr wrap="square">
            <a:spAutoFit/>
          </a:bodyPr>
          <a:lstStyle/>
          <a:p>
            <a:pPr lvl="0" algn="ctr" defTabSz="914400">
              <a:spcBef>
                <a:spcPts val="1000"/>
              </a:spcBef>
            </a:pPr>
            <a:r>
              <a:rPr kumimoji="1"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a:t>
            </a:r>
          </a:p>
        </p:txBody>
      </p:sp>
      <p:grpSp>
        <p:nvGrpSpPr>
          <p:cNvPr id="25" name="组 24"/>
          <p:cNvGrpSpPr/>
          <p:nvPr/>
        </p:nvGrpSpPr>
        <p:grpSpPr>
          <a:xfrm>
            <a:off x="6540826" y="2131754"/>
            <a:ext cx="1525916" cy="1525916"/>
            <a:chOff x="1481479" y="2292211"/>
            <a:chExt cx="1525916" cy="1525916"/>
          </a:xfrm>
        </p:grpSpPr>
        <p:sp>
          <p:nvSpPr>
            <p:cNvPr id="26" name="菱形 25"/>
            <p:cNvSpPr/>
            <p:nvPr/>
          </p:nvSpPr>
          <p:spPr>
            <a:xfrm>
              <a:off x="1481479" y="2292211"/>
              <a:ext cx="1525916" cy="1525916"/>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7" name="组合 8"/>
            <p:cNvGrpSpPr/>
            <p:nvPr/>
          </p:nvGrpSpPr>
          <p:grpSpPr>
            <a:xfrm>
              <a:off x="2001045" y="2847784"/>
              <a:ext cx="493214" cy="414770"/>
              <a:chOff x="4135438" y="3567113"/>
              <a:chExt cx="798512" cy="671512"/>
            </a:xfrm>
            <a:solidFill>
              <a:schemeClr val="bg1"/>
            </a:solidFill>
          </p:grpSpPr>
          <p:sp>
            <p:nvSpPr>
              <p:cNvPr id="28" name="Freeform 53"/>
              <p:cNvSpPr>
                <a:spLocks/>
              </p:cNvSpPr>
              <p:nvPr/>
            </p:nvSpPr>
            <p:spPr bwMode="auto">
              <a:xfrm>
                <a:off x="4424363" y="3567113"/>
                <a:ext cx="509587" cy="511175"/>
              </a:xfrm>
              <a:custGeom>
                <a:avLst/>
                <a:gdLst>
                  <a:gd name="T0" fmla="*/ 123 w 134"/>
                  <a:gd name="T1" fmla="*/ 0 h 134"/>
                  <a:gd name="T2" fmla="*/ 11 w 134"/>
                  <a:gd name="T3" fmla="*/ 0 h 134"/>
                  <a:gd name="T4" fmla="*/ 0 w 134"/>
                  <a:gd name="T5" fmla="*/ 11 h 134"/>
                  <a:gd name="T6" fmla="*/ 0 w 134"/>
                  <a:gd name="T7" fmla="*/ 35 h 134"/>
                  <a:gd name="T8" fmla="*/ 49 w 134"/>
                  <a:gd name="T9" fmla="*/ 35 h 134"/>
                  <a:gd name="T10" fmla="*/ 65 w 134"/>
                  <a:gd name="T11" fmla="*/ 51 h 134"/>
                  <a:gd name="T12" fmla="*/ 65 w 134"/>
                  <a:gd name="T13" fmla="*/ 134 h 134"/>
                  <a:gd name="T14" fmla="*/ 90 w 134"/>
                  <a:gd name="T15" fmla="*/ 134 h 134"/>
                  <a:gd name="T16" fmla="*/ 93 w 134"/>
                  <a:gd name="T17" fmla="*/ 129 h 134"/>
                  <a:gd name="T18" fmla="*/ 85 w 134"/>
                  <a:gd name="T19" fmla="*/ 109 h 134"/>
                  <a:gd name="T20" fmla="*/ 126 w 134"/>
                  <a:gd name="T21" fmla="*/ 109 h 134"/>
                  <a:gd name="T22" fmla="*/ 134 w 134"/>
                  <a:gd name="T23" fmla="*/ 100 h 134"/>
                  <a:gd name="T24" fmla="*/ 134 w 134"/>
                  <a:gd name="T25" fmla="*/ 11 h 134"/>
                  <a:gd name="T26" fmla="*/ 123 w 134"/>
                  <a:gd name="T2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34">
                    <a:moveTo>
                      <a:pt x="123" y="0"/>
                    </a:moveTo>
                    <a:cubicBezTo>
                      <a:pt x="11" y="0"/>
                      <a:pt x="11" y="0"/>
                      <a:pt x="11" y="0"/>
                    </a:cubicBezTo>
                    <a:cubicBezTo>
                      <a:pt x="5" y="0"/>
                      <a:pt x="0" y="5"/>
                      <a:pt x="0" y="11"/>
                    </a:cubicBezTo>
                    <a:cubicBezTo>
                      <a:pt x="0" y="35"/>
                      <a:pt x="0" y="35"/>
                      <a:pt x="0" y="35"/>
                    </a:cubicBezTo>
                    <a:cubicBezTo>
                      <a:pt x="49" y="35"/>
                      <a:pt x="49" y="35"/>
                      <a:pt x="49" y="35"/>
                    </a:cubicBezTo>
                    <a:cubicBezTo>
                      <a:pt x="58" y="35"/>
                      <a:pt x="65" y="42"/>
                      <a:pt x="65" y="51"/>
                    </a:cubicBezTo>
                    <a:cubicBezTo>
                      <a:pt x="65" y="134"/>
                      <a:pt x="65" y="134"/>
                      <a:pt x="65" y="134"/>
                    </a:cubicBezTo>
                    <a:cubicBezTo>
                      <a:pt x="90" y="134"/>
                      <a:pt x="90" y="134"/>
                      <a:pt x="90" y="134"/>
                    </a:cubicBezTo>
                    <a:cubicBezTo>
                      <a:pt x="93" y="134"/>
                      <a:pt x="94" y="132"/>
                      <a:pt x="93" y="129"/>
                    </a:cubicBezTo>
                    <a:cubicBezTo>
                      <a:pt x="85" y="109"/>
                      <a:pt x="85" y="109"/>
                      <a:pt x="85" y="109"/>
                    </a:cubicBezTo>
                    <a:cubicBezTo>
                      <a:pt x="126" y="109"/>
                      <a:pt x="126" y="109"/>
                      <a:pt x="126" y="109"/>
                    </a:cubicBezTo>
                    <a:cubicBezTo>
                      <a:pt x="130" y="109"/>
                      <a:pt x="134" y="105"/>
                      <a:pt x="134" y="100"/>
                    </a:cubicBezTo>
                    <a:cubicBezTo>
                      <a:pt x="134" y="11"/>
                      <a:pt x="134" y="11"/>
                      <a:pt x="134" y="11"/>
                    </a:cubicBezTo>
                    <a:cubicBezTo>
                      <a:pt x="134" y="5"/>
                      <a:pt x="129" y="0"/>
                      <a:pt x="1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4"/>
              <p:cNvSpPr>
                <a:spLocks noEditPoints="1"/>
              </p:cNvSpPr>
              <p:nvPr/>
            </p:nvSpPr>
            <p:spPr bwMode="auto">
              <a:xfrm>
                <a:off x="4135438" y="3727450"/>
                <a:ext cx="509587" cy="511175"/>
              </a:xfrm>
              <a:custGeom>
                <a:avLst/>
                <a:gdLst>
                  <a:gd name="T0" fmla="*/ 123 w 134"/>
                  <a:gd name="T1" fmla="*/ 0 h 134"/>
                  <a:gd name="T2" fmla="*/ 11 w 134"/>
                  <a:gd name="T3" fmla="*/ 0 h 134"/>
                  <a:gd name="T4" fmla="*/ 0 w 134"/>
                  <a:gd name="T5" fmla="*/ 11 h 134"/>
                  <a:gd name="T6" fmla="*/ 0 w 134"/>
                  <a:gd name="T7" fmla="*/ 101 h 134"/>
                  <a:gd name="T8" fmla="*/ 8 w 134"/>
                  <a:gd name="T9" fmla="*/ 109 h 134"/>
                  <a:gd name="T10" fmla="*/ 49 w 134"/>
                  <a:gd name="T11" fmla="*/ 109 h 134"/>
                  <a:gd name="T12" fmla="*/ 41 w 134"/>
                  <a:gd name="T13" fmla="*/ 129 h 134"/>
                  <a:gd name="T14" fmla="*/ 44 w 134"/>
                  <a:gd name="T15" fmla="*/ 134 h 134"/>
                  <a:gd name="T16" fmla="*/ 89 w 134"/>
                  <a:gd name="T17" fmla="*/ 134 h 134"/>
                  <a:gd name="T18" fmla="*/ 93 w 134"/>
                  <a:gd name="T19" fmla="*/ 129 h 134"/>
                  <a:gd name="T20" fmla="*/ 85 w 134"/>
                  <a:gd name="T21" fmla="*/ 109 h 134"/>
                  <a:gd name="T22" fmla="*/ 125 w 134"/>
                  <a:gd name="T23" fmla="*/ 109 h 134"/>
                  <a:gd name="T24" fmla="*/ 134 w 134"/>
                  <a:gd name="T25" fmla="*/ 101 h 134"/>
                  <a:gd name="T26" fmla="*/ 134 w 134"/>
                  <a:gd name="T27" fmla="*/ 11 h 134"/>
                  <a:gd name="T28" fmla="*/ 123 w 134"/>
                  <a:gd name="T29" fmla="*/ 0 h 134"/>
                  <a:gd name="T30" fmla="*/ 67 w 134"/>
                  <a:gd name="T31" fmla="*/ 102 h 134"/>
                  <a:gd name="T32" fmla="*/ 61 w 134"/>
                  <a:gd name="T33" fmla="*/ 96 h 134"/>
                  <a:gd name="T34" fmla="*/ 67 w 134"/>
                  <a:gd name="T35" fmla="*/ 90 h 134"/>
                  <a:gd name="T36" fmla="*/ 73 w 134"/>
                  <a:gd name="T37" fmla="*/ 96 h 134"/>
                  <a:gd name="T38" fmla="*/ 67 w 134"/>
                  <a:gd name="T39" fmla="*/ 102 h 134"/>
                  <a:gd name="T40" fmla="*/ 118 w 134"/>
                  <a:gd name="T41" fmla="*/ 81 h 134"/>
                  <a:gd name="T42" fmla="*/ 16 w 134"/>
                  <a:gd name="T43" fmla="*/ 81 h 134"/>
                  <a:gd name="T44" fmla="*/ 16 w 134"/>
                  <a:gd name="T45" fmla="*/ 16 h 134"/>
                  <a:gd name="T46" fmla="*/ 118 w 134"/>
                  <a:gd name="T47" fmla="*/ 16 h 134"/>
                  <a:gd name="T48" fmla="*/ 118 w 134"/>
                  <a:gd name="T4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134">
                    <a:moveTo>
                      <a:pt x="123" y="0"/>
                    </a:moveTo>
                    <a:cubicBezTo>
                      <a:pt x="11" y="0"/>
                      <a:pt x="11" y="0"/>
                      <a:pt x="11" y="0"/>
                    </a:cubicBezTo>
                    <a:cubicBezTo>
                      <a:pt x="5" y="0"/>
                      <a:pt x="0" y="5"/>
                      <a:pt x="0" y="11"/>
                    </a:cubicBezTo>
                    <a:cubicBezTo>
                      <a:pt x="0" y="101"/>
                      <a:pt x="0" y="101"/>
                      <a:pt x="0" y="101"/>
                    </a:cubicBezTo>
                    <a:cubicBezTo>
                      <a:pt x="0" y="105"/>
                      <a:pt x="4" y="109"/>
                      <a:pt x="8" y="109"/>
                    </a:cubicBezTo>
                    <a:cubicBezTo>
                      <a:pt x="49" y="109"/>
                      <a:pt x="49" y="109"/>
                      <a:pt x="49" y="109"/>
                    </a:cubicBezTo>
                    <a:cubicBezTo>
                      <a:pt x="41" y="129"/>
                      <a:pt x="41" y="129"/>
                      <a:pt x="41" y="129"/>
                    </a:cubicBezTo>
                    <a:cubicBezTo>
                      <a:pt x="40" y="132"/>
                      <a:pt x="41" y="134"/>
                      <a:pt x="44" y="134"/>
                    </a:cubicBezTo>
                    <a:cubicBezTo>
                      <a:pt x="89" y="134"/>
                      <a:pt x="89" y="134"/>
                      <a:pt x="89" y="134"/>
                    </a:cubicBezTo>
                    <a:cubicBezTo>
                      <a:pt x="92" y="134"/>
                      <a:pt x="94" y="132"/>
                      <a:pt x="93" y="129"/>
                    </a:cubicBezTo>
                    <a:cubicBezTo>
                      <a:pt x="85" y="109"/>
                      <a:pt x="85" y="109"/>
                      <a:pt x="85" y="109"/>
                    </a:cubicBezTo>
                    <a:cubicBezTo>
                      <a:pt x="125" y="109"/>
                      <a:pt x="125" y="109"/>
                      <a:pt x="125" y="109"/>
                    </a:cubicBezTo>
                    <a:cubicBezTo>
                      <a:pt x="130" y="109"/>
                      <a:pt x="134" y="105"/>
                      <a:pt x="134" y="101"/>
                    </a:cubicBezTo>
                    <a:cubicBezTo>
                      <a:pt x="134" y="11"/>
                      <a:pt x="134" y="11"/>
                      <a:pt x="134" y="11"/>
                    </a:cubicBezTo>
                    <a:cubicBezTo>
                      <a:pt x="134" y="5"/>
                      <a:pt x="129" y="0"/>
                      <a:pt x="123" y="0"/>
                    </a:cubicBezTo>
                    <a:close/>
                    <a:moveTo>
                      <a:pt x="67" y="102"/>
                    </a:moveTo>
                    <a:cubicBezTo>
                      <a:pt x="63" y="102"/>
                      <a:pt x="61" y="99"/>
                      <a:pt x="61" y="96"/>
                    </a:cubicBezTo>
                    <a:cubicBezTo>
                      <a:pt x="61" y="93"/>
                      <a:pt x="63" y="90"/>
                      <a:pt x="67" y="90"/>
                    </a:cubicBezTo>
                    <a:cubicBezTo>
                      <a:pt x="70" y="90"/>
                      <a:pt x="73" y="93"/>
                      <a:pt x="73" y="96"/>
                    </a:cubicBezTo>
                    <a:cubicBezTo>
                      <a:pt x="73" y="99"/>
                      <a:pt x="70" y="102"/>
                      <a:pt x="67" y="102"/>
                    </a:cubicBezTo>
                    <a:close/>
                    <a:moveTo>
                      <a:pt x="118" y="81"/>
                    </a:moveTo>
                    <a:cubicBezTo>
                      <a:pt x="16" y="81"/>
                      <a:pt x="16" y="81"/>
                      <a:pt x="16" y="81"/>
                    </a:cubicBezTo>
                    <a:cubicBezTo>
                      <a:pt x="16" y="16"/>
                      <a:pt x="16" y="16"/>
                      <a:pt x="16" y="16"/>
                    </a:cubicBezTo>
                    <a:cubicBezTo>
                      <a:pt x="118" y="16"/>
                      <a:pt x="118" y="16"/>
                      <a:pt x="118" y="16"/>
                    </a:cubicBezTo>
                    <a:lnTo>
                      <a:pt x="118" y="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30" name="矩形 29"/>
          <p:cNvSpPr/>
          <p:nvPr/>
        </p:nvSpPr>
        <p:spPr>
          <a:xfrm>
            <a:off x="8785900" y="4184933"/>
            <a:ext cx="1866900" cy="1015663"/>
          </a:xfrm>
          <a:prstGeom prst="rect">
            <a:avLst/>
          </a:prstGeom>
        </p:spPr>
        <p:txBody>
          <a:bodyPr wrap="square">
            <a:spAutoFit/>
          </a:bodyPr>
          <a:lstStyle/>
          <a:p>
            <a:pPr lvl="0" algn="ctr" defTabSz="914400">
              <a:spcBef>
                <a:spcPts val="1000"/>
              </a:spcBef>
            </a:pPr>
            <a:r>
              <a:rPr kumimoji="1"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a:t>
            </a:r>
          </a:p>
        </p:txBody>
      </p:sp>
      <p:grpSp>
        <p:nvGrpSpPr>
          <p:cNvPr id="31" name="组 30"/>
          <p:cNvGrpSpPr/>
          <p:nvPr/>
        </p:nvGrpSpPr>
        <p:grpSpPr>
          <a:xfrm>
            <a:off x="8956392" y="2131754"/>
            <a:ext cx="1525916" cy="1525916"/>
            <a:chOff x="1481479" y="2292211"/>
            <a:chExt cx="1525916" cy="1525916"/>
          </a:xfrm>
        </p:grpSpPr>
        <p:sp>
          <p:nvSpPr>
            <p:cNvPr id="32" name="菱形 31"/>
            <p:cNvSpPr/>
            <p:nvPr/>
          </p:nvSpPr>
          <p:spPr>
            <a:xfrm>
              <a:off x="1481479" y="2292211"/>
              <a:ext cx="1525916" cy="1525916"/>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3" name="组合 8"/>
            <p:cNvGrpSpPr/>
            <p:nvPr/>
          </p:nvGrpSpPr>
          <p:grpSpPr>
            <a:xfrm>
              <a:off x="2001045" y="2847784"/>
              <a:ext cx="493214" cy="414770"/>
              <a:chOff x="4135438" y="3567113"/>
              <a:chExt cx="798512" cy="671512"/>
            </a:xfrm>
            <a:solidFill>
              <a:schemeClr val="bg1"/>
            </a:solidFill>
          </p:grpSpPr>
          <p:sp>
            <p:nvSpPr>
              <p:cNvPr id="34" name="Freeform 53"/>
              <p:cNvSpPr>
                <a:spLocks/>
              </p:cNvSpPr>
              <p:nvPr/>
            </p:nvSpPr>
            <p:spPr bwMode="auto">
              <a:xfrm>
                <a:off x="4424363" y="3567113"/>
                <a:ext cx="509587" cy="511175"/>
              </a:xfrm>
              <a:custGeom>
                <a:avLst/>
                <a:gdLst>
                  <a:gd name="T0" fmla="*/ 123 w 134"/>
                  <a:gd name="T1" fmla="*/ 0 h 134"/>
                  <a:gd name="T2" fmla="*/ 11 w 134"/>
                  <a:gd name="T3" fmla="*/ 0 h 134"/>
                  <a:gd name="T4" fmla="*/ 0 w 134"/>
                  <a:gd name="T5" fmla="*/ 11 h 134"/>
                  <a:gd name="T6" fmla="*/ 0 w 134"/>
                  <a:gd name="T7" fmla="*/ 35 h 134"/>
                  <a:gd name="T8" fmla="*/ 49 w 134"/>
                  <a:gd name="T9" fmla="*/ 35 h 134"/>
                  <a:gd name="T10" fmla="*/ 65 w 134"/>
                  <a:gd name="T11" fmla="*/ 51 h 134"/>
                  <a:gd name="T12" fmla="*/ 65 w 134"/>
                  <a:gd name="T13" fmla="*/ 134 h 134"/>
                  <a:gd name="T14" fmla="*/ 90 w 134"/>
                  <a:gd name="T15" fmla="*/ 134 h 134"/>
                  <a:gd name="T16" fmla="*/ 93 w 134"/>
                  <a:gd name="T17" fmla="*/ 129 h 134"/>
                  <a:gd name="T18" fmla="*/ 85 w 134"/>
                  <a:gd name="T19" fmla="*/ 109 h 134"/>
                  <a:gd name="T20" fmla="*/ 126 w 134"/>
                  <a:gd name="T21" fmla="*/ 109 h 134"/>
                  <a:gd name="T22" fmla="*/ 134 w 134"/>
                  <a:gd name="T23" fmla="*/ 100 h 134"/>
                  <a:gd name="T24" fmla="*/ 134 w 134"/>
                  <a:gd name="T25" fmla="*/ 11 h 134"/>
                  <a:gd name="T26" fmla="*/ 123 w 134"/>
                  <a:gd name="T2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34">
                    <a:moveTo>
                      <a:pt x="123" y="0"/>
                    </a:moveTo>
                    <a:cubicBezTo>
                      <a:pt x="11" y="0"/>
                      <a:pt x="11" y="0"/>
                      <a:pt x="11" y="0"/>
                    </a:cubicBezTo>
                    <a:cubicBezTo>
                      <a:pt x="5" y="0"/>
                      <a:pt x="0" y="5"/>
                      <a:pt x="0" y="11"/>
                    </a:cubicBezTo>
                    <a:cubicBezTo>
                      <a:pt x="0" y="35"/>
                      <a:pt x="0" y="35"/>
                      <a:pt x="0" y="35"/>
                    </a:cubicBezTo>
                    <a:cubicBezTo>
                      <a:pt x="49" y="35"/>
                      <a:pt x="49" y="35"/>
                      <a:pt x="49" y="35"/>
                    </a:cubicBezTo>
                    <a:cubicBezTo>
                      <a:pt x="58" y="35"/>
                      <a:pt x="65" y="42"/>
                      <a:pt x="65" y="51"/>
                    </a:cubicBezTo>
                    <a:cubicBezTo>
                      <a:pt x="65" y="134"/>
                      <a:pt x="65" y="134"/>
                      <a:pt x="65" y="134"/>
                    </a:cubicBezTo>
                    <a:cubicBezTo>
                      <a:pt x="90" y="134"/>
                      <a:pt x="90" y="134"/>
                      <a:pt x="90" y="134"/>
                    </a:cubicBezTo>
                    <a:cubicBezTo>
                      <a:pt x="93" y="134"/>
                      <a:pt x="94" y="132"/>
                      <a:pt x="93" y="129"/>
                    </a:cubicBezTo>
                    <a:cubicBezTo>
                      <a:pt x="85" y="109"/>
                      <a:pt x="85" y="109"/>
                      <a:pt x="85" y="109"/>
                    </a:cubicBezTo>
                    <a:cubicBezTo>
                      <a:pt x="126" y="109"/>
                      <a:pt x="126" y="109"/>
                      <a:pt x="126" y="109"/>
                    </a:cubicBezTo>
                    <a:cubicBezTo>
                      <a:pt x="130" y="109"/>
                      <a:pt x="134" y="105"/>
                      <a:pt x="134" y="100"/>
                    </a:cubicBezTo>
                    <a:cubicBezTo>
                      <a:pt x="134" y="11"/>
                      <a:pt x="134" y="11"/>
                      <a:pt x="134" y="11"/>
                    </a:cubicBezTo>
                    <a:cubicBezTo>
                      <a:pt x="134" y="5"/>
                      <a:pt x="129" y="0"/>
                      <a:pt x="1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4"/>
              <p:cNvSpPr>
                <a:spLocks noEditPoints="1"/>
              </p:cNvSpPr>
              <p:nvPr/>
            </p:nvSpPr>
            <p:spPr bwMode="auto">
              <a:xfrm>
                <a:off x="4135438" y="3727450"/>
                <a:ext cx="509587" cy="511175"/>
              </a:xfrm>
              <a:custGeom>
                <a:avLst/>
                <a:gdLst>
                  <a:gd name="T0" fmla="*/ 123 w 134"/>
                  <a:gd name="T1" fmla="*/ 0 h 134"/>
                  <a:gd name="T2" fmla="*/ 11 w 134"/>
                  <a:gd name="T3" fmla="*/ 0 h 134"/>
                  <a:gd name="T4" fmla="*/ 0 w 134"/>
                  <a:gd name="T5" fmla="*/ 11 h 134"/>
                  <a:gd name="T6" fmla="*/ 0 w 134"/>
                  <a:gd name="T7" fmla="*/ 101 h 134"/>
                  <a:gd name="T8" fmla="*/ 8 w 134"/>
                  <a:gd name="T9" fmla="*/ 109 h 134"/>
                  <a:gd name="T10" fmla="*/ 49 w 134"/>
                  <a:gd name="T11" fmla="*/ 109 h 134"/>
                  <a:gd name="T12" fmla="*/ 41 w 134"/>
                  <a:gd name="T13" fmla="*/ 129 h 134"/>
                  <a:gd name="T14" fmla="*/ 44 w 134"/>
                  <a:gd name="T15" fmla="*/ 134 h 134"/>
                  <a:gd name="T16" fmla="*/ 89 w 134"/>
                  <a:gd name="T17" fmla="*/ 134 h 134"/>
                  <a:gd name="T18" fmla="*/ 93 w 134"/>
                  <a:gd name="T19" fmla="*/ 129 h 134"/>
                  <a:gd name="T20" fmla="*/ 85 w 134"/>
                  <a:gd name="T21" fmla="*/ 109 h 134"/>
                  <a:gd name="T22" fmla="*/ 125 w 134"/>
                  <a:gd name="T23" fmla="*/ 109 h 134"/>
                  <a:gd name="T24" fmla="*/ 134 w 134"/>
                  <a:gd name="T25" fmla="*/ 101 h 134"/>
                  <a:gd name="T26" fmla="*/ 134 w 134"/>
                  <a:gd name="T27" fmla="*/ 11 h 134"/>
                  <a:gd name="T28" fmla="*/ 123 w 134"/>
                  <a:gd name="T29" fmla="*/ 0 h 134"/>
                  <a:gd name="T30" fmla="*/ 67 w 134"/>
                  <a:gd name="T31" fmla="*/ 102 h 134"/>
                  <a:gd name="T32" fmla="*/ 61 w 134"/>
                  <a:gd name="T33" fmla="*/ 96 h 134"/>
                  <a:gd name="T34" fmla="*/ 67 w 134"/>
                  <a:gd name="T35" fmla="*/ 90 h 134"/>
                  <a:gd name="T36" fmla="*/ 73 w 134"/>
                  <a:gd name="T37" fmla="*/ 96 h 134"/>
                  <a:gd name="T38" fmla="*/ 67 w 134"/>
                  <a:gd name="T39" fmla="*/ 102 h 134"/>
                  <a:gd name="T40" fmla="*/ 118 w 134"/>
                  <a:gd name="T41" fmla="*/ 81 h 134"/>
                  <a:gd name="T42" fmla="*/ 16 w 134"/>
                  <a:gd name="T43" fmla="*/ 81 h 134"/>
                  <a:gd name="T44" fmla="*/ 16 w 134"/>
                  <a:gd name="T45" fmla="*/ 16 h 134"/>
                  <a:gd name="T46" fmla="*/ 118 w 134"/>
                  <a:gd name="T47" fmla="*/ 16 h 134"/>
                  <a:gd name="T48" fmla="*/ 118 w 134"/>
                  <a:gd name="T4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134">
                    <a:moveTo>
                      <a:pt x="123" y="0"/>
                    </a:moveTo>
                    <a:cubicBezTo>
                      <a:pt x="11" y="0"/>
                      <a:pt x="11" y="0"/>
                      <a:pt x="11" y="0"/>
                    </a:cubicBezTo>
                    <a:cubicBezTo>
                      <a:pt x="5" y="0"/>
                      <a:pt x="0" y="5"/>
                      <a:pt x="0" y="11"/>
                    </a:cubicBezTo>
                    <a:cubicBezTo>
                      <a:pt x="0" y="101"/>
                      <a:pt x="0" y="101"/>
                      <a:pt x="0" y="101"/>
                    </a:cubicBezTo>
                    <a:cubicBezTo>
                      <a:pt x="0" y="105"/>
                      <a:pt x="4" y="109"/>
                      <a:pt x="8" y="109"/>
                    </a:cubicBezTo>
                    <a:cubicBezTo>
                      <a:pt x="49" y="109"/>
                      <a:pt x="49" y="109"/>
                      <a:pt x="49" y="109"/>
                    </a:cubicBezTo>
                    <a:cubicBezTo>
                      <a:pt x="41" y="129"/>
                      <a:pt x="41" y="129"/>
                      <a:pt x="41" y="129"/>
                    </a:cubicBezTo>
                    <a:cubicBezTo>
                      <a:pt x="40" y="132"/>
                      <a:pt x="41" y="134"/>
                      <a:pt x="44" y="134"/>
                    </a:cubicBezTo>
                    <a:cubicBezTo>
                      <a:pt x="89" y="134"/>
                      <a:pt x="89" y="134"/>
                      <a:pt x="89" y="134"/>
                    </a:cubicBezTo>
                    <a:cubicBezTo>
                      <a:pt x="92" y="134"/>
                      <a:pt x="94" y="132"/>
                      <a:pt x="93" y="129"/>
                    </a:cubicBezTo>
                    <a:cubicBezTo>
                      <a:pt x="85" y="109"/>
                      <a:pt x="85" y="109"/>
                      <a:pt x="85" y="109"/>
                    </a:cubicBezTo>
                    <a:cubicBezTo>
                      <a:pt x="125" y="109"/>
                      <a:pt x="125" y="109"/>
                      <a:pt x="125" y="109"/>
                    </a:cubicBezTo>
                    <a:cubicBezTo>
                      <a:pt x="130" y="109"/>
                      <a:pt x="134" y="105"/>
                      <a:pt x="134" y="101"/>
                    </a:cubicBezTo>
                    <a:cubicBezTo>
                      <a:pt x="134" y="11"/>
                      <a:pt x="134" y="11"/>
                      <a:pt x="134" y="11"/>
                    </a:cubicBezTo>
                    <a:cubicBezTo>
                      <a:pt x="134" y="5"/>
                      <a:pt x="129" y="0"/>
                      <a:pt x="123" y="0"/>
                    </a:cubicBezTo>
                    <a:close/>
                    <a:moveTo>
                      <a:pt x="67" y="102"/>
                    </a:moveTo>
                    <a:cubicBezTo>
                      <a:pt x="63" y="102"/>
                      <a:pt x="61" y="99"/>
                      <a:pt x="61" y="96"/>
                    </a:cubicBezTo>
                    <a:cubicBezTo>
                      <a:pt x="61" y="93"/>
                      <a:pt x="63" y="90"/>
                      <a:pt x="67" y="90"/>
                    </a:cubicBezTo>
                    <a:cubicBezTo>
                      <a:pt x="70" y="90"/>
                      <a:pt x="73" y="93"/>
                      <a:pt x="73" y="96"/>
                    </a:cubicBezTo>
                    <a:cubicBezTo>
                      <a:pt x="73" y="99"/>
                      <a:pt x="70" y="102"/>
                      <a:pt x="67" y="102"/>
                    </a:cubicBezTo>
                    <a:close/>
                    <a:moveTo>
                      <a:pt x="118" y="81"/>
                    </a:moveTo>
                    <a:cubicBezTo>
                      <a:pt x="16" y="81"/>
                      <a:pt x="16" y="81"/>
                      <a:pt x="16" y="81"/>
                    </a:cubicBezTo>
                    <a:cubicBezTo>
                      <a:pt x="16" y="16"/>
                      <a:pt x="16" y="16"/>
                      <a:pt x="16" y="16"/>
                    </a:cubicBezTo>
                    <a:cubicBezTo>
                      <a:pt x="118" y="16"/>
                      <a:pt x="118" y="16"/>
                      <a:pt x="118" y="16"/>
                    </a:cubicBezTo>
                    <a:lnTo>
                      <a:pt x="118" y="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36" name="矩形 35"/>
          <p:cNvSpPr/>
          <p:nvPr/>
        </p:nvSpPr>
        <p:spPr>
          <a:xfrm>
            <a:off x="1787622" y="3801446"/>
            <a:ext cx="1370055" cy="338554"/>
          </a:xfrm>
          <a:prstGeom prst="rect">
            <a:avLst/>
          </a:prstGeom>
        </p:spPr>
        <p:txBody>
          <a:bodyPr wrap="none">
            <a:spAutoFit/>
          </a:bodyPr>
          <a:lstStyle/>
          <a:p>
            <a:pPr algn="ctr"/>
            <a:r>
              <a:rPr kumimoji="1" lang="en-US" altLang="zh-CN" sz="1600" b="1">
                <a:solidFill>
                  <a:schemeClr val="tx2">
                    <a:lumMod val="75000"/>
                  </a:schemeClr>
                </a:solidFill>
                <a:latin typeface="Segoe UI" charset="0"/>
                <a:ea typeface="Segoe UI" charset="0"/>
                <a:cs typeface="Segoe UI" charset="0"/>
              </a:rPr>
              <a:t>POWERPOINT</a:t>
            </a:r>
            <a:endParaRPr lang="zh-CN" altLang="en-US" sz="1600" b="1" dirty="0">
              <a:solidFill>
                <a:schemeClr val="tx2">
                  <a:lumMod val="75000"/>
                </a:schemeClr>
              </a:solidFill>
            </a:endParaRPr>
          </a:p>
        </p:txBody>
      </p:sp>
      <p:sp>
        <p:nvSpPr>
          <p:cNvPr id="37" name="矩形 36"/>
          <p:cNvSpPr/>
          <p:nvPr/>
        </p:nvSpPr>
        <p:spPr>
          <a:xfrm>
            <a:off x="4203189" y="3801446"/>
            <a:ext cx="1370055" cy="338554"/>
          </a:xfrm>
          <a:prstGeom prst="rect">
            <a:avLst/>
          </a:prstGeom>
        </p:spPr>
        <p:txBody>
          <a:bodyPr wrap="none">
            <a:spAutoFit/>
          </a:bodyPr>
          <a:lstStyle/>
          <a:p>
            <a:pPr algn="ctr"/>
            <a:r>
              <a:rPr kumimoji="1" lang="en-US" altLang="zh-CN" sz="1600" b="1" dirty="0">
                <a:solidFill>
                  <a:schemeClr val="tx2">
                    <a:lumMod val="75000"/>
                  </a:schemeClr>
                </a:solidFill>
                <a:latin typeface="Segoe UI" charset="0"/>
                <a:ea typeface="Segoe UI" charset="0"/>
                <a:cs typeface="Segoe UI" charset="0"/>
              </a:rPr>
              <a:t>POWERPOINT</a:t>
            </a:r>
            <a:endParaRPr lang="zh-CN" altLang="en-US" sz="1600" b="1" dirty="0">
              <a:solidFill>
                <a:schemeClr val="tx2">
                  <a:lumMod val="75000"/>
                </a:schemeClr>
              </a:solidFill>
            </a:endParaRPr>
          </a:p>
        </p:txBody>
      </p:sp>
      <p:sp>
        <p:nvSpPr>
          <p:cNvPr id="38" name="矩形 37"/>
          <p:cNvSpPr/>
          <p:nvPr/>
        </p:nvSpPr>
        <p:spPr>
          <a:xfrm>
            <a:off x="6618756" y="3801446"/>
            <a:ext cx="1370055" cy="338554"/>
          </a:xfrm>
          <a:prstGeom prst="rect">
            <a:avLst/>
          </a:prstGeom>
        </p:spPr>
        <p:txBody>
          <a:bodyPr wrap="none">
            <a:spAutoFit/>
          </a:bodyPr>
          <a:lstStyle/>
          <a:p>
            <a:pPr algn="ctr"/>
            <a:r>
              <a:rPr kumimoji="1" lang="en-US" altLang="zh-CN" sz="1600" b="1">
                <a:solidFill>
                  <a:schemeClr val="tx2">
                    <a:lumMod val="75000"/>
                  </a:schemeClr>
                </a:solidFill>
                <a:latin typeface="Segoe UI" charset="0"/>
                <a:ea typeface="Segoe UI" charset="0"/>
                <a:cs typeface="Segoe UI" charset="0"/>
              </a:rPr>
              <a:t>POWERPOINT</a:t>
            </a:r>
            <a:endParaRPr lang="zh-CN" altLang="en-US" sz="1600" b="1" dirty="0">
              <a:solidFill>
                <a:schemeClr val="tx2">
                  <a:lumMod val="75000"/>
                </a:schemeClr>
              </a:solidFill>
            </a:endParaRPr>
          </a:p>
        </p:txBody>
      </p:sp>
      <p:sp>
        <p:nvSpPr>
          <p:cNvPr id="39" name="矩形 38"/>
          <p:cNvSpPr/>
          <p:nvPr/>
        </p:nvSpPr>
        <p:spPr>
          <a:xfrm>
            <a:off x="9034323" y="3801446"/>
            <a:ext cx="1370055" cy="338554"/>
          </a:xfrm>
          <a:prstGeom prst="rect">
            <a:avLst/>
          </a:prstGeom>
        </p:spPr>
        <p:txBody>
          <a:bodyPr wrap="none">
            <a:spAutoFit/>
          </a:bodyPr>
          <a:lstStyle/>
          <a:p>
            <a:pPr algn="ctr"/>
            <a:r>
              <a:rPr kumimoji="1" lang="en-US" altLang="zh-CN" sz="1600" b="1">
                <a:solidFill>
                  <a:schemeClr val="tx2">
                    <a:lumMod val="75000"/>
                  </a:schemeClr>
                </a:solidFill>
                <a:latin typeface="Segoe UI" charset="0"/>
                <a:ea typeface="Segoe UI" charset="0"/>
                <a:cs typeface="Segoe UI" charset="0"/>
              </a:rPr>
              <a:t>POWERPOINT</a:t>
            </a:r>
            <a:endParaRPr lang="zh-CN" altLang="en-US" sz="1600" b="1" dirty="0">
              <a:solidFill>
                <a:schemeClr val="tx2">
                  <a:lumMod val="75000"/>
                </a:schemeClr>
              </a:solidFill>
            </a:endParaRPr>
          </a:p>
        </p:txBody>
      </p:sp>
      <p:pic>
        <p:nvPicPr>
          <p:cNvPr id="40" name="图片 39">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32725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grpSp>
        <p:nvGrpSpPr>
          <p:cNvPr id="7" name="组 6"/>
          <p:cNvGrpSpPr/>
          <p:nvPr/>
        </p:nvGrpSpPr>
        <p:grpSpPr>
          <a:xfrm>
            <a:off x="6202154" y="1799804"/>
            <a:ext cx="4844198" cy="3631765"/>
            <a:chOff x="5999510" y="1516827"/>
            <a:chExt cx="5328292" cy="3994697"/>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510" y="1516827"/>
              <a:ext cx="5328292" cy="3994697"/>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6197054" y="1702545"/>
              <a:ext cx="4934601" cy="2782044"/>
            </a:xfrm>
            <a:prstGeom prst="rect">
              <a:avLst/>
            </a:prstGeom>
          </p:spPr>
        </p:pic>
      </p:grpSp>
      <p:sp>
        <p:nvSpPr>
          <p:cNvPr id="10" name="文本占位符 3"/>
          <p:cNvSpPr txBox="1">
            <a:spLocks/>
          </p:cNvSpPr>
          <p:nvPr/>
        </p:nvSpPr>
        <p:spPr>
          <a:xfrm>
            <a:off x="1120397" y="1799804"/>
            <a:ext cx="3989485" cy="1094004"/>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Title, number etc. can be changed by clicking and reentering. You can change the font, font size, color, space on the Home tab. Title, number etc. can be changed by clicking and reentering. You can change the font, font size, color, space on the Home tab. </a:t>
            </a:r>
          </a:p>
        </p:txBody>
      </p:sp>
      <p:graphicFrame>
        <p:nvGraphicFramePr>
          <p:cNvPr id="11" name="图表 10"/>
          <p:cNvGraphicFramePr/>
          <p:nvPr>
            <p:extLst>
              <p:ext uri="{D42A27DB-BD31-4B8C-83A1-F6EECF244321}">
                <p14:modId xmlns:p14="http://schemas.microsoft.com/office/powerpoint/2010/main" val="927612902"/>
              </p:ext>
            </p:extLst>
          </p:nvPr>
        </p:nvGraphicFramePr>
        <p:xfrm>
          <a:off x="991307" y="3044413"/>
          <a:ext cx="4452062" cy="2387156"/>
        </p:xfrm>
        <a:graphic>
          <a:graphicData uri="http://schemas.openxmlformats.org/drawingml/2006/chart">
            <c:chart xmlns:c="http://schemas.openxmlformats.org/drawingml/2006/chart" xmlns:r="http://schemas.openxmlformats.org/officeDocument/2006/relationships" r:id="rId5"/>
          </a:graphicData>
        </a:graphic>
      </p:graphicFrame>
      <p:pic>
        <p:nvPicPr>
          <p:cNvPr id="12" name="图片 11">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97596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cxnSp>
        <p:nvCxnSpPr>
          <p:cNvPr id="5" name="直线连接符 4"/>
          <p:cNvCxnSpPr/>
          <p:nvPr/>
        </p:nvCxnSpPr>
        <p:spPr>
          <a:xfrm>
            <a:off x="857026" y="3424865"/>
            <a:ext cx="10477949"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1920240" y="3424865"/>
            <a:ext cx="0" cy="917384"/>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761298" y="4928899"/>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17" name="矩形 16"/>
          <p:cNvSpPr/>
          <p:nvPr/>
        </p:nvSpPr>
        <p:spPr>
          <a:xfrm>
            <a:off x="1761298" y="4559567"/>
            <a:ext cx="2568395" cy="369332"/>
          </a:xfrm>
          <a:prstGeom prst="rect">
            <a:avLst/>
          </a:prstGeom>
        </p:spPr>
        <p:txBody>
          <a:bodyPr wrap="none">
            <a:spAutoFit/>
          </a:bodyPr>
          <a:lstStyle/>
          <a:p>
            <a:r>
              <a:rPr lang="en-US" altLang="zh-CN" b="1" dirty="0">
                <a:solidFill>
                  <a:schemeClr val="bg1"/>
                </a:solidFill>
                <a:latin typeface="Segoe UI" charset="0"/>
                <a:ea typeface="Segoe UI" charset="0"/>
                <a:cs typeface="Segoe UI" charset="0"/>
              </a:rPr>
              <a:t>POWERPOINT</a:t>
            </a:r>
            <a:r>
              <a:rPr lang="zh-CN" altLang="en-US" b="1" dirty="0">
                <a:solidFill>
                  <a:schemeClr val="bg1"/>
                </a:solidFill>
                <a:latin typeface="Segoe UI" charset="0"/>
                <a:ea typeface="Segoe UI" charset="0"/>
                <a:cs typeface="Segoe UI" charset="0"/>
              </a:rPr>
              <a:t> </a:t>
            </a:r>
            <a:r>
              <a:rPr lang="en-US" altLang="zh-CN" b="1" dirty="0">
                <a:solidFill>
                  <a:schemeClr val="bg1"/>
                </a:solidFill>
                <a:latin typeface="Segoe UI" charset="0"/>
                <a:ea typeface="Segoe UI" charset="0"/>
                <a:cs typeface="Segoe UI" charset="0"/>
              </a:rPr>
              <a:t>TEMPLATE</a:t>
            </a:r>
            <a:endParaRPr lang="zh-CN" altLang="en-US" b="1" dirty="0">
              <a:solidFill>
                <a:schemeClr val="bg1"/>
              </a:solidFill>
            </a:endParaRPr>
          </a:p>
        </p:txBody>
      </p:sp>
      <p:cxnSp>
        <p:nvCxnSpPr>
          <p:cNvPr id="18" name="直线连接符 17"/>
          <p:cNvCxnSpPr/>
          <p:nvPr/>
        </p:nvCxnSpPr>
        <p:spPr>
          <a:xfrm>
            <a:off x="3805906" y="2060812"/>
            <a:ext cx="0" cy="1364053"/>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47214" y="2224536"/>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20" name="矩形 19"/>
          <p:cNvSpPr/>
          <p:nvPr/>
        </p:nvSpPr>
        <p:spPr>
          <a:xfrm>
            <a:off x="3947214" y="1855204"/>
            <a:ext cx="2568395" cy="369332"/>
          </a:xfrm>
          <a:prstGeom prst="rect">
            <a:avLst/>
          </a:prstGeom>
        </p:spPr>
        <p:txBody>
          <a:bodyPr wrap="none">
            <a:spAutoFit/>
          </a:bodyPr>
          <a:lstStyle/>
          <a:p>
            <a:r>
              <a:rPr lang="en-US" altLang="zh-CN" b="1" dirty="0">
                <a:solidFill>
                  <a:schemeClr val="bg1"/>
                </a:solidFill>
                <a:latin typeface="Segoe UI" charset="0"/>
                <a:ea typeface="Segoe UI" charset="0"/>
                <a:cs typeface="Segoe UI" charset="0"/>
              </a:rPr>
              <a:t>POWERPOINT</a:t>
            </a:r>
            <a:r>
              <a:rPr lang="zh-CN" altLang="en-US" b="1" dirty="0">
                <a:solidFill>
                  <a:schemeClr val="bg1"/>
                </a:solidFill>
                <a:latin typeface="Segoe UI" charset="0"/>
                <a:ea typeface="Segoe UI" charset="0"/>
                <a:cs typeface="Segoe UI" charset="0"/>
              </a:rPr>
              <a:t> </a:t>
            </a:r>
            <a:r>
              <a:rPr lang="en-US" altLang="zh-CN" b="1" dirty="0">
                <a:solidFill>
                  <a:schemeClr val="bg1"/>
                </a:solidFill>
                <a:latin typeface="Segoe UI" charset="0"/>
                <a:ea typeface="Segoe UI" charset="0"/>
                <a:cs typeface="Segoe UI" charset="0"/>
              </a:rPr>
              <a:t>TEMPLATE</a:t>
            </a:r>
            <a:endParaRPr lang="zh-CN" altLang="en-US" b="1" dirty="0">
              <a:solidFill>
                <a:schemeClr val="bg1"/>
              </a:solidFill>
            </a:endParaRPr>
          </a:p>
        </p:txBody>
      </p:sp>
      <p:cxnSp>
        <p:nvCxnSpPr>
          <p:cNvPr id="22" name="直线连接符 21"/>
          <p:cNvCxnSpPr/>
          <p:nvPr/>
        </p:nvCxnSpPr>
        <p:spPr>
          <a:xfrm>
            <a:off x="5919998" y="3424865"/>
            <a:ext cx="0" cy="917384"/>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761056" y="4928899"/>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24" name="矩形 23"/>
          <p:cNvSpPr/>
          <p:nvPr/>
        </p:nvSpPr>
        <p:spPr>
          <a:xfrm>
            <a:off x="5761056" y="4559567"/>
            <a:ext cx="2568395" cy="369332"/>
          </a:xfrm>
          <a:prstGeom prst="rect">
            <a:avLst/>
          </a:prstGeom>
        </p:spPr>
        <p:txBody>
          <a:bodyPr wrap="none">
            <a:spAutoFit/>
          </a:bodyPr>
          <a:lstStyle/>
          <a:p>
            <a:r>
              <a:rPr lang="en-US" altLang="zh-CN" b="1" dirty="0">
                <a:solidFill>
                  <a:schemeClr val="bg1"/>
                </a:solidFill>
                <a:latin typeface="Segoe UI" charset="0"/>
                <a:ea typeface="Segoe UI" charset="0"/>
                <a:cs typeface="Segoe UI" charset="0"/>
              </a:rPr>
              <a:t>POWERPOINT</a:t>
            </a:r>
            <a:r>
              <a:rPr lang="zh-CN" altLang="en-US" b="1" dirty="0">
                <a:solidFill>
                  <a:schemeClr val="bg1"/>
                </a:solidFill>
                <a:latin typeface="Segoe UI" charset="0"/>
                <a:ea typeface="Segoe UI" charset="0"/>
                <a:cs typeface="Segoe UI" charset="0"/>
              </a:rPr>
              <a:t> </a:t>
            </a:r>
            <a:r>
              <a:rPr lang="en-US" altLang="zh-CN" b="1" dirty="0">
                <a:solidFill>
                  <a:schemeClr val="bg1"/>
                </a:solidFill>
                <a:latin typeface="Segoe UI" charset="0"/>
                <a:ea typeface="Segoe UI" charset="0"/>
                <a:cs typeface="Segoe UI" charset="0"/>
              </a:rPr>
              <a:t>TEMPLATE</a:t>
            </a:r>
            <a:endParaRPr lang="zh-CN" altLang="en-US" b="1" dirty="0">
              <a:solidFill>
                <a:schemeClr val="bg1"/>
              </a:solidFill>
            </a:endParaRPr>
          </a:p>
        </p:txBody>
      </p:sp>
      <p:cxnSp>
        <p:nvCxnSpPr>
          <p:cNvPr id="25" name="直线连接符 24"/>
          <p:cNvCxnSpPr/>
          <p:nvPr/>
        </p:nvCxnSpPr>
        <p:spPr>
          <a:xfrm>
            <a:off x="7805664" y="2060812"/>
            <a:ext cx="0" cy="1364053"/>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946972" y="2224536"/>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27" name="矩形 26"/>
          <p:cNvSpPr/>
          <p:nvPr/>
        </p:nvSpPr>
        <p:spPr>
          <a:xfrm>
            <a:off x="7946972" y="1855204"/>
            <a:ext cx="2568395" cy="369332"/>
          </a:xfrm>
          <a:prstGeom prst="rect">
            <a:avLst/>
          </a:prstGeom>
        </p:spPr>
        <p:txBody>
          <a:bodyPr wrap="none">
            <a:spAutoFit/>
          </a:bodyPr>
          <a:lstStyle/>
          <a:p>
            <a:r>
              <a:rPr lang="en-US" altLang="zh-CN" b="1" dirty="0">
                <a:solidFill>
                  <a:schemeClr val="bg1"/>
                </a:solidFill>
                <a:latin typeface="Segoe UI" charset="0"/>
                <a:ea typeface="Segoe UI" charset="0"/>
                <a:cs typeface="Segoe UI" charset="0"/>
              </a:rPr>
              <a:t>POWERPOINT</a:t>
            </a:r>
            <a:r>
              <a:rPr lang="zh-CN" altLang="en-US" b="1" dirty="0">
                <a:solidFill>
                  <a:schemeClr val="bg1"/>
                </a:solidFill>
                <a:latin typeface="Segoe UI" charset="0"/>
                <a:ea typeface="Segoe UI" charset="0"/>
                <a:cs typeface="Segoe UI" charset="0"/>
              </a:rPr>
              <a:t> </a:t>
            </a:r>
            <a:r>
              <a:rPr lang="en-US" altLang="zh-CN" b="1" dirty="0">
                <a:solidFill>
                  <a:schemeClr val="bg1"/>
                </a:solidFill>
                <a:latin typeface="Segoe UI" charset="0"/>
                <a:ea typeface="Segoe UI" charset="0"/>
                <a:cs typeface="Segoe UI" charset="0"/>
              </a:rPr>
              <a:t>TEMPLATE</a:t>
            </a:r>
            <a:endParaRPr lang="zh-CN" altLang="en-US" b="1" dirty="0">
              <a:solidFill>
                <a:schemeClr val="bg1"/>
              </a:solidFill>
            </a:endParaRPr>
          </a:p>
        </p:txBody>
      </p:sp>
      <p:pic>
        <p:nvPicPr>
          <p:cNvPr id="21" name="图片 2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50456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1492156" y="1784404"/>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3357350" y="1964100"/>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5222544" y="1784404"/>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7087738" y="1964100"/>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8403" r="45867"/>
          <a:stretch/>
        </p:blipFill>
        <p:spPr>
          <a:xfrm>
            <a:off x="8952932" y="1784404"/>
            <a:ext cx="1746912" cy="38589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2" name="图片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50388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POWERPOINT</a:t>
            </a:r>
            <a:r>
              <a:rPr kumimoji="1" lang="zh-CN" altLang="en-US" dirty="0"/>
              <a:t> </a:t>
            </a:r>
            <a:r>
              <a:rPr kumimoji="1" lang="en-US" altLang="zh-CN" dirty="0"/>
              <a:t>TEMPLATE</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Example Text: This is an Unique PowerPoint Presentation can be used for business or personal purpose.</a:t>
            </a:r>
          </a:p>
        </p:txBody>
      </p:sp>
      <p:cxnSp>
        <p:nvCxnSpPr>
          <p:cNvPr id="12" name="直线连接符 11"/>
          <p:cNvCxnSpPr/>
          <p:nvPr/>
        </p:nvCxnSpPr>
        <p:spPr>
          <a:xfrm>
            <a:off x="857026" y="3424865"/>
            <a:ext cx="10477949"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1920240" y="3424865"/>
            <a:ext cx="0" cy="917384"/>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61298" y="4928899"/>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15" name="矩形 14"/>
          <p:cNvSpPr/>
          <p:nvPr/>
        </p:nvSpPr>
        <p:spPr>
          <a:xfrm>
            <a:off x="1761298" y="4559567"/>
            <a:ext cx="2568395" cy="369332"/>
          </a:xfrm>
          <a:prstGeom prst="rect">
            <a:avLst/>
          </a:prstGeom>
        </p:spPr>
        <p:txBody>
          <a:bodyPr wrap="none">
            <a:spAutoFit/>
          </a:bodyPr>
          <a:lstStyle/>
          <a:p>
            <a:r>
              <a:rPr lang="en-US" altLang="zh-CN" b="1" dirty="0">
                <a:solidFill>
                  <a:schemeClr val="tx2">
                    <a:lumMod val="75000"/>
                  </a:schemeClr>
                </a:solidFill>
                <a:latin typeface="Segoe UI" charset="0"/>
                <a:ea typeface="Segoe UI" charset="0"/>
                <a:cs typeface="Segoe UI" charset="0"/>
              </a:rPr>
              <a:t>POWERPOINT</a:t>
            </a:r>
            <a:r>
              <a:rPr lang="zh-CN" altLang="en-US" b="1" dirty="0">
                <a:solidFill>
                  <a:schemeClr val="tx2">
                    <a:lumMod val="75000"/>
                  </a:schemeClr>
                </a:solidFill>
                <a:latin typeface="Segoe UI" charset="0"/>
                <a:ea typeface="Segoe UI" charset="0"/>
                <a:cs typeface="Segoe UI" charset="0"/>
              </a:rPr>
              <a:t> </a:t>
            </a:r>
            <a:r>
              <a:rPr lang="en-US" altLang="zh-CN" b="1" dirty="0">
                <a:solidFill>
                  <a:schemeClr val="tx2">
                    <a:lumMod val="75000"/>
                  </a:schemeClr>
                </a:solidFill>
                <a:latin typeface="Segoe UI" charset="0"/>
                <a:ea typeface="Segoe UI" charset="0"/>
                <a:cs typeface="Segoe UI" charset="0"/>
              </a:rPr>
              <a:t>TEMPLATE</a:t>
            </a:r>
            <a:endParaRPr lang="zh-CN" altLang="en-US" b="1" dirty="0">
              <a:solidFill>
                <a:schemeClr val="tx2">
                  <a:lumMod val="75000"/>
                </a:schemeClr>
              </a:solidFill>
            </a:endParaRPr>
          </a:p>
        </p:txBody>
      </p:sp>
      <p:cxnSp>
        <p:nvCxnSpPr>
          <p:cNvPr id="16" name="直线连接符 15"/>
          <p:cNvCxnSpPr/>
          <p:nvPr/>
        </p:nvCxnSpPr>
        <p:spPr>
          <a:xfrm>
            <a:off x="3805906" y="2060812"/>
            <a:ext cx="0" cy="1364053"/>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47214" y="2224536"/>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18" name="矩形 17"/>
          <p:cNvSpPr/>
          <p:nvPr/>
        </p:nvSpPr>
        <p:spPr>
          <a:xfrm>
            <a:off x="3947214" y="1855204"/>
            <a:ext cx="2568395" cy="369332"/>
          </a:xfrm>
          <a:prstGeom prst="rect">
            <a:avLst/>
          </a:prstGeom>
        </p:spPr>
        <p:txBody>
          <a:bodyPr wrap="none">
            <a:spAutoFit/>
          </a:bodyPr>
          <a:lstStyle/>
          <a:p>
            <a:r>
              <a:rPr lang="en-US" altLang="zh-CN" b="1" dirty="0">
                <a:solidFill>
                  <a:schemeClr val="tx2">
                    <a:lumMod val="75000"/>
                  </a:schemeClr>
                </a:solidFill>
                <a:latin typeface="Segoe UI" charset="0"/>
                <a:ea typeface="Segoe UI" charset="0"/>
                <a:cs typeface="Segoe UI" charset="0"/>
              </a:rPr>
              <a:t>POWERPOINT</a:t>
            </a:r>
            <a:r>
              <a:rPr lang="zh-CN" altLang="en-US" b="1" dirty="0">
                <a:solidFill>
                  <a:schemeClr val="tx2">
                    <a:lumMod val="75000"/>
                  </a:schemeClr>
                </a:solidFill>
                <a:latin typeface="Segoe UI" charset="0"/>
                <a:ea typeface="Segoe UI" charset="0"/>
                <a:cs typeface="Segoe UI" charset="0"/>
              </a:rPr>
              <a:t> </a:t>
            </a:r>
            <a:r>
              <a:rPr lang="en-US" altLang="zh-CN" b="1" dirty="0">
                <a:solidFill>
                  <a:schemeClr val="tx2">
                    <a:lumMod val="75000"/>
                  </a:schemeClr>
                </a:solidFill>
                <a:latin typeface="Segoe UI" charset="0"/>
                <a:ea typeface="Segoe UI" charset="0"/>
                <a:cs typeface="Segoe UI" charset="0"/>
              </a:rPr>
              <a:t>TEMPLATE</a:t>
            </a:r>
            <a:endParaRPr lang="zh-CN" altLang="en-US" b="1" dirty="0">
              <a:solidFill>
                <a:schemeClr val="tx2">
                  <a:lumMod val="75000"/>
                </a:schemeClr>
              </a:solidFill>
            </a:endParaRPr>
          </a:p>
        </p:txBody>
      </p:sp>
      <p:cxnSp>
        <p:nvCxnSpPr>
          <p:cNvPr id="19" name="直线连接符 18"/>
          <p:cNvCxnSpPr/>
          <p:nvPr/>
        </p:nvCxnSpPr>
        <p:spPr>
          <a:xfrm>
            <a:off x="5919998" y="3424865"/>
            <a:ext cx="0" cy="917384"/>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761056" y="4928899"/>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21" name="矩形 20"/>
          <p:cNvSpPr/>
          <p:nvPr/>
        </p:nvSpPr>
        <p:spPr>
          <a:xfrm>
            <a:off x="5761056" y="4559567"/>
            <a:ext cx="2568395" cy="369332"/>
          </a:xfrm>
          <a:prstGeom prst="rect">
            <a:avLst/>
          </a:prstGeom>
        </p:spPr>
        <p:txBody>
          <a:bodyPr wrap="none">
            <a:spAutoFit/>
          </a:bodyPr>
          <a:lstStyle/>
          <a:p>
            <a:r>
              <a:rPr lang="en-US" altLang="zh-CN" b="1" dirty="0">
                <a:solidFill>
                  <a:schemeClr val="tx2">
                    <a:lumMod val="75000"/>
                  </a:schemeClr>
                </a:solidFill>
                <a:latin typeface="Segoe UI" charset="0"/>
                <a:ea typeface="Segoe UI" charset="0"/>
                <a:cs typeface="Segoe UI" charset="0"/>
              </a:rPr>
              <a:t>POWERPOINT</a:t>
            </a:r>
            <a:r>
              <a:rPr lang="zh-CN" altLang="en-US" b="1" dirty="0">
                <a:solidFill>
                  <a:schemeClr val="tx2">
                    <a:lumMod val="75000"/>
                  </a:schemeClr>
                </a:solidFill>
                <a:latin typeface="Segoe UI" charset="0"/>
                <a:ea typeface="Segoe UI" charset="0"/>
                <a:cs typeface="Segoe UI" charset="0"/>
              </a:rPr>
              <a:t> </a:t>
            </a:r>
            <a:r>
              <a:rPr lang="en-US" altLang="zh-CN" b="1" dirty="0">
                <a:solidFill>
                  <a:schemeClr val="tx2">
                    <a:lumMod val="75000"/>
                  </a:schemeClr>
                </a:solidFill>
                <a:latin typeface="Segoe UI" charset="0"/>
                <a:ea typeface="Segoe UI" charset="0"/>
                <a:cs typeface="Segoe UI" charset="0"/>
              </a:rPr>
              <a:t>TEMPLATE</a:t>
            </a:r>
            <a:endParaRPr lang="zh-CN" altLang="en-US" b="1" dirty="0">
              <a:solidFill>
                <a:schemeClr val="tx2">
                  <a:lumMod val="75000"/>
                </a:schemeClr>
              </a:solidFill>
            </a:endParaRPr>
          </a:p>
        </p:txBody>
      </p:sp>
      <p:cxnSp>
        <p:nvCxnSpPr>
          <p:cNvPr id="22" name="直线连接符 21"/>
          <p:cNvCxnSpPr/>
          <p:nvPr/>
        </p:nvCxnSpPr>
        <p:spPr>
          <a:xfrm>
            <a:off x="7805664" y="2060812"/>
            <a:ext cx="0" cy="1364053"/>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46972" y="2224536"/>
            <a:ext cx="2933533" cy="830997"/>
          </a:xfrm>
          <a:prstGeom prst="rect">
            <a:avLst/>
          </a:prstGeom>
        </p:spPr>
        <p:txBody>
          <a:bodyPr wrap="square">
            <a:spAutoFit/>
          </a:bodyPr>
          <a:lstStyle/>
          <a:p>
            <a:pPr lvl="0" defTabSz="914400">
              <a:spcBef>
                <a:spcPts val="1000"/>
              </a:spcBef>
            </a:pPr>
            <a:r>
              <a:rPr lang="en-US" altLang="zh-CN" sz="1200" dirty="0">
                <a:solidFill>
                  <a:prstClr val="white">
                    <a:lumMod val="65000"/>
                  </a:prstClr>
                </a:solidFill>
                <a:latin typeface="Segoe UI" charset="0"/>
                <a:ea typeface="Segoe UI" charset="0"/>
                <a:cs typeface="Segoe UI" charset="0"/>
              </a:rPr>
              <a:t>Title, number etc. can be changed by clicking and reentering. You can change the font, font size, color, space on the Home tab. Title, number etc. </a:t>
            </a:r>
          </a:p>
        </p:txBody>
      </p:sp>
      <p:sp>
        <p:nvSpPr>
          <p:cNvPr id="24" name="矩形 23"/>
          <p:cNvSpPr/>
          <p:nvPr/>
        </p:nvSpPr>
        <p:spPr>
          <a:xfrm>
            <a:off x="7946972" y="1855204"/>
            <a:ext cx="2568395" cy="369332"/>
          </a:xfrm>
          <a:prstGeom prst="rect">
            <a:avLst/>
          </a:prstGeom>
        </p:spPr>
        <p:txBody>
          <a:bodyPr wrap="none">
            <a:spAutoFit/>
          </a:bodyPr>
          <a:lstStyle/>
          <a:p>
            <a:r>
              <a:rPr lang="en-US" altLang="zh-CN" b="1" dirty="0">
                <a:solidFill>
                  <a:schemeClr val="tx2">
                    <a:lumMod val="75000"/>
                  </a:schemeClr>
                </a:solidFill>
                <a:latin typeface="Segoe UI" charset="0"/>
                <a:ea typeface="Segoe UI" charset="0"/>
                <a:cs typeface="Segoe UI" charset="0"/>
              </a:rPr>
              <a:t>POWERPOINT</a:t>
            </a:r>
            <a:r>
              <a:rPr lang="zh-CN" altLang="en-US" b="1" dirty="0">
                <a:solidFill>
                  <a:schemeClr val="tx2">
                    <a:lumMod val="75000"/>
                  </a:schemeClr>
                </a:solidFill>
                <a:latin typeface="Segoe UI" charset="0"/>
                <a:ea typeface="Segoe UI" charset="0"/>
                <a:cs typeface="Segoe UI" charset="0"/>
              </a:rPr>
              <a:t> </a:t>
            </a:r>
            <a:r>
              <a:rPr lang="en-US" altLang="zh-CN" b="1" dirty="0">
                <a:solidFill>
                  <a:schemeClr val="tx2">
                    <a:lumMod val="75000"/>
                  </a:schemeClr>
                </a:solidFill>
                <a:latin typeface="Segoe UI" charset="0"/>
                <a:ea typeface="Segoe UI" charset="0"/>
                <a:cs typeface="Segoe UI" charset="0"/>
              </a:rPr>
              <a:t>TEMPLATE</a:t>
            </a:r>
            <a:endParaRPr lang="zh-CN" altLang="en-US" b="1" dirty="0">
              <a:solidFill>
                <a:schemeClr val="tx2">
                  <a:lumMod val="75000"/>
                </a:schemeClr>
              </a:solidFill>
            </a:endParaRPr>
          </a:p>
        </p:txBody>
      </p:sp>
      <p:pic>
        <p:nvPicPr>
          <p:cNvPr id="25" name="图片 2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98293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667</TotalTime>
  <Words>1508</Words>
  <Application>Microsoft Office PowerPoint</Application>
  <PresentationFormat>宽屏</PresentationFormat>
  <Paragraphs>89</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等线</vt:lpstr>
      <vt:lpstr>微软雅黑</vt:lpstr>
      <vt:lpstr>Arial</vt:lpstr>
      <vt:lpstr>Century Gothic</vt:lpstr>
      <vt:lpstr>Segoe UI</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刘云轩</cp:lastModifiedBy>
  <cp:revision>113</cp:revision>
  <dcterms:created xsi:type="dcterms:W3CDTF">2015-08-18T02:51:41Z</dcterms:created>
  <dcterms:modified xsi:type="dcterms:W3CDTF">2016-08-08T03:20:27Z</dcterms:modified>
  <cp:category/>
</cp:coreProperties>
</file>