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93" d="100"/>
          <a:sy n="93" d="100"/>
        </p:scale>
        <p:origin x="21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471465-CDF4-4CCB-9076-877B390DF5CA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6E7ECA-9487-41E5-84B9-3A26324D48D3}">
      <dgm:prSet phldrT="[Text]"/>
      <dgm:spPr/>
      <dgm:t>
        <a:bodyPr/>
        <a:lstStyle/>
        <a:p>
          <a:r>
            <a:rPr lang="en-US" dirty="0"/>
            <a:t>data preprocess</a:t>
          </a:r>
        </a:p>
      </dgm:t>
    </dgm:pt>
    <dgm:pt modelId="{A4D5E991-33B1-4600-9AEA-E65E7159D08B}" type="parTrans" cxnId="{107E7715-DF9E-4998-899B-F1C7C0313A93}">
      <dgm:prSet/>
      <dgm:spPr/>
      <dgm:t>
        <a:bodyPr/>
        <a:lstStyle/>
        <a:p>
          <a:endParaRPr lang="en-US"/>
        </a:p>
      </dgm:t>
    </dgm:pt>
    <dgm:pt modelId="{1E38FE7E-F478-4A15-A783-396489F36ABA}" type="sibTrans" cxnId="{107E7715-DF9E-4998-899B-F1C7C0313A93}">
      <dgm:prSet/>
      <dgm:spPr/>
      <dgm:t>
        <a:bodyPr/>
        <a:lstStyle/>
        <a:p>
          <a:endParaRPr lang="en-US"/>
        </a:p>
      </dgm:t>
    </dgm:pt>
    <dgm:pt modelId="{A6279A98-89C8-4D17-9C37-24E49437A552}">
      <dgm:prSet phldrT="[Text]"/>
      <dgm:spPr/>
      <dgm:t>
        <a:bodyPr/>
        <a:lstStyle/>
        <a:p>
          <a:r>
            <a:rPr lang="en-US" dirty="0"/>
            <a:t>Yes/No -&gt; 1/0</a:t>
          </a:r>
        </a:p>
      </dgm:t>
    </dgm:pt>
    <dgm:pt modelId="{186DD8A0-338E-4451-BB58-C75D304AA999}" type="parTrans" cxnId="{2241C715-D806-43F3-BD02-CC3686B601F8}">
      <dgm:prSet/>
      <dgm:spPr/>
      <dgm:t>
        <a:bodyPr/>
        <a:lstStyle/>
        <a:p>
          <a:endParaRPr lang="en-US"/>
        </a:p>
      </dgm:t>
    </dgm:pt>
    <dgm:pt modelId="{6ED152AF-8151-4B45-BE92-573FE6D31DAC}" type="sibTrans" cxnId="{2241C715-D806-43F3-BD02-CC3686B601F8}">
      <dgm:prSet/>
      <dgm:spPr/>
      <dgm:t>
        <a:bodyPr/>
        <a:lstStyle/>
        <a:p>
          <a:endParaRPr lang="en-US"/>
        </a:p>
      </dgm:t>
    </dgm:pt>
    <dgm:pt modelId="{F6D65FF5-E008-4182-8464-0712E42EA4DF}">
      <dgm:prSet phldrT="[Text]"/>
      <dgm:spPr/>
      <dgm:t>
        <a:bodyPr/>
        <a:lstStyle/>
        <a:p>
          <a:r>
            <a:rPr lang="en-US" dirty="0"/>
            <a:t>string -&gt; categorical</a:t>
          </a:r>
        </a:p>
      </dgm:t>
    </dgm:pt>
    <dgm:pt modelId="{2EB97E79-97B6-4C81-BB66-2336B39C4496}" type="parTrans" cxnId="{BDEA37E1-9ADF-4201-9BCF-52C65F787228}">
      <dgm:prSet/>
      <dgm:spPr/>
      <dgm:t>
        <a:bodyPr/>
        <a:lstStyle/>
        <a:p>
          <a:endParaRPr lang="en-US"/>
        </a:p>
      </dgm:t>
    </dgm:pt>
    <dgm:pt modelId="{D485EDEA-8CFE-4114-93DD-C70CBE92F166}" type="sibTrans" cxnId="{BDEA37E1-9ADF-4201-9BCF-52C65F787228}">
      <dgm:prSet/>
      <dgm:spPr/>
      <dgm:t>
        <a:bodyPr/>
        <a:lstStyle/>
        <a:p>
          <a:endParaRPr lang="en-US"/>
        </a:p>
      </dgm:t>
    </dgm:pt>
    <dgm:pt modelId="{5D6FAC49-AE82-45F3-B1FD-1C8BF1701CB4}">
      <dgm:prSet phldrT="[Text]"/>
      <dgm:spPr/>
      <dgm:t>
        <a:bodyPr/>
        <a:lstStyle/>
        <a:p>
          <a:r>
            <a:rPr lang="en-US" dirty="0"/>
            <a:t>feature engineering</a:t>
          </a:r>
        </a:p>
      </dgm:t>
    </dgm:pt>
    <dgm:pt modelId="{2F4C3647-4732-4A6B-BF2C-C03FF71CA4D6}" type="parTrans" cxnId="{88B55499-9A29-47E6-9DE0-55BAD8DCBB52}">
      <dgm:prSet/>
      <dgm:spPr/>
      <dgm:t>
        <a:bodyPr/>
        <a:lstStyle/>
        <a:p>
          <a:endParaRPr lang="en-US"/>
        </a:p>
      </dgm:t>
    </dgm:pt>
    <dgm:pt modelId="{A07DEC19-4F0D-415C-93D0-D61F228222CD}" type="sibTrans" cxnId="{88B55499-9A29-47E6-9DE0-55BAD8DCBB52}">
      <dgm:prSet/>
      <dgm:spPr/>
      <dgm:t>
        <a:bodyPr/>
        <a:lstStyle/>
        <a:p>
          <a:endParaRPr lang="en-US"/>
        </a:p>
      </dgm:t>
    </dgm:pt>
    <dgm:pt modelId="{6D6F864B-E443-470F-8CB6-E67F74D482B2}">
      <dgm:prSet phldrT="[Text]"/>
      <dgm:spPr/>
      <dgm:t>
        <a:bodyPr/>
        <a:lstStyle/>
        <a:p>
          <a:r>
            <a:rPr lang="en-US" dirty="0"/>
            <a:t>numerical cols duplicate as categorical columns</a:t>
          </a:r>
        </a:p>
      </dgm:t>
    </dgm:pt>
    <dgm:pt modelId="{CE0C7633-DE0D-4BE1-91DB-BAC2BC6E4BC7}" type="parTrans" cxnId="{499A86AB-39FB-4225-9A6E-DEAA07DC1CBF}">
      <dgm:prSet/>
      <dgm:spPr/>
      <dgm:t>
        <a:bodyPr/>
        <a:lstStyle/>
        <a:p>
          <a:endParaRPr lang="en-US"/>
        </a:p>
      </dgm:t>
    </dgm:pt>
    <dgm:pt modelId="{6EBEA3DB-6EB3-43D3-A3A9-86A07E96DA24}" type="sibTrans" cxnId="{499A86AB-39FB-4225-9A6E-DEAA07DC1CBF}">
      <dgm:prSet/>
      <dgm:spPr/>
      <dgm:t>
        <a:bodyPr/>
        <a:lstStyle/>
        <a:p>
          <a:endParaRPr lang="en-US"/>
        </a:p>
      </dgm:t>
    </dgm:pt>
    <dgm:pt modelId="{8A05E721-7AFA-4C15-94B2-108196131961}">
      <dgm:prSet phldrT="[Text]"/>
      <dgm:spPr/>
      <dgm:t>
        <a:bodyPr/>
        <a:lstStyle/>
        <a:p>
          <a:r>
            <a:rPr lang="en-US" dirty="0"/>
            <a:t>model training</a:t>
          </a:r>
        </a:p>
      </dgm:t>
    </dgm:pt>
    <dgm:pt modelId="{E5577CB0-6404-4206-938A-B45BA98AC291}" type="parTrans" cxnId="{CFBDC75D-E370-4BAE-88E2-515F69BC7F06}">
      <dgm:prSet/>
      <dgm:spPr/>
      <dgm:t>
        <a:bodyPr/>
        <a:lstStyle/>
        <a:p>
          <a:endParaRPr lang="en-US"/>
        </a:p>
      </dgm:t>
    </dgm:pt>
    <dgm:pt modelId="{6EBB029A-6E66-44EC-B5D9-C4A0A0228B28}" type="sibTrans" cxnId="{CFBDC75D-E370-4BAE-88E2-515F69BC7F06}">
      <dgm:prSet/>
      <dgm:spPr/>
      <dgm:t>
        <a:bodyPr/>
        <a:lstStyle/>
        <a:p>
          <a:endParaRPr lang="en-US"/>
        </a:p>
      </dgm:t>
    </dgm:pt>
    <dgm:pt modelId="{723E30C3-8EA2-4F78-969A-274FC20CC538}">
      <dgm:prSet phldrT="[Text]"/>
      <dgm:spPr/>
      <dgm:t>
        <a:bodyPr/>
        <a:lstStyle/>
        <a:p>
          <a:r>
            <a:rPr lang="en-US" dirty="0" err="1"/>
            <a:t>Xgboost</a:t>
          </a:r>
          <a:r>
            <a:rPr lang="en-US" dirty="0"/>
            <a:t> with CV 10</a:t>
          </a:r>
        </a:p>
      </dgm:t>
    </dgm:pt>
    <dgm:pt modelId="{A1306319-845E-4773-AD9C-1B15AF8CF564}" type="parTrans" cxnId="{2A12D232-9C69-4D09-88E6-72664E9CBEAF}">
      <dgm:prSet/>
      <dgm:spPr/>
      <dgm:t>
        <a:bodyPr/>
        <a:lstStyle/>
        <a:p>
          <a:endParaRPr lang="en-US"/>
        </a:p>
      </dgm:t>
    </dgm:pt>
    <dgm:pt modelId="{5ACA4EF9-868D-412B-8753-5E5AA4CD1159}" type="sibTrans" cxnId="{2A12D232-9C69-4D09-88E6-72664E9CBEAF}">
      <dgm:prSet/>
      <dgm:spPr/>
      <dgm:t>
        <a:bodyPr/>
        <a:lstStyle/>
        <a:p>
          <a:endParaRPr lang="en-US"/>
        </a:p>
      </dgm:t>
    </dgm:pt>
    <dgm:pt modelId="{D8571D8D-AA9A-47E9-AD15-482C41A78240}">
      <dgm:prSet phldrT="[Text]"/>
      <dgm:spPr/>
      <dgm:t>
        <a:bodyPr/>
        <a:lstStyle/>
        <a:p>
          <a:r>
            <a:rPr lang="en-US" dirty="0"/>
            <a:t>other tried(random forest, </a:t>
          </a:r>
          <a:r>
            <a:rPr lang="en-US" dirty="0" err="1"/>
            <a:t>catboost</a:t>
          </a:r>
          <a:r>
            <a:rPr lang="en-US" dirty="0"/>
            <a:t>, tensor)</a:t>
          </a:r>
        </a:p>
      </dgm:t>
    </dgm:pt>
    <dgm:pt modelId="{8BE95365-F476-48DA-8D86-885F61791AE9}" type="parTrans" cxnId="{B380DE62-EF00-4D8D-B3FF-A2C2B9531747}">
      <dgm:prSet/>
      <dgm:spPr/>
      <dgm:t>
        <a:bodyPr/>
        <a:lstStyle/>
        <a:p>
          <a:endParaRPr lang="en-US"/>
        </a:p>
      </dgm:t>
    </dgm:pt>
    <dgm:pt modelId="{735E4B1D-9295-452C-B236-4D62972685B0}" type="sibTrans" cxnId="{B380DE62-EF00-4D8D-B3FF-A2C2B9531747}">
      <dgm:prSet/>
      <dgm:spPr/>
      <dgm:t>
        <a:bodyPr/>
        <a:lstStyle/>
        <a:p>
          <a:endParaRPr lang="en-US"/>
        </a:p>
      </dgm:t>
    </dgm:pt>
    <dgm:pt modelId="{EA98C08E-5A16-47C3-AE47-D5711256D2C4}">
      <dgm:prSet phldrT="[Text]"/>
      <dgm:spPr/>
      <dgm:t>
        <a:bodyPr/>
        <a:lstStyle/>
        <a:p>
          <a:r>
            <a:rPr lang="en-US" dirty="0"/>
            <a:t>Evaluation</a:t>
          </a:r>
        </a:p>
      </dgm:t>
    </dgm:pt>
    <dgm:pt modelId="{096F4133-39ED-45D0-A4DA-8FA8F11D43E0}" type="parTrans" cxnId="{A1F77616-CE27-4A81-B0F9-9E8FE240EA46}">
      <dgm:prSet/>
      <dgm:spPr/>
      <dgm:t>
        <a:bodyPr/>
        <a:lstStyle/>
        <a:p>
          <a:endParaRPr lang="en-US"/>
        </a:p>
      </dgm:t>
    </dgm:pt>
    <dgm:pt modelId="{7A86ED04-CAFA-4A23-86B4-6DAC3431361C}" type="sibTrans" cxnId="{A1F77616-CE27-4A81-B0F9-9E8FE240EA46}">
      <dgm:prSet/>
      <dgm:spPr/>
      <dgm:t>
        <a:bodyPr/>
        <a:lstStyle/>
        <a:p>
          <a:endParaRPr lang="en-US"/>
        </a:p>
      </dgm:t>
    </dgm:pt>
    <dgm:pt modelId="{E8490C79-48E0-4E8D-B013-BEAA5E0BF7A6}">
      <dgm:prSet phldrT="[Text]"/>
      <dgm:spPr/>
      <dgm:t>
        <a:bodyPr/>
        <a:lstStyle/>
        <a:p>
          <a:r>
            <a:rPr lang="en-US" dirty="0"/>
            <a:t>Launch (skip) </a:t>
          </a:r>
        </a:p>
      </dgm:t>
    </dgm:pt>
    <dgm:pt modelId="{18C3969C-67C3-445F-B3BB-B76093BD3F93}" type="parTrans" cxnId="{2AD2949F-A6CA-4230-A7A6-BD1EA82F05DB}">
      <dgm:prSet/>
      <dgm:spPr/>
      <dgm:t>
        <a:bodyPr/>
        <a:lstStyle/>
        <a:p>
          <a:endParaRPr lang="en-US"/>
        </a:p>
      </dgm:t>
    </dgm:pt>
    <dgm:pt modelId="{65093AF2-6F03-4CB1-97EF-18118DD357B0}" type="sibTrans" cxnId="{2AD2949F-A6CA-4230-A7A6-BD1EA82F05DB}">
      <dgm:prSet/>
      <dgm:spPr/>
      <dgm:t>
        <a:bodyPr/>
        <a:lstStyle/>
        <a:p>
          <a:endParaRPr lang="en-US"/>
        </a:p>
      </dgm:t>
    </dgm:pt>
    <dgm:pt modelId="{3D9FC958-FFA4-4844-B445-D1D85006CCDB}">
      <dgm:prSet phldrT="[Text]"/>
      <dgm:spPr/>
      <dgm:t>
        <a:bodyPr/>
        <a:lstStyle/>
        <a:p>
          <a:r>
            <a:rPr lang="en-US" dirty="0"/>
            <a:t>new features generated by pair-wise categorical columns</a:t>
          </a:r>
        </a:p>
      </dgm:t>
    </dgm:pt>
    <dgm:pt modelId="{0B841A8F-14CD-46B3-9B81-4A6C3D88B866}" type="parTrans" cxnId="{C625B944-C626-4C18-8BFA-25F53B04BEED}">
      <dgm:prSet/>
      <dgm:spPr/>
      <dgm:t>
        <a:bodyPr/>
        <a:lstStyle/>
        <a:p>
          <a:endParaRPr lang="en-US"/>
        </a:p>
      </dgm:t>
    </dgm:pt>
    <dgm:pt modelId="{44CB69F9-D25A-400C-8222-87615B7D8594}" type="sibTrans" cxnId="{C625B944-C626-4C18-8BFA-25F53B04BEED}">
      <dgm:prSet/>
      <dgm:spPr/>
      <dgm:t>
        <a:bodyPr/>
        <a:lstStyle/>
        <a:p>
          <a:endParaRPr lang="en-US"/>
        </a:p>
      </dgm:t>
    </dgm:pt>
    <dgm:pt modelId="{E94B204F-9963-4AE7-96D0-5DDD95161EAB}">
      <dgm:prSet phldrT="[Text]"/>
      <dgm:spPr/>
      <dgm:t>
        <a:bodyPr/>
        <a:lstStyle/>
        <a:p>
          <a:r>
            <a:rPr lang="en-US" dirty="0"/>
            <a:t>AUC evaluation with Train test split </a:t>
          </a:r>
        </a:p>
      </dgm:t>
    </dgm:pt>
    <dgm:pt modelId="{4E27A9F5-D989-4C77-91D2-68DDD2A64AEF}" type="parTrans" cxnId="{01B0FA9A-E88D-4B59-ACCE-8FAA689D2C2F}">
      <dgm:prSet/>
      <dgm:spPr/>
      <dgm:t>
        <a:bodyPr/>
        <a:lstStyle/>
        <a:p>
          <a:endParaRPr lang="en-US"/>
        </a:p>
      </dgm:t>
    </dgm:pt>
    <dgm:pt modelId="{E4E13F25-90A8-4164-8F83-4AE22A7BA2E4}" type="sibTrans" cxnId="{01B0FA9A-E88D-4B59-ACCE-8FAA689D2C2F}">
      <dgm:prSet/>
      <dgm:spPr/>
      <dgm:t>
        <a:bodyPr/>
        <a:lstStyle/>
        <a:p>
          <a:endParaRPr lang="en-US"/>
        </a:p>
      </dgm:t>
    </dgm:pt>
    <dgm:pt modelId="{1C2136E0-2C6A-4AE0-809E-4C41771EACC9}">
      <dgm:prSet phldrT="[Text]"/>
      <dgm:spPr/>
      <dgm:t>
        <a:bodyPr/>
        <a:lstStyle/>
        <a:p>
          <a:r>
            <a:rPr lang="en-US" dirty="0"/>
            <a:t>not need</a:t>
          </a:r>
        </a:p>
      </dgm:t>
    </dgm:pt>
    <dgm:pt modelId="{D5B03795-778D-48E1-AD5C-0A3587D5C9F1}" type="parTrans" cxnId="{F402C264-C9D2-45A6-B610-2FA77AD0E280}">
      <dgm:prSet/>
      <dgm:spPr/>
      <dgm:t>
        <a:bodyPr/>
        <a:lstStyle/>
        <a:p>
          <a:endParaRPr lang="en-US"/>
        </a:p>
      </dgm:t>
    </dgm:pt>
    <dgm:pt modelId="{8EF77CB3-355D-4828-9C8C-55BDC9D994F7}" type="sibTrans" cxnId="{F402C264-C9D2-45A6-B610-2FA77AD0E280}">
      <dgm:prSet/>
      <dgm:spPr/>
      <dgm:t>
        <a:bodyPr/>
        <a:lstStyle/>
        <a:p>
          <a:endParaRPr lang="en-US"/>
        </a:p>
      </dgm:t>
    </dgm:pt>
    <dgm:pt modelId="{D794196F-989B-4349-A363-F32352F9764A}">
      <dgm:prSet phldrT="[Text]"/>
      <dgm:spPr/>
      <dgm:t>
        <a:bodyPr/>
        <a:lstStyle/>
        <a:p>
          <a:r>
            <a:rPr lang="en-US" dirty="0"/>
            <a:t>all features advanced target </a:t>
          </a:r>
          <a:r>
            <a:rPr lang="en-US" dirty="0" err="1"/>
            <a:t>endcoded</a:t>
          </a:r>
          <a:endParaRPr lang="en-US" dirty="0"/>
        </a:p>
      </dgm:t>
    </dgm:pt>
    <dgm:pt modelId="{8FF8EFC0-0085-4982-AC70-E5C30A0FC58A}" type="parTrans" cxnId="{33CB97DC-6D3A-451E-A94D-A006A6CD0E83}">
      <dgm:prSet/>
      <dgm:spPr/>
      <dgm:t>
        <a:bodyPr/>
        <a:lstStyle/>
        <a:p>
          <a:endParaRPr lang="en-US"/>
        </a:p>
      </dgm:t>
    </dgm:pt>
    <dgm:pt modelId="{9A7ED05B-166C-440C-A64C-E8753EFEADCE}" type="sibTrans" cxnId="{33CB97DC-6D3A-451E-A94D-A006A6CD0E83}">
      <dgm:prSet/>
      <dgm:spPr/>
      <dgm:t>
        <a:bodyPr/>
        <a:lstStyle/>
        <a:p>
          <a:endParaRPr lang="en-US"/>
        </a:p>
      </dgm:t>
    </dgm:pt>
    <dgm:pt modelId="{F66C7155-2493-430A-9942-EA71E25288C9}" type="pres">
      <dgm:prSet presAssocID="{F4471465-CDF4-4CCB-9076-877B390DF5CA}" presName="linearFlow" presStyleCnt="0">
        <dgm:presLayoutVars>
          <dgm:dir/>
          <dgm:animLvl val="lvl"/>
          <dgm:resizeHandles val="exact"/>
        </dgm:presLayoutVars>
      </dgm:prSet>
      <dgm:spPr/>
    </dgm:pt>
    <dgm:pt modelId="{64A0B442-EBB9-4AA9-BA8D-7F19F8261821}" type="pres">
      <dgm:prSet presAssocID="{7F6E7ECA-9487-41E5-84B9-3A26324D48D3}" presName="composite" presStyleCnt="0"/>
      <dgm:spPr/>
    </dgm:pt>
    <dgm:pt modelId="{DE91F9DB-E5FD-47E6-8862-506BD03E7CE2}" type="pres">
      <dgm:prSet presAssocID="{7F6E7ECA-9487-41E5-84B9-3A26324D48D3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9CAD830A-4F3C-4ECB-B4B4-986CB8E11183}" type="pres">
      <dgm:prSet presAssocID="{7F6E7ECA-9487-41E5-84B9-3A26324D48D3}" presName="descendantText" presStyleLbl="alignAcc1" presStyleIdx="0" presStyleCnt="5">
        <dgm:presLayoutVars>
          <dgm:bulletEnabled val="1"/>
        </dgm:presLayoutVars>
      </dgm:prSet>
      <dgm:spPr/>
    </dgm:pt>
    <dgm:pt modelId="{46F7F011-F090-4CBF-8E0C-8857FD19BB7C}" type="pres">
      <dgm:prSet presAssocID="{1E38FE7E-F478-4A15-A783-396489F36ABA}" presName="sp" presStyleCnt="0"/>
      <dgm:spPr/>
    </dgm:pt>
    <dgm:pt modelId="{2B21F42F-F53D-4608-9F57-DADD85B7CDA9}" type="pres">
      <dgm:prSet presAssocID="{5D6FAC49-AE82-45F3-B1FD-1C8BF1701CB4}" presName="composite" presStyleCnt="0"/>
      <dgm:spPr/>
    </dgm:pt>
    <dgm:pt modelId="{8D9EA674-1C06-407E-A3FE-4757A66788B0}" type="pres">
      <dgm:prSet presAssocID="{5D6FAC49-AE82-45F3-B1FD-1C8BF1701CB4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66FE71D5-0D46-484F-8647-A7C45960868D}" type="pres">
      <dgm:prSet presAssocID="{5D6FAC49-AE82-45F3-B1FD-1C8BF1701CB4}" presName="descendantText" presStyleLbl="alignAcc1" presStyleIdx="1" presStyleCnt="5">
        <dgm:presLayoutVars>
          <dgm:bulletEnabled val="1"/>
        </dgm:presLayoutVars>
      </dgm:prSet>
      <dgm:spPr/>
    </dgm:pt>
    <dgm:pt modelId="{5F256A66-E37D-4B87-98FE-2E42AB98E8F8}" type="pres">
      <dgm:prSet presAssocID="{A07DEC19-4F0D-415C-93D0-D61F228222CD}" presName="sp" presStyleCnt="0"/>
      <dgm:spPr/>
    </dgm:pt>
    <dgm:pt modelId="{B9F96F4C-08A8-4E36-8A0E-4BD50BCB1AF8}" type="pres">
      <dgm:prSet presAssocID="{8A05E721-7AFA-4C15-94B2-108196131961}" presName="composite" presStyleCnt="0"/>
      <dgm:spPr/>
    </dgm:pt>
    <dgm:pt modelId="{3D8EE6EF-526D-41EA-9395-DEAF3F7127F6}" type="pres">
      <dgm:prSet presAssocID="{8A05E721-7AFA-4C15-94B2-108196131961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48D706C2-23F4-461B-A9E5-0B5C66A2C85A}" type="pres">
      <dgm:prSet presAssocID="{8A05E721-7AFA-4C15-94B2-108196131961}" presName="descendantText" presStyleLbl="alignAcc1" presStyleIdx="2" presStyleCnt="5">
        <dgm:presLayoutVars>
          <dgm:bulletEnabled val="1"/>
        </dgm:presLayoutVars>
      </dgm:prSet>
      <dgm:spPr/>
    </dgm:pt>
    <dgm:pt modelId="{692068C9-BA2E-45C6-9056-8573A6DC354B}" type="pres">
      <dgm:prSet presAssocID="{6EBB029A-6E66-44EC-B5D9-C4A0A0228B28}" presName="sp" presStyleCnt="0"/>
      <dgm:spPr/>
    </dgm:pt>
    <dgm:pt modelId="{701EFE97-CEA7-4425-84A5-B0D3C8F23FEA}" type="pres">
      <dgm:prSet presAssocID="{EA98C08E-5A16-47C3-AE47-D5711256D2C4}" presName="composite" presStyleCnt="0"/>
      <dgm:spPr/>
    </dgm:pt>
    <dgm:pt modelId="{E1C2DBCA-2D78-4E89-BEA3-680FB861956C}" type="pres">
      <dgm:prSet presAssocID="{EA98C08E-5A16-47C3-AE47-D5711256D2C4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5A5651C0-443D-4EF5-9EF9-69719B4DF4BE}" type="pres">
      <dgm:prSet presAssocID="{EA98C08E-5A16-47C3-AE47-D5711256D2C4}" presName="descendantText" presStyleLbl="alignAcc1" presStyleIdx="3" presStyleCnt="5">
        <dgm:presLayoutVars>
          <dgm:bulletEnabled val="1"/>
        </dgm:presLayoutVars>
      </dgm:prSet>
      <dgm:spPr/>
    </dgm:pt>
    <dgm:pt modelId="{6FBA25A1-1306-462B-AAF0-5239906282F0}" type="pres">
      <dgm:prSet presAssocID="{7A86ED04-CAFA-4A23-86B4-6DAC3431361C}" presName="sp" presStyleCnt="0"/>
      <dgm:spPr/>
    </dgm:pt>
    <dgm:pt modelId="{12BDC8C1-AC5A-43DF-9EB0-2C057DC27338}" type="pres">
      <dgm:prSet presAssocID="{E8490C79-48E0-4E8D-B013-BEAA5E0BF7A6}" presName="composite" presStyleCnt="0"/>
      <dgm:spPr/>
    </dgm:pt>
    <dgm:pt modelId="{23B2A679-1670-42DE-8280-C8BB08888792}" type="pres">
      <dgm:prSet presAssocID="{E8490C79-48E0-4E8D-B013-BEAA5E0BF7A6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DA27D46D-97A5-461F-B3C7-C21107CF348D}" type="pres">
      <dgm:prSet presAssocID="{E8490C79-48E0-4E8D-B013-BEAA5E0BF7A6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107E7715-DF9E-4998-899B-F1C7C0313A93}" srcId="{F4471465-CDF4-4CCB-9076-877B390DF5CA}" destId="{7F6E7ECA-9487-41E5-84B9-3A26324D48D3}" srcOrd="0" destOrd="0" parTransId="{A4D5E991-33B1-4600-9AEA-E65E7159D08B}" sibTransId="{1E38FE7E-F478-4A15-A783-396489F36ABA}"/>
    <dgm:cxn modelId="{2241C715-D806-43F3-BD02-CC3686B601F8}" srcId="{7F6E7ECA-9487-41E5-84B9-3A26324D48D3}" destId="{A6279A98-89C8-4D17-9C37-24E49437A552}" srcOrd="0" destOrd="0" parTransId="{186DD8A0-338E-4451-BB58-C75D304AA999}" sibTransId="{6ED152AF-8151-4B45-BE92-573FE6D31DAC}"/>
    <dgm:cxn modelId="{A1F77616-CE27-4A81-B0F9-9E8FE240EA46}" srcId="{F4471465-CDF4-4CCB-9076-877B390DF5CA}" destId="{EA98C08E-5A16-47C3-AE47-D5711256D2C4}" srcOrd="3" destOrd="0" parTransId="{096F4133-39ED-45D0-A4DA-8FA8F11D43E0}" sibTransId="{7A86ED04-CAFA-4A23-86B4-6DAC3431361C}"/>
    <dgm:cxn modelId="{53E2EE1C-BEC9-4A15-8698-D3962C81FE9E}" type="presOf" srcId="{D794196F-989B-4349-A363-F32352F9764A}" destId="{66FE71D5-0D46-484F-8647-A7C45960868D}" srcOrd="0" destOrd="2" presId="urn:microsoft.com/office/officeart/2005/8/layout/chevron2"/>
    <dgm:cxn modelId="{2A12D232-9C69-4D09-88E6-72664E9CBEAF}" srcId="{8A05E721-7AFA-4C15-94B2-108196131961}" destId="{723E30C3-8EA2-4F78-969A-274FC20CC538}" srcOrd="0" destOrd="0" parTransId="{A1306319-845E-4773-AD9C-1B15AF8CF564}" sibTransId="{5ACA4EF9-868D-412B-8753-5E5AA4CD1159}"/>
    <dgm:cxn modelId="{CFBDC75D-E370-4BAE-88E2-515F69BC7F06}" srcId="{F4471465-CDF4-4CCB-9076-877B390DF5CA}" destId="{8A05E721-7AFA-4C15-94B2-108196131961}" srcOrd="2" destOrd="0" parTransId="{E5577CB0-6404-4206-938A-B45BA98AC291}" sibTransId="{6EBB029A-6E66-44EC-B5D9-C4A0A0228B28}"/>
    <dgm:cxn modelId="{B380DE62-EF00-4D8D-B3FF-A2C2B9531747}" srcId="{8A05E721-7AFA-4C15-94B2-108196131961}" destId="{D8571D8D-AA9A-47E9-AD15-482C41A78240}" srcOrd="1" destOrd="0" parTransId="{8BE95365-F476-48DA-8D86-885F61791AE9}" sibTransId="{735E4B1D-9295-452C-B236-4D62972685B0}"/>
    <dgm:cxn modelId="{C625B944-C626-4C18-8BFA-25F53B04BEED}" srcId="{5D6FAC49-AE82-45F3-B1FD-1C8BF1701CB4}" destId="{3D9FC958-FFA4-4844-B445-D1D85006CCDB}" srcOrd="1" destOrd="0" parTransId="{0B841A8F-14CD-46B3-9B81-4A6C3D88B866}" sibTransId="{44CB69F9-D25A-400C-8222-87615B7D8594}"/>
    <dgm:cxn modelId="{F402C264-C9D2-45A6-B610-2FA77AD0E280}" srcId="{E8490C79-48E0-4E8D-B013-BEAA5E0BF7A6}" destId="{1C2136E0-2C6A-4AE0-809E-4C41771EACC9}" srcOrd="0" destOrd="0" parTransId="{D5B03795-778D-48E1-AD5C-0A3587D5C9F1}" sibTransId="{8EF77CB3-355D-4828-9C8C-55BDC9D994F7}"/>
    <dgm:cxn modelId="{E65FFB6E-A083-49B2-AEBF-3257ABD56E44}" type="presOf" srcId="{723E30C3-8EA2-4F78-969A-274FC20CC538}" destId="{48D706C2-23F4-461B-A9E5-0B5C66A2C85A}" srcOrd="0" destOrd="0" presId="urn:microsoft.com/office/officeart/2005/8/layout/chevron2"/>
    <dgm:cxn modelId="{570C0371-E378-4BA8-BDD5-2157B5F72FDD}" type="presOf" srcId="{5D6FAC49-AE82-45F3-B1FD-1C8BF1701CB4}" destId="{8D9EA674-1C06-407E-A3FE-4757A66788B0}" srcOrd="0" destOrd="0" presId="urn:microsoft.com/office/officeart/2005/8/layout/chevron2"/>
    <dgm:cxn modelId="{D783DB59-AA75-498A-BA7A-4E942D2ECC5F}" type="presOf" srcId="{1C2136E0-2C6A-4AE0-809E-4C41771EACC9}" destId="{DA27D46D-97A5-461F-B3C7-C21107CF348D}" srcOrd="0" destOrd="0" presId="urn:microsoft.com/office/officeart/2005/8/layout/chevron2"/>
    <dgm:cxn modelId="{58604B7C-F113-4F76-A773-F6A1D36D11D1}" type="presOf" srcId="{D8571D8D-AA9A-47E9-AD15-482C41A78240}" destId="{48D706C2-23F4-461B-A9E5-0B5C66A2C85A}" srcOrd="0" destOrd="1" presId="urn:microsoft.com/office/officeart/2005/8/layout/chevron2"/>
    <dgm:cxn modelId="{645AB181-CF97-41EB-BC99-454137D8A1C1}" type="presOf" srcId="{EA98C08E-5A16-47C3-AE47-D5711256D2C4}" destId="{E1C2DBCA-2D78-4E89-BEA3-680FB861956C}" srcOrd="0" destOrd="0" presId="urn:microsoft.com/office/officeart/2005/8/layout/chevron2"/>
    <dgm:cxn modelId="{EC072A90-7FD6-4288-8D55-F4623D8D83EC}" type="presOf" srcId="{F4471465-CDF4-4CCB-9076-877B390DF5CA}" destId="{F66C7155-2493-430A-9942-EA71E25288C9}" srcOrd="0" destOrd="0" presId="urn:microsoft.com/office/officeart/2005/8/layout/chevron2"/>
    <dgm:cxn modelId="{88B55499-9A29-47E6-9DE0-55BAD8DCBB52}" srcId="{F4471465-CDF4-4CCB-9076-877B390DF5CA}" destId="{5D6FAC49-AE82-45F3-B1FD-1C8BF1701CB4}" srcOrd="1" destOrd="0" parTransId="{2F4C3647-4732-4A6B-BF2C-C03FF71CA4D6}" sibTransId="{A07DEC19-4F0D-415C-93D0-D61F228222CD}"/>
    <dgm:cxn modelId="{01B0FA9A-E88D-4B59-ACCE-8FAA689D2C2F}" srcId="{EA98C08E-5A16-47C3-AE47-D5711256D2C4}" destId="{E94B204F-9963-4AE7-96D0-5DDD95161EAB}" srcOrd="0" destOrd="0" parTransId="{4E27A9F5-D989-4C77-91D2-68DDD2A64AEF}" sibTransId="{E4E13F25-90A8-4164-8F83-4AE22A7BA2E4}"/>
    <dgm:cxn modelId="{2AD2949F-A6CA-4230-A7A6-BD1EA82F05DB}" srcId="{F4471465-CDF4-4CCB-9076-877B390DF5CA}" destId="{E8490C79-48E0-4E8D-B013-BEAA5E0BF7A6}" srcOrd="4" destOrd="0" parTransId="{18C3969C-67C3-445F-B3BB-B76093BD3F93}" sibTransId="{65093AF2-6F03-4CB1-97EF-18118DD357B0}"/>
    <dgm:cxn modelId="{DD3B79A9-DC69-4D7B-A5B4-07D5BF5F1E1B}" type="presOf" srcId="{E94B204F-9963-4AE7-96D0-5DDD95161EAB}" destId="{5A5651C0-443D-4EF5-9EF9-69719B4DF4BE}" srcOrd="0" destOrd="0" presId="urn:microsoft.com/office/officeart/2005/8/layout/chevron2"/>
    <dgm:cxn modelId="{499A86AB-39FB-4225-9A6E-DEAA07DC1CBF}" srcId="{5D6FAC49-AE82-45F3-B1FD-1C8BF1701CB4}" destId="{6D6F864B-E443-470F-8CB6-E67F74D482B2}" srcOrd="0" destOrd="0" parTransId="{CE0C7633-DE0D-4BE1-91DB-BAC2BC6E4BC7}" sibTransId="{6EBEA3DB-6EB3-43D3-A3A9-86A07E96DA24}"/>
    <dgm:cxn modelId="{F10302B9-6891-417F-AB2E-301A8EDC469E}" type="presOf" srcId="{6D6F864B-E443-470F-8CB6-E67F74D482B2}" destId="{66FE71D5-0D46-484F-8647-A7C45960868D}" srcOrd="0" destOrd="0" presId="urn:microsoft.com/office/officeart/2005/8/layout/chevron2"/>
    <dgm:cxn modelId="{F8BE55BD-DCEF-45FD-BAD5-33B3CFA5E094}" type="presOf" srcId="{A6279A98-89C8-4D17-9C37-24E49437A552}" destId="{9CAD830A-4F3C-4ECB-B4B4-986CB8E11183}" srcOrd="0" destOrd="0" presId="urn:microsoft.com/office/officeart/2005/8/layout/chevron2"/>
    <dgm:cxn modelId="{5BA8DFBD-B9FB-4CCF-9FCE-D18CA17907FF}" type="presOf" srcId="{7F6E7ECA-9487-41E5-84B9-3A26324D48D3}" destId="{DE91F9DB-E5FD-47E6-8862-506BD03E7CE2}" srcOrd="0" destOrd="0" presId="urn:microsoft.com/office/officeart/2005/8/layout/chevron2"/>
    <dgm:cxn modelId="{8B97E3D6-5E8B-4D23-8393-F9E86956543E}" type="presOf" srcId="{F6D65FF5-E008-4182-8464-0712E42EA4DF}" destId="{9CAD830A-4F3C-4ECB-B4B4-986CB8E11183}" srcOrd="0" destOrd="1" presId="urn:microsoft.com/office/officeart/2005/8/layout/chevron2"/>
    <dgm:cxn modelId="{18CCE9D8-46FB-4819-8BE2-A8FD890E4858}" type="presOf" srcId="{E8490C79-48E0-4E8D-B013-BEAA5E0BF7A6}" destId="{23B2A679-1670-42DE-8280-C8BB08888792}" srcOrd="0" destOrd="0" presId="urn:microsoft.com/office/officeart/2005/8/layout/chevron2"/>
    <dgm:cxn modelId="{33CB97DC-6D3A-451E-A94D-A006A6CD0E83}" srcId="{5D6FAC49-AE82-45F3-B1FD-1C8BF1701CB4}" destId="{D794196F-989B-4349-A363-F32352F9764A}" srcOrd="2" destOrd="0" parTransId="{8FF8EFC0-0085-4982-AC70-E5C30A0FC58A}" sibTransId="{9A7ED05B-166C-440C-A64C-E8753EFEADCE}"/>
    <dgm:cxn modelId="{BDEA37E1-9ADF-4201-9BCF-52C65F787228}" srcId="{7F6E7ECA-9487-41E5-84B9-3A26324D48D3}" destId="{F6D65FF5-E008-4182-8464-0712E42EA4DF}" srcOrd="1" destOrd="0" parTransId="{2EB97E79-97B6-4C81-BB66-2336B39C4496}" sibTransId="{D485EDEA-8CFE-4114-93DD-C70CBE92F166}"/>
    <dgm:cxn modelId="{D2B399E6-4CA6-466B-979F-1366AC2B0960}" type="presOf" srcId="{3D9FC958-FFA4-4844-B445-D1D85006CCDB}" destId="{66FE71D5-0D46-484F-8647-A7C45960868D}" srcOrd="0" destOrd="1" presId="urn:microsoft.com/office/officeart/2005/8/layout/chevron2"/>
    <dgm:cxn modelId="{443C62EF-52AF-446D-B8AF-A1EC1BE1AE3D}" type="presOf" srcId="{8A05E721-7AFA-4C15-94B2-108196131961}" destId="{3D8EE6EF-526D-41EA-9395-DEAF3F7127F6}" srcOrd="0" destOrd="0" presId="urn:microsoft.com/office/officeart/2005/8/layout/chevron2"/>
    <dgm:cxn modelId="{696595E5-7DA2-4643-B151-6EA8AAA779AE}" type="presParOf" srcId="{F66C7155-2493-430A-9942-EA71E25288C9}" destId="{64A0B442-EBB9-4AA9-BA8D-7F19F8261821}" srcOrd="0" destOrd="0" presId="urn:microsoft.com/office/officeart/2005/8/layout/chevron2"/>
    <dgm:cxn modelId="{FE598EC6-3562-4D8B-AD6A-694E3B3E14CB}" type="presParOf" srcId="{64A0B442-EBB9-4AA9-BA8D-7F19F8261821}" destId="{DE91F9DB-E5FD-47E6-8862-506BD03E7CE2}" srcOrd="0" destOrd="0" presId="urn:microsoft.com/office/officeart/2005/8/layout/chevron2"/>
    <dgm:cxn modelId="{5C0C8D17-FEDB-4C43-8E38-004140CC8CED}" type="presParOf" srcId="{64A0B442-EBB9-4AA9-BA8D-7F19F8261821}" destId="{9CAD830A-4F3C-4ECB-B4B4-986CB8E11183}" srcOrd="1" destOrd="0" presId="urn:microsoft.com/office/officeart/2005/8/layout/chevron2"/>
    <dgm:cxn modelId="{94B0429A-88CF-4813-9BA3-61E24E8DC34F}" type="presParOf" srcId="{F66C7155-2493-430A-9942-EA71E25288C9}" destId="{46F7F011-F090-4CBF-8E0C-8857FD19BB7C}" srcOrd="1" destOrd="0" presId="urn:microsoft.com/office/officeart/2005/8/layout/chevron2"/>
    <dgm:cxn modelId="{F3571AB7-2F24-4363-88A4-D4DA8574A505}" type="presParOf" srcId="{F66C7155-2493-430A-9942-EA71E25288C9}" destId="{2B21F42F-F53D-4608-9F57-DADD85B7CDA9}" srcOrd="2" destOrd="0" presId="urn:microsoft.com/office/officeart/2005/8/layout/chevron2"/>
    <dgm:cxn modelId="{0B504629-32DC-4C4C-8E9E-261EB4F6D1C6}" type="presParOf" srcId="{2B21F42F-F53D-4608-9F57-DADD85B7CDA9}" destId="{8D9EA674-1C06-407E-A3FE-4757A66788B0}" srcOrd="0" destOrd="0" presId="urn:microsoft.com/office/officeart/2005/8/layout/chevron2"/>
    <dgm:cxn modelId="{3BA59AC7-104C-4C06-9CC7-46F1C8FC08A2}" type="presParOf" srcId="{2B21F42F-F53D-4608-9F57-DADD85B7CDA9}" destId="{66FE71D5-0D46-484F-8647-A7C45960868D}" srcOrd="1" destOrd="0" presId="urn:microsoft.com/office/officeart/2005/8/layout/chevron2"/>
    <dgm:cxn modelId="{430A45A9-1A78-4F40-955C-2B1C634D2C12}" type="presParOf" srcId="{F66C7155-2493-430A-9942-EA71E25288C9}" destId="{5F256A66-E37D-4B87-98FE-2E42AB98E8F8}" srcOrd="3" destOrd="0" presId="urn:microsoft.com/office/officeart/2005/8/layout/chevron2"/>
    <dgm:cxn modelId="{9E3162C4-7572-451F-9925-A96A8D8C4AA5}" type="presParOf" srcId="{F66C7155-2493-430A-9942-EA71E25288C9}" destId="{B9F96F4C-08A8-4E36-8A0E-4BD50BCB1AF8}" srcOrd="4" destOrd="0" presId="urn:microsoft.com/office/officeart/2005/8/layout/chevron2"/>
    <dgm:cxn modelId="{DF6C7817-2E6E-412D-9585-03673FDCFAAD}" type="presParOf" srcId="{B9F96F4C-08A8-4E36-8A0E-4BD50BCB1AF8}" destId="{3D8EE6EF-526D-41EA-9395-DEAF3F7127F6}" srcOrd="0" destOrd="0" presId="urn:microsoft.com/office/officeart/2005/8/layout/chevron2"/>
    <dgm:cxn modelId="{F4338E2D-1575-40B6-B73A-8D69BB584BC8}" type="presParOf" srcId="{B9F96F4C-08A8-4E36-8A0E-4BD50BCB1AF8}" destId="{48D706C2-23F4-461B-A9E5-0B5C66A2C85A}" srcOrd="1" destOrd="0" presId="urn:microsoft.com/office/officeart/2005/8/layout/chevron2"/>
    <dgm:cxn modelId="{8011EEC1-CCA0-453F-8E3E-096F34354784}" type="presParOf" srcId="{F66C7155-2493-430A-9942-EA71E25288C9}" destId="{692068C9-BA2E-45C6-9056-8573A6DC354B}" srcOrd="5" destOrd="0" presId="urn:microsoft.com/office/officeart/2005/8/layout/chevron2"/>
    <dgm:cxn modelId="{7B906F68-CD65-4461-838C-79E6350C6EA3}" type="presParOf" srcId="{F66C7155-2493-430A-9942-EA71E25288C9}" destId="{701EFE97-CEA7-4425-84A5-B0D3C8F23FEA}" srcOrd="6" destOrd="0" presId="urn:microsoft.com/office/officeart/2005/8/layout/chevron2"/>
    <dgm:cxn modelId="{0C657568-59F6-4428-A390-44FCDD46C997}" type="presParOf" srcId="{701EFE97-CEA7-4425-84A5-B0D3C8F23FEA}" destId="{E1C2DBCA-2D78-4E89-BEA3-680FB861956C}" srcOrd="0" destOrd="0" presId="urn:microsoft.com/office/officeart/2005/8/layout/chevron2"/>
    <dgm:cxn modelId="{71D90BAC-139D-4AE6-BBB9-A77B14824E29}" type="presParOf" srcId="{701EFE97-CEA7-4425-84A5-B0D3C8F23FEA}" destId="{5A5651C0-443D-4EF5-9EF9-69719B4DF4BE}" srcOrd="1" destOrd="0" presId="urn:microsoft.com/office/officeart/2005/8/layout/chevron2"/>
    <dgm:cxn modelId="{8BB0C824-020D-4401-A95C-F3CF78F7B42E}" type="presParOf" srcId="{F66C7155-2493-430A-9942-EA71E25288C9}" destId="{6FBA25A1-1306-462B-AAF0-5239906282F0}" srcOrd="7" destOrd="0" presId="urn:microsoft.com/office/officeart/2005/8/layout/chevron2"/>
    <dgm:cxn modelId="{D1FCCE52-CBFA-49F5-8EDD-E62D3E9D8BF4}" type="presParOf" srcId="{F66C7155-2493-430A-9942-EA71E25288C9}" destId="{12BDC8C1-AC5A-43DF-9EB0-2C057DC27338}" srcOrd="8" destOrd="0" presId="urn:microsoft.com/office/officeart/2005/8/layout/chevron2"/>
    <dgm:cxn modelId="{6AA4BFFF-A72F-4CEE-9F41-3B772528E01F}" type="presParOf" srcId="{12BDC8C1-AC5A-43DF-9EB0-2C057DC27338}" destId="{23B2A679-1670-42DE-8280-C8BB08888792}" srcOrd="0" destOrd="0" presId="urn:microsoft.com/office/officeart/2005/8/layout/chevron2"/>
    <dgm:cxn modelId="{166243A5-9459-4F99-973C-EBD3B3EB644F}" type="presParOf" srcId="{12BDC8C1-AC5A-43DF-9EB0-2C057DC27338}" destId="{DA27D46D-97A5-461F-B3C7-C21107CF348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91F9DB-E5FD-47E6-8862-506BD03E7CE2}">
      <dsp:nvSpPr>
        <dsp:cNvPr id="0" name=""/>
        <dsp:cNvSpPr/>
      </dsp:nvSpPr>
      <dsp:spPr>
        <a:xfrm rot="5400000">
          <a:off x="-163911" y="166641"/>
          <a:ext cx="1092744" cy="7649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data preprocess</a:t>
          </a:r>
        </a:p>
      </dsp:txBody>
      <dsp:txXfrm rot="-5400000">
        <a:off x="1" y="385191"/>
        <a:ext cx="764921" cy="327823"/>
      </dsp:txXfrm>
    </dsp:sp>
    <dsp:sp modelId="{9CAD830A-4F3C-4ECB-B4B4-986CB8E11183}">
      <dsp:nvSpPr>
        <dsp:cNvPr id="0" name=""/>
        <dsp:cNvSpPr/>
      </dsp:nvSpPr>
      <dsp:spPr>
        <a:xfrm rot="5400000">
          <a:off x="3198885" y="-2431234"/>
          <a:ext cx="710283" cy="55782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Yes/No -&gt; 1/0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string -&gt; categorical</a:t>
          </a:r>
        </a:p>
      </dsp:txBody>
      <dsp:txXfrm rot="-5400000">
        <a:off x="764922" y="37402"/>
        <a:ext cx="5543538" cy="640937"/>
      </dsp:txXfrm>
    </dsp:sp>
    <dsp:sp modelId="{8D9EA674-1C06-407E-A3FE-4757A66788B0}">
      <dsp:nvSpPr>
        <dsp:cNvPr id="0" name=""/>
        <dsp:cNvSpPr/>
      </dsp:nvSpPr>
      <dsp:spPr>
        <a:xfrm rot="5400000">
          <a:off x="-163911" y="1142336"/>
          <a:ext cx="1092744" cy="7649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feature engineering</a:t>
          </a:r>
        </a:p>
      </dsp:txBody>
      <dsp:txXfrm rot="-5400000">
        <a:off x="1" y="1360886"/>
        <a:ext cx="764921" cy="327823"/>
      </dsp:txXfrm>
    </dsp:sp>
    <dsp:sp modelId="{66FE71D5-0D46-484F-8647-A7C45960868D}">
      <dsp:nvSpPr>
        <dsp:cNvPr id="0" name=""/>
        <dsp:cNvSpPr/>
      </dsp:nvSpPr>
      <dsp:spPr>
        <a:xfrm rot="5400000">
          <a:off x="3198885" y="-1455539"/>
          <a:ext cx="710283" cy="55782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numerical cols duplicate as categorical columns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new features generated by pair-wise categorical columns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all features advanced target </a:t>
          </a:r>
          <a:r>
            <a:rPr lang="en-US" sz="1300" kern="1200" dirty="0" err="1"/>
            <a:t>endcoded</a:t>
          </a:r>
          <a:endParaRPr lang="en-US" sz="1300" kern="1200" dirty="0"/>
        </a:p>
      </dsp:txBody>
      <dsp:txXfrm rot="-5400000">
        <a:off x="764922" y="1013097"/>
        <a:ext cx="5543538" cy="640937"/>
      </dsp:txXfrm>
    </dsp:sp>
    <dsp:sp modelId="{3D8EE6EF-526D-41EA-9395-DEAF3F7127F6}">
      <dsp:nvSpPr>
        <dsp:cNvPr id="0" name=""/>
        <dsp:cNvSpPr/>
      </dsp:nvSpPr>
      <dsp:spPr>
        <a:xfrm rot="5400000">
          <a:off x="-163911" y="2118031"/>
          <a:ext cx="1092744" cy="7649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model training</a:t>
          </a:r>
        </a:p>
      </dsp:txBody>
      <dsp:txXfrm rot="-5400000">
        <a:off x="1" y="2336581"/>
        <a:ext cx="764921" cy="327823"/>
      </dsp:txXfrm>
    </dsp:sp>
    <dsp:sp modelId="{48D706C2-23F4-461B-A9E5-0B5C66A2C85A}">
      <dsp:nvSpPr>
        <dsp:cNvPr id="0" name=""/>
        <dsp:cNvSpPr/>
      </dsp:nvSpPr>
      <dsp:spPr>
        <a:xfrm rot="5400000">
          <a:off x="3198885" y="-479844"/>
          <a:ext cx="710283" cy="55782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/>
            <a:t>Xgboost</a:t>
          </a:r>
          <a:r>
            <a:rPr lang="en-US" sz="1300" kern="1200" dirty="0"/>
            <a:t> with CV 10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other tried(random forest, </a:t>
          </a:r>
          <a:r>
            <a:rPr lang="en-US" sz="1300" kern="1200" dirty="0" err="1"/>
            <a:t>catboost</a:t>
          </a:r>
          <a:r>
            <a:rPr lang="en-US" sz="1300" kern="1200" dirty="0"/>
            <a:t>, tensor)</a:t>
          </a:r>
        </a:p>
      </dsp:txBody>
      <dsp:txXfrm rot="-5400000">
        <a:off x="764922" y="1988792"/>
        <a:ext cx="5543538" cy="640937"/>
      </dsp:txXfrm>
    </dsp:sp>
    <dsp:sp modelId="{E1C2DBCA-2D78-4E89-BEA3-680FB861956C}">
      <dsp:nvSpPr>
        <dsp:cNvPr id="0" name=""/>
        <dsp:cNvSpPr/>
      </dsp:nvSpPr>
      <dsp:spPr>
        <a:xfrm rot="5400000">
          <a:off x="-163911" y="3093726"/>
          <a:ext cx="1092744" cy="7649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Evaluation</a:t>
          </a:r>
        </a:p>
      </dsp:txBody>
      <dsp:txXfrm rot="-5400000">
        <a:off x="1" y="3312276"/>
        <a:ext cx="764921" cy="327823"/>
      </dsp:txXfrm>
    </dsp:sp>
    <dsp:sp modelId="{5A5651C0-443D-4EF5-9EF9-69719B4DF4BE}">
      <dsp:nvSpPr>
        <dsp:cNvPr id="0" name=""/>
        <dsp:cNvSpPr/>
      </dsp:nvSpPr>
      <dsp:spPr>
        <a:xfrm rot="5400000">
          <a:off x="3198885" y="495850"/>
          <a:ext cx="710283" cy="55782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AUC evaluation with Train test split </a:t>
          </a:r>
        </a:p>
      </dsp:txBody>
      <dsp:txXfrm rot="-5400000">
        <a:off x="764922" y="2964487"/>
        <a:ext cx="5543538" cy="640937"/>
      </dsp:txXfrm>
    </dsp:sp>
    <dsp:sp modelId="{23B2A679-1670-42DE-8280-C8BB08888792}">
      <dsp:nvSpPr>
        <dsp:cNvPr id="0" name=""/>
        <dsp:cNvSpPr/>
      </dsp:nvSpPr>
      <dsp:spPr>
        <a:xfrm rot="5400000">
          <a:off x="-163911" y="4069421"/>
          <a:ext cx="1092744" cy="7649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Launch (skip) </a:t>
          </a:r>
        </a:p>
      </dsp:txBody>
      <dsp:txXfrm rot="-5400000">
        <a:off x="1" y="4287971"/>
        <a:ext cx="764921" cy="327823"/>
      </dsp:txXfrm>
    </dsp:sp>
    <dsp:sp modelId="{DA27D46D-97A5-461F-B3C7-C21107CF348D}">
      <dsp:nvSpPr>
        <dsp:cNvPr id="0" name=""/>
        <dsp:cNvSpPr/>
      </dsp:nvSpPr>
      <dsp:spPr>
        <a:xfrm rot="5400000">
          <a:off x="3198885" y="1471545"/>
          <a:ext cx="710283" cy="55782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not need</a:t>
          </a:r>
        </a:p>
      </dsp:txBody>
      <dsp:txXfrm rot="-5400000">
        <a:off x="764922" y="3940182"/>
        <a:ext cx="5543538" cy="640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2D1AE-E9B5-6CD2-3C9D-E93C638A9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79CBAA-2DC2-C1BF-A605-59DB1C640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D4B25-D98A-1DE4-68AD-67747576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B8B76-9B2B-46F1-9E1A-90A17B161307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1CE6F-B38F-EB7A-2442-168261D1A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24D07-474E-FC31-4A88-75C2F0B86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8204A-3563-4B97-AD21-9DFF76A12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52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8CCB4-B9D1-0A7A-EABB-020497775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A14B56-A2D9-4F1B-EAE0-E9A8570A9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56E94-EB1A-9DFD-1070-F8492ED75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B8B76-9B2B-46F1-9E1A-90A17B161307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C97F3-2833-6B17-9711-5AA7620CF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D4A44-C384-1A4C-BEB7-B00CBAF6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8204A-3563-4B97-AD21-9DFF76A12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774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834A18-7582-6C10-AAF5-65A280BC86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2D9A6B-0EF9-C155-1F12-08F17212F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35786-A448-A630-5FA5-923C9A7FF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B8B76-9B2B-46F1-9E1A-90A17B161307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9FAF5-2210-3250-1D42-83545F0CD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1BD25-FEF0-603A-0FBA-D34816782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8204A-3563-4B97-AD21-9DFF76A12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59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0F658-9FF1-8DA1-82BE-D312EFBF6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1D8EC-8572-81CD-1F71-E916F4E16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D79BC-F4A3-0C24-1348-8CB12CCD5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B8B76-9B2B-46F1-9E1A-90A17B161307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470F7-EBE3-DADC-E7FE-8DDA9D3C0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6A4B6-F124-7FDF-79B9-8F52EC4D8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8204A-3563-4B97-AD21-9DFF76A12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03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9A32C-6D97-69C7-3CA5-965C7B9FE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9ACA7-E80F-4125-6810-7E1950469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8C284-E1C4-3F0B-A846-A44A62156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B8B76-9B2B-46F1-9E1A-90A17B161307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B6727-0DEA-D757-DDC4-74FDBD880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A80C7-81D8-FE94-7028-EB34F79B3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8204A-3563-4B97-AD21-9DFF76A12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4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FFCB1-19FD-6A92-1C53-09860FCFF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97280-0031-3350-FE59-8C93E27D68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6614BF-B753-2D48-9B69-77E361F5B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40F31-9189-36D4-879F-4C84A8483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B8B76-9B2B-46F1-9E1A-90A17B161307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3A231-6B05-7637-D010-F5A4B4780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E1869-D593-6C1A-F2AC-637E52B0D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8204A-3563-4B97-AD21-9DFF76A12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72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2FEE9-554A-AA32-79B2-A2EED7851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F1985-5999-2035-9992-4EC74BDC8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6A65AA-DD5E-70FE-3733-C237AAD34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E9C5EE-7255-6DEA-F6D4-0B8B27165C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B5BAD8-3A60-4874-8D82-4412C6A3B1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397CA5-C4C6-7892-B1EE-589036A4C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B8B76-9B2B-46F1-9E1A-90A17B161307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2D5C11-C06C-CCE2-065A-3C1490AF1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DD7BF7-4E6A-0E1D-23C5-7419E08F0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8204A-3563-4B97-AD21-9DFF76A12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10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251AE-0A3F-8ECD-5707-3E50A7B32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60A69D-C037-D059-BA3D-DEC8D51F2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B8B76-9B2B-46F1-9E1A-90A17B161307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D55677-E158-7576-4690-3C466DF65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B77B0E-9B83-B4B7-641D-8B4009139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8204A-3563-4B97-AD21-9DFF76A12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34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8C5518-FCE9-A9C5-104D-CC533E536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B8B76-9B2B-46F1-9E1A-90A17B161307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F464D-5A29-533B-F717-5E2E3107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3F59BB-B25B-5623-F9B8-8948AB482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8204A-3563-4B97-AD21-9DFF76A12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53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B2F01-ADC4-E1B5-FA20-DD89C17E6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773CB-4BAC-CCB9-9FE9-D36067329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DCCFD2-7143-7052-9F99-E619C67E8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DB0C6-8D1B-8ABC-51C7-1F2C336AD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B8B76-9B2B-46F1-9E1A-90A17B161307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8D255E-0B66-32F9-AFA1-39A092B4F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353D21-2858-A540-19A8-9B9646AF8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8204A-3563-4B97-AD21-9DFF76A12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01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82DE8-CD73-99BC-912D-3D90F16CE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15D238-7CAD-6F2D-93DA-56D1142486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1799C-56E0-3140-6985-D9AFBEB74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5E728-996C-0558-47B5-99C64E5B9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B8B76-9B2B-46F1-9E1A-90A17B161307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4ED8E-6726-AED0-F03C-46FE8C94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07156-8B3D-D060-A9C4-C40277673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8204A-3563-4B97-AD21-9DFF76A12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50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4750D-4B07-E73C-350D-6A48BE862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96B51-129F-5276-9D41-822337E2A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2EFAC-96C9-B2EF-C6ED-F9203899C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B8B76-9B2B-46F1-9E1A-90A17B161307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964B6-245D-CBBE-4A51-746BEAF89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1D1C8-C517-0899-9AEB-0E91C9BE2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8204A-3563-4B97-AD21-9DFF76A12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83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mpetitions/playground-series-s5e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sushant097/bank-marketing-dataset-ful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955B4-C98B-B992-E777-8BAC13574A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Bank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6FEF83-610B-36C6-EBB5-15F1794715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11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66D81-D1C4-F7B0-CE22-535656F81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Kaggle Competition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8D7B5-A6C6-6ED2-C3D6-60A743BFC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background: a binary classification competition in Kaggle playground series.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www.kaggle.com</a:t>
            </a:r>
            <a:r>
              <a:rPr lang="en-US" dirty="0">
                <a:hlinkClick r:id="rId2"/>
              </a:rPr>
              <a:t>/competitions/playground-series-s5e8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Objective:</a:t>
            </a:r>
          </a:p>
          <a:p>
            <a:pPr marL="0" indent="0">
              <a:buNone/>
            </a:pPr>
            <a:r>
              <a:rPr lang="en-US" dirty="0"/>
              <a:t>Predict if a person will subscribe a new term.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Results:</a:t>
            </a:r>
          </a:p>
          <a:p>
            <a:pPr marL="0" indent="0">
              <a:buNone/>
            </a:pPr>
            <a:r>
              <a:rPr lang="en-US" dirty="0" err="1"/>
              <a:t>xxxx</a:t>
            </a:r>
            <a:r>
              <a:rPr lang="en-US" dirty="0"/>
              <a:t>/3367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13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3260-781B-8348-B276-08AE40F52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15716-8CE0-0B37-E223-687396DB4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750000 rows training data</a:t>
            </a:r>
          </a:p>
          <a:p>
            <a:r>
              <a:rPr lang="en-US" dirty="0"/>
              <a:t>250000 rows testing data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-----was generated from a deep learning model trained on the </a:t>
            </a:r>
            <a:r>
              <a:rPr lang="en-US" dirty="0">
                <a:hlinkClick r:id="rId2"/>
              </a:rPr>
              <a:t>Bank Marketing Dataset</a:t>
            </a:r>
            <a:r>
              <a:rPr lang="en-US" dirty="0"/>
              <a:t> (452000)dataset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evaluation matrix: AUC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274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0311-9085-00E3-E894-88747131D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156F8-7B81-59E6-EC22-E4C1B21C4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3568" y="1614001"/>
            <a:ext cx="3970636" cy="356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key point (feature process):</a:t>
            </a:r>
          </a:p>
          <a:p>
            <a:r>
              <a:rPr lang="en-US" dirty="0"/>
              <a:t>all features with custom target encoded. </a:t>
            </a:r>
          </a:p>
          <a:p>
            <a:pPr marL="0" indent="0">
              <a:buNone/>
            </a:pPr>
            <a:r>
              <a:rPr lang="en-US" sz="1600" dirty="0"/>
              <a:t>(9 categorical columns </a:t>
            </a:r>
          </a:p>
          <a:p>
            <a:pPr marL="0" indent="0">
              <a:buNone/>
            </a:pPr>
            <a:r>
              <a:rPr lang="en-US" sz="1600" dirty="0"/>
              <a:t>+  7 numerical columns duplicated as categorical </a:t>
            </a:r>
          </a:p>
          <a:p>
            <a:pPr marL="0" indent="0">
              <a:buNone/>
            </a:pPr>
            <a:r>
              <a:rPr lang="en-US" sz="1600" dirty="0"/>
              <a:t>+ 120 pair-wise new features)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2EF87E6-9C07-C056-ADD2-67AB2E8588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9038497"/>
              </p:ext>
            </p:extLst>
          </p:nvPr>
        </p:nvGraphicFramePr>
        <p:xfrm>
          <a:off x="906164" y="1614000"/>
          <a:ext cx="6343133" cy="5000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5024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EA434-E3F2-444D-D019-C215B1AAA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8330D-33AB-7697-DD92-E10111325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Overfit (99.99% train AUC, 98.99% evaluate set AUC, 88.7% test set)</a:t>
            </a:r>
          </a:p>
          <a:p>
            <a:endParaRPr lang="en-US" dirty="0"/>
          </a:p>
          <a:p>
            <a:r>
              <a:rPr lang="en-US" dirty="0"/>
              <a:t>new values introduced in pair-wise features, resulting in missing target mean/count, lead to low test AUC.</a:t>
            </a:r>
          </a:p>
        </p:txBody>
      </p:sp>
    </p:spTree>
    <p:extLst>
      <p:ext uri="{BB962C8B-B14F-4D97-AF65-F5344CB8AC3E}">
        <p14:creationId xmlns:p14="http://schemas.microsoft.com/office/powerpoint/2010/main" val="2455501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AF084-28CB-E5AA-EC1E-C2202D776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74976-F34B-AD4F-7B06-5545F3C01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aside 250000 rows from training -  to mimic test set.</a:t>
            </a:r>
          </a:p>
          <a:p>
            <a:pPr lvl="1"/>
            <a:r>
              <a:rPr lang="en-US" dirty="0"/>
              <a:t>similar score as real test set, which means reducing this amount does not impact training, and training set is highly overfitted.</a:t>
            </a:r>
          </a:p>
          <a:p>
            <a:endParaRPr lang="en-US" dirty="0"/>
          </a:p>
          <a:p>
            <a:r>
              <a:rPr lang="en-US" dirty="0"/>
              <a:t>including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683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3FD6-3B8C-6AD4-77B6-7A8E2DF5E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Facts from other </a:t>
            </a:r>
            <a:r>
              <a:rPr lang="en-US" dirty="0" err="1"/>
              <a:t>kagglers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3866A-C482-A5F0-90D7-33AC22ACD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50 </a:t>
            </a:r>
            <a:r>
              <a:rPr lang="en-US" dirty="0" err="1"/>
              <a:t>kagglers</a:t>
            </a:r>
            <a:r>
              <a:rPr lang="en-US" dirty="0"/>
              <a:t> have submitted ~70 times on average. The first place submitted 132 times. </a:t>
            </a:r>
          </a:p>
          <a:p>
            <a:pPr lvl="1"/>
            <a:r>
              <a:rPr lang="en-US" dirty="0"/>
              <a:t>a mix of different results will result in higher scores.</a:t>
            </a:r>
          </a:p>
          <a:p>
            <a:pPr lvl="1"/>
            <a:r>
              <a:rPr lang="en-US" dirty="0"/>
              <a:t>multiple trials will result in data leakage. </a:t>
            </a:r>
          </a:p>
        </p:txBody>
      </p:sp>
    </p:spTree>
    <p:extLst>
      <p:ext uri="{BB962C8B-B14F-4D97-AF65-F5344CB8AC3E}">
        <p14:creationId xmlns:p14="http://schemas.microsoft.com/office/powerpoint/2010/main" val="4191383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285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Binary Bank Data</vt:lpstr>
      <vt:lpstr>Kaggle Competition</vt:lpstr>
      <vt:lpstr>Data</vt:lpstr>
      <vt:lpstr>Method</vt:lpstr>
      <vt:lpstr>Challenge</vt:lpstr>
      <vt:lpstr>Tricks</vt:lpstr>
      <vt:lpstr>Facts from other kagglers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ff ff</dc:creator>
  <cp:lastModifiedBy>ff ff</cp:lastModifiedBy>
  <cp:revision>4</cp:revision>
  <dcterms:created xsi:type="dcterms:W3CDTF">2025-09-02T14:12:15Z</dcterms:created>
  <dcterms:modified xsi:type="dcterms:W3CDTF">2025-09-02T14:46:48Z</dcterms:modified>
</cp:coreProperties>
</file>