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D900"/>
    <a:srgbClr val="9E50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86116" y="71438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Bold" pitchFamily="34" charset="-122"/>
                <a:ea typeface="思源黑体 CN Bold" pitchFamily="34" charset="-122"/>
              </a:rPr>
              <a:t>读入图像</a:t>
            </a:r>
            <a:endParaRPr lang="zh-CN" altLang="en-US" dirty="0"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965175" y="892157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86116" y="1100140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Bold" pitchFamily="34" charset="-122"/>
                <a:ea typeface="思源黑体 CN Bold" pitchFamily="34" charset="-122"/>
              </a:rPr>
              <a:t>高斯模糊</a:t>
            </a:r>
            <a:endParaRPr lang="zh-CN" altLang="en-US" dirty="0"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6116" y="212884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思源黑体 CN Bold" pitchFamily="34" charset="-122"/>
                <a:ea typeface="思源黑体 CN Bold" pitchFamily="34" charset="-122"/>
              </a:rPr>
              <a:t>Sobel</a:t>
            </a:r>
            <a:endParaRPr lang="en-US" altLang="zh-CN" dirty="0" smtClean="0"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zh-CN" altLang="en-US" dirty="0" smtClean="0">
                <a:latin typeface="思源黑体 CN Bold" pitchFamily="34" charset="-122"/>
                <a:ea typeface="思源黑体 CN Bold" pitchFamily="34" charset="-122"/>
              </a:rPr>
              <a:t>边缘检测</a:t>
            </a:r>
            <a:endParaRPr lang="zh-CN" altLang="en-US" dirty="0"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6116" y="3300420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Bold" pitchFamily="34" charset="-122"/>
                <a:ea typeface="思源黑体 CN Bold" pitchFamily="34" charset="-122"/>
              </a:rPr>
              <a:t>开</a:t>
            </a:r>
            <a:r>
              <a:rPr lang="en-US" altLang="zh-CN" dirty="0" smtClean="0">
                <a:latin typeface="思源黑体 CN Bold" pitchFamily="34" charset="-122"/>
                <a:ea typeface="思源黑体 CN Bold" pitchFamily="34" charset="-122"/>
              </a:rPr>
              <a:t>/</a:t>
            </a:r>
            <a:r>
              <a:rPr lang="zh-CN" altLang="en-US" dirty="0" smtClean="0">
                <a:latin typeface="思源黑体 CN Bold" pitchFamily="34" charset="-122"/>
                <a:ea typeface="思源黑体 CN Bold" pitchFamily="34" charset="-122"/>
              </a:rPr>
              <a:t>闭操作</a:t>
            </a:r>
            <a:endParaRPr lang="en-US" altLang="zh-CN" dirty="0" smtClean="0"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zh-CN" altLang="en-US" dirty="0" smtClean="0">
                <a:latin typeface="思源黑体 CN Bold" pitchFamily="34" charset="-122"/>
                <a:ea typeface="思源黑体 CN Bold" pitchFamily="34" charset="-122"/>
              </a:rPr>
              <a:t>将燥声去掉</a:t>
            </a:r>
            <a:endParaRPr lang="zh-CN" altLang="en-US" dirty="0"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6116" y="4543436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Bold" pitchFamily="34" charset="-122"/>
                <a:ea typeface="思源黑体 CN Bold" pitchFamily="34" charset="-122"/>
              </a:rPr>
              <a:t>画出所有的外接矩形</a:t>
            </a:r>
            <a:endParaRPr lang="zh-CN" altLang="en-US" dirty="0"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86116" y="5786454"/>
            <a:ext cx="157163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Bold" pitchFamily="34" charset="-122"/>
                <a:ea typeface="思源黑体 CN Bold" pitchFamily="34" charset="-122"/>
              </a:rPr>
              <a:t>将最有可能成为车牌的矩形抠出来</a:t>
            </a:r>
            <a:endParaRPr lang="zh-CN" altLang="en-US" dirty="0"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 rot="5400000">
            <a:off x="3807616" y="835822"/>
            <a:ext cx="528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rot="5400000">
            <a:off x="3807616" y="1864524"/>
            <a:ext cx="528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10" idx="0"/>
          </p:cNvCxnSpPr>
          <p:nvPr/>
        </p:nvCxnSpPr>
        <p:spPr>
          <a:xfrm rot="5400000">
            <a:off x="3807616" y="3036102"/>
            <a:ext cx="528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1" idx="0"/>
          </p:cNvCxnSpPr>
          <p:nvPr/>
        </p:nvCxnSpPr>
        <p:spPr>
          <a:xfrm rot="5400000">
            <a:off x="3807616" y="4279118"/>
            <a:ext cx="528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2" idx="0"/>
          </p:cNvCxnSpPr>
          <p:nvPr/>
        </p:nvCxnSpPr>
        <p:spPr>
          <a:xfrm rot="5400000">
            <a:off x="3807615" y="5522135"/>
            <a:ext cx="52863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07587" y="250009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s1-04-1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取边缘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7587" y="1339298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s1-04-2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转二值图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7587" y="2428587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s1-04-3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去掉一些小噪点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7587" y="3517876"/>
            <a:ext cx="1800000" cy="839818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s1-05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闭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操作</a:t>
            </a:r>
            <a:endParaRPr lang="en-US" altLang="zh-CN" dirty="0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避免二维码断点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07587" y="4607165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s1-06-1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最小外接矩形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07587" y="5696454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s1-06-2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根据矩形判断</a:t>
            </a:r>
            <a:endParaRPr lang="en-US" altLang="zh-CN" dirty="0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是否为二维码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00826" y="250009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s1-07</a:t>
            </a:r>
          </a:p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(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仅开发时用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)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将二维码抠出来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00826" y="1349873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s1-08-1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二维码的左上和右上角找出来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00826" y="2449737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s1-08-2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用</a:t>
            </a:r>
            <a:r>
              <a:rPr lang="en-US" altLang="zh-CN" dirty="0" err="1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arctan</a:t>
            </a:r>
            <a:endParaRPr lang="en-US" altLang="zh-CN" dirty="0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求图像旋转角度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00826" y="3549601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s1-08-3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旋转图像至平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00826" y="4649465"/>
            <a:ext cx="1800000" cy="108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s1-09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二维码的长、宽，粗略将车牌抠出来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500826" y="5929330"/>
            <a:ext cx="1800000" cy="720000"/>
          </a:xfrm>
          <a:prstGeom prst="round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第一阶段结束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14348" y="250009"/>
            <a:ext cx="1800000" cy="720000"/>
          </a:xfrm>
          <a:prstGeom prst="round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程序开始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339298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s1-00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读取图片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48" y="2428587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s1-01</a:t>
            </a:r>
          </a:p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Resize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成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800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3517876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s1-02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原始图像旋转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4607165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s1-03-1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高斯模糊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5696454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s1-03-2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原转成灰度图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8" name="直接箭头连接符 27"/>
          <p:cNvCxnSpPr>
            <a:stCxn id="5" idx="2"/>
            <a:endCxn id="6" idx="0"/>
          </p:cNvCxnSpPr>
          <p:nvPr/>
        </p:nvCxnSpPr>
        <p:spPr>
          <a:xfrm rot="5400000">
            <a:off x="1429704" y="1154653"/>
            <a:ext cx="369289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2"/>
            <a:endCxn id="7" idx="0"/>
          </p:cNvCxnSpPr>
          <p:nvPr/>
        </p:nvCxnSpPr>
        <p:spPr>
          <a:xfrm rot="5400000">
            <a:off x="1429704" y="2243942"/>
            <a:ext cx="369289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2"/>
            <a:endCxn id="8" idx="0"/>
          </p:cNvCxnSpPr>
          <p:nvPr/>
        </p:nvCxnSpPr>
        <p:spPr>
          <a:xfrm rot="5400000">
            <a:off x="1429704" y="3333231"/>
            <a:ext cx="369289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9" idx="0"/>
          </p:cNvCxnSpPr>
          <p:nvPr/>
        </p:nvCxnSpPr>
        <p:spPr>
          <a:xfrm rot="5400000">
            <a:off x="1429704" y="4422520"/>
            <a:ext cx="369289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2"/>
            <a:endCxn id="10" idx="0"/>
          </p:cNvCxnSpPr>
          <p:nvPr/>
        </p:nvCxnSpPr>
        <p:spPr>
          <a:xfrm rot="5400000">
            <a:off x="1429704" y="5511809"/>
            <a:ext cx="369289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0" idx="3"/>
            <a:endCxn id="11" idx="1"/>
          </p:cNvCxnSpPr>
          <p:nvPr/>
        </p:nvCxnSpPr>
        <p:spPr>
          <a:xfrm flipV="1">
            <a:off x="2514348" y="610009"/>
            <a:ext cx="1093239" cy="5446445"/>
          </a:xfrm>
          <a:prstGeom prst="bentConnector3">
            <a:avLst>
              <a:gd name="adj1" fmla="val 50000"/>
            </a:avLst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2"/>
            <a:endCxn id="12" idx="0"/>
          </p:cNvCxnSpPr>
          <p:nvPr/>
        </p:nvCxnSpPr>
        <p:spPr>
          <a:xfrm rot="5400000">
            <a:off x="4322943" y="1154653"/>
            <a:ext cx="369289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2"/>
            <a:endCxn id="13" idx="0"/>
          </p:cNvCxnSpPr>
          <p:nvPr/>
        </p:nvCxnSpPr>
        <p:spPr>
          <a:xfrm rot="5400000">
            <a:off x="4322943" y="2243942"/>
            <a:ext cx="369289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" idx="2"/>
            <a:endCxn id="15" idx="0"/>
          </p:cNvCxnSpPr>
          <p:nvPr/>
        </p:nvCxnSpPr>
        <p:spPr>
          <a:xfrm rot="5400000">
            <a:off x="4322943" y="3333231"/>
            <a:ext cx="369289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5" idx="2"/>
            <a:endCxn id="16" idx="0"/>
          </p:cNvCxnSpPr>
          <p:nvPr/>
        </p:nvCxnSpPr>
        <p:spPr>
          <a:xfrm rot="5400000">
            <a:off x="4382852" y="4482429"/>
            <a:ext cx="249471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2"/>
            <a:endCxn id="17" idx="0"/>
          </p:cNvCxnSpPr>
          <p:nvPr/>
        </p:nvCxnSpPr>
        <p:spPr>
          <a:xfrm rot="5400000">
            <a:off x="4322943" y="5511809"/>
            <a:ext cx="369289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2"/>
            <a:endCxn id="19" idx="0"/>
          </p:cNvCxnSpPr>
          <p:nvPr/>
        </p:nvCxnSpPr>
        <p:spPr>
          <a:xfrm rot="5400000">
            <a:off x="7300894" y="1249941"/>
            <a:ext cx="199864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9" idx="2"/>
            <a:endCxn id="20" idx="0"/>
          </p:cNvCxnSpPr>
          <p:nvPr/>
        </p:nvCxnSpPr>
        <p:spPr>
          <a:xfrm rot="5400000">
            <a:off x="7300894" y="2349805"/>
            <a:ext cx="199864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0" idx="2"/>
            <a:endCxn id="21" idx="0"/>
          </p:cNvCxnSpPr>
          <p:nvPr/>
        </p:nvCxnSpPr>
        <p:spPr>
          <a:xfrm rot="5400000">
            <a:off x="7300894" y="3449669"/>
            <a:ext cx="199864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1" idx="2"/>
            <a:endCxn id="22" idx="0"/>
          </p:cNvCxnSpPr>
          <p:nvPr/>
        </p:nvCxnSpPr>
        <p:spPr>
          <a:xfrm rot="5400000">
            <a:off x="7300894" y="4549533"/>
            <a:ext cx="199864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2"/>
            <a:endCxn id="23" idx="0"/>
          </p:cNvCxnSpPr>
          <p:nvPr/>
        </p:nvCxnSpPr>
        <p:spPr>
          <a:xfrm rot="5400000">
            <a:off x="7300894" y="5829397"/>
            <a:ext cx="199865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17" idx="3"/>
            <a:endCxn id="18" idx="1"/>
          </p:cNvCxnSpPr>
          <p:nvPr/>
        </p:nvCxnSpPr>
        <p:spPr>
          <a:xfrm flipV="1">
            <a:off x="5407587" y="700009"/>
            <a:ext cx="1093239" cy="5446445"/>
          </a:xfrm>
          <a:prstGeom prst="bentConnector3">
            <a:avLst>
              <a:gd name="adj1" fmla="val 50000"/>
            </a:avLst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4111" y="214290"/>
            <a:ext cx="1800000" cy="1643074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s2-01-4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用长条形</a:t>
            </a:r>
            <a:endParaRPr lang="en-US" altLang="zh-CN" dirty="0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进行膨胀操作</a:t>
            </a:r>
            <a:endParaRPr lang="en-US" altLang="zh-CN" dirty="0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目标将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个数字连起来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4111" y="2244185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s2-01-5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最小外接矩形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4111" y="3351006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s2-01-6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判断是否字牌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24111" y="4457826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s2-02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将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个数字的区域抠出来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5720" y="214290"/>
            <a:ext cx="1800000" cy="4470495"/>
            <a:chOff x="285720" y="250009"/>
            <a:chExt cx="1800000" cy="4470495"/>
          </a:xfrm>
        </p:grpSpPr>
        <p:sp>
          <p:nvSpPr>
            <p:cNvPr id="4" name="圆角矩形 3"/>
            <p:cNvSpPr/>
            <p:nvPr/>
          </p:nvSpPr>
          <p:spPr>
            <a:xfrm>
              <a:off x="285720" y="250009"/>
              <a:ext cx="1800000" cy="720000"/>
            </a:xfrm>
            <a:prstGeom prst="roundRect">
              <a:avLst/>
            </a:prstGeom>
            <a:solidFill>
              <a:srgbClr val="FFD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191919"/>
                  </a:solidFill>
                  <a:latin typeface="思源黑体 CN Bold" pitchFamily="34" charset="-122"/>
                  <a:ea typeface="思源黑体 CN Bold" pitchFamily="34" charset="-122"/>
                </a:rPr>
                <a:t>第二阶段开始</a:t>
              </a:r>
              <a:endParaRPr lang="zh-CN" altLang="en-US" dirty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5720" y="2750339"/>
              <a:ext cx="1800000" cy="720000"/>
            </a:xfrm>
            <a:prstGeom prst="rect">
              <a:avLst/>
            </a:prstGeom>
            <a:solidFill>
              <a:srgbClr val="FFD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191919"/>
                  </a:solidFill>
                  <a:latin typeface="思源黑体 CN Bold" pitchFamily="34" charset="-122"/>
                  <a:ea typeface="思源黑体 CN Bold" pitchFamily="34" charset="-122"/>
                </a:rPr>
                <a:t>s2-01-2</a:t>
              </a:r>
            </a:p>
            <a:p>
              <a:pPr algn="ctr"/>
              <a:r>
                <a:rPr lang="zh-CN" altLang="en-US" dirty="0" smtClean="0">
                  <a:solidFill>
                    <a:srgbClr val="191919"/>
                  </a:solidFill>
                  <a:latin typeface="思源黑体 CN Bold" pitchFamily="34" charset="-122"/>
                  <a:ea typeface="思源黑体 CN Bold" pitchFamily="34" charset="-122"/>
                </a:rPr>
                <a:t>转灰度图</a:t>
              </a:r>
              <a:endParaRPr lang="zh-CN" altLang="en-US" dirty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5720" y="4000504"/>
              <a:ext cx="1800000" cy="720000"/>
            </a:xfrm>
            <a:prstGeom prst="rect">
              <a:avLst/>
            </a:prstGeom>
            <a:solidFill>
              <a:srgbClr val="FFD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191919"/>
                  </a:solidFill>
                  <a:latin typeface="思源黑体 CN Bold" pitchFamily="34" charset="-122"/>
                  <a:ea typeface="思源黑体 CN Bold" pitchFamily="34" charset="-122"/>
                </a:rPr>
                <a:t>s2-01-3</a:t>
              </a:r>
            </a:p>
            <a:p>
              <a:pPr algn="ctr"/>
              <a:r>
                <a:rPr lang="zh-CN" altLang="en-US" dirty="0" smtClean="0">
                  <a:solidFill>
                    <a:srgbClr val="191919"/>
                  </a:solidFill>
                  <a:latin typeface="思源黑体 CN Bold" pitchFamily="34" charset="-122"/>
                  <a:ea typeface="思源黑体 CN Bold" pitchFamily="34" charset="-122"/>
                </a:rPr>
                <a:t>取边缘</a:t>
              </a:r>
              <a:endParaRPr lang="zh-CN" altLang="en-US" dirty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5720" y="1500174"/>
              <a:ext cx="1800000" cy="720000"/>
            </a:xfrm>
            <a:prstGeom prst="rect">
              <a:avLst/>
            </a:prstGeom>
            <a:solidFill>
              <a:srgbClr val="FFD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191919"/>
                  </a:solidFill>
                  <a:latin typeface="思源黑体 CN Bold" pitchFamily="34" charset="-122"/>
                  <a:ea typeface="思源黑体 CN Bold" pitchFamily="34" charset="-122"/>
                </a:rPr>
                <a:t>s2-01-1</a:t>
              </a:r>
            </a:p>
            <a:p>
              <a:pPr algn="ctr"/>
              <a:r>
                <a:rPr lang="zh-CN" altLang="en-US" dirty="0" smtClean="0">
                  <a:solidFill>
                    <a:srgbClr val="191919"/>
                  </a:solidFill>
                  <a:latin typeface="思源黑体 CN Bold" pitchFamily="34" charset="-122"/>
                  <a:ea typeface="思源黑体 CN Bold" pitchFamily="34" charset="-122"/>
                </a:rPr>
                <a:t>中值滤波</a:t>
              </a:r>
              <a:endParaRPr lang="zh-CN" altLang="en-US" dirty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762502" y="2386006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s2-03-3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二值化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2" y="214290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s2-03-1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中值滤波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62502" y="1300148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s2-03-2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转灰度图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62502" y="3471864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s2-03-3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最小外接矩形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62502" y="4557722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s2-03-4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判断是否为数字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62502" y="5643578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s2-04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以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坐标将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个数字排序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00892" y="214290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s2-05-2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将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个数字</a:t>
            </a:r>
            <a:endParaRPr lang="en-US" altLang="zh-CN" dirty="0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抠出来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00892" y="2350006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s2-06</a:t>
            </a:r>
          </a:p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Mat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矩阵转</a:t>
            </a:r>
            <a:endParaRPr lang="en-US" altLang="zh-CN" dirty="0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en-US" altLang="zh-CN" dirty="0" err="1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int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二维矩阵型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92" y="3507864"/>
            <a:ext cx="1800000" cy="90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s2-07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计算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feature2</a:t>
            </a:r>
          </a:p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8*8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区域密度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00892" y="1372148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s2-05-3</a:t>
            </a:r>
          </a:p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Resize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成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32*72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00892" y="4665722"/>
            <a:ext cx="1800000" cy="720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s2-08</a:t>
            </a:r>
          </a:p>
          <a:p>
            <a:pPr algn="ctr"/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输出到</a:t>
            </a:r>
            <a:r>
              <a:rPr lang="en-US" altLang="zh-CN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txt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000892" y="5643578"/>
            <a:ext cx="1800000" cy="720000"/>
          </a:xfrm>
          <a:prstGeom prst="round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图片预处理</a:t>
            </a:r>
            <a:endParaRPr lang="en-US" altLang="zh-CN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algn="ctr"/>
            <a:r>
              <a:rPr lang="zh-CN" altLang="en-US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部分</a:t>
            </a:r>
            <a:r>
              <a:rPr lang="zh-CN" altLang="en-US" dirty="0" smtClean="0">
                <a:solidFill>
                  <a:srgbClr val="191919"/>
                </a:solidFill>
                <a:latin typeface="思源黑体 CN Bold" pitchFamily="34" charset="-122"/>
                <a:ea typeface="思源黑体 CN Bold" pitchFamily="34" charset="-122"/>
              </a:rPr>
              <a:t>结束</a:t>
            </a:r>
            <a:endParaRPr lang="zh-CN" altLang="en-US" dirty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8" name="直接箭头连接符 27"/>
          <p:cNvCxnSpPr>
            <a:stCxn id="4" idx="2"/>
            <a:endCxn id="14" idx="0"/>
          </p:cNvCxnSpPr>
          <p:nvPr/>
        </p:nvCxnSpPr>
        <p:spPr>
          <a:xfrm rot="5400000">
            <a:off x="920638" y="1199372"/>
            <a:ext cx="530165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  <a:endCxn id="6" idx="0"/>
          </p:cNvCxnSpPr>
          <p:nvPr/>
        </p:nvCxnSpPr>
        <p:spPr>
          <a:xfrm rot="5400000">
            <a:off x="920638" y="2449537"/>
            <a:ext cx="530165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2"/>
            <a:endCxn id="7" idx="0"/>
          </p:cNvCxnSpPr>
          <p:nvPr/>
        </p:nvCxnSpPr>
        <p:spPr>
          <a:xfrm rot="5400000">
            <a:off x="920638" y="3699702"/>
            <a:ext cx="530165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9" idx="0"/>
          </p:cNvCxnSpPr>
          <p:nvPr/>
        </p:nvCxnSpPr>
        <p:spPr>
          <a:xfrm rot="5400000">
            <a:off x="3230701" y="2050774"/>
            <a:ext cx="386821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2"/>
            <a:endCxn id="10" idx="0"/>
          </p:cNvCxnSpPr>
          <p:nvPr/>
        </p:nvCxnSpPr>
        <p:spPr>
          <a:xfrm rot="5400000">
            <a:off x="3230701" y="3157595"/>
            <a:ext cx="386821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2"/>
            <a:endCxn id="11" idx="0"/>
          </p:cNvCxnSpPr>
          <p:nvPr/>
        </p:nvCxnSpPr>
        <p:spPr>
          <a:xfrm rot="5400000">
            <a:off x="3230701" y="4264416"/>
            <a:ext cx="386820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2" idx="2"/>
            <a:endCxn id="13" idx="0"/>
          </p:cNvCxnSpPr>
          <p:nvPr/>
        </p:nvCxnSpPr>
        <p:spPr>
          <a:xfrm rot="5400000">
            <a:off x="5479573" y="1117219"/>
            <a:ext cx="365858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3" idx="2"/>
            <a:endCxn id="5" idx="0"/>
          </p:cNvCxnSpPr>
          <p:nvPr/>
        </p:nvCxnSpPr>
        <p:spPr>
          <a:xfrm rot="5400000">
            <a:off x="5479573" y="2203077"/>
            <a:ext cx="365858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" idx="2"/>
            <a:endCxn id="15" idx="0"/>
          </p:cNvCxnSpPr>
          <p:nvPr/>
        </p:nvCxnSpPr>
        <p:spPr>
          <a:xfrm rot="5400000">
            <a:off x="5479573" y="3288935"/>
            <a:ext cx="365858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5" idx="2"/>
            <a:endCxn id="16" idx="0"/>
          </p:cNvCxnSpPr>
          <p:nvPr/>
        </p:nvCxnSpPr>
        <p:spPr>
          <a:xfrm rot="5400000">
            <a:off x="5479573" y="4374793"/>
            <a:ext cx="365858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6" idx="2"/>
            <a:endCxn id="17" idx="0"/>
          </p:cNvCxnSpPr>
          <p:nvPr/>
        </p:nvCxnSpPr>
        <p:spPr>
          <a:xfrm rot="5400000">
            <a:off x="5479574" y="5460650"/>
            <a:ext cx="365856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8" idx="2"/>
            <a:endCxn id="21" idx="0"/>
          </p:cNvCxnSpPr>
          <p:nvPr/>
        </p:nvCxnSpPr>
        <p:spPr>
          <a:xfrm rot="5400000">
            <a:off x="7771963" y="1243219"/>
            <a:ext cx="257858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1" idx="2"/>
            <a:endCxn id="19" idx="0"/>
          </p:cNvCxnSpPr>
          <p:nvPr/>
        </p:nvCxnSpPr>
        <p:spPr>
          <a:xfrm rot="5400000">
            <a:off x="7771963" y="2221077"/>
            <a:ext cx="257858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9" idx="2"/>
            <a:endCxn id="20" idx="0"/>
          </p:cNvCxnSpPr>
          <p:nvPr/>
        </p:nvCxnSpPr>
        <p:spPr>
          <a:xfrm rot="5400000">
            <a:off x="7771963" y="3378935"/>
            <a:ext cx="257858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0" idx="2"/>
            <a:endCxn id="22" idx="0"/>
          </p:cNvCxnSpPr>
          <p:nvPr/>
        </p:nvCxnSpPr>
        <p:spPr>
          <a:xfrm rot="5400000">
            <a:off x="7771963" y="4536793"/>
            <a:ext cx="257858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2" idx="2"/>
            <a:endCxn id="23" idx="0"/>
          </p:cNvCxnSpPr>
          <p:nvPr/>
        </p:nvCxnSpPr>
        <p:spPr>
          <a:xfrm rot="5400000">
            <a:off x="7771964" y="5514650"/>
            <a:ext cx="257856" cy="1588"/>
          </a:xfrm>
          <a:prstGeom prst="straightConnector1">
            <a:avLst/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" idx="3"/>
            <a:endCxn id="8" idx="1"/>
          </p:cNvCxnSpPr>
          <p:nvPr/>
        </p:nvCxnSpPr>
        <p:spPr>
          <a:xfrm flipV="1">
            <a:off x="2085720" y="1035827"/>
            <a:ext cx="438391" cy="3288958"/>
          </a:xfrm>
          <a:prstGeom prst="bentConnector3">
            <a:avLst>
              <a:gd name="adj1" fmla="val 50000"/>
            </a:avLst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1" idx="3"/>
            <a:endCxn id="12" idx="1"/>
          </p:cNvCxnSpPr>
          <p:nvPr/>
        </p:nvCxnSpPr>
        <p:spPr>
          <a:xfrm flipV="1">
            <a:off x="4324111" y="574290"/>
            <a:ext cx="438391" cy="4333536"/>
          </a:xfrm>
          <a:prstGeom prst="bentConnector3">
            <a:avLst>
              <a:gd name="adj1" fmla="val 50000"/>
            </a:avLst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7" idx="3"/>
            <a:endCxn id="18" idx="1"/>
          </p:cNvCxnSpPr>
          <p:nvPr/>
        </p:nvCxnSpPr>
        <p:spPr>
          <a:xfrm flipV="1">
            <a:off x="6562502" y="664290"/>
            <a:ext cx="438390" cy="5429288"/>
          </a:xfrm>
          <a:prstGeom prst="bentConnector3">
            <a:avLst>
              <a:gd name="adj1" fmla="val 50000"/>
            </a:avLst>
          </a:prstGeom>
          <a:ln w="38100">
            <a:solidFill>
              <a:srgbClr val="19191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010357" y="3286124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42844" y="3286124"/>
            <a:ext cx="142876" cy="1428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191919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545" y="2784364"/>
            <a:ext cx="2438753" cy="573198"/>
            <a:chOff x="61545" y="2784364"/>
            <a:chExt cx="2438753" cy="57319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14282" y="3355974"/>
              <a:ext cx="2286016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-1800000">
              <a:off x="61545" y="2784364"/>
              <a:ext cx="228601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71538" y="2928934"/>
              <a:ext cx="500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30</a:t>
              </a:r>
              <a:r>
                <a:rPr lang="en-US" altLang="zh-CN" baseline="30000" dirty="0" smtClean="0"/>
                <a:t>o</a:t>
              </a:r>
              <a:endParaRPr lang="zh-CN" altLang="en-US" baseline="300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611507" y="17144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中心点为左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071802" y="3000372"/>
            <a:ext cx="2295878" cy="369332"/>
            <a:chOff x="3490569" y="3000372"/>
            <a:chExt cx="2295878" cy="3693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500431" y="3357562"/>
              <a:ext cx="2286016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-1800000">
              <a:off x="3490569" y="3286018"/>
              <a:ext cx="2286016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5072066" y="3000372"/>
              <a:ext cx="500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30</a:t>
              </a:r>
              <a:r>
                <a:rPr lang="en-US" altLang="zh-CN" baseline="30000" dirty="0" smtClean="0"/>
                <a:t>o</a:t>
              </a:r>
              <a:endParaRPr lang="zh-CN" altLang="en-US" baseline="300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3434911" y="17144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中心点为中间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900"/>
        </a:solidFill>
        <a:ln>
          <a:noFill/>
        </a:ln>
      </a:spPr>
      <a:bodyPr rtlCol="0" anchor="ctr"/>
      <a:lstStyle>
        <a:defPPr algn="ctr">
          <a:defRPr dirty="0" smtClean="0">
            <a:solidFill>
              <a:srgbClr val="191919"/>
            </a:solidFill>
            <a:latin typeface="思源黑体 CN Bold" pitchFamily="34" charset="-122"/>
            <a:ea typeface="思源黑体 CN Bold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257</Words>
  <PresentationFormat>全屏显示(4:3)</PresentationFormat>
  <Paragraphs>94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liangyx</dc:creator>
  <cp:lastModifiedBy>liangyx</cp:lastModifiedBy>
  <cp:revision>79</cp:revision>
  <dcterms:created xsi:type="dcterms:W3CDTF">2017-02-14T02:38:13Z</dcterms:created>
  <dcterms:modified xsi:type="dcterms:W3CDTF">2017-03-06T09:25:50Z</dcterms:modified>
</cp:coreProperties>
</file>