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58" r:id="rId4"/>
    <p:sldId id="260" r:id="rId5"/>
    <p:sldId id="263" r:id="rId6"/>
    <p:sldId id="288" r:id="rId7"/>
    <p:sldId id="268" r:id="rId8"/>
    <p:sldId id="269" r:id="rId9"/>
    <p:sldId id="270" r:id="rId10"/>
    <p:sldId id="272" r:id="rId11"/>
    <p:sldId id="289" r:id="rId12"/>
    <p:sldId id="273" r:id="rId13"/>
    <p:sldId id="274" r:id="rId14"/>
    <p:sldId id="275" r:id="rId15"/>
    <p:sldId id="285" r:id="rId16"/>
    <p:sldId id="276" r:id="rId17"/>
    <p:sldId id="287" r:id="rId18"/>
    <p:sldId id="277" r:id="rId19"/>
    <p:sldId id="278" r:id="rId20"/>
    <p:sldId id="280" r:id="rId21"/>
    <p:sldId id="281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48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5B14429-319D-0F44-8D5D-0CB2A1110ACC}" type="datetimeFigureOut">
              <a:rPr kumimoji="1" lang="zh-CN" altLang="en-US" smtClean="0"/>
              <a:t>2014/5/20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将图片拖动到占位符，或单击添加图标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35B14429-319D-0F44-8D5D-0CB2A1110ACC}" type="datetimeFigureOut">
              <a:rPr kumimoji="1" lang="zh-CN" altLang="en-US" smtClean="0"/>
              <a:t>2014/5/20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D121-FF7F-8B47-A072-6D6C07E9DD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二级</a:t>
            </a:r>
          </a:p>
          <a:p>
            <a:pPr lvl="2"/>
            <a:r>
              <a:rPr lang="zh-TW" altLang="en-US" smtClean="0"/>
              <a:t>三级</a:t>
            </a:r>
          </a:p>
          <a:p>
            <a:pPr lvl="3"/>
            <a:r>
              <a:rPr lang="zh-TW" altLang="en-US" smtClean="0"/>
              <a:t>四级</a:t>
            </a:r>
          </a:p>
          <a:p>
            <a:pPr lvl="4"/>
            <a:r>
              <a:rPr lang="zh-TW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2014/5/20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Symfony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Version : 1.0.4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55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Especial action</a:t>
            </a:r>
          </a:p>
          <a:p>
            <a:pPr marL="0" indent="0">
              <a:buNone/>
            </a:pPr>
            <a:r>
              <a:rPr lang="en-US" altLang="zh-TW" sz="1400" dirty="0"/>
              <a:t> </a:t>
            </a:r>
            <a:r>
              <a:rPr lang="en-US" altLang="zh-TW" sz="1400" dirty="0" smtClean="0"/>
              <a:t>     </a:t>
            </a:r>
            <a:r>
              <a:rPr lang="en-US" altLang="zh-TW" sz="1400" b="1" dirty="0">
                <a:latin typeface="Arial Narrow"/>
                <a:cs typeface="Arial Narrow"/>
              </a:rPr>
              <a:t>Executing before </a:t>
            </a:r>
            <a:r>
              <a:rPr lang="en-US" altLang="zh-TW" sz="1400" b="1" dirty="0" smtClean="0">
                <a:latin typeface="Arial Narrow"/>
                <a:cs typeface="Arial Narrow"/>
              </a:rPr>
              <a:t>action</a:t>
            </a:r>
            <a:endParaRPr lang="en-US" altLang="zh-TW" sz="1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altLang="zh-TW" sz="1400" dirty="0" smtClean="0"/>
              <a:t>     </a:t>
            </a:r>
            <a:r>
              <a:rPr lang="en-US" altLang="zh-TW" sz="1200" dirty="0" smtClean="0"/>
              <a:t> public </a:t>
            </a:r>
            <a:r>
              <a:rPr lang="en-US" altLang="zh-TW" sz="1200" dirty="0" err="1" smtClean="0"/>
              <a:t>preExecute</a:t>
            </a:r>
            <a:r>
              <a:rPr lang="en-US" altLang="zh-TW" sz="1200" dirty="0" smtClean="0"/>
              <a:t>() {}</a:t>
            </a:r>
          </a:p>
          <a:p>
            <a:pPr marL="0" indent="0">
              <a:buNone/>
            </a:pPr>
            <a:r>
              <a:rPr lang="en-US" altLang="zh-TW" sz="1400" dirty="0"/>
              <a:t> </a:t>
            </a:r>
            <a:r>
              <a:rPr lang="en-US" altLang="zh-TW" sz="1400" dirty="0" smtClean="0"/>
              <a:t>     </a:t>
            </a:r>
            <a:r>
              <a:rPr lang="en-US" altLang="zh-TW" sz="1400" b="1" dirty="0" smtClean="0">
                <a:latin typeface="Arial Narrow"/>
                <a:cs typeface="Arial Narrow"/>
              </a:rPr>
              <a:t>Executing after action</a:t>
            </a:r>
          </a:p>
          <a:p>
            <a:pPr marL="0" indent="0">
              <a:buNone/>
            </a:pPr>
            <a:r>
              <a:rPr lang="en-US" altLang="zh-TW" sz="1400" dirty="0"/>
              <a:t> </a:t>
            </a:r>
            <a:r>
              <a:rPr lang="en-US" altLang="zh-TW" sz="1400" dirty="0" smtClean="0"/>
              <a:t>     </a:t>
            </a:r>
            <a:r>
              <a:rPr lang="en-US" altLang="zh-TW" sz="1200" dirty="0" smtClean="0"/>
              <a:t>public </a:t>
            </a:r>
            <a:r>
              <a:rPr lang="en-US" altLang="zh-TW" sz="1200" dirty="0" err="1" smtClean="0"/>
              <a:t>postExecute</a:t>
            </a:r>
            <a:r>
              <a:rPr lang="en-US" altLang="zh-TW" sz="1200" dirty="0"/>
              <a:t>(</a:t>
            </a:r>
            <a:r>
              <a:rPr lang="en-US" altLang="zh-TW" sz="1200" dirty="0" smtClean="0"/>
              <a:t>) {}</a:t>
            </a:r>
          </a:p>
          <a:p>
            <a:pPr marL="0" indent="0">
              <a:buNone/>
            </a:pPr>
            <a:r>
              <a:rPr lang="en-US" altLang="zh-TW" sz="2000" b="1" dirty="0"/>
              <a:t> </a:t>
            </a:r>
            <a:r>
              <a:rPr lang="en-US" altLang="zh-TW" sz="2000" b="1" dirty="0" smtClean="0"/>
              <a:t>    </a:t>
            </a:r>
            <a:endParaRPr lang="en-US" altLang="zh-TW" sz="20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34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Module use </a:t>
            </a:r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ymfony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doucment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1400" dirty="0" smtClean="0"/>
              <a:t>     http</a:t>
            </a:r>
            <a:r>
              <a:rPr kumimoji="1" lang="en-US" altLang="zh-CN" sz="1400" dirty="0"/>
              <a:t>://</a:t>
            </a:r>
            <a:r>
              <a:rPr kumimoji="1" lang="en-US" altLang="zh-CN" sz="1400" dirty="0" err="1"/>
              <a:t>www.symfony-project.org</a:t>
            </a:r>
            <a:r>
              <a:rPr kumimoji="1" lang="en-US" altLang="zh-CN" sz="1400" dirty="0"/>
              <a:t>/</a:t>
            </a:r>
            <a:r>
              <a:rPr kumimoji="1" lang="en-US" altLang="zh-CN" sz="1400" dirty="0" err="1"/>
              <a:t>api</a:t>
            </a:r>
            <a:r>
              <a:rPr kumimoji="1" lang="en-US" altLang="zh-CN" sz="1400" dirty="0"/>
              <a:t>/1_4/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9" y="3157800"/>
            <a:ext cx="7385480" cy="33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5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Usual</a:t>
            </a:r>
            <a:r>
              <a:rPr kumimoji="1" lang="zh-TW" altLang="zh-TW" dirty="0" smtClean="0"/>
              <a:t> </a:t>
            </a:r>
            <a:r>
              <a:rPr kumimoji="1" lang="en-US" altLang="zh-TW" dirty="0" smtClean="0"/>
              <a:t>method</a:t>
            </a:r>
            <a:r>
              <a:rPr kumimoji="1" lang="zh-TW" altLang="en-US" dirty="0" smtClean="0"/>
              <a:t> </a:t>
            </a:r>
            <a:r>
              <a:rPr kumimoji="1" lang="zh-TW" altLang="en-US" sz="2000" dirty="0" smtClean="0"/>
              <a:t> </a:t>
            </a:r>
            <a:r>
              <a:rPr kumimoji="1" lang="en-US" altLang="zh-TW" sz="1400" dirty="0" smtClean="0"/>
              <a:t> </a:t>
            </a:r>
          </a:p>
          <a:p>
            <a:pPr marL="0" indent="0">
              <a:buNone/>
            </a:pPr>
            <a:r>
              <a:rPr kumimoji="1" lang="en-US" altLang="zh-TW" sz="1400" dirty="0" smtClean="0">
                <a:cs typeface="Courier"/>
              </a:rPr>
              <a:t>      </a:t>
            </a:r>
            <a:r>
              <a:rPr kumimoji="1" lang="en-US" altLang="zh-TW" sz="1400" b="1" dirty="0" err="1" smtClean="0">
                <a:latin typeface="Arial Narrow"/>
                <a:cs typeface="Arial Narrow"/>
              </a:rPr>
              <a:t>sfWebRequest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/>
            </a:r>
            <a:br>
              <a:rPr kumimoji="1" lang="en-US" altLang="zh-TW" sz="1400" b="1" dirty="0" smtClean="0">
                <a:latin typeface="Arial Narrow"/>
                <a:cs typeface="Arial Narrow"/>
              </a:rPr>
            </a:br>
            <a:r>
              <a:rPr kumimoji="1" lang="en-US" altLang="zh-TW" sz="1400" b="1" dirty="0" smtClean="0">
                <a:latin typeface="Arial Narrow"/>
                <a:cs typeface="Arial Narrow"/>
              </a:rPr>
              <a:t/>
            </a:r>
            <a:br>
              <a:rPr kumimoji="1" lang="en-US" altLang="zh-TW" sz="1400" b="1" dirty="0" smtClean="0">
                <a:latin typeface="Arial Narrow"/>
                <a:cs typeface="Arial Narrow"/>
              </a:rPr>
            </a:br>
            <a:r>
              <a:rPr kumimoji="1" lang="en-US" altLang="zh-TW" sz="1400" b="1" dirty="0" smtClean="0">
                <a:latin typeface="Arial Narrow"/>
                <a:cs typeface="Arial Narrow"/>
              </a:rPr>
              <a:t>      </a:t>
            </a:r>
            <a:r>
              <a:rPr kumimoji="1" lang="en-US" altLang="zh-TW" sz="1200" dirty="0" smtClean="0">
                <a:cs typeface="Courier"/>
              </a:rPr>
              <a:t>$</a:t>
            </a:r>
            <a:r>
              <a:rPr kumimoji="1" lang="en-US" altLang="zh-TW" sz="1200" dirty="0">
                <a:cs typeface="Courier"/>
              </a:rPr>
              <a:t>request-&gt;</a:t>
            </a:r>
            <a:r>
              <a:rPr kumimoji="1" lang="en-US" altLang="zh-TW" sz="1200" dirty="0" err="1">
                <a:cs typeface="Courier"/>
              </a:rPr>
              <a:t>isMethod</a:t>
            </a:r>
            <a:r>
              <a:rPr kumimoji="1" lang="en-US" altLang="zh-TW" sz="1200" dirty="0">
                <a:cs typeface="Courier"/>
              </a:rPr>
              <a:t>(‘POST’</a:t>
            </a:r>
            <a:r>
              <a:rPr kumimoji="1" lang="en-US" altLang="zh-TW" sz="1200" dirty="0" smtClean="0">
                <a:cs typeface="Courier"/>
              </a:rPr>
              <a:t>) /</a:t>
            </a:r>
            <a:r>
              <a:rPr kumimoji="1" lang="en-US" altLang="zh-TW" sz="1200" dirty="0">
                <a:cs typeface="Courier"/>
              </a:rPr>
              <a:t>/check request method </a:t>
            </a:r>
          </a:p>
          <a:p>
            <a:pPr marL="0" indent="0">
              <a:buNone/>
            </a:pPr>
            <a:r>
              <a:rPr kumimoji="1" lang="en-US" altLang="zh-TW" sz="1200" dirty="0" smtClean="0">
                <a:cs typeface="Courier"/>
              </a:rPr>
              <a:t>      $request-&gt;</a:t>
            </a:r>
            <a:r>
              <a:rPr kumimoji="1" lang="en-US" altLang="zh-TW" sz="1200" dirty="0" err="1">
                <a:cs typeface="Courier"/>
              </a:rPr>
              <a:t>getParameter</a:t>
            </a:r>
            <a:r>
              <a:rPr kumimoji="1" lang="en-US" altLang="zh-TW" sz="1200" dirty="0">
                <a:cs typeface="Courier"/>
              </a:rPr>
              <a:t>(‘</a:t>
            </a:r>
            <a:r>
              <a:rPr kumimoji="1" lang="en-US" altLang="zh-TW" sz="1200" dirty="0" err="1">
                <a:cs typeface="Courier"/>
              </a:rPr>
              <a:t>var</a:t>
            </a:r>
            <a:r>
              <a:rPr kumimoji="1" lang="en-US" altLang="zh-TW" sz="1200" dirty="0">
                <a:cs typeface="Courier"/>
              </a:rPr>
              <a:t>’</a:t>
            </a:r>
            <a:r>
              <a:rPr kumimoji="1" lang="en-US" altLang="zh-TW" sz="1200" dirty="0" smtClean="0">
                <a:cs typeface="Courier"/>
              </a:rPr>
              <a:t>) //get </a:t>
            </a:r>
            <a:r>
              <a:rPr kumimoji="1" lang="en-US" altLang="zh-TW" sz="1200" dirty="0">
                <a:cs typeface="Courier"/>
              </a:rPr>
              <a:t>request </a:t>
            </a:r>
            <a:r>
              <a:rPr kumimoji="1" lang="en-US" altLang="zh-TW" sz="1200" dirty="0" err="1">
                <a:cs typeface="Courier"/>
              </a:rPr>
              <a:t>var</a:t>
            </a:r>
            <a:r>
              <a:rPr kumimoji="1" lang="en-US" altLang="zh-TW" sz="1200" dirty="0">
                <a:cs typeface="Courier"/>
              </a:rPr>
              <a:t> value </a:t>
            </a:r>
            <a:endParaRPr kumimoji="1" lang="en-US" altLang="zh-TW" sz="1200" dirty="0" smtClean="0"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cs typeface="Courier"/>
              </a:rPr>
              <a:t> </a:t>
            </a:r>
            <a:r>
              <a:rPr kumimoji="1" lang="en-US" altLang="zh-CN" sz="1200" dirty="0" smtClean="0">
                <a:cs typeface="Courier"/>
              </a:rPr>
              <a:t>     $request-&gt;</a:t>
            </a:r>
            <a:r>
              <a:rPr kumimoji="1" lang="en-US" altLang="zh-CN" sz="1200" dirty="0" err="1" smtClean="0">
                <a:cs typeface="Courier"/>
              </a:rPr>
              <a:t>getHost</a:t>
            </a:r>
            <a:r>
              <a:rPr kumimoji="1" lang="en-US" altLang="zh-CN" sz="1200" dirty="0" smtClean="0">
                <a:cs typeface="Courier"/>
              </a:rPr>
              <a:t>()  //get host</a:t>
            </a:r>
          </a:p>
          <a:p>
            <a:pPr marL="0" indent="0">
              <a:buNone/>
            </a:pPr>
            <a:r>
              <a:rPr kumimoji="1" lang="en-US" altLang="zh-CN" sz="1200" dirty="0" smtClean="0">
                <a:cs typeface="Courier"/>
              </a:rPr>
              <a:t>      $request-&gt;</a:t>
            </a:r>
            <a:r>
              <a:rPr kumimoji="1" lang="en-US" altLang="zh-CN" sz="1200" dirty="0" err="1" smtClean="0">
                <a:cs typeface="Courier"/>
              </a:rPr>
              <a:t>isSecure</a:t>
            </a:r>
            <a:r>
              <a:rPr kumimoji="1" lang="en-US" altLang="zh-CN" sz="1200" dirty="0">
                <a:cs typeface="Courier"/>
              </a:rPr>
              <a:t>() </a:t>
            </a:r>
            <a:r>
              <a:rPr kumimoji="1" lang="en-US" altLang="zh-CN" sz="1200" dirty="0" smtClean="0">
                <a:cs typeface="Courier"/>
              </a:rPr>
              <a:t> //check https protocol</a:t>
            </a:r>
            <a:endParaRPr kumimoji="1" lang="zh-CN" altLang="en-US" sz="12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6210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Usual method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sz="1400" dirty="0"/>
              <a:t> </a:t>
            </a:r>
            <a:r>
              <a:rPr kumimoji="1" lang="en-US" altLang="zh-TW" sz="1400" dirty="0" smtClean="0"/>
              <a:t>     </a:t>
            </a:r>
            <a:r>
              <a:rPr kumimoji="1" lang="en-US" altLang="zh-TW" sz="1400" b="1" dirty="0" err="1" smtClean="0">
                <a:latin typeface="Arial Narrow"/>
                <a:cs typeface="Arial Narrow"/>
              </a:rPr>
              <a:t>sfContent</a:t>
            </a:r>
            <a:endParaRPr kumimoji="1" lang="en-US" altLang="zh-TW" sz="1400" dirty="0" smtClean="0"/>
          </a:p>
          <a:p>
            <a:pPr marL="0" indent="0">
              <a:buNone/>
            </a:pPr>
            <a:r>
              <a:rPr kumimoji="1" lang="zh-TW" altLang="en-US" sz="1400" dirty="0" smtClean="0"/>
              <a:t>     </a:t>
            </a:r>
            <a:r>
              <a:rPr kumimoji="1" lang="zh-TW" altLang="en-US" sz="1200" dirty="0" smtClean="0"/>
              <a:t> </a:t>
            </a:r>
            <a:r>
              <a:rPr kumimoji="1" lang="en-US" altLang="zh-TW" sz="1200" dirty="0" smtClean="0"/>
              <a:t>$</a:t>
            </a:r>
            <a:r>
              <a:rPr kumimoji="1" lang="en-US" altLang="zh-TW" sz="1200" dirty="0"/>
              <a:t>this-&gt;redirect(‘module/</a:t>
            </a:r>
            <a:r>
              <a:rPr kumimoji="1" lang="en-US" altLang="zh-TW" sz="1200" dirty="0" err="1" smtClean="0"/>
              <a:t>action?param</a:t>
            </a:r>
            <a:r>
              <a:rPr kumimoji="1" lang="en-US" altLang="zh-TW" sz="1200" dirty="0" smtClean="0"/>
              <a:t>=xxx’)</a:t>
            </a:r>
          </a:p>
          <a:p>
            <a:pPr marL="0" indent="0">
              <a:buNone/>
            </a:pPr>
            <a:r>
              <a:rPr kumimoji="1" lang="en-US" altLang="zh-TW" sz="1200" dirty="0"/>
              <a:t> </a:t>
            </a:r>
            <a:r>
              <a:rPr kumimoji="1" lang="en-US" altLang="zh-TW" sz="1200" dirty="0" smtClean="0"/>
              <a:t>      $this-&gt;redirect(‘http://</a:t>
            </a:r>
            <a:r>
              <a:rPr kumimoji="1" lang="en-US" altLang="zh-TW" sz="1200" dirty="0" err="1" smtClean="0"/>
              <a:t>www.google.com</a:t>
            </a:r>
            <a:r>
              <a:rPr kumimoji="1" lang="en-US" altLang="zh-TW" sz="1200" dirty="0" smtClean="0"/>
              <a:t>’);</a:t>
            </a:r>
            <a:r>
              <a:rPr kumimoji="1" lang="zh-TW" altLang="en-US" sz="1200" dirty="0" smtClean="0"/>
              <a:t> 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819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Usual </a:t>
            </a:r>
            <a:r>
              <a:rPr kumimoji="1" lang="en-US" altLang="zh-TW" dirty="0" smtClean="0"/>
              <a:t>method </a:t>
            </a:r>
          </a:p>
          <a:p>
            <a:pPr marL="0" indent="0">
              <a:buNone/>
            </a:pPr>
            <a:r>
              <a:rPr kumimoji="1" lang="en-US" altLang="zh-TW" sz="1400" b="1" dirty="0">
                <a:latin typeface="Arial Narrow"/>
                <a:cs typeface="Arial Narrow"/>
              </a:rPr>
              <a:t> 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      </a:t>
            </a:r>
            <a:r>
              <a:rPr kumimoji="1" lang="en-US" altLang="zh-TW" sz="1400" b="1" dirty="0" err="1" smtClean="0">
                <a:latin typeface="Arial Narrow"/>
                <a:cs typeface="Arial Narrow"/>
              </a:rPr>
              <a:t>sfUser</a:t>
            </a:r>
            <a:endParaRPr kumimoji="1" lang="en-US" altLang="zh-TW" sz="1400" b="1" dirty="0" smtClean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kumimoji="1" lang="zh-TW" altLang="zh-TW" sz="2000" dirty="0"/>
              <a:t> </a:t>
            </a:r>
            <a:r>
              <a:rPr kumimoji="1" lang="zh-TW" altLang="en-US" sz="2000" dirty="0" smtClean="0"/>
              <a:t> </a:t>
            </a:r>
            <a:r>
              <a:rPr kumimoji="1" lang="zh-TW" altLang="en-US" sz="1200" dirty="0" smtClean="0"/>
              <a:t>  </a:t>
            </a:r>
            <a:r>
              <a:rPr kumimoji="1" lang="en-US" altLang="zh-TW" sz="1200" dirty="0" smtClean="0"/>
              <a:t>  $</a:t>
            </a:r>
            <a:r>
              <a:rPr kumimoji="1" lang="en-US" altLang="zh-TW" sz="1200" dirty="0"/>
              <a:t>this-&gt;</a:t>
            </a:r>
            <a:r>
              <a:rPr kumimoji="1" lang="en-US" altLang="zh-TW" sz="1200" dirty="0" err="1"/>
              <a:t>getUser</a:t>
            </a:r>
            <a:r>
              <a:rPr kumimoji="1" lang="en-US" altLang="zh-TW" sz="1200" dirty="0"/>
              <a:t>-&gt;</a:t>
            </a:r>
            <a:r>
              <a:rPr kumimoji="1" lang="en-US" altLang="zh-TW" sz="1200" dirty="0" err="1"/>
              <a:t>setAttribute</a:t>
            </a:r>
            <a:r>
              <a:rPr kumimoji="1" lang="en-US" altLang="zh-TW" sz="1200" dirty="0"/>
              <a:t>(‘name’, $value</a:t>
            </a:r>
            <a:r>
              <a:rPr kumimoji="1" lang="en-US" altLang="zh-TW" sz="1200" dirty="0" smtClean="0"/>
              <a:t>) //set</a:t>
            </a:r>
            <a:endParaRPr kumimoji="1" lang="en-US" altLang="zh-TW" sz="1200" dirty="0"/>
          </a:p>
          <a:p>
            <a:pPr marL="0" indent="0">
              <a:buNone/>
            </a:pPr>
            <a:r>
              <a:rPr kumimoji="1" lang="zh-TW" altLang="zh-TW" sz="1200" dirty="0" smtClean="0"/>
              <a:t> </a:t>
            </a:r>
            <a:r>
              <a:rPr kumimoji="1" lang="zh-TW" altLang="en-US" sz="1200" dirty="0" smtClean="0"/>
              <a:t>    </a:t>
            </a:r>
            <a:r>
              <a:rPr kumimoji="1" lang="en-US" altLang="zh-TW" sz="1200" dirty="0"/>
              <a:t> </a:t>
            </a:r>
            <a:r>
              <a:rPr kumimoji="1" lang="en-US" altLang="zh-TW" sz="1200" dirty="0" smtClean="0"/>
              <a:t> </a:t>
            </a:r>
            <a:r>
              <a:rPr kumimoji="1" lang="en-US" altLang="zh-TW" sz="1200" dirty="0" smtClean="0"/>
              <a:t>$</a:t>
            </a:r>
            <a:r>
              <a:rPr kumimoji="1" lang="en-US" altLang="zh-TW" sz="1200" dirty="0"/>
              <a:t>this-&gt;</a:t>
            </a:r>
            <a:r>
              <a:rPr kumimoji="1" lang="en-US" altLang="zh-TW" sz="1200" dirty="0" err="1"/>
              <a:t>getUser</a:t>
            </a:r>
            <a:r>
              <a:rPr kumimoji="1" lang="en-US" altLang="zh-TW" sz="1200" dirty="0"/>
              <a:t>-&gt;</a:t>
            </a:r>
            <a:r>
              <a:rPr kumimoji="1" lang="en-US" altLang="zh-TW" sz="1200" dirty="0" err="1"/>
              <a:t>getAttribute</a:t>
            </a:r>
            <a:r>
              <a:rPr kumimoji="1" lang="en-US" altLang="zh-TW" sz="1200" dirty="0"/>
              <a:t>(‘name’, $</a:t>
            </a:r>
            <a:r>
              <a:rPr kumimoji="1" lang="en-US" altLang="zh-TW" sz="1200" dirty="0" err="1"/>
              <a:t>defaultValue</a:t>
            </a:r>
            <a:r>
              <a:rPr kumimoji="1" lang="en-US" altLang="zh-TW" sz="1200" dirty="0"/>
              <a:t>) </a:t>
            </a:r>
            <a:r>
              <a:rPr kumimoji="1" lang="en-US" altLang="zh-TW" sz="1200" dirty="0" smtClean="0"/>
              <a:t>//get </a:t>
            </a:r>
          </a:p>
          <a:p>
            <a:pPr marL="0" indent="0">
              <a:buNone/>
            </a:pPr>
            <a:r>
              <a:rPr kumimoji="1" lang="zh-TW" altLang="zh-TW" sz="1200" dirty="0"/>
              <a:t> </a:t>
            </a:r>
            <a:r>
              <a:rPr kumimoji="1" lang="zh-TW" altLang="en-US" sz="1200" dirty="0" smtClean="0"/>
              <a:t>    </a:t>
            </a:r>
            <a:r>
              <a:rPr kumimoji="1" lang="en-US" altLang="zh-TW" sz="1200" dirty="0"/>
              <a:t> </a:t>
            </a:r>
            <a:r>
              <a:rPr kumimoji="1" lang="en-US" altLang="zh-TW" sz="1200" dirty="0" smtClean="0"/>
              <a:t> </a:t>
            </a:r>
            <a:r>
              <a:rPr kumimoji="1" lang="en-US" altLang="zh-TW" sz="1200" dirty="0" smtClean="0"/>
              <a:t>$</a:t>
            </a:r>
            <a:r>
              <a:rPr kumimoji="1" lang="en-US" altLang="zh-TW" sz="1200" dirty="0" smtClean="0"/>
              <a:t>this-&gt;</a:t>
            </a:r>
            <a:r>
              <a:rPr kumimoji="1" lang="en-US" altLang="zh-TW" sz="1200" dirty="0" err="1" smtClean="0"/>
              <a:t>getUser</a:t>
            </a:r>
            <a:r>
              <a:rPr kumimoji="1" lang="en-US" altLang="zh-TW" sz="1200" dirty="0"/>
              <a:t>-&gt;</a:t>
            </a:r>
            <a:r>
              <a:rPr kumimoji="1" lang="en-US" altLang="zh-TW" sz="1200" dirty="0" err="1"/>
              <a:t>getAttributeHolder</a:t>
            </a:r>
            <a:r>
              <a:rPr kumimoji="1" lang="en-US" altLang="zh-TW" sz="1200" dirty="0"/>
              <a:t>()-&gt;remove(</a:t>
            </a:r>
            <a:r>
              <a:rPr kumimoji="1" lang="en-US" altLang="zh-TW" sz="1200" dirty="0" smtClean="0"/>
              <a:t>‘name</a:t>
            </a:r>
            <a:r>
              <a:rPr kumimoji="1" lang="en-US" altLang="zh-TW" sz="1200" dirty="0"/>
              <a:t>’</a:t>
            </a:r>
            <a:r>
              <a:rPr kumimoji="1" lang="en-US" altLang="zh-TW" sz="1200" dirty="0" smtClean="0"/>
              <a:t>) //remove one</a:t>
            </a:r>
          </a:p>
          <a:p>
            <a:pPr marL="0" indent="0">
              <a:buNone/>
            </a:pPr>
            <a:r>
              <a:rPr kumimoji="1" lang="zh-TW" altLang="zh-TW" sz="1200" dirty="0"/>
              <a:t> </a:t>
            </a:r>
            <a:r>
              <a:rPr kumimoji="1" lang="zh-TW" altLang="en-US" sz="1200" dirty="0" smtClean="0"/>
              <a:t>    </a:t>
            </a:r>
            <a:r>
              <a:rPr kumimoji="1" lang="en-US" altLang="zh-TW" sz="1200" dirty="0"/>
              <a:t> </a:t>
            </a:r>
            <a:r>
              <a:rPr kumimoji="1" lang="en-US" altLang="zh-TW" sz="1200" dirty="0" smtClean="0"/>
              <a:t> </a:t>
            </a:r>
            <a:r>
              <a:rPr kumimoji="1" lang="en-US" altLang="zh-TW" sz="1200" dirty="0" smtClean="0"/>
              <a:t>$</a:t>
            </a:r>
            <a:r>
              <a:rPr kumimoji="1" lang="en-US" altLang="zh-TW" sz="1200" dirty="0" smtClean="0"/>
              <a:t>this-</a:t>
            </a:r>
            <a:r>
              <a:rPr kumimoji="1" lang="en-US" altLang="zh-TW" sz="1200" dirty="0"/>
              <a:t>&gt;</a:t>
            </a:r>
            <a:r>
              <a:rPr kumimoji="1" lang="en-US" altLang="zh-TW" sz="1200" dirty="0" err="1" smtClean="0"/>
              <a:t>getUser</a:t>
            </a:r>
            <a:r>
              <a:rPr kumimoji="1" lang="en-US" altLang="zh-TW" sz="1200" dirty="0" smtClean="0"/>
              <a:t>-&gt;</a:t>
            </a:r>
            <a:r>
              <a:rPr kumimoji="1" lang="en-US" altLang="zh-TW" sz="1200" dirty="0" err="1" smtClean="0"/>
              <a:t>getAttributeHolder</a:t>
            </a:r>
            <a:r>
              <a:rPr kumimoji="1" lang="en-US" altLang="zh-TW" sz="1200" dirty="0"/>
              <a:t>()</a:t>
            </a:r>
            <a:r>
              <a:rPr kumimoji="1" lang="en-US" altLang="zh-TW" sz="1200" dirty="0" smtClean="0"/>
              <a:t>-&gt;clear() //remove </a:t>
            </a:r>
            <a:r>
              <a:rPr kumimoji="1" lang="en-US" altLang="zh-TW" sz="1200" dirty="0" smtClean="0"/>
              <a:t>all</a:t>
            </a:r>
          </a:p>
          <a:p>
            <a:pPr marL="0" indent="0">
              <a:buNone/>
            </a:pPr>
            <a:r>
              <a:rPr kumimoji="1" lang="en-US" altLang="zh-TW" sz="1200" dirty="0"/>
              <a:t> </a:t>
            </a:r>
            <a:r>
              <a:rPr kumimoji="1" lang="en-US" altLang="zh-TW" sz="1200" dirty="0" smtClean="0"/>
              <a:t>      $this-&gt;</a:t>
            </a:r>
            <a:r>
              <a:rPr kumimoji="1" lang="en-US" altLang="zh-TW" sz="1200" dirty="0" err="1" smtClean="0"/>
              <a:t>hasAttributue</a:t>
            </a:r>
            <a:r>
              <a:rPr kumimoji="1" lang="en-US" altLang="zh-TW" sz="1200" dirty="0" smtClean="0"/>
              <a:t>() //check</a:t>
            </a:r>
            <a:endParaRPr kumimoji="1" lang="en-US" altLang="zh-TW" sz="1200" dirty="0" smtClean="0"/>
          </a:p>
          <a:p>
            <a:pPr marL="0" indent="0">
              <a:buNone/>
            </a:pPr>
            <a:r>
              <a:rPr kumimoji="1" lang="en-US" altLang="zh-CN" sz="1200" dirty="0"/>
              <a:t> </a:t>
            </a:r>
            <a:r>
              <a:rPr kumimoji="1" lang="en-US" altLang="zh-CN" sz="1200" dirty="0" smtClean="0"/>
              <a:t>      $this-&gt;</a:t>
            </a:r>
            <a:r>
              <a:rPr kumimoji="1" lang="en-US" altLang="zh-CN" sz="1200" dirty="0" err="1" smtClean="0"/>
              <a:t>getCulture</a:t>
            </a:r>
            <a:r>
              <a:rPr kumimoji="1" lang="en-US" altLang="zh-CN" sz="1200" dirty="0" smtClean="0"/>
              <a:t>() //</a:t>
            </a:r>
            <a:r>
              <a:rPr kumimoji="1" lang="en-US" altLang="zh-CN" sz="1200" dirty="0" err="1" smtClean="0"/>
              <a:t>lang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/>
              <a:t> </a:t>
            </a:r>
            <a:r>
              <a:rPr kumimoji="1" lang="en-US" altLang="zh-CN" sz="1200" dirty="0" smtClean="0"/>
              <a:t>       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008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 Use project lib  in action by autoloader feature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 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Step1. create a project lib class  </a:t>
            </a:r>
            <a:r>
              <a:rPr kumimoji="1" lang="en-US" altLang="zh-TW" sz="1400" b="1" dirty="0">
                <a:latin typeface="Arial Narrow"/>
                <a:cs typeface="Arial Narrow"/>
              </a:rPr>
              <a:t>                             Step2. use it in action</a:t>
            </a:r>
          </a:p>
          <a:p>
            <a:pPr marL="0" indent="0">
              <a:buNone/>
            </a:pPr>
            <a:r>
              <a:rPr kumimoji="1" lang="en-US" altLang="zh-TW" sz="1400" b="1" dirty="0">
                <a:latin typeface="Arial Narrow"/>
                <a:cs typeface="Arial Narrow"/>
              </a:rPr>
              <a:t> 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       </a:t>
            </a:r>
            <a:r>
              <a:rPr kumimoji="1" lang="en-US" altLang="zh-TW" sz="1200" dirty="0" smtClean="0">
                <a:cs typeface="Arial Narrow"/>
              </a:rPr>
              <a:t> vim </a:t>
            </a:r>
            <a:r>
              <a:rPr kumimoji="1" lang="en-US" altLang="zh-TW" sz="1200" dirty="0" smtClean="0"/>
              <a:t>/lib/</a:t>
            </a:r>
            <a:r>
              <a:rPr kumimoji="1" lang="en-US" altLang="zh-TW" sz="1200" dirty="0" err="1" smtClean="0"/>
              <a:t>libName.class</a:t>
            </a:r>
            <a:endParaRPr kumimoji="1" lang="en-US" altLang="zh-TW" sz="1200" dirty="0" smtClean="0"/>
          </a:p>
          <a:p>
            <a:pPr marL="0" indent="0">
              <a:buNone/>
            </a:pPr>
            <a:r>
              <a:rPr kumimoji="1" lang="en-US" altLang="zh-TW" sz="1400" dirty="0" smtClean="0"/>
              <a:t>              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87" y="3610844"/>
            <a:ext cx="3277467" cy="1837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08" y="3610844"/>
            <a:ext cx="3481906" cy="5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8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 </a:t>
            </a:r>
            <a:r>
              <a:rPr kumimoji="1" lang="en-US" altLang="zh-TW" dirty="0" smtClean="0"/>
              <a:t>Template type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TW" altLang="zh-TW" sz="2000" dirty="0"/>
              <a:t> </a:t>
            </a:r>
            <a:r>
              <a:rPr kumimoji="1" lang="zh-TW" altLang="en-US" sz="2000" dirty="0" smtClean="0"/>
              <a:t>    </a:t>
            </a:r>
            <a:endParaRPr kumimoji="1"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58164"/>
              </p:ext>
            </p:extLst>
          </p:nvPr>
        </p:nvGraphicFramePr>
        <p:xfrm>
          <a:off x="869576" y="2771206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 action </a:t>
                      </a:r>
                      <a:r>
                        <a:rPr lang="en-US" altLang="zh-CN" sz="1400" dirty="0" err="1" smtClean="0"/>
                        <a:t>statment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template file name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Success</a:t>
                      </a:r>
                      <a:r>
                        <a:rPr lang="en-US" altLang="zh-TW" sz="1400" dirty="0" smtClean="0"/>
                        <a:t>(default)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myactionSuccess.php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Error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return </a:t>
                      </a:r>
                      <a:r>
                        <a:rPr lang="en-US" altLang="zh-CN" sz="1200" dirty="0" err="1" smtClean="0"/>
                        <a:t>sfView</a:t>
                      </a:r>
                      <a:r>
                        <a:rPr lang="en-US" altLang="zh-CN" sz="1200" dirty="0" smtClean="0"/>
                        <a:t>::ERROR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myactionError.php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return </a:t>
                      </a:r>
                      <a:r>
                        <a:rPr lang="en-US" altLang="zh-CN" sz="1200" dirty="0" err="1" smtClean="0"/>
                        <a:t>sfView</a:t>
                      </a:r>
                      <a:r>
                        <a:rPr lang="en-US" altLang="zh-CN" sz="1200" dirty="0" smtClean="0"/>
                        <a:t>::NONE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Assign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$this-&gt;</a:t>
                      </a:r>
                      <a:r>
                        <a:rPr lang="en-US" altLang="zh-CN" sz="1200" dirty="0" err="1" smtClean="0"/>
                        <a:t>setTemplate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assignname</a:t>
                      </a:r>
                      <a:r>
                        <a:rPr lang="en-US" altLang="zh-CN" sz="1200" dirty="0" smtClean="0"/>
                        <a:t>);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assignnameSuccess.php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6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 Use i18n user helper in view</a:t>
            </a:r>
          </a:p>
          <a:p>
            <a:pPr marL="0" indent="0">
              <a:buNone/>
            </a:pP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   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Step1. set </a:t>
            </a:r>
            <a:r>
              <a:rPr kumimoji="1" lang="en-US" altLang="zh-CN" sz="1400" b="1" dirty="0" err="1" smtClean="0">
                <a:latin typeface="Arial Narrow"/>
                <a:cs typeface="Arial Narrow"/>
              </a:rPr>
              <a:t>settings.yml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(application)</a:t>
            </a:r>
          </a:p>
          <a:p>
            <a:pPr marL="0" indent="0">
              <a:buNone/>
            </a:pPr>
            <a:r>
              <a:rPr kumimoji="1" lang="en-US" altLang="zh-CN" sz="1400" b="1" dirty="0">
                <a:latin typeface="Arial Narrow"/>
                <a:cs typeface="Arial Narrow"/>
              </a:rPr>
              <a:t>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        </a:t>
            </a:r>
            <a:r>
              <a:rPr kumimoji="1" lang="en-US" altLang="zh-CN" sz="1200" dirty="0" smtClean="0"/>
              <a:t>i18n:                               true</a:t>
            </a:r>
            <a:br>
              <a:rPr kumimoji="1" lang="en-US" altLang="zh-CN" sz="1200" dirty="0" smtClean="0"/>
            </a:br>
            <a:r>
              <a:rPr kumimoji="1" lang="en-US" altLang="zh-CN" sz="1200" dirty="0" smtClean="0"/>
              <a:t>        </a:t>
            </a:r>
            <a:r>
              <a:rPr kumimoji="1" lang="en-US" altLang="zh-CN" sz="1200" dirty="0" err="1" smtClean="0"/>
              <a:t>standard_helpers</a:t>
            </a:r>
            <a:r>
              <a:rPr kumimoji="1" lang="en-US" altLang="zh-CN" sz="1200" dirty="0" smtClean="0"/>
              <a:t>:        I18N</a:t>
            </a:r>
            <a:endParaRPr kumimoji="1" lang="en-US" altLang="zh-CN" sz="1200" dirty="0"/>
          </a:p>
          <a:p>
            <a:pPr marL="0" indent="0">
              <a:buNone/>
            </a:pPr>
            <a:r>
              <a:rPr kumimoji="1" lang="en-US" altLang="zh-CN" sz="1200" dirty="0" smtClean="0"/>
              <a:t>      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 Step2. change word in a 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template</a:t>
            </a:r>
            <a:endParaRPr kumimoji="1" lang="en-US" altLang="zh-CN" sz="1200" b="1" dirty="0" smtClean="0">
              <a:cs typeface="Arial Narrow"/>
            </a:endParaRPr>
          </a:p>
          <a:p>
            <a:pPr marL="0" indent="0">
              <a:buNone/>
            </a:pPr>
            <a:r>
              <a:rPr kumimoji="1" lang="en-US" altLang="zh-CN" sz="1200" dirty="0"/>
              <a:t>      </a:t>
            </a:r>
            <a:r>
              <a:rPr kumimoji="1" lang="en-US" altLang="zh-CN" sz="1200" dirty="0" smtClean="0"/>
              <a:t>  &lt;</a:t>
            </a:r>
            <a:r>
              <a:rPr kumimoji="1" lang="en-US" altLang="zh-CN" sz="1200" dirty="0"/>
              <a:t>?</a:t>
            </a:r>
            <a:r>
              <a:rPr kumimoji="1" lang="en-US" altLang="zh-CN" sz="1200" dirty="0" err="1" smtClean="0"/>
              <a:t>php</a:t>
            </a:r>
            <a:r>
              <a:rPr kumimoji="1" lang="en-US" altLang="zh-CN" sz="1200" dirty="0" smtClean="0"/>
              <a:t> </a:t>
            </a:r>
            <a:r>
              <a:rPr kumimoji="1" lang="en-US" altLang="zh-CN" sz="1200" dirty="0"/>
              <a:t>echo __('Welcome to our website.') ?&gt;</a:t>
            </a:r>
            <a:endParaRPr kumimoji="1" lang="en-US" altLang="zh-CN" sz="1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488" y="2539223"/>
            <a:ext cx="3264434" cy="37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3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Y</a:t>
            </a:r>
            <a:r>
              <a:rPr kumimoji="1" lang="en-US" altLang="zh-TW" dirty="0" err="1" smtClean="0"/>
              <a:t>aml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format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config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Define string, number, </a:t>
            </a:r>
            <a:r>
              <a:rPr kumimoji="1" lang="en-US" altLang="zh-CN" dirty="0" smtClean="0"/>
              <a:t>array(</a:t>
            </a:r>
            <a:r>
              <a:rPr kumimoji="1" lang="en-US" altLang="zh-CN" dirty="0" err="1" smtClean="0"/>
              <a:t>sfConfig</a:t>
            </a:r>
            <a:r>
              <a:rPr kumimoji="1" lang="en-US" altLang="zh-CN" dirty="0" smtClean="0"/>
              <a:t> </a:t>
            </a:r>
            <a:r>
              <a:rPr kumimoji="1" lang="en-US" altLang="zh-TW" dirty="0" smtClean="0"/>
              <a:t>convert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Format conditions</a:t>
            </a:r>
          </a:p>
          <a:p>
            <a:pPr marL="0" indent="0">
              <a:buNone/>
            </a:pPr>
            <a:r>
              <a:rPr kumimoji="1" lang="en-US" altLang="zh-CN" sz="1200" dirty="0"/>
              <a:t> </a:t>
            </a:r>
            <a:r>
              <a:rPr kumimoji="1" lang="en-US" altLang="zh-CN" sz="1200" dirty="0" smtClean="0"/>
              <a:t>     </a:t>
            </a:r>
            <a:r>
              <a:rPr kumimoji="1" lang="en-US" altLang="zh-CN" sz="1200" dirty="0" smtClean="0">
                <a:cs typeface="Arial Narrow"/>
              </a:rPr>
              <a:t>Scalars syntax</a:t>
            </a:r>
            <a:br>
              <a:rPr kumimoji="1" lang="en-US" altLang="zh-CN" sz="1200" dirty="0" smtClean="0">
                <a:cs typeface="Arial Narrow"/>
              </a:rPr>
            </a:br>
            <a:r>
              <a:rPr kumimoji="1" lang="en-US" altLang="zh-CN" sz="1200" dirty="0" smtClean="0">
                <a:cs typeface="Arial Narrow"/>
              </a:rPr>
              <a:t>      Can’t use tab</a:t>
            </a:r>
            <a:endParaRPr kumimoji="1" lang="en-US" altLang="zh-CN" sz="1200" dirty="0"/>
          </a:p>
          <a:p>
            <a:r>
              <a:rPr kumimoji="1" lang="en-US" altLang="zh-CN" sz="2200" dirty="0"/>
              <a:t>Reference </a:t>
            </a:r>
            <a:r>
              <a:rPr kumimoji="1" lang="en-US" altLang="zh-CN" sz="2200" dirty="0" smtClean="0"/>
              <a:t>website</a:t>
            </a: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1200" dirty="0" smtClean="0"/>
              <a:t>http</a:t>
            </a:r>
            <a:r>
              <a:rPr kumimoji="1" lang="en-US" altLang="zh-CN" sz="1200" dirty="0"/>
              <a:t>://symfony.com/doc/current/components/yaml/yaml_format.html</a:t>
            </a:r>
            <a:br>
              <a:rPr kumimoji="1" lang="en-US" altLang="zh-CN" sz="1200" dirty="0"/>
            </a:br>
            <a:r>
              <a:rPr kumimoji="1" lang="en-US" altLang="zh-CN" sz="1200" dirty="0" smtClean="0"/>
              <a:t>      http</a:t>
            </a:r>
            <a:r>
              <a:rPr kumimoji="1" lang="en-US" altLang="zh-CN" sz="1200" dirty="0"/>
              <a:t>://</a:t>
            </a:r>
            <a:r>
              <a:rPr kumimoji="1" lang="en-US" altLang="zh-CN" sz="1200" dirty="0" err="1"/>
              <a:t>zh.wikipedia.org</a:t>
            </a:r>
            <a:r>
              <a:rPr kumimoji="1" lang="en-US" altLang="zh-CN" sz="1200" dirty="0"/>
              <a:t>/wiki/YAML      </a:t>
            </a:r>
            <a:endParaRPr kumimoji="1" lang="zh-CN" altLang="en-US" sz="1200" dirty="0"/>
          </a:p>
          <a:p>
            <a:endParaRPr kumimoji="1"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55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Y</a:t>
            </a:r>
            <a:r>
              <a:rPr kumimoji="1" lang="en-US" altLang="zh-TW" dirty="0" err="1" smtClean="0"/>
              <a:t>aml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format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config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Project </a:t>
            </a:r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 files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Arial Narrow"/>
                <a:cs typeface="Arial Narrow"/>
              </a:rPr>
              <a:t> </a:t>
            </a:r>
            <a:r>
              <a:rPr kumimoji="1" lang="en-US" altLang="zh-CN" sz="1400" dirty="0" smtClean="0">
                <a:latin typeface="Arial Narrow"/>
                <a:cs typeface="Arial Narrow"/>
              </a:rPr>
              <a:t>     </a:t>
            </a:r>
            <a:r>
              <a:rPr kumimoji="1" lang="en-US" altLang="zh-CN" sz="1400" dirty="0" err="1" smtClean="0">
                <a:cs typeface="Arial Narrow"/>
              </a:rPr>
              <a:t>database.yml</a:t>
            </a:r>
            <a:r>
              <a:rPr kumimoji="1" lang="en-US" altLang="zh-CN" sz="1400" dirty="0" smtClean="0">
                <a:cs typeface="Arial Narrow"/>
              </a:rPr>
              <a:t>, </a:t>
            </a:r>
            <a:r>
              <a:rPr kumimoji="1" lang="en-US" altLang="zh-CN" sz="1400" dirty="0" err="1" smtClean="0">
                <a:cs typeface="Arial Narrow"/>
              </a:rPr>
              <a:t>schema.yml</a:t>
            </a:r>
            <a:endParaRPr kumimoji="1" lang="en-US" altLang="zh-CN" sz="1400" dirty="0" smtClean="0">
              <a:cs typeface="Arial Narrow"/>
            </a:endParaRPr>
          </a:p>
          <a:p>
            <a:r>
              <a:rPr kumimoji="1" lang="en-US" altLang="zh-CN" dirty="0" smtClean="0"/>
              <a:t>Application files</a:t>
            </a:r>
          </a:p>
          <a:p>
            <a:pPr marL="0" indent="0">
              <a:buNone/>
            </a:pP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  </a:t>
            </a:r>
            <a:r>
              <a:rPr kumimoji="1" lang="en-US" altLang="zh-CN" sz="1400" dirty="0" err="1" smtClean="0"/>
              <a:t>app.yml</a:t>
            </a:r>
            <a:r>
              <a:rPr kumimoji="1" lang="en-US" altLang="zh-CN" sz="1400" dirty="0" smtClean="0"/>
              <a:t>, </a:t>
            </a:r>
            <a:r>
              <a:rPr kumimoji="1" lang="en-US" altLang="zh-CN" sz="1400" dirty="0" err="1" smtClean="0"/>
              <a:t>cache.yml</a:t>
            </a:r>
            <a:r>
              <a:rPr kumimoji="1" lang="en-US" altLang="zh-CN" sz="1400" dirty="0" smtClean="0"/>
              <a:t>, </a:t>
            </a:r>
            <a:r>
              <a:rPr kumimoji="1" lang="en-US" altLang="zh-CN" sz="1400" dirty="0" err="1" smtClean="0"/>
              <a:t>filters.yml</a:t>
            </a:r>
            <a:r>
              <a:rPr kumimoji="1" lang="en-US" altLang="zh-CN" sz="1400" dirty="0" smtClean="0"/>
              <a:t>, </a:t>
            </a:r>
            <a:r>
              <a:rPr kumimoji="1" lang="en-US" altLang="zh-CN" sz="1400" dirty="0" err="1" smtClean="0"/>
              <a:t>routing.yml</a:t>
            </a:r>
            <a:r>
              <a:rPr kumimoji="1" lang="en-US" altLang="zh-CN" sz="1400" dirty="0" smtClean="0"/>
              <a:t>, </a:t>
            </a:r>
            <a:r>
              <a:rPr kumimoji="1" lang="en-US" altLang="zh-CN" sz="1400" dirty="0" err="1" smtClean="0"/>
              <a:t>setting.yml</a:t>
            </a:r>
            <a:r>
              <a:rPr kumimoji="1" lang="en-US" altLang="zh-CN" sz="1400" dirty="0" smtClean="0"/>
              <a:t>, </a:t>
            </a:r>
            <a:r>
              <a:rPr kumimoji="1" lang="en-US" altLang="zh-CN" sz="1400" dirty="0" err="1" smtClean="0"/>
              <a:t>view.yml</a:t>
            </a:r>
            <a:endParaRPr kumimoji="1" lang="en-US" altLang="zh-CN" sz="1400" dirty="0" smtClean="0"/>
          </a:p>
          <a:p>
            <a:r>
              <a:rPr kumimoji="1" lang="en-US" altLang="zh-CN" dirty="0" smtClean="0"/>
              <a:t>Module </a:t>
            </a:r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 files</a:t>
            </a:r>
          </a:p>
          <a:p>
            <a:pPr marL="0" indent="0">
              <a:buNone/>
            </a:pP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  </a:t>
            </a:r>
            <a:r>
              <a:rPr kumimoji="1" lang="en-US" altLang="zh-CN" sz="1400" dirty="0" err="1" smtClean="0"/>
              <a:t>cache.yml</a:t>
            </a:r>
            <a:r>
              <a:rPr kumimoji="1" lang="en-US" altLang="zh-CN" sz="1400" dirty="0" smtClean="0"/>
              <a:t> </a:t>
            </a:r>
            <a:r>
              <a:rPr kumimoji="1" lang="en-US" altLang="zh-CN" sz="1400" dirty="0" err="1" smtClean="0"/>
              <a:t>security.yml</a:t>
            </a:r>
            <a:r>
              <a:rPr kumimoji="1" lang="en-US" altLang="zh-CN" sz="1400" dirty="0" smtClean="0"/>
              <a:t> </a:t>
            </a:r>
            <a:r>
              <a:rPr kumimoji="1" lang="en-US" altLang="zh-CN" sz="1400" dirty="0" err="1" smtClean="0"/>
              <a:t>view.yml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580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use 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+mj-lt"/>
                <a:cs typeface="Courier"/>
              </a:rPr>
              <a:t>Create</a:t>
            </a:r>
            <a:r>
              <a:rPr kumimoji="1" lang="zh-TW" altLang="en-US" dirty="0" smtClean="0">
                <a:latin typeface="+mj-lt"/>
                <a:cs typeface="Courier"/>
              </a:rPr>
              <a:t> </a:t>
            </a:r>
            <a:r>
              <a:rPr kumimoji="1" lang="en-US" altLang="zh-TW" dirty="0" smtClean="0">
                <a:latin typeface="+mj-lt"/>
                <a:cs typeface="Courier"/>
              </a:rPr>
              <a:t>a</a:t>
            </a:r>
            <a:r>
              <a:rPr kumimoji="1" lang="zh-TW" altLang="en-US" dirty="0" smtClean="0">
                <a:latin typeface="+mj-lt"/>
                <a:cs typeface="Courier"/>
              </a:rPr>
              <a:t> </a:t>
            </a:r>
            <a:r>
              <a:rPr kumimoji="1" lang="en-US" altLang="zh-TW" dirty="0" smtClean="0">
                <a:latin typeface="+mj-lt"/>
                <a:cs typeface="Courier"/>
              </a:rPr>
              <a:t>project</a:t>
            </a:r>
          </a:p>
          <a:p>
            <a:r>
              <a:rPr kumimoji="1" lang="en-US" altLang="zh-TW" dirty="0" smtClean="0">
                <a:latin typeface="+mj-lt"/>
                <a:cs typeface="Courier"/>
              </a:rPr>
              <a:t>Folder structure</a:t>
            </a:r>
          </a:p>
          <a:p>
            <a:r>
              <a:rPr kumimoji="1" lang="en-US" altLang="zh-TW" dirty="0" smtClean="0">
                <a:latin typeface="+mj-lt"/>
                <a:cs typeface="Courier"/>
              </a:rPr>
              <a:t>Module</a:t>
            </a:r>
          </a:p>
          <a:p>
            <a:r>
              <a:rPr kumimoji="1" lang="en-US" altLang="zh-TW" dirty="0" err="1" smtClean="0">
                <a:latin typeface="+mj-lt"/>
                <a:cs typeface="Courier"/>
              </a:rPr>
              <a:t>Yaml</a:t>
            </a:r>
            <a:r>
              <a:rPr kumimoji="1" lang="en-US" altLang="zh-TW" dirty="0" smtClean="0">
                <a:latin typeface="+mj-lt"/>
                <a:cs typeface="Courier"/>
              </a:rPr>
              <a:t> format </a:t>
            </a:r>
            <a:r>
              <a:rPr kumimoji="1" lang="en-US" altLang="zh-TW" dirty="0" err="1" smtClean="0">
                <a:latin typeface="+mj-lt"/>
                <a:cs typeface="Courier"/>
              </a:rPr>
              <a:t>config</a:t>
            </a:r>
            <a:endParaRPr kumimoji="1" lang="en-US" altLang="zh-TW" dirty="0" smtClean="0">
              <a:latin typeface="+mj-lt"/>
              <a:cs typeface="Courier"/>
            </a:endParaRPr>
          </a:p>
          <a:p>
            <a:r>
              <a:rPr kumimoji="1" lang="en-US" altLang="zh-TW" dirty="0" smtClean="0">
                <a:latin typeface="+mj-lt"/>
                <a:cs typeface="Courier"/>
              </a:rPr>
              <a:t>Database</a:t>
            </a:r>
            <a:endParaRPr kumimoji="1" lang="en-US" altLang="zh-TW" dirty="0"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554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Use the </a:t>
            </a:r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ostgresql</a:t>
            </a:r>
            <a:r>
              <a:rPr kumimoji="1" lang="en-US" altLang="zh-CN" dirty="0" smtClean="0"/>
              <a:t> database</a:t>
            </a:r>
          </a:p>
          <a:p>
            <a:r>
              <a:rPr kumimoji="1" lang="en-US" altLang="zh-CN" dirty="0" smtClean="0"/>
              <a:t>Use the propel </a:t>
            </a:r>
            <a:r>
              <a:rPr kumimoji="1" lang="en-US" altLang="zh-CN" dirty="0" err="1" smtClean="0"/>
              <a:t>orm</a:t>
            </a:r>
            <a:r>
              <a:rPr kumimoji="1" lang="en-US" altLang="zh-CN" dirty="0" smtClean="0"/>
              <a:t> to access the database</a:t>
            </a:r>
          </a:p>
          <a:p>
            <a:r>
              <a:rPr kumimoji="1" lang="en-US" altLang="zh-TW" dirty="0" smtClean="0"/>
              <a:t>Use </a:t>
            </a:r>
            <a:r>
              <a:rPr kumimoji="1" lang="en-US" altLang="zh-TW" dirty="0"/>
              <a:t>propel </a:t>
            </a:r>
            <a:r>
              <a:rPr kumimoji="1" lang="en-US" altLang="zh-TW" dirty="0" err="1" smtClean="0"/>
              <a:t>instanct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i</a:t>
            </a:r>
            <a:r>
              <a:rPr kumimoji="1" lang="en-US" altLang="zh-TW" dirty="0" smtClean="0"/>
              <a:t>n any project lib, then actions can use it by the </a:t>
            </a:r>
            <a:r>
              <a:rPr kumimoji="1" lang="en-US" altLang="zh-TW" dirty="0" err="1" smtClean="0"/>
              <a:t>autoload</a:t>
            </a:r>
            <a:r>
              <a:rPr kumimoji="1" lang="en-US" altLang="zh-TW" dirty="0" smtClean="0"/>
              <a:t> feature.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32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Create models</a:t>
            </a:r>
          </a:p>
          <a:p>
            <a:pPr marL="0" indent="0">
              <a:buNone/>
            </a:pPr>
            <a:r>
              <a:rPr kumimoji="1" lang="en-US" altLang="zh-CN" sz="1400" b="1" dirty="0">
                <a:latin typeface="Arial Narrow"/>
                <a:cs typeface="Arial Narrow"/>
              </a:rPr>
              <a:t>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      Step1. set </a:t>
            </a:r>
            <a:r>
              <a:rPr kumimoji="1" lang="en-US" altLang="zh-CN" sz="1400" b="1" dirty="0" err="1" smtClean="0">
                <a:latin typeface="Arial Narrow"/>
                <a:cs typeface="Arial Narrow"/>
              </a:rPr>
              <a:t>database.yml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 //project/</a:t>
            </a:r>
            <a:r>
              <a:rPr kumimoji="1" lang="en-US" altLang="zh-CN" sz="1400" b="1" dirty="0" err="1" smtClean="0">
                <a:latin typeface="Arial Narrow"/>
                <a:cs typeface="Arial Narrow"/>
              </a:rPr>
              <a:t>config</a:t>
            </a:r>
            <a:endParaRPr kumimoji="1" lang="en-US" altLang="zh-CN" sz="1400" b="1" dirty="0" smtClean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kumimoji="1" lang="zh-TW" altLang="zh-CN" sz="1400" b="1" dirty="0">
                <a:latin typeface="Arial Narrow"/>
                <a:cs typeface="Arial Narrow"/>
              </a:rPr>
              <a:t> </a:t>
            </a:r>
            <a:r>
              <a:rPr kumimoji="1" lang="zh-TW" altLang="en-US" sz="1400" b="1" dirty="0" smtClean="0">
                <a:latin typeface="Arial Narrow"/>
                <a:cs typeface="Arial Narrow"/>
              </a:rPr>
              <a:t>     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Step2.</a:t>
            </a:r>
            <a:r>
              <a:rPr kumimoji="1" lang="zh-TW" altLang="en-US" sz="1400" b="1" dirty="0" smtClean="0">
                <a:latin typeface="Arial Narrow"/>
                <a:cs typeface="Arial Narrow"/>
              </a:rPr>
              <a:t> 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set</a:t>
            </a:r>
            <a:r>
              <a:rPr kumimoji="1" lang="zh-TW" altLang="en-US" sz="1400" b="1" dirty="0" smtClean="0">
                <a:latin typeface="Arial Narrow"/>
                <a:cs typeface="Arial Narrow"/>
              </a:rPr>
              <a:t> </a:t>
            </a:r>
            <a:r>
              <a:rPr kumimoji="1" lang="en-US" altLang="zh-TW" sz="1400" b="1" dirty="0" err="1" smtClean="0">
                <a:latin typeface="Arial Narrow"/>
                <a:cs typeface="Arial Narrow"/>
              </a:rPr>
              <a:t>schema.yml</a:t>
            </a:r>
            <a:r>
              <a:rPr kumimoji="1" lang="zh-TW" altLang="en-US" sz="1400" b="1" dirty="0" smtClean="0">
                <a:latin typeface="Arial Narrow"/>
                <a:cs typeface="Arial Narrow"/>
              </a:rPr>
              <a:t> 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//project/</a:t>
            </a:r>
            <a:r>
              <a:rPr kumimoji="1" lang="en-US" altLang="zh-TW" sz="1400" b="1" dirty="0" err="1" smtClean="0">
                <a:latin typeface="Arial Narrow"/>
                <a:cs typeface="Arial Narrow"/>
              </a:rPr>
              <a:t>config</a:t>
            </a:r>
            <a:endParaRPr kumimoji="1" lang="en-US" altLang="zh-CN" sz="1400" b="1" dirty="0" smtClean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kumimoji="1" lang="en-US" altLang="zh-CN" sz="1400" b="1" dirty="0">
                <a:latin typeface="Arial Narrow"/>
                <a:cs typeface="Arial Narrow"/>
              </a:rPr>
              <a:t>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      Step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3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. set </a:t>
            </a:r>
            <a:r>
              <a:rPr kumimoji="1" lang="en-US" altLang="zh-CN" sz="1400" b="1" dirty="0" err="1" smtClean="0">
                <a:latin typeface="Arial Narrow"/>
                <a:cs typeface="Arial Narrow"/>
              </a:rPr>
              <a:t>propel.ini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 //project/</a:t>
            </a:r>
            <a:r>
              <a:rPr kumimoji="1" lang="en-US" altLang="zh-CN" sz="1400" b="1" dirty="0" err="1" smtClean="0">
                <a:latin typeface="Arial Narrow"/>
                <a:cs typeface="Arial Narrow"/>
              </a:rPr>
              <a:t>config</a:t>
            </a:r>
            <a:endParaRPr kumimoji="1" lang="en-US" altLang="zh-CN" sz="1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kumimoji="1" lang="en-US" altLang="zh-CN" sz="1400" b="1" dirty="0" smtClean="0">
                <a:latin typeface="Arial Narrow"/>
                <a:cs typeface="Arial Narrow"/>
              </a:rPr>
              <a:t>       Step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4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. set database for </a:t>
            </a:r>
            <a:r>
              <a:rPr kumimoji="1" lang="en-US" altLang="zh-CN" sz="1400" b="1" dirty="0" err="1" smtClean="0">
                <a:latin typeface="Arial Narrow"/>
                <a:cs typeface="Arial Narrow"/>
              </a:rPr>
              <a:t>symonfy</a:t>
            </a:r>
            <a:endParaRPr kumimoji="1" lang="en-US" altLang="zh-CN" sz="1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kumimoji="1" lang="en-US" altLang="zh-CN" sz="1400" b="1" dirty="0" smtClean="0">
                <a:latin typeface="Arial Narrow"/>
                <a:cs typeface="Arial Narrow"/>
              </a:rPr>
              <a:t>        </a:t>
            </a:r>
            <a:r>
              <a:rPr kumimoji="1" lang="en-US" altLang="zh-CN" sz="1200" dirty="0" err="1" smtClean="0"/>
              <a:t>symfony</a:t>
            </a:r>
            <a:r>
              <a:rPr kumimoji="1" lang="en-US" altLang="zh-CN" sz="1200" dirty="0" smtClean="0"/>
              <a:t> </a:t>
            </a:r>
            <a:r>
              <a:rPr kumimoji="1" lang="en-US" altLang="zh-CN" sz="1200" dirty="0" err="1"/>
              <a:t>configure:database</a:t>
            </a:r>
            <a:r>
              <a:rPr kumimoji="1" lang="en-US" altLang="zh-CN" sz="1200" dirty="0"/>
              <a:t> </a:t>
            </a:r>
            <a:r>
              <a:rPr kumimoji="1" lang="en-US" altLang="zh-CN" sz="1200" dirty="0" smtClean="0"/>
              <a:t>"</a:t>
            </a:r>
            <a:r>
              <a:rPr kumimoji="1" lang="en-US" altLang="zh-CN" sz="1200" dirty="0" err="1"/>
              <a:t>pgsql:host</a:t>
            </a:r>
            <a:r>
              <a:rPr kumimoji="1" lang="en-US" altLang="zh-CN" sz="1200" dirty="0"/>
              <a:t>=</a:t>
            </a:r>
            <a:r>
              <a:rPr kumimoji="1" lang="en-US" altLang="zh-CN" sz="1200" dirty="0" err="1"/>
              <a:t>localhost;port</a:t>
            </a:r>
            <a:r>
              <a:rPr kumimoji="1" lang="en-US" altLang="zh-CN" sz="1200" dirty="0"/>
              <a:t>=5432;dbname</a:t>
            </a:r>
            <a:r>
              <a:rPr kumimoji="1" lang="en-US" altLang="zh-CN" sz="1200" dirty="0" smtClean="0"/>
              <a:t>=</a:t>
            </a:r>
            <a:r>
              <a:rPr kumimoji="1" lang="en-US" altLang="zh-CN" sz="1200" dirty="0" err="1" smtClean="0"/>
              <a:t>xxxx</a:t>
            </a:r>
            <a:r>
              <a:rPr kumimoji="1" lang="en-US" altLang="zh-CN" sz="1200" dirty="0" smtClean="0"/>
              <a:t>”</a:t>
            </a:r>
            <a:endParaRPr kumimoji="1" lang="en-US" altLang="zh-CN" sz="1200" dirty="0"/>
          </a:p>
          <a:p>
            <a:pPr marL="0" indent="0">
              <a:buNone/>
            </a:pPr>
            <a:r>
              <a:rPr kumimoji="1" lang="en-US" altLang="zh-CN" sz="1400" dirty="0"/>
              <a:t>     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Step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5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. </a:t>
            </a:r>
            <a:r>
              <a:rPr kumimoji="1" lang="en-US" altLang="zh-CN" sz="1400" b="1" dirty="0">
                <a:latin typeface="Arial Narrow"/>
                <a:cs typeface="Arial Narrow"/>
              </a:rPr>
              <a:t>create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models</a:t>
            </a:r>
          </a:p>
          <a:p>
            <a:pPr marL="0" indent="0">
              <a:buNone/>
            </a:pPr>
            <a:r>
              <a:rPr kumimoji="1" lang="en-US" altLang="zh-CN" sz="1400" b="1" dirty="0">
                <a:latin typeface="Arial Narrow"/>
                <a:cs typeface="Arial Narrow"/>
              </a:rPr>
              <a:t>     </a:t>
            </a:r>
            <a:r>
              <a:rPr kumimoji="1" lang="en-US" altLang="zh-CN" sz="1200" dirty="0">
                <a:cs typeface="Arial Narrow"/>
              </a:rPr>
              <a:t>   </a:t>
            </a:r>
            <a:r>
              <a:rPr kumimoji="1" lang="en-US" altLang="zh-CN" sz="1200" dirty="0" err="1">
                <a:cs typeface="Arial Narrow"/>
              </a:rPr>
              <a:t>symfony</a:t>
            </a:r>
            <a:r>
              <a:rPr kumimoji="1" lang="en-US" altLang="zh-CN" sz="1200" dirty="0">
                <a:cs typeface="Arial Narrow"/>
              </a:rPr>
              <a:t> </a:t>
            </a:r>
            <a:r>
              <a:rPr kumimoji="1" lang="en-US" altLang="zh-CN" sz="1200" dirty="0" err="1">
                <a:cs typeface="Arial Narrow"/>
              </a:rPr>
              <a:t>propel:build</a:t>
            </a:r>
            <a:r>
              <a:rPr kumimoji="1" lang="en-US" altLang="zh-CN" sz="1200" dirty="0">
                <a:cs typeface="Arial Narrow"/>
              </a:rPr>
              <a:t> </a:t>
            </a:r>
            <a:r>
              <a:rPr kumimoji="1" lang="en-US" altLang="zh-CN" sz="1200" dirty="0" smtClean="0">
                <a:cs typeface="Arial Narrow"/>
              </a:rPr>
              <a:t>–model //create file in lib</a:t>
            </a:r>
            <a:r>
              <a:rPr kumimoji="1" lang="en-US" altLang="zh-CN" sz="1200" dirty="0">
                <a:cs typeface="Arial Narrow"/>
              </a:rPr>
              <a:t>/</a:t>
            </a:r>
            <a:r>
              <a:rPr kumimoji="1" lang="en-US" altLang="zh-CN" sz="1200" dirty="0" smtClean="0">
                <a:cs typeface="Arial Narrow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4664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Use it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Step1. in the project lib,  </a:t>
            </a:r>
            <a:r>
              <a:rPr kumimoji="1" lang="en-US" altLang="zh-CN" sz="1400" b="1" dirty="0">
                <a:latin typeface="Arial Narrow"/>
                <a:cs typeface="Arial Narrow"/>
              </a:rPr>
              <a:t>propel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instantiate</a:t>
            </a:r>
          </a:p>
          <a:p>
            <a:pPr marL="0" indent="0">
              <a:buNone/>
            </a:pPr>
            <a:r>
              <a:rPr kumimoji="1" lang="en-US" altLang="zh-CN" sz="1400" b="1" dirty="0">
                <a:latin typeface="Arial Narrow"/>
                <a:cs typeface="Arial Narrow"/>
              </a:rPr>
              <a:t>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      </a:t>
            </a:r>
            <a:r>
              <a:rPr kumimoji="1" lang="en-US" altLang="zh-CN" sz="1200" dirty="0" smtClean="0"/>
              <a:t>$</a:t>
            </a:r>
            <a:r>
              <a:rPr kumimoji="1" lang="en-US" altLang="zh-CN" sz="1200" dirty="0" err="1" smtClean="0"/>
              <a:t>db</a:t>
            </a:r>
            <a:r>
              <a:rPr kumimoji="1" lang="en-US" altLang="zh-CN" sz="1200" dirty="0" smtClean="0"/>
              <a:t> = </a:t>
            </a:r>
            <a:r>
              <a:rPr kumimoji="1" lang="en-US" altLang="zh-CN" sz="1200" dirty="0" err="1" smtClean="0"/>
              <a:t>sfContext</a:t>
            </a:r>
            <a:r>
              <a:rPr kumimoji="1" lang="en-US" altLang="zh-CN" sz="1200" dirty="0" smtClean="0"/>
              <a:t>::</a:t>
            </a:r>
            <a:r>
              <a:rPr kumimoji="1" lang="en-US" altLang="zh-CN" sz="1200" dirty="0" err="1" smtClean="0"/>
              <a:t>getInstance</a:t>
            </a:r>
            <a:r>
              <a:rPr kumimoji="1" lang="en-US" altLang="zh-CN" sz="1200" dirty="0" smtClean="0"/>
              <a:t>()-</a:t>
            </a:r>
            <a:r>
              <a:rPr kumimoji="1" lang="en-US" altLang="zh-CN" sz="1200" dirty="0" smtClean="0"/>
              <a:t>&gt;</a:t>
            </a:r>
            <a:br>
              <a:rPr kumimoji="1" lang="en-US" altLang="zh-CN" sz="1200" dirty="0" smtClean="0"/>
            </a:br>
            <a:r>
              <a:rPr kumimoji="1" lang="zh-TW" altLang="en-US" sz="1200" dirty="0" smtClean="0"/>
              <a:t>                   </a:t>
            </a:r>
            <a:r>
              <a:rPr kumimoji="1" lang="en-US" altLang="zh-CN" sz="1200" dirty="0" err="1" smtClean="0"/>
              <a:t>getDatabaseConnection</a:t>
            </a:r>
            <a:r>
              <a:rPr kumimoji="1" lang="en-US" altLang="zh-CN" sz="1200" dirty="0" smtClean="0"/>
              <a:t>('propel');</a:t>
            </a:r>
          </a:p>
          <a:p>
            <a:pPr marL="0" indent="0">
              <a:buNone/>
            </a:pPr>
            <a:r>
              <a:rPr kumimoji="1" lang="en-US" altLang="zh-CN" sz="1200" dirty="0" smtClean="0"/>
              <a:t>      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Step2</a:t>
            </a:r>
            <a:r>
              <a:rPr kumimoji="1" lang="en-US" altLang="zh-CN" sz="1400" b="1" dirty="0">
                <a:latin typeface="Arial Narrow"/>
                <a:cs typeface="Arial Narrow"/>
              </a:rPr>
              <a:t>. in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the project </a:t>
            </a:r>
            <a:r>
              <a:rPr kumimoji="1" lang="en-US" altLang="zh-CN" sz="1400" b="1" dirty="0">
                <a:latin typeface="Arial Narrow"/>
                <a:cs typeface="Arial Narrow"/>
              </a:rPr>
              <a:t>lib,  execute a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query</a:t>
            </a:r>
          </a:p>
          <a:p>
            <a:pPr marL="0" indent="0">
              <a:buNone/>
            </a:pPr>
            <a:r>
              <a:rPr kumimoji="1" lang="en-US" altLang="zh-CN" sz="1400" b="1" dirty="0" smtClean="0">
                <a:latin typeface="Arial Narrow"/>
                <a:cs typeface="Arial Narrow"/>
              </a:rPr>
              <a:t>       </a:t>
            </a:r>
            <a:r>
              <a:rPr kumimoji="1" lang="en-US" altLang="zh-CN" sz="1200" dirty="0" smtClean="0"/>
              <a:t>$</a:t>
            </a:r>
            <a:r>
              <a:rPr kumimoji="1" lang="en-US" altLang="zh-CN" sz="1200" dirty="0" err="1" smtClean="0"/>
              <a:t>sql</a:t>
            </a:r>
            <a:r>
              <a:rPr kumimoji="1" lang="en-US" altLang="zh-CN" sz="1200" dirty="0" smtClean="0"/>
              <a:t> = "select * from table;”;</a:t>
            </a:r>
            <a:br>
              <a:rPr kumimoji="1" lang="en-US" altLang="zh-CN" sz="1200" dirty="0" smtClean="0"/>
            </a:br>
            <a:r>
              <a:rPr kumimoji="1" lang="en-US" altLang="zh-CN" sz="1200" dirty="0" smtClean="0"/>
              <a:t>       $</a:t>
            </a:r>
            <a:r>
              <a:rPr kumimoji="1" lang="en-US" altLang="zh-CN" sz="1200" dirty="0" err="1" smtClean="0"/>
              <a:t>stmt</a:t>
            </a:r>
            <a:r>
              <a:rPr kumimoji="1" lang="en-US" altLang="zh-CN" sz="1200" dirty="0" smtClean="0"/>
              <a:t> = $</a:t>
            </a:r>
            <a:r>
              <a:rPr kumimoji="1" lang="en-US" altLang="zh-CN" sz="1200" dirty="0" err="1" smtClean="0"/>
              <a:t>db</a:t>
            </a:r>
            <a:r>
              <a:rPr kumimoji="1" lang="en-US" altLang="zh-CN" sz="1200" dirty="0" smtClean="0"/>
              <a:t>-&gt;prepare($</a:t>
            </a:r>
            <a:r>
              <a:rPr kumimoji="1" lang="en-US" altLang="zh-CN" sz="1200" dirty="0" err="1" smtClean="0"/>
              <a:t>sql</a:t>
            </a:r>
            <a:r>
              <a:rPr kumimoji="1" lang="en-US" altLang="zh-CN" sz="1200" dirty="0" smtClean="0"/>
              <a:t>);</a:t>
            </a:r>
            <a:br>
              <a:rPr kumimoji="1" lang="en-US" altLang="zh-CN" sz="1200" dirty="0" smtClean="0"/>
            </a:br>
            <a:r>
              <a:rPr kumimoji="1" lang="en-US" altLang="zh-CN" sz="1200" dirty="0" smtClean="0"/>
              <a:t>       $</a:t>
            </a:r>
            <a:r>
              <a:rPr kumimoji="1" lang="en-US" altLang="zh-CN" sz="1200" dirty="0" err="1" smtClean="0"/>
              <a:t>stmt</a:t>
            </a:r>
            <a:r>
              <a:rPr kumimoji="1" lang="en-US" altLang="zh-CN" sz="1200" dirty="0" smtClean="0"/>
              <a:t>-&gt;execute();</a:t>
            </a:r>
            <a:br>
              <a:rPr kumimoji="1" lang="en-US" altLang="zh-CN" sz="1200" dirty="0" smtClean="0"/>
            </a:br>
            <a:r>
              <a:rPr kumimoji="1" lang="en-US" altLang="zh-CN" sz="1200" dirty="0" smtClean="0"/>
              <a:t>       $data = $</a:t>
            </a:r>
            <a:r>
              <a:rPr kumimoji="1" lang="en-US" altLang="zh-CN" sz="1200" dirty="0" err="1" smtClean="0"/>
              <a:t>stmt</a:t>
            </a:r>
            <a:r>
              <a:rPr kumimoji="1" lang="en-US" altLang="zh-CN" sz="1200" dirty="0" smtClean="0"/>
              <a:t>-&gt;fetch(); //$</a:t>
            </a:r>
            <a:r>
              <a:rPr kumimoji="1" lang="en-US" altLang="zh-CN" sz="1200" dirty="0" err="1" smtClean="0"/>
              <a:t>stmt</a:t>
            </a:r>
            <a:r>
              <a:rPr kumimoji="1" lang="en-US" altLang="zh-CN" sz="1200" dirty="0" smtClean="0"/>
              <a:t>-&gt;</a:t>
            </a:r>
            <a:r>
              <a:rPr kumimoji="1" lang="en-US" altLang="zh-CN" sz="1200" dirty="0" err="1" smtClean="0"/>
              <a:t>fetchall</a:t>
            </a:r>
            <a:r>
              <a:rPr kumimoji="1" lang="en-US" altLang="zh-CN" sz="1200" dirty="0" smtClean="0"/>
              <a:t>();</a:t>
            </a:r>
          </a:p>
          <a:p>
            <a:pPr marL="0" indent="0">
              <a:buNone/>
            </a:pPr>
            <a:endParaRPr kumimoji="1" lang="en-US" altLang="zh-CN" sz="1200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26" y="2650946"/>
            <a:ext cx="3834532" cy="41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4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reate 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project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Environments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1400" dirty="0" smtClean="0"/>
              <a:t>     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Step1. Get source code</a:t>
            </a:r>
          </a:p>
          <a:p>
            <a:pPr marL="0" indent="0">
              <a:buNone/>
            </a:pP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  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http</a:t>
            </a:r>
            <a:r>
              <a:rPr kumimoji="1" lang="en-US" altLang="zh-CN" sz="1200" dirty="0">
                <a:solidFill>
                  <a:schemeClr val="tx1"/>
                </a:solidFill>
              </a:rPr>
              <a:t>://symfony.com/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download</a:t>
            </a:r>
          </a:p>
          <a:p>
            <a:pPr marL="0" indent="0">
              <a:buNone/>
            </a:pPr>
            <a:r>
              <a:rPr kumimoji="1" lang="en-US" altLang="zh-CN" sz="1400" dirty="0" smtClean="0"/>
              <a:t>     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Step2. </a:t>
            </a:r>
            <a:r>
              <a:rPr kumimoji="1" lang="en-US" altLang="zh-CN" sz="1400" b="1" dirty="0">
                <a:latin typeface="Arial Narrow"/>
                <a:cs typeface="Arial Narrow"/>
              </a:rPr>
              <a:t>E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xtract</a:t>
            </a:r>
            <a:endParaRPr kumimoji="1" lang="en-US" altLang="zh-CN" sz="1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kumimoji="1" lang="en-US" altLang="zh-CN" sz="1400" dirty="0"/>
              <a:t>     </a:t>
            </a:r>
            <a:r>
              <a:rPr kumimoji="1" lang="en-US" altLang="zh-CN" sz="1400" dirty="0" smtClean="0"/>
              <a:t> </a:t>
            </a:r>
            <a:r>
              <a:rPr kumimoji="1" lang="en-US" altLang="zh-CN" sz="1200" dirty="0" smtClean="0">
                <a:solidFill>
                  <a:srgbClr val="000000"/>
                </a:solidFill>
              </a:rPr>
              <a:t>tar </a:t>
            </a:r>
            <a:r>
              <a:rPr kumimoji="1" lang="en-US" altLang="zh-CN" sz="1200" dirty="0" err="1">
                <a:solidFill>
                  <a:srgbClr val="000000"/>
                </a:solidFill>
              </a:rPr>
              <a:t>zxvf</a:t>
            </a:r>
            <a:r>
              <a:rPr kumimoji="1" lang="en-US" altLang="zh-CN" sz="1200" dirty="0">
                <a:solidFill>
                  <a:srgbClr val="000000"/>
                </a:solidFill>
              </a:rPr>
              <a:t>  symfony-1.4.20.tar.gz  /</a:t>
            </a:r>
            <a:r>
              <a:rPr kumimoji="1" lang="en-US" altLang="zh-CN" sz="1200" dirty="0" err="1">
                <a:solidFill>
                  <a:srgbClr val="000000"/>
                </a:solidFill>
              </a:rPr>
              <a:t>usr</a:t>
            </a:r>
            <a:r>
              <a:rPr kumimoji="1" lang="en-US" altLang="zh-CN" sz="1200" dirty="0">
                <a:solidFill>
                  <a:srgbClr val="000000"/>
                </a:solidFill>
              </a:rPr>
              <a:t>/local/</a:t>
            </a:r>
            <a:r>
              <a:rPr kumimoji="1" lang="en-US" altLang="zh-CN" sz="1200" dirty="0" err="1" smtClean="0">
                <a:solidFill>
                  <a:srgbClr val="000000"/>
                </a:solidFill>
              </a:rPr>
              <a:t>symfony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  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Step3. Set </a:t>
            </a:r>
            <a:r>
              <a:rPr kumimoji="1" lang="en-US" altLang="zh-CN" sz="1400" b="1" dirty="0">
                <a:latin typeface="Arial Narrow"/>
                <a:cs typeface="Arial Narrow"/>
              </a:rPr>
              <a:t>path </a:t>
            </a:r>
            <a:r>
              <a:rPr kumimoji="1" lang="en-US" altLang="zh-CN" sz="1400" b="1" dirty="0" err="1">
                <a:latin typeface="Arial Narrow"/>
                <a:cs typeface="Arial Narrow"/>
              </a:rPr>
              <a:t>bash_profile</a:t>
            </a:r>
            <a:endParaRPr kumimoji="1" lang="en-US" altLang="zh-CN" sz="1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kumimoji="1" lang="en-US" altLang="zh-CN" sz="1400" dirty="0"/>
              <a:t>     </a:t>
            </a:r>
            <a:r>
              <a:rPr kumimoji="1" lang="en-US" altLang="zh-CN" sz="1400" dirty="0" smtClean="0"/>
              <a:t> </a:t>
            </a:r>
            <a:r>
              <a:rPr kumimoji="1" lang="en-US" altLang="zh-CN" sz="1200" dirty="0" smtClean="0">
                <a:solidFill>
                  <a:srgbClr val="000000"/>
                </a:solidFill>
              </a:rPr>
              <a:t>vim </a:t>
            </a:r>
            <a:r>
              <a:rPr kumimoji="1" lang="en-US" altLang="zh-CN" sz="1200" dirty="0">
                <a:solidFill>
                  <a:srgbClr val="000000"/>
                </a:solidFill>
              </a:rPr>
              <a:t>~/.</a:t>
            </a:r>
            <a:r>
              <a:rPr kumimoji="1" lang="en-US" altLang="zh-CN" sz="1200" dirty="0" err="1">
                <a:solidFill>
                  <a:srgbClr val="000000"/>
                </a:solidFill>
              </a:rPr>
              <a:t>bash_profile</a:t>
            </a:r>
            <a:r>
              <a:rPr kumimoji="1" lang="en-US" altLang="zh-CN" sz="1200" dirty="0">
                <a:solidFill>
                  <a:srgbClr val="000000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00000"/>
                </a:solidFill>
              </a:rPr>
              <a:t/>
            </a:r>
            <a:br>
              <a:rPr kumimoji="1" lang="en-US" altLang="zh-CN" sz="1200" dirty="0" smtClean="0">
                <a:solidFill>
                  <a:srgbClr val="000000"/>
                </a:solidFill>
              </a:rPr>
            </a:br>
            <a:r>
              <a:rPr kumimoji="1" lang="en-US" altLang="zh-CN" sz="1200" dirty="0" smtClean="0">
                <a:solidFill>
                  <a:srgbClr val="000000"/>
                </a:solidFill>
              </a:rPr>
              <a:t>       </a:t>
            </a:r>
            <a:r>
              <a:rPr kumimoji="1" lang="en-US" altLang="zh-TW" sz="1200" dirty="0" smtClean="0">
                <a:solidFill>
                  <a:srgbClr val="000000"/>
                </a:solidFill>
              </a:rPr>
              <a:t>add</a:t>
            </a:r>
            <a:r>
              <a:rPr kumimoji="1" lang="zh-TW" altLang="en-US" sz="12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</a:rPr>
              <a:t>export PATH=/</a:t>
            </a:r>
            <a:r>
              <a:rPr kumimoji="1" lang="en-US" altLang="zh-CN" sz="1200" dirty="0" err="1">
                <a:solidFill>
                  <a:srgbClr val="000000"/>
                </a:solidFill>
              </a:rPr>
              <a:t>usr</a:t>
            </a:r>
            <a:r>
              <a:rPr kumimoji="1" lang="en-US" altLang="zh-CN" sz="1200" dirty="0">
                <a:solidFill>
                  <a:srgbClr val="000000"/>
                </a:solidFill>
              </a:rPr>
              <a:t>/local/</a:t>
            </a:r>
            <a:r>
              <a:rPr kumimoji="1" lang="en-US" altLang="zh-CN" sz="1200" dirty="0" err="1">
                <a:solidFill>
                  <a:srgbClr val="000000"/>
                </a:solidFill>
              </a:rPr>
              <a:t>symfony</a:t>
            </a:r>
            <a:r>
              <a:rPr kumimoji="1" lang="en-US" altLang="zh-CN" sz="1200" dirty="0">
                <a:solidFill>
                  <a:srgbClr val="000000"/>
                </a:solidFill>
              </a:rPr>
              <a:t>/data/bin:$PATH</a:t>
            </a:r>
            <a:r>
              <a:rPr kumimoji="1" lang="en-US" altLang="zh-CN" sz="1200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        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27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reate </a:t>
            </a:r>
            <a:r>
              <a:rPr kumimoji="1" lang="en-US" altLang="zh-TW" dirty="0"/>
              <a:t>a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project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 smtClean="0"/>
              <a:t>Create a project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sz="1500" dirty="0"/>
              <a:t> </a:t>
            </a:r>
            <a:r>
              <a:rPr kumimoji="1" lang="en-US" altLang="zh-CN" sz="1500" dirty="0" smtClean="0"/>
              <a:t>     </a:t>
            </a:r>
            <a:r>
              <a:rPr kumimoji="1" lang="en-US" altLang="zh-CN" sz="1500" b="1" dirty="0" smtClean="0">
                <a:latin typeface="Arial Narrow"/>
                <a:cs typeface="Arial Narrow"/>
              </a:rPr>
              <a:t>Step1. Create a folder for </a:t>
            </a:r>
            <a:r>
              <a:rPr kumimoji="1" lang="en-US" altLang="zh-CN" sz="1500" b="1" dirty="0">
                <a:latin typeface="Arial Narrow"/>
                <a:cs typeface="Arial Narrow"/>
              </a:rPr>
              <a:t>a</a:t>
            </a:r>
            <a:r>
              <a:rPr kumimoji="1" lang="en-US" altLang="zh-CN" sz="1500" b="1" dirty="0" smtClean="0">
                <a:latin typeface="Arial Narrow"/>
                <a:cs typeface="Arial Narrow"/>
              </a:rPr>
              <a:t> project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sz="1500" dirty="0"/>
              <a:t> </a:t>
            </a:r>
            <a:r>
              <a:rPr kumimoji="1" lang="en-US" altLang="zh-CN" sz="1500" dirty="0" smtClean="0"/>
              <a:t>     </a:t>
            </a:r>
            <a:r>
              <a:rPr kumimoji="1" lang="en-US" altLang="zh-CN" sz="1300" dirty="0" err="1" smtClean="0"/>
              <a:t>mkdir</a:t>
            </a:r>
            <a:r>
              <a:rPr kumimoji="1" lang="en-US" altLang="zh-CN" sz="1300" dirty="0" smtClean="0"/>
              <a:t> </a:t>
            </a:r>
            <a:r>
              <a:rPr kumimoji="1" lang="zh-TW" altLang="zh-CN" sz="1300" dirty="0"/>
              <a:t> </a:t>
            </a:r>
            <a:r>
              <a:rPr kumimoji="1" lang="en-US" altLang="zh-CN" sz="1300" dirty="0" smtClean="0"/>
              <a:t>/home/</a:t>
            </a:r>
            <a:r>
              <a:rPr kumimoji="1" lang="en-US" altLang="zh-TW" sz="1300" dirty="0" err="1" smtClean="0"/>
              <a:t>symfony</a:t>
            </a:r>
            <a:endParaRPr kumimoji="1" lang="en-US" altLang="zh-CN" sz="1300" dirty="0" smtClean="0"/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sz="1500" dirty="0"/>
              <a:t> </a:t>
            </a:r>
            <a:r>
              <a:rPr kumimoji="1" lang="en-US" altLang="zh-CN" sz="1500" dirty="0" smtClean="0"/>
              <a:t>     </a:t>
            </a:r>
            <a:r>
              <a:rPr kumimoji="1" lang="en-US" altLang="zh-CN" sz="1500" b="1" dirty="0" smtClean="0">
                <a:latin typeface="Arial Narrow"/>
                <a:cs typeface="Arial Narrow"/>
              </a:rPr>
              <a:t>Step2. Create a project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sz="1500" dirty="0" smtClean="0"/>
              <a:t>      </a:t>
            </a:r>
            <a:r>
              <a:rPr kumimoji="1" lang="en-US" altLang="zh-CN" sz="1300" dirty="0"/>
              <a:t>cd </a:t>
            </a:r>
            <a:r>
              <a:rPr kumimoji="1" lang="en-US" altLang="zh-CN" sz="1300" dirty="0" smtClean="0"/>
              <a:t>/home/</a:t>
            </a:r>
            <a:r>
              <a:rPr kumimoji="1" lang="en-US" altLang="zh-CN" sz="1300" dirty="0" err="1" smtClean="0"/>
              <a:t>symfony</a:t>
            </a:r>
            <a:r>
              <a:rPr kumimoji="1" lang="en-US" altLang="zh-CN" sz="1300" dirty="0" smtClean="0"/>
              <a:t/>
            </a:r>
            <a:br>
              <a:rPr kumimoji="1" lang="en-US" altLang="zh-CN" sz="1300" dirty="0" smtClean="0"/>
            </a:br>
            <a:r>
              <a:rPr kumimoji="1" lang="en-US" altLang="zh-CN" sz="1300" dirty="0" smtClean="0"/>
              <a:t>       </a:t>
            </a:r>
            <a:r>
              <a:rPr kumimoji="1" lang="en-US" altLang="zh-CN" sz="1300" dirty="0" err="1" smtClean="0"/>
              <a:t>symfony</a:t>
            </a:r>
            <a:r>
              <a:rPr kumimoji="1" lang="en-US" altLang="zh-CN" sz="1300" dirty="0" smtClean="0"/>
              <a:t> </a:t>
            </a:r>
            <a:r>
              <a:rPr kumimoji="1" lang="en-US" altLang="zh-CN" sz="1300" dirty="0" err="1" smtClean="0"/>
              <a:t>generate:project</a:t>
            </a:r>
            <a:r>
              <a:rPr kumimoji="1" lang="en-US" altLang="zh-CN" sz="1300" dirty="0" smtClean="0"/>
              <a:t> </a:t>
            </a:r>
            <a:r>
              <a:rPr kumimoji="1" lang="en-US" altLang="zh-CN" sz="1300" dirty="0" err="1" smtClean="0"/>
              <a:t>symfony</a:t>
            </a:r>
            <a:r>
              <a:rPr kumimoji="1" lang="en-US" altLang="zh-CN" sz="1300" dirty="0" smtClean="0"/>
              <a:t> --</a:t>
            </a:r>
            <a:r>
              <a:rPr kumimoji="1" lang="en-US" altLang="zh-CN" sz="1300" dirty="0" err="1" smtClean="0"/>
              <a:t>orm</a:t>
            </a:r>
            <a:r>
              <a:rPr kumimoji="1" lang="en-US" altLang="zh-CN" sz="1300" dirty="0" smtClean="0"/>
              <a:t>=Propel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sz="1300" dirty="0" smtClean="0"/>
              <a:t>       </a:t>
            </a:r>
            <a:r>
              <a:rPr kumimoji="1" lang="en-US" altLang="zh-CN" sz="1500" b="1" dirty="0" smtClean="0">
                <a:latin typeface="Arial Narrow"/>
                <a:cs typeface="Arial Narrow"/>
              </a:rPr>
              <a:t>Step </a:t>
            </a:r>
            <a:r>
              <a:rPr kumimoji="1" lang="en-US" altLang="zh-CN" sz="1500" b="1" dirty="0">
                <a:latin typeface="Arial Narrow"/>
                <a:cs typeface="Arial Narrow"/>
              </a:rPr>
              <a:t>3. Create a </a:t>
            </a:r>
            <a:r>
              <a:rPr kumimoji="1" lang="en-US" altLang="zh-CN" sz="1500" b="1" dirty="0" smtClean="0">
                <a:latin typeface="Arial Narrow"/>
                <a:cs typeface="Arial Narrow"/>
              </a:rPr>
              <a:t>application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sz="1300" dirty="0"/>
              <a:t> </a:t>
            </a:r>
            <a:r>
              <a:rPr kumimoji="1" lang="en-US" altLang="zh-CN" sz="1300" dirty="0" smtClean="0"/>
              <a:t>      </a:t>
            </a:r>
            <a:r>
              <a:rPr lang="en-US" altLang="zh-CN" sz="1300" dirty="0" err="1" smtClean="0"/>
              <a:t>symfony</a:t>
            </a:r>
            <a:r>
              <a:rPr lang="en-US" altLang="zh-CN" sz="1300" dirty="0" smtClean="0"/>
              <a:t> </a:t>
            </a:r>
            <a:r>
              <a:rPr lang="en-US" altLang="zh-CN" sz="1300" dirty="0" err="1"/>
              <a:t>generate:app</a:t>
            </a:r>
            <a:r>
              <a:rPr lang="en-US" altLang="zh-CN" sz="1300" dirty="0"/>
              <a:t> </a:t>
            </a:r>
            <a:r>
              <a:rPr lang="en-US" altLang="zh-CN" sz="1300" dirty="0" smtClean="0"/>
              <a:t>frontend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sz="1300" dirty="0" smtClean="0"/>
              <a:t>       </a:t>
            </a:r>
            <a:r>
              <a:rPr kumimoji="1" lang="en-US" altLang="zh-CN" sz="1300" b="1" dirty="0" smtClean="0">
                <a:latin typeface="Arial Narrow"/>
                <a:cs typeface="Arial Narrow"/>
              </a:rPr>
              <a:t>Step 4. </a:t>
            </a:r>
            <a:r>
              <a:rPr kumimoji="1" lang="en-US" altLang="zh-CN" sz="1300" b="1" dirty="0">
                <a:latin typeface="Arial Narrow"/>
                <a:cs typeface="Arial Narrow"/>
              </a:rPr>
              <a:t>Set apache </a:t>
            </a:r>
            <a:r>
              <a:rPr kumimoji="1" lang="en-US" altLang="zh-CN" sz="1300" b="1" dirty="0" err="1" smtClean="0">
                <a:latin typeface="Arial Narrow"/>
                <a:cs typeface="Arial Narrow"/>
              </a:rPr>
              <a:t>vhost</a:t>
            </a:r>
            <a:endParaRPr kumimoji="1" lang="en-US" altLang="zh-CN" sz="1300" b="1" dirty="0" smtClean="0">
              <a:latin typeface="Arial Narrow"/>
              <a:cs typeface="Arial Narro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sz="1500" dirty="0" smtClean="0"/>
              <a:t>     </a:t>
            </a:r>
            <a:r>
              <a:rPr kumimoji="1" lang="en-US" altLang="zh-CN" sz="1300" dirty="0" smtClean="0"/>
              <a:t> vim </a:t>
            </a:r>
            <a:r>
              <a:rPr kumimoji="1" lang="en-US" altLang="zh-TW" sz="1300" dirty="0" err="1"/>
              <a:t>httpd-vhosts.conf</a:t>
            </a:r>
            <a:endParaRPr kumimoji="1" lang="en-US" altLang="zh-TW" sz="13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endParaRPr kumimoji="1"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32" y="4510520"/>
            <a:ext cx="4936310" cy="22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4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reate </a:t>
            </a:r>
            <a:r>
              <a:rPr kumimoji="1" lang="en-US" altLang="zh-TW" dirty="0"/>
              <a:t>a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project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Check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sz="1400" dirty="0" smtClean="0">
                <a:latin typeface="Arial Narrow"/>
                <a:cs typeface="Arial Narrow"/>
              </a:rPr>
              <a:t>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normal</a:t>
            </a:r>
            <a:r>
              <a:rPr kumimoji="1" lang="en-US" altLang="zh-CN" sz="1400" dirty="0" smtClean="0">
                <a:latin typeface="Arial Narrow"/>
                <a:cs typeface="Arial Narrow"/>
              </a:rPr>
              <a:t> </a:t>
            </a:r>
          </a:p>
          <a:p>
            <a:pPr marL="0" indent="0">
              <a:buNone/>
            </a:pP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    </a:t>
            </a:r>
            <a:r>
              <a:rPr kumimoji="1" lang="en-US" altLang="zh-CN" sz="1200" dirty="0" smtClean="0"/>
              <a:t>http://</a:t>
            </a:r>
            <a:r>
              <a:rPr kumimoji="1" lang="en-US" altLang="zh-CN" sz="1200" dirty="0" err="1" smtClean="0"/>
              <a:t>yourdomain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400" dirty="0" smtClean="0"/>
              <a:t>      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debug model</a:t>
            </a:r>
          </a:p>
          <a:p>
            <a:pPr marL="0" indent="0">
              <a:buNone/>
            </a:pP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    </a:t>
            </a:r>
            <a:r>
              <a:rPr kumimoji="1" lang="en-US" altLang="zh-CN" sz="1200" dirty="0" smtClean="0"/>
              <a:t>http://</a:t>
            </a:r>
            <a:r>
              <a:rPr kumimoji="1" lang="en-US" altLang="zh-CN" sz="1200" dirty="0" err="1" smtClean="0"/>
              <a:t>yourdomain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frontend_dev.php</a:t>
            </a:r>
            <a:r>
              <a:rPr kumimoji="1" lang="en-US" altLang="zh-CN" sz="1200" dirty="0" smtClean="0"/>
              <a:t>/</a:t>
            </a:r>
            <a:endParaRPr kumimoji="1"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99" y="3053419"/>
            <a:ext cx="4164403" cy="28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Folder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</a:p>
          <a:p>
            <a:pPr marL="0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</a:t>
            </a:r>
            <a:r>
              <a:rPr kumimoji="1" lang="en-US" altLang="zh-CN" sz="1400" dirty="0" smtClean="0"/>
              <a:t>Project</a:t>
            </a:r>
            <a:endParaRPr kumimoji="1" lang="en-US" altLang="zh-CN" sz="1400" dirty="0"/>
          </a:p>
          <a:p>
            <a:pPr marL="0" indent="0">
              <a:buNone/>
            </a:pPr>
            <a:r>
              <a:rPr kumimoji="1" lang="en-US" altLang="zh-CN" sz="1400" dirty="0"/>
              <a:t>    </a:t>
            </a:r>
            <a:r>
              <a:rPr kumimoji="1" lang="en-US" altLang="zh-CN" sz="1400" dirty="0" smtClean="0"/>
              <a:t> Application</a:t>
            </a:r>
            <a:endParaRPr kumimoji="1" lang="en-US" altLang="zh-CN" sz="1400" dirty="0"/>
          </a:p>
          <a:p>
            <a:pPr marL="0" indent="0">
              <a:buNone/>
            </a:pPr>
            <a:r>
              <a:rPr kumimoji="1" lang="en-US" altLang="zh-CN" sz="1400" dirty="0"/>
              <a:t>    </a:t>
            </a:r>
            <a:r>
              <a:rPr kumimoji="1" lang="en-US" altLang="zh-CN" sz="1400" dirty="0" smtClean="0"/>
              <a:t> Module</a:t>
            </a:r>
            <a:endParaRPr kumimoji="1" lang="en-US" altLang="zh-CN" sz="1400" dirty="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87" y="2840751"/>
            <a:ext cx="4312526" cy="36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0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Create new module</a:t>
            </a:r>
          </a:p>
          <a:p>
            <a:pPr marL="0" indent="0">
              <a:buNone/>
            </a:pP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</a:t>
            </a:r>
            <a:r>
              <a:rPr kumimoji="1" lang="zh-TW" altLang="en-US" sz="1400" dirty="0" smtClean="0"/>
              <a:t>   </a:t>
            </a:r>
            <a:r>
              <a:rPr kumimoji="1" lang="en-US" altLang="zh-TW" sz="1400" dirty="0" smtClean="0">
                <a:latin typeface="Arial Narrow"/>
                <a:cs typeface="Arial Narrow"/>
              </a:rPr>
              <a:t>create 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content module for frontend</a:t>
            </a:r>
          </a:p>
          <a:p>
            <a:pPr marL="0" indent="0">
              <a:buNone/>
            </a:pP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   </a:t>
            </a:r>
            <a:r>
              <a:rPr kumimoji="1" lang="en-US" altLang="zh-CN" sz="1200" dirty="0" err="1" smtClean="0"/>
              <a:t>symfony</a:t>
            </a:r>
            <a:r>
              <a:rPr kumimoji="1" lang="en-US" altLang="zh-CN" sz="1200" dirty="0" smtClean="0"/>
              <a:t> </a:t>
            </a:r>
            <a:r>
              <a:rPr kumimoji="1" lang="en-US" altLang="zh-CN" sz="1200" dirty="0" err="1"/>
              <a:t>generate:module</a:t>
            </a:r>
            <a:r>
              <a:rPr kumimoji="1" lang="en-US" altLang="zh-CN" sz="1200" dirty="0"/>
              <a:t> </a:t>
            </a:r>
            <a:r>
              <a:rPr kumimoji="1" lang="en-US" altLang="zh-CN" sz="1200" dirty="0" smtClean="0"/>
              <a:t>frontend content</a:t>
            </a:r>
          </a:p>
          <a:p>
            <a:pPr marL="0" indent="0">
              <a:buNone/>
            </a:pP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   </a:t>
            </a:r>
            <a:r>
              <a:rPr kumimoji="1" lang="en-US" altLang="zh-CN" sz="1200" dirty="0" smtClean="0"/>
              <a:t>content</a:t>
            </a:r>
            <a:r>
              <a:rPr kumimoji="1" lang="en-US" altLang="zh-CN" sz="1200" dirty="0"/>
              <a:t>/action/</a:t>
            </a:r>
            <a:r>
              <a:rPr kumimoji="1" lang="en-US" altLang="zh-CN" sz="1200" dirty="0" err="1"/>
              <a:t>actions.class.php</a:t>
            </a:r>
            <a:endParaRPr kumimoji="1" lang="en-US" altLang="zh-CN" sz="1200" dirty="0"/>
          </a:p>
          <a:p>
            <a:pPr marL="0" indent="0">
              <a:buNone/>
            </a:pPr>
            <a:endParaRPr kumimoji="1" lang="en-US" altLang="zh-CN" sz="1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0" y="3640801"/>
            <a:ext cx="4978400" cy="20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4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Add new action &amp; template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1400" dirty="0" smtClean="0"/>
              <a:t>     </a:t>
            </a:r>
            <a:r>
              <a:rPr kumimoji="1" lang="en-US" altLang="zh-CN" sz="1400" b="1" dirty="0" smtClean="0">
                <a:latin typeface="Arial Narrow"/>
                <a:cs typeface="Arial Narrow"/>
              </a:rPr>
              <a:t>new action </a:t>
            </a:r>
          </a:p>
          <a:p>
            <a:pPr marL="0" indent="0">
              <a:buNone/>
            </a:pPr>
            <a:r>
              <a:rPr kumimoji="1" lang="en-US" altLang="zh-CN" sz="1400" dirty="0"/>
              <a:t> </a:t>
            </a:r>
            <a:r>
              <a:rPr kumimoji="1" lang="en-US" altLang="zh-CN" sz="1400" dirty="0" smtClean="0"/>
              <a:t>   </a:t>
            </a:r>
            <a:r>
              <a:rPr kumimoji="1" lang="en-US" altLang="zh-CN" sz="1200" dirty="0" smtClean="0"/>
              <a:t> vim content</a:t>
            </a:r>
            <a:r>
              <a:rPr kumimoji="1" lang="en-US" altLang="zh-CN" sz="1200" dirty="0"/>
              <a:t>/action/</a:t>
            </a:r>
            <a:r>
              <a:rPr kumimoji="1" lang="en-US" altLang="zh-CN" sz="1200" dirty="0" err="1" smtClean="0"/>
              <a:t>actions.class.php</a:t>
            </a:r>
            <a:endParaRPr kumimoji="1" lang="en-US" altLang="zh-CN" sz="1200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zh-TW" altLang="en-US" sz="1200" dirty="0" smtClean="0">
                <a:solidFill>
                  <a:schemeClr val="tx1"/>
                </a:solidFill>
              </a:rPr>
              <a:t>       </a:t>
            </a:r>
            <a:endParaRPr kumimoji="1" lang="en-US" altLang="zh-TW" sz="12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zh-TW" altLang="zh-TW" sz="1200" dirty="0">
                <a:solidFill>
                  <a:schemeClr val="tx1"/>
                </a:solidFill>
              </a:rPr>
              <a:t> </a:t>
            </a:r>
            <a:r>
              <a:rPr kumimoji="1" lang="zh-TW" altLang="en-US" sz="1200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TW" sz="1200" dirty="0">
                <a:solidFill>
                  <a:schemeClr val="tx1"/>
                </a:solidFill>
              </a:rPr>
              <a:t/>
            </a:r>
            <a:br>
              <a:rPr kumimoji="1" lang="en-US" altLang="zh-TW" sz="1200" dirty="0">
                <a:solidFill>
                  <a:schemeClr val="tx1"/>
                </a:solidFill>
              </a:rPr>
            </a:br>
            <a:r>
              <a:rPr kumimoji="1" lang="zh-TW" altLang="en-US" sz="1200" dirty="0" smtClean="0">
                <a:solidFill>
                  <a:schemeClr val="tx1"/>
                </a:solidFill>
              </a:rPr>
              <a:t>     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http</a:t>
            </a:r>
            <a:r>
              <a:rPr kumimoji="1" lang="en-US" altLang="zh-CN" sz="1200" dirty="0">
                <a:solidFill>
                  <a:schemeClr val="tx1"/>
                </a:solidFill>
              </a:rPr>
              <a:t>://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yourdomain</a:t>
            </a:r>
            <a:r>
              <a:rPr kumimoji="1" lang="en-US" altLang="zh-CN" sz="1200" dirty="0">
                <a:solidFill>
                  <a:schemeClr val="tx1"/>
                </a:solidFill>
              </a:rPr>
              <a:t>/content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/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newaction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1200" dirty="0" smtClean="0">
                <a:solidFill>
                  <a:schemeClr val="tx1"/>
                </a:solidFill>
              </a:rPr>
            </a:br>
            <a:r>
              <a:rPr kumimoji="1" lang="en-US" altLang="zh-CN" sz="1200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note : $</a:t>
            </a:r>
            <a:r>
              <a:rPr kumimoji="1" lang="en-US" altLang="zh-CN" sz="1200" dirty="0">
                <a:solidFill>
                  <a:schemeClr val="tx1"/>
                </a:solidFill>
              </a:rPr>
              <a:t>request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=&gt; </a:t>
            </a:r>
            <a:r>
              <a:rPr kumimoji="1" lang="en-US" altLang="zh-CN" sz="1200" dirty="0">
                <a:solidFill>
                  <a:schemeClr val="tx1"/>
                </a:solidFill>
              </a:rPr>
              <a:t>web request info like header, get, post…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Arial Narrow"/>
                <a:cs typeface="Arial Narrow"/>
              </a:rPr>
              <a:t>new template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TW" sz="1400" b="1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kumimoji="1" lang="en-US" altLang="zh-TW" sz="1400" b="1" dirty="0" smtClean="0">
                <a:solidFill>
                  <a:schemeClr val="tx1"/>
                </a:solidFill>
                <a:latin typeface="Arial Narrow"/>
                <a:cs typeface="Arial Narrow"/>
              </a:rPr>
              <a:t>     </a:t>
            </a:r>
            <a:r>
              <a:rPr kumimoji="1" lang="en-US" altLang="zh-TW" sz="1200" dirty="0" smtClean="0"/>
              <a:t>vim</a:t>
            </a:r>
            <a:r>
              <a:rPr kumimoji="1" lang="zh-TW" altLang="en-US" sz="1200" dirty="0" smtClean="0"/>
              <a:t> </a:t>
            </a:r>
            <a:r>
              <a:rPr kumimoji="1" lang="en-US" altLang="zh-CN" sz="1200" dirty="0"/>
              <a:t>content/</a:t>
            </a:r>
            <a:r>
              <a:rPr kumimoji="1" lang="en-US" altLang="zh-TW" sz="1200" dirty="0" err="1"/>
              <a:t>templeates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newaction</a:t>
            </a:r>
            <a:r>
              <a:rPr kumimoji="1" lang="en-US" altLang="zh-TW" sz="1200" dirty="0" err="1" smtClean="0"/>
              <a:t>Success</a:t>
            </a:r>
            <a:r>
              <a:rPr kumimoji="1" lang="en-US" altLang="zh-CN" sz="1200" dirty="0" err="1" smtClean="0"/>
              <a:t>.php</a:t>
            </a:r>
            <a:endParaRPr kumimoji="1" lang="en-US" altLang="zh-TW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56" y="3634739"/>
            <a:ext cx="4984828" cy="5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Give 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to template</a:t>
            </a:r>
          </a:p>
          <a:p>
            <a:pPr marL="0" indent="0">
              <a:buNone/>
            </a:pPr>
            <a:r>
              <a:rPr kumimoji="1" lang="en-US" altLang="zh-TW" sz="1400" dirty="0" smtClean="0"/>
              <a:t>     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 in action</a:t>
            </a:r>
          </a:p>
          <a:p>
            <a:pPr marL="0" indent="0">
              <a:buNone/>
            </a:pPr>
            <a:r>
              <a:rPr kumimoji="1" lang="en-US" altLang="zh-TW" sz="1400" dirty="0"/>
              <a:t> </a:t>
            </a:r>
            <a:r>
              <a:rPr kumimoji="1" lang="en-US" altLang="zh-TW" sz="1400" dirty="0" smtClean="0"/>
              <a:t>     </a:t>
            </a:r>
            <a:r>
              <a:rPr kumimoji="1" lang="en-US" altLang="zh-TW" sz="1200" dirty="0" smtClean="0"/>
              <a:t>$this-&gt;</a:t>
            </a:r>
            <a:r>
              <a:rPr kumimoji="1" lang="en-US" altLang="zh-TW" sz="1200" dirty="0" err="1" smtClean="0"/>
              <a:t>var</a:t>
            </a:r>
            <a:r>
              <a:rPr kumimoji="1" lang="en-US" altLang="zh-TW" sz="12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kumimoji="1" lang="en-US" altLang="zh-TW" sz="1400" dirty="0" smtClean="0"/>
              <a:t>     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 in </a:t>
            </a:r>
            <a:r>
              <a:rPr kumimoji="1" lang="en-US" altLang="zh-TW" sz="1400" b="1" dirty="0" smtClean="0">
                <a:latin typeface="Arial Narrow"/>
                <a:cs typeface="Arial Narrow"/>
              </a:rPr>
              <a:t>template</a:t>
            </a:r>
            <a:endParaRPr kumimoji="1" lang="en-US" altLang="zh-TW" sz="1400" b="1" dirty="0" smtClean="0">
              <a:latin typeface="Arial Narrow"/>
              <a:cs typeface="Arial Narrow"/>
            </a:endParaRPr>
          </a:p>
          <a:p>
            <a:pPr marL="0" indent="0">
              <a:spcAft>
                <a:spcPts val="0"/>
              </a:spcAft>
              <a:buNone/>
            </a:pPr>
            <a:r>
              <a:rPr kumimoji="1" lang="en-US" altLang="zh-TW" sz="1400" dirty="0" smtClean="0"/>
              <a:t>      </a:t>
            </a:r>
            <a:r>
              <a:rPr kumimoji="1" lang="en-US" altLang="zh-TW" sz="1200" dirty="0" smtClean="0"/>
              <a:t>&lt;</a:t>
            </a:r>
            <a:r>
              <a:rPr kumimoji="1" lang="en-US" altLang="zh-TW" sz="1200" dirty="0" smtClean="0">
                <a:latin typeface="Arial Black"/>
                <a:cs typeface="Arial Black"/>
              </a:rPr>
              <a:t>?</a:t>
            </a:r>
            <a:r>
              <a:rPr kumimoji="1" lang="en-US" altLang="zh-TW" sz="1200" dirty="0" err="1" smtClean="0"/>
              <a:t>php</a:t>
            </a:r>
            <a:r>
              <a:rPr kumimoji="1" lang="en-US" altLang="zh-TW" sz="1200" dirty="0" smtClean="0"/>
              <a:t> echo $</a:t>
            </a:r>
            <a:r>
              <a:rPr kumimoji="1" lang="en-US" altLang="zh-TW" sz="1200" dirty="0" err="1" smtClean="0"/>
              <a:t>var</a:t>
            </a:r>
            <a:r>
              <a:rPr kumimoji="1" lang="en-US" altLang="zh-TW" sz="1200" dirty="0" smtClean="0"/>
              <a:t>;</a:t>
            </a:r>
            <a:r>
              <a:rPr kumimoji="1" lang="en-US" altLang="zh-TW" sz="1200" dirty="0" smtClean="0">
                <a:latin typeface="Arial Black"/>
                <a:cs typeface="Arial Black"/>
              </a:rPr>
              <a:t>?</a:t>
            </a:r>
            <a:r>
              <a:rPr kumimoji="1" lang="en-US" altLang="zh-TW" sz="12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9417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广场">
  <a:themeElements>
    <a:clrScheme name="广场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广场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广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广场.thmx</Template>
  <TotalTime>1164</TotalTime>
  <Words>674</Words>
  <Application>Microsoft Macintosh PowerPoint</Application>
  <PresentationFormat>全屏显示(4:3)</PresentationFormat>
  <Paragraphs>149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广场</vt:lpstr>
      <vt:lpstr>Symfony</vt:lpstr>
      <vt:lpstr>How to use it</vt:lpstr>
      <vt:lpstr>Create a project</vt:lpstr>
      <vt:lpstr>Create a project</vt:lpstr>
      <vt:lpstr>Create a project</vt:lpstr>
      <vt:lpstr>Folder structure</vt:lpstr>
      <vt:lpstr>Module</vt:lpstr>
      <vt:lpstr>Module</vt:lpstr>
      <vt:lpstr>Module</vt:lpstr>
      <vt:lpstr>Module</vt:lpstr>
      <vt:lpstr>Module</vt:lpstr>
      <vt:lpstr>Module</vt:lpstr>
      <vt:lpstr>Module</vt:lpstr>
      <vt:lpstr>Module</vt:lpstr>
      <vt:lpstr>Module</vt:lpstr>
      <vt:lpstr>Module</vt:lpstr>
      <vt:lpstr>Module</vt:lpstr>
      <vt:lpstr>Yaml format config</vt:lpstr>
      <vt:lpstr>Yaml format config</vt:lpstr>
      <vt:lpstr>Database</vt:lpstr>
      <vt:lpstr>Database</vt:lpstr>
      <vt:lpstr>Database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Symfony</dc:title>
  <dc:creator>陳 家豪</dc:creator>
  <cp:lastModifiedBy>陳 家豪</cp:lastModifiedBy>
  <cp:revision>340</cp:revision>
  <dcterms:created xsi:type="dcterms:W3CDTF">2014-05-13T02:12:45Z</dcterms:created>
  <dcterms:modified xsi:type="dcterms:W3CDTF">2014-05-20T05:14:37Z</dcterms:modified>
</cp:coreProperties>
</file>