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5AEC0E-8924-4500-B4D5-16F7EAF076A3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38E848-3024-4E13-94F7-88C0346C0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7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D01AE-3065-4D65-95E7-943D150E6D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FEB1E-88FF-4E5D-A7DA-78D1B16000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ABC8E7-8804-4880-BD46-03F984EBE4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AB706-6137-4AF9-ACFB-91C80D8A26CB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9B8E-EA22-4280-81F1-B51045C0F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DAE6B-07F2-42D3-AD73-06D71380261F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87FC-6802-40CE-8BF3-1BDDC1492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D87AB-E6D0-4E92-87EB-3343B5BA062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288BB-1F13-4A45-A16A-DE582C20C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546381-C93C-44BB-AA60-4D2C0291D92B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C1A9-80A2-41AA-9CE0-FF76748E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768DB-07E1-4516-82B2-7B075B5C7AE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8D0B3-3D2C-4235-A12A-958597AC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1428-CCE4-4DAF-83DA-6EAD8AD1DC50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9DA31-4F34-4AD7-BA58-ACD218CB5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8BE5E-4B39-4116-8449-842940F80304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D7A60-0017-4D1B-849C-2F57AB9E3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FDEB4-56AF-4D0A-870D-1E13D2EDAFC7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7DBC-F383-4EB9-A169-D0C924914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2B2BA-CB26-40F5-B6B0-01EA5748BE24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862EB-EA8A-4A5D-BC19-B4FE254F0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91BBA-4CE5-4CC6-A970-EC4D9508A232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9C74D-5A60-4709-BE55-DBF90F73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D91D4-F5F9-4A12-B01D-0FF5E6E0BB91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E9BAA-DCC1-4179-9961-A9393464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BE24C9E9-BDAC-4F08-928E-0AF0BA5CF60C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1FAC34-5B4C-42BE-82F7-CAE304FE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03" r:id="rId3"/>
    <p:sldLayoutId id="2147483804" r:id="rId4"/>
    <p:sldLayoutId id="2147483805" r:id="rId5"/>
    <p:sldLayoutId id="2147483813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81200"/>
            <a:ext cx="6934200" cy="2362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36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Derivatives Mishaps and What We Can Learn From Them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7EA49E-DB9E-4E86-BA0A-302EB54DFC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Big Losses by Financial Institutions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1435100" y="1752600"/>
            <a:ext cx="7499350" cy="4495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Allied Irish Bank ($700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Amaranth ($6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Barings ($1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Enron Counterparties (Several over $1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Kidder Peabody ($350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LTCM ($4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Midland Bank ($500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Société Générale ($7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Subprime Mortgages (many billions)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UBS ($2.3 billion)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C482A4-D346-4071-AA7E-030C194F327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Big Losses by Non-Financial Corporations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7696200" cy="3886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Allied Lyons ($150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Gibsons Greetings ($20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Hammersmith and Fulham ($600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Metallgesellschaft ($1.8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Orange County ($2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Procter and Gamble ($90 million)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Shell ($1 billion)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Sumitomo ($2 billion)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2DF471-1DE8-461F-BEC7-CCEC7A910C3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Lessons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 All Users of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Derivatives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499350" cy="35814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Risk must be quantified and risk limits defined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Exceeding risk limits not acceptable even when profits result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Do not assume that a trader with a good track record will always be right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Be diversified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Scenario analysis and stress testing is important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F7956-AE9B-4B7C-B330-594B105ABC9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Lessons for Financial Institutions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29088"/>
          </a:xfrm>
        </p:spPr>
        <p:txBody>
          <a:bodyPr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Do not give too much independence to star traders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Separate the front middle and back office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Models can be wrong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Be conservative in recognizing inception profits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Do not sell clients inappropriate products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Beware of easy profits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Liquidity risk is important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There are dangers when many are following the same strategy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8CFA81-4D4E-445C-AC9C-F8623DE5E07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Lessons for Financial Institutions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 sz="2000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Beware of potential liquidity problems when long-term funding requirements are financed with short-term liabilities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Market transparency is important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Manage incentives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Never ignore risk management, even when times are good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0D3481-155F-451E-94A8-699385BA79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Lessons for Non-Financial Corporations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362200"/>
            <a:ext cx="7543800" cy="37687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is important to fully understand the products you trade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Beware of hedgers becoming speculators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can be dangerous to make the Treasurer’s department a profit center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52CB5F-A751-462D-B0DD-1B09FD9C510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Ch01HullOFOD8thEdition</Template>
  <TotalTime>147</TotalTime>
  <Words>416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Tahoma</vt:lpstr>
      <vt:lpstr>Calibri</vt:lpstr>
      <vt:lpstr>Global</vt:lpstr>
      <vt:lpstr>Chapter 36 Derivatives Mishaps and What We Can Learn From Them</vt:lpstr>
      <vt:lpstr>Big Losses by Financial Institutions</vt:lpstr>
      <vt:lpstr>Big Losses by Non-Financial Corporations</vt:lpstr>
      <vt:lpstr> Lessons for All Users of Derivatives </vt:lpstr>
      <vt:lpstr>Lessons for Financial Institutions</vt:lpstr>
      <vt:lpstr>Lessons for Financial Institutions continued</vt:lpstr>
      <vt:lpstr>Lessons for Non-Financial Corporations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Mishaps and What We Can Learn From Them</dc:title>
  <dc:subject>Options, Futures, and Other Derivatives, 9e</dc:subject>
  <dc:creator>John C. Hull</dc:creator>
  <cp:keywords>Chapter 36</cp:keywords>
  <dc:description>Copyright 2014 by John C. Hull. All Rights Reserved. Published 2014</dc:description>
  <cp:lastModifiedBy>Hull</cp:lastModifiedBy>
  <cp:revision>22</cp:revision>
  <dcterms:created xsi:type="dcterms:W3CDTF">2008-05-30T08:49:59Z</dcterms:created>
  <dcterms:modified xsi:type="dcterms:W3CDTF">2014-02-04T22:53:53Z</dcterms:modified>
</cp:coreProperties>
</file>