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1" r:id="rId3"/>
    <p:sldId id="270" r:id="rId5"/>
    <p:sldId id="316" r:id="rId6"/>
    <p:sldId id="272" r:id="rId7"/>
    <p:sldId id="629" r:id="rId8"/>
    <p:sldId id="632" r:id="rId9"/>
    <p:sldId id="631" r:id="rId10"/>
    <p:sldId id="587" r:id="rId11"/>
    <p:sldId id="636" r:id="rId12"/>
    <p:sldId id="375" r:id="rId13"/>
    <p:sldId id="376" r:id="rId14"/>
    <p:sldId id="677" r:id="rId15"/>
    <p:sldId id="680" r:id="rId16"/>
    <p:sldId id="682" r:id="rId17"/>
    <p:sldId id="684" r:id="rId18"/>
    <p:sldId id="685" r:id="rId19"/>
    <p:sldId id="687" r:id="rId20"/>
    <p:sldId id="688" r:id="rId21"/>
    <p:sldId id="689" r:id="rId22"/>
    <p:sldId id="690" r:id="rId23"/>
    <p:sldId id="691" r:id="rId24"/>
    <p:sldId id="692" r:id="rId25"/>
    <p:sldId id="693" r:id="rId26"/>
    <p:sldId id="694" r:id="rId27"/>
    <p:sldId id="698" r:id="rId28"/>
    <p:sldId id="695" r:id="rId29"/>
    <p:sldId id="700" r:id="rId30"/>
    <p:sldId id="701" r:id="rId31"/>
    <p:sldId id="702" r:id="rId32"/>
    <p:sldId id="704" r:id="rId33"/>
    <p:sldId id="705" r:id="rId34"/>
    <p:sldId id="469" r:id="rId3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a Vida Villanueva" initials="MVV" lastIdx="1" clrIdx="0"/>
  <p:cmAuthor id="7" name="1206988966@qq.com" initials="1" lastIdx="1" clrIdx="2"/>
  <p:cmAuthor id="1" name="Wangzhi gang" initials="Wg" lastIdx="1" clrIdx="0"/>
  <p:cmAuthor id="8" name="姜伟光" initials="姜" lastIdx="1" clrIdx="0"/>
  <p:cmAuthor id="2" name="作者" initials="A" lastIdx="1" clrIdx="1"/>
  <p:cmAuthor id="3" name="lenovo" initials="l" lastIdx="6" clrIdx="2"/>
  <p:cmAuthor id="4" name="Administrator" initials="A" lastIdx="4" clrIdx="3"/>
  <p:cmAuthor id="5" name="宋洁然" initials="宋" lastIdx="2" clrIdx="1"/>
  <p:cmAuthor id="6" name="ming qiu" initials="m" lastIdx="1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6298"/>
    <a:srgbClr val="EFF5ED"/>
    <a:srgbClr val="EAEDED"/>
    <a:srgbClr val="FFFFFF"/>
    <a:srgbClr val="EBF8FA"/>
    <a:srgbClr val="237D59"/>
    <a:srgbClr val="E3E3E3"/>
    <a:srgbClr val="15994E"/>
    <a:srgbClr val="2D2D2D"/>
    <a:srgbClr val="4C4C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708" autoAdjust="0"/>
    <p:restoredTop sz="82032" autoAdjust="0"/>
  </p:normalViewPr>
  <p:slideViewPr>
    <p:cSldViewPr snapToGrid="0" showGuides="1">
      <p:cViewPr varScale="1">
        <p:scale>
          <a:sx n="75" d="100"/>
          <a:sy n="75" d="100"/>
        </p:scale>
        <p:origin x="210" y="72"/>
      </p:cViewPr>
      <p:guideLst>
        <p:guide orient="horz" pos="2192"/>
        <p:guide pos="3840"/>
      </p:guideLst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9" Type="http://schemas.openxmlformats.org/officeDocument/2006/relationships/commentAuthors" Target="commentAuthors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BEA158-7FEE-4D57-80CE-FD5570282FEC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90E079-48C0-420F-8688-7F923E99818A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90E079-48C0-420F-8688-7F923E99818A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0E079-48C0-420F-8688-7F923E99818A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0E079-48C0-420F-8688-7F923E99818A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0E079-48C0-420F-8688-7F923E99818A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0E079-48C0-420F-8688-7F923E99818A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0E079-48C0-420F-8688-7F923E99818A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0E079-48C0-420F-8688-7F923E99818A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0E079-48C0-420F-8688-7F923E99818A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0E079-48C0-420F-8688-7F923E99818A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0E079-48C0-420F-8688-7F923E99818A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0E079-48C0-420F-8688-7F923E99818A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0E079-48C0-420F-8688-7F923E99818A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0E079-48C0-420F-8688-7F923E99818A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90E079-48C0-420F-8688-7F923E99818A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0E079-48C0-420F-8688-7F923E99818A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0E079-48C0-420F-8688-7F923E99818A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0E079-48C0-420F-8688-7F923E99818A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0E079-48C0-420F-8688-7F923E99818A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0E079-48C0-420F-8688-7F923E99818A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0E079-48C0-420F-8688-7F923E99818A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0E079-48C0-420F-8688-7F923E99818A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68C2358-B64A-45AC-B391-80E75B64AF00}" type="datetime1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Microsoft JhengHei" panose="020B0604030504040204" pitchFamily="34" charset="-120"/>
                <a:cs typeface="+mn-cs"/>
              </a:rPr>
            </a:fld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Microsoft JhengHei" panose="020B0604030504040204" pitchFamily="34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Microsoft JhengHei" panose="020B0604030504040204" pitchFamily="34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C61C1E0-A540-7249-95AC-6B438DD3E37A}" type="slidenum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Microsoft JhengHei" panose="020B0604030504040204" pitchFamily="34" charset="-120"/>
                <a:cs typeface="+mn-cs"/>
              </a:rPr>
            </a:fld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Microsoft JhengHei" panose="020B0604030504040204" pitchFamily="34" charset="-120"/>
              <a:cs typeface="+mn-cs"/>
            </a:endParaRPr>
          </a:p>
        </p:txBody>
      </p:sp>
      <p:sp>
        <p:nvSpPr>
          <p:cNvPr id="8" name="標題 1"/>
          <p:cNvSpPr>
            <a:spLocks noGrp="1"/>
          </p:cNvSpPr>
          <p:nvPr>
            <p:ph type="ctrTitle"/>
          </p:nvPr>
        </p:nvSpPr>
        <p:spPr>
          <a:xfrm>
            <a:off x="1524000" y="1897186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  <a:endParaRPr kumimoji="1" lang="zh-TW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2220276"/>
            <a:ext cx="12192000" cy="2272145"/>
          </a:xfrm>
          <a:prstGeom prst="rect">
            <a:avLst/>
          </a:prstGeom>
          <a:solidFill>
            <a:srgbClr val="005D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  <a:endParaRPr kumimoji="1" lang="zh-TW" altLang="en-US"/>
          </a:p>
          <a:p>
            <a:pPr lvl="1"/>
            <a:r>
              <a:rPr kumimoji="1" lang="zh-TW" altLang="en-US"/>
              <a:t>第二層</a:t>
            </a:r>
            <a:endParaRPr kumimoji="1" lang="zh-TW" altLang="en-US"/>
          </a:p>
          <a:p>
            <a:pPr lvl="2"/>
            <a:r>
              <a:rPr kumimoji="1" lang="zh-TW" altLang="en-US"/>
              <a:t>第三層</a:t>
            </a:r>
            <a:endParaRPr kumimoji="1" lang="zh-TW" altLang="en-US"/>
          </a:p>
          <a:p>
            <a:pPr lvl="3"/>
            <a:r>
              <a:rPr kumimoji="1" lang="zh-TW" altLang="en-US"/>
              <a:t>第四層</a:t>
            </a:r>
            <a:endParaRPr kumimoji="1" lang="zh-TW" altLang="en-US"/>
          </a:p>
          <a:p>
            <a:pPr lvl="4"/>
            <a:r>
              <a:rPr kumimoji="1" lang="zh-TW" altLang="en-US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5F18F82-CBEA-4B5B-AFA5-D8A9252256F3}" type="datetime1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Microsoft JhengHei" panose="020B0604030504040204" pitchFamily="34" charset="-120"/>
                <a:cs typeface="+mn-cs"/>
              </a:rPr>
            </a:fld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Microsoft JhengHei" panose="020B0604030504040204" pitchFamily="34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Microsoft JhengHei" panose="020B0604030504040204" pitchFamily="34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C61C1E0-A540-7249-95AC-6B438DD3E37A}" type="slidenum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Microsoft JhengHei" panose="020B0604030504040204" pitchFamily="34" charset="-120"/>
                <a:cs typeface="+mn-cs"/>
              </a:rPr>
            </a:fld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Microsoft JhengHei" panose="020B0604030504040204" pitchFamily="34" charset="-120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  <a:endParaRPr kumimoji="1" lang="zh-TW" altLang="en-US"/>
          </a:p>
          <a:p>
            <a:pPr lvl="1"/>
            <a:r>
              <a:rPr kumimoji="1" lang="zh-TW" altLang="en-US"/>
              <a:t>第二層</a:t>
            </a:r>
            <a:endParaRPr kumimoji="1" lang="zh-TW" altLang="en-US"/>
          </a:p>
          <a:p>
            <a:pPr lvl="2"/>
            <a:r>
              <a:rPr kumimoji="1" lang="zh-TW" altLang="en-US"/>
              <a:t>第三層</a:t>
            </a:r>
            <a:endParaRPr kumimoji="1" lang="zh-TW" altLang="en-US"/>
          </a:p>
          <a:p>
            <a:pPr lvl="3"/>
            <a:r>
              <a:rPr kumimoji="1" lang="zh-TW" altLang="en-US"/>
              <a:t>第四層</a:t>
            </a:r>
            <a:endParaRPr kumimoji="1" lang="zh-TW" altLang="en-US"/>
          </a:p>
          <a:p>
            <a:pPr lvl="4"/>
            <a:r>
              <a:rPr kumimoji="1" lang="zh-TW" altLang="en-US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709D7DE-E24F-47D1-AF0B-1A12F954A719}" type="datetime1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Microsoft JhengHei" panose="020B0604030504040204" pitchFamily="34" charset="-120"/>
                <a:cs typeface="+mn-cs"/>
              </a:rPr>
            </a:fld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Microsoft JhengHei" panose="020B0604030504040204" pitchFamily="34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Microsoft JhengHei" panose="020B0604030504040204" pitchFamily="34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C61C1E0-A540-7249-95AC-6B438DD3E37A}" type="slidenum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Microsoft JhengHei" panose="020B0604030504040204" pitchFamily="34" charset="-120"/>
                <a:cs typeface="+mn-cs"/>
              </a:rPr>
            </a:fld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Microsoft JhengHei" panose="020B0604030504040204" pitchFamily="34" charset="-120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kumimoji="1" lang="zh-TW" altLang="en-US" dirty="0"/>
              <a:t>按一下以編輯母片標題樣式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43067" y="1319514"/>
            <a:ext cx="11493661" cy="4857449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  <a:endParaRPr kumimoji="1" lang="zh-TW" altLang="en-US"/>
          </a:p>
          <a:p>
            <a:pPr lvl="1"/>
            <a:r>
              <a:rPr kumimoji="1" lang="zh-TW" altLang="en-US"/>
              <a:t>第二層</a:t>
            </a:r>
            <a:endParaRPr kumimoji="1" lang="zh-TW" altLang="en-US"/>
          </a:p>
          <a:p>
            <a:pPr lvl="2"/>
            <a:r>
              <a:rPr kumimoji="1" lang="zh-TW" altLang="en-US"/>
              <a:t>第三層</a:t>
            </a:r>
            <a:endParaRPr kumimoji="1" lang="zh-TW" altLang="en-US"/>
          </a:p>
          <a:p>
            <a:pPr lvl="3"/>
            <a:r>
              <a:rPr kumimoji="1" lang="zh-TW" altLang="en-US"/>
              <a:t>第四層</a:t>
            </a:r>
            <a:endParaRPr kumimoji="1" lang="zh-TW" altLang="en-US"/>
          </a:p>
          <a:p>
            <a:pPr lvl="4"/>
            <a:r>
              <a:rPr kumimoji="1" lang="zh-TW" altLang="en-US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243067" y="6351657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7E32502-7DE9-4BCB-B281-51326284F381}" type="datetime1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Microsoft JhengHei" panose="020B0604030504040204" pitchFamily="34" charset="-120"/>
                <a:cs typeface="+mn-cs"/>
              </a:rPr>
            </a:fld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Microsoft JhengHei" panose="020B0604030504040204" pitchFamily="34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Microsoft JhengHei" panose="020B0604030504040204" pitchFamily="34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C61C1E0-A540-7249-95AC-6B438DD3E37A}" type="slidenum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Microsoft JhengHei" panose="020B0604030504040204" pitchFamily="34" charset="-120"/>
                <a:cs typeface="+mn-cs"/>
              </a:rPr>
            </a:fld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Microsoft JhengHei" panose="020B0604030504040204" pitchFamily="34" charset="-120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EB31BB2-7783-48D8-BBA3-9CD1EB244EEF}" type="datetime1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Microsoft JhengHei" panose="020B0604030504040204" pitchFamily="34" charset="-120"/>
                <a:cs typeface="+mn-cs"/>
              </a:rPr>
            </a:fld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Microsoft JhengHei" panose="020B0604030504040204" pitchFamily="34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Microsoft JhengHei" panose="020B0604030504040204" pitchFamily="34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C61C1E0-A540-7249-95AC-6B438DD3E37A}" type="slidenum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Microsoft JhengHei" panose="020B0604030504040204" pitchFamily="34" charset="-120"/>
                <a:cs typeface="+mn-cs"/>
              </a:rPr>
            </a:fld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Microsoft JhengHei" panose="020B0604030504040204" pitchFamily="34" charset="-120"/>
              <a:cs typeface="+mn-cs"/>
            </a:endParaRPr>
          </a:p>
        </p:txBody>
      </p:sp>
      <p:sp>
        <p:nvSpPr>
          <p:cNvPr id="8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2942431"/>
            <a:ext cx="10515600" cy="1500187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dirty="0"/>
              <a:t>按一下以編輯母片文字樣式</a:t>
            </a:r>
            <a:endParaRPr kumimoji="1" lang="zh-TW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0" y="2316163"/>
            <a:ext cx="12192000" cy="227214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  <a:endParaRPr kumimoji="1" lang="zh-TW" altLang="en-US"/>
          </a:p>
          <a:p>
            <a:pPr lvl="1"/>
            <a:r>
              <a:rPr kumimoji="1" lang="zh-TW" altLang="en-US"/>
              <a:t>第二層</a:t>
            </a:r>
            <a:endParaRPr kumimoji="1" lang="zh-TW" altLang="en-US"/>
          </a:p>
          <a:p>
            <a:pPr lvl="2"/>
            <a:r>
              <a:rPr kumimoji="1" lang="zh-TW" altLang="en-US"/>
              <a:t>第三層</a:t>
            </a:r>
            <a:endParaRPr kumimoji="1" lang="zh-TW" altLang="en-US"/>
          </a:p>
          <a:p>
            <a:pPr lvl="3"/>
            <a:r>
              <a:rPr kumimoji="1" lang="zh-TW" altLang="en-US"/>
              <a:t>第四層</a:t>
            </a:r>
            <a:endParaRPr kumimoji="1" lang="zh-TW" altLang="en-US"/>
          </a:p>
          <a:p>
            <a:pPr lvl="4"/>
            <a:r>
              <a:rPr kumimoji="1" lang="zh-TW" altLang="en-US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  <a:endParaRPr kumimoji="1" lang="zh-TW" altLang="en-US"/>
          </a:p>
          <a:p>
            <a:pPr lvl="1"/>
            <a:r>
              <a:rPr kumimoji="1" lang="zh-TW" altLang="en-US"/>
              <a:t>第二層</a:t>
            </a:r>
            <a:endParaRPr kumimoji="1" lang="zh-TW" altLang="en-US"/>
          </a:p>
          <a:p>
            <a:pPr lvl="2"/>
            <a:r>
              <a:rPr kumimoji="1" lang="zh-TW" altLang="en-US"/>
              <a:t>第三層</a:t>
            </a:r>
            <a:endParaRPr kumimoji="1" lang="zh-TW" altLang="en-US"/>
          </a:p>
          <a:p>
            <a:pPr lvl="3"/>
            <a:r>
              <a:rPr kumimoji="1" lang="zh-TW" altLang="en-US"/>
              <a:t>第四層</a:t>
            </a:r>
            <a:endParaRPr kumimoji="1" lang="zh-TW" altLang="en-US"/>
          </a:p>
          <a:p>
            <a:pPr lvl="4"/>
            <a:r>
              <a:rPr kumimoji="1" lang="zh-TW" altLang="en-US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07916F6-A4DD-42F9-868E-BBB1B2D652DA}" type="datetime1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Microsoft JhengHei" panose="020B0604030504040204" pitchFamily="34" charset="-120"/>
                <a:cs typeface="+mn-cs"/>
              </a:rPr>
            </a:fld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Microsoft JhengHei" panose="020B0604030504040204" pitchFamily="34" charset="-120"/>
              <a:cs typeface="+mn-cs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Microsoft JhengHei" panose="020B0604030504040204" pitchFamily="34" charset="-120"/>
              <a:cs typeface="+mn-cs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C61C1E0-A540-7249-95AC-6B438DD3E37A}" type="slidenum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Microsoft JhengHei" panose="020B0604030504040204" pitchFamily="34" charset="-120"/>
                <a:cs typeface="+mn-cs"/>
              </a:rPr>
            </a:fld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Microsoft JhengHei" panose="020B0604030504040204" pitchFamily="34" charset="-120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  <a:endParaRPr kumimoji="1" lang="zh-TW" altLang="en-US"/>
          </a:p>
          <a:p>
            <a:pPr lvl="1"/>
            <a:r>
              <a:rPr kumimoji="1" lang="zh-TW" altLang="en-US"/>
              <a:t>第二層</a:t>
            </a:r>
            <a:endParaRPr kumimoji="1" lang="zh-TW" altLang="en-US"/>
          </a:p>
          <a:p>
            <a:pPr lvl="2"/>
            <a:r>
              <a:rPr kumimoji="1" lang="zh-TW" altLang="en-US"/>
              <a:t>第三層</a:t>
            </a:r>
            <a:endParaRPr kumimoji="1" lang="zh-TW" altLang="en-US"/>
          </a:p>
          <a:p>
            <a:pPr lvl="3"/>
            <a:r>
              <a:rPr kumimoji="1" lang="zh-TW" altLang="en-US"/>
              <a:t>第四層</a:t>
            </a:r>
            <a:endParaRPr kumimoji="1" lang="zh-TW" altLang="en-US"/>
          </a:p>
          <a:p>
            <a:pPr lvl="4"/>
            <a:r>
              <a:rPr kumimoji="1" lang="zh-TW" altLang="en-US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  <a:endParaRPr kumimoji="1"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  <a:endParaRPr kumimoji="1" lang="zh-TW" altLang="en-US"/>
          </a:p>
          <a:p>
            <a:pPr lvl="1"/>
            <a:r>
              <a:rPr kumimoji="1" lang="zh-TW" altLang="en-US"/>
              <a:t>第二層</a:t>
            </a:r>
            <a:endParaRPr kumimoji="1" lang="zh-TW" altLang="en-US"/>
          </a:p>
          <a:p>
            <a:pPr lvl="2"/>
            <a:r>
              <a:rPr kumimoji="1" lang="zh-TW" altLang="en-US"/>
              <a:t>第三層</a:t>
            </a:r>
            <a:endParaRPr kumimoji="1" lang="zh-TW" altLang="en-US"/>
          </a:p>
          <a:p>
            <a:pPr lvl="3"/>
            <a:r>
              <a:rPr kumimoji="1" lang="zh-TW" altLang="en-US"/>
              <a:t>第四層</a:t>
            </a:r>
            <a:endParaRPr kumimoji="1" lang="zh-TW" altLang="en-US"/>
          </a:p>
          <a:p>
            <a:pPr lvl="4"/>
            <a:r>
              <a:rPr kumimoji="1" lang="zh-TW" altLang="en-US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1AB51A-B6FA-4BEE-8E8C-38D3EBB95198}" type="datetime1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Microsoft JhengHei" panose="020B0604030504040204" pitchFamily="34" charset="-120"/>
                <a:cs typeface="+mn-cs"/>
              </a:rPr>
            </a:fld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Microsoft JhengHei" panose="020B0604030504040204" pitchFamily="34" charset="-120"/>
              <a:cs typeface="+mn-cs"/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Microsoft JhengHei" panose="020B0604030504040204" pitchFamily="34" charset="-120"/>
              <a:cs typeface="+mn-cs"/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C61C1E0-A540-7249-95AC-6B438DD3E37A}" type="slidenum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Microsoft JhengHei" panose="020B0604030504040204" pitchFamily="34" charset="-120"/>
                <a:cs typeface="+mn-cs"/>
              </a:rPr>
            </a:fld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Microsoft JhengHei" panose="020B0604030504040204" pitchFamily="34" charset="-120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68DF59-15E3-4A6F-82C3-84B45EAF4739}" type="datetime1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Microsoft JhengHei" panose="020B0604030504040204" pitchFamily="34" charset="-120"/>
                <a:cs typeface="+mn-cs"/>
              </a:rPr>
            </a:fld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Microsoft JhengHei" panose="020B0604030504040204" pitchFamily="34" charset="-120"/>
              <a:cs typeface="+mn-cs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Microsoft JhengHei" panose="020B0604030504040204" pitchFamily="34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C61C1E0-A540-7249-95AC-6B438DD3E37A}" type="slidenum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Microsoft JhengHei" panose="020B0604030504040204" pitchFamily="34" charset="-120"/>
                <a:cs typeface="+mn-cs"/>
              </a:rPr>
            </a:fld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Microsoft JhengHei" panose="020B0604030504040204" pitchFamily="34" charset="-120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270AA42-D259-44DF-9C14-5DBC5CFE39DF}" type="datetime1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Microsoft JhengHei" panose="020B0604030504040204" pitchFamily="34" charset="-120"/>
                <a:cs typeface="+mn-cs"/>
              </a:rPr>
            </a:fld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Microsoft JhengHei" panose="020B0604030504040204" pitchFamily="34" charset="-120"/>
              <a:cs typeface="+mn-cs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Microsoft JhengHei" panose="020B0604030504040204" pitchFamily="34" charset="-120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C61C1E0-A540-7249-95AC-6B438DD3E37A}" type="slidenum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Microsoft JhengHei" panose="020B0604030504040204" pitchFamily="34" charset="-120"/>
                <a:cs typeface="+mn-cs"/>
              </a:rPr>
            </a:fld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Microsoft JhengHei" panose="020B0604030504040204" pitchFamily="34" charset="-120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  <a:endParaRPr kumimoji="1" lang="zh-TW" altLang="en-US"/>
          </a:p>
          <a:p>
            <a:pPr lvl="1"/>
            <a:r>
              <a:rPr kumimoji="1" lang="zh-TW" altLang="en-US"/>
              <a:t>第二層</a:t>
            </a:r>
            <a:endParaRPr kumimoji="1" lang="zh-TW" altLang="en-US"/>
          </a:p>
          <a:p>
            <a:pPr lvl="2"/>
            <a:r>
              <a:rPr kumimoji="1" lang="zh-TW" altLang="en-US"/>
              <a:t>第三層</a:t>
            </a:r>
            <a:endParaRPr kumimoji="1" lang="zh-TW" altLang="en-US"/>
          </a:p>
          <a:p>
            <a:pPr lvl="3"/>
            <a:r>
              <a:rPr kumimoji="1" lang="zh-TW" altLang="en-US"/>
              <a:t>第四層</a:t>
            </a:r>
            <a:endParaRPr kumimoji="1" lang="zh-TW" altLang="en-US"/>
          </a:p>
          <a:p>
            <a:pPr lvl="4"/>
            <a:r>
              <a:rPr kumimoji="1" lang="zh-TW" altLang="en-US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B175460-2873-4380-9FA2-9229E818A90B}" type="datetime1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Microsoft JhengHei" panose="020B0604030504040204" pitchFamily="34" charset="-120"/>
                <a:cs typeface="+mn-cs"/>
              </a:rPr>
            </a:fld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Microsoft JhengHei" panose="020B0604030504040204" pitchFamily="34" charset="-120"/>
              <a:cs typeface="+mn-cs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Microsoft JhengHei" panose="020B0604030504040204" pitchFamily="34" charset="-120"/>
              <a:cs typeface="+mn-cs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C61C1E0-A540-7249-95AC-6B438DD3E37A}" type="slidenum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Microsoft JhengHei" panose="020B0604030504040204" pitchFamily="34" charset="-120"/>
                <a:cs typeface="+mn-cs"/>
              </a:rPr>
            </a:fld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Microsoft JhengHei" panose="020B0604030504040204" pitchFamily="34" charset="-120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49CA651-5502-4E9B-856B-9B97253E1577}" type="datetime1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Microsoft JhengHei" panose="020B0604030504040204" pitchFamily="34" charset="-120"/>
                <a:cs typeface="+mn-cs"/>
              </a:rPr>
            </a:fld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Microsoft JhengHei" panose="020B0604030504040204" pitchFamily="34" charset="-120"/>
              <a:cs typeface="+mn-cs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Microsoft JhengHei" panose="020B0604030504040204" pitchFamily="34" charset="-120"/>
              <a:cs typeface="+mn-cs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C61C1E0-A540-7249-95AC-6B438DD3E37A}" type="slidenum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Microsoft JhengHei" panose="020B0604030504040204" pitchFamily="34" charset="-120"/>
                <a:cs typeface="+mn-cs"/>
              </a:rPr>
            </a:fld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Microsoft JhengHei" panose="020B0604030504040204" pitchFamily="34" charset="-120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77938" y="4331"/>
            <a:ext cx="10515600" cy="10489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 sz="1800" b="0">
                <a:solidFill>
                  <a:srgbClr val="000000"/>
                </a:solidFill>
              </a:defRPr>
            </a:pPr>
            <a:r>
              <a:rPr lang="zh-TW" altLang="en-US" b="1" dirty="0">
                <a:solidFill>
                  <a:srgbClr val="2E5F81"/>
                </a:solidFill>
              </a:rPr>
              <a:t>標題文字</a:t>
            </a:r>
            <a:endParaRPr lang="zh-TW" altLang="en-US" b="1" dirty="0">
              <a:solidFill>
                <a:srgbClr val="2E5F81"/>
              </a:solidFill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  <a:endParaRPr kumimoji="1" lang="zh-TW" altLang="en-US"/>
          </a:p>
          <a:p>
            <a:pPr lvl="1"/>
            <a:r>
              <a:rPr kumimoji="1" lang="zh-TW" altLang="en-US"/>
              <a:t>第二層</a:t>
            </a:r>
            <a:endParaRPr kumimoji="1" lang="zh-TW" altLang="en-US"/>
          </a:p>
          <a:p>
            <a:pPr lvl="2"/>
            <a:r>
              <a:rPr kumimoji="1" lang="zh-TW" altLang="en-US"/>
              <a:t>第三層</a:t>
            </a:r>
            <a:endParaRPr kumimoji="1" lang="zh-TW" altLang="en-US"/>
          </a:p>
          <a:p>
            <a:pPr lvl="3"/>
            <a:r>
              <a:rPr kumimoji="1" lang="zh-TW" altLang="en-US"/>
              <a:t>第四層</a:t>
            </a:r>
            <a:endParaRPr kumimoji="1" lang="zh-TW" altLang="en-US"/>
          </a:p>
          <a:p>
            <a:pPr lvl="4"/>
            <a:r>
              <a:rPr kumimoji="1" lang="zh-TW" altLang="en-US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E0817D7-F11F-42F6-8187-A4B86CA38A15}" type="datetime1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Microsoft JhengHei" panose="020B0604030504040204" pitchFamily="34" charset="-120"/>
                <a:cs typeface="+mn-cs"/>
              </a:rPr>
            </a:fld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Microsoft JhengHei" panose="020B0604030504040204" pitchFamily="34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Microsoft JhengHei" panose="020B0604030504040204" pitchFamily="34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C61C1E0-A540-7249-95AC-6B438DD3E37A}" type="slidenum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Microsoft JhengHei" panose="020B0604030504040204" pitchFamily="34" charset="-120"/>
                <a:cs typeface="+mn-cs"/>
              </a:rPr>
            </a:fld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Microsoft JhengHei" panose="020B0604030504040204" pitchFamily="34" charset="-120"/>
              <a:cs typeface="+mn-cs"/>
            </a:endParaRPr>
          </a:p>
        </p:txBody>
      </p:sp>
      <p:pic>
        <p:nvPicPr>
          <p:cNvPr id="7" name="image1.png"/>
          <p:cNvPicPr/>
          <p:nvPr userDrawn="1"/>
        </p:nvPicPr>
        <p:blipFill>
          <a:blip r:embed="rId12" cstate="screen"/>
          <a:srcRect/>
          <a:stretch>
            <a:fillRect/>
          </a:stretch>
        </p:blipFill>
        <p:spPr>
          <a:xfrm>
            <a:off x="10338576" y="107173"/>
            <a:ext cx="1746040" cy="25795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8" name="image2.png"/>
          <p:cNvPicPr/>
          <p:nvPr userDrawn="1"/>
        </p:nvPicPr>
        <p:blipFill>
          <a:blip r:embed="rId13" cstate="print"/>
          <a:srcRect/>
          <a:stretch>
            <a:fillRect/>
          </a:stretch>
        </p:blipFill>
        <p:spPr>
          <a:xfrm>
            <a:off x="-323" y="-3300"/>
            <a:ext cx="78261" cy="628654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2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84.xml"/><Relationship Id="rId5" Type="http://schemas.openxmlformats.org/officeDocument/2006/relationships/tags" Target="../tags/tag83.xml"/><Relationship Id="rId4" Type="http://schemas.openxmlformats.org/officeDocument/2006/relationships/tags" Target="../tags/tag82.xml"/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tags" Target="../tags/tag79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9.xml"/><Relationship Id="rId4" Type="http://schemas.openxmlformats.org/officeDocument/2006/relationships/tags" Target="../tags/tag88.xml"/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tags" Target="../tags/tag85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" Type="http://schemas.openxmlformats.org/officeDocument/2006/relationships/tags" Target="../tags/tag90.xml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9.xml"/><Relationship Id="rId4" Type="http://schemas.openxmlformats.org/officeDocument/2006/relationships/tags" Target="../tags/tag98.xml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tags" Target="../tags/tag95.xml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04.xml"/><Relationship Id="rId4" Type="http://schemas.openxmlformats.org/officeDocument/2006/relationships/tags" Target="../tags/tag103.xml"/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" Type="http://schemas.openxmlformats.org/officeDocument/2006/relationships/tags" Target="../tags/tag100.xml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09.xml"/><Relationship Id="rId4" Type="http://schemas.openxmlformats.org/officeDocument/2006/relationships/tags" Target="../tags/tag108.xml"/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" Type="http://schemas.openxmlformats.org/officeDocument/2006/relationships/tags" Target="../tags/tag105.xml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14.xml"/><Relationship Id="rId4" Type="http://schemas.openxmlformats.org/officeDocument/2006/relationships/tags" Target="../tags/tag113.xml"/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" Type="http://schemas.openxmlformats.org/officeDocument/2006/relationships/tags" Target="../tags/tag110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6" Type="http://schemas.openxmlformats.org/officeDocument/2006/relationships/slideLayout" Target="../slideLayouts/slideLayout2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19.xml"/><Relationship Id="rId4" Type="http://schemas.openxmlformats.org/officeDocument/2006/relationships/tags" Target="../tags/tag118.xml"/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" Type="http://schemas.openxmlformats.org/officeDocument/2006/relationships/tags" Target="../tags/tag115.xml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24.xml"/><Relationship Id="rId4" Type="http://schemas.openxmlformats.org/officeDocument/2006/relationships/tags" Target="../tags/tag123.xml"/><Relationship Id="rId3" Type="http://schemas.openxmlformats.org/officeDocument/2006/relationships/tags" Target="../tags/tag122.xml"/><Relationship Id="rId2" Type="http://schemas.openxmlformats.org/officeDocument/2006/relationships/tags" Target="../tags/tag121.xml"/><Relationship Id="rId1" Type="http://schemas.openxmlformats.org/officeDocument/2006/relationships/tags" Target="../tags/tag120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tags" Target="../tags/tag133.xml"/><Relationship Id="rId8" Type="http://schemas.openxmlformats.org/officeDocument/2006/relationships/tags" Target="../tags/tag132.xml"/><Relationship Id="rId7" Type="http://schemas.openxmlformats.org/officeDocument/2006/relationships/tags" Target="../tags/tag131.xml"/><Relationship Id="rId6" Type="http://schemas.openxmlformats.org/officeDocument/2006/relationships/tags" Target="../tags/tag130.xml"/><Relationship Id="rId5" Type="http://schemas.openxmlformats.org/officeDocument/2006/relationships/tags" Target="../tags/tag129.xml"/><Relationship Id="rId4" Type="http://schemas.openxmlformats.org/officeDocument/2006/relationships/tags" Target="../tags/tag128.xml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2" Type="http://schemas.openxmlformats.org/officeDocument/2006/relationships/notesSlide" Target="../notesSlides/notesSlide13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134.xml"/><Relationship Id="rId1" Type="http://schemas.openxmlformats.org/officeDocument/2006/relationships/tags" Target="../tags/tag12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39.xml"/><Relationship Id="rId4" Type="http://schemas.openxmlformats.org/officeDocument/2006/relationships/tags" Target="../tags/tag138.xml"/><Relationship Id="rId3" Type="http://schemas.openxmlformats.org/officeDocument/2006/relationships/tags" Target="../tags/tag137.xml"/><Relationship Id="rId2" Type="http://schemas.openxmlformats.org/officeDocument/2006/relationships/tags" Target="../tags/tag136.xml"/><Relationship Id="rId1" Type="http://schemas.openxmlformats.org/officeDocument/2006/relationships/tags" Target="../tags/tag135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145.xml"/><Relationship Id="rId5" Type="http://schemas.openxmlformats.org/officeDocument/2006/relationships/tags" Target="../tags/tag144.xml"/><Relationship Id="rId4" Type="http://schemas.openxmlformats.org/officeDocument/2006/relationships/tags" Target="../tags/tag143.xml"/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" Type="http://schemas.openxmlformats.org/officeDocument/2006/relationships/tags" Target="../tags/tag140.xml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50.xml"/><Relationship Id="rId4" Type="http://schemas.openxmlformats.org/officeDocument/2006/relationships/tags" Target="../tags/tag149.xml"/><Relationship Id="rId3" Type="http://schemas.openxmlformats.org/officeDocument/2006/relationships/tags" Target="../tags/tag148.xml"/><Relationship Id="rId2" Type="http://schemas.openxmlformats.org/officeDocument/2006/relationships/tags" Target="../tags/tag147.xml"/><Relationship Id="rId1" Type="http://schemas.openxmlformats.org/officeDocument/2006/relationships/tags" Target="../tags/tag146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7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156.xml"/><Relationship Id="rId5" Type="http://schemas.openxmlformats.org/officeDocument/2006/relationships/tags" Target="../tags/tag155.xml"/><Relationship Id="rId4" Type="http://schemas.openxmlformats.org/officeDocument/2006/relationships/tags" Target="../tags/tag154.xml"/><Relationship Id="rId3" Type="http://schemas.openxmlformats.org/officeDocument/2006/relationships/tags" Target="../tags/tag153.xml"/><Relationship Id="rId2" Type="http://schemas.openxmlformats.org/officeDocument/2006/relationships/tags" Target="../tags/tag152.xml"/><Relationship Id="rId1" Type="http://schemas.openxmlformats.org/officeDocument/2006/relationships/tags" Target="../tags/tag15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8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162.xml"/><Relationship Id="rId5" Type="http://schemas.openxmlformats.org/officeDocument/2006/relationships/tags" Target="../tags/tag161.xml"/><Relationship Id="rId4" Type="http://schemas.openxmlformats.org/officeDocument/2006/relationships/tags" Target="../tags/tag160.xml"/><Relationship Id="rId3" Type="http://schemas.openxmlformats.org/officeDocument/2006/relationships/tags" Target="../tags/tag159.xml"/><Relationship Id="rId2" Type="http://schemas.openxmlformats.org/officeDocument/2006/relationships/tags" Target="../tags/tag158.xml"/><Relationship Id="rId1" Type="http://schemas.openxmlformats.org/officeDocument/2006/relationships/tags" Target="../tags/tag15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9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168.xml"/><Relationship Id="rId5" Type="http://schemas.openxmlformats.org/officeDocument/2006/relationships/tags" Target="../tags/tag167.xml"/><Relationship Id="rId4" Type="http://schemas.openxmlformats.org/officeDocument/2006/relationships/tags" Target="../tags/tag166.xml"/><Relationship Id="rId3" Type="http://schemas.openxmlformats.org/officeDocument/2006/relationships/tags" Target="../tags/tag165.xml"/><Relationship Id="rId2" Type="http://schemas.openxmlformats.org/officeDocument/2006/relationships/tags" Target="../tags/tag164.xml"/><Relationship Id="rId1" Type="http://schemas.openxmlformats.org/officeDocument/2006/relationships/tags" Target="../tags/tag163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0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174.xml"/><Relationship Id="rId5" Type="http://schemas.openxmlformats.org/officeDocument/2006/relationships/tags" Target="../tags/tag173.xml"/><Relationship Id="rId4" Type="http://schemas.openxmlformats.org/officeDocument/2006/relationships/tags" Target="../tags/tag172.xml"/><Relationship Id="rId3" Type="http://schemas.openxmlformats.org/officeDocument/2006/relationships/tags" Target="../tags/tag171.xml"/><Relationship Id="rId2" Type="http://schemas.openxmlformats.org/officeDocument/2006/relationships/tags" Target="../tags/tag170.xml"/><Relationship Id="rId1" Type="http://schemas.openxmlformats.org/officeDocument/2006/relationships/tags" Target="../tags/tag16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tags" Target="../tags/tag22.xml"/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5" Type="http://schemas.openxmlformats.org/officeDocument/2006/relationships/slideLayout" Target="../slideLayouts/slideLayout2.xml"/><Relationship Id="rId14" Type="http://schemas.openxmlformats.org/officeDocument/2006/relationships/tags" Target="../tags/tag28.xml"/><Relationship Id="rId13" Type="http://schemas.openxmlformats.org/officeDocument/2006/relationships/tags" Target="../tags/tag27.xml"/><Relationship Id="rId12" Type="http://schemas.openxmlformats.org/officeDocument/2006/relationships/tags" Target="../tags/tag26.xml"/><Relationship Id="rId11" Type="http://schemas.openxmlformats.org/officeDocument/2006/relationships/tags" Target="../tags/tag25.xml"/><Relationship Id="rId10" Type="http://schemas.openxmlformats.org/officeDocument/2006/relationships/tags" Target="../tags/tag24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54.xml"/><Relationship Id="rId8" Type="http://schemas.openxmlformats.org/officeDocument/2006/relationships/tags" Target="../tags/tag53.xml"/><Relationship Id="rId7" Type="http://schemas.openxmlformats.org/officeDocument/2006/relationships/tags" Target="../tags/tag52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tags" Target="../tags/tag56.xml"/><Relationship Id="rId10" Type="http://schemas.openxmlformats.org/officeDocument/2006/relationships/tags" Target="../tags/tag55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>
          <a:xfrm>
            <a:off x="1487488" y="2468894"/>
            <a:ext cx="9144000" cy="166059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 dirty="0" smtClean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数据处理逻辑开发</a:t>
            </a:r>
            <a:br>
              <a:rPr lang="en-US" altLang="zh-CN" sz="3600" b="1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</a:br>
            <a:r>
              <a:rPr lang="zh-CN" altLang="en-US" sz="2400" b="1" dirty="0" smtClean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付尧</a:t>
            </a:r>
            <a:endParaRPr lang="zh-CN" altLang="en-US" sz="2400" b="1" dirty="0" smtClean="0">
              <a:solidFill>
                <a:schemeClr val="bg1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7" name="Shape 102"/>
          <p:cNvSpPr/>
          <p:nvPr/>
        </p:nvSpPr>
        <p:spPr>
          <a:xfrm>
            <a:off x="3296829" y="6642556"/>
            <a:ext cx="6158265" cy="215444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>
            <a:lvl1pPr algn="ctr">
              <a:defRPr sz="10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altLang="zh-TW" sz="1400" dirty="0"/>
              <a:t>HON HAI PRECISION IND.CO.,LTD.</a:t>
            </a:r>
            <a:endParaRPr sz="1600" dirty="0"/>
          </a:p>
        </p:txBody>
      </p:sp>
      <p:sp>
        <p:nvSpPr>
          <p:cNvPr id="8" name="矩形 7"/>
          <p:cNvSpPr/>
          <p:nvPr/>
        </p:nvSpPr>
        <p:spPr>
          <a:xfrm>
            <a:off x="911424" y="4500867"/>
            <a:ext cx="105968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>
                <a:solidFill>
                  <a:srgbClr val="000000"/>
                </a:solidFill>
                <a:ea typeface="Microsoft JhengHei" panose="020B0604030504040204" pitchFamily="34" charset="-120"/>
              </a:rPr>
              <a:t>D Group/Industrial Internet</a:t>
            </a:r>
            <a:r>
              <a:rPr lang="zh-TW" altLang="en-US" sz="1600" dirty="0">
                <a:solidFill>
                  <a:srgbClr val="000000"/>
                </a:solidFill>
                <a:ea typeface="Microsoft JhengHei" panose="020B0604030504040204" pitchFamily="34" charset="-12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Microsoft JhengHei" panose="020B0604030504040204" pitchFamily="34" charset="-120"/>
              </a:rPr>
              <a:t>Sixflow Division</a:t>
            </a:r>
            <a:endParaRPr lang="en-US" altLang="zh-TW"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3"/>
          <p:cNvSpPr txBox="1"/>
          <p:nvPr/>
        </p:nvSpPr>
        <p:spPr>
          <a:xfrm>
            <a:off x="1094945" y="2286214"/>
            <a:ext cx="1947141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8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2584412"/>
            <a:ext cx="711808" cy="93630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endParaRPr lang="zh-CN" altLang="en-US" sz="2000" b="1" dirty="0" smtClean="0">
              <a:latin typeface="+mj-ea"/>
              <a:ea typeface="+mj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2661066"/>
            <a:ext cx="766563" cy="5803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zh-CN" altLang="en-US" sz="2000" b="1" dirty="0" smtClean="0">
              <a:latin typeface="+mj-ea"/>
              <a:ea typeface="+mj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824963" y="2650112"/>
            <a:ext cx="1367037" cy="5968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zh-CN" altLang="en-US" sz="2000" b="1" dirty="0" smtClean="0">
              <a:latin typeface="+mj-ea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097058" y="2586266"/>
            <a:ext cx="7283078" cy="1309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  <a:buFont typeface="Arial" panose="020B0604020202020204" pitchFamily="34" charset="0"/>
            </a:pPr>
            <a:r>
              <a:rPr lang="en-US" altLang="zh-CN" sz="4400" dirty="0" smtClean="0">
                <a:sym typeface="+mn-ea"/>
              </a:rPr>
              <a:t>SDK</a:t>
            </a:r>
            <a:r>
              <a:rPr lang="zh-CN" altLang="en-US" sz="4400" dirty="0" smtClean="0">
                <a:sym typeface="+mn-ea"/>
              </a:rPr>
              <a:t>方法介绍</a:t>
            </a:r>
            <a:endParaRPr lang="zh-CN" altLang="en-US" sz="4400" dirty="0" smtClean="0">
              <a:sym typeface="+mn-ea"/>
            </a:endParaRPr>
          </a:p>
          <a:p>
            <a:pPr algn="just">
              <a:lnSpc>
                <a:spcPct val="90000"/>
              </a:lnSpc>
              <a:buFont typeface="Arial" panose="020B0604020202020204" pitchFamily="34" charset="0"/>
            </a:pPr>
            <a:endParaRPr lang="da-DK" altLang="zh-CN" sz="44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标题 3"/>
          <p:cNvSpPr txBox="1"/>
          <p:nvPr/>
        </p:nvSpPr>
        <p:spPr>
          <a:xfrm>
            <a:off x="1247345" y="2438614"/>
            <a:ext cx="1947141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9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en-US" altLang="zh-CN" sz="9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Microsoft JhengHei" panose="020B0604030504040204" pitchFamily="34" charset="-120"/>
                <a:cs typeface="+mn-cs"/>
              </a:rPr>
              <a:t>2</a:t>
            </a:r>
            <a:endParaRPr kumimoji="1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Microsoft JhengHei" panose="020B0604030504040204" pitchFamily="34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105" y="4445"/>
            <a:ext cx="10515600" cy="619760"/>
          </a:xfrm>
        </p:spPr>
        <p:txBody>
          <a:bodyPr/>
          <a:lstStyle/>
          <a:p>
            <a:r>
              <a:rPr lang="en-US" sz="2200" dirty="0"/>
              <a:t>SDK</a:t>
            </a:r>
            <a:r>
              <a:rPr lang="zh-CN" altLang="en-US" sz="2200" dirty="0"/>
              <a:t>方法介绍</a:t>
            </a:r>
            <a:endParaRPr lang="zh-CN" altLang="en-US" sz="2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18890" y="1414145"/>
            <a:ext cx="6394450" cy="8610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2400" dirty="0"/>
              <a:t>框架基础类</a:t>
            </a:r>
            <a:r>
              <a:rPr lang="en-US" altLang="zh-CN" sz="2400" dirty="0"/>
              <a:t>DPSparkApp</a:t>
            </a:r>
            <a:r>
              <a:rPr lang="zh-CN" altLang="en-US" sz="2400" dirty="0"/>
              <a:t>      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 </a:t>
            </a:r>
            <a:endParaRPr lang="zh-CN" altLang="en-US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C61C1E0-A540-7249-95AC-6B438DD3E37A}" type="slidenum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Microsoft JhengHei" panose="020B0604030504040204" pitchFamily="34" charset="-120"/>
                <a:cs typeface="+mn-cs"/>
              </a:rPr>
            </a:fld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Microsoft JhengHei" panose="020B0604030504040204" pitchFamily="34" charset="-120"/>
              <a:cs typeface="+mn-cs"/>
            </a:endParaRPr>
          </a:p>
        </p:txBody>
      </p:sp>
      <p:grpSp>
        <p:nvGrpSpPr>
          <p:cNvPr id="7" name="组合 6"/>
          <p:cNvGrpSpPr/>
          <p:nvPr>
            <p:custDataLst>
              <p:tags r:id="rId1"/>
            </p:custDataLst>
          </p:nvPr>
        </p:nvGrpSpPr>
        <p:grpSpPr>
          <a:xfrm>
            <a:off x="1067435" y="2275205"/>
            <a:ext cx="9145905" cy="3128645"/>
            <a:chOff x="1568" y="2321"/>
            <a:chExt cx="14403" cy="4927"/>
          </a:xfrm>
        </p:grpSpPr>
        <p:sp>
          <p:nvSpPr>
            <p:cNvPr id="8" name="矩形 7"/>
            <p:cNvSpPr/>
            <p:nvPr>
              <p:custDataLst>
                <p:tags r:id="rId2"/>
              </p:custDataLst>
            </p:nvPr>
          </p:nvSpPr>
          <p:spPr>
            <a:xfrm>
              <a:off x="1785" y="2538"/>
              <a:ext cx="14186" cy="4711"/>
            </a:xfrm>
            <a:prstGeom prst="rect">
              <a:avLst/>
            </a:prstGeom>
            <a:noFill/>
            <a:ln w="19050" cmpd="sng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>
              <p:custDataLst>
                <p:tags r:id="rId3"/>
              </p:custDataLst>
            </p:nvPr>
          </p:nvSpPr>
          <p:spPr>
            <a:xfrm>
              <a:off x="1568" y="2321"/>
              <a:ext cx="14186" cy="4711"/>
            </a:xfrm>
            <a:prstGeom prst="rect">
              <a:avLst/>
            </a:prstGeom>
            <a:noFill/>
            <a:ln w="34925" cmpd="dbl"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Title 6"/>
          <p:cNvSpPr txBox="1"/>
          <p:nvPr>
            <p:custDataLst>
              <p:tags r:id="rId4"/>
            </p:custDataLst>
          </p:nvPr>
        </p:nvSpPr>
        <p:spPr>
          <a:xfrm>
            <a:off x="1395730" y="2630170"/>
            <a:ext cx="8351520" cy="2280920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ct val="100000"/>
              <a:buNone/>
            </a:pPr>
            <a:r>
              <a:rPr lang="zh-CN" altLang="en-US" sz="1800" spc="181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JavaSparkContext getContext()</a:t>
            </a:r>
            <a:endParaRPr lang="zh-CN" altLang="en-US" sz="1800" spc="181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indent="0" algn="l" fontAlgn="auto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ct val="100000"/>
              <a:buNone/>
            </a:pPr>
            <a:r>
              <a:rPr lang="zh-CN" altLang="en-US" sz="1800" spc="181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SparkSession getSession()</a:t>
            </a:r>
            <a:endParaRPr lang="zh-CN" altLang="en-US" sz="1800" spc="181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indent="0" algn="l" fontAlgn="auto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ct val="100000"/>
              <a:buNone/>
            </a:pPr>
            <a:r>
              <a:rPr lang="zh-CN" altLang="en-US" sz="1800" spc="181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DPKafkaInfo getDPKafkaInfo()</a:t>
            </a:r>
            <a:endParaRPr lang="zh-CN" altLang="en-US" sz="1800" spc="181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indent="0" algn="l" fontAlgn="auto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ct val="100000"/>
              <a:buNone/>
            </a:pPr>
            <a:r>
              <a:rPr lang="zh-CN" altLang="en-US" sz="1800" spc="181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getEntityByTableName(String tableName)</a:t>
            </a:r>
            <a:endParaRPr lang="zh-CN" altLang="en-US" sz="1800" spc="181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indent="0" algn="l" fontAlgn="auto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ct val="100000"/>
              <a:buNone/>
            </a:pPr>
            <a:r>
              <a:rPr lang="zh-CN" altLang="en-US" sz="1800" spc="181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stop()</a:t>
            </a:r>
            <a:endParaRPr lang="zh-CN" altLang="en-US" sz="1800" spc="181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105" y="4445"/>
            <a:ext cx="10515600" cy="619760"/>
          </a:xfrm>
        </p:spPr>
        <p:txBody>
          <a:bodyPr/>
          <a:lstStyle/>
          <a:p>
            <a:r>
              <a:rPr lang="en-US" sz="2200" dirty="0"/>
              <a:t>SDK</a:t>
            </a:r>
            <a:r>
              <a:rPr lang="zh-CN" altLang="en-US" sz="2200" dirty="0"/>
              <a:t>方法介绍</a:t>
            </a:r>
            <a:endParaRPr lang="zh-CN" altLang="en-US" sz="2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157345" y="410845"/>
            <a:ext cx="5764530" cy="20612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Hbase</a:t>
            </a:r>
            <a:r>
              <a:rPr lang="zh-CN" altLang="en-US" sz="2000" dirty="0"/>
              <a:t>操作类</a:t>
            </a:r>
            <a:r>
              <a:rPr lang="en-US" altLang="zh-CN" sz="2000" dirty="0"/>
              <a:t>DPHbase</a:t>
            </a:r>
            <a:r>
              <a:rPr lang="zh-CN" altLang="en-US" sz="2000" dirty="0"/>
              <a:t> </a:t>
            </a:r>
            <a:endParaRPr lang="zh-CN" altLang="en-US" sz="2000" dirty="0"/>
          </a:p>
          <a:p>
            <a:pPr marL="0" indent="0">
              <a:buNone/>
            </a:pPr>
            <a:endParaRPr lang="zh-CN" altLang="en-US" sz="2000" dirty="0"/>
          </a:p>
          <a:p>
            <a:pPr marL="0" indent="0">
              <a:buNone/>
            </a:pPr>
            <a:r>
              <a:rPr lang="en-US" altLang="zh-CN" sz="2000" dirty="0"/>
              <a:t>— </a:t>
            </a:r>
            <a:r>
              <a:rPr lang="zh-CN" altLang="en-US" sz="2000" dirty="0"/>
              <a:t>推荐使用的重要方法</a:t>
            </a:r>
            <a:r>
              <a:rPr lang="zh-CN" altLang="en-US" sz="2570" dirty="0"/>
              <a:t> </a:t>
            </a:r>
            <a:r>
              <a:rPr lang="zh-CN" altLang="en-US" sz="2400" dirty="0"/>
              <a:t>    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 </a:t>
            </a:r>
            <a:endParaRPr lang="zh-CN" altLang="en-US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C61C1E0-A540-7249-95AC-6B438DD3E37A}" type="slidenum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Microsoft JhengHei" panose="020B0604030504040204" pitchFamily="34" charset="-120"/>
                <a:cs typeface="+mn-cs"/>
              </a:rPr>
            </a:fld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Microsoft JhengHei" panose="020B0604030504040204" pitchFamily="34" charset="-120"/>
              <a:cs typeface="+mn-cs"/>
            </a:endParaRPr>
          </a:p>
        </p:txBody>
      </p:sp>
      <p:grpSp>
        <p:nvGrpSpPr>
          <p:cNvPr id="50" name="组合 49"/>
          <p:cNvGrpSpPr/>
          <p:nvPr>
            <p:custDataLst>
              <p:tags r:id="rId1"/>
            </p:custDataLst>
          </p:nvPr>
        </p:nvGrpSpPr>
        <p:grpSpPr>
          <a:xfrm>
            <a:off x="1959610" y="1807845"/>
            <a:ext cx="8101330" cy="2139315"/>
            <a:chOff x="3215" y="1639"/>
            <a:chExt cx="12771" cy="3957"/>
          </a:xfrm>
        </p:grpSpPr>
        <p:sp>
          <p:nvSpPr>
            <p:cNvPr id="51" name="矩形 50"/>
            <p:cNvSpPr/>
            <p:nvPr>
              <p:custDataLst>
                <p:tags r:id="rId2"/>
              </p:custDataLst>
            </p:nvPr>
          </p:nvSpPr>
          <p:spPr>
            <a:xfrm>
              <a:off x="3215" y="1639"/>
              <a:ext cx="800" cy="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>
              <p:custDataLst>
                <p:tags r:id="rId3"/>
              </p:custDataLst>
            </p:nvPr>
          </p:nvSpPr>
          <p:spPr>
            <a:xfrm>
              <a:off x="15186" y="4796"/>
              <a:ext cx="800" cy="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>
              <p:custDataLst>
                <p:tags r:id="rId4"/>
              </p:custDataLst>
            </p:nvPr>
          </p:nvSpPr>
          <p:spPr>
            <a:xfrm>
              <a:off x="3215" y="1639"/>
              <a:ext cx="12771" cy="3957"/>
            </a:xfrm>
            <a:prstGeom prst="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>
              <p:custDataLst>
                <p:tags r:id="rId5"/>
              </p:custDataLst>
            </p:nvPr>
          </p:nvSpPr>
          <p:spPr>
            <a:xfrm>
              <a:off x="3435" y="1840"/>
              <a:ext cx="12332" cy="357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7" name="Title 6"/>
          <p:cNvSpPr txBox="1"/>
          <p:nvPr>
            <p:custDataLst>
              <p:tags r:id="rId6"/>
            </p:custDataLst>
          </p:nvPr>
        </p:nvSpPr>
        <p:spPr>
          <a:xfrm>
            <a:off x="2498408" y="2070427"/>
            <a:ext cx="7193911" cy="1659890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 indent="0" algn="l" fontAlgn="auto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+mj-lt"/>
            </a:pPr>
            <a:r>
              <a:rPr lang="zh-CN" altLang="en-US" sz="16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Dataset loadDatasets(List&lt;ScanTableDto&gt; scanTablesInfo)</a:t>
            </a:r>
            <a:endParaRPr lang="zh-CN" altLang="en-US" sz="1600" spc="16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indent="0" algn="l" fontAlgn="auto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+mj-lt"/>
            </a:pPr>
            <a:r>
              <a:rPr lang="zh-CN" altLang="en-US" sz="16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void creatView(Dataset ds, String viewName)</a:t>
            </a:r>
            <a:endParaRPr lang="zh-CN" altLang="en-US" sz="1600" spc="16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indent="0" algn="l" fontAlgn="auto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+mj-lt"/>
            </a:pPr>
            <a:r>
              <a:rPr lang="zh-CN" altLang="en-US" sz="16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Dataset executeSql(String sql)</a:t>
            </a:r>
            <a:endParaRPr lang="zh-CN" altLang="en-US" sz="1600" spc="16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indent="0" algn="l" fontAlgn="auto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+mj-lt"/>
            </a:pPr>
            <a:r>
              <a:rPr lang="zh-CN" altLang="en-US" sz="16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Dataset executeSql(String sqlKey, Map params) </a:t>
            </a:r>
            <a:endParaRPr lang="zh-CN" altLang="en-US" sz="1600" spc="16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807210" y="4189730"/>
            <a:ext cx="84061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C00000"/>
                </a:solidFill>
              </a:rPr>
              <a:t>注意：</a:t>
            </a:r>
            <a:r>
              <a:rPr lang="en-US" altLang="zh-CN">
                <a:solidFill>
                  <a:srgbClr val="C00000"/>
                </a:solidFill>
              </a:rPr>
              <a:t>executeSql(sqlKey,params)</a:t>
            </a:r>
            <a:r>
              <a:rPr lang="zh-CN" altLang="en-US">
                <a:solidFill>
                  <a:srgbClr val="C00000"/>
                </a:solidFill>
              </a:rPr>
              <a:t>，需要在</a:t>
            </a:r>
            <a:r>
              <a:rPr lang="en-US" altLang="zh-CN">
                <a:solidFill>
                  <a:srgbClr val="C00000"/>
                </a:solidFill>
              </a:rPr>
              <a:t>resource</a:t>
            </a:r>
            <a:r>
              <a:rPr lang="zh-CN" altLang="en-US">
                <a:solidFill>
                  <a:srgbClr val="C00000"/>
                </a:solidFill>
              </a:rPr>
              <a:t>目录下新增名为</a:t>
            </a:r>
            <a:r>
              <a:rPr lang="en-US" altLang="zh-CN">
                <a:solidFill>
                  <a:srgbClr val="C00000"/>
                </a:solidFill>
              </a:rPr>
              <a:t>sqls</a:t>
            </a:r>
            <a:r>
              <a:rPr lang="zh-CN" altLang="en-US">
                <a:solidFill>
                  <a:srgbClr val="C00000"/>
                </a:solidFill>
              </a:rPr>
              <a:t>的</a:t>
            </a:r>
            <a:r>
              <a:rPr lang="en-US" altLang="zh-CN">
                <a:solidFill>
                  <a:srgbClr val="C00000"/>
                </a:solidFill>
              </a:rPr>
              <a:t>directory</a:t>
            </a:r>
            <a:r>
              <a:rPr lang="zh-CN" altLang="en-US">
                <a:solidFill>
                  <a:srgbClr val="C00000"/>
                </a:solidFill>
              </a:rPr>
              <a:t>，并创建三个子文件夹</a:t>
            </a:r>
            <a:r>
              <a:rPr lang="en-US" altLang="zh-CN">
                <a:solidFill>
                  <a:srgbClr val="C00000"/>
                </a:solidFill>
              </a:rPr>
              <a:t>dwd,dws</a:t>
            </a:r>
            <a:r>
              <a:rPr lang="zh-CN" altLang="en-US">
                <a:solidFill>
                  <a:srgbClr val="C00000"/>
                </a:solidFill>
              </a:rPr>
              <a:t>和</a:t>
            </a:r>
            <a:r>
              <a:rPr lang="en-US" altLang="zh-CN">
                <a:solidFill>
                  <a:srgbClr val="C00000"/>
                </a:solidFill>
              </a:rPr>
              <a:t>ads</a:t>
            </a:r>
            <a:r>
              <a:rPr lang="zh-CN" altLang="en-US">
                <a:solidFill>
                  <a:srgbClr val="C00000"/>
                </a:solidFill>
              </a:rPr>
              <a:t>，并将对应的</a:t>
            </a:r>
            <a:r>
              <a:rPr lang="en-US" altLang="zh-CN">
                <a:solidFill>
                  <a:srgbClr val="C00000"/>
                </a:solidFill>
              </a:rPr>
              <a:t>sql</a:t>
            </a:r>
            <a:r>
              <a:rPr lang="zh-CN" altLang="en-US">
                <a:solidFill>
                  <a:srgbClr val="C00000"/>
                </a:solidFill>
              </a:rPr>
              <a:t>文件移入。</a:t>
            </a:r>
            <a:endParaRPr lang="zh-CN" altLang="en-US">
              <a:solidFill>
                <a:srgbClr val="C00000"/>
              </a:solidFill>
            </a:endParaRPr>
          </a:p>
          <a:p>
            <a:r>
              <a:rPr lang="zh-CN" altLang="en-US">
                <a:solidFill>
                  <a:srgbClr val="C00000"/>
                </a:solidFill>
              </a:rPr>
              <a:t>方法会根据包路径中的关键字如</a:t>
            </a:r>
            <a:r>
              <a:rPr lang="en-US" altLang="zh-CN">
                <a:solidFill>
                  <a:srgbClr val="C00000"/>
                </a:solidFill>
              </a:rPr>
              <a:t>”.ads”</a:t>
            </a:r>
            <a:r>
              <a:rPr lang="zh-CN" altLang="en-US">
                <a:solidFill>
                  <a:srgbClr val="C00000"/>
                </a:solidFill>
              </a:rPr>
              <a:t>来加载对应的</a:t>
            </a:r>
            <a:r>
              <a:rPr lang="en-US" altLang="zh-CN">
                <a:solidFill>
                  <a:srgbClr val="C00000"/>
                </a:solidFill>
              </a:rPr>
              <a:t>sql</a:t>
            </a:r>
            <a:r>
              <a:rPr lang="zh-CN" altLang="en-US">
                <a:solidFill>
                  <a:srgbClr val="C00000"/>
                </a:solidFill>
              </a:rPr>
              <a:t>文件来执行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1838325" y="5157470"/>
            <a:ext cx="851535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例如：</a:t>
            </a:r>
            <a:endParaRPr lang="zh-CN" altLang="en-US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  <a:p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执行</a:t>
            </a:r>
            <a:r>
              <a:rPr lang="en-US" altLang="zh-CN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class</a:t>
            </a:r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路径为</a:t>
            </a:r>
            <a:r>
              <a:rPr lang="en-US" altLang="zh-CN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com.tm.ads.demoCaculate ,</a:t>
            </a:r>
            <a:endParaRPr lang="en-US" altLang="zh-CN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sym typeface="+mn-ea"/>
            </a:endParaRPr>
          </a:p>
          <a:p>
            <a:r>
              <a:rPr lang="en-US" altLang="zh-CN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执行方法为</a:t>
            </a:r>
            <a:r>
              <a:rPr lang="en-US" altLang="zh-CN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executeSql(“demo”, params)</a:t>
            </a:r>
            <a:endParaRPr lang="en-US" altLang="zh-CN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sym typeface="+mn-ea"/>
            </a:endParaRPr>
          </a:p>
          <a:p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则会读取</a:t>
            </a:r>
            <a:r>
              <a:rPr lang="en-US" altLang="zh-CN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resource</a:t>
            </a:r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中</a:t>
            </a:r>
            <a:r>
              <a:rPr lang="en-US" altLang="zh-CN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/sqls/ads</a:t>
            </a:r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下的</a:t>
            </a:r>
            <a:r>
              <a:rPr lang="en-US" altLang="zh-CN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demo.sql</a:t>
            </a:r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文件</a:t>
            </a:r>
            <a:r>
              <a:rPr lang="en-US" altLang="zh-CN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,</a:t>
            </a:r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而</a:t>
            </a:r>
            <a:r>
              <a:rPr lang="en-US" altLang="zh-CN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params</a:t>
            </a:r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则会根据</a:t>
            </a:r>
            <a:r>
              <a:rPr lang="en-US" altLang="zh-CN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key-value</a:t>
            </a:r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的形式将</a:t>
            </a:r>
            <a:r>
              <a:rPr lang="en-US" altLang="zh-CN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demo.sql</a:t>
            </a:r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中的</a:t>
            </a:r>
            <a:r>
              <a:rPr lang="en-US" altLang="zh-CN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”key” replaceAll</a:t>
            </a:r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为</a:t>
            </a:r>
            <a:r>
              <a:rPr lang="en-US" altLang="zh-CN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”value”</a:t>
            </a:r>
            <a:endParaRPr lang="en-US" altLang="zh-CN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  <a:p>
            <a:endParaRPr lang="en-US" altLang="zh-CN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8" grpId="1"/>
      <p:bldP spid="59" grpId="0"/>
      <p:bldP spid="59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105" y="4445"/>
            <a:ext cx="10515600" cy="619760"/>
          </a:xfrm>
        </p:spPr>
        <p:txBody>
          <a:bodyPr/>
          <a:lstStyle/>
          <a:p>
            <a:r>
              <a:rPr lang="en-US" sz="2200" dirty="0"/>
              <a:t>SDK</a:t>
            </a:r>
            <a:r>
              <a:rPr lang="zh-CN" altLang="en-US" sz="2200" dirty="0"/>
              <a:t>方法介绍</a:t>
            </a:r>
            <a:endParaRPr lang="zh-CN" altLang="en-US" sz="2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796665" y="239395"/>
            <a:ext cx="5764530" cy="20612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/>
              <a:t> </a:t>
            </a:r>
            <a:endParaRPr lang="zh-CN" altLang="en-US" sz="2000" dirty="0"/>
          </a:p>
          <a:p>
            <a:pPr marL="0" indent="0">
              <a:buNone/>
            </a:pPr>
            <a:endParaRPr lang="zh-CN" altLang="en-US" sz="2000" dirty="0"/>
          </a:p>
          <a:p>
            <a:pPr marL="0" indent="0">
              <a:buNone/>
            </a:pPr>
            <a:r>
              <a:rPr lang="en-US" altLang="zh-CN" sz="2000" dirty="0"/>
              <a:t>— </a:t>
            </a:r>
            <a:r>
              <a:rPr lang="zh-CN" altLang="en-US" sz="2000" dirty="0"/>
              <a:t>参数配置类</a:t>
            </a:r>
            <a:r>
              <a:rPr lang="zh-CN" altLang="en-US" sz="20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ScanTableDto</a:t>
            </a:r>
            <a:r>
              <a:rPr lang="zh-CN" altLang="en-US" sz="2000" dirty="0"/>
              <a:t>     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400" dirty="0"/>
              <a:t> </a:t>
            </a:r>
            <a:endParaRPr lang="zh-CN" altLang="en-US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C61C1E0-A540-7249-95AC-6B438DD3E37A}" type="slidenum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Microsoft JhengHei" panose="020B0604030504040204" pitchFamily="34" charset="-120"/>
                <a:cs typeface="+mn-cs"/>
              </a:rPr>
            </a:fld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Microsoft JhengHei" panose="020B0604030504040204" pitchFamily="34" charset="-120"/>
              <a:cs typeface="+mn-cs"/>
            </a:endParaRPr>
          </a:p>
        </p:txBody>
      </p:sp>
      <p:grpSp>
        <p:nvGrpSpPr>
          <p:cNvPr id="22" name="组合 21"/>
          <p:cNvGrpSpPr/>
          <p:nvPr>
            <p:custDataLst>
              <p:tags r:id="rId1"/>
            </p:custDataLst>
          </p:nvPr>
        </p:nvGrpSpPr>
        <p:grpSpPr>
          <a:xfrm>
            <a:off x="2057400" y="1837690"/>
            <a:ext cx="8075930" cy="3174365"/>
            <a:chOff x="3936" y="4073"/>
            <a:chExt cx="11328" cy="5787"/>
          </a:xfrm>
        </p:grpSpPr>
        <p:sp>
          <p:nvSpPr>
            <p:cNvPr id="23" name="矩形 22"/>
            <p:cNvSpPr/>
            <p:nvPr>
              <p:custDataLst>
                <p:tags r:id="rId2"/>
              </p:custDataLst>
            </p:nvPr>
          </p:nvSpPr>
          <p:spPr>
            <a:xfrm>
              <a:off x="3936" y="4073"/>
              <a:ext cx="800" cy="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>
              <p:custDataLst>
                <p:tags r:id="rId3"/>
              </p:custDataLst>
            </p:nvPr>
          </p:nvSpPr>
          <p:spPr>
            <a:xfrm>
              <a:off x="14464" y="9060"/>
              <a:ext cx="800" cy="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>
              <p:custDataLst>
                <p:tags r:id="rId4"/>
              </p:custDataLst>
            </p:nvPr>
          </p:nvSpPr>
          <p:spPr>
            <a:xfrm>
              <a:off x="3936" y="4073"/>
              <a:ext cx="11329" cy="5787"/>
            </a:xfrm>
            <a:prstGeom prst="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>
              <p:custDataLst>
                <p:tags r:id="rId5"/>
              </p:custDataLst>
            </p:nvPr>
          </p:nvSpPr>
          <p:spPr>
            <a:xfrm>
              <a:off x="4156" y="4274"/>
              <a:ext cx="10890" cy="540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itle 6"/>
          <p:cNvSpPr txBox="1"/>
          <p:nvPr>
            <p:custDataLst>
              <p:tags r:id="rId6"/>
            </p:custDataLst>
          </p:nvPr>
        </p:nvSpPr>
        <p:spPr>
          <a:xfrm>
            <a:off x="2515235" y="2300605"/>
            <a:ext cx="7162165" cy="2262505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338455" lvl="0" indent="-338455" algn="l" fontAlgn="auto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+mj-lt"/>
              <a:buAutoNum type="alphaLcParenR"/>
            </a:pPr>
            <a:r>
              <a:rPr lang="zh-CN" altLang="en-US" sz="14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String tableName; //需要扫描的表的名称</a:t>
            </a:r>
            <a:endParaRPr lang="zh-CN" altLang="en-US" sz="1400" spc="16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38455" lvl="0" indent="-338455" algn="l" fontAlgn="auto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+mj-lt"/>
              <a:buAutoNum type="alphaLcParenR"/>
            </a:pPr>
            <a:r>
              <a:rPr lang="zh-CN" altLang="en-US" sz="14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String viewTabelName; //创建的view的名称</a:t>
            </a:r>
            <a:endParaRPr lang="zh-CN" altLang="en-US" sz="1400" spc="16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38455" lvl="0" indent="-338455" algn="l" fontAlgn="auto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+mj-lt"/>
              <a:buAutoNum type="alphaLcParenR"/>
            </a:pPr>
            <a:r>
              <a:rPr lang="zh-CN" altLang="en-US" sz="14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boolean bySalt = false; //是否通过盐查询 ，默认是不加盐</a:t>
            </a:r>
            <a:endParaRPr lang="zh-CN" altLang="en-US" sz="1400" spc="16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38455" lvl="0" indent="-338455" algn="l" fontAlgn="auto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+mj-lt"/>
              <a:buAutoNum type="alphaLcParenR"/>
            </a:pPr>
            <a:r>
              <a:rPr lang="zh-CN" altLang="en-US" sz="14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String startRowKey; //加盐表rowkey  start值，扫描结果包含此值</a:t>
            </a:r>
            <a:endParaRPr lang="zh-CN" altLang="en-US" sz="1400" spc="16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38455" lvl="0" indent="-338455" algn="l" fontAlgn="auto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+mj-lt"/>
              <a:buAutoNum type="alphaLcParenR"/>
            </a:pPr>
            <a:r>
              <a:rPr lang="zh-CN" altLang="en-US" sz="14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String endRowKey; //加盐表rowkey end值，扫描结果不包含此值</a:t>
            </a:r>
            <a:endParaRPr lang="zh-CN" altLang="en-US" sz="1400" spc="16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38455" lvl="0" indent="-338455" algn="l" fontAlgn="auto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+mj-lt"/>
              <a:buAutoNum type="alphaLcParenR"/>
            </a:pPr>
            <a:r>
              <a:rPr lang="zh-CN" altLang="en-US" sz="14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Scan scan; //自定义的扫描器, new Scan()</a:t>
            </a:r>
            <a:endParaRPr lang="zh-CN" altLang="en-US" sz="1400" spc="16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105" y="4445"/>
            <a:ext cx="10515600" cy="619760"/>
          </a:xfrm>
        </p:spPr>
        <p:txBody>
          <a:bodyPr/>
          <a:lstStyle/>
          <a:p>
            <a:r>
              <a:rPr lang="en-US" sz="2200" dirty="0"/>
              <a:t>SDK</a:t>
            </a:r>
            <a:r>
              <a:rPr lang="zh-CN" altLang="en-US" sz="2200" dirty="0"/>
              <a:t>方法介绍</a:t>
            </a:r>
            <a:endParaRPr lang="zh-CN" altLang="en-US" sz="2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30065" y="520065"/>
            <a:ext cx="5764530" cy="20612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Hbase</a:t>
            </a:r>
            <a:r>
              <a:rPr lang="zh-CN" altLang="en-US" sz="2000" dirty="0"/>
              <a:t>操作类</a:t>
            </a:r>
            <a:r>
              <a:rPr lang="en-US" altLang="zh-CN" sz="2000" dirty="0"/>
              <a:t>DPHbase</a:t>
            </a:r>
            <a:r>
              <a:rPr lang="zh-CN" altLang="en-US" sz="2000" dirty="0"/>
              <a:t> </a:t>
            </a:r>
            <a:endParaRPr lang="zh-CN" altLang="en-US" sz="2000" dirty="0"/>
          </a:p>
          <a:p>
            <a:pPr marL="0" indent="0">
              <a:buNone/>
            </a:pPr>
            <a:endParaRPr lang="zh-CN" altLang="en-US" sz="2000" dirty="0"/>
          </a:p>
          <a:p>
            <a:pPr marL="0" indent="0">
              <a:buNone/>
            </a:pPr>
            <a:r>
              <a:rPr lang="en-US" altLang="zh-CN" sz="2000" dirty="0"/>
              <a:t>— </a:t>
            </a:r>
            <a:r>
              <a:rPr lang="zh-CN" altLang="en-US" sz="2000" dirty="0"/>
              <a:t>读取</a:t>
            </a:r>
            <a:r>
              <a:rPr lang="zh-CN" altLang="en-US" sz="2000" dirty="0"/>
              <a:t>方法</a:t>
            </a:r>
            <a:r>
              <a:rPr lang="zh-CN" altLang="en-US" sz="2570" dirty="0"/>
              <a:t> </a:t>
            </a:r>
            <a:r>
              <a:rPr lang="zh-CN" altLang="en-US" sz="2400" dirty="0"/>
              <a:t>    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 </a:t>
            </a:r>
            <a:endParaRPr lang="zh-CN" altLang="en-US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C61C1E0-A540-7249-95AC-6B438DD3E37A}" type="slidenum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Microsoft JhengHei" panose="020B0604030504040204" pitchFamily="34" charset="-120"/>
                <a:cs typeface="+mn-cs"/>
              </a:rPr>
            </a:fld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Microsoft JhengHei" panose="020B0604030504040204" pitchFamily="34" charset="-120"/>
              <a:cs typeface="+mn-cs"/>
            </a:endParaRPr>
          </a:p>
        </p:txBody>
      </p:sp>
      <p:grpSp>
        <p:nvGrpSpPr>
          <p:cNvPr id="17" name="组合 16"/>
          <p:cNvGrpSpPr/>
          <p:nvPr>
            <p:custDataLst>
              <p:tags r:id="rId1"/>
            </p:custDataLst>
          </p:nvPr>
        </p:nvGrpSpPr>
        <p:grpSpPr>
          <a:xfrm>
            <a:off x="895350" y="1861185"/>
            <a:ext cx="10053955" cy="4368165"/>
            <a:chOff x="1410" y="3261"/>
            <a:chExt cx="15833" cy="3266"/>
          </a:xfrm>
        </p:grpSpPr>
        <p:sp>
          <p:nvSpPr>
            <p:cNvPr id="18" name="矩形 17"/>
            <p:cNvSpPr/>
            <p:nvPr>
              <p:custDataLst>
                <p:tags r:id="rId2"/>
              </p:custDataLst>
            </p:nvPr>
          </p:nvSpPr>
          <p:spPr>
            <a:xfrm>
              <a:off x="1411" y="3261"/>
              <a:ext cx="15832" cy="3266"/>
            </a:xfrm>
            <a:prstGeom prst="rect">
              <a:avLst/>
            </a:prstGeom>
            <a:pattFill prst="dotGrid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 </a:t>
              </a:r>
              <a:endParaRPr lang="en-US" altLang="zh-CN"/>
            </a:p>
          </p:txBody>
        </p:sp>
        <p:sp>
          <p:nvSpPr>
            <p:cNvPr id="19" name="任意多边形 18"/>
            <p:cNvSpPr/>
            <p:nvPr>
              <p:custDataLst>
                <p:tags r:id="rId3"/>
              </p:custDataLst>
            </p:nvPr>
          </p:nvSpPr>
          <p:spPr>
            <a:xfrm>
              <a:off x="1410" y="5722"/>
              <a:ext cx="823" cy="805"/>
            </a:xfrm>
            <a:custGeom>
              <a:avLst/>
              <a:gdLst>
                <a:gd name="connisteX0" fmla="*/ 0 w 522605"/>
                <a:gd name="connsiteY0" fmla="*/ 0 h 511175"/>
                <a:gd name="connisteX1" fmla="*/ 0 w 522605"/>
                <a:gd name="connsiteY1" fmla="*/ 511175 h 511175"/>
                <a:gd name="connisteX2" fmla="*/ 522605 w 522605"/>
                <a:gd name="connsiteY2" fmla="*/ 511175 h 51117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522605" h="511175">
                  <a:moveTo>
                    <a:pt x="0" y="0"/>
                  </a:moveTo>
                  <a:lnTo>
                    <a:pt x="0" y="511175"/>
                  </a:lnTo>
                  <a:lnTo>
                    <a:pt x="522605" y="511175"/>
                  </a:lnTo>
                </a:path>
              </a:pathLst>
            </a:custGeom>
            <a:noFill/>
            <a:ln w="1016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 19"/>
            <p:cNvSpPr/>
            <p:nvPr>
              <p:custDataLst>
                <p:tags r:id="rId4"/>
              </p:custDataLst>
            </p:nvPr>
          </p:nvSpPr>
          <p:spPr>
            <a:xfrm rot="10800000">
              <a:off x="16419" y="3261"/>
              <a:ext cx="823" cy="805"/>
            </a:xfrm>
            <a:custGeom>
              <a:avLst/>
              <a:gdLst>
                <a:gd name="connisteX0" fmla="*/ 0 w 522605"/>
                <a:gd name="connsiteY0" fmla="*/ 0 h 511175"/>
                <a:gd name="connisteX1" fmla="*/ 0 w 522605"/>
                <a:gd name="connsiteY1" fmla="*/ 511175 h 511175"/>
                <a:gd name="connisteX2" fmla="*/ 522605 w 522605"/>
                <a:gd name="connsiteY2" fmla="*/ 511175 h 51117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522605" h="511175">
                  <a:moveTo>
                    <a:pt x="0" y="0"/>
                  </a:moveTo>
                  <a:lnTo>
                    <a:pt x="0" y="511175"/>
                  </a:lnTo>
                  <a:lnTo>
                    <a:pt x="522605" y="511175"/>
                  </a:lnTo>
                </a:path>
              </a:pathLst>
            </a:custGeom>
            <a:noFill/>
            <a:ln w="1016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Title 6"/>
          <p:cNvSpPr txBox="1"/>
          <p:nvPr>
            <p:custDataLst>
              <p:tags r:id="rId5"/>
            </p:custDataLst>
          </p:nvPr>
        </p:nvSpPr>
        <p:spPr>
          <a:xfrm>
            <a:off x="1289368" y="2394903"/>
            <a:ext cx="9266557" cy="3564890"/>
          </a:xfrm>
          <a:prstGeom prst="rect">
            <a:avLst/>
          </a:prstGeom>
          <a:noFill/>
        </p:spPr>
        <p:txBody>
          <a:bodyPr wrap="square" lIns="101600" tIns="0" rIns="82550" bIns="0" rtlCol="0" anchor="t" anchorCtr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290830" lvl="0" indent="-290830" algn="l" fontAlgn="ctr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ct val="80000"/>
              <a:buFont typeface="Wingdings" panose="05000000000000000000" charset="0"/>
              <a:buChar char="l"/>
            </a:pPr>
            <a:r>
              <a:rPr lang="zh-CN" altLang="en-US" sz="1400" spc="16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JavaRDD&lt;Result&gt; rddRead(String tableName, Scan scan, boolean... readoldtables)</a:t>
            </a:r>
            <a:endParaRPr lang="zh-CN" altLang="en-US" sz="1400" spc="16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90830" lvl="0" indent="-290830" algn="l" fontAlgn="ctr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ct val="80000"/>
              <a:buFont typeface="Wingdings" panose="05000000000000000000" charset="0"/>
              <a:buChar char="l"/>
            </a:pPr>
            <a:r>
              <a:rPr lang="zh-CN" altLang="en-US" sz="1400" spc="16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JavaRDD&lt;Result&gt; saltRddRead(String tableName, String startRowKey, String endRowKey, Scan scan, boolean... readoldtables)</a:t>
            </a:r>
            <a:endParaRPr lang="zh-CN" altLang="en-US" sz="1400" spc="16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90830" lvl="0" indent="-290830" algn="l" fontAlgn="ctr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ct val="80000"/>
              <a:buFont typeface="Wingdings" panose="05000000000000000000" charset="0"/>
              <a:buChar char="l"/>
            </a:pPr>
            <a:r>
              <a:rPr lang="zh-CN" altLang="en-US" sz="1400" spc="16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JavaRDD&lt;Result&gt; rddBulkGetByRowkey(List&lt;byte[]&gt; rowkeyList, String tableName, boolean... readoldtables)</a:t>
            </a:r>
            <a:endParaRPr lang="zh-CN" altLang="en-US" sz="1400" spc="16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90830" lvl="0" indent="-290830" algn="l" fontAlgn="ctr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ct val="80000"/>
              <a:buFont typeface="Wingdings" panose="05000000000000000000" charset="0"/>
              <a:buChar char="l"/>
            </a:pPr>
            <a:r>
              <a:rPr lang="zh-CN" altLang="en-US" sz="1400" spc="16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JavaRDD&lt;Result&gt; </a:t>
            </a:r>
            <a:r>
              <a:rPr lang="zh-CN" altLang="en-US" sz="1400" spc="16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rddBulkGetByRowkey(JavaRDD&lt;byte[]&gt; rowkeyList, String tableName, boolean... readoldtables)</a:t>
            </a:r>
            <a:endParaRPr lang="zh-CN" altLang="en-US" sz="1400" spc="16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90830" lvl="0" indent="-290830" algn="l" fontAlgn="ctr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ct val="80000"/>
              <a:buFont typeface="Wingdings" panose="05000000000000000000" charset="0"/>
              <a:buChar char="l"/>
            </a:pPr>
            <a:r>
              <a:rPr lang="zh-CN" altLang="en-US" sz="1400" spc="16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ConcurrentHashMap&lt;String, Boolean&gt; isExistByRowkeyList(List&lt;byte[]&gt; rowkeyList, String tableName,boolean... readoldtables)</a:t>
            </a:r>
            <a:endParaRPr lang="zh-CN" altLang="en-US" sz="1400" spc="16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90830" lvl="0" indent="-290830" algn="l" fontAlgn="ctr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ct val="80000"/>
              <a:buFont typeface="Wingdings" panose="05000000000000000000" charset="0"/>
              <a:buChar char="l"/>
            </a:pPr>
            <a:r>
              <a:rPr lang="zh-CN" altLang="en-US" sz="1400" spc="16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JavaRDD&lt;Result&gt; plusRddRead(String tableName, Scan scan)</a:t>
            </a:r>
            <a:endParaRPr lang="zh-CN" altLang="en-US" sz="1400" spc="16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105" y="4445"/>
            <a:ext cx="10515600" cy="619760"/>
          </a:xfrm>
        </p:spPr>
        <p:txBody>
          <a:bodyPr/>
          <a:lstStyle/>
          <a:p>
            <a:r>
              <a:rPr lang="en-US" sz="2200" dirty="0"/>
              <a:t>SDK</a:t>
            </a:r>
            <a:r>
              <a:rPr lang="zh-CN" altLang="en-US" sz="2200" dirty="0"/>
              <a:t>方法介绍</a:t>
            </a:r>
            <a:endParaRPr lang="zh-CN" altLang="en-US" sz="2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30065" y="520065"/>
            <a:ext cx="5764530" cy="20612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Hbase</a:t>
            </a:r>
            <a:r>
              <a:rPr lang="zh-CN" altLang="en-US" sz="2000" dirty="0"/>
              <a:t>操作类</a:t>
            </a:r>
            <a:r>
              <a:rPr lang="en-US" altLang="zh-CN" sz="2000" dirty="0"/>
              <a:t>DPHbase</a:t>
            </a:r>
            <a:r>
              <a:rPr lang="zh-CN" altLang="en-US" sz="2000" dirty="0"/>
              <a:t> </a:t>
            </a:r>
            <a:endParaRPr lang="zh-CN" altLang="en-US" sz="2000" dirty="0"/>
          </a:p>
          <a:p>
            <a:pPr marL="0" indent="0">
              <a:buNone/>
            </a:pPr>
            <a:endParaRPr lang="zh-CN" altLang="en-US" sz="2000" dirty="0"/>
          </a:p>
          <a:p>
            <a:pPr marL="0" indent="0">
              <a:buNone/>
            </a:pPr>
            <a:r>
              <a:rPr lang="en-US" altLang="zh-CN" sz="2000" dirty="0"/>
              <a:t>— </a:t>
            </a:r>
            <a:r>
              <a:rPr lang="zh-CN" altLang="en-US" sz="2000" dirty="0"/>
              <a:t>写入</a:t>
            </a:r>
            <a:r>
              <a:rPr lang="zh-CN" altLang="en-US" sz="2000" dirty="0"/>
              <a:t>方法</a:t>
            </a:r>
            <a:r>
              <a:rPr lang="zh-CN" altLang="en-US" sz="2570" dirty="0"/>
              <a:t> </a:t>
            </a:r>
            <a:r>
              <a:rPr lang="zh-CN" altLang="en-US" sz="2400" dirty="0"/>
              <a:t>    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 </a:t>
            </a:r>
            <a:endParaRPr lang="zh-CN" altLang="en-US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C61C1E0-A540-7249-95AC-6B438DD3E37A}" type="slidenum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Microsoft JhengHei" panose="020B0604030504040204" pitchFamily="34" charset="-120"/>
                <a:cs typeface="+mn-cs"/>
              </a:rPr>
            </a:fld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Microsoft JhengHei" panose="020B0604030504040204" pitchFamily="34" charset="-120"/>
              <a:cs typeface="+mn-cs"/>
            </a:endParaRPr>
          </a:p>
        </p:txBody>
      </p:sp>
      <p:grpSp>
        <p:nvGrpSpPr>
          <p:cNvPr id="17" name="组合 16"/>
          <p:cNvGrpSpPr/>
          <p:nvPr>
            <p:custDataLst>
              <p:tags r:id="rId1"/>
            </p:custDataLst>
          </p:nvPr>
        </p:nvGrpSpPr>
        <p:grpSpPr>
          <a:xfrm>
            <a:off x="895350" y="2070735"/>
            <a:ext cx="10053955" cy="2975610"/>
            <a:chOff x="1410" y="3261"/>
            <a:chExt cx="15833" cy="3266"/>
          </a:xfrm>
        </p:grpSpPr>
        <p:sp>
          <p:nvSpPr>
            <p:cNvPr id="18" name="矩形 17"/>
            <p:cNvSpPr/>
            <p:nvPr>
              <p:custDataLst>
                <p:tags r:id="rId2"/>
              </p:custDataLst>
            </p:nvPr>
          </p:nvSpPr>
          <p:spPr>
            <a:xfrm>
              <a:off x="1411" y="3261"/>
              <a:ext cx="15832" cy="3266"/>
            </a:xfrm>
            <a:prstGeom prst="rect">
              <a:avLst/>
            </a:prstGeom>
            <a:pattFill prst="dotGrid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 </a:t>
              </a:r>
              <a:endParaRPr lang="en-US" altLang="zh-CN"/>
            </a:p>
          </p:txBody>
        </p:sp>
        <p:sp>
          <p:nvSpPr>
            <p:cNvPr id="19" name="任意多边形 18"/>
            <p:cNvSpPr/>
            <p:nvPr>
              <p:custDataLst>
                <p:tags r:id="rId3"/>
              </p:custDataLst>
            </p:nvPr>
          </p:nvSpPr>
          <p:spPr>
            <a:xfrm>
              <a:off x="1410" y="5722"/>
              <a:ext cx="823" cy="805"/>
            </a:xfrm>
            <a:custGeom>
              <a:avLst/>
              <a:gdLst>
                <a:gd name="connisteX0" fmla="*/ 0 w 522605"/>
                <a:gd name="connsiteY0" fmla="*/ 0 h 511175"/>
                <a:gd name="connisteX1" fmla="*/ 0 w 522605"/>
                <a:gd name="connsiteY1" fmla="*/ 511175 h 511175"/>
                <a:gd name="connisteX2" fmla="*/ 522605 w 522605"/>
                <a:gd name="connsiteY2" fmla="*/ 511175 h 51117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522605" h="511175">
                  <a:moveTo>
                    <a:pt x="0" y="0"/>
                  </a:moveTo>
                  <a:lnTo>
                    <a:pt x="0" y="511175"/>
                  </a:lnTo>
                  <a:lnTo>
                    <a:pt x="522605" y="511175"/>
                  </a:lnTo>
                </a:path>
              </a:pathLst>
            </a:custGeom>
            <a:noFill/>
            <a:ln w="1016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 19"/>
            <p:cNvSpPr/>
            <p:nvPr>
              <p:custDataLst>
                <p:tags r:id="rId4"/>
              </p:custDataLst>
            </p:nvPr>
          </p:nvSpPr>
          <p:spPr>
            <a:xfrm rot="10800000">
              <a:off x="16419" y="3261"/>
              <a:ext cx="823" cy="805"/>
            </a:xfrm>
            <a:custGeom>
              <a:avLst/>
              <a:gdLst>
                <a:gd name="connisteX0" fmla="*/ 0 w 522605"/>
                <a:gd name="connsiteY0" fmla="*/ 0 h 511175"/>
                <a:gd name="connisteX1" fmla="*/ 0 w 522605"/>
                <a:gd name="connsiteY1" fmla="*/ 511175 h 511175"/>
                <a:gd name="connisteX2" fmla="*/ 522605 w 522605"/>
                <a:gd name="connsiteY2" fmla="*/ 511175 h 51117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522605" h="511175">
                  <a:moveTo>
                    <a:pt x="0" y="0"/>
                  </a:moveTo>
                  <a:lnTo>
                    <a:pt x="0" y="511175"/>
                  </a:lnTo>
                  <a:lnTo>
                    <a:pt x="522605" y="511175"/>
                  </a:lnTo>
                </a:path>
              </a:pathLst>
            </a:custGeom>
            <a:noFill/>
            <a:ln w="1016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Title 6"/>
          <p:cNvSpPr txBox="1"/>
          <p:nvPr>
            <p:custDataLst>
              <p:tags r:id="rId5"/>
            </p:custDataLst>
          </p:nvPr>
        </p:nvSpPr>
        <p:spPr>
          <a:xfrm>
            <a:off x="1289368" y="2394903"/>
            <a:ext cx="9266557" cy="2292985"/>
          </a:xfrm>
          <a:prstGeom prst="rect">
            <a:avLst/>
          </a:prstGeom>
          <a:noFill/>
        </p:spPr>
        <p:txBody>
          <a:bodyPr wrap="square" lIns="101600" tIns="0" rIns="82550" bIns="0" rtlCol="0" anchor="t" anchorCtr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290830" lvl="0" indent="-290830" algn="l" fontAlgn="ctr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ct val="80000"/>
              <a:buFont typeface="Wingdings" panose="05000000000000000000" charset="0"/>
              <a:buChar char="l"/>
            </a:pPr>
            <a:r>
              <a:rPr lang="zh-CN" altLang="en-US" sz="1400" spc="16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rddDpRDDWrite(String tablename, JavaRDD&lt;DPRDDPutEntity&gt; dprddPutEntities)</a:t>
            </a:r>
            <a:endParaRPr lang="zh-CN" altLang="en-US" sz="1400" spc="16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90830" lvl="0" indent="-290830" algn="l" fontAlgn="ctr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ct val="80000"/>
              <a:buFont typeface="Wingdings" panose="05000000000000000000" charset="0"/>
              <a:buChar char="l"/>
            </a:pPr>
            <a:r>
              <a:rPr lang="zh-CN" altLang="en-US" sz="1400" spc="16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rddWrite(String tableName, JavaRDD&lt;Put&gt; puts)</a:t>
            </a:r>
            <a:endParaRPr lang="zh-CN" altLang="en-US" sz="1400" spc="16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90830" lvl="0" indent="-290830" algn="l" fontAlgn="ctr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ct val="80000"/>
              <a:buFont typeface="Wingdings" panose="05000000000000000000" charset="0"/>
              <a:buChar char="l"/>
            </a:pPr>
            <a:r>
              <a:rPr lang="zh-CN" altLang="en-US" sz="1400" spc="16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rddWrite(String tableName, Dataset ds, DlFunction&lt;GenericRowWithSchema, String&gt; rowkeyFunction)</a:t>
            </a:r>
            <a:endParaRPr lang="zh-CN" altLang="en-US" sz="1400" spc="16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90830" lvl="0" indent="-290830" algn="l" fontAlgn="ctr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ct val="80000"/>
              <a:buFont typeface="Wingdings" panose="05000000000000000000" charset="0"/>
              <a:buChar char="l"/>
            </a:pPr>
            <a:r>
              <a:rPr lang="zh-CN" altLang="en-US" sz="1400" spc="16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rddBulkInsert(String tablename, List&lt;String&gt; javaput)</a:t>
            </a:r>
            <a:endParaRPr lang="zh-CN" altLang="en-US" sz="1400" spc="16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indent="0" algn="l" fontAlgn="ctr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ct val="80000"/>
              <a:buFont typeface="Wingdings" panose="05000000000000000000" charset="0"/>
              <a:buNone/>
            </a:pPr>
            <a:r>
              <a:rPr lang="zh-CN" altLang="en-US" sz="1400" spc="16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1400" spc="160" dirty="0">
                <a:solidFill>
                  <a:srgbClr val="FF0000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//</a:t>
            </a:r>
            <a:r>
              <a:rPr lang="zh-CN" altLang="en-US" sz="1400" spc="160" dirty="0">
                <a:solidFill>
                  <a:srgbClr val="FF0000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rowkey,columnfamily,qualifier,value  </a:t>
            </a:r>
            <a:r>
              <a:rPr lang="en-US" altLang="zh-CN" sz="1400" spc="160" dirty="0">
                <a:solidFill>
                  <a:srgbClr val="FF0000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e.g "01:123456:test,cf1,col1,2"</a:t>
            </a:r>
            <a:endParaRPr lang="en-US" altLang="zh-CN" sz="1400" spc="160" dirty="0">
              <a:solidFill>
                <a:srgbClr val="FF0000"/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105" y="4445"/>
            <a:ext cx="10515600" cy="619760"/>
          </a:xfrm>
        </p:spPr>
        <p:txBody>
          <a:bodyPr/>
          <a:lstStyle/>
          <a:p>
            <a:r>
              <a:rPr lang="en-US" sz="2200" dirty="0"/>
              <a:t>SDK</a:t>
            </a:r>
            <a:r>
              <a:rPr lang="zh-CN" altLang="en-US" sz="2200" dirty="0"/>
              <a:t>方法介绍</a:t>
            </a:r>
            <a:endParaRPr lang="zh-CN" altLang="en-US" sz="2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C61C1E0-A540-7249-95AC-6B438DD3E37A}" type="slidenum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Microsoft JhengHei" panose="020B0604030504040204" pitchFamily="34" charset="-120"/>
                <a:cs typeface="+mn-cs"/>
              </a:rPr>
            </a:fld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Microsoft JhengHei" panose="020B0604030504040204" pitchFamily="34" charset="-120"/>
              <a:cs typeface="+mn-cs"/>
            </a:endParaRPr>
          </a:p>
        </p:txBody>
      </p:sp>
      <p:grpSp>
        <p:nvGrpSpPr>
          <p:cNvPr id="17" name="组合 16"/>
          <p:cNvGrpSpPr/>
          <p:nvPr>
            <p:custDataLst>
              <p:tags r:id="rId1"/>
            </p:custDataLst>
          </p:nvPr>
        </p:nvGrpSpPr>
        <p:grpSpPr>
          <a:xfrm>
            <a:off x="895985" y="1607820"/>
            <a:ext cx="10053955" cy="4580890"/>
            <a:chOff x="1410" y="3261"/>
            <a:chExt cx="15833" cy="3266"/>
          </a:xfrm>
        </p:grpSpPr>
        <p:sp>
          <p:nvSpPr>
            <p:cNvPr id="18" name="矩形 17"/>
            <p:cNvSpPr/>
            <p:nvPr>
              <p:custDataLst>
                <p:tags r:id="rId2"/>
              </p:custDataLst>
            </p:nvPr>
          </p:nvSpPr>
          <p:spPr>
            <a:xfrm>
              <a:off x="1411" y="3261"/>
              <a:ext cx="15832" cy="3266"/>
            </a:xfrm>
            <a:prstGeom prst="rect">
              <a:avLst/>
            </a:prstGeom>
            <a:pattFill prst="dotGrid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 </a:t>
              </a:r>
              <a:endParaRPr lang="en-US" altLang="zh-CN"/>
            </a:p>
          </p:txBody>
        </p:sp>
        <p:sp>
          <p:nvSpPr>
            <p:cNvPr id="19" name="任意多边形 18"/>
            <p:cNvSpPr/>
            <p:nvPr>
              <p:custDataLst>
                <p:tags r:id="rId3"/>
              </p:custDataLst>
            </p:nvPr>
          </p:nvSpPr>
          <p:spPr>
            <a:xfrm>
              <a:off x="1410" y="5722"/>
              <a:ext cx="823" cy="805"/>
            </a:xfrm>
            <a:custGeom>
              <a:avLst/>
              <a:gdLst>
                <a:gd name="connisteX0" fmla="*/ 0 w 522605"/>
                <a:gd name="connsiteY0" fmla="*/ 0 h 511175"/>
                <a:gd name="connisteX1" fmla="*/ 0 w 522605"/>
                <a:gd name="connsiteY1" fmla="*/ 511175 h 511175"/>
                <a:gd name="connisteX2" fmla="*/ 522605 w 522605"/>
                <a:gd name="connsiteY2" fmla="*/ 511175 h 51117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522605" h="511175">
                  <a:moveTo>
                    <a:pt x="0" y="0"/>
                  </a:moveTo>
                  <a:lnTo>
                    <a:pt x="0" y="511175"/>
                  </a:lnTo>
                  <a:lnTo>
                    <a:pt x="522605" y="511175"/>
                  </a:lnTo>
                </a:path>
              </a:pathLst>
            </a:custGeom>
            <a:noFill/>
            <a:ln w="1016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 19"/>
            <p:cNvSpPr/>
            <p:nvPr>
              <p:custDataLst>
                <p:tags r:id="rId4"/>
              </p:custDataLst>
            </p:nvPr>
          </p:nvSpPr>
          <p:spPr>
            <a:xfrm rot="10800000">
              <a:off x="16419" y="3261"/>
              <a:ext cx="823" cy="805"/>
            </a:xfrm>
            <a:custGeom>
              <a:avLst/>
              <a:gdLst>
                <a:gd name="connisteX0" fmla="*/ 0 w 522605"/>
                <a:gd name="connsiteY0" fmla="*/ 0 h 511175"/>
                <a:gd name="connisteX1" fmla="*/ 0 w 522605"/>
                <a:gd name="connsiteY1" fmla="*/ 511175 h 511175"/>
                <a:gd name="connisteX2" fmla="*/ 522605 w 522605"/>
                <a:gd name="connsiteY2" fmla="*/ 511175 h 51117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522605" h="511175">
                  <a:moveTo>
                    <a:pt x="0" y="0"/>
                  </a:moveTo>
                  <a:lnTo>
                    <a:pt x="0" y="511175"/>
                  </a:lnTo>
                  <a:lnTo>
                    <a:pt x="522605" y="511175"/>
                  </a:lnTo>
                </a:path>
              </a:pathLst>
            </a:custGeom>
            <a:noFill/>
            <a:ln w="1016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Title 6"/>
          <p:cNvSpPr txBox="1"/>
          <p:nvPr>
            <p:custDataLst>
              <p:tags r:id="rId5"/>
            </p:custDataLst>
          </p:nvPr>
        </p:nvSpPr>
        <p:spPr>
          <a:xfrm>
            <a:off x="1290003" y="1888808"/>
            <a:ext cx="9266557" cy="3872865"/>
          </a:xfrm>
          <a:prstGeom prst="rect">
            <a:avLst/>
          </a:prstGeom>
          <a:noFill/>
        </p:spPr>
        <p:txBody>
          <a:bodyPr wrap="square" lIns="101600" tIns="0" rIns="82550" bIns="0" rtlCol="0" anchor="t" anchorCtr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lvl="0" indent="0" algn="l" fontAlgn="ctr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ct val="80000"/>
              <a:buFont typeface="Wingdings" panose="05000000000000000000" charset="0"/>
              <a:buNone/>
            </a:pPr>
            <a:r>
              <a:rPr lang="zh-CN" altLang="en-US" sz="1400" spc="16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调用rddWrite(String tableName, Dataset ds, DlFunction&lt;GenericRowWithSchema, String&gt; rowkeyFunction)的例子</a:t>
            </a:r>
            <a:endParaRPr lang="zh-CN" altLang="en-US" sz="1400" spc="16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indent="0" algn="l" fontAlgn="ctr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ct val="80000"/>
              <a:buFont typeface="Wingdings" panose="05000000000000000000" charset="0"/>
              <a:buNone/>
            </a:pPr>
            <a:r>
              <a:rPr lang="zh-CN" altLang="en-US" sz="1400" spc="16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DPHbase.rddWrite("ref_salt_test", dataset, new DlFunction&lt;GenericRowWithSchema, String&gt;() {</a:t>
            </a:r>
            <a:endParaRPr lang="zh-CN" altLang="en-US" sz="1400" spc="16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indent="0" algn="l" fontAlgn="ctr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ct val="80000"/>
              <a:buFont typeface="Wingdings" panose="05000000000000000000" charset="0"/>
              <a:buNone/>
            </a:pPr>
            <a:r>
              <a:rPr lang="zh-CN" altLang="en-US" sz="1400" spc="16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@Override</a:t>
            </a:r>
            <a:endParaRPr lang="zh-CN" altLang="en-US" sz="1400" spc="16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indent="0" algn="l" fontAlgn="ctr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ct val="80000"/>
              <a:buFont typeface="Wingdings" panose="05000000000000000000" charset="0"/>
              <a:buNone/>
            </a:pPr>
            <a:r>
              <a:rPr lang="zh-CN" altLang="en-US" sz="1400" spc="16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public String apply(GenericRowWithSchema result) {</a:t>
            </a:r>
            <a:endParaRPr lang="zh-CN" altLang="en-US" sz="1400" spc="16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indent="0" algn="l" fontAlgn="ctr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ct val="80000"/>
              <a:buFont typeface="Wingdings" panose="05000000000000000000" charset="0"/>
              <a:buNone/>
            </a:pPr>
            <a:r>
              <a:rPr lang="zh-CN" altLang="en-US" sz="1400" spc="16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return result.getAs("col1").toString(); </a:t>
            </a:r>
            <a:r>
              <a:rPr lang="en-US" altLang="zh-CN" sz="1400" spc="16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//</a:t>
            </a:r>
            <a:r>
              <a:rPr lang="zh-CN" altLang="en-US" sz="1400" spc="16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取出对应的主键</a:t>
            </a:r>
            <a:endParaRPr lang="zh-CN" altLang="en-US" sz="1400" spc="16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indent="0" algn="l" fontAlgn="ctr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ct val="80000"/>
              <a:buFont typeface="Wingdings" panose="05000000000000000000" charset="0"/>
              <a:buNone/>
            </a:pPr>
            <a:r>
              <a:rPr lang="zh-CN" altLang="en-US" sz="1400" spc="16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}</a:t>
            </a:r>
            <a:endParaRPr lang="zh-CN" altLang="en-US" sz="1400" spc="16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indent="0" algn="l" fontAlgn="ctr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ct val="80000"/>
              <a:buFont typeface="Wingdings" panose="05000000000000000000" charset="0"/>
              <a:buNone/>
            </a:pPr>
            <a:r>
              <a:rPr lang="zh-CN" altLang="en-US" sz="1400" spc="16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});</a:t>
            </a:r>
            <a:endParaRPr lang="zh-CN" altLang="en-US" sz="1400" spc="16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indent="0" algn="l" fontAlgn="ctr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ct val="80000"/>
              <a:buFont typeface="Wingdings" panose="05000000000000000000" charset="0"/>
              <a:buNone/>
            </a:pPr>
            <a:r>
              <a:rPr lang="en-US" altLang="zh-CN" sz="1400" spc="160" dirty="0"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//</a:t>
            </a:r>
            <a:r>
              <a:rPr lang="zh-CN" altLang="en-US" sz="1400" spc="160" dirty="0"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注意 </a:t>
            </a:r>
            <a:r>
              <a:rPr lang="en-US" altLang="zh-CN" sz="1400" spc="160" dirty="0"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dataset</a:t>
            </a:r>
            <a:r>
              <a:rPr lang="zh-CN" altLang="en-US" sz="1400" spc="160" dirty="0"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中的栏位必须与</a:t>
            </a:r>
            <a:r>
              <a:rPr lang="en-US" altLang="zh-CN" sz="1400" spc="160" dirty="0"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hbase</a:t>
            </a:r>
            <a:r>
              <a:rPr lang="zh-CN" altLang="en-US" sz="1400" spc="160" dirty="0"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表的元数据相同</a:t>
            </a:r>
            <a:endParaRPr lang="zh-CN" altLang="en-US" sz="1400" spc="160" dirty="0">
              <a:solidFill>
                <a:srgbClr val="C00000"/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89685" y="1016000"/>
            <a:ext cx="8761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基于</a:t>
            </a:r>
            <a:r>
              <a:rPr lang="en-US" altLang="zh-CN"/>
              <a:t>dataset</a:t>
            </a:r>
            <a:r>
              <a:rPr lang="zh-CN" altLang="en-US"/>
              <a:t>来写入</a:t>
            </a:r>
            <a:r>
              <a:rPr lang="en-US" altLang="zh-CN"/>
              <a:t>hbase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105" y="4445"/>
            <a:ext cx="10515600" cy="619760"/>
          </a:xfrm>
        </p:spPr>
        <p:txBody>
          <a:bodyPr/>
          <a:lstStyle/>
          <a:p>
            <a:r>
              <a:rPr lang="en-US" sz="2200" dirty="0"/>
              <a:t>SDK</a:t>
            </a:r>
            <a:r>
              <a:rPr lang="zh-CN" altLang="en-US" sz="2200" dirty="0"/>
              <a:t>方法介绍</a:t>
            </a:r>
            <a:endParaRPr lang="zh-CN" altLang="en-US" sz="2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C61C1E0-A540-7249-95AC-6B438DD3E37A}" type="slidenum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Microsoft JhengHei" panose="020B0604030504040204" pitchFamily="34" charset="-120"/>
                <a:cs typeface="+mn-cs"/>
              </a:rPr>
            </a:fld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Microsoft JhengHei" panose="020B0604030504040204" pitchFamily="34" charset="-120"/>
              <a:cs typeface="+mn-cs"/>
            </a:endParaRPr>
          </a:p>
        </p:txBody>
      </p:sp>
      <p:grpSp>
        <p:nvGrpSpPr>
          <p:cNvPr id="17" name="组合 16"/>
          <p:cNvGrpSpPr/>
          <p:nvPr>
            <p:custDataLst>
              <p:tags r:id="rId1"/>
            </p:custDataLst>
          </p:nvPr>
        </p:nvGrpSpPr>
        <p:grpSpPr>
          <a:xfrm>
            <a:off x="814705" y="1543050"/>
            <a:ext cx="10053955" cy="4212590"/>
            <a:chOff x="1410" y="3261"/>
            <a:chExt cx="15833" cy="3266"/>
          </a:xfrm>
        </p:grpSpPr>
        <p:sp>
          <p:nvSpPr>
            <p:cNvPr id="18" name="矩形 17"/>
            <p:cNvSpPr/>
            <p:nvPr>
              <p:custDataLst>
                <p:tags r:id="rId2"/>
              </p:custDataLst>
            </p:nvPr>
          </p:nvSpPr>
          <p:spPr>
            <a:xfrm>
              <a:off x="1411" y="3261"/>
              <a:ext cx="15832" cy="3266"/>
            </a:xfrm>
            <a:prstGeom prst="rect">
              <a:avLst/>
            </a:prstGeom>
            <a:pattFill prst="dotGrid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 </a:t>
              </a:r>
              <a:endParaRPr lang="en-US" altLang="zh-CN"/>
            </a:p>
          </p:txBody>
        </p:sp>
        <p:sp>
          <p:nvSpPr>
            <p:cNvPr id="19" name="任意多边形 18"/>
            <p:cNvSpPr/>
            <p:nvPr>
              <p:custDataLst>
                <p:tags r:id="rId3"/>
              </p:custDataLst>
            </p:nvPr>
          </p:nvSpPr>
          <p:spPr>
            <a:xfrm>
              <a:off x="1410" y="5722"/>
              <a:ext cx="823" cy="805"/>
            </a:xfrm>
            <a:custGeom>
              <a:avLst/>
              <a:gdLst>
                <a:gd name="connisteX0" fmla="*/ 0 w 522605"/>
                <a:gd name="connsiteY0" fmla="*/ 0 h 511175"/>
                <a:gd name="connisteX1" fmla="*/ 0 w 522605"/>
                <a:gd name="connsiteY1" fmla="*/ 511175 h 511175"/>
                <a:gd name="connisteX2" fmla="*/ 522605 w 522605"/>
                <a:gd name="connsiteY2" fmla="*/ 511175 h 51117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522605" h="511175">
                  <a:moveTo>
                    <a:pt x="0" y="0"/>
                  </a:moveTo>
                  <a:lnTo>
                    <a:pt x="0" y="511175"/>
                  </a:lnTo>
                  <a:lnTo>
                    <a:pt x="522605" y="511175"/>
                  </a:lnTo>
                </a:path>
              </a:pathLst>
            </a:custGeom>
            <a:noFill/>
            <a:ln w="1016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 19"/>
            <p:cNvSpPr/>
            <p:nvPr>
              <p:custDataLst>
                <p:tags r:id="rId4"/>
              </p:custDataLst>
            </p:nvPr>
          </p:nvSpPr>
          <p:spPr>
            <a:xfrm rot="10800000">
              <a:off x="16419" y="3261"/>
              <a:ext cx="823" cy="805"/>
            </a:xfrm>
            <a:custGeom>
              <a:avLst/>
              <a:gdLst>
                <a:gd name="connisteX0" fmla="*/ 0 w 522605"/>
                <a:gd name="connsiteY0" fmla="*/ 0 h 511175"/>
                <a:gd name="connisteX1" fmla="*/ 0 w 522605"/>
                <a:gd name="connsiteY1" fmla="*/ 511175 h 511175"/>
                <a:gd name="connisteX2" fmla="*/ 522605 w 522605"/>
                <a:gd name="connsiteY2" fmla="*/ 511175 h 51117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522605" h="511175">
                  <a:moveTo>
                    <a:pt x="0" y="0"/>
                  </a:moveTo>
                  <a:lnTo>
                    <a:pt x="0" y="511175"/>
                  </a:lnTo>
                  <a:lnTo>
                    <a:pt x="522605" y="511175"/>
                  </a:lnTo>
                </a:path>
              </a:pathLst>
            </a:custGeom>
            <a:noFill/>
            <a:ln w="1016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Title 6"/>
          <p:cNvSpPr txBox="1"/>
          <p:nvPr>
            <p:custDataLst>
              <p:tags r:id="rId5"/>
            </p:custDataLst>
          </p:nvPr>
        </p:nvSpPr>
        <p:spPr>
          <a:xfrm>
            <a:off x="1326833" y="1756728"/>
            <a:ext cx="9266557" cy="3998595"/>
          </a:xfrm>
          <a:prstGeom prst="rect">
            <a:avLst/>
          </a:prstGeom>
          <a:noFill/>
        </p:spPr>
        <p:txBody>
          <a:bodyPr wrap="square" lIns="101600" tIns="0" rIns="82550" bIns="0" rtlCol="0" anchor="t" anchorCtr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290830" lvl="0" indent="-290830" algn="l" fontAlgn="ctr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ct val="80000"/>
              <a:buFont typeface="Wingdings" panose="05000000000000000000" charset="0"/>
              <a:buChar char="l"/>
            </a:pPr>
            <a:r>
              <a:rPr lang="zh-CN" altLang="en-US" sz="1400" spc="16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JavaRDD&lt;Row&gt; rddRead(String dbCode, String query)</a:t>
            </a:r>
            <a:endParaRPr lang="zh-CN" altLang="en-US" sz="1400" spc="16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90830" lvl="0" indent="-290830" algn="l" fontAlgn="ctr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ct val="80000"/>
              <a:buFont typeface="Wingdings" panose="05000000000000000000" charset="0"/>
              <a:buChar char="l"/>
            </a:pPr>
            <a:r>
              <a:rPr lang="zh-CN" altLang="en-US" sz="1400" spc="16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commonOdbcWriteBatch(String dbCode,String mysqltablename, Dataset ds)</a:t>
            </a:r>
            <a:endParaRPr lang="zh-CN" altLang="en-US" sz="1400" spc="16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90830" lvl="0" indent="-290830" algn="l" fontAlgn="ctr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ct val="80000"/>
              <a:buFont typeface="Wingdings" panose="05000000000000000000" charset="0"/>
              <a:buChar char="l"/>
            </a:pPr>
            <a:r>
              <a:rPr lang="zh-CN" altLang="en-US" sz="1400" spc="16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commonDatasetWriteBatch(String dbCode,String tablename, JavaRDD&lt;Row&gt; insertdata, List&lt;StructField&gt; fieldList, SaveMode saveMode)</a:t>
            </a:r>
            <a:endParaRPr lang="zh-CN" altLang="en-US" sz="1400" spc="16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90830" lvl="0" indent="-290830" algn="l" fontAlgn="ctr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ct val="80000"/>
              <a:buFont typeface="Wingdings" panose="05000000000000000000" charset="0"/>
              <a:buChar char="l"/>
            </a:pPr>
            <a:r>
              <a:rPr lang="zh-CN" altLang="en-US" sz="1400" spc="16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commonOdbcUpdateBatch(String dbCode, String mysqltablename, JavaRDD&lt;Row&gt; updateRdd, HashMap&lt;String, StructField&gt; dbcolums,StructType rowSchema, DlFunction&lt;Row, String&gt; whereFunction)</a:t>
            </a:r>
            <a:endParaRPr lang="zh-CN" altLang="en-US" sz="1400" spc="16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90830" lvl="0" indent="-290830" algn="l" fontAlgn="ctr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ct val="80000"/>
              <a:buFont typeface="Wingdings" panose="05000000000000000000" charset="0"/>
              <a:buChar char="l"/>
            </a:pPr>
            <a:r>
              <a:rPr lang="zh-CN" altLang="en-US" sz="1400" spc="16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commonOdbcDeleteBatch(String dbCode, String mysqltablename, JavaRDD&lt;Row&gt; deleteRdd,StructType rowSchema,DlFunction&lt;Row, String&gt; whereFunction)</a:t>
            </a:r>
            <a:endParaRPr lang="zh-CN" altLang="en-US" sz="1400" spc="16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90830" lvl="0" indent="-290830" algn="l" fontAlgn="ctr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ct val="80000"/>
              <a:buFont typeface="Wingdings" panose="05000000000000000000" charset="0"/>
              <a:buChar char="l"/>
            </a:pPr>
            <a:r>
              <a:rPr lang="zh-CN" altLang="en-US" sz="1400" spc="16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commonOdbcExecuteSql(String dbCode, List&lt;String&gt; sqls)</a:t>
            </a:r>
            <a:endParaRPr lang="zh-CN" altLang="en-US" sz="1400" spc="16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90830" lvl="0" indent="-290830" algn="l" fontAlgn="ctr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ct val="80000"/>
              <a:buFont typeface="Wingdings" panose="05000000000000000000" charset="0"/>
              <a:buChar char="l"/>
            </a:pPr>
            <a:endParaRPr lang="zh-CN" altLang="en-US" sz="1400" spc="16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88465" y="871220"/>
            <a:ext cx="69221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RDB</a:t>
            </a:r>
            <a:r>
              <a:rPr lang="zh-CN" altLang="en-US" sz="2000"/>
              <a:t>操作类 </a:t>
            </a:r>
            <a:r>
              <a:rPr lang="en-US" altLang="zh-CN" sz="2000"/>
              <a:t>— DPMysql</a:t>
            </a:r>
            <a:endParaRPr lang="en-US" altLang="zh-CN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105" y="4445"/>
            <a:ext cx="10515600" cy="619760"/>
          </a:xfrm>
        </p:spPr>
        <p:txBody>
          <a:bodyPr/>
          <a:lstStyle/>
          <a:p>
            <a:r>
              <a:rPr lang="en-US" sz="2200" dirty="0"/>
              <a:t>SDK</a:t>
            </a:r>
            <a:r>
              <a:rPr lang="zh-CN" altLang="en-US" sz="2200" dirty="0"/>
              <a:t>方法介绍</a:t>
            </a:r>
            <a:endParaRPr lang="zh-CN" altLang="en-US" sz="2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C61C1E0-A540-7249-95AC-6B438DD3E37A}" type="slidenum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Microsoft JhengHei" panose="020B0604030504040204" pitchFamily="34" charset="-120"/>
                <a:cs typeface="+mn-cs"/>
              </a:rPr>
            </a:fld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Microsoft JhengHei" panose="020B0604030504040204" pitchFamily="34" charset="-120"/>
              <a:cs typeface="+mn-cs"/>
            </a:endParaRPr>
          </a:p>
        </p:txBody>
      </p:sp>
      <p:grpSp>
        <p:nvGrpSpPr>
          <p:cNvPr id="17" name="组合 16"/>
          <p:cNvGrpSpPr/>
          <p:nvPr>
            <p:custDataLst>
              <p:tags r:id="rId1"/>
            </p:custDataLst>
          </p:nvPr>
        </p:nvGrpSpPr>
        <p:grpSpPr>
          <a:xfrm>
            <a:off x="895350" y="1769110"/>
            <a:ext cx="10053955" cy="4351020"/>
            <a:chOff x="1410" y="3011"/>
            <a:chExt cx="15833" cy="3517"/>
          </a:xfrm>
        </p:grpSpPr>
        <p:sp>
          <p:nvSpPr>
            <p:cNvPr id="18" name="矩形 17"/>
            <p:cNvSpPr/>
            <p:nvPr>
              <p:custDataLst>
                <p:tags r:id="rId2"/>
              </p:custDataLst>
            </p:nvPr>
          </p:nvSpPr>
          <p:spPr>
            <a:xfrm>
              <a:off x="1411" y="3011"/>
              <a:ext cx="15832" cy="3517"/>
            </a:xfrm>
            <a:prstGeom prst="rect">
              <a:avLst/>
            </a:prstGeom>
            <a:pattFill prst="dotGrid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 </a:t>
              </a:r>
              <a:endParaRPr lang="en-US" altLang="zh-CN"/>
            </a:p>
          </p:txBody>
        </p:sp>
        <p:sp>
          <p:nvSpPr>
            <p:cNvPr id="19" name="任意多边形 18"/>
            <p:cNvSpPr/>
            <p:nvPr>
              <p:custDataLst>
                <p:tags r:id="rId3"/>
              </p:custDataLst>
            </p:nvPr>
          </p:nvSpPr>
          <p:spPr>
            <a:xfrm>
              <a:off x="1410" y="5722"/>
              <a:ext cx="823" cy="805"/>
            </a:xfrm>
            <a:custGeom>
              <a:avLst/>
              <a:gdLst>
                <a:gd name="connisteX0" fmla="*/ 0 w 522605"/>
                <a:gd name="connsiteY0" fmla="*/ 0 h 511175"/>
                <a:gd name="connisteX1" fmla="*/ 0 w 522605"/>
                <a:gd name="connsiteY1" fmla="*/ 511175 h 511175"/>
                <a:gd name="connisteX2" fmla="*/ 522605 w 522605"/>
                <a:gd name="connsiteY2" fmla="*/ 511175 h 51117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522605" h="511175">
                  <a:moveTo>
                    <a:pt x="0" y="0"/>
                  </a:moveTo>
                  <a:lnTo>
                    <a:pt x="0" y="511175"/>
                  </a:lnTo>
                  <a:lnTo>
                    <a:pt x="522605" y="511175"/>
                  </a:lnTo>
                </a:path>
              </a:pathLst>
            </a:custGeom>
            <a:noFill/>
            <a:ln w="1016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 19"/>
            <p:cNvSpPr/>
            <p:nvPr>
              <p:custDataLst>
                <p:tags r:id="rId4"/>
              </p:custDataLst>
            </p:nvPr>
          </p:nvSpPr>
          <p:spPr>
            <a:xfrm rot="10800000">
              <a:off x="16419" y="3261"/>
              <a:ext cx="823" cy="805"/>
            </a:xfrm>
            <a:custGeom>
              <a:avLst/>
              <a:gdLst>
                <a:gd name="connisteX0" fmla="*/ 0 w 522605"/>
                <a:gd name="connsiteY0" fmla="*/ 0 h 511175"/>
                <a:gd name="connisteX1" fmla="*/ 0 w 522605"/>
                <a:gd name="connsiteY1" fmla="*/ 511175 h 511175"/>
                <a:gd name="connisteX2" fmla="*/ 522605 w 522605"/>
                <a:gd name="connsiteY2" fmla="*/ 511175 h 51117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522605" h="511175">
                  <a:moveTo>
                    <a:pt x="0" y="0"/>
                  </a:moveTo>
                  <a:lnTo>
                    <a:pt x="0" y="511175"/>
                  </a:lnTo>
                  <a:lnTo>
                    <a:pt x="522605" y="511175"/>
                  </a:lnTo>
                </a:path>
              </a:pathLst>
            </a:custGeom>
            <a:noFill/>
            <a:ln w="1016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Title 6"/>
          <p:cNvSpPr txBox="1"/>
          <p:nvPr>
            <p:custDataLst>
              <p:tags r:id="rId5"/>
            </p:custDataLst>
          </p:nvPr>
        </p:nvSpPr>
        <p:spPr>
          <a:xfrm>
            <a:off x="1289368" y="1990408"/>
            <a:ext cx="9266557" cy="3844290"/>
          </a:xfrm>
          <a:prstGeom prst="rect">
            <a:avLst/>
          </a:prstGeom>
          <a:noFill/>
        </p:spPr>
        <p:txBody>
          <a:bodyPr wrap="square" lIns="101600" tIns="0" rIns="82550" bIns="0" rtlCol="0" anchor="t" anchorCtr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290830" lvl="0" indent="-290830" algn="l" fontAlgn="ctr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ct val="80000"/>
              <a:buFont typeface="Wingdings" panose="05000000000000000000" charset="0"/>
              <a:buChar char="l"/>
            </a:pPr>
            <a:r>
              <a:rPr lang="zh-CN" altLang="en-US" sz="1400" spc="16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JavaRDD&lt;Row&gt; rddRead(String dbCode,String query)</a:t>
            </a:r>
            <a:endParaRPr lang="zh-CN" altLang="en-US" sz="1400" spc="16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90830" lvl="0" indent="-290830" algn="l" fontAlgn="ctr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ct val="80000"/>
              <a:buFont typeface="Wingdings" panose="05000000000000000000" charset="0"/>
              <a:buChar char="l"/>
            </a:pPr>
            <a:r>
              <a:rPr lang="zh-CN" altLang="en-US" sz="1400" spc="16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commonOdbcWriteBatch(String dbCode,String tablename,JavaRDD&lt;Row&gt; insertdata, HashMap&lt;String, StructField&gt; dbcolums, StructType rowAgeNameSchema)</a:t>
            </a:r>
            <a:endParaRPr lang="zh-CN" altLang="en-US" sz="1400" spc="16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90830" lvl="0" indent="-290830" algn="l" fontAlgn="ctr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ct val="80000"/>
              <a:buFont typeface="Wingdings" panose="05000000000000000000" charset="0"/>
              <a:buChar char="l"/>
            </a:pPr>
            <a:r>
              <a:rPr lang="zh-CN" altLang="en-US" sz="1400" spc="16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commonDatasetWriteBatch(String dbCode,String tablename, JavaRDD&lt;Row&gt; insertdata, List&lt;StructField&gt; fieldList, SaveMode saveMode)</a:t>
            </a:r>
            <a:endParaRPr lang="zh-CN" altLang="en-US" sz="1400" spc="16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90830" lvl="0" indent="-290830" algn="l" fontAlgn="ctr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ct val="80000"/>
              <a:buFont typeface="Wingdings" panose="05000000000000000000" charset="0"/>
              <a:buChar char="l"/>
            </a:pPr>
            <a:r>
              <a:rPr lang="zh-CN" altLang="en-US" sz="1400" spc="16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commonOdbcUpdateBatch(String dbCode, String mysqltablename, JavaRDD&lt;Row&gt; updateRdd, HashMap&lt;String, StructField&gt; dbcolums,StructType rowSchema, DlFunction&lt;Row, String&gt; whereFunction)</a:t>
            </a:r>
            <a:endParaRPr lang="zh-CN" altLang="en-US" sz="1400" spc="16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90830" lvl="0" indent="-290830" algn="l" fontAlgn="ctr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ct val="80000"/>
              <a:buFont typeface="Wingdings" panose="05000000000000000000" charset="0"/>
              <a:buChar char="l"/>
            </a:pPr>
            <a:r>
              <a:rPr lang="zh-CN" altLang="en-US" sz="1400" spc="16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commonOdbcDeleteBatch(String dbCode, String mysqltablename, JavaRDD&lt;Row&gt; deleteRdd,StructType rowSchema,DlFunction&lt;Row, String&gt; whereFunction)</a:t>
            </a:r>
            <a:endParaRPr lang="zh-CN" altLang="en-US" sz="1400" spc="16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90830" lvl="0" indent="-290830" algn="l" fontAlgn="ctr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ct val="80000"/>
              <a:buFont typeface="Wingdings" panose="05000000000000000000" charset="0"/>
              <a:buChar char="l"/>
            </a:pPr>
            <a:r>
              <a:rPr lang="zh-CN" altLang="en-US" sz="1400" spc="16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commonOdbcExecuteSql(String dbCode, List&lt;String&gt; sqls)</a:t>
            </a:r>
            <a:endParaRPr lang="zh-CN" altLang="en-US" sz="1400" spc="16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69720" y="815975"/>
            <a:ext cx="69221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RDB</a:t>
            </a:r>
            <a:r>
              <a:rPr lang="zh-CN" altLang="en-US" sz="2000"/>
              <a:t>操作类 </a:t>
            </a:r>
            <a:r>
              <a:rPr lang="en-US" altLang="zh-CN" sz="2000"/>
              <a:t>— DPSqlServer</a:t>
            </a:r>
            <a:endParaRPr lang="en-US" altLang="zh-CN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105" y="4445"/>
            <a:ext cx="10515600" cy="619760"/>
          </a:xfrm>
        </p:spPr>
        <p:txBody>
          <a:bodyPr/>
          <a:lstStyle/>
          <a:p>
            <a:r>
              <a:rPr lang="en-US" sz="2200" dirty="0"/>
              <a:t>SDK</a:t>
            </a:r>
            <a:r>
              <a:rPr lang="zh-CN" altLang="en-US" sz="2200" dirty="0"/>
              <a:t>方法介绍</a:t>
            </a:r>
            <a:endParaRPr lang="zh-CN" altLang="en-US" sz="2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C61C1E0-A540-7249-95AC-6B438DD3E37A}" type="slidenum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Microsoft JhengHei" panose="020B0604030504040204" pitchFamily="34" charset="-120"/>
                <a:cs typeface="+mn-cs"/>
              </a:rPr>
            </a:fld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Microsoft JhengHei" panose="020B0604030504040204" pitchFamily="34" charset="-120"/>
              <a:cs typeface="+mn-cs"/>
            </a:endParaRPr>
          </a:p>
        </p:txBody>
      </p:sp>
      <p:grpSp>
        <p:nvGrpSpPr>
          <p:cNvPr id="17" name="组合 16"/>
          <p:cNvGrpSpPr/>
          <p:nvPr>
            <p:custDataLst>
              <p:tags r:id="rId1"/>
            </p:custDataLst>
          </p:nvPr>
        </p:nvGrpSpPr>
        <p:grpSpPr>
          <a:xfrm>
            <a:off x="895985" y="2070735"/>
            <a:ext cx="10053955" cy="3356610"/>
            <a:chOff x="1410" y="3261"/>
            <a:chExt cx="15833" cy="3266"/>
          </a:xfrm>
        </p:grpSpPr>
        <p:sp>
          <p:nvSpPr>
            <p:cNvPr id="18" name="矩形 17"/>
            <p:cNvSpPr/>
            <p:nvPr>
              <p:custDataLst>
                <p:tags r:id="rId2"/>
              </p:custDataLst>
            </p:nvPr>
          </p:nvSpPr>
          <p:spPr>
            <a:xfrm>
              <a:off x="1411" y="3261"/>
              <a:ext cx="15832" cy="3266"/>
            </a:xfrm>
            <a:prstGeom prst="rect">
              <a:avLst/>
            </a:prstGeom>
            <a:pattFill prst="dotGrid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 </a:t>
              </a:r>
              <a:endParaRPr lang="en-US" altLang="zh-CN"/>
            </a:p>
          </p:txBody>
        </p:sp>
        <p:sp>
          <p:nvSpPr>
            <p:cNvPr id="19" name="任意多边形 18"/>
            <p:cNvSpPr/>
            <p:nvPr>
              <p:custDataLst>
                <p:tags r:id="rId3"/>
              </p:custDataLst>
            </p:nvPr>
          </p:nvSpPr>
          <p:spPr>
            <a:xfrm>
              <a:off x="1410" y="5722"/>
              <a:ext cx="823" cy="805"/>
            </a:xfrm>
            <a:custGeom>
              <a:avLst/>
              <a:gdLst>
                <a:gd name="connisteX0" fmla="*/ 0 w 522605"/>
                <a:gd name="connsiteY0" fmla="*/ 0 h 511175"/>
                <a:gd name="connisteX1" fmla="*/ 0 w 522605"/>
                <a:gd name="connsiteY1" fmla="*/ 511175 h 511175"/>
                <a:gd name="connisteX2" fmla="*/ 522605 w 522605"/>
                <a:gd name="connsiteY2" fmla="*/ 511175 h 51117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522605" h="511175">
                  <a:moveTo>
                    <a:pt x="0" y="0"/>
                  </a:moveTo>
                  <a:lnTo>
                    <a:pt x="0" y="511175"/>
                  </a:lnTo>
                  <a:lnTo>
                    <a:pt x="522605" y="511175"/>
                  </a:lnTo>
                </a:path>
              </a:pathLst>
            </a:custGeom>
            <a:noFill/>
            <a:ln w="1016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 19"/>
            <p:cNvSpPr/>
            <p:nvPr>
              <p:custDataLst>
                <p:tags r:id="rId4"/>
              </p:custDataLst>
            </p:nvPr>
          </p:nvSpPr>
          <p:spPr>
            <a:xfrm rot="10800000">
              <a:off x="16419" y="3261"/>
              <a:ext cx="823" cy="805"/>
            </a:xfrm>
            <a:custGeom>
              <a:avLst/>
              <a:gdLst>
                <a:gd name="connisteX0" fmla="*/ 0 w 522605"/>
                <a:gd name="connsiteY0" fmla="*/ 0 h 511175"/>
                <a:gd name="connisteX1" fmla="*/ 0 w 522605"/>
                <a:gd name="connsiteY1" fmla="*/ 511175 h 511175"/>
                <a:gd name="connisteX2" fmla="*/ 522605 w 522605"/>
                <a:gd name="connsiteY2" fmla="*/ 511175 h 51117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522605" h="511175">
                  <a:moveTo>
                    <a:pt x="0" y="0"/>
                  </a:moveTo>
                  <a:lnTo>
                    <a:pt x="0" y="511175"/>
                  </a:lnTo>
                  <a:lnTo>
                    <a:pt x="522605" y="511175"/>
                  </a:lnTo>
                </a:path>
              </a:pathLst>
            </a:custGeom>
            <a:noFill/>
            <a:ln w="1016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Title 6"/>
          <p:cNvSpPr txBox="1"/>
          <p:nvPr>
            <p:custDataLst>
              <p:tags r:id="rId5"/>
            </p:custDataLst>
          </p:nvPr>
        </p:nvSpPr>
        <p:spPr>
          <a:xfrm>
            <a:off x="1289368" y="2619693"/>
            <a:ext cx="9266557" cy="2292985"/>
          </a:xfrm>
          <a:prstGeom prst="rect">
            <a:avLst/>
          </a:prstGeom>
          <a:noFill/>
        </p:spPr>
        <p:txBody>
          <a:bodyPr wrap="square" lIns="101600" tIns="0" rIns="82550" bIns="0" rtlCol="0" anchor="t" anchorCtr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290830" lvl="0" indent="-290830" algn="l" fontAlgn="ctr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ct val="80000"/>
              <a:buFont typeface="Wingdings" panose="05000000000000000000" charset="0"/>
              <a:buChar char="l"/>
            </a:pPr>
            <a:r>
              <a:rPr lang="zh-CN" altLang="en-US" sz="1400" spc="16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externalHbase(JavaRDD mainRdd, JavaRDD externalRdd, String tableName, Object... params)</a:t>
            </a:r>
            <a:endParaRPr lang="zh-CN" altLang="en-US" sz="1400" spc="16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90830" lvl="0" indent="-290830" algn="l" fontAlgn="ctr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ct val="80000"/>
              <a:buFont typeface="Wingdings" panose="05000000000000000000" charset="0"/>
              <a:buChar char="l"/>
            </a:pPr>
            <a:r>
              <a:rPr lang="zh-CN" altLang="en-US" sz="1400" spc="16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externalMysql(JavaRDD mainRdd, JavaRDD externalRdd, Object... params) </a:t>
            </a:r>
            <a:endParaRPr lang="zh-CN" altLang="en-US" sz="1400" spc="16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90830" lvl="0" indent="-290830" algn="l" fontAlgn="ctr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ct val="80000"/>
              <a:buFont typeface="Wingdings" panose="05000000000000000000" charset="0"/>
              <a:buChar char="l"/>
            </a:pPr>
            <a:r>
              <a:rPr lang="zh-CN" altLang="en-US" sz="1400" spc="16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standardPositionWrite(String rowkey, String tablename, String position)</a:t>
            </a:r>
            <a:endParaRPr lang="zh-CN" altLang="en-US" sz="1400" spc="16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90830" lvl="0" indent="-290830" algn="l" fontAlgn="ctr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ct val="80000"/>
              <a:buFont typeface="Wingdings" panose="05000000000000000000" charset="0"/>
              <a:buChar char="l"/>
            </a:pPr>
            <a:r>
              <a:rPr lang="zh-CN" altLang="en-US" sz="1400" spc="16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List&lt;StandartPositionDto&gt; standardPositionRead(Scan scan, String tablename)</a:t>
            </a:r>
            <a:endParaRPr lang="zh-CN" altLang="en-US" sz="1400" spc="16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90830" lvl="0" indent="-290830" algn="l" fontAlgn="ctr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ct val="80000"/>
              <a:buFont typeface="Wingdings" panose="05000000000000000000" charset="0"/>
              <a:buChar char="l"/>
            </a:pPr>
            <a:r>
              <a:rPr lang="zh-CN" altLang="en-US" sz="1400" spc="16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Dataset&lt;Row&gt; standardPositionRead(Scan scan)</a:t>
            </a:r>
            <a:endParaRPr lang="zh-CN" altLang="en-US" sz="1400" spc="16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05915" y="1289685"/>
            <a:ext cx="69221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扩展信息与</a:t>
            </a:r>
            <a:r>
              <a:rPr lang="zh-CN" altLang="en-US" sz="2000"/>
              <a:t>开发</a:t>
            </a:r>
            <a:r>
              <a:rPr lang="zh-CN" altLang="en-US" sz="2000"/>
              <a:t>帮助类</a:t>
            </a:r>
            <a:r>
              <a:rPr lang="zh-CN" altLang="en-US" sz="2000"/>
              <a:t> </a:t>
            </a:r>
            <a:r>
              <a:rPr lang="en-US" altLang="zh-CN" sz="2000"/>
              <a:t>— DPHelper</a:t>
            </a:r>
            <a:endParaRPr lang="en-US" altLang="zh-CN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27633" y="113660"/>
            <a:ext cx="10515600" cy="415170"/>
          </a:xfrm>
        </p:spPr>
        <p:txBody>
          <a:bodyPr>
            <a:normAutofit fontScale="90000"/>
          </a:bodyPr>
          <a:lstStyle/>
          <a:p>
            <a:r>
              <a:rPr lang="zh-CN" altLang="en-US" sz="2400" b="0" dirty="0"/>
              <a:t>目录</a:t>
            </a:r>
            <a:endParaRPr lang="zh-CN" altLang="en-US" sz="2400" b="0" dirty="0"/>
          </a:p>
        </p:txBody>
      </p:sp>
      <p:cxnSp>
        <p:nvCxnSpPr>
          <p:cNvPr id="3" name="直接连接符 2"/>
          <p:cNvCxnSpPr/>
          <p:nvPr>
            <p:custDataLst>
              <p:tags r:id="rId1"/>
            </p:custDataLst>
          </p:nvPr>
        </p:nvCxnSpPr>
        <p:spPr bwMode="auto">
          <a:xfrm>
            <a:off x="3000375" y="1560830"/>
            <a:ext cx="11430" cy="49110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>
            <p:custDataLst>
              <p:tags r:id="rId2"/>
            </p:custDataLst>
          </p:nvPr>
        </p:nvCxnSpPr>
        <p:spPr bwMode="auto">
          <a:xfrm flipV="1">
            <a:off x="2995613" y="6458585"/>
            <a:ext cx="6172200" cy="14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>
            <p:custDataLst>
              <p:tags r:id="rId3"/>
            </p:custDataLst>
          </p:nvPr>
        </p:nvCxnSpPr>
        <p:spPr bwMode="auto">
          <a:xfrm flipH="1">
            <a:off x="9179560" y="1560830"/>
            <a:ext cx="12065" cy="4892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 bwMode="auto">
          <a:xfrm>
            <a:off x="3000375" y="1560513"/>
            <a:ext cx="4778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5"/>
            </p:custDataLst>
          </p:nvPr>
        </p:nvCxnSpPr>
        <p:spPr bwMode="auto">
          <a:xfrm>
            <a:off x="8713788" y="1560513"/>
            <a:ext cx="4778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>
            <p:custDataLst>
              <p:tags r:id="rId6"/>
            </p:custDataLst>
          </p:nvPr>
        </p:nvSpPr>
        <p:spPr bwMode="auto">
          <a:xfrm>
            <a:off x="3582988" y="2484120"/>
            <a:ext cx="793750" cy="4953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strike="noStrike" noProof="1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en-US" altLang="zh-CN" sz="2800" strike="noStrike" noProof="1" smtClean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247" name="矩形 28"/>
          <p:cNvSpPr/>
          <p:nvPr>
            <p:custDataLst>
              <p:tags r:id="rId7"/>
            </p:custDataLst>
          </p:nvPr>
        </p:nvSpPr>
        <p:spPr>
          <a:xfrm>
            <a:off x="4551363" y="2518728"/>
            <a:ext cx="3132137" cy="461962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ctr"/>
          <a:lstStyle/>
          <a:p>
            <a:pPr algn="just">
              <a:lnSpc>
                <a:spcPct val="90000"/>
              </a:lnSpc>
              <a:buFont typeface="Arial" panose="020B0604020202020204" pitchFamily="34" charset="0"/>
            </a:pPr>
            <a:r>
              <a:rPr lang="en-US" sz="2000" dirty="0" smtClean="0">
                <a:sym typeface="+mn-ea"/>
              </a:rPr>
              <a:t>Spark/kafka</a:t>
            </a:r>
            <a:r>
              <a:rPr lang="zh-CN" altLang="en-US" sz="2000" dirty="0" smtClean="0">
                <a:sym typeface="+mn-ea"/>
              </a:rPr>
              <a:t>基础知识</a:t>
            </a:r>
            <a:endParaRPr lang="zh-CN" altLang="en-US" sz="2000" dirty="0" smtClean="0">
              <a:sym typeface="+mn-ea"/>
            </a:endParaRPr>
          </a:p>
        </p:txBody>
      </p:sp>
      <p:sp>
        <p:nvSpPr>
          <p:cNvPr id="11" name="矩形 10"/>
          <p:cNvSpPr/>
          <p:nvPr>
            <p:custDataLst>
              <p:tags r:id="rId8"/>
            </p:custDataLst>
          </p:nvPr>
        </p:nvSpPr>
        <p:spPr bwMode="auto">
          <a:xfrm>
            <a:off x="3582988" y="3401378"/>
            <a:ext cx="793750" cy="4953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strike="noStrike" noProof="1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en-US" altLang="zh-CN" sz="2800" strike="noStrike" noProof="1" smtClean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249" name="矩形 26"/>
          <p:cNvSpPr/>
          <p:nvPr>
            <p:custDataLst>
              <p:tags r:id="rId9"/>
            </p:custDataLst>
          </p:nvPr>
        </p:nvSpPr>
        <p:spPr>
          <a:xfrm>
            <a:off x="4557713" y="3424555"/>
            <a:ext cx="31305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ctr"/>
          <a:lstStyle/>
          <a:p>
            <a:pPr algn="just">
              <a:lnSpc>
                <a:spcPct val="90000"/>
              </a:lnSpc>
              <a:buFont typeface="Arial" panose="020B0604020202020204" pitchFamily="34" charset="0"/>
            </a:pPr>
            <a:r>
              <a:rPr lang="en-US" altLang="zh-CN" sz="2000" dirty="0" smtClean="0">
                <a:sym typeface="+mn-ea"/>
              </a:rPr>
              <a:t>SDK</a:t>
            </a:r>
            <a:r>
              <a:rPr lang="zh-CN" altLang="en-US" sz="2000" dirty="0" smtClean="0">
                <a:sym typeface="+mn-ea"/>
              </a:rPr>
              <a:t>方法介绍</a:t>
            </a:r>
            <a:endParaRPr lang="zh-CN" altLang="en-US" sz="2000" dirty="0" smtClean="0">
              <a:sym typeface="+mn-ea"/>
            </a:endParaRPr>
          </a:p>
        </p:txBody>
      </p:sp>
      <p:sp>
        <p:nvSpPr>
          <p:cNvPr id="10250" name="文本框 15"/>
          <p:cNvSpPr txBox="1"/>
          <p:nvPr>
            <p:custDataLst>
              <p:tags r:id="rId10"/>
            </p:custDataLst>
          </p:nvPr>
        </p:nvSpPr>
        <p:spPr>
          <a:xfrm>
            <a:off x="5694363" y="1216025"/>
            <a:ext cx="2301875" cy="769938"/>
          </a:xfrm>
          <a:prstGeom prst="rect">
            <a:avLst/>
          </a:prstGeom>
          <a:noFill/>
          <a:ln w="9525">
            <a:noFill/>
          </a:ln>
        </p:spPr>
        <p:txBody>
          <a:bodyPr wrap="square" anchor="t"/>
          <a:lstStyle/>
          <a:p>
            <a:pPr algn="ctr">
              <a:lnSpc>
                <a:spcPct val="90000"/>
              </a:lnSpc>
            </a:pPr>
            <a:r>
              <a:rPr lang="en-US" altLang="zh-CN" sz="40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content</a:t>
            </a:r>
            <a:endParaRPr lang="en-US" altLang="zh-CN" sz="40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5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181475" y="1214438"/>
            <a:ext cx="1454150" cy="769938"/>
          </a:xfrm>
          <a:prstGeom prst="rect">
            <a:avLst/>
          </a:prstGeom>
          <a:noFill/>
          <a:ln>
            <a:noFill/>
          </a:ln>
        </p:spPr>
        <p:txBody>
          <a:bodyPr wrap="square">
            <a:normAutofit fontScale="97500"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0"/>
              </a:spcBef>
              <a:buFontTx/>
              <a:buNone/>
            </a:pPr>
            <a:r>
              <a:rPr lang="zh-CN" altLang="en-US" sz="4400" strike="noStrike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目录</a:t>
            </a:r>
            <a:endParaRPr lang="zh-CN" altLang="en-US" sz="4400" strike="noStrike" noProof="1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sp>
        <p:nvSpPr>
          <p:cNvPr id="14" name="矩形 13"/>
          <p:cNvSpPr/>
          <p:nvPr>
            <p:custDataLst>
              <p:tags r:id="rId12"/>
            </p:custDataLst>
          </p:nvPr>
        </p:nvSpPr>
        <p:spPr bwMode="auto">
          <a:xfrm>
            <a:off x="3582988" y="4305935"/>
            <a:ext cx="793750" cy="4953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strike="noStrike" noProof="1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en-US" altLang="zh-CN" sz="2800" strike="noStrike" noProof="1" smtClean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矩形 28"/>
          <p:cNvSpPr/>
          <p:nvPr>
            <p:custDataLst>
              <p:tags r:id="rId13"/>
            </p:custDataLst>
          </p:nvPr>
        </p:nvSpPr>
        <p:spPr>
          <a:xfrm>
            <a:off x="4551363" y="4339273"/>
            <a:ext cx="3132137" cy="461962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ctr"/>
          <a:lstStyle/>
          <a:p>
            <a:pPr algn="just">
              <a:lnSpc>
                <a:spcPct val="90000"/>
              </a:lnSpc>
              <a:buFont typeface="Arial" panose="020B0604020202020204" pitchFamily="34" charset="0"/>
            </a:pPr>
            <a:r>
              <a:rPr lang="zh-CN" altLang="en-US" sz="2000" dirty="0" smtClean="0">
                <a:sym typeface="+mn-ea"/>
              </a:rPr>
              <a:t>开发模式与</a:t>
            </a:r>
            <a:r>
              <a:rPr lang="zh-CN" altLang="da-DK" sz="20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开发思路</a:t>
            </a:r>
            <a:endParaRPr lang="zh-CN" altLang="en-US" sz="2000" dirty="0" smtClean="0">
              <a:sym typeface="+mn-ea"/>
            </a:endParaRPr>
          </a:p>
        </p:txBody>
      </p:sp>
      <p:sp>
        <p:nvSpPr>
          <p:cNvPr id="16" name="矩形 15"/>
          <p:cNvSpPr/>
          <p:nvPr>
            <p:custDataLst>
              <p:tags r:id="rId14"/>
            </p:custDataLst>
          </p:nvPr>
        </p:nvSpPr>
        <p:spPr bwMode="auto">
          <a:xfrm>
            <a:off x="3582988" y="5186363"/>
            <a:ext cx="793750" cy="4953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strike="noStrike" noProof="1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04</a:t>
            </a:r>
            <a:endParaRPr lang="en-US" altLang="zh-CN" sz="2800" strike="noStrike" noProof="1" smtClean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矩形 26"/>
          <p:cNvSpPr/>
          <p:nvPr>
            <p:custDataLst>
              <p:tags r:id="rId15"/>
            </p:custDataLst>
          </p:nvPr>
        </p:nvSpPr>
        <p:spPr>
          <a:xfrm>
            <a:off x="4560570" y="5219065"/>
            <a:ext cx="460819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ctr"/>
          <a:lstStyle/>
          <a:p>
            <a:pPr algn="just">
              <a:lnSpc>
                <a:spcPct val="90000"/>
              </a:lnSpc>
              <a:buFont typeface="Arial" panose="020B0604020202020204" pitchFamily="34" charset="0"/>
            </a:pPr>
            <a:r>
              <a:rPr lang="zh-CN" altLang="en-US" sz="2000" dirty="0">
                <a:sym typeface="+mn-ea"/>
              </a:rPr>
              <a:t>注意事项</a:t>
            </a:r>
            <a:endParaRPr lang="zh-CN" altLang="da-DK" sz="20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Microsoft JhengHei" panose="020B0604030504040204" pitchFamily="34" charset="-120"/>
                <a:cs typeface="+mn-cs"/>
              </a:rPr>
              <a:t>1</a:t>
            </a:r>
            <a:endParaRPr kumimoji="1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Microsoft JhengHei" panose="020B0604030504040204" pitchFamily="34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105" y="4445"/>
            <a:ext cx="10515600" cy="619760"/>
          </a:xfrm>
        </p:spPr>
        <p:txBody>
          <a:bodyPr/>
          <a:lstStyle/>
          <a:p>
            <a:r>
              <a:rPr lang="en-US" sz="2200" dirty="0"/>
              <a:t>SDK</a:t>
            </a:r>
            <a:r>
              <a:rPr lang="zh-CN" altLang="en-US" sz="2200" dirty="0"/>
              <a:t>方法介绍</a:t>
            </a:r>
            <a:endParaRPr lang="zh-CN" altLang="en-US" sz="2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C61C1E0-A540-7249-95AC-6B438DD3E37A}" type="slidenum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Microsoft JhengHei" panose="020B0604030504040204" pitchFamily="34" charset="-120"/>
                <a:cs typeface="+mn-cs"/>
              </a:rPr>
            </a:fld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Microsoft JhengHei" panose="020B0604030504040204" pitchFamily="34" charset="-120"/>
              <a:cs typeface="+mn-cs"/>
            </a:endParaRPr>
          </a:p>
        </p:txBody>
      </p:sp>
      <p:grpSp>
        <p:nvGrpSpPr>
          <p:cNvPr id="17" name="组合 16"/>
          <p:cNvGrpSpPr/>
          <p:nvPr>
            <p:custDataLst>
              <p:tags r:id="rId1"/>
            </p:custDataLst>
          </p:nvPr>
        </p:nvGrpSpPr>
        <p:grpSpPr>
          <a:xfrm>
            <a:off x="895985" y="2070735"/>
            <a:ext cx="10053955" cy="2665095"/>
            <a:chOff x="1410" y="3261"/>
            <a:chExt cx="15833" cy="3266"/>
          </a:xfrm>
        </p:grpSpPr>
        <p:sp>
          <p:nvSpPr>
            <p:cNvPr id="18" name="矩形 17"/>
            <p:cNvSpPr/>
            <p:nvPr>
              <p:custDataLst>
                <p:tags r:id="rId2"/>
              </p:custDataLst>
            </p:nvPr>
          </p:nvSpPr>
          <p:spPr>
            <a:xfrm>
              <a:off x="1411" y="3261"/>
              <a:ext cx="15832" cy="3266"/>
            </a:xfrm>
            <a:prstGeom prst="rect">
              <a:avLst/>
            </a:prstGeom>
            <a:pattFill prst="dotGrid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 </a:t>
              </a:r>
              <a:endParaRPr lang="en-US" altLang="zh-CN"/>
            </a:p>
          </p:txBody>
        </p:sp>
        <p:sp>
          <p:nvSpPr>
            <p:cNvPr id="19" name="任意多边形 18"/>
            <p:cNvSpPr/>
            <p:nvPr>
              <p:custDataLst>
                <p:tags r:id="rId3"/>
              </p:custDataLst>
            </p:nvPr>
          </p:nvSpPr>
          <p:spPr>
            <a:xfrm>
              <a:off x="1410" y="5722"/>
              <a:ext cx="823" cy="805"/>
            </a:xfrm>
            <a:custGeom>
              <a:avLst/>
              <a:gdLst>
                <a:gd name="connisteX0" fmla="*/ 0 w 522605"/>
                <a:gd name="connsiteY0" fmla="*/ 0 h 511175"/>
                <a:gd name="connisteX1" fmla="*/ 0 w 522605"/>
                <a:gd name="connsiteY1" fmla="*/ 511175 h 511175"/>
                <a:gd name="connisteX2" fmla="*/ 522605 w 522605"/>
                <a:gd name="connsiteY2" fmla="*/ 511175 h 51117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522605" h="511175">
                  <a:moveTo>
                    <a:pt x="0" y="0"/>
                  </a:moveTo>
                  <a:lnTo>
                    <a:pt x="0" y="511175"/>
                  </a:lnTo>
                  <a:lnTo>
                    <a:pt x="522605" y="511175"/>
                  </a:lnTo>
                </a:path>
              </a:pathLst>
            </a:custGeom>
            <a:noFill/>
            <a:ln w="1016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 19"/>
            <p:cNvSpPr/>
            <p:nvPr>
              <p:custDataLst>
                <p:tags r:id="rId4"/>
              </p:custDataLst>
            </p:nvPr>
          </p:nvSpPr>
          <p:spPr>
            <a:xfrm rot="10800000">
              <a:off x="16419" y="3261"/>
              <a:ext cx="823" cy="805"/>
            </a:xfrm>
            <a:custGeom>
              <a:avLst/>
              <a:gdLst>
                <a:gd name="connisteX0" fmla="*/ 0 w 522605"/>
                <a:gd name="connsiteY0" fmla="*/ 0 h 511175"/>
                <a:gd name="connisteX1" fmla="*/ 0 w 522605"/>
                <a:gd name="connsiteY1" fmla="*/ 511175 h 511175"/>
                <a:gd name="connisteX2" fmla="*/ 522605 w 522605"/>
                <a:gd name="connsiteY2" fmla="*/ 511175 h 51117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522605" h="511175">
                  <a:moveTo>
                    <a:pt x="0" y="0"/>
                  </a:moveTo>
                  <a:lnTo>
                    <a:pt x="0" y="511175"/>
                  </a:lnTo>
                  <a:lnTo>
                    <a:pt x="522605" y="511175"/>
                  </a:lnTo>
                </a:path>
              </a:pathLst>
            </a:custGeom>
            <a:noFill/>
            <a:ln w="1016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Title 6"/>
          <p:cNvSpPr txBox="1"/>
          <p:nvPr>
            <p:custDataLst>
              <p:tags r:id="rId5"/>
            </p:custDataLst>
          </p:nvPr>
        </p:nvSpPr>
        <p:spPr>
          <a:xfrm>
            <a:off x="1289368" y="2613343"/>
            <a:ext cx="9266557" cy="1579880"/>
          </a:xfrm>
          <a:prstGeom prst="rect">
            <a:avLst/>
          </a:prstGeom>
          <a:noFill/>
        </p:spPr>
        <p:txBody>
          <a:bodyPr wrap="square" lIns="101600" tIns="0" rIns="82550" bIns="0" rtlCol="0" anchor="t" anchorCtr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290830" lvl="0" indent="-290830" algn="l" fontAlgn="ctr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ct val="80000"/>
              <a:buFont typeface="Wingdings" panose="05000000000000000000" charset="0"/>
              <a:buChar char="l"/>
            </a:pPr>
            <a:r>
              <a:rPr lang="zh-CN" altLang="en-US" sz="1400" spc="16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addIndexDistributed(String indexName, JavaRDD&lt;String&gt; bodyRdd)</a:t>
            </a:r>
            <a:endParaRPr lang="zh-CN" altLang="en-US" sz="1400" spc="16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indent="0" algn="l" fontAlgn="ctr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ct val="80000"/>
              <a:buFont typeface="Wingdings" panose="05000000000000000000" charset="0"/>
              <a:buNone/>
            </a:pPr>
            <a:r>
              <a:rPr lang="en-US" altLang="zh-CN" sz="1400" spc="16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//</a:t>
            </a:r>
            <a:r>
              <a:rPr lang="zh-CN" altLang="en-US" sz="1400" spc="16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返回的数据格式一般为Map，"content":"rowkey"</a:t>
            </a:r>
            <a:endParaRPr lang="zh-CN" altLang="en-US" sz="1400" spc="16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90830" lvl="0" indent="-290830" algn="l" fontAlgn="ctr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ct val="80000"/>
              <a:buFont typeface="Wingdings" panose="05000000000000000000" charset="0"/>
              <a:buChar char="l"/>
            </a:pPr>
            <a:r>
              <a:rPr lang="zh-CN" altLang="en-US" sz="1400" spc="16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JavaRDD&lt;Map&lt;String, Object&gt;&gt; queryEsSql(String sql, boolean... readHistory) </a:t>
            </a:r>
            <a:endParaRPr lang="zh-CN" altLang="en-US" sz="1400" spc="16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90830" lvl="0" indent="-290830" algn="l" fontAlgn="ctr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ct val="80000"/>
              <a:buFont typeface="Wingdings" panose="05000000000000000000" charset="0"/>
              <a:buChar char="l"/>
            </a:pPr>
            <a:r>
              <a:rPr lang="zh-CN" altLang="en-US" sz="1400" spc="16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JavaRDD&lt;Result&gt; queryHbaseBySQL(String sql, boolean... readHistory)</a:t>
            </a:r>
            <a:endParaRPr lang="zh-CN" altLang="en-US" sz="1400" spc="16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05915" y="1289685"/>
            <a:ext cx="69221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elasticsearch</a:t>
            </a:r>
            <a:r>
              <a:rPr lang="zh-CN" altLang="en-US" sz="2000"/>
              <a:t>操作类</a:t>
            </a:r>
            <a:r>
              <a:rPr lang="zh-CN" altLang="en-US" sz="2000"/>
              <a:t> </a:t>
            </a:r>
            <a:r>
              <a:rPr lang="en-US" altLang="zh-CN" sz="2000"/>
              <a:t>— DPEs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105" y="4445"/>
            <a:ext cx="10515600" cy="619760"/>
          </a:xfrm>
        </p:spPr>
        <p:txBody>
          <a:bodyPr/>
          <a:lstStyle/>
          <a:p>
            <a:r>
              <a:rPr lang="en-US" sz="2200" dirty="0"/>
              <a:t>SDK</a:t>
            </a:r>
            <a:r>
              <a:rPr lang="zh-CN" altLang="en-US" sz="2200" dirty="0"/>
              <a:t>方法介绍</a:t>
            </a:r>
            <a:endParaRPr lang="zh-CN" altLang="en-US" sz="2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C61C1E0-A540-7249-95AC-6B438DD3E37A}" type="slidenum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Microsoft JhengHei" panose="020B0604030504040204" pitchFamily="34" charset="-120"/>
                <a:cs typeface="+mn-cs"/>
              </a:rPr>
            </a:fld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Microsoft JhengHei" panose="020B0604030504040204" pitchFamily="34" charset="-120"/>
              <a:cs typeface="+mn-cs"/>
            </a:endParaRPr>
          </a:p>
        </p:txBody>
      </p:sp>
      <p:grpSp>
        <p:nvGrpSpPr>
          <p:cNvPr id="17" name="组合 16"/>
          <p:cNvGrpSpPr/>
          <p:nvPr>
            <p:custDataLst>
              <p:tags r:id="rId1"/>
            </p:custDataLst>
          </p:nvPr>
        </p:nvGrpSpPr>
        <p:grpSpPr>
          <a:xfrm>
            <a:off x="895985" y="2070735"/>
            <a:ext cx="10053955" cy="1954530"/>
            <a:chOff x="1410" y="3261"/>
            <a:chExt cx="15833" cy="3266"/>
          </a:xfrm>
        </p:grpSpPr>
        <p:sp>
          <p:nvSpPr>
            <p:cNvPr id="18" name="矩形 17"/>
            <p:cNvSpPr/>
            <p:nvPr>
              <p:custDataLst>
                <p:tags r:id="rId2"/>
              </p:custDataLst>
            </p:nvPr>
          </p:nvSpPr>
          <p:spPr>
            <a:xfrm>
              <a:off x="1411" y="3261"/>
              <a:ext cx="15832" cy="3266"/>
            </a:xfrm>
            <a:prstGeom prst="rect">
              <a:avLst/>
            </a:prstGeom>
            <a:pattFill prst="dotGrid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 </a:t>
              </a:r>
              <a:endParaRPr lang="en-US" altLang="zh-CN"/>
            </a:p>
          </p:txBody>
        </p:sp>
        <p:sp>
          <p:nvSpPr>
            <p:cNvPr id="19" name="任意多边形 18"/>
            <p:cNvSpPr/>
            <p:nvPr>
              <p:custDataLst>
                <p:tags r:id="rId3"/>
              </p:custDataLst>
            </p:nvPr>
          </p:nvSpPr>
          <p:spPr>
            <a:xfrm>
              <a:off x="1410" y="5722"/>
              <a:ext cx="823" cy="805"/>
            </a:xfrm>
            <a:custGeom>
              <a:avLst/>
              <a:gdLst>
                <a:gd name="connisteX0" fmla="*/ 0 w 522605"/>
                <a:gd name="connsiteY0" fmla="*/ 0 h 511175"/>
                <a:gd name="connisteX1" fmla="*/ 0 w 522605"/>
                <a:gd name="connsiteY1" fmla="*/ 511175 h 511175"/>
                <a:gd name="connisteX2" fmla="*/ 522605 w 522605"/>
                <a:gd name="connsiteY2" fmla="*/ 511175 h 51117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522605" h="511175">
                  <a:moveTo>
                    <a:pt x="0" y="0"/>
                  </a:moveTo>
                  <a:lnTo>
                    <a:pt x="0" y="511175"/>
                  </a:lnTo>
                  <a:lnTo>
                    <a:pt x="522605" y="511175"/>
                  </a:lnTo>
                </a:path>
              </a:pathLst>
            </a:custGeom>
            <a:noFill/>
            <a:ln w="1016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 19"/>
            <p:cNvSpPr/>
            <p:nvPr>
              <p:custDataLst>
                <p:tags r:id="rId4"/>
              </p:custDataLst>
            </p:nvPr>
          </p:nvSpPr>
          <p:spPr>
            <a:xfrm rot="10800000">
              <a:off x="16419" y="3261"/>
              <a:ext cx="823" cy="805"/>
            </a:xfrm>
            <a:custGeom>
              <a:avLst/>
              <a:gdLst>
                <a:gd name="connisteX0" fmla="*/ 0 w 522605"/>
                <a:gd name="connsiteY0" fmla="*/ 0 h 511175"/>
                <a:gd name="connisteX1" fmla="*/ 0 w 522605"/>
                <a:gd name="connsiteY1" fmla="*/ 511175 h 511175"/>
                <a:gd name="connisteX2" fmla="*/ 522605 w 522605"/>
                <a:gd name="connsiteY2" fmla="*/ 511175 h 51117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522605" h="511175">
                  <a:moveTo>
                    <a:pt x="0" y="0"/>
                  </a:moveTo>
                  <a:lnTo>
                    <a:pt x="0" y="511175"/>
                  </a:lnTo>
                  <a:lnTo>
                    <a:pt x="522605" y="511175"/>
                  </a:lnTo>
                </a:path>
              </a:pathLst>
            </a:custGeom>
            <a:noFill/>
            <a:ln w="1016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Title 6"/>
          <p:cNvSpPr txBox="1"/>
          <p:nvPr>
            <p:custDataLst>
              <p:tags r:id="rId5"/>
            </p:custDataLst>
          </p:nvPr>
        </p:nvSpPr>
        <p:spPr>
          <a:xfrm>
            <a:off x="1289368" y="2619693"/>
            <a:ext cx="9266557" cy="1146175"/>
          </a:xfrm>
          <a:prstGeom prst="rect">
            <a:avLst/>
          </a:prstGeom>
          <a:noFill/>
        </p:spPr>
        <p:txBody>
          <a:bodyPr wrap="square" lIns="101600" tIns="0" rIns="82550" bIns="0" rtlCol="0" anchor="t" anchorCtr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lvl="0" indent="0" algn="l" fontAlgn="ctr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ct val="80000"/>
              <a:buFont typeface="Wingdings" panose="05000000000000000000" charset="0"/>
              <a:buNone/>
            </a:pPr>
            <a:r>
              <a:rPr lang="en-US" altLang="zh-CN" sz="1400" spc="16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//</a:t>
            </a:r>
            <a:r>
              <a:rPr lang="zh-CN" altLang="en-US" sz="1400" spc="16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使用该方法打印日志会</a:t>
            </a:r>
            <a:r>
              <a:rPr lang="zh-CN" altLang="en-US" sz="1400" spc="16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在平台中对应任务的用户日志页面上显示</a:t>
            </a:r>
            <a:endParaRPr lang="zh-CN" altLang="en-US" sz="1400" spc="16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90830" lvl="0" indent="-290830" algn="l" fontAlgn="ctr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ct val="80000"/>
              <a:buFont typeface="Wingdings" panose="05000000000000000000" charset="0"/>
              <a:buChar char="l"/>
            </a:pPr>
            <a:r>
              <a:rPr lang="zh-CN" altLang="en-US" sz="1400" spc="16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esLog(boolean msgStatus, String message)</a:t>
            </a:r>
            <a:endParaRPr lang="zh-CN" altLang="en-US" sz="1400" spc="16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90830" lvl="0" indent="-290830" algn="l" fontAlgn="ctr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ct val="80000"/>
              <a:buFont typeface="Wingdings" panose="05000000000000000000" charset="0"/>
              <a:buChar char="l"/>
            </a:pPr>
            <a:r>
              <a:rPr lang="zh-CN" altLang="en-US" sz="1400" spc="16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esLog(boolean msgStatus, String message, Exception ex)</a:t>
            </a:r>
            <a:endParaRPr lang="zh-CN" altLang="en-US" sz="1400" spc="16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05915" y="1289685"/>
            <a:ext cx="69221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日志帮助类 </a:t>
            </a:r>
            <a:r>
              <a:rPr lang="en-US" altLang="zh-CN" sz="2000"/>
              <a:t>— DPLog</a:t>
            </a:r>
            <a:endParaRPr lang="en-US" altLang="zh-CN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105" y="4445"/>
            <a:ext cx="10515600" cy="619760"/>
          </a:xfrm>
        </p:spPr>
        <p:txBody>
          <a:bodyPr/>
          <a:lstStyle/>
          <a:p>
            <a:r>
              <a:rPr lang="en-US" sz="2200" dirty="0"/>
              <a:t>SDK</a:t>
            </a:r>
            <a:r>
              <a:rPr lang="zh-CN" altLang="en-US" sz="2200" dirty="0"/>
              <a:t>方法介绍</a:t>
            </a:r>
            <a:endParaRPr lang="zh-CN" altLang="en-US" sz="2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C61C1E0-A540-7249-95AC-6B438DD3E37A}" type="slidenum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Microsoft JhengHei" panose="020B0604030504040204" pitchFamily="34" charset="-120"/>
                <a:cs typeface="+mn-cs"/>
              </a:rPr>
            </a:fld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Microsoft JhengHei" panose="020B0604030504040204" pitchFamily="34" charset="-120"/>
              <a:cs typeface="+mn-cs"/>
            </a:endParaRPr>
          </a:p>
        </p:txBody>
      </p:sp>
      <p:grpSp>
        <p:nvGrpSpPr>
          <p:cNvPr id="17" name="组合 16"/>
          <p:cNvGrpSpPr/>
          <p:nvPr>
            <p:custDataLst>
              <p:tags r:id="rId1"/>
            </p:custDataLst>
          </p:nvPr>
        </p:nvGrpSpPr>
        <p:grpSpPr>
          <a:xfrm>
            <a:off x="895985" y="1191895"/>
            <a:ext cx="10053955" cy="2289175"/>
            <a:chOff x="1410" y="3261"/>
            <a:chExt cx="15833" cy="3266"/>
          </a:xfrm>
        </p:grpSpPr>
        <p:sp>
          <p:nvSpPr>
            <p:cNvPr id="18" name="矩形 17"/>
            <p:cNvSpPr/>
            <p:nvPr>
              <p:custDataLst>
                <p:tags r:id="rId2"/>
              </p:custDataLst>
            </p:nvPr>
          </p:nvSpPr>
          <p:spPr>
            <a:xfrm>
              <a:off x="1411" y="3261"/>
              <a:ext cx="15832" cy="3266"/>
            </a:xfrm>
            <a:prstGeom prst="rect">
              <a:avLst/>
            </a:prstGeom>
            <a:pattFill prst="dotGrid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 </a:t>
              </a:r>
              <a:endParaRPr lang="en-US" altLang="zh-CN"/>
            </a:p>
          </p:txBody>
        </p:sp>
        <p:sp>
          <p:nvSpPr>
            <p:cNvPr id="19" name="任意多边形 18"/>
            <p:cNvSpPr/>
            <p:nvPr>
              <p:custDataLst>
                <p:tags r:id="rId3"/>
              </p:custDataLst>
            </p:nvPr>
          </p:nvSpPr>
          <p:spPr>
            <a:xfrm>
              <a:off x="1410" y="5722"/>
              <a:ext cx="823" cy="805"/>
            </a:xfrm>
            <a:custGeom>
              <a:avLst/>
              <a:gdLst>
                <a:gd name="connisteX0" fmla="*/ 0 w 522605"/>
                <a:gd name="connsiteY0" fmla="*/ 0 h 511175"/>
                <a:gd name="connisteX1" fmla="*/ 0 w 522605"/>
                <a:gd name="connsiteY1" fmla="*/ 511175 h 511175"/>
                <a:gd name="connisteX2" fmla="*/ 522605 w 522605"/>
                <a:gd name="connsiteY2" fmla="*/ 511175 h 51117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522605" h="511175">
                  <a:moveTo>
                    <a:pt x="0" y="0"/>
                  </a:moveTo>
                  <a:lnTo>
                    <a:pt x="0" y="511175"/>
                  </a:lnTo>
                  <a:lnTo>
                    <a:pt x="522605" y="511175"/>
                  </a:lnTo>
                </a:path>
              </a:pathLst>
            </a:custGeom>
            <a:noFill/>
            <a:ln w="1016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 19"/>
            <p:cNvSpPr/>
            <p:nvPr>
              <p:custDataLst>
                <p:tags r:id="rId4"/>
              </p:custDataLst>
            </p:nvPr>
          </p:nvSpPr>
          <p:spPr>
            <a:xfrm rot="10800000">
              <a:off x="16419" y="3261"/>
              <a:ext cx="823" cy="805"/>
            </a:xfrm>
            <a:custGeom>
              <a:avLst/>
              <a:gdLst>
                <a:gd name="connisteX0" fmla="*/ 0 w 522605"/>
                <a:gd name="connsiteY0" fmla="*/ 0 h 511175"/>
                <a:gd name="connisteX1" fmla="*/ 0 w 522605"/>
                <a:gd name="connsiteY1" fmla="*/ 511175 h 511175"/>
                <a:gd name="connisteX2" fmla="*/ 522605 w 522605"/>
                <a:gd name="connsiteY2" fmla="*/ 511175 h 51117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522605" h="511175">
                  <a:moveTo>
                    <a:pt x="0" y="0"/>
                  </a:moveTo>
                  <a:lnTo>
                    <a:pt x="0" y="511175"/>
                  </a:lnTo>
                  <a:lnTo>
                    <a:pt x="522605" y="511175"/>
                  </a:lnTo>
                </a:path>
              </a:pathLst>
            </a:custGeom>
            <a:noFill/>
            <a:ln w="1016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Title 6"/>
          <p:cNvSpPr txBox="1"/>
          <p:nvPr>
            <p:custDataLst>
              <p:tags r:id="rId5"/>
            </p:custDataLst>
          </p:nvPr>
        </p:nvSpPr>
        <p:spPr>
          <a:xfrm>
            <a:off x="1289368" y="1191578"/>
            <a:ext cx="9266557" cy="2572385"/>
          </a:xfrm>
          <a:prstGeom prst="rect">
            <a:avLst/>
          </a:prstGeom>
          <a:noFill/>
        </p:spPr>
        <p:txBody>
          <a:bodyPr wrap="square" lIns="101600" tIns="0" rIns="82550" bIns="0" rtlCol="0" anchor="t" anchorCtr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lvl="0" indent="0" algn="l" fontAlgn="ctr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ct val="80000"/>
              <a:buFont typeface="Wingdings" panose="05000000000000000000" charset="0"/>
              <a:buNone/>
            </a:pPr>
            <a:r>
              <a:rPr lang="zh-CN" altLang="en-US" sz="1400" spc="16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final Broadcast kafkaProducer = DPSparkApp.getContext().broadcast(KafkaSink.apply(new Properties() {{</a:t>
            </a:r>
            <a:endParaRPr lang="zh-CN" altLang="en-US" sz="1400" spc="16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indent="0" algn="l" fontAlgn="ctr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ct val="80000"/>
              <a:buFont typeface="Wingdings" panose="05000000000000000000" charset="0"/>
              <a:buNone/>
            </a:pPr>
            <a:r>
              <a:rPr lang="zh-CN" altLang="en-US" sz="1400" spc="16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putAll(dpStreaming.getKafkaParams());</a:t>
            </a:r>
            <a:endParaRPr lang="zh-CN" altLang="en-US" sz="1400" spc="16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indent="0" algn="l" fontAlgn="ctr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ct val="80000"/>
              <a:buFont typeface="Wingdings" panose="05000000000000000000" charset="0"/>
              <a:buNone/>
            </a:pPr>
            <a:r>
              <a:rPr lang="zh-CN" altLang="en-US" sz="1400" spc="16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}})); </a:t>
            </a:r>
            <a:r>
              <a:rPr lang="en-US" altLang="zh-CN" sz="1400" spc="16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//</a:t>
            </a:r>
            <a:r>
              <a:rPr lang="zh-CN" altLang="en-US" sz="1400" spc="16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一般是在</a:t>
            </a:r>
            <a:r>
              <a:rPr lang="en-US" altLang="zh-CN" sz="1400" spc="16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executor</a:t>
            </a:r>
            <a:r>
              <a:rPr lang="zh-CN" altLang="en-US" sz="1400" spc="16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中执行，所以需要先广播</a:t>
            </a:r>
            <a:endParaRPr lang="zh-CN" altLang="en-US" sz="1400" spc="16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indent="0" algn="l" fontAlgn="ctr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ct val="80000"/>
              <a:buFont typeface="Wingdings" panose="05000000000000000000" charset="0"/>
              <a:buNone/>
            </a:pPr>
            <a:r>
              <a:rPr lang="zh-CN" altLang="en-US" sz="1400" spc="16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((KafkaSink) kafkaProducer.value()).sendAll("sample-streaming-dwd", JSON.toJSONString(dwdMsgBean));</a:t>
            </a:r>
            <a:endParaRPr lang="zh-CN" altLang="en-US" sz="1400" spc="16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indent="0" algn="l" fontAlgn="ctr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ct val="80000"/>
              <a:buFont typeface="Wingdings" panose="05000000000000000000" charset="0"/>
              <a:buNone/>
            </a:pPr>
            <a:endParaRPr lang="zh-CN" altLang="en-US" sz="1400" spc="160" dirty="0">
              <a:solidFill>
                <a:srgbClr val="C00000"/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90320" y="624205"/>
            <a:ext cx="8761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通过</a:t>
            </a:r>
            <a:r>
              <a:rPr lang="en-US" altLang="zh-CN"/>
              <a:t>KafkaSink</a:t>
            </a:r>
            <a:r>
              <a:rPr lang="zh-CN" altLang="en-US"/>
              <a:t>写入数据到</a:t>
            </a:r>
            <a:r>
              <a:rPr lang="en-US" altLang="zh-CN"/>
              <a:t>Kafka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1290320" y="3924935"/>
            <a:ext cx="8761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生成加盐信息</a:t>
            </a:r>
            <a:endParaRPr lang="zh-CN" altLang="en-US"/>
          </a:p>
        </p:txBody>
      </p:sp>
      <p:grpSp>
        <p:nvGrpSpPr>
          <p:cNvPr id="25" name="组合 24"/>
          <p:cNvGrpSpPr/>
          <p:nvPr>
            <p:custDataLst>
              <p:tags r:id="rId6"/>
            </p:custDataLst>
          </p:nvPr>
        </p:nvGrpSpPr>
        <p:grpSpPr>
          <a:xfrm>
            <a:off x="895985" y="4453890"/>
            <a:ext cx="10053955" cy="1700530"/>
            <a:chOff x="1410" y="3261"/>
            <a:chExt cx="15833" cy="3266"/>
          </a:xfrm>
        </p:grpSpPr>
        <p:sp>
          <p:nvSpPr>
            <p:cNvPr id="26" name="矩形 25"/>
            <p:cNvSpPr/>
            <p:nvPr>
              <p:custDataLst>
                <p:tags r:id="rId7"/>
              </p:custDataLst>
            </p:nvPr>
          </p:nvSpPr>
          <p:spPr>
            <a:xfrm>
              <a:off x="1411" y="3261"/>
              <a:ext cx="15832" cy="3266"/>
            </a:xfrm>
            <a:prstGeom prst="rect">
              <a:avLst/>
            </a:prstGeom>
            <a:pattFill prst="dotGrid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 </a:t>
              </a:r>
              <a:endParaRPr lang="en-US" altLang="zh-CN"/>
            </a:p>
          </p:txBody>
        </p:sp>
        <p:sp>
          <p:nvSpPr>
            <p:cNvPr id="27" name="任意多边形 26"/>
            <p:cNvSpPr/>
            <p:nvPr>
              <p:custDataLst>
                <p:tags r:id="rId8"/>
              </p:custDataLst>
            </p:nvPr>
          </p:nvSpPr>
          <p:spPr>
            <a:xfrm>
              <a:off x="1410" y="5722"/>
              <a:ext cx="823" cy="805"/>
            </a:xfrm>
            <a:custGeom>
              <a:avLst/>
              <a:gdLst>
                <a:gd name="connisteX0" fmla="*/ 0 w 522605"/>
                <a:gd name="connsiteY0" fmla="*/ 0 h 511175"/>
                <a:gd name="connisteX1" fmla="*/ 0 w 522605"/>
                <a:gd name="connsiteY1" fmla="*/ 511175 h 511175"/>
                <a:gd name="connisteX2" fmla="*/ 522605 w 522605"/>
                <a:gd name="connsiteY2" fmla="*/ 511175 h 51117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522605" h="511175">
                  <a:moveTo>
                    <a:pt x="0" y="0"/>
                  </a:moveTo>
                  <a:lnTo>
                    <a:pt x="0" y="511175"/>
                  </a:lnTo>
                  <a:lnTo>
                    <a:pt x="522605" y="511175"/>
                  </a:lnTo>
                </a:path>
              </a:pathLst>
            </a:custGeom>
            <a:noFill/>
            <a:ln w="1016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>
              <p:custDataLst>
                <p:tags r:id="rId9"/>
              </p:custDataLst>
            </p:nvPr>
          </p:nvSpPr>
          <p:spPr>
            <a:xfrm rot="10800000">
              <a:off x="16419" y="3261"/>
              <a:ext cx="823" cy="805"/>
            </a:xfrm>
            <a:custGeom>
              <a:avLst/>
              <a:gdLst>
                <a:gd name="connisteX0" fmla="*/ 0 w 522605"/>
                <a:gd name="connsiteY0" fmla="*/ 0 h 511175"/>
                <a:gd name="connisteX1" fmla="*/ 0 w 522605"/>
                <a:gd name="connsiteY1" fmla="*/ 511175 h 511175"/>
                <a:gd name="connisteX2" fmla="*/ 522605 w 522605"/>
                <a:gd name="connsiteY2" fmla="*/ 511175 h 51117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522605" h="511175">
                  <a:moveTo>
                    <a:pt x="0" y="0"/>
                  </a:moveTo>
                  <a:lnTo>
                    <a:pt x="0" y="511175"/>
                  </a:lnTo>
                  <a:lnTo>
                    <a:pt x="522605" y="511175"/>
                  </a:lnTo>
                </a:path>
              </a:pathLst>
            </a:custGeom>
            <a:noFill/>
            <a:ln w="1016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5" name="Title 6"/>
          <p:cNvSpPr txBox="1"/>
          <p:nvPr>
            <p:custDataLst>
              <p:tags r:id="rId10"/>
            </p:custDataLst>
          </p:nvPr>
        </p:nvSpPr>
        <p:spPr>
          <a:xfrm>
            <a:off x="1022985" y="4731385"/>
            <a:ext cx="9926955" cy="1146175"/>
          </a:xfrm>
          <a:prstGeom prst="rect">
            <a:avLst/>
          </a:prstGeom>
          <a:noFill/>
        </p:spPr>
        <p:txBody>
          <a:bodyPr wrap="square" lIns="101600" tIns="0" rIns="82550" bIns="0" rtlCol="0" anchor="t" anchorCtr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lvl="0" indent="0" algn="l" fontAlgn="ctr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ct val="80000"/>
              <a:buFont typeface="Wingdings" panose="05000000000000000000" charset="0"/>
              <a:buNone/>
            </a:pPr>
            <a:r>
              <a:rPr lang="zh-CN" altLang="en-US" sz="1400" spc="16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ConsistentHashLoadBalance consistentHashLoadBalance = new ConsistentHashLoadBalance();</a:t>
            </a:r>
            <a:endParaRPr lang="zh-CN" altLang="en-US" sz="1400" spc="16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indent="0" algn="l" fontAlgn="ctr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ct val="80000"/>
              <a:buFont typeface="Wingdings" panose="05000000000000000000" charset="0"/>
              <a:buNone/>
            </a:pPr>
            <a:r>
              <a:rPr lang="zh-CN" altLang="en-US" sz="1400" spc="16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String rowkey = "1574401720832:</a:t>
            </a:r>
            <a:r>
              <a:rPr lang="en-US" altLang="zh-CN" sz="1400" spc="16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uniqueKey:uuid</a:t>
            </a:r>
            <a:r>
              <a:rPr lang="zh-CN" altLang="en-US" sz="1400" spc="16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;</a:t>
            </a:r>
            <a:endParaRPr lang="zh-CN" altLang="en-US" sz="1400" spc="16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indent="0" algn="l" fontAlgn="ctr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ct val="80000"/>
              <a:buFont typeface="Wingdings" panose="05000000000000000000" charset="0"/>
              <a:buNone/>
            </a:pPr>
            <a:r>
              <a:rPr lang="zh-CN" altLang="en-US" sz="1400" spc="16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rowkey = consistentHashLoadBalance.selectNode(rowkey) + ":" + rowkey;</a:t>
            </a:r>
            <a:endParaRPr lang="zh-CN" altLang="en-US" sz="1400" spc="16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3"/>
          <p:cNvSpPr txBox="1"/>
          <p:nvPr/>
        </p:nvSpPr>
        <p:spPr>
          <a:xfrm>
            <a:off x="1094945" y="2286214"/>
            <a:ext cx="1947141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8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2584412"/>
            <a:ext cx="711808" cy="93630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endParaRPr lang="zh-CN" altLang="en-US" sz="2000" b="1" dirty="0" smtClean="0">
              <a:latin typeface="+mj-ea"/>
              <a:ea typeface="+mj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2661066"/>
            <a:ext cx="766563" cy="5803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zh-CN" altLang="en-US" sz="2000" b="1" dirty="0" smtClean="0">
              <a:latin typeface="+mj-ea"/>
              <a:ea typeface="+mj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824963" y="2650112"/>
            <a:ext cx="1367037" cy="5968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zh-CN" altLang="en-US" sz="2000" b="1" dirty="0" smtClean="0">
              <a:latin typeface="+mj-ea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097058" y="2586266"/>
            <a:ext cx="7283078" cy="700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  <a:buFont typeface="Arial" panose="020B0604020202020204" pitchFamily="34" charset="0"/>
            </a:pPr>
            <a:r>
              <a:rPr lang="zh-CN" altLang="en-US" sz="4400" dirty="0" smtClean="0">
                <a:sym typeface="+mn-ea"/>
              </a:rPr>
              <a:t>开发模式与开发思路</a:t>
            </a:r>
            <a:endParaRPr lang="zh-CN" altLang="en-US" sz="4400" dirty="0" smtClean="0">
              <a:sym typeface="+mn-ea"/>
            </a:endParaRPr>
          </a:p>
        </p:txBody>
      </p:sp>
      <p:sp>
        <p:nvSpPr>
          <p:cNvPr id="10" name="标题 3"/>
          <p:cNvSpPr txBox="1"/>
          <p:nvPr/>
        </p:nvSpPr>
        <p:spPr>
          <a:xfrm>
            <a:off x="1247345" y="2438614"/>
            <a:ext cx="1947141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9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en-US" altLang="zh-CN" sz="9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Microsoft JhengHei" panose="020B0604030504040204" pitchFamily="34" charset="-120"/>
                <a:cs typeface="+mn-cs"/>
              </a:rPr>
              <a:t>2</a:t>
            </a:r>
            <a:endParaRPr kumimoji="1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Microsoft JhengHei" panose="020B0604030504040204" pitchFamily="34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105" y="4445"/>
            <a:ext cx="10515600" cy="619760"/>
          </a:xfrm>
        </p:spPr>
        <p:txBody>
          <a:bodyPr/>
          <a:lstStyle/>
          <a:p>
            <a:r>
              <a:rPr lang="zh-CN" altLang="en-US" sz="2200" dirty="0"/>
              <a:t>开发模式简介</a:t>
            </a:r>
            <a:endParaRPr lang="zh-CN" altLang="en-US" sz="2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C61C1E0-A540-7249-95AC-6B438DD3E37A}" type="slidenum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Microsoft JhengHei" panose="020B0604030504040204" pitchFamily="34" charset="-120"/>
                <a:cs typeface="+mn-cs"/>
              </a:rPr>
            </a:fld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Microsoft JhengHei" panose="020B0604030504040204" pitchFamily="34" charset="-120"/>
              <a:cs typeface="+mn-cs"/>
            </a:endParaRPr>
          </a:p>
        </p:txBody>
      </p:sp>
      <p:grpSp>
        <p:nvGrpSpPr>
          <p:cNvPr id="17" name="组合 16"/>
          <p:cNvGrpSpPr/>
          <p:nvPr>
            <p:custDataLst>
              <p:tags r:id="rId1"/>
            </p:custDataLst>
          </p:nvPr>
        </p:nvGrpSpPr>
        <p:grpSpPr>
          <a:xfrm>
            <a:off x="895985" y="1644650"/>
            <a:ext cx="10053955" cy="4234180"/>
            <a:chOff x="1410" y="3261"/>
            <a:chExt cx="15833" cy="3266"/>
          </a:xfrm>
        </p:grpSpPr>
        <p:sp>
          <p:nvSpPr>
            <p:cNvPr id="18" name="矩形 17"/>
            <p:cNvSpPr/>
            <p:nvPr>
              <p:custDataLst>
                <p:tags r:id="rId2"/>
              </p:custDataLst>
            </p:nvPr>
          </p:nvSpPr>
          <p:spPr>
            <a:xfrm>
              <a:off x="1411" y="3261"/>
              <a:ext cx="15832" cy="3266"/>
            </a:xfrm>
            <a:prstGeom prst="rect">
              <a:avLst/>
            </a:prstGeom>
            <a:pattFill prst="dotGrid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 </a:t>
              </a:r>
              <a:endParaRPr lang="en-US" altLang="zh-CN"/>
            </a:p>
          </p:txBody>
        </p:sp>
        <p:sp>
          <p:nvSpPr>
            <p:cNvPr id="19" name="任意多边形 18"/>
            <p:cNvSpPr/>
            <p:nvPr>
              <p:custDataLst>
                <p:tags r:id="rId3"/>
              </p:custDataLst>
            </p:nvPr>
          </p:nvSpPr>
          <p:spPr>
            <a:xfrm>
              <a:off x="1410" y="5722"/>
              <a:ext cx="823" cy="805"/>
            </a:xfrm>
            <a:custGeom>
              <a:avLst/>
              <a:gdLst>
                <a:gd name="connisteX0" fmla="*/ 0 w 522605"/>
                <a:gd name="connsiteY0" fmla="*/ 0 h 511175"/>
                <a:gd name="connisteX1" fmla="*/ 0 w 522605"/>
                <a:gd name="connsiteY1" fmla="*/ 511175 h 511175"/>
                <a:gd name="connisteX2" fmla="*/ 522605 w 522605"/>
                <a:gd name="connsiteY2" fmla="*/ 511175 h 51117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522605" h="511175">
                  <a:moveTo>
                    <a:pt x="0" y="0"/>
                  </a:moveTo>
                  <a:lnTo>
                    <a:pt x="0" y="511175"/>
                  </a:lnTo>
                  <a:lnTo>
                    <a:pt x="522605" y="511175"/>
                  </a:lnTo>
                </a:path>
              </a:pathLst>
            </a:custGeom>
            <a:noFill/>
            <a:ln w="1016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 19"/>
            <p:cNvSpPr/>
            <p:nvPr>
              <p:custDataLst>
                <p:tags r:id="rId4"/>
              </p:custDataLst>
            </p:nvPr>
          </p:nvSpPr>
          <p:spPr>
            <a:xfrm rot="10800000">
              <a:off x="16419" y="3261"/>
              <a:ext cx="823" cy="805"/>
            </a:xfrm>
            <a:custGeom>
              <a:avLst/>
              <a:gdLst>
                <a:gd name="connisteX0" fmla="*/ 0 w 522605"/>
                <a:gd name="connsiteY0" fmla="*/ 0 h 511175"/>
                <a:gd name="connisteX1" fmla="*/ 0 w 522605"/>
                <a:gd name="connsiteY1" fmla="*/ 511175 h 511175"/>
                <a:gd name="connisteX2" fmla="*/ 522605 w 522605"/>
                <a:gd name="connsiteY2" fmla="*/ 511175 h 51117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522605" h="511175">
                  <a:moveTo>
                    <a:pt x="0" y="0"/>
                  </a:moveTo>
                  <a:lnTo>
                    <a:pt x="0" y="511175"/>
                  </a:lnTo>
                  <a:lnTo>
                    <a:pt x="522605" y="511175"/>
                  </a:lnTo>
                </a:path>
              </a:pathLst>
            </a:custGeom>
            <a:noFill/>
            <a:ln w="1016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Title 6"/>
          <p:cNvSpPr txBox="1"/>
          <p:nvPr>
            <p:custDataLst>
              <p:tags r:id="rId5"/>
            </p:custDataLst>
          </p:nvPr>
        </p:nvSpPr>
        <p:spPr>
          <a:xfrm>
            <a:off x="1290003" y="1888808"/>
            <a:ext cx="9266557" cy="3747135"/>
          </a:xfrm>
          <a:prstGeom prst="rect">
            <a:avLst/>
          </a:prstGeom>
          <a:noFill/>
        </p:spPr>
        <p:txBody>
          <a:bodyPr wrap="square" lIns="101600" tIns="0" rIns="82550" bIns="0" rtlCol="0" anchor="t" anchorCtr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lvl="0" indent="0" algn="l" fontAlgn="ctr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ct val="80000"/>
              <a:buFont typeface="Wingdings" panose="05000000000000000000" charset="0"/>
              <a:buNone/>
            </a:pPr>
            <a:r>
              <a:rPr lang="zh-CN" altLang="en-US" sz="1400" spc="16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继承DPSparkBase，并实现scheduling(Map&lt;String, Object&gt; map)这个</a:t>
            </a:r>
            <a:r>
              <a:rPr lang="zh-CN" altLang="en-US" sz="1400" spc="16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方法</a:t>
            </a:r>
            <a:endParaRPr lang="zh-CN" altLang="en-US" sz="1400" spc="16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indent="0" algn="l" fontAlgn="ctr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ct val="80000"/>
              <a:buFont typeface="Wingdings" panose="05000000000000000000" charset="0"/>
              <a:buNone/>
            </a:pPr>
            <a:r>
              <a:rPr lang="en-US" altLang="zh-CN" sz="1400" spc="16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map</a:t>
            </a:r>
            <a:r>
              <a:rPr lang="zh-CN" altLang="en-US" sz="1400" spc="16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中会将前台传递的自定义参数传递进来</a:t>
            </a:r>
            <a:endParaRPr lang="zh-CN" altLang="en-US" sz="1400" spc="16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indent="0" algn="l" fontAlgn="ctr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ct val="80000"/>
              <a:buFont typeface="Wingdings" panose="05000000000000000000" charset="0"/>
              <a:buNone/>
            </a:pPr>
            <a:r>
              <a:rPr lang="zh-CN" altLang="en-US" sz="1400" spc="16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需要在前台配置基本执行参数，</a:t>
            </a:r>
            <a:r>
              <a:rPr lang="en-US" altLang="zh-CN" sz="1400" spc="16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{</a:t>
            </a:r>
            <a:endParaRPr lang="en-US" altLang="zh-CN" sz="1400" spc="16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indent="0" algn="l" fontAlgn="ctr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ct val="80000"/>
              <a:buFont typeface="Wingdings" panose="05000000000000000000" charset="0"/>
              <a:buNone/>
            </a:pPr>
            <a:r>
              <a:rPr lang="en-US" altLang="zh-CN" sz="1400" spc="16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"dprunclass":"</a:t>
            </a:r>
            <a:r>
              <a:rPr lang="zh-CN" altLang="en-US" sz="1400" spc="16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执行用户自定义类的全路径名</a:t>
            </a:r>
            <a:r>
              <a:rPr lang="en-US" altLang="zh-CN" sz="1400" spc="16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",</a:t>
            </a:r>
            <a:endParaRPr lang="en-US" altLang="zh-CN" sz="1400" spc="16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indent="0" algn="l" fontAlgn="ctr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ct val="80000"/>
              <a:buFont typeface="Wingdings" panose="05000000000000000000" charset="0"/>
              <a:buNone/>
            </a:pPr>
            <a:r>
              <a:rPr lang="en-US" altLang="zh-CN" sz="1400" spc="16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"dpappName":"</a:t>
            </a:r>
            <a:r>
              <a:rPr lang="zh-CN" altLang="en-US" sz="1400" spc="16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自定义任务名称</a:t>
            </a:r>
            <a:r>
              <a:rPr lang="en-US" altLang="zh-CN" sz="1400" spc="16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",</a:t>
            </a:r>
            <a:endParaRPr lang="en-US" altLang="zh-CN" sz="1400" spc="16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indent="0" algn="l" fontAlgn="ctr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ct val="80000"/>
              <a:buFont typeface="Wingdings" panose="05000000000000000000" charset="0"/>
              <a:buNone/>
            </a:pPr>
            <a:r>
              <a:rPr lang="en-US" altLang="zh-CN" sz="1400" spc="16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"dpuserid":"</a:t>
            </a:r>
            <a:r>
              <a:rPr lang="zh-CN" altLang="en-US" sz="1400" spc="16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用户</a:t>
            </a:r>
            <a:r>
              <a:rPr lang="en-US" altLang="zh-CN" sz="1400" spc="16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uuid</a:t>
            </a:r>
            <a:r>
              <a:rPr lang="en-US" altLang="zh-CN" sz="1400" spc="16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",</a:t>
            </a:r>
            <a:endParaRPr lang="en-US" altLang="zh-CN" sz="1400" spc="16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indent="0" algn="l" fontAlgn="ctr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ct val="80000"/>
              <a:buFont typeface="Wingdings" panose="05000000000000000000" charset="0"/>
              <a:buNone/>
            </a:pPr>
            <a:r>
              <a:rPr lang="en-US" altLang="zh-CN" sz="1400" spc="16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"dpmaster":"yarn</a:t>
            </a:r>
            <a:r>
              <a:rPr lang="en-US" altLang="zh-CN" sz="1400" spc="16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",</a:t>
            </a:r>
            <a:endParaRPr lang="en-US" altLang="zh-CN" sz="1400" spc="16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indent="0" algn="l" fontAlgn="ctr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ct val="80000"/>
              <a:buFont typeface="Wingdings" panose="05000000000000000000" charset="0"/>
              <a:buNone/>
            </a:pPr>
            <a:r>
              <a:rPr lang="en-US" altLang="zh-CN" sz="1400" spc="16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"dpType":"</a:t>
            </a:r>
            <a:r>
              <a:rPr lang="zh-CN" altLang="en-US" sz="1400" spc="16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scheduling</a:t>
            </a:r>
            <a:r>
              <a:rPr lang="en-US" altLang="zh-CN" sz="1400" spc="16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"</a:t>
            </a:r>
            <a:endParaRPr lang="en-US" altLang="zh-CN" sz="1400" spc="16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indent="0" algn="l" fontAlgn="ctr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ct val="80000"/>
              <a:buFont typeface="Wingdings" panose="05000000000000000000" charset="0"/>
              <a:buNone/>
            </a:pPr>
            <a:r>
              <a:rPr lang="en-US" altLang="zh-CN" sz="1400" spc="16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en-US" altLang="zh-CN" sz="1400" spc="16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95985" y="1024890"/>
            <a:ext cx="8761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排程任务 scheduling模式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105" y="4445"/>
            <a:ext cx="10515600" cy="619760"/>
          </a:xfrm>
        </p:spPr>
        <p:txBody>
          <a:bodyPr/>
          <a:lstStyle/>
          <a:p>
            <a:r>
              <a:rPr lang="zh-CN" altLang="en-US" sz="2200" dirty="0"/>
              <a:t>开发思路推荐</a:t>
            </a:r>
            <a:endParaRPr lang="zh-CN" altLang="en-US" sz="2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C61C1E0-A540-7249-95AC-6B438DD3E37A}" type="slidenum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Microsoft JhengHei" panose="020B0604030504040204" pitchFamily="34" charset="-120"/>
                <a:cs typeface="+mn-cs"/>
              </a:rPr>
            </a:fld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Microsoft JhengHei" panose="020B0604030504040204" pitchFamily="34" charset="-120"/>
              <a:cs typeface="+mn-cs"/>
            </a:endParaRPr>
          </a:p>
        </p:txBody>
      </p:sp>
      <p:grpSp>
        <p:nvGrpSpPr>
          <p:cNvPr id="12" name="组合 11"/>
          <p:cNvGrpSpPr/>
          <p:nvPr>
            <p:custDataLst>
              <p:tags r:id="rId1"/>
            </p:custDataLst>
          </p:nvPr>
        </p:nvGrpSpPr>
        <p:grpSpPr>
          <a:xfrm>
            <a:off x="1327150" y="2144395"/>
            <a:ext cx="9082405" cy="3524885"/>
            <a:chOff x="2090" y="3377"/>
            <a:chExt cx="14592" cy="3990"/>
          </a:xfrm>
        </p:grpSpPr>
        <p:sp>
          <p:nvSpPr>
            <p:cNvPr id="13" name="矩形 12"/>
            <p:cNvSpPr/>
            <p:nvPr>
              <p:custDataLst>
                <p:tags r:id="rId2"/>
              </p:custDataLst>
            </p:nvPr>
          </p:nvSpPr>
          <p:spPr>
            <a:xfrm>
              <a:off x="2090" y="3377"/>
              <a:ext cx="800" cy="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>
              <p:custDataLst>
                <p:tags r:id="rId3"/>
              </p:custDataLst>
            </p:nvPr>
          </p:nvSpPr>
          <p:spPr>
            <a:xfrm>
              <a:off x="15882" y="6567"/>
              <a:ext cx="800" cy="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>
              <p:custDataLst>
                <p:tags r:id="rId4"/>
              </p:custDataLst>
            </p:nvPr>
          </p:nvSpPr>
          <p:spPr>
            <a:xfrm>
              <a:off x="2090" y="3377"/>
              <a:ext cx="14593" cy="3991"/>
            </a:xfrm>
            <a:prstGeom prst="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>
              <p:custDataLst>
                <p:tags r:id="rId5"/>
              </p:custDataLst>
            </p:nvPr>
          </p:nvSpPr>
          <p:spPr>
            <a:xfrm>
              <a:off x="2310" y="3578"/>
              <a:ext cx="14154" cy="360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Title 6"/>
          <p:cNvSpPr txBox="1"/>
          <p:nvPr>
            <p:custDataLst>
              <p:tags r:id="rId6"/>
            </p:custDataLst>
          </p:nvPr>
        </p:nvSpPr>
        <p:spPr>
          <a:xfrm>
            <a:off x="1784986" y="2576513"/>
            <a:ext cx="8350883" cy="2722245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96545" lvl="0" indent="-296545" algn="l" fontAlgn="auto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+mj-lt"/>
              <a:buAutoNum type="alphaLcParenR"/>
            </a:pPr>
            <a:r>
              <a:rPr lang="zh-CN" altLang="en-US" sz="16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根据需求实际选择开发模式，scheduling任务适合做固定时段，固定批数据的处理任务</a:t>
            </a:r>
            <a:endParaRPr lang="zh-CN" altLang="en-US" sz="1600" spc="16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96545" lvl="0" indent="-296545" algn="l" fontAlgn="auto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+mj-lt"/>
              <a:buAutoNum type="alphaLcParenR"/>
            </a:pPr>
            <a:r>
              <a:rPr lang="zh-CN" altLang="en-US" sz="16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所有的相关方法一定要尽量调用SDK中的方法，不要自己实现</a:t>
            </a:r>
            <a:endParaRPr lang="zh-CN" altLang="en-US" sz="1600" spc="16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96545" lvl="0" indent="-296545" algn="l" fontAlgn="auto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+mj-lt"/>
              <a:buAutoNum type="alphaLcParenR"/>
            </a:pPr>
            <a:r>
              <a:rPr lang="zh-CN" altLang="en-US" sz="16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常规scheduling任务的开发思路：</a:t>
            </a:r>
            <a:endParaRPr lang="zh-CN" altLang="en-US" sz="1600" spc="16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96545" lvl="0" indent="-296545" algn="l" fontAlgn="auto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+mj-lt"/>
              <a:buAutoNum type="alphaLcParenR"/>
            </a:pPr>
            <a:r>
              <a:rPr lang="zh-CN" altLang="en-US" sz="16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取数据-&gt;清洗以及规则过滤-&gt;转换为实体对象-&gt;spark sql分析或者spark代码操作-&gt;输出</a:t>
            </a:r>
            <a:endParaRPr lang="zh-CN" altLang="en-US" sz="1600" spc="16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96545" lvl="0" indent="-296545" algn="l" fontAlgn="auto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+mj-lt"/>
              <a:buAutoNum type="alphaLcParenR"/>
            </a:pPr>
            <a:r>
              <a:rPr lang="zh-CN" altLang="en-US" sz="16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一个use case的演示：计算离职率</a:t>
            </a:r>
            <a:endParaRPr lang="zh-CN" altLang="en-US" sz="1600" spc="16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27150" y="1200150"/>
            <a:ext cx="8761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scheduling任务开发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105" y="4445"/>
            <a:ext cx="10515600" cy="619760"/>
          </a:xfrm>
        </p:spPr>
        <p:txBody>
          <a:bodyPr/>
          <a:lstStyle/>
          <a:p>
            <a:r>
              <a:rPr lang="zh-CN" altLang="en-US" sz="2200" dirty="0"/>
              <a:t>开发模式简介</a:t>
            </a:r>
            <a:endParaRPr lang="zh-CN" altLang="en-US" sz="2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C61C1E0-A540-7249-95AC-6B438DD3E37A}" type="slidenum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Microsoft JhengHei" panose="020B0604030504040204" pitchFamily="34" charset="-120"/>
                <a:cs typeface="+mn-cs"/>
              </a:rPr>
            </a:fld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Microsoft JhengHei" panose="020B0604030504040204" pitchFamily="34" charset="-120"/>
              <a:cs typeface="+mn-cs"/>
            </a:endParaRPr>
          </a:p>
        </p:txBody>
      </p:sp>
      <p:grpSp>
        <p:nvGrpSpPr>
          <p:cNvPr id="17" name="组合 16"/>
          <p:cNvGrpSpPr/>
          <p:nvPr>
            <p:custDataLst>
              <p:tags r:id="rId1"/>
            </p:custDataLst>
          </p:nvPr>
        </p:nvGrpSpPr>
        <p:grpSpPr>
          <a:xfrm>
            <a:off x="895985" y="1202690"/>
            <a:ext cx="10053955" cy="5279390"/>
            <a:chOff x="1410" y="3261"/>
            <a:chExt cx="15833" cy="3266"/>
          </a:xfrm>
        </p:grpSpPr>
        <p:sp>
          <p:nvSpPr>
            <p:cNvPr id="18" name="矩形 17"/>
            <p:cNvSpPr/>
            <p:nvPr>
              <p:custDataLst>
                <p:tags r:id="rId2"/>
              </p:custDataLst>
            </p:nvPr>
          </p:nvSpPr>
          <p:spPr>
            <a:xfrm>
              <a:off x="1411" y="3261"/>
              <a:ext cx="15832" cy="3266"/>
            </a:xfrm>
            <a:prstGeom prst="rect">
              <a:avLst/>
            </a:prstGeom>
            <a:pattFill prst="dotGrid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 </a:t>
              </a:r>
              <a:endParaRPr lang="en-US" altLang="zh-CN"/>
            </a:p>
          </p:txBody>
        </p:sp>
        <p:sp>
          <p:nvSpPr>
            <p:cNvPr id="19" name="任意多边形 18"/>
            <p:cNvSpPr/>
            <p:nvPr>
              <p:custDataLst>
                <p:tags r:id="rId3"/>
              </p:custDataLst>
            </p:nvPr>
          </p:nvSpPr>
          <p:spPr>
            <a:xfrm>
              <a:off x="1410" y="5722"/>
              <a:ext cx="823" cy="805"/>
            </a:xfrm>
            <a:custGeom>
              <a:avLst/>
              <a:gdLst>
                <a:gd name="connisteX0" fmla="*/ 0 w 522605"/>
                <a:gd name="connsiteY0" fmla="*/ 0 h 511175"/>
                <a:gd name="connisteX1" fmla="*/ 0 w 522605"/>
                <a:gd name="connsiteY1" fmla="*/ 511175 h 511175"/>
                <a:gd name="connisteX2" fmla="*/ 522605 w 522605"/>
                <a:gd name="connsiteY2" fmla="*/ 511175 h 51117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522605" h="511175">
                  <a:moveTo>
                    <a:pt x="0" y="0"/>
                  </a:moveTo>
                  <a:lnTo>
                    <a:pt x="0" y="511175"/>
                  </a:lnTo>
                  <a:lnTo>
                    <a:pt x="522605" y="511175"/>
                  </a:lnTo>
                </a:path>
              </a:pathLst>
            </a:custGeom>
            <a:noFill/>
            <a:ln w="1016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 19"/>
            <p:cNvSpPr/>
            <p:nvPr>
              <p:custDataLst>
                <p:tags r:id="rId4"/>
              </p:custDataLst>
            </p:nvPr>
          </p:nvSpPr>
          <p:spPr>
            <a:xfrm rot="10800000">
              <a:off x="16419" y="3261"/>
              <a:ext cx="823" cy="805"/>
            </a:xfrm>
            <a:custGeom>
              <a:avLst/>
              <a:gdLst>
                <a:gd name="connisteX0" fmla="*/ 0 w 522605"/>
                <a:gd name="connsiteY0" fmla="*/ 0 h 511175"/>
                <a:gd name="connisteX1" fmla="*/ 0 w 522605"/>
                <a:gd name="connsiteY1" fmla="*/ 511175 h 511175"/>
                <a:gd name="connisteX2" fmla="*/ 522605 w 522605"/>
                <a:gd name="connsiteY2" fmla="*/ 511175 h 51117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522605" h="511175">
                  <a:moveTo>
                    <a:pt x="0" y="0"/>
                  </a:moveTo>
                  <a:lnTo>
                    <a:pt x="0" y="511175"/>
                  </a:lnTo>
                  <a:lnTo>
                    <a:pt x="522605" y="511175"/>
                  </a:lnTo>
                </a:path>
              </a:pathLst>
            </a:custGeom>
            <a:noFill/>
            <a:ln w="1016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Title 6"/>
          <p:cNvSpPr txBox="1"/>
          <p:nvPr>
            <p:custDataLst>
              <p:tags r:id="rId5"/>
            </p:custDataLst>
          </p:nvPr>
        </p:nvSpPr>
        <p:spPr>
          <a:xfrm>
            <a:off x="1326833" y="1547813"/>
            <a:ext cx="9266557" cy="5173345"/>
          </a:xfrm>
          <a:prstGeom prst="rect">
            <a:avLst/>
          </a:prstGeom>
          <a:noFill/>
        </p:spPr>
        <p:txBody>
          <a:bodyPr wrap="square" lIns="101600" tIns="0" rIns="82550" bIns="0" rtlCol="0" anchor="t" anchorCtr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lvl="0" indent="0" algn="l" fontAlgn="ctr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ct val="80000"/>
              <a:buFont typeface="Wingdings" panose="05000000000000000000" charset="0"/>
              <a:buNone/>
            </a:pPr>
            <a:r>
              <a:rPr lang="zh-CN" altLang="en-US" sz="1400" spc="16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继承DPSparkBase，并实现streaming(Map&lt;String, Object&gt; map, DPStreaming dpStreaming)这个</a:t>
            </a:r>
            <a:r>
              <a:rPr lang="zh-CN" altLang="en-US" sz="1400" spc="16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方法</a:t>
            </a:r>
            <a:endParaRPr lang="zh-CN" altLang="en-US" sz="1400" spc="16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indent="0" algn="l" fontAlgn="ctr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ct val="80000"/>
              <a:buFont typeface="Wingdings" panose="05000000000000000000" charset="0"/>
              <a:buNone/>
            </a:pPr>
            <a:r>
              <a:rPr lang="en-US" altLang="zh-CN" sz="1400" spc="16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map</a:t>
            </a:r>
            <a:r>
              <a:rPr lang="zh-CN" altLang="en-US" sz="1400" spc="16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中会将前台传递的自定义参数传递进来</a:t>
            </a:r>
            <a:endParaRPr lang="zh-CN" altLang="en-US" sz="1400" spc="16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indent="0" algn="l" fontAlgn="ctr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ct val="80000"/>
              <a:buFont typeface="Wingdings" panose="05000000000000000000" charset="0"/>
              <a:buNone/>
            </a:pPr>
            <a:r>
              <a:rPr lang="zh-CN" altLang="en-US" sz="1400" spc="16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需要在前台配置基本执行参数，</a:t>
            </a:r>
            <a:r>
              <a:rPr lang="en-US" altLang="zh-CN" sz="1400" spc="16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{</a:t>
            </a:r>
            <a:endParaRPr lang="en-US" altLang="zh-CN" sz="1400" spc="16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indent="0" algn="l" fontAlgn="ctr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ct val="80000"/>
              <a:buFont typeface="Wingdings" panose="05000000000000000000" charset="0"/>
              <a:buNone/>
            </a:pPr>
            <a:r>
              <a:rPr lang="en-US" altLang="zh-CN" sz="1400" spc="16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"dprunclass":"</a:t>
            </a:r>
            <a:r>
              <a:rPr lang="zh-CN" altLang="en-US" sz="1400" spc="16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执行用户自定义类的全路径名</a:t>
            </a:r>
            <a:r>
              <a:rPr lang="en-US" altLang="zh-CN" sz="1400" spc="16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",</a:t>
            </a:r>
            <a:endParaRPr lang="en-US" altLang="zh-CN" sz="1400" spc="16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indent="0" algn="l" fontAlgn="ctr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ct val="80000"/>
              <a:buFont typeface="Wingdings" panose="05000000000000000000" charset="0"/>
              <a:buNone/>
            </a:pPr>
            <a:r>
              <a:rPr lang="en-US" altLang="zh-CN" sz="1400" spc="16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"dpappName":"</a:t>
            </a:r>
            <a:r>
              <a:rPr lang="zh-CN" altLang="en-US" sz="1400" spc="16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自定义任务名称</a:t>
            </a:r>
            <a:r>
              <a:rPr lang="en-US" altLang="zh-CN" sz="1400" spc="16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",</a:t>
            </a:r>
            <a:endParaRPr lang="en-US" altLang="zh-CN" sz="1400" spc="16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indent="0" algn="l" fontAlgn="ctr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ct val="80000"/>
              <a:buFont typeface="Wingdings" panose="05000000000000000000" charset="0"/>
              <a:buNone/>
            </a:pPr>
            <a:r>
              <a:rPr lang="en-US" altLang="zh-CN" sz="1400" spc="16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"dpuserid":"</a:t>
            </a:r>
            <a:r>
              <a:rPr lang="zh-CN" altLang="en-US" sz="1400" spc="16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用户</a:t>
            </a:r>
            <a:r>
              <a:rPr lang="en-US" altLang="zh-CN" sz="1400" spc="16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uuid</a:t>
            </a:r>
            <a:r>
              <a:rPr lang="en-US" altLang="zh-CN" sz="1400" spc="16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",</a:t>
            </a:r>
            <a:endParaRPr lang="en-US" altLang="zh-CN" sz="1400" spc="16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indent="0" algn="l" fontAlgn="ctr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ct val="80000"/>
              <a:buFont typeface="Wingdings" panose="05000000000000000000" charset="0"/>
              <a:buNone/>
            </a:pPr>
            <a:r>
              <a:rPr lang="en-US" altLang="zh-CN" sz="1400" spc="16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"dpmaster":"yarn</a:t>
            </a:r>
            <a:r>
              <a:rPr lang="en-US" altLang="zh-CN" sz="1400" spc="16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",</a:t>
            </a:r>
            <a:endParaRPr lang="en-US" altLang="zh-CN" sz="1400" spc="16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indent="0" algn="l" fontAlgn="ctr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ct val="80000"/>
              <a:buFont typeface="Wingdings" panose="05000000000000000000" charset="0"/>
              <a:buNone/>
            </a:pPr>
            <a:r>
              <a:rPr lang="en-US" altLang="zh-CN" sz="1400" spc="16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"dpType":"</a:t>
            </a:r>
            <a:r>
              <a:rPr lang="zh-CN" altLang="en-US" sz="1400" spc="16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streaming</a:t>
            </a:r>
            <a:r>
              <a:rPr lang="en-US" altLang="zh-CN" sz="1400" spc="16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"</a:t>
            </a:r>
            <a:endParaRPr lang="en-US" altLang="zh-CN" sz="1400" spc="16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indent="0" algn="l" fontAlgn="ctr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ct val="80000"/>
              <a:buFont typeface="Wingdings" panose="05000000000000000000" charset="0"/>
              <a:buNone/>
            </a:pPr>
            <a:r>
              <a:rPr lang="en-US" altLang="zh-CN" sz="1400" spc="16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"dpStreaming":{"topics":"sample-data-ods","groupId":"sample-user2","batchDuration":2,"max.poll.interval.ms":500000}//</a:t>
            </a:r>
            <a:r>
              <a:rPr lang="zh-CN" altLang="en-US" sz="1400" spc="16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可接受的</a:t>
            </a:r>
            <a:r>
              <a:rPr lang="zh-CN" altLang="en-US" sz="1400" spc="16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最大延迟</a:t>
            </a:r>
            <a:endParaRPr lang="en-US" altLang="zh-CN" sz="1400" spc="16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indent="0" algn="l" fontAlgn="ctr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ct val="80000"/>
              <a:buFont typeface="Wingdings" panose="05000000000000000000" charset="0"/>
              <a:buNone/>
            </a:pPr>
            <a:r>
              <a:rPr lang="en-US" altLang="zh-CN" sz="1400" spc="16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en-US" altLang="zh-CN" sz="1400" spc="16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indent="0" algn="l" fontAlgn="ctr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ct val="80000"/>
              <a:buFont typeface="Wingdings" panose="05000000000000000000" charset="0"/>
              <a:buNone/>
            </a:pPr>
            <a:endParaRPr lang="zh-CN" altLang="en-US" sz="1400" spc="16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96620" y="697230"/>
            <a:ext cx="8761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流式任务 </a:t>
            </a:r>
            <a:r>
              <a:rPr lang="en-US" altLang="zh-CN"/>
              <a:t>streaming</a:t>
            </a:r>
            <a:r>
              <a:rPr lang="zh-CN" altLang="en-US"/>
              <a:t>模式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105" y="4445"/>
            <a:ext cx="10515600" cy="619760"/>
          </a:xfrm>
        </p:spPr>
        <p:txBody>
          <a:bodyPr/>
          <a:lstStyle/>
          <a:p>
            <a:r>
              <a:rPr lang="zh-CN" altLang="en-US" sz="2200" dirty="0"/>
              <a:t>开发思路推荐</a:t>
            </a:r>
            <a:endParaRPr lang="zh-CN" altLang="en-US" sz="2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C61C1E0-A540-7249-95AC-6B438DD3E37A}" type="slidenum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Microsoft JhengHei" panose="020B0604030504040204" pitchFamily="34" charset="-120"/>
                <a:cs typeface="+mn-cs"/>
              </a:rPr>
            </a:fld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Microsoft JhengHei" panose="020B0604030504040204" pitchFamily="34" charset="-120"/>
              <a:cs typeface="+mn-cs"/>
            </a:endParaRPr>
          </a:p>
        </p:txBody>
      </p:sp>
      <p:grpSp>
        <p:nvGrpSpPr>
          <p:cNvPr id="12" name="组合 11"/>
          <p:cNvGrpSpPr/>
          <p:nvPr>
            <p:custDataLst>
              <p:tags r:id="rId1"/>
            </p:custDataLst>
          </p:nvPr>
        </p:nvGrpSpPr>
        <p:grpSpPr>
          <a:xfrm>
            <a:off x="1327150" y="2144395"/>
            <a:ext cx="9082405" cy="3919220"/>
            <a:chOff x="2090" y="3377"/>
            <a:chExt cx="14592" cy="3990"/>
          </a:xfrm>
        </p:grpSpPr>
        <p:sp>
          <p:nvSpPr>
            <p:cNvPr id="13" name="矩形 12"/>
            <p:cNvSpPr/>
            <p:nvPr>
              <p:custDataLst>
                <p:tags r:id="rId2"/>
              </p:custDataLst>
            </p:nvPr>
          </p:nvSpPr>
          <p:spPr>
            <a:xfrm>
              <a:off x="2090" y="3377"/>
              <a:ext cx="800" cy="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>
              <p:custDataLst>
                <p:tags r:id="rId3"/>
              </p:custDataLst>
            </p:nvPr>
          </p:nvSpPr>
          <p:spPr>
            <a:xfrm>
              <a:off x="15882" y="6567"/>
              <a:ext cx="800" cy="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>
              <p:custDataLst>
                <p:tags r:id="rId4"/>
              </p:custDataLst>
            </p:nvPr>
          </p:nvSpPr>
          <p:spPr>
            <a:xfrm>
              <a:off x="2090" y="3377"/>
              <a:ext cx="14593" cy="3991"/>
            </a:xfrm>
            <a:prstGeom prst="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>
              <p:custDataLst>
                <p:tags r:id="rId5"/>
              </p:custDataLst>
            </p:nvPr>
          </p:nvSpPr>
          <p:spPr>
            <a:xfrm>
              <a:off x="2310" y="3578"/>
              <a:ext cx="14154" cy="360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Title 6"/>
          <p:cNvSpPr txBox="1"/>
          <p:nvPr>
            <p:custDataLst>
              <p:tags r:id="rId6"/>
            </p:custDataLst>
          </p:nvPr>
        </p:nvSpPr>
        <p:spPr>
          <a:xfrm>
            <a:off x="1784986" y="2576513"/>
            <a:ext cx="8350883" cy="3144520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96545" lvl="0" indent="-296545" algn="l" fontAlgn="auto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+mj-lt"/>
              <a:buAutoNum type="alphaLcParenR"/>
            </a:pPr>
            <a:r>
              <a:rPr lang="zh-CN" altLang="en-US" sz="16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根据需求实际选择开发模式，</a:t>
            </a:r>
            <a:r>
              <a:rPr altLang="zh-CN" sz="16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streaming</a:t>
            </a:r>
            <a:r>
              <a:rPr lang="zh-CN" altLang="en-US" sz="16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任务适合实时的</a:t>
            </a:r>
            <a:r>
              <a:rPr lang="zh-CN" altLang="en-US" sz="16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大流量输入的数据处理</a:t>
            </a:r>
            <a:r>
              <a:rPr altLang="zh-CN" sz="16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</a:t>
            </a:r>
            <a:endParaRPr lang="zh-CN" altLang="en-US" sz="1600" spc="16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96545" lvl="0" indent="-296545" algn="l" fontAlgn="auto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+mj-lt"/>
              <a:buAutoNum type="alphaLcParenR"/>
            </a:pPr>
            <a:r>
              <a:rPr lang="zh-CN" altLang="en-US" sz="16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所有的相关方法一定要尽量调用SDK中的方法，不要自己实现</a:t>
            </a:r>
            <a:endParaRPr lang="zh-CN" altLang="en-US" sz="1600" spc="16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96545" lvl="0" indent="-296545" algn="l" fontAlgn="auto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+mj-lt"/>
              <a:buAutoNum type="alphaLcParenR"/>
            </a:pPr>
            <a:r>
              <a:rPr lang="zh-CN" altLang="en-US" sz="1600" spc="16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底层使用的是spark streaming 。因此流式数据会根据传入的间隔时间(Batch Interval)，依批次返回</a:t>
            </a:r>
            <a:endParaRPr lang="zh-CN" altLang="en-US" sz="1600" spc="16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96545" lvl="0" indent="-296545" algn="l" fontAlgn="auto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+mj-lt"/>
              <a:buAutoNum type="alphaLcParenR"/>
            </a:pPr>
            <a:r>
              <a:rPr lang="zh-CN" altLang="en-US" sz="16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常规</a:t>
            </a:r>
            <a:r>
              <a:rPr altLang="zh-CN" sz="16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streaming</a:t>
            </a:r>
            <a:r>
              <a:rPr lang="zh-CN" altLang="en-US" sz="16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任务的开发思路：</a:t>
            </a:r>
            <a:endParaRPr lang="zh-CN" altLang="en-US" sz="1600" spc="16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96545" lvl="0" indent="-296545" algn="l" fontAlgn="auto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+mj-lt"/>
              <a:buAutoNum type="alphaLcParenR"/>
            </a:pPr>
            <a:r>
              <a:rPr lang="zh-CN" altLang="en-US" sz="16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定义窗口时间</a:t>
            </a:r>
            <a:r>
              <a:rPr altLang="zh-CN" sz="16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-&gt;</a:t>
            </a:r>
            <a:r>
              <a:rPr lang="zh-CN" altLang="en-US" sz="16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调用</a:t>
            </a:r>
            <a:r>
              <a:rPr altLang="zh-CN" sz="16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dpstreaming</a:t>
            </a:r>
            <a:r>
              <a:rPr lang="zh-CN" altLang="en-US" sz="16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</a:t>
            </a:r>
            <a:r>
              <a:rPr altLang="zh-CN" sz="16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startJob</a:t>
            </a:r>
            <a:r>
              <a:rPr lang="zh-CN" altLang="en-US" sz="16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开始任务并接收</a:t>
            </a:r>
            <a:r>
              <a:rPr altLang="zh-CN" sz="16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rdd</a:t>
            </a:r>
            <a:r>
              <a:rPr lang="zh-CN" altLang="en-US" sz="16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-&gt;转换为实体对象-&gt;对</a:t>
            </a:r>
            <a:r>
              <a:rPr altLang="zh-CN" sz="16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rdd</a:t>
            </a:r>
            <a:r>
              <a:rPr lang="zh-CN" altLang="en-US" sz="16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进行清洗过滤等操作</a:t>
            </a:r>
            <a:r>
              <a:rPr lang="zh-CN" altLang="en-US" sz="16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-&gt;输出</a:t>
            </a:r>
            <a:endParaRPr lang="zh-CN" altLang="en-US" sz="1600" spc="16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96545" lvl="0" indent="-296545" algn="l" fontAlgn="auto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+mj-lt"/>
              <a:buAutoNum type="alphaLcParenR"/>
            </a:pPr>
            <a:r>
              <a:rPr lang="zh-CN" altLang="en-US" sz="16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一个use case的演示：全场良率</a:t>
            </a:r>
            <a:r>
              <a:rPr altLang="zh-CN" sz="16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dwd</a:t>
            </a:r>
            <a:r>
              <a:rPr lang="zh-CN" altLang="en-US" sz="16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层</a:t>
            </a:r>
            <a:endParaRPr lang="zh-CN" altLang="en-US" sz="1600" spc="16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27150" y="1200150"/>
            <a:ext cx="8761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streaming</a:t>
            </a:r>
            <a:r>
              <a:rPr lang="zh-CN" altLang="en-US"/>
              <a:t>任务开发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3"/>
          <p:cNvSpPr txBox="1"/>
          <p:nvPr/>
        </p:nvSpPr>
        <p:spPr>
          <a:xfrm>
            <a:off x="1094945" y="2286214"/>
            <a:ext cx="1947141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8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2584412"/>
            <a:ext cx="711808" cy="93630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endParaRPr lang="zh-CN" altLang="en-US" sz="2000" b="1" dirty="0" smtClean="0">
              <a:latin typeface="+mj-ea"/>
              <a:ea typeface="+mj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2661066"/>
            <a:ext cx="766563" cy="5803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zh-CN" altLang="en-US" sz="2000" b="1" dirty="0" smtClean="0">
              <a:latin typeface="+mj-ea"/>
              <a:ea typeface="+mj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824963" y="2650112"/>
            <a:ext cx="1367037" cy="5968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zh-CN" altLang="en-US" sz="2000" b="1" dirty="0" smtClean="0">
              <a:latin typeface="+mj-ea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097058" y="2586266"/>
            <a:ext cx="7283078" cy="700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  <a:buFont typeface="Arial" panose="020B0604020202020204" pitchFamily="34" charset="0"/>
            </a:pPr>
            <a:r>
              <a:rPr lang="zh-CN" altLang="en-US" sz="4400" dirty="0" smtClean="0">
                <a:sym typeface="+mn-ea"/>
              </a:rPr>
              <a:t>注意事项</a:t>
            </a:r>
            <a:endParaRPr lang="zh-CN" altLang="en-US" sz="4400" dirty="0" smtClean="0">
              <a:sym typeface="+mn-ea"/>
            </a:endParaRPr>
          </a:p>
        </p:txBody>
      </p:sp>
      <p:sp>
        <p:nvSpPr>
          <p:cNvPr id="10" name="标题 3"/>
          <p:cNvSpPr txBox="1"/>
          <p:nvPr/>
        </p:nvSpPr>
        <p:spPr>
          <a:xfrm>
            <a:off x="1247345" y="2438614"/>
            <a:ext cx="1947141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9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04</a:t>
            </a:r>
            <a:endParaRPr lang="en-US" altLang="zh-CN" sz="9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Microsoft JhengHei" panose="020B0604030504040204" pitchFamily="34" charset="-120"/>
                <a:cs typeface="+mn-cs"/>
              </a:rPr>
              <a:t>2</a:t>
            </a:r>
            <a:endParaRPr kumimoji="1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Microsoft JhengHei" panose="020B0604030504040204" pitchFamily="34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105" y="4445"/>
            <a:ext cx="10515600" cy="619760"/>
          </a:xfrm>
        </p:spPr>
        <p:txBody>
          <a:bodyPr/>
          <a:lstStyle/>
          <a:p>
            <a:r>
              <a:rPr lang="zh-CN" altLang="en-US" sz="2200" dirty="0"/>
              <a:t>注意事项</a:t>
            </a:r>
            <a:endParaRPr lang="zh-CN" altLang="en-US" sz="2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C61C1E0-A540-7249-95AC-6B438DD3E37A}" type="slidenum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Microsoft JhengHei" panose="020B0604030504040204" pitchFamily="34" charset="-120"/>
                <a:cs typeface="+mn-cs"/>
              </a:rPr>
            </a:fld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Microsoft JhengHei" panose="020B0604030504040204" pitchFamily="34" charset="-120"/>
              <a:cs typeface="+mn-cs"/>
            </a:endParaRPr>
          </a:p>
        </p:txBody>
      </p:sp>
      <p:grpSp>
        <p:nvGrpSpPr>
          <p:cNvPr id="23" name="组合 22"/>
          <p:cNvGrpSpPr/>
          <p:nvPr>
            <p:custDataLst>
              <p:tags r:id="rId1"/>
            </p:custDataLst>
          </p:nvPr>
        </p:nvGrpSpPr>
        <p:grpSpPr>
          <a:xfrm>
            <a:off x="1422400" y="1729105"/>
            <a:ext cx="8350885" cy="3823970"/>
            <a:chOff x="2413" y="3075"/>
            <a:chExt cx="13151" cy="6506"/>
          </a:xfrm>
        </p:grpSpPr>
        <p:sp>
          <p:nvSpPr>
            <p:cNvPr id="24" name="矩形 23"/>
            <p:cNvSpPr/>
            <p:nvPr>
              <p:custDataLst>
                <p:tags r:id="rId2"/>
              </p:custDataLst>
            </p:nvPr>
          </p:nvSpPr>
          <p:spPr>
            <a:xfrm>
              <a:off x="2413" y="3075"/>
              <a:ext cx="800" cy="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>
              <p:custDataLst>
                <p:tags r:id="rId3"/>
              </p:custDataLst>
            </p:nvPr>
          </p:nvSpPr>
          <p:spPr>
            <a:xfrm>
              <a:off x="14764" y="8780"/>
              <a:ext cx="800" cy="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>
              <p:custDataLst>
                <p:tags r:id="rId4"/>
              </p:custDataLst>
            </p:nvPr>
          </p:nvSpPr>
          <p:spPr>
            <a:xfrm>
              <a:off x="2413" y="3075"/>
              <a:ext cx="13151" cy="6506"/>
            </a:xfrm>
            <a:prstGeom prst="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>
              <p:custDataLst>
                <p:tags r:id="rId5"/>
              </p:custDataLst>
            </p:nvPr>
          </p:nvSpPr>
          <p:spPr>
            <a:xfrm>
              <a:off x="2633" y="3276"/>
              <a:ext cx="12712" cy="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Title 6"/>
          <p:cNvSpPr txBox="1"/>
          <p:nvPr>
            <p:custDataLst>
              <p:tags r:id="rId6"/>
            </p:custDataLst>
          </p:nvPr>
        </p:nvSpPr>
        <p:spPr>
          <a:xfrm>
            <a:off x="1829754" y="2039303"/>
            <a:ext cx="7435210" cy="3660140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338455" lvl="0" indent="-338455" algn="l" fontAlgn="auto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+mj-lt"/>
              <a:buAutoNum type="alphaLcParenR"/>
            </a:pPr>
            <a:r>
              <a:rPr lang="zh-CN" altLang="en-US" sz="14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尽量不要在driver中操作大量数据，例如将rdd转换为java list，</a:t>
            </a:r>
            <a:r>
              <a:rPr lang="zh-CN" altLang="en-US" sz="14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javaRdd.collect()，</a:t>
            </a:r>
            <a:r>
              <a:rPr lang="zh-CN" altLang="en-US" sz="14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此举会把rdd中的所有数据加载到driver内存中。</a:t>
            </a:r>
            <a:endParaRPr lang="zh-CN" altLang="en-US" sz="1400" spc="16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38455" lvl="0" indent="-338455" algn="l" fontAlgn="auto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+mj-lt"/>
              <a:buAutoNum type="alphaLcParenR"/>
            </a:pPr>
            <a:r>
              <a:rPr altLang="zh-CN" sz="14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transform</a:t>
            </a:r>
            <a:r>
              <a:rPr lang="zh-CN" altLang="en-US" sz="14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操作不能嵌套其他</a:t>
            </a:r>
            <a:r>
              <a:rPr altLang="zh-CN" sz="14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transform</a:t>
            </a:r>
            <a:r>
              <a:rPr lang="zh-CN" altLang="en-US" sz="14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操作或</a:t>
            </a:r>
            <a:r>
              <a:rPr altLang="zh-CN" sz="14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action</a:t>
            </a:r>
            <a:r>
              <a:rPr lang="zh-CN" altLang="en-US" sz="14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操作</a:t>
            </a:r>
            <a:endParaRPr lang="zh-CN" altLang="en-US" sz="1400" spc="16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38455" lvl="0" indent="-338455" algn="l" fontAlgn="auto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+mj-lt"/>
              <a:buAutoNum type="alphaLcParenR"/>
            </a:pPr>
            <a:r>
              <a:rPr lang="zh-CN" altLang="en-US" sz="14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根据需求来对DAG链中会多次被使用的父rdd调用persist方法或cache方法来提高效率</a:t>
            </a:r>
            <a:endParaRPr lang="zh-CN" altLang="en-US" sz="1400" spc="16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38455" lvl="0" indent="-338455" algn="l" fontAlgn="auto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+mj-lt"/>
              <a:buAutoNum type="alphaLcParenR"/>
            </a:pPr>
            <a:r>
              <a:rPr lang="zh-CN" altLang="en-US" sz="14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尽量少用shuffle操作，如join，reduceByKey等等，如果要使用尽量使用spark-sql来操作</a:t>
            </a:r>
            <a:endParaRPr lang="zh-CN" altLang="en-US" sz="1400" spc="16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38455" lvl="0" indent="-338455" algn="l" fontAlgn="auto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+mj-lt"/>
              <a:buAutoNum type="alphaLcParenR"/>
            </a:pPr>
            <a:r>
              <a:rPr lang="zh-CN" altLang="en-US" sz="14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注意executor操作中所使用的类都必须能被序列化。driver的变量要在executor中使用时，尽量采用广播变量的方式，避免对每个executor都生成副本，造成资源浪费</a:t>
            </a:r>
            <a:endParaRPr lang="zh-CN" altLang="en-US" sz="1400" spc="16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38455" lvl="0" indent="-338455" algn="l" fontAlgn="auto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+mj-lt"/>
              <a:buAutoNum type="alphaLcParenR"/>
            </a:pPr>
            <a:endParaRPr lang="zh-CN" altLang="en-US" sz="1400" spc="16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27150" y="1200150"/>
            <a:ext cx="8761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写</a:t>
            </a:r>
            <a:r>
              <a:rPr lang="en-US" altLang="zh-CN"/>
              <a:t>spark</a:t>
            </a:r>
            <a:r>
              <a:rPr lang="zh-CN" altLang="en-US"/>
              <a:t>代码时的几点注意事项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3"/>
          <p:cNvSpPr txBox="1"/>
          <p:nvPr/>
        </p:nvSpPr>
        <p:spPr>
          <a:xfrm>
            <a:off x="1094945" y="2286214"/>
            <a:ext cx="1947141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8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2584412"/>
            <a:ext cx="711808" cy="93630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endParaRPr lang="zh-CN" altLang="en-US" sz="2000" b="1" dirty="0" smtClean="0">
              <a:latin typeface="+mj-ea"/>
              <a:ea typeface="+mj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2661066"/>
            <a:ext cx="766563" cy="5803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zh-CN" altLang="en-US" sz="2000" b="1" dirty="0" smtClean="0">
              <a:latin typeface="+mj-ea"/>
              <a:ea typeface="+mj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824963" y="2650112"/>
            <a:ext cx="1367037" cy="5968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zh-CN" altLang="en-US" sz="2000" b="1" dirty="0" smtClean="0">
              <a:latin typeface="+mj-ea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097058" y="2586266"/>
            <a:ext cx="7283078" cy="700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  <a:buFont typeface="Arial" panose="020B0604020202020204" pitchFamily="34" charset="0"/>
            </a:pPr>
            <a:r>
              <a:rPr lang="en-US" sz="4400" dirty="0" smtClean="0">
                <a:sym typeface="+mn-ea"/>
              </a:rPr>
              <a:t>Spark/Kafka </a:t>
            </a:r>
            <a:r>
              <a:rPr lang="zh-CN" altLang="en-US" sz="4400" dirty="0" smtClean="0">
                <a:sym typeface="+mn-ea"/>
              </a:rPr>
              <a:t>基础知识</a:t>
            </a:r>
            <a:endParaRPr lang="zh-CN" altLang="en-US" sz="4400" dirty="0" smtClean="0">
              <a:sym typeface="+mn-ea"/>
            </a:endParaRPr>
          </a:p>
        </p:txBody>
      </p:sp>
      <p:sp>
        <p:nvSpPr>
          <p:cNvPr id="10" name="标题 3"/>
          <p:cNvSpPr txBox="1"/>
          <p:nvPr/>
        </p:nvSpPr>
        <p:spPr>
          <a:xfrm>
            <a:off x="1247345" y="2438614"/>
            <a:ext cx="1947141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9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en-US" altLang="zh-CN" sz="9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Microsoft JhengHei" panose="020B0604030504040204" pitchFamily="34" charset="-120"/>
                <a:cs typeface="+mn-cs"/>
              </a:rPr>
              <a:t>2</a:t>
            </a:r>
            <a:endParaRPr kumimoji="1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Microsoft JhengHei" panose="020B0604030504040204" pitchFamily="34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105" y="4445"/>
            <a:ext cx="10515600" cy="619760"/>
          </a:xfrm>
        </p:spPr>
        <p:txBody>
          <a:bodyPr/>
          <a:lstStyle/>
          <a:p>
            <a:r>
              <a:rPr lang="zh-CN" altLang="en-US" sz="2200" dirty="0"/>
              <a:t>注意事项</a:t>
            </a:r>
            <a:endParaRPr lang="zh-CN" altLang="en-US" sz="2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C61C1E0-A540-7249-95AC-6B438DD3E37A}" type="slidenum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Microsoft JhengHei" panose="020B0604030504040204" pitchFamily="34" charset="-120"/>
                <a:cs typeface="+mn-cs"/>
              </a:rPr>
            </a:fld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Microsoft JhengHei" panose="020B0604030504040204" pitchFamily="34" charset="-120"/>
              <a:cs typeface="+mn-cs"/>
            </a:endParaRPr>
          </a:p>
        </p:txBody>
      </p:sp>
      <p:grpSp>
        <p:nvGrpSpPr>
          <p:cNvPr id="23" name="组合 22"/>
          <p:cNvGrpSpPr/>
          <p:nvPr>
            <p:custDataLst>
              <p:tags r:id="rId1"/>
            </p:custDataLst>
          </p:nvPr>
        </p:nvGrpSpPr>
        <p:grpSpPr>
          <a:xfrm>
            <a:off x="1532890" y="1847850"/>
            <a:ext cx="8350885" cy="3970020"/>
            <a:chOff x="2413" y="3075"/>
            <a:chExt cx="13151" cy="6506"/>
          </a:xfrm>
        </p:grpSpPr>
        <p:sp>
          <p:nvSpPr>
            <p:cNvPr id="24" name="矩形 23"/>
            <p:cNvSpPr/>
            <p:nvPr>
              <p:custDataLst>
                <p:tags r:id="rId2"/>
              </p:custDataLst>
            </p:nvPr>
          </p:nvSpPr>
          <p:spPr>
            <a:xfrm>
              <a:off x="2413" y="3075"/>
              <a:ext cx="800" cy="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>
              <p:custDataLst>
                <p:tags r:id="rId3"/>
              </p:custDataLst>
            </p:nvPr>
          </p:nvSpPr>
          <p:spPr>
            <a:xfrm>
              <a:off x="14764" y="8780"/>
              <a:ext cx="800" cy="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>
              <p:custDataLst>
                <p:tags r:id="rId4"/>
              </p:custDataLst>
            </p:nvPr>
          </p:nvSpPr>
          <p:spPr>
            <a:xfrm>
              <a:off x="2413" y="3075"/>
              <a:ext cx="13151" cy="6506"/>
            </a:xfrm>
            <a:prstGeom prst="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>
              <p:custDataLst>
                <p:tags r:id="rId5"/>
              </p:custDataLst>
            </p:nvPr>
          </p:nvSpPr>
          <p:spPr>
            <a:xfrm>
              <a:off x="2633" y="3276"/>
              <a:ext cx="12712" cy="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Title 6"/>
          <p:cNvSpPr txBox="1"/>
          <p:nvPr>
            <p:custDataLst>
              <p:tags r:id="rId6"/>
            </p:custDataLst>
          </p:nvPr>
        </p:nvSpPr>
        <p:spPr>
          <a:xfrm>
            <a:off x="1990409" y="2384743"/>
            <a:ext cx="7435210" cy="3175635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338455" lvl="0" indent="-338455" algn="l" fontAlgn="auto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+mj-lt"/>
              <a:buAutoNum type="alphaLcParenR"/>
            </a:pPr>
            <a:r>
              <a:rPr lang="zh-CN" altLang="en-US" sz="14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所有操作都尽量使用</a:t>
            </a:r>
            <a:r>
              <a:rPr altLang="zh-CN" sz="14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SDK</a:t>
            </a:r>
            <a:r>
              <a:rPr lang="zh-CN" altLang="en-US" sz="14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提供的方法，不要自己重新封装</a:t>
            </a:r>
            <a:endParaRPr lang="zh-CN" altLang="en-US" sz="1400" spc="16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38455" lvl="0" indent="-338455" algn="l" fontAlgn="auto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+mj-lt"/>
              <a:buAutoNum type="alphaLcParenR"/>
            </a:pPr>
            <a:r>
              <a:rPr lang="zh-CN" altLang="en-US" sz="14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所有</a:t>
            </a:r>
            <a:r>
              <a:rPr altLang="zh-CN" sz="14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log</a:t>
            </a:r>
            <a:r>
              <a:rPr lang="zh-CN" altLang="en-US" sz="14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输出都尽量使用</a:t>
            </a:r>
            <a:r>
              <a:rPr altLang="zh-CN" sz="14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SDK</a:t>
            </a:r>
            <a:r>
              <a:rPr lang="zh-CN" altLang="en-US" sz="14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提供的</a:t>
            </a:r>
            <a:r>
              <a:rPr altLang="zh-CN" sz="14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DPLog</a:t>
            </a:r>
            <a:r>
              <a:rPr lang="zh-CN" altLang="en-US" sz="14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中的方法进行输出，否则容易造成日志文件大量积累等问题</a:t>
            </a:r>
            <a:endParaRPr lang="zh-CN" altLang="en-US" sz="1400" spc="16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38455" lvl="0" indent="-338455" algn="l" fontAlgn="auto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+mj-lt"/>
              <a:buAutoNum type="alphaLcParenR"/>
            </a:pPr>
            <a:r>
              <a:rPr lang="zh-CN" altLang="en-US" sz="1400" spc="160" dirty="0">
                <a:ln w="3175">
                  <a:noFill/>
                  <a:prstDash val="dash"/>
                </a:ln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使用</a:t>
            </a:r>
            <a:r>
              <a:rPr altLang="zh-CN" sz="1400" spc="160" dirty="0">
                <a:ln w="3175">
                  <a:noFill/>
                  <a:prstDash val="dash"/>
                </a:ln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SDK</a:t>
            </a:r>
            <a:r>
              <a:rPr lang="zh-CN" altLang="en-US" sz="1400" spc="160" dirty="0">
                <a:ln w="3175">
                  <a:noFill/>
                  <a:prstDash val="dash"/>
                </a:ln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中提供的</a:t>
            </a:r>
            <a:r>
              <a:rPr altLang="zh-CN" sz="1400" spc="160" dirty="0">
                <a:ln w="3175">
                  <a:noFill/>
                  <a:prstDash val="dash"/>
                </a:ln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DPHelper</a:t>
            </a:r>
            <a:r>
              <a:rPr lang="zh-CN" altLang="en-US" sz="1400" spc="160" dirty="0">
                <a:ln w="3175">
                  <a:noFill/>
                  <a:prstDash val="dash"/>
                </a:ln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中的standardPosition相关方法来保证幂等性，对于</a:t>
            </a:r>
            <a:r>
              <a:rPr lang="zh-CN" altLang="en-US" sz="1400" spc="160">
                <a:ln w="3175">
                  <a:noFill/>
                  <a:prstDash val="dash"/>
                </a:ln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scheduling任务，一定要调用</a:t>
            </a:r>
            <a:r>
              <a:rPr lang="zh-CN" altLang="en-US" sz="1400" spc="160">
                <a:ln w="3175">
                  <a:noFill/>
                  <a:prstDash val="dash"/>
                </a:ln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standardPosition的相关方法来记录读取到的</a:t>
            </a:r>
            <a:r>
              <a:rPr altLang="zh-CN" sz="1400" spc="160">
                <a:ln w="3175">
                  <a:noFill/>
                  <a:prstDash val="dash"/>
                </a:ln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hbase</a:t>
            </a:r>
            <a:r>
              <a:rPr lang="zh-CN" altLang="en-US" sz="1400" spc="160">
                <a:ln w="3175">
                  <a:noFill/>
                  <a:prstDash val="dash"/>
                </a:ln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表的位置，</a:t>
            </a:r>
            <a:endParaRPr lang="zh-CN" altLang="en-US" sz="1400" spc="16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38455" lvl="0" indent="-338455" algn="l" fontAlgn="auto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+mj-lt"/>
              <a:buAutoNum type="alphaLcParenR"/>
            </a:pPr>
            <a:r>
              <a:rPr altLang="zh-CN" sz="14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SDK</a:t>
            </a:r>
            <a:r>
              <a:rPr lang="zh-CN" altLang="en-US" sz="14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中也会有其他的一些没有推荐出来的方法，这些方法也可以使用，如逐条操作或读取</a:t>
            </a:r>
            <a:r>
              <a:rPr altLang="zh-CN" sz="14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es</a:t>
            </a:r>
            <a:r>
              <a:rPr lang="zh-CN" altLang="en-US" sz="14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的数据，传入</a:t>
            </a:r>
            <a:r>
              <a:rPr altLang="zh-CN" sz="14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javaList</a:t>
            </a:r>
            <a:r>
              <a:rPr lang="zh-CN" altLang="en-US" sz="14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来插入</a:t>
            </a:r>
            <a:r>
              <a:rPr altLang="zh-CN" sz="14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hbase</a:t>
            </a:r>
            <a:r>
              <a:rPr lang="zh-CN" altLang="en-US" sz="14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，传入固定格式</a:t>
            </a:r>
            <a:r>
              <a:rPr altLang="zh-CN" sz="14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string</a:t>
            </a:r>
            <a:r>
              <a:rPr lang="zh-CN" altLang="en-US" sz="14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来插入</a:t>
            </a:r>
            <a:r>
              <a:rPr altLang="zh-CN" sz="14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hbase</a:t>
            </a:r>
            <a:r>
              <a:rPr lang="zh-CN" altLang="en-US" sz="14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等。这些方法只适用于少量的且在</a:t>
            </a:r>
            <a:r>
              <a:rPr altLang="zh-CN" sz="14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driver</a:t>
            </a:r>
            <a:r>
              <a:rPr lang="zh-CN" altLang="en-US" sz="14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中操作的数据。因此不推荐大量使用</a:t>
            </a:r>
            <a:endParaRPr lang="zh-CN" altLang="en-US" sz="1400" spc="16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32890" y="1218565"/>
            <a:ext cx="8761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使用</a:t>
            </a:r>
            <a:r>
              <a:rPr lang="en-US" altLang="zh-CN"/>
              <a:t>SDK</a:t>
            </a:r>
            <a:r>
              <a:rPr lang="zh-CN" altLang="en-US"/>
              <a:t>的</a:t>
            </a:r>
            <a:r>
              <a:rPr lang="zh-CN" altLang="en-US"/>
              <a:t>几点注意事项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105" y="4445"/>
            <a:ext cx="10515600" cy="619760"/>
          </a:xfrm>
        </p:spPr>
        <p:txBody>
          <a:bodyPr/>
          <a:lstStyle/>
          <a:p>
            <a:r>
              <a:rPr lang="zh-CN" altLang="en-US" sz="2200" dirty="0"/>
              <a:t>注意事项</a:t>
            </a:r>
            <a:endParaRPr lang="zh-CN" altLang="en-US" sz="2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C61C1E0-A540-7249-95AC-6B438DD3E37A}" type="slidenum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Microsoft JhengHei" panose="020B0604030504040204" pitchFamily="34" charset="-120"/>
                <a:cs typeface="+mn-cs"/>
              </a:rPr>
            </a:fld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Microsoft JhengHei" panose="020B0604030504040204" pitchFamily="34" charset="-120"/>
              <a:cs typeface="+mn-cs"/>
            </a:endParaRPr>
          </a:p>
        </p:txBody>
      </p:sp>
      <p:grpSp>
        <p:nvGrpSpPr>
          <p:cNvPr id="23" name="组合 22"/>
          <p:cNvGrpSpPr/>
          <p:nvPr>
            <p:custDataLst>
              <p:tags r:id="rId1"/>
            </p:custDataLst>
          </p:nvPr>
        </p:nvGrpSpPr>
        <p:grpSpPr>
          <a:xfrm>
            <a:off x="1532890" y="1847850"/>
            <a:ext cx="8350885" cy="3823970"/>
            <a:chOff x="2413" y="3075"/>
            <a:chExt cx="13151" cy="6506"/>
          </a:xfrm>
        </p:grpSpPr>
        <p:sp>
          <p:nvSpPr>
            <p:cNvPr id="24" name="矩形 23"/>
            <p:cNvSpPr/>
            <p:nvPr>
              <p:custDataLst>
                <p:tags r:id="rId2"/>
              </p:custDataLst>
            </p:nvPr>
          </p:nvSpPr>
          <p:spPr>
            <a:xfrm>
              <a:off x="2413" y="3075"/>
              <a:ext cx="800" cy="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>
              <p:custDataLst>
                <p:tags r:id="rId3"/>
              </p:custDataLst>
            </p:nvPr>
          </p:nvSpPr>
          <p:spPr>
            <a:xfrm>
              <a:off x="14764" y="8780"/>
              <a:ext cx="800" cy="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>
              <p:custDataLst>
                <p:tags r:id="rId4"/>
              </p:custDataLst>
            </p:nvPr>
          </p:nvSpPr>
          <p:spPr>
            <a:xfrm>
              <a:off x="2413" y="3075"/>
              <a:ext cx="13151" cy="6506"/>
            </a:xfrm>
            <a:prstGeom prst="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>
              <p:custDataLst>
                <p:tags r:id="rId5"/>
              </p:custDataLst>
            </p:nvPr>
          </p:nvSpPr>
          <p:spPr>
            <a:xfrm>
              <a:off x="2633" y="3276"/>
              <a:ext cx="12712" cy="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Title 6"/>
          <p:cNvSpPr txBox="1"/>
          <p:nvPr>
            <p:custDataLst>
              <p:tags r:id="rId6"/>
            </p:custDataLst>
          </p:nvPr>
        </p:nvSpPr>
        <p:spPr>
          <a:xfrm>
            <a:off x="1990409" y="2384743"/>
            <a:ext cx="7435210" cy="3455035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338455" lvl="0" indent="-338455" algn="l" fontAlgn="auto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+mj-lt"/>
              <a:buAutoNum type="alphaLcParenR"/>
            </a:pPr>
            <a:r>
              <a:rPr lang="zh-CN" altLang="en-US" sz="14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在编写</a:t>
            </a:r>
            <a:r>
              <a:rPr altLang="zh-CN" sz="14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streaming</a:t>
            </a:r>
            <a:r>
              <a:rPr lang="zh-CN" altLang="en-US" sz="14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代码时，</a:t>
            </a:r>
            <a:r>
              <a:rPr altLang="zh-CN" sz="14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startJob</a:t>
            </a:r>
            <a:r>
              <a:rPr lang="zh-CN" altLang="en-US" sz="14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方法中必须要有传入的</a:t>
            </a:r>
            <a:r>
              <a:rPr altLang="zh-CN" sz="14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rdd</a:t>
            </a:r>
            <a:r>
              <a:rPr lang="zh-CN" altLang="en-US" sz="14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</a:t>
            </a:r>
            <a:r>
              <a:rPr altLang="zh-CN" sz="14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action</a:t>
            </a:r>
            <a:r>
              <a:rPr lang="zh-CN" altLang="en-US" sz="14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操作，否则程序会出现</a:t>
            </a:r>
            <a:r>
              <a:rPr lang="zh-CN" altLang="en-US" sz="14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异常</a:t>
            </a:r>
            <a:r>
              <a:rPr altLang="zh-CN" sz="14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endParaRPr lang="zh-CN" altLang="en-US" sz="1400" spc="16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38455" lvl="0" indent="-338455" algn="l" fontAlgn="auto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+mj-lt"/>
              <a:buAutoNum type="alphaLcParenR"/>
            </a:pPr>
            <a:r>
              <a:rPr altLang="zh-CN" sz="1400" spc="16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startJob方法会返回一个间隔时间段或者窗口时间段的RDD，这个RDD已经进行过空值处理，直接使用RDD的foreachPartition即可直接遍历出每一条记录</a:t>
            </a:r>
            <a:endParaRPr altLang="zh-CN" sz="1400" spc="16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38455" lvl="0" indent="-338455" algn="l" fontAlgn="auto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+mj-lt"/>
              <a:buAutoNum type="alphaLcParenR"/>
            </a:pPr>
            <a:r>
              <a:rPr lang="zh-CN" altLang="en-US" sz="1400" spc="16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关于</a:t>
            </a:r>
            <a:r>
              <a:rPr altLang="zh-CN" sz="1400" spc="16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streaming</a:t>
            </a:r>
            <a:r>
              <a:rPr lang="zh-CN" altLang="en-US" sz="1400" spc="16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程序的幂等性保证：</a:t>
            </a:r>
            <a:r>
              <a:rPr altLang="zh-CN" sz="1400" spc="16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SDK会在每个RDD使用完毕之后，自动提交这个rdd的offset range（一个范围内的offset），那么下次再启动任务，就不会读取到重复数据了，但如果遍历rdd出现异常，则不会提交此次offset range，因此，应避免在rdd的foreachPartition等遍历方法中调用写入hbase等操作。否则发生异常后，写入hbase的数据无法回滚，造成重复数据写入。</a:t>
            </a:r>
            <a:endParaRPr lang="en-US" altLang="zh-CN" sz="1400" spc="16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38455" lvl="0" indent="-338455" algn="l" fontAlgn="auto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+mj-lt"/>
              <a:buAutoNum type="alphaLcParenR"/>
            </a:pPr>
            <a:endParaRPr lang="zh-CN" altLang="en-US" sz="1400" spc="16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32890" y="1218565"/>
            <a:ext cx="8761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streaming</a:t>
            </a:r>
            <a:r>
              <a:rPr lang="zh-CN" altLang="en-US"/>
              <a:t>开发的</a:t>
            </a:r>
            <a:r>
              <a:rPr lang="zh-CN" altLang="en-US"/>
              <a:t>几点注意事项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>
          <a:xfrm>
            <a:off x="1487488" y="2468894"/>
            <a:ext cx="9144000" cy="166059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5400" b="1" dirty="0" smtClean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THANK YOU</a:t>
            </a:r>
            <a:endParaRPr lang="zh-HK" altLang="en-US" sz="5400" b="1" dirty="0">
              <a:solidFill>
                <a:schemeClr val="bg1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7" name="Shape 102"/>
          <p:cNvSpPr/>
          <p:nvPr/>
        </p:nvSpPr>
        <p:spPr>
          <a:xfrm>
            <a:off x="3296829" y="6642556"/>
            <a:ext cx="6158265" cy="215444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>
            <a:lvl1pPr algn="ctr">
              <a:defRPr sz="10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altLang="zh-TW" sz="1400" dirty="0"/>
              <a:t>HON HAI PRECISION IND.CO.,LTD.</a:t>
            </a:r>
            <a:endParaRPr sz="1600" dirty="0"/>
          </a:p>
        </p:txBody>
      </p:sp>
      <p:sp>
        <p:nvSpPr>
          <p:cNvPr id="8" name="矩形 7"/>
          <p:cNvSpPr/>
          <p:nvPr/>
        </p:nvSpPr>
        <p:spPr>
          <a:xfrm>
            <a:off x="911424" y="4500867"/>
            <a:ext cx="105968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>
                <a:solidFill>
                  <a:srgbClr val="000000"/>
                </a:solidFill>
                <a:ea typeface="Microsoft JhengHei" panose="020B0604030504040204" pitchFamily="34" charset="-120"/>
              </a:rPr>
              <a:t>D Group/Industrial Internet</a:t>
            </a:r>
            <a:r>
              <a:rPr lang="zh-TW" altLang="en-US" sz="1600" dirty="0">
                <a:solidFill>
                  <a:srgbClr val="000000"/>
                </a:solidFill>
                <a:ea typeface="Microsoft JhengHei" panose="020B0604030504040204" pitchFamily="34" charset="-12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Microsoft JhengHei" panose="020B0604030504040204" pitchFamily="34" charset="-120"/>
              </a:rPr>
              <a:t>Sixflow Division</a:t>
            </a:r>
            <a:endParaRPr lang="en-US" altLang="zh-TW"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27633" y="113660"/>
            <a:ext cx="10515600" cy="41517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Spark</a:t>
            </a:r>
            <a:r>
              <a:rPr lang="zh-CN" altLang="en-US" sz="2800" dirty="0" smtClean="0"/>
              <a:t>基础知识</a:t>
            </a:r>
            <a:endParaRPr lang="zh-CN" altLang="en-US" sz="28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Microsoft JhengHei" panose="020B0604030504040204" pitchFamily="34" charset="-120"/>
                <a:cs typeface="+mn-cs"/>
              </a:rPr>
              <a:t>5</a:t>
            </a:r>
            <a:endParaRPr kumimoji="1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Microsoft JhengHei" panose="020B0604030504040204" pitchFamily="34" charset="-120"/>
              <a:cs typeface="+mn-cs"/>
            </a:endParaRPr>
          </a:p>
        </p:txBody>
      </p:sp>
      <p:pic>
        <p:nvPicPr>
          <p:cNvPr id="2" name="图片 1" descr="t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01840" y="2348230"/>
            <a:ext cx="3541395" cy="1475740"/>
          </a:xfrm>
          <a:prstGeom prst="rect">
            <a:avLst/>
          </a:prstGeom>
        </p:spPr>
      </p:pic>
      <p:grpSp>
        <p:nvGrpSpPr>
          <p:cNvPr id="22" name="组合 21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1451022" y="2048510"/>
            <a:ext cx="189135" cy="355600"/>
            <a:chOff x="1283913" y="1155618"/>
            <a:chExt cx="1013226" cy="1905000"/>
          </a:xfrm>
        </p:grpSpPr>
        <p:sp>
          <p:nvSpPr>
            <p:cNvPr id="23" name="任意多边形: 形状 3"/>
            <p:cNvSpPr/>
            <p:nvPr>
              <p:custDataLst>
                <p:tags r:id="rId3"/>
              </p:custDataLst>
            </p:nvPr>
          </p:nvSpPr>
          <p:spPr>
            <a:xfrm>
              <a:off x="1283913" y="1226700"/>
              <a:ext cx="1013226" cy="1833918"/>
            </a:xfrm>
            <a:custGeom>
              <a:avLst/>
              <a:gdLst/>
              <a:ahLst/>
              <a:cxnLst/>
              <a:rect l="0" t="0" r="0" b="0"/>
              <a:pathLst>
                <a:path w="2000378" h="3620645">
                  <a:moveTo>
                    <a:pt x="181229" y="3355341"/>
                  </a:moveTo>
                  <a:lnTo>
                    <a:pt x="232156" y="3371851"/>
                  </a:lnTo>
                  <a:lnTo>
                    <a:pt x="1120521" y="3613786"/>
                  </a:lnTo>
                  <a:cubicBezTo>
                    <a:pt x="1120521" y="3613786"/>
                    <a:pt x="1145032" y="3620644"/>
                    <a:pt x="1176274" y="3602991"/>
                  </a:cubicBezTo>
                  <a:cubicBezTo>
                    <a:pt x="1191895" y="3594228"/>
                    <a:pt x="1195324" y="3581909"/>
                    <a:pt x="1219327" y="3496311"/>
                  </a:cubicBezTo>
                  <a:cubicBezTo>
                    <a:pt x="1243330" y="3410713"/>
                    <a:pt x="1244727" y="3358389"/>
                    <a:pt x="1178179" y="3313304"/>
                  </a:cubicBezTo>
                  <a:cubicBezTo>
                    <a:pt x="1148334" y="3278633"/>
                    <a:pt x="1118489" y="3243835"/>
                    <a:pt x="1135634" y="3182748"/>
                  </a:cubicBezTo>
                  <a:lnTo>
                    <a:pt x="1319403" y="2502281"/>
                  </a:lnTo>
                  <a:lnTo>
                    <a:pt x="1637665" y="1364869"/>
                  </a:lnTo>
                  <a:lnTo>
                    <a:pt x="2000377" y="68453"/>
                  </a:lnTo>
                  <a:lnTo>
                    <a:pt x="1829181" y="20574"/>
                  </a:lnTo>
                  <a:lnTo>
                    <a:pt x="1780286" y="6858"/>
                  </a:lnTo>
                  <a:cubicBezTo>
                    <a:pt x="1780286" y="6858"/>
                    <a:pt x="1755775" y="0"/>
                    <a:pt x="1724533" y="17653"/>
                  </a:cubicBezTo>
                  <a:cubicBezTo>
                    <a:pt x="1693291" y="35306"/>
                    <a:pt x="1476121" y="198755"/>
                    <a:pt x="1476121" y="198755"/>
                  </a:cubicBezTo>
                  <a:cubicBezTo>
                    <a:pt x="1476121" y="198755"/>
                    <a:pt x="1144016" y="395987"/>
                    <a:pt x="1060323" y="412115"/>
                  </a:cubicBezTo>
                  <a:cubicBezTo>
                    <a:pt x="957580" y="449326"/>
                    <a:pt x="851408" y="498730"/>
                    <a:pt x="691007" y="506603"/>
                  </a:cubicBezTo>
                  <a:cubicBezTo>
                    <a:pt x="631825" y="529590"/>
                    <a:pt x="607314" y="522733"/>
                    <a:pt x="576580" y="632841"/>
                  </a:cubicBezTo>
                  <a:cubicBezTo>
                    <a:pt x="545846" y="742950"/>
                    <a:pt x="561467" y="734060"/>
                    <a:pt x="561467" y="734060"/>
                  </a:cubicBezTo>
                  <a:cubicBezTo>
                    <a:pt x="561467" y="734060"/>
                    <a:pt x="544322" y="795275"/>
                    <a:pt x="713613" y="803021"/>
                  </a:cubicBezTo>
                  <a:cubicBezTo>
                    <a:pt x="882904" y="810768"/>
                    <a:pt x="963041" y="806831"/>
                    <a:pt x="963041" y="806831"/>
                  </a:cubicBezTo>
                  <a:lnTo>
                    <a:pt x="644779" y="1944243"/>
                  </a:lnTo>
                  <a:lnTo>
                    <a:pt x="415544" y="2763647"/>
                  </a:lnTo>
                  <a:lnTo>
                    <a:pt x="364236" y="2947162"/>
                  </a:lnTo>
                  <a:cubicBezTo>
                    <a:pt x="364236" y="2947162"/>
                    <a:pt x="361315" y="3051810"/>
                    <a:pt x="127508" y="3039237"/>
                  </a:cubicBezTo>
                  <a:cubicBezTo>
                    <a:pt x="99568" y="3044572"/>
                    <a:pt x="92837" y="3069083"/>
                    <a:pt x="79121" y="3117978"/>
                  </a:cubicBezTo>
                  <a:cubicBezTo>
                    <a:pt x="65405" y="3166873"/>
                    <a:pt x="44958" y="3240279"/>
                    <a:pt x="44958" y="3240279"/>
                  </a:cubicBezTo>
                  <a:cubicBezTo>
                    <a:pt x="44958" y="3240279"/>
                    <a:pt x="0" y="3306827"/>
                    <a:pt x="109982" y="3337561"/>
                  </a:cubicBezTo>
                  <a:cubicBezTo>
                    <a:pt x="158750" y="3351277"/>
                    <a:pt x="173101" y="3354198"/>
                    <a:pt x="181229" y="335534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任意多边形: 形状 4"/>
            <p:cNvSpPr/>
            <p:nvPr>
              <p:custDataLst>
                <p:tags r:id="rId4"/>
              </p:custDataLst>
            </p:nvPr>
          </p:nvSpPr>
          <p:spPr>
            <a:xfrm>
              <a:off x="1356217" y="1155618"/>
              <a:ext cx="704389" cy="1852637"/>
            </a:xfrm>
            <a:custGeom>
              <a:avLst/>
              <a:gdLst/>
              <a:ahLst/>
              <a:cxnLst/>
              <a:rect l="0" t="0" r="0" b="0"/>
              <a:pathLst>
                <a:path w="1390651" h="3657601">
                  <a:moveTo>
                    <a:pt x="352933" y="3655441"/>
                  </a:moveTo>
                  <a:lnTo>
                    <a:pt x="406400" y="3657600"/>
                  </a:lnTo>
                  <a:lnTo>
                    <a:pt x="1327150" y="3651250"/>
                  </a:lnTo>
                  <a:cubicBezTo>
                    <a:pt x="1327150" y="3651250"/>
                    <a:pt x="1352550" y="3651250"/>
                    <a:pt x="1377950" y="3625850"/>
                  </a:cubicBezTo>
                  <a:cubicBezTo>
                    <a:pt x="1390650" y="3613150"/>
                    <a:pt x="1390650" y="3600450"/>
                    <a:pt x="1390650" y="3511550"/>
                  </a:cubicBezTo>
                  <a:cubicBezTo>
                    <a:pt x="1390650" y="3422650"/>
                    <a:pt x="1377950" y="3371850"/>
                    <a:pt x="1301750" y="3346450"/>
                  </a:cubicBezTo>
                  <a:cubicBezTo>
                    <a:pt x="1263650" y="3321050"/>
                    <a:pt x="1225550" y="3295650"/>
                    <a:pt x="1225550" y="3232150"/>
                  </a:cubicBezTo>
                  <a:lnTo>
                    <a:pt x="1219200" y="2527300"/>
                  </a:lnTo>
                  <a:lnTo>
                    <a:pt x="1219200" y="1346200"/>
                  </a:lnTo>
                  <a:lnTo>
                    <a:pt x="1219200" y="0"/>
                  </a:lnTo>
                  <a:lnTo>
                    <a:pt x="1041400" y="0"/>
                  </a:lnTo>
                  <a:lnTo>
                    <a:pt x="990600" y="0"/>
                  </a:lnTo>
                  <a:cubicBezTo>
                    <a:pt x="990600" y="0"/>
                    <a:pt x="965200" y="0"/>
                    <a:pt x="939800" y="25400"/>
                  </a:cubicBezTo>
                  <a:cubicBezTo>
                    <a:pt x="914400" y="50800"/>
                    <a:pt x="749300" y="266700"/>
                    <a:pt x="749300" y="266700"/>
                  </a:cubicBezTo>
                  <a:cubicBezTo>
                    <a:pt x="749300" y="266700"/>
                    <a:pt x="482600" y="546100"/>
                    <a:pt x="406400" y="584200"/>
                  </a:cubicBezTo>
                  <a:cubicBezTo>
                    <a:pt x="317500" y="647700"/>
                    <a:pt x="228600" y="723900"/>
                    <a:pt x="76200" y="774700"/>
                  </a:cubicBezTo>
                  <a:cubicBezTo>
                    <a:pt x="25400" y="812800"/>
                    <a:pt x="0" y="812800"/>
                    <a:pt x="0" y="927100"/>
                  </a:cubicBezTo>
                  <a:cubicBezTo>
                    <a:pt x="0" y="1041400"/>
                    <a:pt x="12700" y="1028700"/>
                    <a:pt x="12700" y="1028700"/>
                  </a:cubicBezTo>
                  <a:cubicBezTo>
                    <a:pt x="12700" y="1028700"/>
                    <a:pt x="12700" y="1092200"/>
                    <a:pt x="177800" y="1054100"/>
                  </a:cubicBezTo>
                  <a:cubicBezTo>
                    <a:pt x="342903" y="1016013"/>
                    <a:pt x="419100" y="990600"/>
                    <a:pt x="419100" y="990600"/>
                  </a:cubicBezTo>
                  <a:lnTo>
                    <a:pt x="419100" y="2171700"/>
                  </a:lnTo>
                  <a:lnTo>
                    <a:pt x="419100" y="3022600"/>
                  </a:lnTo>
                  <a:lnTo>
                    <a:pt x="419100" y="3213100"/>
                  </a:lnTo>
                  <a:cubicBezTo>
                    <a:pt x="419100" y="3213100"/>
                    <a:pt x="444500" y="3314700"/>
                    <a:pt x="215900" y="3365500"/>
                  </a:cubicBezTo>
                  <a:cubicBezTo>
                    <a:pt x="190500" y="3378200"/>
                    <a:pt x="190500" y="3403600"/>
                    <a:pt x="190500" y="3454400"/>
                  </a:cubicBezTo>
                  <a:cubicBezTo>
                    <a:pt x="190500" y="3505200"/>
                    <a:pt x="190500" y="3581400"/>
                    <a:pt x="190500" y="3581400"/>
                  </a:cubicBezTo>
                  <a:cubicBezTo>
                    <a:pt x="190500" y="3581400"/>
                    <a:pt x="165100" y="3657600"/>
                    <a:pt x="279400" y="3657600"/>
                  </a:cubicBezTo>
                  <a:cubicBezTo>
                    <a:pt x="330200" y="3657600"/>
                    <a:pt x="344678" y="3656584"/>
                    <a:pt x="352933" y="3655441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1424959" y="2693035"/>
            <a:ext cx="256502" cy="355600"/>
            <a:chOff x="3262468" y="1155618"/>
            <a:chExt cx="1374117" cy="1905000"/>
          </a:xfrm>
        </p:grpSpPr>
        <p:sp>
          <p:nvSpPr>
            <p:cNvPr id="27" name="任意多边形: 形状 6"/>
            <p:cNvSpPr/>
            <p:nvPr>
              <p:custDataLst>
                <p:tags r:id="rId6"/>
              </p:custDataLst>
            </p:nvPr>
          </p:nvSpPr>
          <p:spPr>
            <a:xfrm>
              <a:off x="3262468" y="1156762"/>
              <a:ext cx="1374117" cy="1903856"/>
            </a:xfrm>
            <a:custGeom>
              <a:avLst/>
              <a:gdLst/>
              <a:ahLst/>
              <a:cxnLst/>
              <a:rect l="0" t="0" r="0" b="0"/>
              <a:pathLst>
                <a:path w="2745487" h="3803905">
                  <a:moveTo>
                    <a:pt x="2261235" y="2882773"/>
                  </a:moveTo>
                  <a:lnTo>
                    <a:pt x="2089658" y="3270377"/>
                  </a:lnTo>
                  <a:lnTo>
                    <a:pt x="1880235" y="3700399"/>
                  </a:lnTo>
                  <a:lnTo>
                    <a:pt x="1835658" y="3767201"/>
                  </a:lnTo>
                  <a:cubicBezTo>
                    <a:pt x="1835658" y="3767201"/>
                    <a:pt x="1825625" y="3803904"/>
                    <a:pt x="1715389" y="3773932"/>
                  </a:cubicBezTo>
                  <a:cubicBezTo>
                    <a:pt x="1605153" y="3743833"/>
                    <a:pt x="1066038" y="3596894"/>
                    <a:pt x="1066038" y="3596894"/>
                  </a:cubicBezTo>
                  <a:lnTo>
                    <a:pt x="0" y="3306191"/>
                  </a:lnTo>
                  <a:lnTo>
                    <a:pt x="143637" y="2779268"/>
                  </a:lnTo>
                  <a:cubicBezTo>
                    <a:pt x="143637" y="2779268"/>
                    <a:pt x="172593" y="2721356"/>
                    <a:pt x="238252" y="2673477"/>
                  </a:cubicBezTo>
                  <a:cubicBezTo>
                    <a:pt x="303911" y="2625599"/>
                    <a:pt x="491109" y="2518664"/>
                    <a:pt x="491109" y="2518664"/>
                  </a:cubicBezTo>
                  <a:lnTo>
                    <a:pt x="731647" y="2360422"/>
                  </a:lnTo>
                  <a:lnTo>
                    <a:pt x="1094740" y="2090801"/>
                  </a:lnTo>
                  <a:cubicBezTo>
                    <a:pt x="1094740" y="2090801"/>
                    <a:pt x="1483487" y="1775587"/>
                    <a:pt x="1538097" y="1671955"/>
                  </a:cubicBezTo>
                  <a:cubicBezTo>
                    <a:pt x="1592706" y="1568323"/>
                    <a:pt x="1663954" y="1548257"/>
                    <a:pt x="1812036" y="1101598"/>
                  </a:cubicBezTo>
                  <a:cubicBezTo>
                    <a:pt x="1812036" y="1101598"/>
                    <a:pt x="1904492" y="810895"/>
                    <a:pt x="1913382" y="681609"/>
                  </a:cubicBezTo>
                  <a:cubicBezTo>
                    <a:pt x="1922272" y="552450"/>
                    <a:pt x="1929003" y="527939"/>
                    <a:pt x="1905635" y="468884"/>
                  </a:cubicBezTo>
                  <a:cubicBezTo>
                    <a:pt x="1882267" y="409830"/>
                    <a:pt x="1825371" y="328549"/>
                    <a:pt x="1711833" y="310770"/>
                  </a:cubicBezTo>
                  <a:cubicBezTo>
                    <a:pt x="1598168" y="292989"/>
                    <a:pt x="1591564" y="317500"/>
                    <a:pt x="1591564" y="317500"/>
                  </a:cubicBezTo>
                  <a:cubicBezTo>
                    <a:pt x="1591564" y="317500"/>
                    <a:pt x="1480185" y="339725"/>
                    <a:pt x="1454531" y="530225"/>
                  </a:cubicBezTo>
                  <a:cubicBezTo>
                    <a:pt x="1436751" y="643890"/>
                    <a:pt x="1408938" y="939039"/>
                    <a:pt x="1265174" y="1031495"/>
                  </a:cubicBezTo>
                  <a:cubicBezTo>
                    <a:pt x="1230630" y="1061593"/>
                    <a:pt x="1170559" y="1137286"/>
                    <a:pt x="1004570" y="1118362"/>
                  </a:cubicBezTo>
                  <a:cubicBezTo>
                    <a:pt x="967867" y="1108330"/>
                    <a:pt x="915416" y="1107186"/>
                    <a:pt x="851916" y="1050417"/>
                  </a:cubicBezTo>
                  <a:cubicBezTo>
                    <a:pt x="830707" y="1031494"/>
                    <a:pt x="703707" y="917829"/>
                    <a:pt x="752729" y="641604"/>
                  </a:cubicBezTo>
                  <a:cubicBezTo>
                    <a:pt x="766064" y="592582"/>
                    <a:pt x="830707" y="307467"/>
                    <a:pt x="1161542" y="108077"/>
                  </a:cubicBezTo>
                  <a:cubicBezTo>
                    <a:pt x="1192784" y="90297"/>
                    <a:pt x="1326388" y="34544"/>
                    <a:pt x="1409954" y="17780"/>
                  </a:cubicBezTo>
                  <a:cubicBezTo>
                    <a:pt x="1493519" y="1016"/>
                    <a:pt x="1730756" y="0"/>
                    <a:pt x="1865502" y="36703"/>
                  </a:cubicBezTo>
                  <a:cubicBezTo>
                    <a:pt x="1902206" y="46736"/>
                    <a:pt x="2040381" y="71247"/>
                    <a:pt x="2235326" y="177038"/>
                  </a:cubicBezTo>
                  <a:cubicBezTo>
                    <a:pt x="2268727" y="199263"/>
                    <a:pt x="2302129" y="221615"/>
                    <a:pt x="2302129" y="221615"/>
                  </a:cubicBezTo>
                  <a:cubicBezTo>
                    <a:pt x="2302129" y="221615"/>
                    <a:pt x="2453639" y="341884"/>
                    <a:pt x="2480310" y="388747"/>
                  </a:cubicBezTo>
                  <a:cubicBezTo>
                    <a:pt x="2489200" y="404368"/>
                    <a:pt x="2646299" y="552450"/>
                    <a:pt x="2686431" y="839852"/>
                  </a:cubicBezTo>
                  <a:cubicBezTo>
                    <a:pt x="2688717" y="879984"/>
                    <a:pt x="2745486" y="1106044"/>
                    <a:pt x="2615184" y="1439165"/>
                  </a:cubicBezTo>
                  <a:cubicBezTo>
                    <a:pt x="2608453" y="1463675"/>
                    <a:pt x="2536063" y="1680846"/>
                    <a:pt x="2272157" y="1924813"/>
                  </a:cubicBezTo>
                  <a:cubicBezTo>
                    <a:pt x="2206498" y="1972692"/>
                    <a:pt x="2049399" y="2114170"/>
                    <a:pt x="1695196" y="2254505"/>
                  </a:cubicBezTo>
                  <a:cubicBezTo>
                    <a:pt x="1561592" y="2310258"/>
                    <a:pt x="1082548" y="2521839"/>
                    <a:pt x="1082548" y="2521839"/>
                  </a:cubicBezTo>
                  <a:cubicBezTo>
                    <a:pt x="1082548" y="2521839"/>
                    <a:pt x="628142" y="2740152"/>
                    <a:pt x="605790" y="2773553"/>
                  </a:cubicBezTo>
                  <a:cubicBezTo>
                    <a:pt x="703834" y="2800224"/>
                    <a:pt x="1340993" y="2973959"/>
                    <a:pt x="1340993" y="2973959"/>
                  </a:cubicBezTo>
                  <a:lnTo>
                    <a:pt x="1684020" y="3067558"/>
                  </a:lnTo>
                  <a:cubicBezTo>
                    <a:pt x="1684020" y="3067558"/>
                    <a:pt x="1803146" y="3113278"/>
                    <a:pt x="1876679" y="2988437"/>
                  </a:cubicBezTo>
                  <a:cubicBezTo>
                    <a:pt x="1950212" y="2863723"/>
                    <a:pt x="1980311" y="2753360"/>
                    <a:pt x="2066036" y="2776855"/>
                  </a:cubicBezTo>
                  <a:cubicBezTo>
                    <a:pt x="2152015" y="2800350"/>
                    <a:pt x="2253361" y="2814828"/>
                    <a:pt x="2261235" y="288277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任意多边形: 形状 7"/>
            <p:cNvSpPr/>
            <p:nvPr>
              <p:custDataLst>
                <p:tags r:id="rId7"/>
              </p:custDataLst>
            </p:nvPr>
          </p:nvSpPr>
          <p:spPr>
            <a:xfrm>
              <a:off x="3369890" y="1155618"/>
              <a:ext cx="1036086" cy="1830631"/>
            </a:xfrm>
            <a:custGeom>
              <a:avLst/>
              <a:gdLst/>
              <a:ahLst/>
              <a:cxnLst/>
              <a:rect l="0" t="0" r="0" b="0"/>
              <a:pathLst>
                <a:path w="2070101" h="3657601">
                  <a:moveTo>
                    <a:pt x="2070100" y="2654300"/>
                  </a:moveTo>
                  <a:lnTo>
                    <a:pt x="2006600" y="3073400"/>
                  </a:lnTo>
                  <a:lnTo>
                    <a:pt x="1917700" y="3543300"/>
                  </a:lnTo>
                  <a:lnTo>
                    <a:pt x="1892300" y="3619500"/>
                  </a:lnTo>
                  <a:cubicBezTo>
                    <a:pt x="1892300" y="3619500"/>
                    <a:pt x="1892300" y="3657600"/>
                    <a:pt x="1778000" y="3657600"/>
                  </a:cubicBezTo>
                  <a:cubicBezTo>
                    <a:pt x="1663700" y="3657600"/>
                    <a:pt x="1104900" y="3657600"/>
                    <a:pt x="1104900" y="3657600"/>
                  </a:cubicBezTo>
                  <a:lnTo>
                    <a:pt x="0" y="3657600"/>
                  </a:lnTo>
                  <a:lnTo>
                    <a:pt x="0" y="3111500"/>
                  </a:lnTo>
                  <a:cubicBezTo>
                    <a:pt x="0" y="3111500"/>
                    <a:pt x="12700" y="3048000"/>
                    <a:pt x="63500" y="2984500"/>
                  </a:cubicBezTo>
                  <a:cubicBezTo>
                    <a:pt x="114300" y="2921000"/>
                    <a:pt x="266700" y="2768600"/>
                    <a:pt x="266700" y="2768600"/>
                  </a:cubicBezTo>
                  <a:lnTo>
                    <a:pt x="457200" y="2552700"/>
                  </a:lnTo>
                  <a:lnTo>
                    <a:pt x="736600" y="2197100"/>
                  </a:lnTo>
                  <a:cubicBezTo>
                    <a:pt x="736600" y="2197100"/>
                    <a:pt x="1028700" y="1790700"/>
                    <a:pt x="1054100" y="1676400"/>
                  </a:cubicBezTo>
                  <a:cubicBezTo>
                    <a:pt x="1079502" y="1562101"/>
                    <a:pt x="1143000" y="1524000"/>
                    <a:pt x="1168400" y="1054100"/>
                  </a:cubicBezTo>
                  <a:cubicBezTo>
                    <a:pt x="1168400" y="1054100"/>
                    <a:pt x="1181100" y="749300"/>
                    <a:pt x="1155700" y="622300"/>
                  </a:cubicBezTo>
                  <a:cubicBezTo>
                    <a:pt x="1130300" y="495300"/>
                    <a:pt x="1130300" y="469900"/>
                    <a:pt x="1092200" y="419100"/>
                  </a:cubicBezTo>
                  <a:cubicBezTo>
                    <a:pt x="1054100" y="368300"/>
                    <a:pt x="977900" y="304800"/>
                    <a:pt x="863600" y="317500"/>
                  </a:cubicBezTo>
                  <a:cubicBezTo>
                    <a:pt x="749300" y="330200"/>
                    <a:pt x="749300" y="355600"/>
                    <a:pt x="749300" y="355600"/>
                  </a:cubicBezTo>
                  <a:cubicBezTo>
                    <a:pt x="749300" y="355600"/>
                    <a:pt x="647700" y="406400"/>
                    <a:pt x="673100" y="596900"/>
                  </a:cubicBezTo>
                  <a:cubicBezTo>
                    <a:pt x="685800" y="711200"/>
                    <a:pt x="736600" y="1003300"/>
                    <a:pt x="622300" y="1130300"/>
                  </a:cubicBezTo>
                  <a:cubicBezTo>
                    <a:pt x="596900" y="1168400"/>
                    <a:pt x="558800" y="1257300"/>
                    <a:pt x="393700" y="1282700"/>
                  </a:cubicBezTo>
                  <a:cubicBezTo>
                    <a:pt x="355600" y="1282700"/>
                    <a:pt x="304800" y="1295400"/>
                    <a:pt x="228600" y="1257300"/>
                  </a:cubicBezTo>
                  <a:cubicBezTo>
                    <a:pt x="203200" y="1244600"/>
                    <a:pt x="50800" y="1168400"/>
                    <a:pt x="25400" y="889000"/>
                  </a:cubicBezTo>
                  <a:cubicBezTo>
                    <a:pt x="25400" y="838200"/>
                    <a:pt x="12700" y="546100"/>
                    <a:pt x="279400" y="266700"/>
                  </a:cubicBezTo>
                  <a:cubicBezTo>
                    <a:pt x="304800" y="241300"/>
                    <a:pt x="419100" y="152400"/>
                    <a:pt x="495300" y="114300"/>
                  </a:cubicBezTo>
                  <a:cubicBezTo>
                    <a:pt x="571497" y="76193"/>
                    <a:pt x="800100" y="12700"/>
                    <a:pt x="939800" y="12700"/>
                  </a:cubicBezTo>
                  <a:cubicBezTo>
                    <a:pt x="977900" y="12700"/>
                    <a:pt x="1117600" y="0"/>
                    <a:pt x="1333500" y="50800"/>
                  </a:cubicBezTo>
                  <a:cubicBezTo>
                    <a:pt x="1371600" y="63500"/>
                    <a:pt x="1409700" y="76200"/>
                    <a:pt x="1409700" y="76200"/>
                  </a:cubicBezTo>
                  <a:cubicBezTo>
                    <a:pt x="1409700" y="76200"/>
                    <a:pt x="1587500" y="152400"/>
                    <a:pt x="1625600" y="190500"/>
                  </a:cubicBezTo>
                  <a:cubicBezTo>
                    <a:pt x="1638300" y="203200"/>
                    <a:pt x="1828800" y="304800"/>
                    <a:pt x="1943100" y="571500"/>
                  </a:cubicBezTo>
                  <a:cubicBezTo>
                    <a:pt x="1955800" y="609600"/>
                    <a:pt x="2070100" y="812800"/>
                    <a:pt x="2032000" y="1168400"/>
                  </a:cubicBezTo>
                  <a:cubicBezTo>
                    <a:pt x="2032000" y="1193800"/>
                    <a:pt x="2019300" y="1422400"/>
                    <a:pt x="1828800" y="1727200"/>
                  </a:cubicBezTo>
                  <a:cubicBezTo>
                    <a:pt x="1778000" y="1790700"/>
                    <a:pt x="1663700" y="1968500"/>
                    <a:pt x="1358900" y="2197100"/>
                  </a:cubicBezTo>
                  <a:cubicBezTo>
                    <a:pt x="1244600" y="2286000"/>
                    <a:pt x="838200" y="2616200"/>
                    <a:pt x="838200" y="2616200"/>
                  </a:cubicBezTo>
                  <a:cubicBezTo>
                    <a:pt x="838200" y="2616200"/>
                    <a:pt x="457200" y="2946400"/>
                    <a:pt x="444500" y="2984500"/>
                  </a:cubicBezTo>
                  <a:cubicBezTo>
                    <a:pt x="546100" y="2984500"/>
                    <a:pt x="1206500" y="2984500"/>
                    <a:pt x="1206500" y="2984500"/>
                  </a:cubicBezTo>
                  <a:lnTo>
                    <a:pt x="1562100" y="2984500"/>
                  </a:lnTo>
                  <a:cubicBezTo>
                    <a:pt x="1562100" y="2984500"/>
                    <a:pt x="1689100" y="2997200"/>
                    <a:pt x="1727200" y="2857500"/>
                  </a:cubicBezTo>
                  <a:cubicBezTo>
                    <a:pt x="1765312" y="2717803"/>
                    <a:pt x="1765300" y="2603500"/>
                    <a:pt x="1854200" y="2603500"/>
                  </a:cubicBezTo>
                  <a:cubicBezTo>
                    <a:pt x="1943100" y="2603500"/>
                    <a:pt x="2044700" y="2590800"/>
                    <a:pt x="2070100" y="26543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>
            <a:grpSpLocks noChangeAspect="1"/>
          </p:cNvGrpSpPr>
          <p:nvPr>
            <p:custDataLst>
              <p:tags r:id="rId8"/>
            </p:custDataLst>
          </p:nvPr>
        </p:nvGrpSpPr>
        <p:grpSpPr>
          <a:xfrm>
            <a:off x="1413233" y="3328035"/>
            <a:ext cx="241855" cy="355600"/>
            <a:chOff x="5460700" y="1155618"/>
            <a:chExt cx="1295653" cy="1905000"/>
          </a:xfrm>
        </p:grpSpPr>
        <p:sp>
          <p:nvSpPr>
            <p:cNvPr id="40" name="任意多边形: 形状 9"/>
            <p:cNvSpPr/>
            <p:nvPr>
              <p:custDataLst>
                <p:tags r:id="rId9"/>
              </p:custDataLst>
            </p:nvPr>
          </p:nvSpPr>
          <p:spPr>
            <a:xfrm>
              <a:off x="5460700" y="1189984"/>
              <a:ext cx="1295653" cy="1841774"/>
            </a:xfrm>
            <a:custGeom>
              <a:avLst/>
              <a:gdLst/>
              <a:ahLst/>
              <a:cxnLst/>
              <a:rect l="0" t="0" r="0" b="0"/>
              <a:pathLst>
                <a:path w="2599945" h="3695828">
                  <a:moveTo>
                    <a:pt x="1034034" y="1489202"/>
                  </a:moveTo>
                  <a:cubicBezTo>
                    <a:pt x="1034034" y="1489202"/>
                    <a:pt x="1296543" y="1588135"/>
                    <a:pt x="1430401" y="1532890"/>
                  </a:cubicBezTo>
                  <a:cubicBezTo>
                    <a:pt x="1520698" y="1491996"/>
                    <a:pt x="1624203" y="1546860"/>
                    <a:pt x="1794256" y="645160"/>
                  </a:cubicBezTo>
                  <a:cubicBezTo>
                    <a:pt x="1803654" y="516001"/>
                    <a:pt x="1828546" y="377952"/>
                    <a:pt x="1629283" y="336042"/>
                  </a:cubicBezTo>
                  <a:cubicBezTo>
                    <a:pt x="1576959" y="334772"/>
                    <a:pt x="1395349" y="324104"/>
                    <a:pt x="1392301" y="573659"/>
                  </a:cubicBezTo>
                  <a:cubicBezTo>
                    <a:pt x="1391031" y="625983"/>
                    <a:pt x="1394206" y="995807"/>
                    <a:pt x="1235964" y="1044321"/>
                  </a:cubicBezTo>
                  <a:cubicBezTo>
                    <a:pt x="1189101" y="1070864"/>
                    <a:pt x="996188" y="1149350"/>
                    <a:pt x="851789" y="1004062"/>
                  </a:cubicBezTo>
                  <a:cubicBezTo>
                    <a:pt x="821817" y="969391"/>
                    <a:pt x="683006" y="852043"/>
                    <a:pt x="812292" y="479298"/>
                  </a:cubicBezTo>
                  <a:cubicBezTo>
                    <a:pt x="841502" y="421513"/>
                    <a:pt x="916686" y="244602"/>
                    <a:pt x="1222375" y="91948"/>
                  </a:cubicBezTo>
                  <a:cubicBezTo>
                    <a:pt x="1265809" y="77597"/>
                    <a:pt x="1366393" y="0"/>
                    <a:pt x="1738249" y="36830"/>
                  </a:cubicBezTo>
                  <a:cubicBezTo>
                    <a:pt x="1762760" y="43561"/>
                    <a:pt x="2100072" y="110363"/>
                    <a:pt x="2286508" y="293751"/>
                  </a:cubicBezTo>
                  <a:cubicBezTo>
                    <a:pt x="2328672" y="331724"/>
                    <a:pt x="2455291" y="445770"/>
                    <a:pt x="2500376" y="616331"/>
                  </a:cubicBezTo>
                  <a:cubicBezTo>
                    <a:pt x="2514727" y="659765"/>
                    <a:pt x="2599944" y="828294"/>
                    <a:pt x="2565654" y="1095502"/>
                  </a:cubicBezTo>
                  <a:cubicBezTo>
                    <a:pt x="2552065" y="1144524"/>
                    <a:pt x="2543556" y="1366139"/>
                    <a:pt x="2344674" y="1561465"/>
                  </a:cubicBezTo>
                  <a:cubicBezTo>
                    <a:pt x="2310003" y="1591437"/>
                    <a:pt x="2195957" y="1718056"/>
                    <a:pt x="1969770" y="1774063"/>
                  </a:cubicBezTo>
                  <a:cubicBezTo>
                    <a:pt x="1914017" y="1784985"/>
                    <a:pt x="1706753" y="1820037"/>
                    <a:pt x="1645539" y="1803019"/>
                  </a:cubicBezTo>
                  <a:cubicBezTo>
                    <a:pt x="1687703" y="1840992"/>
                    <a:pt x="2038096" y="2003679"/>
                    <a:pt x="2152777" y="2351659"/>
                  </a:cubicBezTo>
                  <a:cubicBezTo>
                    <a:pt x="2176018" y="2410714"/>
                    <a:pt x="2322703" y="2833370"/>
                    <a:pt x="1969135" y="3302254"/>
                  </a:cubicBezTo>
                  <a:cubicBezTo>
                    <a:pt x="1927733" y="3356737"/>
                    <a:pt x="1719453" y="3681222"/>
                    <a:pt x="1124712" y="3688207"/>
                  </a:cubicBezTo>
                  <a:cubicBezTo>
                    <a:pt x="1056767" y="3695827"/>
                    <a:pt x="604647" y="3663061"/>
                    <a:pt x="377190" y="3389503"/>
                  </a:cubicBezTo>
                  <a:cubicBezTo>
                    <a:pt x="299593" y="3289046"/>
                    <a:pt x="0" y="2942718"/>
                    <a:pt x="267843" y="2450212"/>
                  </a:cubicBezTo>
                  <a:cubicBezTo>
                    <a:pt x="321437" y="2399158"/>
                    <a:pt x="435483" y="2272539"/>
                    <a:pt x="649097" y="2357883"/>
                  </a:cubicBezTo>
                  <a:cubicBezTo>
                    <a:pt x="706882" y="2387093"/>
                    <a:pt x="826008" y="2433067"/>
                    <a:pt x="829691" y="2658111"/>
                  </a:cubicBezTo>
                  <a:cubicBezTo>
                    <a:pt x="818261" y="2747138"/>
                    <a:pt x="804672" y="2796159"/>
                    <a:pt x="703707" y="3018537"/>
                  </a:cubicBezTo>
                  <a:cubicBezTo>
                    <a:pt x="686816" y="3079751"/>
                    <a:pt x="602742" y="3241040"/>
                    <a:pt x="837438" y="3345308"/>
                  </a:cubicBezTo>
                  <a:cubicBezTo>
                    <a:pt x="902081" y="3350007"/>
                    <a:pt x="1103376" y="3431922"/>
                    <a:pt x="1238631" y="2942337"/>
                  </a:cubicBezTo>
                  <a:cubicBezTo>
                    <a:pt x="1265682" y="2844420"/>
                    <a:pt x="1386586" y="2311274"/>
                    <a:pt x="1386586" y="2311274"/>
                  </a:cubicBezTo>
                  <a:cubicBezTo>
                    <a:pt x="1386586" y="2311274"/>
                    <a:pt x="1412875" y="2120901"/>
                    <a:pt x="1377442" y="2058417"/>
                  </a:cubicBezTo>
                  <a:cubicBezTo>
                    <a:pt x="1342009" y="1995932"/>
                    <a:pt x="1347978" y="1878965"/>
                    <a:pt x="931799" y="1764031"/>
                  </a:cubicBezTo>
                  <a:cubicBezTo>
                    <a:pt x="882777" y="1750442"/>
                    <a:pt x="814832" y="1758062"/>
                    <a:pt x="881253" y="1565657"/>
                  </a:cubicBezTo>
                  <a:cubicBezTo>
                    <a:pt x="910336" y="1507744"/>
                    <a:pt x="923925" y="1458722"/>
                    <a:pt x="1034034" y="148920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任意多边形: 形状 10"/>
            <p:cNvSpPr/>
            <p:nvPr>
              <p:custDataLst>
                <p:tags r:id="rId10"/>
              </p:custDataLst>
            </p:nvPr>
          </p:nvSpPr>
          <p:spPr>
            <a:xfrm>
              <a:off x="5538672" y="1155618"/>
              <a:ext cx="1101229" cy="1905000"/>
            </a:xfrm>
            <a:custGeom>
              <a:avLst/>
              <a:gdLst/>
              <a:ahLst/>
              <a:cxnLst/>
              <a:rect l="0" t="0" r="0" b="0"/>
              <a:pathLst>
                <a:path w="2209801" h="3822701">
                  <a:moveTo>
                    <a:pt x="609600" y="1612900"/>
                  </a:moveTo>
                  <a:cubicBezTo>
                    <a:pt x="609600" y="1612900"/>
                    <a:pt x="889000" y="1638300"/>
                    <a:pt x="1003300" y="1549400"/>
                  </a:cubicBezTo>
                  <a:cubicBezTo>
                    <a:pt x="1079500" y="1485900"/>
                    <a:pt x="1193800" y="1511300"/>
                    <a:pt x="1117600" y="596900"/>
                  </a:cubicBezTo>
                  <a:cubicBezTo>
                    <a:pt x="1092200" y="469900"/>
                    <a:pt x="1079500" y="330200"/>
                    <a:pt x="876300" y="342900"/>
                  </a:cubicBezTo>
                  <a:cubicBezTo>
                    <a:pt x="825500" y="355600"/>
                    <a:pt x="647700" y="393700"/>
                    <a:pt x="711200" y="635000"/>
                  </a:cubicBezTo>
                  <a:cubicBezTo>
                    <a:pt x="723900" y="685800"/>
                    <a:pt x="825500" y="1041400"/>
                    <a:pt x="685800" y="1130300"/>
                  </a:cubicBezTo>
                  <a:cubicBezTo>
                    <a:pt x="647700" y="1168400"/>
                    <a:pt x="482600" y="1295400"/>
                    <a:pt x="304800" y="1193800"/>
                  </a:cubicBezTo>
                  <a:cubicBezTo>
                    <a:pt x="266700" y="1168400"/>
                    <a:pt x="101600" y="1092200"/>
                    <a:pt x="127000" y="698500"/>
                  </a:cubicBezTo>
                  <a:cubicBezTo>
                    <a:pt x="139700" y="635000"/>
                    <a:pt x="165100" y="444500"/>
                    <a:pt x="419100" y="215900"/>
                  </a:cubicBezTo>
                  <a:cubicBezTo>
                    <a:pt x="457200" y="190500"/>
                    <a:pt x="533400" y="88900"/>
                    <a:pt x="901700" y="25400"/>
                  </a:cubicBezTo>
                  <a:cubicBezTo>
                    <a:pt x="927100" y="25400"/>
                    <a:pt x="1270000" y="0"/>
                    <a:pt x="1498600" y="127000"/>
                  </a:cubicBezTo>
                  <a:cubicBezTo>
                    <a:pt x="1549400" y="152400"/>
                    <a:pt x="1701800" y="228600"/>
                    <a:pt x="1790700" y="381000"/>
                  </a:cubicBezTo>
                  <a:cubicBezTo>
                    <a:pt x="1816100" y="419100"/>
                    <a:pt x="1943100" y="558800"/>
                    <a:pt x="1981200" y="825500"/>
                  </a:cubicBezTo>
                  <a:cubicBezTo>
                    <a:pt x="1981200" y="876300"/>
                    <a:pt x="2032000" y="1092200"/>
                    <a:pt x="1892300" y="1333500"/>
                  </a:cubicBezTo>
                  <a:cubicBezTo>
                    <a:pt x="1866900" y="1371600"/>
                    <a:pt x="1790700" y="1524000"/>
                    <a:pt x="1587500" y="1638300"/>
                  </a:cubicBezTo>
                  <a:cubicBezTo>
                    <a:pt x="1536700" y="1663700"/>
                    <a:pt x="1346200" y="1752600"/>
                    <a:pt x="1282700" y="1752600"/>
                  </a:cubicBezTo>
                  <a:cubicBezTo>
                    <a:pt x="1333500" y="1778000"/>
                    <a:pt x="1714500" y="1841500"/>
                    <a:pt x="1917700" y="2146300"/>
                  </a:cubicBezTo>
                  <a:cubicBezTo>
                    <a:pt x="1955800" y="2197100"/>
                    <a:pt x="2209800" y="2565400"/>
                    <a:pt x="1993900" y="3111500"/>
                  </a:cubicBezTo>
                  <a:cubicBezTo>
                    <a:pt x="1968500" y="3175000"/>
                    <a:pt x="1854200" y="3543300"/>
                    <a:pt x="1282700" y="3708400"/>
                  </a:cubicBezTo>
                  <a:cubicBezTo>
                    <a:pt x="1219200" y="3733800"/>
                    <a:pt x="774700" y="3822700"/>
                    <a:pt x="482600" y="3619500"/>
                  </a:cubicBezTo>
                  <a:cubicBezTo>
                    <a:pt x="381000" y="3543300"/>
                    <a:pt x="0" y="3289300"/>
                    <a:pt x="127000" y="2743200"/>
                  </a:cubicBezTo>
                  <a:cubicBezTo>
                    <a:pt x="165100" y="2679700"/>
                    <a:pt x="241300" y="2527300"/>
                    <a:pt x="469900" y="2552700"/>
                  </a:cubicBezTo>
                  <a:cubicBezTo>
                    <a:pt x="533400" y="2565400"/>
                    <a:pt x="660400" y="2578100"/>
                    <a:pt x="723900" y="2794000"/>
                  </a:cubicBezTo>
                  <a:cubicBezTo>
                    <a:pt x="736600" y="2882900"/>
                    <a:pt x="736600" y="2933700"/>
                    <a:pt x="698500" y="3175000"/>
                  </a:cubicBezTo>
                  <a:cubicBezTo>
                    <a:pt x="698500" y="3238500"/>
                    <a:pt x="660400" y="3416300"/>
                    <a:pt x="914400" y="3454400"/>
                  </a:cubicBezTo>
                  <a:cubicBezTo>
                    <a:pt x="977900" y="3441700"/>
                    <a:pt x="1193800" y="3467100"/>
                    <a:pt x="1193800" y="2959100"/>
                  </a:cubicBezTo>
                  <a:cubicBezTo>
                    <a:pt x="1193800" y="2857500"/>
                    <a:pt x="1168400" y="2311400"/>
                    <a:pt x="1168400" y="2311400"/>
                  </a:cubicBezTo>
                  <a:cubicBezTo>
                    <a:pt x="1168400" y="2311400"/>
                    <a:pt x="1143000" y="2120900"/>
                    <a:pt x="1092200" y="2070100"/>
                  </a:cubicBezTo>
                  <a:cubicBezTo>
                    <a:pt x="1041400" y="2019300"/>
                    <a:pt x="1016000" y="1905000"/>
                    <a:pt x="584200" y="1905000"/>
                  </a:cubicBezTo>
                  <a:cubicBezTo>
                    <a:pt x="533400" y="1905000"/>
                    <a:pt x="469900" y="1930400"/>
                    <a:pt x="482600" y="1727200"/>
                  </a:cubicBezTo>
                  <a:cubicBezTo>
                    <a:pt x="495300" y="1663700"/>
                    <a:pt x="495300" y="1612900"/>
                    <a:pt x="609600" y="16129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组合 41"/>
          <p:cNvGrpSpPr>
            <a:grpSpLocks noChangeAspect="1"/>
          </p:cNvGrpSpPr>
          <p:nvPr>
            <p:custDataLst>
              <p:tags r:id="rId11"/>
            </p:custDataLst>
          </p:nvPr>
        </p:nvGrpSpPr>
        <p:grpSpPr>
          <a:xfrm>
            <a:off x="1427258" y="3914775"/>
            <a:ext cx="227773" cy="355600"/>
            <a:chOff x="7668902" y="1161573"/>
            <a:chExt cx="1206752" cy="1883981"/>
          </a:xfrm>
        </p:grpSpPr>
        <p:sp>
          <p:nvSpPr>
            <p:cNvPr id="43" name="任意多边形: 形状 52"/>
            <p:cNvSpPr/>
            <p:nvPr>
              <p:custDataLst>
                <p:tags r:id="rId12"/>
              </p:custDataLst>
            </p:nvPr>
          </p:nvSpPr>
          <p:spPr>
            <a:xfrm>
              <a:off x="7668902" y="1266516"/>
              <a:ext cx="1206752" cy="1779038"/>
            </a:xfrm>
            <a:custGeom>
              <a:avLst/>
              <a:gdLst>
                <a:gd name="connsiteX0" fmla="*/ 684478 w 1206752"/>
                <a:gd name="connsiteY0" fmla="*/ 532642 h 1779038"/>
                <a:gd name="connsiteX1" fmla="*/ 202809 w 1206752"/>
                <a:gd name="connsiteY1" fmla="*/ 956302 h 1779038"/>
                <a:gd name="connsiteX2" fmla="*/ 526616 w 1206752"/>
                <a:gd name="connsiteY2" fmla="*/ 1054277 h 1779038"/>
                <a:gd name="connsiteX3" fmla="*/ 1083331 w 1206752"/>
                <a:gd name="connsiteY3" fmla="*/ 1242 h 1779038"/>
                <a:gd name="connsiteX4" fmla="*/ 1159694 w 1206752"/>
                <a:gd name="connsiteY4" fmla="*/ 21907 h 1779038"/>
                <a:gd name="connsiteX5" fmla="*/ 1206426 w 1206752"/>
                <a:gd name="connsiteY5" fmla="*/ 62249 h 1779038"/>
                <a:gd name="connsiteX6" fmla="*/ 879801 w 1206752"/>
                <a:gd name="connsiteY6" fmla="*/ 1141478 h 1779038"/>
                <a:gd name="connsiteX7" fmla="*/ 987737 w 1206752"/>
                <a:gd name="connsiteY7" fmla="*/ 1174115 h 1779038"/>
                <a:gd name="connsiteX8" fmla="*/ 1010977 w 1206752"/>
                <a:gd name="connsiteY8" fmla="*/ 1226987 h 1779038"/>
                <a:gd name="connsiteX9" fmla="*/ 978340 w 1206752"/>
                <a:gd name="connsiteY9" fmla="*/ 1334922 h 1779038"/>
                <a:gd name="connsiteX10" fmla="*/ 954911 w 1206752"/>
                <a:gd name="connsiteY10" fmla="*/ 1347451 h 1779038"/>
                <a:gd name="connsiteX11" fmla="*/ 930919 w 1206752"/>
                <a:gd name="connsiteY11" fmla="*/ 1340184 h 1779038"/>
                <a:gd name="connsiteX12" fmla="*/ 828997 w 1206752"/>
                <a:gd name="connsiteY12" fmla="*/ 1309363 h 1779038"/>
                <a:gd name="connsiteX13" fmla="*/ 767293 w 1206752"/>
                <a:gd name="connsiteY13" fmla="*/ 1513207 h 1779038"/>
                <a:gd name="connsiteX14" fmla="*/ 766604 w 1206752"/>
                <a:gd name="connsiteY14" fmla="*/ 1558811 h 1779038"/>
                <a:gd name="connsiteX15" fmla="*/ 789845 w 1206752"/>
                <a:gd name="connsiteY15" fmla="*/ 1611683 h 1779038"/>
                <a:gd name="connsiteX16" fmla="*/ 805130 w 1206752"/>
                <a:gd name="connsiteY16" fmla="*/ 1734152 h 1779038"/>
                <a:gd name="connsiteX17" fmla="*/ 772618 w 1206752"/>
                <a:gd name="connsiteY17" fmla="*/ 1776687 h 1779038"/>
                <a:gd name="connsiteX18" fmla="*/ 280989 w 1206752"/>
                <a:gd name="connsiteY18" fmla="*/ 1627908 h 1779038"/>
                <a:gd name="connsiteX19" fmla="*/ 268523 w 1206752"/>
                <a:gd name="connsiteY19" fmla="*/ 1538891 h 1779038"/>
                <a:gd name="connsiteX20" fmla="*/ 347892 w 1206752"/>
                <a:gd name="connsiteY20" fmla="*/ 1471298 h 1779038"/>
                <a:gd name="connsiteX21" fmla="*/ 378587 w 1206752"/>
                <a:gd name="connsiteY21" fmla="*/ 1434776 h 1779038"/>
                <a:gd name="connsiteX22" fmla="*/ 451192 w 1206752"/>
                <a:gd name="connsiteY22" fmla="*/ 1194976 h 1779038"/>
                <a:gd name="connsiteX23" fmla="*/ 31478 w 1206752"/>
                <a:gd name="connsiteY23" fmla="*/ 1067934 h 1779038"/>
                <a:gd name="connsiteX24" fmla="*/ 4604 w 1206752"/>
                <a:gd name="connsiteY24" fmla="*/ 1027090 h 1779038"/>
                <a:gd name="connsiteX25" fmla="*/ 59042 w 1206752"/>
                <a:gd name="connsiteY25" fmla="*/ 847240 h 1779038"/>
                <a:gd name="connsiteX26" fmla="*/ 618263 w 1206752"/>
                <a:gd name="connsiteY26" fmla="*/ 362000 h 1779038"/>
                <a:gd name="connsiteX27" fmla="*/ 1010914 w 1206752"/>
                <a:gd name="connsiteY27" fmla="*/ 16143 h 1779038"/>
                <a:gd name="connsiteX28" fmla="*/ 1083331 w 1206752"/>
                <a:gd name="connsiteY28" fmla="*/ 1242 h 177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206752" h="1779038">
                  <a:moveTo>
                    <a:pt x="684478" y="532642"/>
                  </a:moveTo>
                  <a:lnTo>
                    <a:pt x="202809" y="956302"/>
                  </a:lnTo>
                  <a:lnTo>
                    <a:pt x="526616" y="1054277"/>
                  </a:lnTo>
                  <a:close/>
                  <a:moveTo>
                    <a:pt x="1083331" y="1242"/>
                  </a:moveTo>
                  <a:cubicBezTo>
                    <a:pt x="1107699" y="4523"/>
                    <a:pt x="1132726" y="13732"/>
                    <a:pt x="1159694" y="21907"/>
                  </a:cubicBezTo>
                  <a:cubicBezTo>
                    <a:pt x="1213692" y="38257"/>
                    <a:pt x="1206426" y="62249"/>
                    <a:pt x="1206426" y="62249"/>
                  </a:cubicBezTo>
                  <a:lnTo>
                    <a:pt x="879801" y="1141478"/>
                  </a:lnTo>
                  <a:cubicBezTo>
                    <a:pt x="879801" y="1141478"/>
                    <a:pt x="951778" y="1163218"/>
                    <a:pt x="987737" y="1174115"/>
                  </a:cubicBezTo>
                  <a:cubicBezTo>
                    <a:pt x="1023694" y="1185015"/>
                    <a:pt x="1010977" y="1226987"/>
                    <a:pt x="1010977" y="1226987"/>
                  </a:cubicBezTo>
                  <a:cubicBezTo>
                    <a:pt x="1010977" y="1226987"/>
                    <a:pt x="985607" y="1310930"/>
                    <a:pt x="978340" y="1334922"/>
                  </a:cubicBezTo>
                  <a:cubicBezTo>
                    <a:pt x="966876" y="1351084"/>
                    <a:pt x="954911" y="1347451"/>
                    <a:pt x="954911" y="1347451"/>
                  </a:cubicBezTo>
                  <a:lnTo>
                    <a:pt x="930919" y="1340184"/>
                  </a:lnTo>
                  <a:lnTo>
                    <a:pt x="828997" y="1309363"/>
                  </a:lnTo>
                  <a:lnTo>
                    <a:pt x="767293" y="1513207"/>
                  </a:lnTo>
                  <a:cubicBezTo>
                    <a:pt x="767293" y="1513207"/>
                    <a:pt x="764223" y="1545030"/>
                    <a:pt x="766604" y="1558811"/>
                  </a:cubicBezTo>
                  <a:cubicBezTo>
                    <a:pt x="769485" y="1592451"/>
                    <a:pt x="789845" y="1611683"/>
                    <a:pt x="789845" y="1611683"/>
                  </a:cubicBezTo>
                  <a:cubicBezTo>
                    <a:pt x="834134" y="1638244"/>
                    <a:pt x="823296" y="1674201"/>
                    <a:pt x="805130" y="1734152"/>
                  </a:cubicBezTo>
                  <a:cubicBezTo>
                    <a:pt x="786963" y="1794102"/>
                    <a:pt x="772618" y="1776687"/>
                    <a:pt x="772618" y="1776687"/>
                  </a:cubicBezTo>
                  <a:lnTo>
                    <a:pt x="280989" y="1627908"/>
                  </a:lnTo>
                  <a:cubicBezTo>
                    <a:pt x="233004" y="1613374"/>
                    <a:pt x="254115" y="1587064"/>
                    <a:pt x="268523" y="1538891"/>
                  </a:cubicBezTo>
                  <a:cubicBezTo>
                    <a:pt x="283056" y="1490968"/>
                    <a:pt x="318450" y="1482010"/>
                    <a:pt x="347892" y="1471298"/>
                  </a:cubicBezTo>
                  <a:cubicBezTo>
                    <a:pt x="377335" y="1460586"/>
                    <a:pt x="378587" y="1434776"/>
                    <a:pt x="378587" y="1434776"/>
                  </a:cubicBezTo>
                  <a:lnTo>
                    <a:pt x="451192" y="1194976"/>
                  </a:lnTo>
                  <a:cubicBezTo>
                    <a:pt x="451192" y="1194976"/>
                    <a:pt x="79463" y="1082467"/>
                    <a:pt x="31478" y="1067934"/>
                  </a:cubicBezTo>
                  <a:cubicBezTo>
                    <a:pt x="-16445" y="1053463"/>
                    <a:pt x="4604" y="1027090"/>
                    <a:pt x="4604" y="1027090"/>
                  </a:cubicBezTo>
                  <a:lnTo>
                    <a:pt x="59042" y="847240"/>
                  </a:lnTo>
                  <a:lnTo>
                    <a:pt x="618263" y="362000"/>
                  </a:lnTo>
                  <a:cubicBezTo>
                    <a:pt x="618263" y="362000"/>
                    <a:pt x="964620" y="61059"/>
                    <a:pt x="1010914" y="16143"/>
                  </a:cubicBezTo>
                  <a:cubicBezTo>
                    <a:pt x="1035251" y="608"/>
                    <a:pt x="1058962" y="-2039"/>
                    <a:pt x="1083331" y="124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4" name="任意多边形: 形状 51"/>
            <p:cNvSpPr/>
            <p:nvPr>
              <p:custDataLst>
                <p:tags r:id="rId13"/>
              </p:custDataLst>
            </p:nvPr>
          </p:nvSpPr>
          <p:spPr>
            <a:xfrm>
              <a:off x="7709950" y="1161573"/>
              <a:ext cx="1022488" cy="1792947"/>
            </a:xfrm>
            <a:custGeom>
              <a:avLst/>
              <a:gdLst>
                <a:gd name="connsiteX0" fmla="*/ 508808 w 1022488"/>
                <a:gd name="connsiteY0" fmla="*/ 626749 h 1792947"/>
                <a:gd name="connsiteX1" fmla="*/ 170531 w 1022488"/>
                <a:gd name="connsiteY1" fmla="*/ 1171751 h 1792947"/>
                <a:gd name="connsiteX2" fmla="*/ 508808 w 1022488"/>
                <a:gd name="connsiteY2" fmla="*/ 1171751 h 1792947"/>
                <a:gd name="connsiteX3" fmla="*/ 815763 w 1022488"/>
                <a:gd name="connsiteY3" fmla="*/ 310 h 1792947"/>
                <a:gd name="connsiteX4" fmla="*/ 872142 w 1022488"/>
                <a:gd name="connsiteY4" fmla="*/ 25368 h 1792947"/>
                <a:gd name="connsiteX5" fmla="*/ 872142 w 1022488"/>
                <a:gd name="connsiteY5" fmla="*/ 1152958 h 1792947"/>
                <a:gd name="connsiteX6" fmla="*/ 984901 w 1022488"/>
                <a:gd name="connsiteY6" fmla="*/ 1152958 h 1792947"/>
                <a:gd name="connsiteX7" fmla="*/ 1022488 w 1022488"/>
                <a:gd name="connsiteY7" fmla="*/ 1196808 h 1792947"/>
                <a:gd name="connsiteX8" fmla="*/ 1022488 w 1022488"/>
                <a:gd name="connsiteY8" fmla="*/ 1309567 h 1792947"/>
                <a:gd name="connsiteX9" fmla="*/ 1003694 w 1022488"/>
                <a:gd name="connsiteY9" fmla="*/ 1328360 h 1792947"/>
                <a:gd name="connsiteX10" fmla="*/ 978637 w 1022488"/>
                <a:gd name="connsiteY10" fmla="*/ 1328360 h 1792947"/>
                <a:gd name="connsiteX11" fmla="*/ 872142 w 1022488"/>
                <a:gd name="connsiteY11" fmla="*/ 1328360 h 1792947"/>
                <a:gd name="connsiteX12" fmla="*/ 872142 w 1022488"/>
                <a:gd name="connsiteY12" fmla="*/ 1541349 h 1792947"/>
                <a:gd name="connsiteX13" fmla="*/ 884671 w 1022488"/>
                <a:gd name="connsiteY13" fmla="*/ 1585200 h 1792947"/>
                <a:gd name="connsiteX14" fmla="*/ 922257 w 1022488"/>
                <a:gd name="connsiteY14" fmla="*/ 1629051 h 1792947"/>
                <a:gd name="connsiteX15" fmla="*/ 972372 w 1022488"/>
                <a:gd name="connsiteY15" fmla="*/ 1741810 h 1792947"/>
                <a:gd name="connsiteX16" fmla="*/ 953579 w 1022488"/>
                <a:gd name="connsiteY16" fmla="*/ 1791925 h 1792947"/>
                <a:gd name="connsiteX17" fmla="*/ 439900 w 1022488"/>
                <a:gd name="connsiteY17" fmla="*/ 1791925 h 1792947"/>
                <a:gd name="connsiteX18" fmla="*/ 402314 w 1022488"/>
                <a:gd name="connsiteY18" fmla="*/ 1710488 h 1792947"/>
                <a:gd name="connsiteX19" fmla="*/ 458693 w 1022488"/>
                <a:gd name="connsiteY19" fmla="*/ 1622787 h 1792947"/>
                <a:gd name="connsiteX20" fmla="*/ 477486 w 1022488"/>
                <a:gd name="connsiteY20" fmla="*/ 1578936 h 1792947"/>
                <a:gd name="connsiteX21" fmla="*/ 477486 w 1022488"/>
                <a:gd name="connsiteY21" fmla="*/ 1328360 h 1792947"/>
                <a:gd name="connsiteX22" fmla="*/ 38979 w 1022488"/>
                <a:gd name="connsiteY22" fmla="*/ 1328360 h 1792947"/>
                <a:gd name="connsiteX23" fmla="*/ 1393 w 1022488"/>
                <a:gd name="connsiteY23" fmla="*/ 1297038 h 1792947"/>
                <a:gd name="connsiteX24" fmla="*/ 1393 w 1022488"/>
                <a:gd name="connsiteY24" fmla="*/ 1109107 h 1792947"/>
                <a:gd name="connsiteX25" fmla="*/ 396049 w 1022488"/>
                <a:gd name="connsiteY25" fmla="*/ 482668 h 1792947"/>
                <a:gd name="connsiteX26" fmla="*/ 671682 w 1022488"/>
                <a:gd name="connsiteY26" fmla="*/ 37897 h 1792947"/>
                <a:gd name="connsiteX27" fmla="*/ 815763 w 1022488"/>
                <a:gd name="connsiteY27" fmla="*/ 310 h 179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022488" h="1792947">
                  <a:moveTo>
                    <a:pt x="508808" y="626749"/>
                  </a:moveTo>
                  <a:lnTo>
                    <a:pt x="170531" y="1171751"/>
                  </a:lnTo>
                  <a:lnTo>
                    <a:pt x="508808" y="1171751"/>
                  </a:lnTo>
                  <a:close/>
                  <a:moveTo>
                    <a:pt x="815763" y="310"/>
                  </a:moveTo>
                  <a:cubicBezTo>
                    <a:pt x="872142" y="310"/>
                    <a:pt x="872142" y="25368"/>
                    <a:pt x="872142" y="25368"/>
                  </a:cubicBezTo>
                  <a:lnTo>
                    <a:pt x="872142" y="1152958"/>
                  </a:lnTo>
                  <a:cubicBezTo>
                    <a:pt x="872142" y="1152958"/>
                    <a:pt x="947315" y="1152958"/>
                    <a:pt x="984901" y="1152958"/>
                  </a:cubicBezTo>
                  <a:cubicBezTo>
                    <a:pt x="1022488" y="1152958"/>
                    <a:pt x="1022488" y="1196808"/>
                    <a:pt x="1022488" y="1196808"/>
                  </a:cubicBezTo>
                  <a:cubicBezTo>
                    <a:pt x="1022488" y="1196808"/>
                    <a:pt x="1022488" y="1284510"/>
                    <a:pt x="1022488" y="1309567"/>
                  </a:cubicBezTo>
                  <a:cubicBezTo>
                    <a:pt x="1016223" y="1328360"/>
                    <a:pt x="1003694" y="1328360"/>
                    <a:pt x="1003694" y="1328360"/>
                  </a:cubicBezTo>
                  <a:lnTo>
                    <a:pt x="978637" y="1328360"/>
                  </a:lnTo>
                  <a:lnTo>
                    <a:pt x="872142" y="1328360"/>
                  </a:lnTo>
                  <a:lnTo>
                    <a:pt x="872142" y="1541349"/>
                  </a:lnTo>
                  <a:cubicBezTo>
                    <a:pt x="872142" y="1541349"/>
                    <a:pt x="878407" y="1572671"/>
                    <a:pt x="884671" y="1585200"/>
                  </a:cubicBezTo>
                  <a:cubicBezTo>
                    <a:pt x="897200" y="1616522"/>
                    <a:pt x="922257" y="1629051"/>
                    <a:pt x="922257" y="1629051"/>
                  </a:cubicBezTo>
                  <a:cubicBezTo>
                    <a:pt x="972372" y="1641580"/>
                    <a:pt x="972372" y="1679166"/>
                    <a:pt x="972372" y="1741810"/>
                  </a:cubicBezTo>
                  <a:cubicBezTo>
                    <a:pt x="972372" y="1804454"/>
                    <a:pt x="953579" y="1791925"/>
                    <a:pt x="953579" y="1791925"/>
                  </a:cubicBezTo>
                  <a:lnTo>
                    <a:pt x="439900" y="1791925"/>
                  </a:lnTo>
                  <a:cubicBezTo>
                    <a:pt x="389785" y="1791925"/>
                    <a:pt x="402314" y="1760603"/>
                    <a:pt x="402314" y="1710488"/>
                  </a:cubicBezTo>
                  <a:cubicBezTo>
                    <a:pt x="402314" y="1660373"/>
                    <a:pt x="433636" y="1641580"/>
                    <a:pt x="458693" y="1622787"/>
                  </a:cubicBezTo>
                  <a:cubicBezTo>
                    <a:pt x="483751" y="1603993"/>
                    <a:pt x="477486" y="1578936"/>
                    <a:pt x="477486" y="1578936"/>
                  </a:cubicBezTo>
                  <a:lnTo>
                    <a:pt x="477486" y="1328360"/>
                  </a:lnTo>
                  <a:cubicBezTo>
                    <a:pt x="477486" y="1328360"/>
                    <a:pt x="89094" y="1328360"/>
                    <a:pt x="38979" y="1328360"/>
                  </a:cubicBezTo>
                  <a:cubicBezTo>
                    <a:pt x="-11136" y="1328360"/>
                    <a:pt x="1393" y="1297038"/>
                    <a:pt x="1393" y="1297038"/>
                  </a:cubicBezTo>
                  <a:lnTo>
                    <a:pt x="1393" y="1109107"/>
                  </a:lnTo>
                  <a:lnTo>
                    <a:pt x="396049" y="482668"/>
                  </a:lnTo>
                  <a:cubicBezTo>
                    <a:pt x="396049" y="482668"/>
                    <a:pt x="640360" y="94276"/>
                    <a:pt x="671682" y="37897"/>
                  </a:cubicBezTo>
                  <a:cubicBezTo>
                    <a:pt x="709268" y="-5954"/>
                    <a:pt x="759383" y="310"/>
                    <a:pt x="815763" y="31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45" name="文本框 44"/>
          <p:cNvSpPr txBox="1"/>
          <p:nvPr>
            <p:custDataLst>
              <p:tags r:id="rId14"/>
            </p:custDataLst>
          </p:nvPr>
        </p:nvSpPr>
        <p:spPr>
          <a:xfrm>
            <a:off x="1911985" y="2042160"/>
            <a:ext cx="6698615" cy="2228215"/>
          </a:xfrm>
          <a:prstGeom prst="rect">
            <a:avLst/>
          </a:prstGeom>
          <a:noFill/>
        </p:spPr>
        <p:txBody>
          <a:bodyPr wrap="square" lIns="101600" tIns="0" rIns="82550" bIns="0" rtlCol="0" anchor="t" anchorCtr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0" lvl="0" indent="0" algn="l" fontAlgn="ctr">
              <a:lnSpc>
                <a:spcPct val="130000"/>
              </a:lnSpc>
              <a:spcBef>
                <a:spcPts val="2465"/>
              </a:spcBef>
              <a:spcAft>
                <a:spcPts val="0"/>
              </a:spcAft>
              <a:buSzPct val="100000"/>
              <a:buNone/>
            </a:pPr>
            <a:r>
              <a:rPr lang="zh-CN" altLang="en-US" sz="16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内存计算，速度快</a:t>
            </a:r>
            <a:endParaRPr lang="zh-CN" altLang="en-US" sz="16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2465"/>
              </a:spcBef>
              <a:spcAft>
                <a:spcPts val="0"/>
              </a:spcAft>
              <a:buSzPct val="100000"/>
              <a:buNone/>
            </a:pPr>
            <a:r>
              <a:rPr lang="zh-CN" altLang="en-US" sz="16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基于Java，Scala，Python编写程序，开发成本低</a:t>
            </a:r>
            <a:endParaRPr lang="zh-CN" altLang="en-US" sz="16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2465"/>
              </a:spcBef>
              <a:spcAft>
                <a:spcPts val="0"/>
              </a:spcAft>
              <a:buSzPct val="100000"/>
              <a:buNone/>
            </a:pPr>
            <a:r>
              <a:rPr lang="zh-CN" altLang="en-US" sz="16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提供大量基础数据处理的Api，文档丰富，开发速度快</a:t>
            </a:r>
            <a:endParaRPr lang="zh-CN" altLang="en-US" sz="16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2465"/>
              </a:spcBef>
              <a:spcAft>
                <a:spcPts val="0"/>
              </a:spcAft>
              <a:buSzPct val="100000"/>
              <a:buNone/>
            </a:pPr>
            <a:r>
              <a:rPr lang="zh-CN" altLang="en-US" sz="16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可以与SQL，流处理，图计算，机器学习库无缝集成</a:t>
            </a:r>
            <a:endParaRPr lang="zh-CN" altLang="en-US" sz="16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27633" y="113660"/>
            <a:ext cx="10515600" cy="41517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Spark</a:t>
            </a:r>
            <a:r>
              <a:rPr lang="zh-CN" altLang="en-US" sz="2800" dirty="0" smtClean="0"/>
              <a:t>基础知识</a:t>
            </a:r>
            <a:endParaRPr lang="zh-CN" altLang="en-US" sz="28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Microsoft JhengHei" panose="020B0604030504040204" pitchFamily="34" charset="-120"/>
                <a:cs typeface="+mn-cs"/>
              </a:rPr>
              <a:t>5</a:t>
            </a:r>
            <a:endParaRPr kumimoji="1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Microsoft JhengHei" panose="020B0604030504040204" pitchFamily="34" charset="-120"/>
              <a:cs typeface="+mn-cs"/>
            </a:endParaRPr>
          </a:p>
        </p:txBody>
      </p:sp>
      <p:grpSp>
        <p:nvGrpSpPr>
          <p:cNvPr id="131" name="组合 130"/>
          <p:cNvGrpSpPr/>
          <p:nvPr>
            <p:custDataLst>
              <p:tags r:id="rId1"/>
            </p:custDataLst>
          </p:nvPr>
        </p:nvGrpSpPr>
        <p:grpSpPr>
          <a:xfrm>
            <a:off x="1505585" y="1738630"/>
            <a:ext cx="8679180" cy="3035935"/>
            <a:chOff x="2370" y="2150"/>
            <a:chExt cx="13668" cy="3291"/>
          </a:xfrm>
        </p:grpSpPr>
        <p:sp>
          <p:nvSpPr>
            <p:cNvPr id="132" name="矩形 131"/>
            <p:cNvSpPr/>
            <p:nvPr>
              <p:custDataLst>
                <p:tags r:id="rId2"/>
              </p:custDataLst>
            </p:nvPr>
          </p:nvSpPr>
          <p:spPr>
            <a:xfrm>
              <a:off x="2370" y="2150"/>
              <a:ext cx="800" cy="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矩形 132"/>
            <p:cNvSpPr/>
            <p:nvPr>
              <p:custDataLst>
                <p:tags r:id="rId3"/>
              </p:custDataLst>
            </p:nvPr>
          </p:nvSpPr>
          <p:spPr>
            <a:xfrm>
              <a:off x="15238" y="4641"/>
              <a:ext cx="800" cy="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矩形 133"/>
            <p:cNvSpPr/>
            <p:nvPr>
              <p:custDataLst>
                <p:tags r:id="rId4"/>
              </p:custDataLst>
            </p:nvPr>
          </p:nvSpPr>
          <p:spPr>
            <a:xfrm>
              <a:off x="2370" y="2150"/>
              <a:ext cx="13668" cy="3291"/>
            </a:xfrm>
            <a:prstGeom prst="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矩形 134"/>
            <p:cNvSpPr/>
            <p:nvPr>
              <p:custDataLst>
                <p:tags r:id="rId5"/>
              </p:custDataLst>
            </p:nvPr>
          </p:nvSpPr>
          <p:spPr>
            <a:xfrm>
              <a:off x="2590" y="2351"/>
              <a:ext cx="13229" cy="290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6" name="Title 6"/>
          <p:cNvSpPr txBox="1"/>
          <p:nvPr>
            <p:custDataLst>
              <p:tags r:id="rId6"/>
            </p:custDataLst>
          </p:nvPr>
        </p:nvSpPr>
        <p:spPr>
          <a:xfrm>
            <a:off x="1963103" y="2215515"/>
            <a:ext cx="7763507" cy="2082165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381000" lvl="0" indent="-381000" algn="l" fontAlgn="auto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+mj-lt"/>
              <a:buAutoNum type="alphaLcParenR"/>
            </a:pPr>
            <a:r>
              <a:rPr lang="zh-CN" altLang="en-US" sz="16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数据集合抽象为RDD(弹性分布式数据集)</a:t>
            </a:r>
            <a:endParaRPr lang="zh-CN" altLang="en-US" sz="1600" spc="16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81000" lvl="0" indent="-381000" algn="l" fontAlgn="auto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+mj-lt"/>
              <a:buAutoNum type="alphaLcParenR"/>
            </a:pPr>
            <a:r>
              <a:rPr lang="zh-CN" altLang="en-US" sz="16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spark的一些数据集合（PairRdd，Dataframe），本质都是rdd</a:t>
            </a:r>
            <a:endParaRPr lang="zh-CN" altLang="en-US" sz="1600" spc="16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81000" lvl="0" indent="-381000" algn="l" fontAlgn="auto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+mj-lt"/>
              <a:buAutoNum type="alphaLcParenR"/>
            </a:pPr>
            <a:r>
              <a:rPr lang="zh-CN" altLang="en-US" sz="16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通过rdd提供的api来操作数据（变换 Transform，计算 Action）</a:t>
            </a:r>
            <a:endParaRPr lang="zh-CN" altLang="en-US" sz="1600" spc="16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81000" lvl="0" indent="-381000" algn="l" fontAlgn="auto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+mj-lt"/>
              <a:buAutoNum type="alphaLcParenR"/>
            </a:pPr>
            <a:r>
              <a:rPr lang="zh-CN" altLang="en-US" sz="16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通过</a:t>
            </a:r>
            <a:r>
              <a:rPr altLang="zh-CN" sz="16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dataframe</a:t>
            </a:r>
            <a:r>
              <a:rPr lang="zh-CN" altLang="en-US" sz="16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来使用</a:t>
            </a:r>
            <a:r>
              <a:rPr altLang="zh-CN" sz="16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spark sql</a:t>
            </a:r>
            <a:r>
              <a:rPr lang="zh-CN" altLang="en-US" sz="16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分析数据，并将结果转换为</a:t>
            </a:r>
            <a:r>
              <a:rPr altLang="zh-CN" sz="16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rdd</a:t>
            </a:r>
            <a:endParaRPr altLang="zh-CN" sz="1600" spc="16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81000" lvl="0" indent="-381000" algn="l" fontAlgn="auto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+mj-lt"/>
              <a:buAutoNum type="alphaLcParenR"/>
            </a:pPr>
            <a:r>
              <a:rPr lang="zh-CN" altLang="en-US" sz="16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通过</a:t>
            </a:r>
            <a:r>
              <a:rPr altLang="zh-CN" sz="16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Dstream</a:t>
            </a:r>
            <a:r>
              <a:rPr lang="zh-CN" altLang="en-US" sz="16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来操作流式数据，本质上是一段连续的</a:t>
            </a:r>
            <a:r>
              <a:rPr altLang="zh-CN" sz="16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rdd</a:t>
            </a:r>
            <a:r>
              <a:rPr lang="zh-CN" altLang="en-US" sz="16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组合</a:t>
            </a:r>
            <a:endParaRPr lang="zh-CN" altLang="en-US" sz="1600" spc="16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27633" y="113660"/>
            <a:ext cx="10515600" cy="41517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Spark</a:t>
            </a:r>
            <a:r>
              <a:rPr lang="zh-CN" altLang="en-US" sz="2800" dirty="0" smtClean="0"/>
              <a:t>基础知识</a:t>
            </a:r>
            <a:endParaRPr lang="zh-CN" altLang="en-US" sz="28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Microsoft JhengHei" panose="020B0604030504040204" pitchFamily="34" charset="-120"/>
                <a:cs typeface="+mn-cs"/>
              </a:rPr>
              <a:t>5</a:t>
            </a:r>
            <a:endParaRPr kumimoji="1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Microsoft JhengHei" panose="020B0604030504040204" pitchFamily="34" charset="-120"/>
              <a:cs typeface="+mn-cs"/>
            </a:endParaRPr>
          </a:p>
        </p:txBody>
      </p:sp>
      <p:grpSp>
        <p:nvGrpSpPr>
          <p:cNvPr id="21" name="组合 20"/>
          <p:cNvGrpSpPr/>
          <p:nvPr>
            <p:custDataLst>
              <p:tags r:id="rId1"/>
            </p:custDataLst>
          </p:nvPr>
        </p:nvGrpSpPr>
        <p:grpSpPr>
          <a:xfrm>
            <a:off x="1146175" y="528955"/>
            <a:ext cx="7693025" cy="743585"/>
            <a:chOff x="1371" y="1577"/>
            <a:chExt cx="12836" cy="1960"/>
          </a:xfrm>
        </p:grpSpPr>
        <p:sp>
          <p:nvSpPr>
            <p:cNvPr id="22" name="矩形 21"/>
            <p:cNvSpPr/>
            <p:nvPr>
              <p:custDataLst>
                <p:tags r:id="rId2"/>
              </p:custDataLst>
            </p:nvPr>
          </p:nvSpPr>
          <p:spPr>
            <a:xfrm>
              <a:off x="1371" y="1577"/>
              <a:ext cx="800" cy="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>
              <p:custDataLst>
                <p:tags r:id="rId3"/>
              </p:custDataLst>
            </p:nvPr>
          </p:nvSpPr>
          <p:spPr>
            <a:xfrm>
              <a:off x="13407" y="2737"/>
              <a:ext cx="800" cy="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>
              <p:custDataLst>
                <p:tags r:id="rId4"/>
              </p:custDataLst>
            </p:nvPr>
          </p:nvSpPr>
          <p:spPr>
            <a:xfrm>
              <a:off x="1371" y="1577"/>
              <a:ext cx="12836" cy="1960"/>
            </a:xfrm>
            <a:prstGeom prst="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>
              <p:custDataLst>
                <p:tags r:id="rId5"/>
              </p:custDataLst>
            </p:nvPr>
          </p:nvSpPr>
          <p:spPr>
            <a:xfrm>
              <a:off x="1591" y="1778"/>
              <a:ext cx="12397" cy="157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Title 6"/>
          <p:cNvSpPr txBox="1"/>
          <p:nvPr>
            <p:custDataLst>
              <p:tags r:id="rId6"/>
            </p:custDataLst>
          </p:nvPr>
        </p:nvSpPr>
        <p:spPr>
          <a:xfrm>
            <a:off x="1375093" y="704850"/>
            <a:ext cx="7235186" cy="391795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 indent="0" algn="l" fontAlgn="auto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+mj-lt"/>
            </a:pPr>
            <a:r>
              <a:rPr lang="zh-CN" altLang="en-US" sz="16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RDD的变换 Transform和计算 </a:t>
            </a:r>
            <a:r>
              <a:rPr altLang="zh-CN" sz="16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Action</a:t>
            </a:r>
            <a:endParaRPr altLang="zh-CN" sz="1600" spc="16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8350" y="1507490"/>
            <a:ext cx="10362565" cy="52139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27633" y="113660"/>
            <a:ext cx="10515600" cy="41517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Spark</a:t>
            </a:r>
            <a:r>
              <a:rPr lang="zh-CN" altLang="en-US" sz="2800" dirty="0" smtClean="0"/>
              <a:t>基础知识</a:t>
            </a:r>
            <a:endParaRPr lang="zh-CN" altLang="en-US" sz="28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Microsoft JhengHei" panose="020B0604030504040204" pitchFamily="34" charset="-120"/>
                <a:cs typeface="+mn-cs"/>
              </a:rPr>
              <a:t>5</a:t>
            </a:r>
            <a:endParaRPr kumimoji="1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Microsoft JhengHei" panose="020B0604030504040204" pitchFamily="34" charset="-120"/>
              <a:cs typeface="+mn-cs"/>
            </a:endParaRPr>
          </a:p>
        </p:txBody>
      </p:sp>
      <p:grpSp>
        <p:nvGrpSpPr>
          <p:cNvPr id="131" name="组合 130"/>
          <p:cNvGrpSpPr/>
          <p:nvPr>
            <p:custDataLst>
              <p:tags r:id="rId1"/>
            </p:custDataLst>
          </p:nvPr>
        </p:nvGrpSpPr>
        <p:grpSpPr>
          <a:xfrm>
            <a:off x="1114425" y="1692910"/>
            <a:ext cx="9762490" cy="4028440"/>
            <a:chOff x="2370" y="2150"/>
            <a:chExt cx="13668" cy="3291"/>
          </a:xfrm>
        </p:grpSpPr>
        <p:sp>
          <p:nvSpPr>
            <p:cNvPr id="132" name="矩形 131"/>
            <p:cNvSpPr/>
            <p:nvPr>
              <p:custDataLst>
                <p:tags r:id="rId2"/>
              </p:custDataLst>
            </p:nvPr>
          </p:nvSpPr>
          <p:spPr>
            <a:xfrm>
              <a:off x="2370" y="2150"/>
              <a:ext cx="800" cy="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矩形 132"/>
            <p:cNvSpPr/>
            <p:nvPr>
              <p:custDataLst>
                <p:tags r:id="rId3"/>
              </p:custDataLst>
            </p:nvPr>
          </p:nvSpPr>
          <p:spPr>
            <a:xfrm>
              <a:off x="15238" y="4641"/>
              <a:ext cx="800" cy="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矩形 133"/>
            <p:cNvSpPr/>
            <p:nvPr>
              <p:custDataLst>
                <p:tags r:id="rId4"/>
              </p:custDataLst>
            </p:nvPr>
          </p:nvSpPr>
          <p:spPr>
            <a:xfrm>
              <a:off x="2370" y="2150"/>
              <a:ext cx="13668" cy="3291"/>
            </a:xfrm>
            <a:prstGeom prst="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矩形 134"/>
            <p:cNvSpPr/>
            <p:nvPr>
              <p:custDataLst>
                <p:tags r:id="rId5"/>
              </p:custDataLst>
            </p:nvPr>
          </p:nvSpPr>
          <p:spPr>
            <a:xfrm>
              <a:off x="2590" y="2351"/>
              <a:ext cx="13229" cy="290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6" name="Title 6"/>
          <p:cNvSpPr txBox="1"/>
          <p:nvPr>
            <p:custDataLst>
              <p:tags r:id="rId6"/>
            </p:custDataLst>
          </p:nvPr>
        </p:nvSpPr>
        <p:spPr>
          <a:xfrm>
            <a:off x="1617345" y="2148205"/>
            <a:ext cx="8537575" cy="3362325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381000" lvl="0" indent="-381000" algn="l" fontAlgn="auto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+mj-lt"/>
              <a:buAutoNum type="alphaLcParenR"/>
            </a:pPr>
            <a:r>
              <a:rPr lang="zh-CN" altLang="en-US" sz="16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从</a:t>
            </a:r>
            <a:r>
              <a:rPr altLang="zh-CN" sz="16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MapReduce</a:t>
            </a:r>
            <a:r>
              <a:rPr lang="zh-CN" altLang="en-US" sz="16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的思想中转换出来。摒弃严格的先</a:t>
            </a:r>
            <a:r>
              <a:rPr altLang="zh-CN" sz="16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map</a:t>
            </a:r>
            <a:r>
              <a:rPr lang="zh-CN" altLang="en-US" sz="16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再</a:t>
            </a:r>
            <a:r>
              <a:rPr altLang="zh-CN" sz="16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reduce</a:t>
            </a:r>
            <a:r>
              <a:rPr lang="zh-CN" altLang="en-US" sz="16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的方式</a:t>
            </a:r>
            <a:endParaRPr lang="zh-CN" altLang="en-US" sz="1600" spc="16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81000" lvl="0" indent="-381000" algn="l" fontAlgn="auto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+mj-lt"/>
              <a:buAutoNum type="alphaLcParenR"/>
            </a:pPr>
            <a:r>
              <a:rPr altLang="zh-CN" sz="16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spark</a:t>
            </a:r>
            <a:r>
              <a:rPr lang="zh-CN" altLang="en-US" sz="16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将所有变换操作构成一个</a:t>
            </a:r>
            <a:r>
              <a:rPr altLang="zh-CN" sz="16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DAG</a:t>
            </a:r>
            <a:r>
              <a:rPr lang="zh-CN" altLang="en-US" sz="16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（有向无环图）的任务集，无需考虑复杂的</a:t>
            </a:r>
            <a:r>
              <a:rPr altLang="zh-CN" sz="16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DAG</a:t>
            </a:r>
            <a:r>
              <a:rPr lang="zh-CN" altLang="en-US" sz="16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作业分配，直接调用</a:t>
            </a:r>
            <a:r>
              <a:rPr altLang="zh-CN" sz="16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API</a:t>
            </a:r>
            <a:r>
              <a:rPr lang="zh-CN" altLang="en-US" sz="16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来自然地表达计算逻辑</a:t>
            </a:r>
            <a:endParaRPr lang="zh-CN" altLang="en-US" sz="1600" spc="16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81000" lvl="0" indent="-381000" algn="l" fontAlgn="auto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+mj-lt"/>
              <a:buAutoNum type="alphaLcParenR"/>
            </a:pPr>
            <a:r>
              <a:rPr lang="zh-CN" altLang="en-US" sz="16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通过了解</a:t>
            </a:r>
            <a:r>
              <a:rPr lang="zh-CN" altLang="en-US" sz="1600" spc="16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每个</a:t>
            </a:r>
            <a:r>
              <a:rPr altLang="zh-CN" sz="1600" spc="16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job</a:t>
            </a:r>
            <a:r>
              <a:rPr lang="zh-CN" altLang="en-US" sz="1600" spc="16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在</a:t>
            </a:r>
            <a:r>
              <a:rPr altLang="zh-CN" sz="16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DAGScheduler</a:t>
            </a:r>
            <a:r>
              <a:rPr lang="zh-CN" altLang="en-US" sz="16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中</a:t>
            </a:r>
            <a:r>
              <a:rPr altLang="zh-CN" sz="16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stage</a:t>
            </a:r>
            <a:r>
              <a:rPr lang="zh-CN" altLang="en-US" sz="16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阶段的划分（宽窄依赖narrow和shuffle），可以帮助改进代码逻辑，减少</a:t>
            </a:r>
            <a:r>
              <a:rPr altLang="zh-CN" sz="16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shuffle</a:t>
            </a:r>
            <a:r>
              <a:rPr lang="zh-CN" altLang="en-US" sz="16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次数。例如：对两次</a:t>
            </a:r>
            <a:r>
              <a:rPr altLang="zh-CN" sz="16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reduceBykey</a:t>
            </a:r>
            <a:r>
              <a:rPr lang="zh-CN" altLang="en-US" sz="16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或者</a:t>
            </a:r>
            <a:r>
              <a:rPr altLang="zh-CN" sz="16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*ByKey</a:t>
            </a:r>
            <a:r>
              <a:rPr lang="zh-CN" altLang="en-US" sz="16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操作的结果进行</a:t>
            </a:r>
            <a:r>
              <a:rPr altLang="zh-CN" sz="16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join</a:t>
            </a:r>
            <a:r>
              <a:rPr lang="zh-CN" altLang="en-US" sz="16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操作时，预先对其进行分区，使两个</a:t>
            </a:r>
            <a:r>
              <a:rPr altLang="zh-CN" sz="16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join</a:t>
            </a:r>
            <a:r>
              <a:rPr lang="zh-CN" altLang="en-US" sz="16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对象的分区数相同，则这次</a:t>
            </a:r>
            <a:r>
              <a:rPr altLang="zh-CN" sz="16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join</a:t>
            </a:r>
            <a:r>
              <a:rPr lang="zh-CN" altLang="en-US" sz="16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就不会进行</a:t>
            </a:r>
            <a:r>
              <a:rPr altLang="zh-CN" sz="16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shuffle</a:t>
            </a:r>
            <a:endParaRPr altLang="zh-CN" sz="1600" spc="16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81000" lvl="0" indent="-381000" algn="l" fontAlgn="auto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+mj-lt"/>
              <a:buAutoNum type="alphaLcParenR"/>
            </a:pPr>
            <a:r>
              <a:rPr altLang="zh-CN" sz="16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reduceBykey().coalesce(shuffle=true)</a:t>
            </a:r>
            <a:r>
              <a:rPr lang="zh-CN" altLang="en-US" sz="16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或者</a:t>
            </a:r>
            <a:r>
              <a:rPr altLang="zh-CN" sz="1600" spc="16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reduceBykey().repartition()</a:t>
            </a:r>
            <a:endParaRPr altLang="zh-CN" sz="1600" spc="16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81000" lvl="0" indent="-381000" algn="l" fontAlgn="auto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+mj-lt"/>
              <a:buAutoNum type="alphaLcParenR"/>
            </a:pPr>
            <a:endParaRPr altLang="zh-CN" sz="1600" spc="16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27633" y="113660"/>
            <a:ext cx="10515600" cy="415170"/>
          </a:xfrm>
        </p:spPr>
        <p:txBody>
          <a:bodyPr>
            <a:normAutofit fontScale="90000"/>
          </a:bodyPr>
          <a:lstStyle/>
          <a:p>
            <a:r>
              <a:rPr lang="en-US" altLang="zh-CN" sz="2800" dirty="0" smtClean="0"/>
              <a:t>Kafka</a:t>
            </a:r>
            <a:r>
              <a:rPr lang="zh-CN" altLang="en-US" sz="2800" dirty="0" smtClean="0"/>
              <a:t>基础知识</a:t>
            </a:r>
            <a:endParaRPr lang="zh-CN" altLang="en-US" sz="28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Microsoft JhengHei" panose="020B0604030504040204" pitchFamily="34" charset="-120"/>
                <a:cs typeface="+mn-cs"/>
              </a:rPr>
              <a:t>5</a:t>
            </a:r>
            <a:endParaRPr kumimoji="1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Microsoft JhengHei" panose="020B0604030504040204" pitchFamily="34" charset="-120"/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22770" y="2800350"/>
            <a:ext cx="4221480" cy="1257300"/>
          </a:xfrm>
          <a:prstGeom prst="rect">
            <a:avLst/>
          </a:prstGeom>
        </p:spPr>
      </p:pic>
      <p:grpSp>
        <p:nvGrpSpPr>
          <p:cNvPr id="10" name="组合 9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622982" y="2034540"/>
            <a:ext cx="189135" cy="355600"/>
            <a:chOff x="1283913" y="1155618"/>
            <a:chExt cx="1013226" cy="1905000"/>
          </a:xfrm>
        </p:grpSpPr>
        <p:sp>
          <p:nvSpPr>
            <p:cNvPr id="11" name="任意多边形: 形状 3"/>
            <p:cNvSpPr/>
            <p:nvPr>
              <p:custDataLst>
                <p:tags r:id="rId3"/>
              </p:custDataLst>
            </p:nvPr>
          </p:nvSpPr>
          <p:spPr>
            <a:xfrm>
              <a:off x="1283913" y="1226700"/>
              <a:ext cx="1013226" cy="1833918"/>
            </a:xfrm>
            <a:custGeom>
              <a:avLst/>
              <a:gdLst/>
              <a:ahLst/>
              <a:cxnLst/>
              <a:rect l="0" t="0" r="0" b="0"/>
              <a:pathLst>
                <a:path w="2000378" h="3620645">
                  <a:moveTo>
                    <a:pt x="181229" y="3355341"/>
                  </a:moveTo>
                  <a:lnTo>
                    <a:pt x="232156" y="3371851"/>
                  </a:lnTo>
                  <a:lnTo>
                    <a:pt x="1120521" y="3613786"/>
                  </a:lnTo>
                  <a:cubicBezTo>
                    <a:pt x="1120521" y="3613786"/>
                    <a:pt x="1145032" y="3620644"/>
                    <a:pt x="1176274" y="3602991"/>
                  </a:cubicBezTo>
                  <a:cubicBezTo>
                    <a:pt x="1191895" y="3594228"/>
                    <a:pt x="1195324" y="3581909"/>
                    <a:pt x="1219327" y="3496311"/>
                  </a:cubicBezTo>
                  <a:cubicBezTo>
                    <a:pt x="1243330" y="3410713"/>
                    <a:pt x="1244727" y="3358389"/>
                    <a:pt x="1178179" y="3313304"/>
                  </a:cubicBezTo>
                  <a:cubicBezTo>
                    <a:pt x="1148334" y="3278633"/>
                    <a:pt x="1118489" y="3243835"/>
                    <a:pt x="1135634" y="3182748"/>
                  </a:cubicBezTo>
                  <a:lnTo>
                    <a:pt x="1319403" y="2502281"/>
                  </a:lnTo>
                  <a:lnTo>
                    <a:pt x="1637665" y="1364869"/>
                  </a:lnTo>
                  <a:lnTo>
                    <a:pt x="2000377" y="68453"/>
                  </a:lnTo>
                  <a:lnTo>
                    <a:pt x="1829181" y="20574"/>
                  </a:lnTo>
                  <a:lnTo>
                    <a:pt x="1780286" y="6858"/>
                  </a:lnTo>
                  <a:cubicBezTo>
                    <a:pt x="1780286" y="6858"/>
                    <a:pt x="1755775" y="0"/>
                    <a:pt x="1724533" y="17653"/>
                  </a:cubicBezTo>
                  <a:cubicBezTo>
                    <a:pt x="1693291" y="35306"/>
                    <a:pt x="1476121" y="198755"/>
                    <a:pt x="1476121" y="198755"/>
                  </a:cubicBezTo>
                  <a:cubicBezTo>
                    <a:pt x="1476121" y="198755"/>
                    <a:pt x="1144016" y="395987"/>
                    <a:pt x="1060323" y="412115"/>
                  </a:cubicBezTo>
                  <a:cubicBezTo>
                    <a:pt x="957580" y="449326"/>
                    <a:pt x="851408" y="498730"/>
                    <a:pt x="691007" y="506603"/>
                  </a:cubicBezTo>
                  <a:cubicBezTo>
                    <a:pt x="631825" y="529590"/>
                    <a:pt x="607314" y="522733"/>
                    <a:pt x="576580" y="632841"/>
                  </a:cubicBezTo>
                  <a:cubicBezTo>
                    <a:pt x="545846" y="742950"/>
                    <a:pt x="561467" y="734060"/>
                    <a:pt x="561467" y="734060"/>
                  </a:cubicBezTo>
                  <a:cubicBezTo>
                    <a:pt x="561467" y="734060"/>
                    <a:pt x="544322" y="795275"/>
                    <a:pt x="713613" y="803021"/>
                  </a:cubicBezTo>
                  <a:cubicBezTo>
                    <a:pt x="882904" y="810768"/>
                    <a:pt x="963041" y="806831"/>
                    <a:pt x="963041" y="806831"/>
                  </a:cubicBezTo>
                  <a:lnTo>
                    <a:pt x="644779" y="1944243"/>
                  </a:lnTo>
                  <a:lnTo>
                    <a:pt x="415544" y="2763647"/>
                  </a:lnTo>
                  <a:lnTo>
                    <a:pt x="364236" y="2947162"/>
                  </a:lnTo>
                  <a:cubicBezTo>
                    <a:pt x="364236" y="2947162"/>
                    <a:pt x="361315" y="3051810"/>
                    <a:pt x="127508" y="3039237"/>
                  </a:cubicBezTo>
                  <a:cubicBezTo>
                    <a:pt x="99568" y="3044572"/>
                    <a:pt x="92837" y="3069083"/>
                    <a:pt x="79121" y="3117978"/>
                  </a:cubicBezTo>
                  <a:cubicBezTo>
                    <a:pt x="65405" y="3166873"/>
                    <a:pt x="44958" y="3240279"/>
                    <a:pt x="44958" y="3240279"/>
                  </a:cubicBezTo>
                  <a:cubicBezTo>
                    <a:pt x="44958" y="3240279"/>
                    <a:pt x="0" y="3306827"/>
                    <a:pt x="109982" y="3337561"/>
                  </a:cubicBezTo>
                  <a:cubicBezTo>
                    <a:pt x="158750" y="3351277"/>
                    <a:pt x="173101" y="3354198"/>
                    <a:pt x="181229" y="335534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4"/>
            <p:cNvSpPr/>
            <p:nvPr>
              <p:custDataLst>
                <p:tags r:id="rId4"/>
              </p:custDataLst>
            </p:nvPr>
          </p:nvSpPr>
          <p:spPr>
            <a:xfrm>
              <a:off x="1356217" y="1155618"/>
              <a:ext cx="704389" cy="1852637"/>
            </a:xfrm>
            <a:custGeom>
              <a:avLst/>
              <a:gdLst/>
              <a:ahLst/>
              <a:cxnLst/>
              <a:rect l="0" t="0" r="0" b="0"/>
              <a:pathLst>
                <a:path w="1390651" h="3657601">
                  <a:moveTo>
                    <a:pt x="352933" y="3655441"/>
                  </a:moveTo>
                  <a:lnTo>
                    <a:pt x="406400" y="3657600"/>
                  </a:lnTo>
                  <a:lnTo>
                    <a:pt x="1327150" y="3651250"/>
                  </a:lnTo>
                  <a:cubicBezTo>
                    <a:pt x="1327150" y="3651250"/>
                    <a:pt x="1352550" y="3651250"/>
                    <a:pt x="1377950" y="3625850"/>
                  </a:cubicBezTo>
                  <a:cubicBezTo>
                    <a:pt x="1390650" y="3613150"/>
                    <a:pt x="1390650" y="3600450"/>
                    <a:pt x="1390650" y="3511550"/>
                  </a:cubicBezTo>
                  <a:cubicBezTo>
                    <a:pt x="1390650" y="3422650"/>
                    <a:pt x="1377950" y="3371850"/>
                    <a:pt x="1301750" y="3346450"/>
                  </a:cubicBezTo>
                  <a:cubicBezTo>
                    <a:pt x="1263650" y="3321050"/>
                    <a:pt x="1225550" y="3295650"/>
                    <a:pt x="1225550" y="3232150"/>
                  </a:cubicBezTo>
                  <a:lnTo>
                    <a:pt x="1219200" y="2527300"/>
                  </a:lnTo>
                  <a:lnTo>
                    <a:pt x="1219200" y="1346200"/>
                  </a:lnTo>
                  <a:lnTo>
                    <a:pt x="1219200" y="0"/>
                  </a:lnTo>
                  <a:lnTo>
                    <a:pt x="1041400" y="0"/>
                  </a:lnTo>
                  <a:lnTo>
                    <a:pt x="990600" y="0"/>
                  </a:lnTo>
                  <a:cubicBezTo>
                    <a:pt x="990600" y="0"/>
                    <a:pt x="965200" y="0"/>
                    <a:pt x="939800" y="25400"/>
                  </a:cubicBezTo>
                  <a:cubicBezTo>
                    <a:pt x="914400" y="50800"/>
                    <a:pt x="749300" y="266700"/>
                    <a:pt x="749300" y="266700"/>
                  </a:cubicBezTo>
                  <a:cubicBezTo>
                    <a:pt x="749300" y="266700"/>
                    <a:pt x="482600" y="546100"/>
                    <a:pt x="406400" y="584200"/>
                  </a:cubicBezTo>
                  <a:cubicBezTo>
                    <a:pt x="317500" y="647700"/>
                    <a:pt x="228600" y="723900"/>
                    <a:pt x="76200" y="774700"/>
                  </a:cubicBezTo>
                  <a:cubicBezTo>
                    <a:pt x="25400" y="812800"/>
                    <a:pt x="0" y="812800"/>
                    <a:pt x="0" y="927100"/>
                  </a:cubicBezTo>
                  <a:cubicBezTo>
                    <a:pt x="0" y="1041400"/>
                    <a:pt x="12700" y="1028700"/>
                    <a:pt x="12700" y="1028700"/>
                  </a:cubicBezTo>
                  <a:cubicBezTo>
                    <a:pt x="12700" y="1028700"/>
                    <a:pt x="12700" y="1092200"/>
                    <a:pt x="177800" y="1054100"/>
                  </a:cubicBezTo>
                  <a:cubicBezTo>
                    <a:pt x="342903" y="1016013"/>
                    <a:pt x="419100" y="990600"/>
                    <a:pt x="419100" y="990600"/>
                  </a:cubicBezTo>
                  <a:lnTo>
                    <a:pt x="419100" y="2171700"/>
                  </a:lnTo>
                  <a:lnTo>
                    <a:pt x="419100" y="3022600"/>
                  </a:lnTo>
                  <a:lnTo>
                    <a:pt x="419100" y="3213100"/>
                  </a:lnTo>
                  <a:cubicBezTo>
                    <a:pt x="419100" y="3213100"/>
                    <a:pt x="444500" y="3314700"/>
                    <a:pt x="215900" y="3365500"/>
                  </a:cubicBezTo>
                  <a:cubicBezTo>
                    <a:pt x="190500" y="3378200"/>
                    <a:pt x="190500" y="3403600"/>
                    <a:pt x="190500" y="3454400"/>
                  </a:cubicBezTo>
                  <a:cubicBezTo>
                    <a:pt x="190500" y="3505200"/>
                    <a:pt x="190500" y="3581400"/>
                    <a:pt x="190500" y="3581400"/>
                  </a:cubicBezTo>
                  <a:cubicBezTo>
                    <a:pt x="190500" y="3581400"/>
                    <a:pt x="165100" y="3657600"/>
                    <a:pt x="279400" y="3657600"/>
                  </a:cubicBezTo>
                  <a:cubicBezTo>
                    <a:pt x="330200" y="3657600"/>
                    <a:pt x="344678" y="3656584"/>
                    <a:pt x="352933" y="3655441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2" name="组合 61"/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589299" y="2981325"/>
            <a:ext cx="256502" cy="355600"/>
            <a:chOff x="3262468" y="1155618"/>
            <a:chExt cx="1374117" cy="1905000"/>
          </a:xfrm>
        </p:grpSpPr>
        <p:sp>
          <p:nvSpPr>
            <p:cNvPr id="13" name="任意多边形: 形状 6"/>
            <p:cNvSpPr/>
            <p:nvPr>
              <p:custDataLst>
                <p:tags r:id="rId6"/>
              </p:custDataLst>
            </p:nvPr>
          </p:nvSpPr>
          <p:spPr>
            <a:xfrm>
              <a:off x="3262468" y="1156762"/>
              <a:ext cx="1374117" cy="1903856"/>
            </a:xfrm>
            <a:custGeom>
              <a:avLst/>
              <a:gdLst/>
              <a:ahLst/>
              <a:cxnLst/>
              <a:rect l="0" t="0" r="0" b="0"/>
              <a:pathLst>
                <a:path w="2745487" h="3803905">
                  <a:moveTo>
                    <a:pt x="2261235" y="2882773"/>
                  </a:moveTo>
                  <a:lnTo>
                    <a:pt x="2089658" y="3270377"/>
                  </a:lnTo>
                  <a:lnTo>
                    <a:pt x="1880235" y="3700399"/>
                  </a:lnTo>
                  <a:lnTo>
                    <a:pt x="1835658" y="3767201"/>
                  </a:lnTo>
                  <a:cubicBezTo>
                    <a:pt x="1835658" y="3767201"/>
                    <a:pt x="1825625" y="3803904"/>
                    <a:pt x="1715389" y="3773932"/>
                  </a:cubicBezTo>
                  <a:cubicBezTo>
                    <a:pt x="1605153" y="3743833"/>
                    <a:pt x="1066038" y="3596894"/>
                    <a:pt x="1066038" y="3596894"/>
                  </a:cubicBezTo>
                  <a:lnTo>
                    <a:pt x="0" y="3306191"/>
                  </a:lnTo>
                  <a:lnTo>
                    <a:pt x="143637" y="2779268"/>
                  </a:lnTo>
                  <a:cubicBezTo>
                    <a:pt x="143637" y="2779268"/>
                    <a:pt x="172593" y="2721356"/>
                    <a:pt x="238252" y="2673477"/>
                  </a:cubicBezTo>
                  <a:cubicBezTo>
                    <a:pt x="303911" y="2625599"/>
                    <a:pt x="491109" y="2518664"/>
                    <a:pt x="491109" y="2518664"/>
                  </a:cubicBezTo>
                  <a:lnTo>
                    <a:pt x="731647" y="2360422"/>
                  </a:lnTo>
                  <a:lnTo>
                    <a:pt x="1094740" y="2090801"/>
                  </a:lnTo>
                  <a:cubicBezTo>
                    <a:pt x="1094740" y="2090801"/>
                    <a:pt x="1483487" y="1775587"/>
                    <a:pt x="1538097" y="1671955"/>
                  </a:cubicBezTo>
                  <a:cubicBezTo>
                    <a:pt x="1592706" y="1568323"/>
                    <a:pt x="1663954" y="1548257"/>
                    <a:pt x="1812036" y="1101598"/>
                  </a:cubicBezTo>
                  <a:cubicBezTo>
                    <a:pt x="1812036" y="1101598"/>
                    <a:pt x="1904492" y="810895"/>
                    <a:pt x="1913382" y="681609"/>
                  </a:cubicBezTo>
                  <a:cubicBezTo>
                    <a:pt x="1922272" y="552450"/>
                    <a:pt x="1929003" y="527939"/>
                    <a:pt x="1905635" y="468884"/>
                  </a:cubicBezTo>
                  <a:cubicBezTo>
                    <a:pt x="1882267" y="409830"/>
                    <a:pt x="1825371" y="328549"/>
                    <a:pt x="1711833" y="310770"/>
                  </a:cubicBezTo>
                  <a:cubicBezTo>
                    <a:pt x="1598168" y="292989"/>
                    <a:pt x="1591564" y="317500"/>
                    <a:pt x="1591564" y="317500"/>
                  </a:cubicBezTo>
                  <a:cubicBezTo>
                    <a:pt x="1591564" y="317500"/>
                    <a:pt x="1480185" y="339725"/>
                    <a:pt x="1454531" y="530225"/>
                  </a:cubicBezTo>
                  <a:cubicBezTo>
                    <a:pt x="1436751" y="643890"/>
                    <a:pt x="1408938" y="939039"/>
                    <a:pt x="1265174" y="1031495"/>
                  </a:cubicBezTo>
                  <a:cubicBezTo>
                    <a:pt x="1230630" y="1061593"/>
                    <a:pt x="1170559" y="1137286"/>
                    <a:pt x="1004570" y="1118362"/>
                  </a:cubicBezTo>
                  <a:cubicBezTo>
                    <a:pt x="967867" y="1108330"/>
                    <a:pt x="915416" y="1107186"/>
                    <a:pt x="851916" y="1050417"/>
                  </a:cubicBezTo>
                  <a:cubicBezTo>
                    <a:pt x="830707" y="1031494"/>
                    <a:pt x="703707" y="917829"/>
                    <a:pt x="752729" y="641604"/>
                  </a:cubicBezTo>
                  <a:cubicBezTo>
                    <a:pt x="766064" y="592582"/>
                    <a:pt x="830707" y="307467"/>
                    <a:pt x="1161542" y="108077"/>
                  </a:cubicBezTo>
                  <a:cubicBezTo>
                    <a:pt x="1192784" y="90297"/>
                    <a:pt x="1326388" y="34544"/>
                    <a:pt x="1409954" y="17780"/>
                  </a:cubicBezTo>
                  <a:cubicBezTo>
                    <a:pt x="1493519" y="1016"/>
                    <a:pt x="1730756" y="0"/>
                    <a:pt x="1865502" y="36703"/>
                  </a:cubicBezTo>
                  <a:cubicBezTo>
                    <a:pt x="1902206" y="46736"/>
                    <a:pt x="2040381" y="71247"/>
                    <a:pt x="2235326" y="177038"/>
                  </a:cubicBezTo>
                  <a:cubicBezTo>
                    <a:pt x="2268727" y="199263"/>
                    <a:pt x="2302129" y="221615"/>
                    <a:pt x="2302129" y="221615"/>
                  </a:cubicBezTo>
                  <a:cubicBezTo>
                    <a:pt x="2302129" y="221615"/>
                    <a:pt x="2453639" y="341884"/>
                    <a:pt x="2480310" y="388747"/>
                  </a:cubicBezTo>
                  <a:cubicBezTo>
                    <a:pt x="2489200" y="404368"/>
                    <a:pt x="2646299" y="552450"/>
                    <a:pt x="2686431" y="839852"/>
                  </a:cubicBezTo>
                  <a:cubicBezTo>
                    <a:pt x="2688717" y="879984"/>
                    <a:pt x="2745486" y="1106044"/>
                    <a:pt x="2615184" y="1439165"/>
                  </a:cubicBezTo>
                  <a:cubicBezTo>
                    <a:pt x="2608453" y="1463675"/>
                    <a:pt x="2536063" y="1680846"/>
                    <a:pt x="2272157" y="1924813"/>
                  </a:cubicBezTo>
                  <a:cubicBezTo>
                    <a:pt x="2206498" y="1972692"/>
                    <a:pt x="2049399" y="2114170"/>
                    <a:pt x="1695196" y="2254505"/>
                  </a:cubicBezTo>
                  <a:cubicBezTo>
                    <a:pt x="1561592" y="2310258"/>
                    <a:pt x="1082548" y="2521839"/>
                    <a:pt x="1082548" y="2521839"/>
                  </a:cubicBezTo>
                  <a:cubicBezTo>
                    <a:pt x="1082548" y="2521839"/>
                    <a:pt x="628142" y="2740152"/>
                    <a:pt x="605790" y="2773553"/>
                  </a:cubicBezTo>
                  <a:cubicBezTo>
                    <a:pt x="703834" y="2800224"/>
                    <a:pt x="1340993" y="2973959"/>
                    <a:pt x="1340993" y="2973959"/>
                  </a:cubicBezTo>
                  <a:lnTo>
                    <a:pt x="1684020" y="3067558"/>
                  </a:lnTo>
                  <a:cubicBezTo>
                    <a:pt x="1684020" y="3067558"/>
                    <a:pt x="1803146" y="3113278"/>
                    <a:pt x="1876679" y="2988437"/>
                  </a:cubicBezTo>
                  <a:cubicBezTo>
                    <a:pt x="1950212" y="2863723"/>
                    <a:pt x="1980311" y="2753360"/>
                    <a:pt x="2066036" y="2776855"/>
                  </a:cubicBezTo>
                  <a:cubicBezTo>
                    <a:pt x="2152015" y="2800350"/>
                    <a:pt x="2253361" y="2814828"/>
                    <a:pt x="2261235" y="288277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: 形状 7"/>
            <p:cNvSpPr/>
            <p:nvPr>
              <p:custDataLst>
                <p:tags r:id="rId7"/>
              </p:custDataLst>
            </p:nvPr>
          </p:nvSpPr>
          <p:spPr>
            <a:xfrm>
              <a:off x="3369890" y="1155618"/>
              <a:ext cx="1036086" cy="1830631"/>
            </a:xfrm>
            <a:custGeom>
              <a:avLst/>
              <a:gdLst/>
              <a:ahLst/>
              <a:cxnLst/>
              <a:rect l="0" t="0" r="0" b="0"/>
              <a:pathLst>
                <a:path w="2070101" h="3657601">
                  <a:moveTo>
                    <a:pt x="2070100" y="2654300"/>
                  </a:moveTo>
                  <a:lnTo>
                    <a:pt x="2006600" y="3073400"/>
                  </a:lnTo>
                  <a:lnTo>
                    <a:pt x="1917700" y="3543300"/>
                  </a:lnTo>
                  <a:lnTo>
                    <a:pt x="1892300" y="3619500"/>
                  </a:lnTo>
                  <a:cubicBezTo>
                    <a:pt x="1892300" y="3619500"/>
                    <a:pt x="1892300" y="3657600"/>
                    <a:pt x="1778000" y="3657600"/>
                  </a:cubicBezTo>
                  <a:cubicBezTo>
                    <a:pt x="1663700" y="3657600"/>
                    <a:pt x="1104900" y="3657600"/>
                    <a:pt x="1104900" y="3657600"/>
                  </a:cubicBezTo>
                  <a:lnTo>
                    <a:pt x="0" y="3657600"/>
                  </a:lnTo>
                  <a:lnTo>
                    <a:pt x="0" y="3111500"/>
                  </a:lnTo>
                  <a:cubicBezTo>
                    <a:pt x="0" y="3111500"/>
                    <a:pt x="12700" y="3048000"/>
                    <a:pt x="63500" y="2984500"/>
                  </a:cubicBezTo>
                  <a:cubicBezTo>
                    <a:pt x="114300" y="2921000"/>
                    <a:pt x="266700" y="2768600"/>
                    <a:pt x="266700" y="2768600"/>
                  </a:cubicBezTo>
                  <a:lnTo>
                    <a:pt x="457200" y="2552700"/>
                  </a:lnTo>
                  <a:lnTo>
                    <a:pt x="736600" y="2197100"/>
                  </a:lnTo>
                  <a:cubicBezTo>
                    <a:pt x="736600" y="2197100"/>
                    <a:pt x="1028700" y="1790700"/>
                    <a:pt x="1054100" y="1676400"/>
                  </a:cubicBezTo>
                  <a:cubicBezTo>
                    <a:pt x="1079502" y="1562101"/>
                    <a:pt x="1143000" y="1524000"/>
                    <a:pt x="1168400" y="1054100"/>
                  </a:cubicBezTo>
                  <a:cubicBezTo>
                    <a:pt x="1168400" y="1054100"/>
                    <a:pt x="1181100" y="749300"/>
                    <a:pt x="1155700" y="622300"/>
                  </a:cubicBezTo>
                  <a:cubicBezTo>
                    <a:pt x="1130300" y="495300"/>
                    <a:pt x="1130300" y="469900"/>
                    <a:pt x="1092200" y="419100"/>
                  </a:cubicBezTo>
                  <a:cubicBezTo>
                    <a:pt x="1054100" y="368300"/>
                    <a:pt x="977900" y="304800"/>
                    <a:pt x="863600" y="317500"/>
                  </a:cubicBezTo>
                  <a:cubicBezTo>
                    <a:pt x="749300" y="330200"/>
                    <a:pt x="749300" y="355600"/>
                    <a:pt x="749300" y="355600"/>
                  </a:cubicBezTo>
                  <a:cubicBezTo>
                    <a:pt x="749300" y="355600"/>
                    <a:pt x="647700" y="406400"/>
                    <a:pt x="673100" y="596900"/>
                  </a:cubicBezTo>
                  <a:cubicBezTo>
                    <a:pt x="685800" y="711200"/>
                    <a:pt x="736600" y="1003300"/>
                    <a:pt x="622300" y="1130300"/>
                  </a:cubicBezTo>
                  <a:cubicBezTo>
                    <a:pt x="596900" y="1168400"/>
                    <a:pt x="558800" y="1257300"/>
                    <a:pt x="393700" y="1282700"/>
                  </a:cubicBezTo>
                  <a:cubicBezTo>
                    <a:pt x="355600" y="1282700"/>
                    <a:pt x="304800" y="1295400"/>
                    <a:pt x="228600" y="1257300"/>
                  </a:cubicBezTo>
                  <a:cubicBezTo>
                    <a:pt x="203200" y="1244600"/>
                    <a:pt x="50800" y="1168400"/>
                    <a:pt x="25400" y="889000"/>
                  </a:cubicBezTo>
                  <a:cubicBezTo>
                    <a:pt x="25400" y="838200"/>
                    <a:pt x="12700" y="546100"/>
                    <a:pt x="279400" y="266700"/>
                  </a:cubicBezTo>
                  <a:cubicBezTo>
                    <a:pt x="304800" y="241300"/>
                    <a:pt x="419100" y="152400"/>
                    <a:pt x="495300" y="114300"/>
                  </a:cubicBezTo>
                  <a:cubicBezTo>
                    <a:pt x="571497" y="76193"/>
                    <a:pt x="800100" y="12700"/>
                    <a:pt x="939800" y="12700"/>
                  </a:cubicBezTo>
                  <a:cubicBezTo>
                    <a:pt x="977900" y="12700"/>
                    <a:pt x="1117600" y="0"/>
                    <a:pt x="1333500" y="50800"/>
                  </a:cubicBezTo>
                  <a:cubicBezTo>
                    <a:pt x="1371600" y="63500"/>
                    <a:pt x="1409700" y="76200"/>
                    <a:pt x="1409700" y="76200"/>
                  </a:cubicBezTo>
                  <a:cubicBezTo>
                    <a:pt x="1409700" y="76200"/>
                    <a:pt x="1587500" y="152400"/>
                    <a:pt x="1625600" y="190500"/>
                  </a:cubicBezTo>
                  <a:cubicBezTo>
                    <a:pt x="1638300" y="203200"/>
                    <a:pt x="1828800" y="304800"/>
                    <a:pt x="1943100" y="571500"/>
                  </a:cubicBezTo>
                  <a:cubicBezTo>
                    <a:pt x="1955800" y="609600"/>
                    <a:pt x="2070100" y="812800"/>
                    <a:pt x="2032000" y="1168400"/>
                  </a:cubicBezTo>
                  <a:cubicBezTo>
                    <a:pt x="2032000" y="1193800"/>
                    <a:pt x="2019300" y="1422400"/>
                    <a:pt x="1828800" y="1727200"/>
                  </a:cubicBezTo>
                  <a:cubicBezTo>
                    <a:pt x="1778000" y="1790700"/>
                    <a:pt x="1663700" y="1968500"/>
                    <a:pt x="1358900" y="2197100"/>
                  </a:cubicBezTo>
                  <a:cubicBezTo>
                    <a:pt x="1244600" y="2286000"/>
                    <a:pt x="838200" y="2616200"/>
                    <a:pt x="838200" y="2616200"/>
                  </a:cubicBezTo>
                  <a:cubicBezTo>
                    <a:pt x="838200" y="2616200"/>
                    <a:pt x="457200" y="2946400"/>
                    <a:pt x="444500" y="2984500"/>
                  </a:cubicBezTo>
                  <a:cubicBezTo>
                    <a:pt x="546100" y="2984500"/>
                    <a:pt x="1206500" y="2984500"/>
                    <a:pt x="1206500" y="2984500"/>
                  </a:cubicBezTo>
                  <a:lnTo>
                    <a:pt x="1562100" y="2984500"/>
                  </a:lnTo>
                  <a:cubicBezTo>
                    <a:pt x="1562100" y="2984500"/>
                    <a:pt x="1689100" y="2997200"/>
                    <a:pt x="1727200" y="2857500"/>
                  </a:cubicBezTo>
                  <a:cubicBezTo>
                    <a:pt x="1765312" y="2717803"/>
                    <a:pt x="1765300" y="2603500"/>
                    <a:pt x="1854200" y="2603500"/>
                  </a:cubicBezTo>
                  <a:cubicBezTo>
                    <a:pt x="1943100" y="2603500"/>
                    <a:pt x="2044700" y="2590800"/>
                    <a:pt x="2070100" y="26543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3" name="组合 62"/>
          <p:cNvGrpSpPr>
            <a:grpSpLocks noChangeAspect="1"/>
          </p:cNvGrpSpPr>
          <p:nvPr>
            <p:custDataLst>
              <p:tags r:id="rId8"/>
            </p:custDataLst>
          </p:nvPr>
        </p:nvGrpSpPr>
        <p:grpSpPr>
          <a:xfrm>
            <a:off x="596623" y="3928110"/>
            <a:ext cx="241855" cy="355600"/>
            <a:chOff x="5460700" y="1155618"/>
            <a:chExt cx="1295653" cy="1905000"/>
          </a:xfrm>
        </p:grpSpPr>
        <p:sp>
          <p:nvSpPr>
            <p:cNvPr id="15" name="任意多边形: 形状 9"/>
            <p:cNvSpPr/>
            <p:nvPr>
              <p:custDataLst>
                <p:tags r:id="rId9"/>
              </p:custDataLst>
            </p:nvPr>
          </p:nvSpPr>
          <p:spPr>
            <a:xfrm>
              <a:off x="5460700" y="1189984"/>
              <a:ext cx="1295653" cy="1841774"/>
            </a:xfrm>
            <a:custGeom>
              <a:avLst/>
              <a:gdLst/>
              <a:ahLst/>
              <a:cxnLst/>
              <a:rect l="0" t="0" r="0" b="0"/>
              <a:pathLst>
                <a:path w="2599945" h="3695828">
                  <a:moveTo>
                    <a:pt x="1034034" y="1489202"/>
                  </a:moveTo>
                  <a:cubicBezTo>
                    <a:pt x="1034034" y="1489202"/>
                    <a:pt x="1296543" y="1588135"/>
                    <a:pt x="1430401" y="1532890"/>
                  </a:cubicBezTo>
                  <a:cubicBezTo>
                    <a:pt x="1520698" y="1491996"/>
                    <a:pt x="1624203" y="1546860"/>
                    <a:pt x="1794256" y="645160"/>
                  </a:cubicBezTo>
                  <a:cubicBezTo>
                    <a:pt x="1803654" y="516001"/>
                    <a:pt x="1828546" y="377952"/>
                    <a:pt x="1629283" y="336042"/>
                  </a:cubicBezTo>
                  <a:cubicBezTo>
                    <a:pt x="1576959" y="334772"/>
                    <a:pt x="1395349" y="324104"/>
                    <a:pt x="1392301" y="573659"/>
                  </a:cubicBezTo>
                  <a:cubicBezTo>
                    <a:pt x="1391031" y="625983"/>
                    <a:pt x="1394206" y="995807"/>
                    <a:pt x="1235964" y="1044321"/>
                  </a:cubicBezTo>
                  <a:cubicBezTo>
                    <a:pt x="1189101" y="1070864"/>
                    <a:pt x="996188" y="1149350"/>
                    <a:pt x="851789" y="1004062"/>
                  </a:cubicBezTo>
                  <a:cubicBezTo>
                    <a:pt x="821817" y="969391"/>
                    <a:pt x="683006" y="852043"/>
                    <a:pt x="812292" y="479298"/>
                  </a:cubicBezTo>
                  <a:cubicBezTo>
                    <a:pt x="841502" y="421513"/>
                    <a:pt x="916686" y="244602"/>
                    <a:pt x="1222375" y="91948"/>
                  </a:cubicBezTo>
                  <a:cubicBezTo>
                    <a:pt x="1265809" y="77597"/>
                    <a:pt x="1366393" y="0"/>
                    <a:pt x="1738249" y="36830"/>
                  </a:cubicBezTo>
                  <a:cubicBezTo>
                    <a:pt x="1762760" y="43561"/>
                    <a:pt x="2100072" y="110363"/>
                    <a:pt x="2286508" y="293751"/>
                  </a:cubicBezTo>
                  <a:cubicBezTo>
                    <a:pt x="2328672" y="331724"/>
                    <a:pt x="2455291" y="445770"/>
                    <a:pt x="2500376" y="616331"/>
                  </a:cubicBezTo>
                  <a:cubicBezTo>
                    <a:pt x="2514727" y="659765"/>
                    <a:pt x="2599944" y="828294"/>
                    <a:pt x="2565654" y="1095502"/>
                  </a:cubicBezTo>
                  <a:cubicBezTo>
                    <a:pt x="2552065" y="1144524"/>
                    <a:pt x="2543556" y="1366139"/>
                    <a:pt x="2344674" y="1561465"/>
                  </a:cubicBezTo>
                  <a:cubicBezTo>
                    <a:pt x="2310003" y="1591437"/>
                    <a:pt x="2195957" y="1718056"/>
                    <a:pt x="1969770" y="1774063"/>
                  </a:cubicBezTo>
                  <a:cubicBezTo>
                    <a:pt x="1914017" y="1784985"/>
                    <a:pt x="1706753" y="1820037"/>
                    <a:pt x="1645539" y="1803019"/>
                  </a:cubicBezTo>
                  <a:cubicBezTo>
                    <a:pt x="1687703" y="1840992"/>
                    <a:pt x="2038096" y="2003679"/>
                    <a:pt x="2152777" y="2351659"/>
                  </a:cubicBezTo>
                  <a:cubicBezTo>
                    <a:pt x="2176018" y="2410714"/>
                    <a:pt x="2322703" y="2833370"/>
                    <a:pt x="1969135" y="3302254"/>
                  </a:cubicBezTo>
                  <a:cubicBezTo>
                    <a:pt x="1927733" y="3356737"/>
                    <a:pt x="1719453" y="3681222"/>
                    <a:pt x="1124712" y="3688207"/>
                  </a:cubicBezTo>
                  <a:cubicBezTo>
                    <a:pt x="1056767" y="3695827"/>
                    <a:pt x="604647" y="3663061"/>
                    <a:pt x="377190" y="3389503"/>
                  </a:cubicBezTo>
                  <a:cubicBezTo>
                    <a:pt x="299593" y="3289046"/>
                    <a:pt x="0" y="2942718"/>
                    <a:pt x="267843" y="2450212"/>
                  </a:cubicBezTo>
                  <a:cubicBezTo>
                    <a:pt x="321437" y="2399158"/>
                    <a:pt x="435483" y="2272539"/>
                    <a:pt x="649097" y="2357883"/>
                  </a:cubicBezTo>
                  <a:cubicBezTo>
                    <a:pt x="706882" y="2387093"/>
                    <a:pt x="826008" y="2433067"/>
                    <a:pt x="829691" y="2658111"/>
                  </a:cubicBezTo>
                  <a:cubicBezTo>
                    <a:pt x="818261" y="2747138"/>
                    <a:pt x="804672" y="2796159"/>
                    <a:pt x="703707" y="3018537"/>
                  </a:cubicBezTo>
                  <a:cubicBezTo>
                    <a:pt x="686816" y="3079751"/>
                    <a:pt x="602742" y="3241040"/>
                    <a:pt x="837438" y="3345308"/>
                  </a:cubicBezTo>
                  <a:cubicBezTo>
                    <a:pt x="902081" y="3350007"/>
                    <a:pt x="1103376" y="3431922"/>
                    <a:pt x="1238631" y="2942337"/>
                  </a:cubicBezTo>
                  <a:cubicBezTo>
                    <a:pt x="1265682" y="2844420"/>
                    <a:pt x="1386586" y="2311274"/>
                    <a:pt x="1386586" y="2311274"/>
                  </a:cubicBezTo>
                  <a:cubicBezTo>
                    <a:pt x="1386586" y="2311274"/>
                    <a:pt x="1412875" y="2120901"/>
                    <a:pt x="1377442" y="2058417"/>
                  </a:cubicBezTo>
                  <a:cubicBezTo>
                    <a:pt x="1342009" y="1995932"/>
                    <a:pt x="1347978" y="1878965"/>
                    <a:pt x="931799" y="1764031"/>
                  </a:cubicBezTo>
                  <a:cubicBezTo>
                    <a:pt x="882777" y="1750442"/>
                    <a:pt x="814832" y="1758062"/>
                    <a:pt x="881253" y="1565657"/>
                  </a:cubicBezTo>
                  <a:cubicBezTo>
                    <a:pt x="910336" y="1507744"/>
                    <a:pt x="923925" y="1458722"/>
                    <a:pt x="1034034" y="148920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0"/>
            <p:cNvSpPr/>
            <p:nvPr>
              <p:custDataLst>
                <p:tags r:id="rId10"/>
              </p:custDataLst>
            </p:nvPr>
          </p:nvSpPr>
          <p:spPr>
            <a:xfrm>
              <a:off x="5538672" y="1155618"/>
              <a:ext cx="1101229" cy="1905000"/>
            </a:xfrm>
            <a:custGeom>
              <a:avLst/>
              <a:gdLst/>
              <a:ahLst/>
              <a:cxnLst/>
              <a:rect l="0" t="0" r="0" b="0"/>
              <a:pathLst>
                <a:path w="2209801" h="3822701">
                  <a:moveTo>
                    <a:pt x="609600" y="1612900"/>
                  </a:moveTo>
                  <a:cubicBezTo>
                    <a:pt x="609600" y="1612900"/>
                    <a:pt x="889000" y="1638300"/>
                    <a:pt x="1003300" y="1549400"/>
                  </a:cubicBezTo>
                  <a:cubicBezTo>
                    <a:pt x="1079500" y="1485900"/>
                    <a:pt x="1193800" y="1511300"/>
                    <a:pt x="1117600" y="596900"/>
                  </a:cubicBezTo>
                  <a:cubicBezTo>
                    <a:pt x="1092200" y="469900"/>
                    <a:pt x="1079500" y="330200"/>
                    <a:pt x="876300" y="342900"/>
                  </a:cubicBezTo>
                  <a:cubicBezTo>
                    <a:pt x="825500" y="355600"/>
                    <a:pt x="647700" y="393700"/>
                    <a:pt x="711200" y="635000"/>
                  </a:cubicBezTo>
                  <a:cubicBezTo>
                    <a:pt x="723900" y="685800"/>
                    <a:pt x="825500" y="1041400"/>
                    <a:pt x="685800" y="1130300"/>
                  </a:cubicBezTo>
                  <a:cubicBezTo>
                    <a:pt x="647700" y="1168400"/>
                    <a:pt x="482600" y="1295400"/>
                    <a:pt x="304800" y="1193800"/>
                  </a:cubicBezTo>
                  <a:cubicBezTo>
                    <a:pt x="266700" y="1168400"/>
                    <a:pt x="101600" y="1092200"/>
                    <a:pt x="127000" y="698500"/>
                  </a:cubicBezTo>
                  <a:cubicBezTo>
                    <a:pt x="139700" y="635000"/>
                    <a:pt x="165100" y="444500"/>
                    <a:pt x="419100" y="215900"/>
                  </a:cubicBezTo>
                  <a:cubicBezTo>
                    <a:pt x="457200" y="190500"/>
                    <a:pt x="533400" y="88900"/>
                    <a:pt x="901700" y="25400"/>
                  </a:cubicBezTo>
                  <a:cubicBezTo>
                    <a:pt x="927100" y="25400"/>
                    <a:pt x="1270000" y="0"/>
                    <a:pt x="1498600" y="127000"/>
                  </a:cubicBezTo>
                  <a:cubicBezTo>
                    <a:pt x="1549400" y="152400"/>
                    <a:pt x="1701800" y="228600"/>
                    <a:pt x="1790700" y="381000"/>
                  </a:cubicBezTo>
                  <a:cubicBezTo>
                    <a:pt x="1816100" y="419100"/>
                    <a:pt x="1943100" y="558800"/>
                    <a:pt x="1981200" y="825500"/>
                  </a:cubicBezTo>
                  <a:cubicBezTo>
                    <a:pt x="1981200" y="876300"/>
                    <a:pt x="2032000" y="1092200"/>
                    <a:pt x="1892300" y="1333500"/>
                  </a:cubicBezTo>
                  <a:cubicBezTo>
                    <a:pt x="1866900" y="1371600"/>
                    <a:pt x="1790700" y="1524000"/>
                    <a:pt x="1587500" y="1638300"/>
                  </a:cubicBezTo>
                  <a:cubicBezTo>
                    <a:pt x="1536700" y="1663700"/>
                    <a:pt x="1346200" y="1752600"/>
                    <a:pt x="1282700" y="1752600"/>
                  </a:cubicBezTo>
                  <a:cubicBezTo>
                    <a:pt x="1333500" y="1778000"/>
                    <a:pt x="1714500" y="1841500"/>
                    <a:pt x="1917700" y="2146300"/>
                  </a:cubicBezTo>
                  <a:cubicBezTo>
                    <a:pt x="1955800" y="2197100"/>
                    <a:pt x="2209800" y="2565400"/>
                    <a:pt x="1993900" y="3111500"/>
                  </a:cubicBezTo>
                  <a:cubicBezTo>
                    <a:pt x="1968500" y="3175000"/>
                    <a:pt x="1854200" y="3543300"/>
                    <a:pt x="1282700" y="3708400"/>
                  </a:cubicBezTo>
                  <a:cubicBezTo>
                    <a:pt x="1219200" y="3733800"/>
                    <a:pt x="774700" y="3822700"/>
                    <a:pt x="482600" y="3619500"/>
                  </a:cubicBezTo>
                  <a:cubicBezTo>
                    <a:pt x="381000" y="3543300"/>
                    <a:pt x="0" y="3289300"/>
                    <a:pt x="127000" y="2743200"/>
                  </a:cubicBezTo>
                  <a:cubicBezTo>
                    <a:pt x="165100" y="2679700"/>
                    <a:pt x="241300" y="2527300"/>
                    <a:pt x="469900" y="2552700"/>
                  </a:cubicBezTo>
                  <a:cubicBezTo>
                    <a:pt x="533400" y="2565400"/>
                    <a:pt x="660400" y="2578100"/>
                    <a:pt x="723900" y="2794000"/>
                  </a:cubicBezTo>
                  <a:cubicBezTo>
                    <a:pt x="736600" y="2882900"/>
                    <a:pt x="736600" y="2933700"/>
                    <a:pt x="698500" y="3175000"/>
                  </a:cubicBezTo>
                  <a:cubicBezTo>
                    <a:pt x="698500" y="3238500"/>
                    <a:pt x="660400" y="3416300"/>
                    <a:pt x="914400" y="3454400"/>
                  </a:cubicBezTo>
                  <a:cubicBezTo>
                    <a:pt x="977900" y="3441700"/>
                    <a:pt x="1193800" y="3467100"/>
                    <a:pt x="1193800" y="2959100"/>
                  </a:cubicBezTo>
                  <a:cubicBezTo>
                    <a:pt x="1193800" y="2857500"/>
                    <a:pt x="1168400" y="2311400"/>
                    <a:pt x="1168400" y="2311400"/>
                  </a:cubicBezTo>
                  <a:cubicBezTo>
                    <a:pt x="1168400" y="2311400"/>
                    <a:pt x="1143000" y="2120900"/>
                    <a:pt x="1092200" y="2070100"/>
                  </a:cubicBezTo>
                  <a:cubicBezTo>
                    <a:pt x="1041400" y="2019300"/>
                    <a:pt x="1016000" y="1905000"/>
                    <a:pt x="584200" y="1905000"/>
                  </a:cubicBezTo>
                  <a:cubicBezTo>
                    <a:pt x="533400" y="1905000"/>
                    <a:pt x="469900" y="1930400"/>
                    <a:pt x="482600" y="1727200"/>
                  </a:cubicBezTo>
                  <a:cubicBezTo>
                    <a:pt x="495300" y="1663700"/>
                    <a:pt x="495300" y="1612900"/>
                    <a:pt x="609600" y="16129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/>
          <p:cNvGrpSpPr>
            <a:grpSpLocks noChangeAspect="1"/>
          </p:cNvGrpSpPr>
          <p:nvPr>
            <p:custDataLst>
              <p:tags r:id="rId11"/>
            </p:custDataLst>
          </p:nvPr>
        </p:nvGrpSpPr>
        <p:grpSpPr>
          <a:xfrm>
            <a:off x="603663" y="4798695"/>
            <a:ext cx="227773" cy="355600"/>
            <a:chOff x="7668902" y="1161573"/>
            <a:chExt cx="1206752" cy="1883981"/>
          </a:xfrm>
        </p:grpSpPr>
        <p:sp>
          <p:nvSpPr>
            <p:cNvPr id="53" name="任意多边形: 形状 52"/>
            <p:cNvSpPr/>
            <p:nvPr>
              <p:custDataLst>
                <p:tags r:id="rId12"/>
              </p:custDataLst>
            </p:nvPr>
          </p:nvSpPr>
          <p:spPr>
            <a:xfrm>
              <a:off x="7668902" y="1266516"/>
              <a:ext cx="1206752" cy="1779038"/>
            </a:xfrm>
            <a:custGeom>
              <a:avLst/>
              <a:gdLst>
                <a:gd name="connsiteX0" fmla="*/ 684478 w 1206752"/>
                <a:gd name="connsiteY0" fmla="*/ 532642 h 1779038"/>
                <a:gd name="connsiteX1" fmla="*/ 202809 w 1206752"/>
                <a:gd name="connsiteY1" fmla="*/ 956302 h 1779038"/>
                <a:gd name="connsiteX2" fmla="*/ 526616 w 1206752"/>
                <a:gd name="connsiteY2" fmla="*/ 1054277 h 1779038"/>
                <a:gd name="connsiteX3" fmla="*/ 1083331 w 1206752"/>
                <a:gd name="connsiteY3" fmla="*/ 1242 h 1779038"/>
                <a:gd name="connsiteX4" fmla="*/ 1159694 w 1206752"/>
                <a:gd name="connsiteY4" fmla="*/ 21907 h 1779038"/>
                <a:gd name="connsiteX5" fmla="*/ 1206426 w 1206752"/>
                <a:gd name="connsiteY5" fmla="*/ 62249 h 1779038"/>
                <a:gd name="connsiteX6" fmla="*/ 879801 w 1206752"/>
                <a:gd name="connsiteY6" fmla="*/ 1141478 h 1779038"/>
                <a:gd name="connsiteX7" fmla="*/ 987737 w 1206752"/>
                <a:gd name="connsiteY7" fmla="*/ 1174115 h 1779038"/>
                <a:gd name="connsiteX8" fmla="*/ 1010977 w 1206752"/>
                <a:gd name="connsiteY8" fmla="*/ 1226987 h 1779038"/>
                <a:gd name="connsiteX9" fmla="*/ 978340 w 1206752"/>
                <a:gd name="connsiteY9" fmla="*/ 1334922 h 1779038"/>
                <a:gd name="connsiteX10" fmla="*/ 954911 w 1206752"/>
                <a:gd name="connsiteY10" fmla="*/ 1347451 h 1779038"/>
                <a:gd name="connsiteX11" fmla="*/ 930919 w 1206752"/>
                <a:gd name="connsiteY11" fmla="*/ 1340184 h 1779038"/>
                <a:gd name="connsiteX12" fmla="*/ 828997 w 1206752"/>
                <a:gd name="connsiteY12" fmla="*/ 1309363 h 1779038"/>
                <a:gd name="connsiteX13" fmla="*/ 767293 w 1206752"/>
                <a:gd name="connsiteY13" fmla="*/ 1513207 h 1779038"/>
                <a:gd name="connsiteX14" fmla="*/ 766604 w 1206752"/>
                <a:gd name="connsiteY14" fmla="*/ 1558811 h 1779038"/>
                <a:gd name="connsiteX15" fmla="*/ 789845 w 1206752"/>
                <a:gd name="connsiteY15" fmla="*/ 1611683 h 1779038"/>
                <a:gd name="connsiteX16" fmla="*/ 805130 w 1206752"/>
                <a:gd name="connsiteY16" fmla="*/ 1734152 h 1779038"/>
                <a:gd name="connsiteX17" fmla="*/ 772618 w 1206752"/>
                <a:gd name="connsiteY17" fmla="*/ 1776687 h 1779038"/>
                <a:gd name="connsiteX18" fmla="*/ 280989 w 1206752"/>
                <a:gd name="connsiteY18" fmla="*/ 1627908 h 1779038"/>
                <a:gd name="connsiteX19" fmla="*/ 268523 w 1206752"/>
                <a:gd name="connsiteY19" fmla="*/ 1538891 h 1779038"/>
                <a:gd name="connsiteX20" fmla="*/ 347892 w 1206752"/>
                <a:gd name="connsiteY20" fmla="*/ 1471298 h 1779038"/>
                <a:gd name="connsiteX21" fmla="*/ 378587 w 1206752"/>
                <a:gd name="connsiteY21" fmla="*/ 1434776 h 1779038"/>
                <a:gd name="connsiteX22" fmla="*/ 451192 w 1206752"/>
                <a:gd name="connsiteY22" fmla="*/ 1194976 h 1779038"/>
                <a:gd name="connsiteX23" fmla="*/ 31478 w 1206752"/>
                <a:gd name="connsiteY23" fmla="*/ 1067934 h 1779038"/>
                <a:gd name="connsiteX24" fmla="*/ 4604 w 1206752"/>
                <a:gd name="connsiteY24" fmla="*/ 1027090 h 1779038"/>
                <a:gd name="connsiteX25" fmla="*/ 59042 w 1206752"/>
                <a:gd name="connsiteY25" fmla="*/ 847240 h 1779038"/>
                <a:gd name="connsiteX26" fmla="*/ 618263 w 1206752"/>
                <a:gd name="connsiteY26" fmla="*/ 362000 h 1779038"/>
                <a:gd name="connsiteX27" fmla="*/ 1010914 w 1206752"/>
                <a:gd name="connsiteY27" fmla="*/ 16143 h 1779038"/>
                <a:gd name="connsiteX28" fmla="*/ 1083331 w 1206752"/>
                <a:gd name="connsiteY28" fmla="*/ 1242 h 177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206752" h="1779038">
                  <a:moveTo>
                    <a:pt x="684478" y="532642"/>
                  </a:moveTo>
                  <a:lnTo>
                    <a:pt x="202809" y="956302"/>
                  </a:lnTo>
                  <a:lnTo>
                    <a:pt x="526616" y="1054277"/>
                  </a:lnTo>
                  <a:close/>
                  <a:moveTo>
                    <a:pt x="1083331" y="1242"/>
                  </a:moveTo>
                  <a:cubicBezTo>
                    <a:pt x="1107699" y="4523"/>
                    <a:pt x="1132726" y="13732"/>
                    <a:pt x="1159694" y="21907"/>
                  </a:cubicBezTo>
                  <a:cubicBezTo>
                    <a:pt x="1213692" y="38257"/>
                    <a:pt x="1206426" y="62249"/>
                    <a:pt x="1206426" y="62249"/>
                  </a:cubicBezTo>
                  <a:lnTo>
                    <a:pt x="879801" y="1141478"/>
                  </a:lnTo>
                  <a:cubicBezTo>
                    <a:pt x="879801" y="1141478"/>
                    <a:pt x="951778" y="1163218"/>
                    <a:pt x="987737" y="1174115"/>
                  </a:cubicBezTo>
                  <a:cubicBezTo>
                    <a:pt x="1023694" y="1185015"/>
                    <a:pt x="1010977" y="1226987"/>
                    <a:pt x="1010977" y="1226987"/>
                  </a:cubicBezTo>
                  <a:cubicBezTo>
                    <a:pt x="1010977" y="1226987"/>
                    <a:pt x="985607" y="1310930"/>
                    <a:pt x="978340" y="1334922"/>
                  </a:cubicBezTo>
                  <a:cubicBezTo>
                    <a:pt x="966876" y="1351084"/>
                    <a:pt x="954911" y="1347451"/>
                    <a:pt x="954911" y="1347451"/>
                  </a:cubicBezTo>
                  <a:lnTo>
                    <a:pt x="930919" y="1340184"/>
                  </a:lnTo>
                  <a:lnTo>
                    <a:pt x="828997" y="1309363"/>
                  </a:lnTo>
                  <a:lnTo>
                    <a:pt x="767293" y="1513207"/>
                  </a:lnTo>
                  <a:cubicBezTo>
                    <a:pt x="767293" y="1513207"/>
                    <a:pt x="764223" y="1545030"/>
                    <a:pt x="766604" y="1558811"/>
                  </a:cubicBezTo>
                  <a:cubicBezTo>
                    <a:pt x="769485" y="1592451"/>
                    <a:pt x="789845" y="1611683"/>
                    <a:pt x="789845" y="1611683"/>
                  </a:cubicBezTo>
                  <a:cubicBezTo>
                    <a:pt x="834134" y="1638244"/>
                    <a:pt x="823296" y="1674201"/>
                    <a:pt x="805130" y="1734152"/>
                  </a:cubicBezTo>
                  <a:cubicBezTo>
                    <a:pt x="786963" y="1794102"/>
                    <a:pt x="772618" y="1776687"/>
                    <a:pt x="772618" y="1776687"/>
                  </a:cubicBezTo>
                  <a:lnTo>
                    <a:pt x="280989" y="1627908"/>
                  </a:lnTo>
                  <a:cubicBezTo>
                    <a:pt x="233004" y="1613374"/>
                    <a:pt x="254115" y="1587064"/>
                    <a:pt x="268523" y="1538891"/>
                  </a:cubicBezTo>
                  <a:cubicBezTo>
                    <a:pt x="283056" y="1490968"/>
                    <a:pt x="318450" y="1482010"/>
                    <a:pt x="347892" y="1471298"/>
                  </a:cubicBezTo>
                  <a:cubicBezTo>
                    <a:pt x="377335" y="1460586"/>
                    <a:pt x="378587" y="1434776"/>
                    <a:pt x="378587" y="1434776"/>
                  </a:cubicBezTo>
                  <a:lnTo>
                    <a:pt x="451192" y="1194976"/>
                  </a:lnTo>
                  <a:cubicBezTo>
                    <a:pt x="451192" y="1194976"/>
                    <a:pt x="79463" y="1082467"/>
                    <a:pt x="31478" y="1067934"/>
                  </a:cubicBezTo>
                  <a:cubicBezTo>
                    <a:pt x="-16445" y="1053463"/>
                    <a:pt x="4604" y="1027090"/>
                    <a:pt x="4604" y="1027090"/>
                  </a:cubicBezTo>
                  <a:lnTo>
                    <a:pt x="59042" y="847240"/>
                  </a:lnTo>
                  <a:lnTo>
                    <a:pt x="618263" y="362000"/>
                  </a:lnTo>
                  <a:cubicBezTo>
                    <a:pt x="618263" y="362000"/>
                    <a:pt x="964620" y="61059"/>
                    <a:pt x="1010914" y="16143"/>
                  </a:cubicBezTo>
                  <a:cubicBezTo>
                    <a:pt x="1035251" y="608"/>
                    <a:pt x="1058962" y="-2039"/>
                    <a:pt x="1083331" y="124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2" name="任意多边形: 形状 51"/>
            <p:cNvSpPr/>
            <p:nvPr>
              <p:custDataLst>
                <p:tags r:id="rId13"/>
              </p:custDataLst>
            </p:nvPr>
          </p:nvSpPr>
          <p:spPr>
            <a:xfrm>
              <a:off x="7709950" y="1161573"/>
              <a:ext cx="1022488" cy="1792947"/>
            </a:xfrm>
            <a:custGeom>
              <a:avLst/>
              <a:gdLst>
                <a:gd name="connsiteX0" fmla="*/ 508808 w 1022488"/>
                <a:gd name="connsiteY0" fmla="*/ 626749 h 1792947"/>
                <a:gd name="connsiteX1" fmla="*/ 170531 w 1022488"/>
                <a:gd name="connsiteY1" fmla="*/ 1171751 h 1792947"/>
                <a:gd name="connsiteX2" fmla="*/ 508808 w 1022488"/>
                <a:gd name="connsiteY2" fmla="*/ 1171751 h 1792947"/>
                <a:gd name="connsiteX3" fmla="*/ 815763 w 1022488"/>
                <a:gd name="connsiteY3" fmla="*/ 310 h 1792947"/>
                <a:gd name="connsiteX4" fmla="*/ 872142 w 1022488"/>
                <a:gd name="connsiteY4" fmla="*/ 25368 h 1792947"/>
                <a:gd name="connsiteX5" fmla="*/ 872142 w 1022488"/>
                <a:gd name="connsiteY5" fmla="*/ 1152958 h 1792947"/>
                <a:gd name="connsiteX6" fmla="*/ 984901 w 1022488"/>
                <a:gd name="connsiteY6" fmla="*/ 1152958 h 1792947"/>
                <a:gd name="connsiteX7" fmla="*/ 1022488 w 1022488"/>
                <a:gd name="connsiteY7" fmla="*/ 1196808 h 1792947"/>
                <a:gd name="connsiteX8" fmla="*/ 1022488 w 1022488"/>
                <a:gd name="connsiteY8" fmla="*/ 1309567 h 1792947"/>
                <a:gd name="connsiteX9" fmla="*/ 1003694 w 1022488"/>
                <a:gd name="connsiteY9" fmla="*/ 1328360 h 1792947"/>
                <a:gd name="connsiteX10" fmla="*/ 978637 w 1022488"/>
                <a:gd name="connsiteY10" fmla="*/ 1328360 h 1792947"/>
                <a:gd name="connsiteX11" fmla="*/ 872142 w 1022488"/>
                <a:gd name="connsiteY11" fmla="*/ 1328360 h 1792947"/>
                <a:gd name="connsiteX12" fmla="*/ 872142 w 1022488"/>
                <a:gd name="connsiteY12" fmla="*/ 1541349 h 1792947"/>
                <a:gd name="connsiteX13" fmla="*/ 884671 w 1022488"/>
                <a:gd name="connsiteY13" fmla="*/ 1585200 h 1792947"/>
                <a:gd name="connsiteX14" fmla="*/ 922257 w 1022488"/>
                <a:gd name="connsiteY14" fmla="*/ 1629051 h 1792947"/>
                <a:gd name="connsiteX15" fmla="*/ 972372 w 1022488"/>
                <a:gd name="connsiteY15" fmla="*/ 1741810 h 1792947"/>
                <a:gd name="connsiteX16" fmla="*/ 953579 w 1022488"/>
                <a:gd name="connsiteY16" fmla="*/ 1791925 h 1792947"/>
                <a:gd name="connsiteX17" fmla="*/ 439900 w 1022488"/>
                <a:gd name="connsiteY17" fmla="*/ 1791925 h 1792947"/>
                <a:gd name="connsiteX18" fmla="*/ 402314 w 1022488"/>
                <a:gd name="connsiteY18" fmla="*/ 1710488 h 1792947"/>
                <a:gd name="connsiteX19" fmla="*/ 458693 w 1022488"/>
                <a:gd name="connsiteY19" fmla="*/ 1622787 h 1792947"/>
                <a:gd name="connsiteX20" fmla="*/ 477486 w 1022488"/>
                <a:gd name="connsiteY20" fmla="*/ 1578936 h 1792947"/>
                <a:gd name="connsiteX21" fmla="*/ 477486 w 1022488"/>
                <a:gd name="connsiteY21" fmla="*/ 1328360 h 1792947"/>
                <a:gd name="connsiteX22" fmla="*/ 38979 w 1022488"/>
                <a:gd name="connsiteY22" fmla="*/ 1328360 h 1792947"/>
                <a:gd name="connsiteX23" fmla="*/ 1393 w 1022488"/>
                <a:gd name="connsiteY23" fmla="*/ 1297038 h 1792947"/>
                <a:gd name="connsiteX24" fmla="*/ 1393 w 1022488"/>
                <a:gd name="connsiteY24" fmla="*/ 1109107 h 1792947"/>
                <a:gd name="connsiteX25" fmla="*/ 396049 w 1022488"/>
                <a:gd name="connsiteY25" fmla="*/ 482668 h 1792947"/>
                <a:gd name="connsiteX26" fmla="*/ 671682 w 1022488"/>
                <a:gd name="connsiteY26" fmla="*/ 37897 h 1792947"/>
                <a:gd name="connsiteX27" fmla="*/ 815763 w 1022488"/>
                <a:gd name="connsiteY27" fmla="*/ 310 h 179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022488" h="1792947">
                  <a:moveTo>
                    <a:pt x="508808" y="626749"/>
                  </a:moveTo>
                  <a:lnTo>
                    <a:pt x="170531" y="1171751"/>
                  </a:lnTo>
                  <a:lnTo>
                    <a:pt x="508808" y="1171751"/>
                  </a:lnTo>
                  <a:close/>
                  <a:moveTo>
                    <a:pt x="815763" y="310"/>
                  </a:moveTo>
                  <a:cubicBezTo>
                    <a:pt x="872142" y="310"/>
                    <a:pt x="872142" y="25368"/>
                    <a:pt x="872142" y="25368"/>
                  </a:cubicBezTo>
                  <a:lnTo>
                    <a:pt x="872142" y="1152958"/>
                  </a:lnTo>
                  <a:cubicBezTo>
                    <a:pt x="872142" y="1152958"/>
                    <a:pt x="947315" y="1152958"/>
                    <a:pt x="984901" y="1152958"/>
                  </a:cubicBezTo>
                  <a:cubicBezTo>
                    <a:pt x="1022488" y="1152958"/>
                    <a:pt x="1022488" y="1196808"/>
                    <a:pt x="1022488" y="1196808"/>
                  </a:cubicBezTo>
                  <a:cubicBezTo>
                    <a:pt x="1022488" y="1196808"/>
                    <a:pt x="1022488" y="1284510"/>
                    <a:pt x="1022488" y="1309567"/>
                  </a:cubicBezTo>
                  <a:cubicBezTo>
                    <a:pt x="1016223" y="1328360"/>
                    <a:pt x="1003694" y="1328360"/>
                    <a:pt x="1003694" y="1328360"/>
                  </a:cubicBezTo>
                  <a:lnTo>
                    <a:pt x="978637" y="1328360"/>
                  </a:lnTo>
                  <a:lnTo>
                    <a:pt x="872142" y="1328360"/>
                  </a:lnTo>
                  <a:lnTo>
                    <a:pt x="872142" y="1541349"/>
                  </a:lnTo>
                  <a:cubicBezTo>
                    <a:pt x="872142" y="1541349"/>
                    <a:pt x="878407" y="1572671"/>
                    <a:pt x="884671" y="1585200"/>
                  </a:cubicBezTo>
                  <a:cubicBezTo>
                    <a:pt x="897200" y="1616522"/>
                    <a:pt x="922257" y="1629051"/>
                    <a:pt x="922257" y="1629051"/>
                  </a:cubicBezTo>
                  <a:cubicBezTo>
                    <a:pt x="972372" y="1641580"/>
                    <a:pt x="972372" y="1679166"/>
                    <a:pt x="972372" y="1741810"/>
                  </a:cubicBezTo>
                  <a:cubicBezTo>
                    <a:pt x="972372" y="1804454"/>
                    <a:pt x="953579" y="1791925"/>
                    <a:pt x="953579" y="1791925"/>
                  </a:cubicBezTo>
                  <a:lnTo>
                    <a:pt x="439900" y="1791925"/>
                  </a:lnTo>
                  <a:cubicBezTo>
                    <a:pt x="389785" y="1791925"/>
                    <a:pt x="402314" y="1760603"/>
                    <a:pt x="402314" y="1710488"/>
                  </a:cubicBezTo>
                  <a:cubicBezTo>
                    <a:pt x="402314" y="1660373"/>
                    <a:pt x="433636" y="1641580"/>
                    <a:pt x="458693" y="1622787"/>
                  </a:cubicBezTo>
                  <a:cubicBezTo>
                    <a:pt x="483751" y="1603993"/>
                    <a:pt x="477486" y="1578936"/>
                    <a:pt x="477486" y="1578936"/>
                  </a:cubicBezTo>
                  <a:lnTo>
                    <a:pt x="477486" y="1328360"/>
                  </a:lnTo>
                  <a:cubicBezTo>
                    <a:pt x="477486" y="1328360"/>
                    <a:pt x="89094" y="1328360"/>
                    <a:pt x="38979" y="1328360"/>
                  </a:cubicBezTo>
                  <a:cubicBezTo>
                    <a:pt x="-11136" y="1328360"/>
                    <a:pt x="1393" y="1297038"/>
                    <a:pt x="1393" y="1297038"/>
                  </a:cubicBezTo>
                  <a:lnTo>
                    <a:pt x="1393" y="1109107"/>
                  </a:lnTo>
                  <a:lnTo>
                    <a:pt x="396049" y="482668"/>
                  </a:lnTo>
                  <a:cubicBezTo>
                    <a:pt x="396049" y="482668"/>
                    <a:pt x="640360" y="94276"/>
                    <a:pt x="671682" y="37897"/>
                  </a:cubicBezTo>
                  <a:cubicBezTo>
                    <a:pt x="709268" y="-5954"/>
                    <a:pt x="759383" y="310"/>
                    <a:pt x="815763" y="31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65" name="组合 64"/>
          <p:cNvGrpSpPr>
            <a:grpSpLocks noChangeAspect="1"/>
          </p:cNvGrpSpPr>
          <p:nvPr>
            <p:custDataLst>
              <p:tags r:id="rId14"/>
            </p:custDataLst>
          </p:nvPr>
        </p:nvGrpSpPr>
        <p:grpSpPr>
          <a:xfrm>
            <a:off x="597566" y="5428615"/>
            <a:ext cx="239969" cy="355600"/>
            <a:chOff x="9783752" y="1155618"/>
            <a:chExt cx="1285548" cy="1905000"/>
          </a:xfrm>
        </p:grpSpPr>
        <p:sp>
          <p:nvSpPr>
            <p:cNvPr id="20" name="任意多边形: 形状 19"/>
            <p:cNvSpPr/>
            <p:nvPr>
              <p:custDataLst>
                <p:tags r:id="rId15"/>
              </p:custDataLst>
            </p:nvPr>
          </p:nvSpPr>
          <p:spPr>
            <a:xfrm>
              <a:off x="9783752" y="1155618"/>
              <a:ext cx="1285548" cy="1876347"/>
            </a:xfrm>
            <a:custGeom>
              <a:avLst/>
              <a:gdLst/>
              <a:ahLst/>
              <a:cxnLst/>
              <a:rect l="0" t="0" r="0" b="0"/>
              <a:pathLst>
                <a:path w="2541271" h="3709164">
                  <a:moveTo>
                    <a:pt x="1106424" y="11811"/>
                  </a:moveTo>
                  <a:lnTo>
                    <a:pt x="460756" y="1740154"/>
                  </a:lnTo>
                  <a:cubicBezTo>
                    <a:pt x="460756" y="1740154"/>
                    <a:pt x="406908" y="1829943"/>
                    <a:pt x="544195" y="1858518"/>
                  </a:cubicBezTo>
                  <a:cubicBezTo>
                    <a:pt x="604901" y="1877060"/>
                    <a:pt x="698500" y="1918716"/>
                    <a:pt x="756031" y="1816862"/>
                  </a:cubicBezTo>
                  <a:cubicBezTo>
                    <a:pt x="779272" y="1784096"/>
                    <a:pt x="922401" y="1575435"/>
                    <a:pt x="1087755" y="1599184"/>
                  </a:cubicBezTo>
                  <a:cubicBezTo>
                    <a:pt x="1112012" y="1606550"/>
                    <a:pt x="1236218" y="1591310"/>
                    <a:pt x="1324356" y="1737614"/>
                  </a:cubicBezTo>
                  <a:cubicBezTo>
                    <a:pt x="1332865" y="1753489"/>
                    <a:pt x="1358138" y="1800987"/>
                    <a:pt x="1349121" y="1917700"/>
                  </a:cubicBezTo>
                  <a:cubicBezTo>
                    <a:pt x="1340104" y="2034413"/>
                    <a:pt x="1323721" y="2175510"/>
                    <a:pt x="1285748" y="2256790"/>
                  </a:cubicBezTo>
                  <a:cubicBezTo>
                    <a:pt x="1256157" y="2353945"/>
                    <a:pt x="1160018" y="2669921"/>
                    <a:pt x="1160018" y="2669921"/>
                  </a:cubicBezTo>
                  <a:lnTo>
                    <a:pt x="1026922" y="3107309"/>
                  </a:lnTo>
                  <a:cubicBezTo>
                    <a:pt x="1026922" y="3107309"/>
                    <a:pt x="983615" y="3293237"/>
                    <a:pt x="864235" y="3336544"/>
                  </a:cubicBezTo>
                  <a:cubicBezTo>
                    <a:pt x="820420" y="3349752"/>
                    <a:pt x="632841" y="3398901"/>
                    <a:pt x="524003" y="3233039"/>
                  </a:cubicBezTo>
                  <a:cubicBezTo>
                    <a:pt x="506095" y="3161157"/>
                    <a:pt x="461138" y="3134233"/>
                    <a:pt x="553085" y="2963164"/>
                  </a:cubicBezTo>
                  <a:cubicBezTo>
                    <a:pt x="645034" y="2791968"/>
                    <a:pt x="675640" y="2734945"/>
                    <a:pt x="660400" y="2610866"/>
                  </a:cubicBezTo>
                  <a:cubicBezTo>
                    <a:pt x="645033" y="2486787"/>
                    <a:pt x="570103" y="2384298"/>
                    <a:pt x="444881" y="2359407"/>
                  </a:cubicBezTo>
                  <a:cubicBezTo>
                    <a:pt x="319659" y="2334515"/>
                    <a:pt x="247904" y="2352548"/>
                    <a:pt x="157480" y="2431289"/>
                  </a:cubicBezTo>
                  <a:cubicBezTo>
                    <a:pt x="118364" y="2472436"/>
                    <a:pt x="1143" y="2596135"/>
                    <a:pt x="0" y="2861310"/>
                  </a:cubicBezTo>
                  <a:cubicBezTo>
                    <a:pt x="2159" y="2941574"/>
                    <a:pt x="20066" y="3013457"/>
                    <a:pt x="20066" y="3013457"/>
                  </a:cubicBezTo>
                  <a:cubicBezTo>
                    <a:pt x="20066" y="3013457"/>
                    <a:pt x="74931" y="3269108"/>
                    <a:pt x="207010" y="3402204"/>
                  </a:cubicBezTo>
                  <a:cubicBezTo>
                    <a:pt x="236093" y="3437637"/>
                    <a:pt x="380238" y="3574416"/>
                    <a:pt x="639065" y="3639948"/>
                  </a:cubicBezTo>
                  <a:cubicBezTo>
                    <a:pt x="724154" y="3665856"/>
                    <a:pt x="910082" y="3709163"/>
                    <a:pt x="1106044" y="3675889"/>
                  </a:cubicBezTo>
                  <a:cubicBezTo>
                    <a:pt x="1302005" y="3642615"/>
                    <a:pt x="1504316" y="3544952"/>
                    <a:pt x="1630045" y="3437129"/>
                  </a:cubicBezTo>
                  <a:cubicBezTo>
                    <a:pt x="1755775" y="3329433"/>
                    <a:pt x="1919605" y="3140330"/>
                    <a:pt x="1990853" y="2949576"/>
                  </a:cubicBezTo>
                  <a:cubicBezTo>
                    <a:pt x="2062226" y="2758822"/>
                    <a:pt x="2117599" y="2576577"/>
                    <a:pt x="2117091" y="2403857"/>
                  </a:cubicBezTo>
                  <a:cubicBezTo>
                    <a:pt x="2116578" y="2231136"/>
                    <a:pt x="2117599" y="1965960"/>
                    <a:pt x="1913256" y="1678052"/>
                  </a:cubicBezTo>
                  <a:cubicBezTo>
                    <a:pt x="1846708" y="1591437"/>
                    <a:pt x="1738885" y="1465708"/>
                    <a:pt x="1466851" y="1356361"/>
                  </a:cubicBezTo>
                  <a:cubicBezTo>
                    <a:pt x="1406145" y="1337818"/>
                    <a:pt x="1220217" y="1294512"/>
                    <a:pt x="1096011" y="1309879"/>
                  </a:cubicBezTo>
                  <a:cubicBezTo>
                    <a:pt x="971932" y="1325246"/>
                    <a:pt x="927990" y="1338454"/>
                    <a:pt x="927990" y="1338454"/>
                  </a:cubicBezTo>
                  <a:lnTo>
                    <a:pt x="1160400" y="705612"/>
                  </a:lnTo>
                  <a:lnTo>
                    <a:pt x="2132331" y="1001523"/>
                  </a:lnTo>
                  <a:lnTo>
                    <a:pt x="2193037" y="1020065"/>
                  </a:lnTo>
                  <a:cubicBezTo>
                    <a:pt x="2193037" y="1020065"/>
                    <a:pt x="2250060" y="1050672"/>
                    <a:pt x="2288160" y="969392"/>
                  </a:cubicBezTo>
                  <a:cubicBezTo>
                    <a:pt x="2291843" y="957199"/>
                    <a:pt x="2514347" y="401067"/>
                    <a:pt x="2514347" y="401067"/>
                  </a:cubicBezTo>
                  <a:cubicBezTo>
                    <a:pt x="2514347" y="401067"/>
                    <a:pt x="2541270" y="356109"/>
                    <a:pt x="2431924" y="322835"/>
                  </a:cubicBezTo>
                  <a:cubicBezTo>
                    <a:pt x="2322577" y="289560"/>
                    <a:pt x="2302003" y="270002"/>
                    <a:pt x="2219072" y="324358"/>
                  </a:cubicBezTo>
                  <a:cubicBezTo>
                    <a:pt x="2191131" y="329057"/>
                    <a:pt x="2191131" y="329057"/>
                    <a:pt x="2057400" y="288417"/>
                  </a:cubicBezTo>
                  <a:cubicBezTo>
                    <a:pt x="1923797" y="247777"/>
                    <a:pt x="1231265" y="36957"/>
                    <a:pt x="1231265" y="36957"/>
                  </a:cubicBezTo>
                  <a:lnTo>
                    <a:pt x="1109726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: 形状 20"/>
            <p:cNvSpPr/>
            <p:nvPr>
              <p:custDataLst>
                <p:tags r:id="rId16"/>
              </p:custDataLst>
            </p:nvPr>
          </p:nvSpPr>
          <p:spPr>
            <a:xfrm>
              <a:off x="9811442" y="1178232"/>
              <a:ext cx="1021507" cy="1882386"/>
            </a:xfrm>
            <a:custGeom>
              <a:avLst/>
              <a:gdLst/>
              <a:ahLst/>
              <a:cxnLst/>
              <a:rect l="0" t="0" r="0" b="0"/>
              <a:pathLst>
                <a:path w="2019314" h="3721101">
                  <a:moveTo>
                    <a:pt x="304800" y="101600"/>
                  </a:moveTo>
                  <a:lnTo>
                    <a:pt x="190500" y="1943100"/>
                  </a:lnTo>
                  <a:cubicBezTo>
                    <a:pt x="190500" y="1943100"/>
                    <a:pt x="165100" y="2044700"/>
                    <a:pt x="304800" y="2032000"/>
                  </a:cubicBezTo>
                  <a:cubicBezTo>
                    <a:pt x="368300" y="2032000"/>
                    <a:pt x="469900" y="2044700"/>
                    <a:pt x="495300" y="1930400"/>
                  </a:cubicBezTo>
                  <a:cubicBezTo>
                    <a:pt x="508000" y="1892300"/>
                    <a:pt x="584200" y="1651000"/>
                    <a:pt x="749300" y="1625600"/>
                  </a:cubicBezTo>
                  <a:cubicBezTo>
                    <a:pt x="774700" y="1625600"/>
                    <a:pt x="889000" y="1574800"/>
                    <a:pt x="1016000" y="1689100"/>
                  </a:cubicBezTo>
                  <a:cubicBezTo>
                    <a:pt x="1028700" y="1701800"/>
                    <a:pt x="1066800" y="1739900"/>
                    <a:pt x="1092200" y="1854200"/>
                  </a:cubicBezTo>
                  <a:cubicBezTo>
                    <a:pt x="1117602" y="1968500"/>
                    <a:pt x="1143000" y="2108200"/>
                    <a:pt x="1130300" y="2197100"/>
                  </a:cubicBezTo>
                  <a:cubicBezTo>
                    <a:pt x="1130300" y="2298700"/>
                    <a:pt x="1130300" y="2628900"/>
                    <a:pt x="1130300" y="2628900"/>
                  </a:cubicBezTo>
                  <a:lnTo>
                    <a:pt x="1130300" y="3086100"/>
                  </a:lnTo>
                  <a:cubicBezTo>
                    <a:pt x="1130300" y="3086100"/>
                    <a:pt x="1143000" y="3276600"/>
                    <a:pt x="1041400" y="3352800"/>
                  </a:cubicBezTo>
                  <a:cubicBezTo>
                    <a:pt x="1003300" y="3378200"/>
                    <a:pt x="838200" y="3479800"/>
                    <a:pt x="685800" y="3352800"/>
                  </a:cubicBezTo>
                  <a:cubicBezTo>
                    <a:pt x="647700" y="3289300"/>
                    <a:pt x="596900" y="3276600"/>
                    <a:pt x="635000" y="3086100"/>
                  </a:cubicBezTo>
                  <a:cubicBezTo>
                    <a:pt x="673100" y="2895600"/>
                    <a:pt x="685800" y="2832100"/>
                    <a:pt x="635000" y="2717800"/>
                  </a:cubicBezTo>
                  <a:cubicBezTo>
                    <a:pt x="584205" y="2603498"/>
                    <a:pt x="482600" y="2527300"/>
                    <a:pt x="355600" y="2540000"/>
                  </a:cubicBezTo>
                  <a:cubicBezTo>
                    <a:pt x="228600" y="2552699"/>
                    <a:pt x="165100" y="2590800"/>
                    <a:pt x="101600" y="2692400"/>
                  </a:cubicBezTo>
                  <a:cubicBezTo>
                    <a:pt x="76200" y="2743200"/>
                    <a:pt x="0" y="2895600"/>
                    <a:pt x="76200" y="3149600"/>
                  </a:cubicBezTo>
                  <a:cubicBezTo>
                    <a:pt x="101600" y="3225800"/>
                    <a:pt x="139700" y="3289300"/>
                    <a:pt x="139700" y="3289300"/>
                  </a:cubicBezTo>
                  <a:cubicBezTo>
                    <a:pt x="139700" y="3289300"/>
                    <a:pt x="266700" y="3517900"/>
                    <a:pt x="431800" y="3606800"/>
                  </a:cubicBezTo>
                  <a:cubicBezTo>
                    <a:pt x="469900" y="3632200"/>
                    <a:pt x="647700" y="3721100"/>
                    <a:pt x="914400" y="3708400"/>
                  </a:cubicBezTo>
                  <a:cubicBezTo>
                    <a:pt x="1003300" y="3708400"/>
                    <a:pt x="1193800" y="3695700"/>
                    <a:pt x="1371600" y="3606800"/>
                  </a:cubicBezTo>
                  <a:cubicBezTo>
                    <a:pt x="1549392" y="3517884"/>
                    <a:pt x="1714500" y="3365500"/>
                    <a:pt x="1803400" y="3225800"/>
                  </a:cubicBezTo>
                  <a:cubicBezTo>
                    <a:pt x="1892297" y="3086098"/>
                    <a:pt x="1993900" y="2857500"/>
                    <a:pt x="2006600" y="2654300"/>
                  </a:cubicBezTo>
                  <a:cubicBezTo>
                    <a:pt x="2019313" y="2451101"/>
                    <a:pt x="2019300" y="2260600"/>
                    <a:pt x="1968500" y="2095500"/>
                  </a:cubicBezTo>
                  <a:cubicBezTo>
                    <a:pt x="1917708" y="1930398"/>
                    <a:pt x="1841500" y="1676400"/>
                    <a:pt x="1562100" y="1460500"/>
                  </a:cubicBezTo>
                  <a:cubicBezTo>
                    <a:pt x="1473200" y="1397000"/>
                    <a:pt x="1333500" y="1308100"/>
                    <a:pt x="1041400" y="1282700"/>
                  </a:cubicBezTo>
                  <a:cubicBezTo>
                    <a:pt x="977900" y="1282700"/>
                    <a:pt x="787400" y="1295400"/>
                    <a:pt x="673100" y="1346200"/>
                  </a:cubicBezTo>
                  <a:cubicBezTo>
                    <a:pt x="558798" y="1396995"/>
                    <a:pt x="520700" y="1422400"/>
                    <a:pt x="520700" y="1422400"/>
                  </a:cubicBezTo>
                  <a:lnTo>
                    <a:pt x="558800" y="749300"/>
                  </a:lnTo>
                  <a:lnTo>
                    <a:pt x="1574800" y="749300"/>
                  </a:lnTo>
                  <a:lnTo>
                    <a:pt x="1638300" y="749300"/>
                  </a:lnTo>
                  <a:cubicBezTo>
                    <a:pt x="1638300" y="749300"/>
                    <a:pt x="1701800" y="762000"/>
                    <a:pt x="1714500" y="673100"/>
                  </a:cubicBezTo>
                  <a:cubicBezTo>
                    <a:pt x="1714500" y="660400"/>
                    <a:pt x="1765300" y="63500"/>
                    <a:pt x="1765300" y="63500"/>
                  </a:cubicBezTo>
                  <a:cubicBezTo>
                    <a:pt x="1765300" y="63500"/>
                    <a:pt x="1778000" y="12700"/>
                    <a:pt x="1663700" y="12700"/>
                  </a:cubicBezTo>
                  <a:cubicBezTo>
                    <a:pt x="1549400" y="12700"/>
                    <a:pt x="1524000" y="0"/>
                    <a:pt x="1460500" y="76200"/>
                  </a:cubicBezTo>
                  <a:cubicBezTo>
                    <a:pt x="1435100" y="88900"/>
                    <a:pt x="1435100" y="88900"/>
                    <a:pt x="1295400" y="88900"/>
                  </a:cubicBezTo>
                  <a:cubicBezTo>
                    <a:pt x="1155700" y="88900"/>
                    <a:pt x="431800" y="88900"/>
                    <a:pt x="431800" y="88900"/>
                  </a:cubicBezTo>
                  <a:lnTo>
                    <a:pt x="304800" y="88900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框 16"/>
          <p:cNvSpPr txBox="1"/>
          <p:nvPr>
            <p:custDataLst>
              <p:tags r:id="rId17"/>
            </p:custDataLst>
          </p:nvPr>
        </p:nvSpPr>
        <p:spPr>
          <a:xfrm>
            <a:off x="1047750" y="1920875"/>
            <a:ext cx="5756910" cy="3823970"/>
          </a:xfrm>
          <a:prstGeom prst="rect">
            <a:avLst/>
          </a:prstGeom>
          <a:noFill/>
        </p:spPr>
        <p:txBody>
          <a:bodyPr wrap="square" lIns="101600" tIns="0" rIns="82550" bIns="0" rtlCol="0" anchor="t" anchorCtr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0" lvl="0" indent="0" algn="l" fontAlgn="ctr">
              <a:lnSpc>
                <a:spcPct val="130000"/>
              </a:lnSpc>
              <a:spcBef>
                <a:spcPts val="2465"/>
              </a:spcBef>
              <a:spcAft>
                <a:spcPts val="0"/>
              </a:spcAft>
              <a:buSzPct val="100000"/>
              <a:buNone/>
            </a:pPr>
            <a:r>
              <a:rPr lang="zh-CN" altLang="en-US" sz="16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以时间复杂度为O(1)的方式提供消息持久化能力，即使对TB级以上数据也能保证常数时间的访问性能。</a:t>
            </a:r>
            <a:endParaRPr lang="zh-CN" altLang="en-US" sz="16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2465"/>
              </a:spcBef>
              <a:spcAft>
                <a:spcPts val="0"/>
              </a:spcAft>
              <a:buSzPct val="100000"/>
              <a:buNone/>
            </a:pPr>
            <a:r>
              <a:rPr lang="zh-CN" altLang="en-US" sz="16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高吞吐率。即使在非常廉价的商用机器上也能做到单机支持每秒100K条消息的传输。</a:t>
            </a:r>
            <a:endParaRPr lang="zh-CN" altLang="en-US" sz="16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2465"/>
              </a:spcBef>
              <a:spcAft>
                <a:spcPts val="0"/>
              </a:spcAft>
              <a:buSzPct val="100000"/>
              <a:buNone/>
            </a:pPr>
            <a:r>
              <a:rPr lang="zh-CN" altLang="en-US" sz="16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支持Kafka Server间的消息分区，及分布式消费，同时保证每个partition内的消息顺序传输。</a:t>
            </a:r>
            <a:endParaRPr lang="zh-CN" altLang="en-US" sz="16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2465"/>
              </a:spcBef>
              <a:spcAft>
                <a:spcPts val="0"/>
              </a:spcAft>
              <a:buSzPct val="100000"/>
              <a:buNone/>
            </a:pPr>
            <a:r>
              <a:rPr lang="zh-CN" altLang="en-US" sz="16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同时支持离线数据处理和实时数据处理。</a:t>
            </a:r>
            <a:endParaRPr lang="zh-CN" altLang="en-US" sz="16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2465"/>
              </a:spcBef>
              <a:spcAft>
                <a:spcPts val="0"/>
              </a:spcAft>
              <a:buSzPct val="100000"/>
              <a:buNone/>
            </a:pPr>
            <a:r>
              <a:rPr lang="zh-CN" altLang="en-US" sz="16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Scale out:支持在线水平扩展</a:t>
            </a:r>
            <a:endParaRPr lang="zh-CN" altLang="en-US" sz="16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27633" y="113660"/>
            <a:ext cx="10515600" cy="415170"/>
          </a:xfrm>
        </p:spPr>
        <p:txBody>
          <a:bodyPr>
            <a:normAutofit fontScale="90000"/>
          </a:bodyPr>
          <a:lstStyle/>
          <a:p>
            <a:r>
              <a:rPr lang="en-US" altLang="zh-CN" sz="2800" dirty="0" smtClean="0"/>
              <a:t>Kafka</a:t>
            </a:r>
            <a:r>
              <a:rPr lang="zh-CN" altLang="en-US" sz="2800" dirty="0" smtClean="0"/>
              <a:t>基础知识</a:t>
            </a:r>
            <a:endParaRPr lang="zh-CN" altLang="en-US" sz="28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Microsoft JhengHei" panose="020B0604030504040204" pitchFamily="34" charset="-120"/>
                <a:cs typeface="+mn-cs"/>
              </a:rPr>
              <a:t>5</a:t>
            </a:r>
            <a:endParaRPr kumimoji="1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Microsoft JhengHei" panose="020B0604030504040204" pitchFamily="34" charset="-120"/>
              <a:cs typeface="+mn-cs"/>
            </a:endParaRPr>
          </a:p>
        </p:txBody>
      </p:sp>
      <p:grpSp>
        <p:nvGrpSpPr>
          <p:cNvPr id="131" name="组合 130"/>
          <p:cNvGrpSpPr/>
          <p:nvPr>
            <p:custDataLst>
              <p:tags r:id="rId1"/>
            </p:custDataLst>
          </p:nvPr>
        </p:nvGrpSpPr>
        <p:grpSpPr>
          <a:xfrm>
            <a:off x="1505585" y="1738630"/>
            <a:ext cx="8679180" cy="3408680"/>
            <a:chOff x="2370" y="2150"/>
            <a:chExt cx="13668" cy="3291"/>
          </a:xfrm>
        </p:grpSpPr>
        <p:sp>
          <p:nvSpPr>
            <p:cNvPr id="132" name="矩形 131"/>
            <p:cNvSpPr/>
            <p:nvPr>
              <p:custDataLst>
                <p:tags r:id="rId2"/>
              </p:custDataLst>
            </p:nvPr>
          </p:nvSpPr>
          <p:spPr>
            <a:xfrm>
              <a:off x="2370" y="2150"/>
              <a:ext cx="800" cy="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矩形 132"/>
            <p:cNvSpPr/>
            <p:nvPr>
              <p:custDataLst>
                <p:tags r:id="rId3"/>
              </p:custDataLst>
            </p:nvPr>
          </p:nvSpPr>
          <p:spPr>
            <a:xfrm>
              <a:off x="15238" y="4641"/>
              <a:ext cx="800" cy="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矩形 133"/>
            <p:cNvSpPr/>
            <p:nvPr>
              <p:custDataLst>
                <p:tags r:id="rId4"/>
              </p:custDataLst>
            </p:nvPr>
          </p:nvSpPr>
          <p:spPr>
            <a:xfrm>
              <a:off x="2370" y="2150"/>
              <a:ext cx="13668" cy="3291"/>
            </a:xfrm>
            <a:prstGeom prst="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矩形 134"/>
            <p:cNvSpPr/>
            <p:nvPr>
              <p:custDataLst>
                <p:tags r:id="rId5"/>
              </p:custDataLst>
            </p:nvPr>
          </p:nvSpPr>
          <p:spPr>
            <a:xfrm>
              <a:off x="2590" y="2351"/>
              <a:ext cx="13229" cy="290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6" name="Title 6"/>
          <p:cNvSpPr txBox="1"/>
          <p:nvPr>
            <p:custDataLst>
              <p:tags r:id="rId6"/>
            </p:custDataLst>
          </p:nvPr>
        </p:nvSpPr>
        <p:spPr>
          <a:xfrm>
            <a:off x="1963103" y="2215515"/>
            <a:ext cx="7763507" cy="2402205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381000" lvl="0" indent="-381000" algn="l" fontAlgn="auto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+mj-lt"/>
              <a:buAutoNum type="alphaLcParenR"/>
            </a:pPr>
            <a:r>
              <a:rPr lang="zh-CN" altLang="en-US" sz="16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主要用来做流式数据传输通道</a:t>
            </a:r>
            <a:endParaRPr lang="zh-CN" altLang="en-US" sz="1600" spc="16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81000" lvl="0" indent="-381000" algn="l" fontAlgn="auto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+mj-lt"/>
              <a:buAutoNum type="alphaLcParenR"/>
            </a:pPr>
            <a:r>
              <a:rPr lang="zh-CN" altLang="en-US" sz="16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使用主题</a:t>
            </a:r>
            <a:r>
              <a:rPr altLang="zh-CN" sz="16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</a:t>
            </a:r>
            <a:r>
              <a:rPr lang="zh-CN" altLang="en-US" sz="16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订阅模式来结合</a:t>
            </a:r>
            <a:r>
              <a:rPr altLang="zh-CN" sz="16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spark streaming</a:t>
            </a:r>
            <a:r>
              <a:rPr lang="zh-CN" altLang="en-US" sz="16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使用</a:t>
            </a:r>
            <a:endParaRPr lang="zh-CN" altLang="en-US" sz="1600" spc="16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81000" lvl="0" indent="-381000" algn="l" fontAlgn="auto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+mj-lt"/>
              <a:buAutoNum type="alphaLcParenR"/>
            </a:pPr>
            <a:r>
              <a:rPr lang="zh-CN" altLang="en-US" sz="16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在数据确认处理完毕之前，</a:t>
            </a:r>
            <a:r>
              <a:rPr lang="zh-CN" altLang="en-US" sz="1600" spc="16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会有冗余副本来持久化保证数据不丢失，</a:t>
            </a:r>
            <a:endParaRPr lang="zh-CN" altLang="en-US" sz="1600" spc="16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81000" lvl="0" indent="-381000" algn="l" fontAlgn="auto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+mj-lt"/>
              <a:buAutoNum type="alphaLcParenR"/>
            </a:pPr>
            <a:r>
              <a:rPr lang="zh-CN" altLang="en-US" sz="16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根据消息的</a:t>
            </a:r>
            <a:r>
              <a:rPr altLang="zh-CN" sz="16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offset</a:t>
            </a:r>
            <a:r>
              <a:rPr lang="zh-CN" altLang="en-US" sz="16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来保证一个分区（</a:t>
            </a:r>
            <a:r>
              <a:rPr altLang="zh-CN" sz="16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partition</a:t>
            </a:r>
            <a:r>
              <a:rPr lang="zh-CN" altLang="en-US" sz="16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）内的消息的有序性和</a:t>
            </a:r>
            <a:r>
              <a:rPr altLang="zh-CN" sz="16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spark</a:t>
            </a:r>
            <a:r>
              <a:rPr lang="zh-CN" altLang="en-US" sz="16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程序中的一致性，防止重复消费</a:t>
            </a:r>
            <a:endParaRPr lang="zh-CN" altLang="en-US" sz="1600" spc="16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81000" lvl="0" indent="-381000" algn="l" fontAlgn="auto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+mj-lt"/>
              <a:buAutoNum type="alphaLcParenR"/>
            </a:pPr>
            <a:r>
              <a:rPr altLang="zh-CN" sz="16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spark streaming</a:t>
            </a:r>
            <a:r>
              <a:rPr lang="zh-CN" altLang="en-US" sz="16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对</a:t>
            </a:r>
            <a:r>
              <a:rPr altLang="zh-CN" sz="16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kafka</a:t>
            </a:r>
            <a:r>
              <a:rPr lang="zh-CN" altLang="en-US" sz="16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</a:t>
            </a:r>
            <a:r>
              <a:rPr altLang="zh-CN" sz="16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offset</a:t>
            </a:r>
            <a:r>
              <a:rPr lang="zh-CN" altLang="en-US" sz="16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需要手动管理（存储和读取</a:t>
            </a:r>
            <a:r>
              <a:rPr lang="zh-CN" altLang="en-US" sz="16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endParaRPr lang="zh-CN" altLang="en-US" sz="1600" spc="16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5"/>
  <p:tag name="KSO_WM_UNIT_TYPE" val="l_i"/>
  <p:tag name="KSO_WM_UNIT_INDEX" val="1_1"/>
  <p:tag name="KSO_WM_UNIT_ID" val="custom160175_10*l_i*1_1"/>
  <p:tag name="KSO_WM_UNIT_CLEAR" val="1"/>
  <p:tag name="KSO_WM_UNIT_LAYERLEVEL" val="1_1"/>
  <p:tag name="KSO_WM_DIAGRAM_GROUP_CODE" val="l1-1"/>
  <p:tag name="KSO_WM_UNIT_USESOURCEFORMAT_APPLY" val="1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5"/>
  <p:tag name="KSO_WM_UNIT_TYPE" val="b"/>
  <p:tag name="KSO_WM_UNIT_INDEX" val="1"/>
  <p:tag name="KSO_WM_UNIT_ID" val="custom160175_10*b*1"/>
  <p:tag name="KSO_WM_UNIT_CLEAR" val="1"/>
  <p:tag name="KSO_WM_UNIT_LAYERLEVEL" val="1"/>
  <p:tag name="KSO_WM_UNIT_VALUE" val="4"/>
  <p:tag name="KSO_WM_UNIT_ISCONTENTSTITLE" val="1"/>
  <p:tag name="KSO_WM_UNIT_HIGHLIGHT" val="0"/>
  <p:tag name="KSO_WM_UNIT_COMPATIBLE" val="0"/>
  <p:tag name="KSO_WM_UNIT_PRESET_TEXT" val="content"/>
</p:tagLst>
</file>

<file path=ppt/tags/tag100.xml><?xml version="1.0" encoding="utf-8"?>
<p:tagLst xmlns:p="http://schemas.openxmlformats.org/presentationml/2006/main">
  <p:tag name="KSO_WM_UNIT_TEXTBOXSTYLE_GUID" val="{6ca104b8-c19a-4c08-b467-70c5f7fc2ae8}"/>
</p:tagLst>
</file>

<file path=ppt/tags/tag101.xml><?xml version="1.0" encoding="utf-8"?>
<p:tagLst xmlns:p="http://schemas.openxmlformats.org/presentationml/2006/main">
  <p:tag name="KSO_WM_UNIT_TEXTBOXSTYLE_SHAPETYPE" val="1"/>
  <p:tag name="KSO_WM_UNIT_TEXTBOXSTYLE_ADJUSTLEFT" val="0_-30.97504"/>
  <p:tag name="KSO_WM_UNIT_TEXTBOXSTYLE_ADJUSTTOP" val="0_-25.52504"/>
  <p:tag name="KSO_WM_UNIT_TEXTBOXSTYLE_ADJUSTWIDTH" val="100_61.94998"/>
  <p:tag name="KSO_WM_UNIT_TEXTBOXSTYLE_ADJUSTHEIGTH" val="100_51.0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41_173*i*1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6ca104b8-c19a-4c08-b467-70c5f7fc2ae8}"/>
</p:tagLst>
</file>

<file path=ppt/tags/tag102.xml><?xml version="1.0" encoding="utf-8"?>
<p:tagLst xmlns:p="http://schemas.openxmlformats.org/presentationml/2006/main">
  <p:tag name="KSO_WM_UNIT_TEXTBOXSTYLE_SHAPETYPE" val="1"/>
  <p:tag name="KSO_WM_UNIT_TEXTBOXSTYLE_ADJUSTLEFT" val="0_-31.02502"/>
  <p:tag name="KSO_WM_UNIT_TEXTBOXSTYLE_ADJUSTTOP" val="100_-14.72504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41_173*i*2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6ca104b8-c19a-4c08-b467-70c5f7fc2ae8}"/>
</p:tagLst>
</file>

<file path=ppt/tags/tag103.xml><?xml version="1.0" encoding="utf-8"?>
<p:tagLst xmlns:p="http://schemas.openxmlformats.org/presentationml/2006/main">
  <p:tag name="KSO_WM_UNIT_TEXTBOXSTYLE_SHAPETYPE" val="1"/>
  <p:tag name="KSO_WM_UNIT_TEXTBOXSTYLE_ADJUSTLEFT" val="100_-10.22501"/>
  <p:tag name="KSO_WM_UNIT_TEXTBOXSTYLE_ADJUSTTOP" val="0_-25.52504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mixed20201941_173*i*3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6ca104b8-c19a-4c08-b467-70c5f7fc2ae8}"/>
</p:tagLst>
</file>

<file path=ppt/tags/tag104.xml><?xml version="1.0" encoding="utf-8"?>
<p:tagLst xmlns:p="http://schemas.openxmlformats.org/presentationml/2006/main">
  <p:tag name="KSO_WM_UNIT_TEXTBOXSTYLE_SHAPETYPE" val="0"/>
  <p:tag name="KSO_WM_UNIT_TEXTBOXSTYLE_TEMPLATETYPE" val="1"/>
  <p:tag name="KSO_WM_UNIT_PRESET_TEXT" val="点击此处添加正文，文字是您思想的提炼，为了演示发布的良好效果，请言简意赅的阐述您的观点。&#13;您的正文已经经简明扼要，字字珠玑，但信息却千丝万缕、错综复杂，需要用更多的文字来表述；但请您尽可能提炼思想的精髓。"/>
  <p:tag name="KSO_WM_UNIT_NOCLEAR" val="1"/>
  <p:tag name="KSO_WM_UNIT_VALUE" val="5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1_173*f*1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6ca104b8-c19a-4c08-b467-70c5f7fc2ae8}"/>
  <p:tag name="KSO_WM_UNIT_TEXTBOXSTYLE_TEMPLATEID" val="3135363"/>
  <p:tag name="KSO_WM_UNIT_TEXTBOXSTYLE_TYPE" val="8"/>
</p:tagLst>
</file>

<file path=ppt/tags/tag105.xml><?xml version="1.0" encoding="utf-8"?>
<p:tagLst xmlns:p="http://schemas.openxmlformats.org/presentationml/2006/main">
  <p:tag name="KSO_WM_UNIT_TEXTBOXSTYLE_GUID" val="{6ca104b8-c19a-4c08-b467-70c5f7fc2ae8}"/>
</p:tagLst>
</file>

<file path=ppt/tags/tag106.xml><?xml version="1.0" encoding="utf-8"?>
<p:tagLst xmlns:p="http://schemas.openxmlformats.org/presentationml/2006/main">
  <p:tag name="KSO_WM_UNIT_TEXTBOXSTYLE_SHAPETYPE" val="1"/>
  <p:tag name="KSO_WM_UNIT_TEXTBOXSTYLE_ADJUSTLEFT" val="0_-30.97504"/>
  <p:tag name="KSO_WM_UNIT_TEXTBOXSTYLE_ADJUSTTOP" val="0_-25.52504"/>
  <p:tag name="KSO_WM_UNIT_TEXTBOXSTYLE_ADJUSTWIDTH" val="100_61.94998"/>
  <p:tag name="KSO_WM_UNIT_TEXTBOXSTYLE_ADJUSTHEIGTH" val="100_51.0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41_173*i*1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6ca104b8-c19a-4c08-b467-70c5f7fc2ae8}"/>
</p:tagLst>
</file>

<file path=ppt/tags/tag107.xml><?xml version="1.0" encoding="utf-8"?>
<p:tagLst xmlns:p="http://schemas.openxmlformats.org/presentationml/2006/main">
  <p:tag name="KSO_WM_UNIT_TEXTBOXSTYLE_SHAPETYPE" val="1"/>
  <p:tag name="KSO_WM_UNIT_TEXTBOXSTYLE_ADJUSTLEFT" val="0_-31.02502"/>
  <p:tag name="KSO_WM_UNIT_TEXTBOXSTYLE_ADJUSTTOP" val="100_-14.72504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41_173*i*2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6ca104b8-c19a-4c08-b467-70c5f7fc2ae8}"/>
</p:tagLst>
</file>

<file path=ppt/tags/tag108.xml><?xml version="1.0" encoding="utf-8"?>
<p:tagLst xmlns:p="http://schemas.openxmlformats.org/presentationml/2006/main">
  <p:tag name="KSO_WM_UNIT_TEXTBOXSTYLE_SHAPETYPE" val="1"/>
  <p:tag name="KSO_WM_UNIT_TEXTBOXSTYLE_ADJUSTLEFT" val="100_-10.22501"/>
  <p:tag name="KSO_WM_UNIT_TEXTBOXSTYLE_ADJUSTTOP" val="0_-25.52504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mixed20201941_173*i*3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6ca104b8-c19a-4c08-b467-70c5f7fc2ae8}"/>
</p:tagLst>
</file>

<file path=ppt/tags/tag109.xml><?xml version="1.0" encoding="utf-8"?>
<p:tagLst xmlns:p="http://schemas.openxmlformats.org/presentationml/2006/main">
  <p:tag name="KSO_WM_UNIT_TEXTBOXSTYLE_SHAPETYPE" val="0"/>
  <p:tag name="KSO_WM_UNIT_TEXTBOXSTYLE_TEMPLATETYPE" val="1"/>
  <p:tag name="KSO_WM_UNIT_PRESET_TEXT" val="点击此处添加正文，文字是您思想的提炼，为了演示发布的良好效果，请言简意赅的阐述您的观点。&#13;您的正文已经经简明扼要，字字珠玑，但信息却千丝万缕、错综复杂，需要用更多的文字来表述；但请您尽可能提炼思想的精髓。"/>
  <p:tag name="KSO_WM_UNIT_NOCLEAR" val="1"/>
  <p:tag name="KSO_WM_UNIT_VALUE" val="5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1_173*f*1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6ca104b8-c19a-4c08-b467-70c5f7fc2ae8}"/>
  <p:tag name="KSO_WM_UNIT_TEXTBOXSTYLE_TEMPLATEID" val="3135363"/>
  <p:tag name="KSO_WM_UNIT_TEXTBOXSTYLE_TYPE" val="8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5"/>
  <p:tag name="KSO_WM_UNIT_TYPE" val="a"/>
  <p:tag name="KSO_WM_UNIT_INDEX" val="1"/>
  <p:tag name="KSO_WM_UNIT_ID" val="custom160175_10*a*1"/>
  <p:tag name="KSO_WM_UNIT_CLEAR" val="1"/>
  <p:tag name="KSO_WM_UNIT_LAYERLEVEL" val="1"/>
  <p:tag name="KSO_WM_UNIT_ISCONTENTSTITLE" val="1"/>
  <p:tag name="KSO_WM_UNIT_VALUE" val="2"/>
  <p:tag name="KSO_WM_UNIT_HIGHLIGHT" val="0"/>
  <p:tag name="KSO_WM_UNIT_COMPATIBLE" val="0"/>
  <p:tag name="KSO_WM_UNIT_PRESET_TEXT" val="目录"/>
</p:tagLst>
</file>

<file path=ppt/tags/tag110.xml><?xml version="1.0" encoding="utf-8"?>
<p:tagLst xmlns:p="http://schemas.openxmlformats.org/presentationml/2006/main">
  <p:tag name="KSO_WM_UNIT_TEXTBOXSTYLE_GUID" val="{6ca104b8-c19a-4c08-b467-70c5f7fc2ae8}"/>
</p:tagLst>
</file>

<file path=ppt/tags/tag111.xml><?xml version="1.0" encoding="utf-8"?>
<p:tagLst xmlns:p="http://schemas.openxmlformats.org/presentationml/2006/main">
  <p:tag name="KSO_WM_UNIT_TEXTBOXSTYLE_SHAPETYPE" val="1"/>
  <p:tag name="KSO_WM_UNIT_TEXTBOXSTYLE_ADJUSTLEFT" val="0_-30.97504"/>
  <p:tag name="KSO_WM_UNIT_TEXTBOXSTYLE_ADJUSTTOP" val="0_-25.52504"/>
  <p:tag name="KSO_WM_UNIT_TEXTBOXSTYLE_ADJUSTWIDTH" val="100_61.94998"/>
  <p:tag name="KSO_WM_UNIT_TEXTBOXSTYLE_ADJUSTHEIGTH" val="100_51.0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41_173*i*1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6ca104b8-c19a-4c08-b467-70c5f7fc2ae8}"/>
</p:tagLst>
</file>

<file path=ppt/tags/tag112.xml><?xml version="1.0" encoding="utf-8"?>
<p:tagLst xmlns:p="http://schemas.openxmlformats.org/presentationml/2006/main">
  <p:tag name="KSO_WM_UNIT_TEXTBOXSTYLE_SHAPETYPE" val="1"/>
  <p:tag name="KSO_WM_UNIT_TEXTBOXSTYLE_ADJUSTLEFT" val="0_-31.02502"/>
  <p:tag name="KSO_WM_UNIT_TEXTBOXSTYLE_ADJUSTTOP" val="100_-14.72504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41_173*i*2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6ca104b8-c19a-4c08-b467-70c5f7fc2ae8}"/>
</p:tagLst>
</file>

<file path=ppt/tags/tag113.xml><?xml version="1.0" encoding="utf-8"?>
<p:tagLst xmlns:p="http://schemas.openxmlformats.org/presentationml/2006/main">
  <p:tag name="KSO_WM_UNIT_TEXTBOXSTYLE_SHAPETYPE" val="1"/>
  <p:tag name="KSO_WM_UNIT_TEXTBOXSTYLE_ADJUSTLEFT" val="100_-10.22501"/>
  <p:tag name="KSO_WM_UNIT_TEXTBOXSTYLE_ADJUSTTOP" val="0_-25.52504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mixed20201941_173*i*3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6ca104b8-c19a-4c08-b467-70c5f7fc2ae8}"/>
</p:tagLst>
</file>

<file path=ppt/tags/tag114.xml><?xml version="1.0" encoding="utf-8"?>
<p:tagLst xmlns:p="http://schemas.openxmlformats.org/presentationml/2006/main">
  <p:tag name="KSO_WM_UNIT_TEXTBOXSTYLE_SHAPETYPE" val="0"/>
  <p:tag name="KSO_WM_UNIT_TEXTBOXSTYLE_TEMPLATETYPE" val="1"/>
  <p:tag name="KSO_WM_UNIT_PRESET_TEXT" val="点击此处添加正文，文字是您思想的提炼，为了演示发布的良好效果，请言简意赅的阐述您的观点。&#13;您的正文已经经简明扼要，字字珠玑，但信息却千丝万缕、错综复杂，需要用更多的文字来表述；但请您尽可能提炼思想的精髓。"/>
  <p:tag name="KSO_WM_UNIT_NOCLEAR" val="1"/>
  <p:tag name="KSO_WM_UNIT_VALUE" val="5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1_173*f*1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6ca104b8-c19a-4c08-b467-70c5f7fc2ae8}"/>
  <p:tag name="KSO_WM_UNIT_TEXTBOXSTYLE_TEMPLATEID" val="3135363"/>
  <p:tag name="KSO_WM_UNIT_TEXTBOXSTYLE_TYPE" val="8"/>
</p:tagLst>
</file>

<file path=ppt/tags/tag115.xml><?xml version="1.0" encoding="utf-8"?>
<p:tagLst xmlns:p="http://schemas.openxmlformats.org/presentationml/2006/main">
  <p:tag name="KSO_WM_UNIT_TEXTBOXSTYLE_GUID" val="{6ca104b8-c19a-4c08-b467-70c5f7fc2ae8}"/>
</p:tagLst>
</file>

<file path=ppt/tags/tag116.xml><?xml version="1.0" encoding="utf-8"?>
<p:tagLst xmlns:p="http://schemas.openxmlformats.org/presentationml/2006/main">
  <p:tag name="KSO_WM_UNIT_TEXTBOXSTYLE_SHAPETYPE" val="1"/>
  <p:tag name="KSO_WM_UNIT_TEXTBOXSTYLE_ADJUSTLEFT" val="0_-30.97504"/>
  <p:tag name="KSO_WM_UNIT_TEXTBOXSTYLE_ADJUSTTOP" val="0_-25.52504"/>
  <p:tag name="KSO_WM_UNIT_TEXTBOXSTYLE_ADJUSTWIDTH" val="100_61.94998"/>
  <p:tag name="KSO_WM_UNIT_TEXTBOXSTYLE_ADJUSTHEIGTH" val="100_51.0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41_173*i*1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6ca104b8-c19a-4c08-b467-70c5f7fc2ae8}"/>
</p:tagLst>
</file>

<file path=ppt/tags/tag117.xml><?xml version="1.0" encoding="utf-8"?>
<p:tagLst xmlns:p="http://schemas.openxmlformats.org/presentationml/2006/main">
  <p:tag name="KSO_WM_UNIT_TEXTBOXSTYLE_SHAPETYPE" val="1"/>
  <p:tag name="KSO_WM_UNIT_TEXTBOXSTYLE_ADJUSTLEFT" val="0_-31.02502"/>
  <p:tag name="KSO_WM_UNIT_TEXTBOXSTYLE_ADJUSTTOP" val="100_-14.72504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41_173*i*2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6ca104b8-c19a-4c08-b467-70c5f7fc2ae8}"/>
</p:tagLst>
</file>

<file path=ppt/tags/tag118.xml><?xml version="1.0" encoding="utf-8"?>
<p:tagLst xmlns:p="http://schemas.openxmlformats.org/presentationml/2006/main">
  <p:tag name="KSO_WM_UNIT_TEXTBOXSTYLE_SHAPETYPE" val="1"/>
  <p:tag name="KSO_WM_UNIT_TEXTBOXSTYLE_ADJUSTLEFT" val="100_-10.22501"/>
  <p:tag name="KSO_WM_UNIT_TEXTBOXSTYLE_ADJUSTTOP" val="0_-25.52504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mixed20201941_173*i*3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6ca104b8-c19a-4c08-b467-70c5f7fc2ae8}"/>
</p:tagLst>
</file>

<file path=ppt/tags/tag119.xml><?xml version="1.0" encoding="utf-8"?>
<p:tagLst xmlns:p="http://schemas.openxmlformats.org/presentationml/2006/main">
  <p:tag name="KSO_WM_UNIT_TEXTBOXSTYLE_SHAPETYPE" val="0"/>
  <p:tag name="KSO_WM_UNIT_TEXTBOXSTYLE_TEMPLATETYPE" val="1"/>
  <p:tag name="KSO_WM_UNIT_PRESET_TEXT" val="点击此处添加正文，文字是您思想的提炼，为了演示发布的良好效果，请言简意赅的阐述您的观点。&#13;您的正文已经经简明扼要，字字珠玑，但信息却千丝万缕、错综复杂，需要用更多的文字来表述；但请您尽可能提炼思想的精髓。"/>
  <p:tag name="KSO_WM_UNIT_NOCLEAR" val="1"/>
  <p:tag name="KSO_WM_UNIT_VALUE" val="5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1_173*f*1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6ca104b8-c19a-4c08-b467-70c5f7fc2ae8}"/>
  <p:tag name="KSO_WM_UNIT_TEXTBOXSTYLE_TEMPLATEID" val="3135363"/>
  <p:tag name="KSO_WM_UNIT_TEXTBOXSTYLE_TYPE" val="8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5"/>
  <p:tag name="KSO_WM_UNIT_TYPE" val="l_i"/>
  <p:tag name="KSO_WM_UNIT_INDEX" val="1_7"/>
  <p:tag name="KSO_WM_UNIT_ID" val="custom160175_10*l_i*1_7"/>
  <p:tag name="KSO_WM_UNIT_CLEAR" val="1"/>
  <p:tag name="KSO_WM_UNIT_LAYERLEVEL" val="1_1"/>
  <p:tag name="KSO_WM_DIAGRAM_GROUP_CODE" val="l1-1"/>
  <p:tag name="KSO_WM_UNIT_USESOURCEFORMAT_APPLY" val="1"/>
</p:tagLst>
</file>

<file path=ppt/tags/tag120.xml><?xml version="1.0" encoding="utf-8"?>
<p:tagLst xmlns:p="http://schemas.openxmlformats.org/presentationml/2006/main">
  <p:tag name="KSO_WM_UNIT_TEXTBOXSTYLE_GUID" val="{6ca104b8-c19a-4c08-b467-70c5f7fc2ae8}"/>
</p:tagLst>
</file>

<file path=ppt/tags/tag121.xml><?xml version="1.0" encoding="utf-8"?>
<p:tagLst xmlns:p="http://schemas.openxmlformats.org/presentationml/2006/main">
  <p:tag name="KSO_WM_UNIT_TEXTBOXSTYLE_SHAPETYPE" val="1"/>
  <p:tag name="KSO_WM_UNIT_TEXTBOXSTYLE_ADJUSTLEFT" val="0_-30.97504"/>
  <p:tag name="KSO_WM_UNIT_TEXTBOXSTYLE_ADJUSTTOP" val="0_-25.52504"/>
  <p:tag name="KSO_WM_UNIT_TEXTBOXSTYLE_ADJUSTWIDTH" val="100_61.94998"/>
  <p:tag name="KSO_WM_UNIT_TEXTBOXSTYLE_ADJUSTHEIGTH" val="100_51.0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41_173*i*1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6ca104b8-c19a-4c08-b467-70c5f7fc2ae8}"/>
</p:tagLst>
</file>

<file path=ppt/tags/tag122.xml><?xml version="1.0" encoding="utf-8"?>
<p:tagLst xmlns:p="http://schemas.openxmlformats.org/presentationml/2006/main">
  <p:tag name="KSO_WM_UNIT_TEXTBOXSTYLE_SHAPETYPE" val="1"/>
  <p:tag name="KSO_WM_UNIT_TEXTBOXSTYLE_ADJUSTLEFT" val="0_-31.02502"/>
  <p:tag name="KSO_WM_UNIT_TEXTBOXSTYLE_ADJUSTTOP" val="100_-14.72504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41_173*i*2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6ca104b8-c19a-4c08-b467-70c5f7fc2ae8}"/>
</p:tagLst>
</file>

<file path=ppt/tags/tag123.xml><?xml version="1.0" encoding="utf-8"?>
<p:tagLst xmlns:p="http://schemas.openxmlformats.org/presentationml/2006/main">
  <p:tag name="KSO_WM_UNIT_TEXTBOXSTYLE_SHAPETYPE" val="1"/>
  <p:tag name="KSO_WM_UNIT_TEXTBOXSTYLE_ADJUSTLEFT" val="100_-10.22501"/>
  <p:tag name="KSO_WM_UNIT_TEXTBOXSTYLE_ADJUSTTOP" val="0_-25.52504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mixed20201941_173*i*3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6ca104b8-c19a-4c08-b467-70c5f7fc2ae8}"/>
</p:tagLst>
</file>

<file path=ppt/tags/tag124.xml><?xml version="1.0" encoding="utf-8"?>
<p:tagLst xmlns:p="http://schemas.openxmlformats.org/presentationml/2006/main">
  <p:tag name="KSO_WM_UNIT_TEXTBOXSTYLE_SHAPETYPE" val="0"/>
  <p:tag name="KSO_WM_UNIT_TEXTBOXSTYLE_TEMPLATETYPE" val="1"/>
  <p:tag name="KSO_WM_UNIT_PRESET_TEXT" val="点击此处添加正文，文字是您思想的提炼，为了演示发布的良好效果，请言简意赅的阐述您的观点。&#13;您的正文已经经简明扼要，字字珠玑，但信息却千丝万缕、错综复杂，需要用更多的文字来表述；但请您尽可能提炼思想的精髓。"/>
  <p:tag name="KSO_WM_UNIT_NOCLEAR" val="1"/>
  <p:tag name="KSO_WM_UNIT_VALUE" val="5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1_173*f*1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6ca104b8-c19a-4c08-b467-70c5f7fc2ae8}"/>
  <p:tag name="KSO_WM_UNIT_TEXTBOXSTYLE_TEMPLATEID" val="3135363"/>
  <p:tag name="KSO_WM_UNIT_TEXTBOXSTYLE_TYPE" val="8"/>
</p:tagLst>
</file>

<file path=ppt/tags/tag125.xml><?xml version="1.0" encoding="utf-8"?>
<p:tagLst xmlns:p="http://schemas.openxmlformats.org/presentationml/2006/main">
  <p:tag name="KSO_WM_UNIT_TEXTBOXSTYLE_GUID" val="{6ca104b8-c19a-4c08-b467-70c5f7fc2ae8}"/>
</p:tagLst>
</file>

<file path=ppt/tags/tag126.xml><?xml version="1.0" encoding="utf-8"?>
<p:tagLst xmlns:p="http://schemas.openxmlformats.org/presentationml/2006/main">
  <p:tag name="KSO_WM_UNIT_TEXTBOXSTYLE_SHAPETYPE" val="1"/>
  <p:tag name="KSO_WM_UNIT_TEXTBOXSTYLE_ADJUSTLEFT" val="0_-30.97504"/>
  <p:tag name="KSO_WM_UNIT_TEXTBOXSTYLE_ADJUSTTOP" val="0_-25.52504"/>
  <p:tag name="KSO_WM_UNIT_TEXTBOXSTYLE_ADJUSTWIDTH" val="100_61.94998"/>
  <p:tag name="KSO_WM_UNIT_TEXTBOXSTYLE_ADJUSTHEIGTH" val="100_51.0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41_173*i*1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6ca104b8-c19a-4c08-b467-70c5f7fc2ae8}"/>
</p:tagLst>
</file>

<file path=ppt/tags/tag127.xml><?xml version="1.0" encoding="utf-8"?>
<p:tagLst xmlns:p="http://schemas.openxmlformats.org/presentationml/2006/main">
  <p:tag name="KSO_WM_UNIT_TEXTBOXSTYLE_SHAPETYPE" val="1"/>
  <p:tag name="KSO_WM_UNIT_TEXTBOXSTYLE_ADJUSTLEFT" val="0_-31.02502"/>
  <p:tag name="KSO_WM_UNIT_TEXTBOXSTYLE_ADJUSTTOP" val="100_-14.72504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41_173*i*2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6ca104b8-c19a-4c08-b467-70c5f7fc2ae8}"/>
</p:tagLst>
</file>

<file path=ppt/tags/tag128.xml><?xml version="1.0" encoding="utf-8"?>
<p:tagLst xmlns:p="http://schemas.openxmlformats.org/presentationml/2006/main">
  <p:tag name="KSO_WM_UNIT_TEXTBOXSTYLE_SHAPETYPE" val="1"/>
  <p:tag name="KSO_WM_UNIT_TEXTBOXSTYLE_ADJUSTLEFT" val="100_-10.22501"/>
  <p:tag name="KSO_WM_UNIT_TEXTBOXSTYLE_ADJUSTTOP" val="0_-25.52504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mixed20201941_173*i*3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6ca104b8-c19a-4c08-b467-70c5f7fc2ae8}"/>
</p:tagLst>
</file>

<file path=ppt/tags/tag129.xml><?xml version="1.0" encoding="utf-8"?>
<p:tagLst xmlns:p="http://schemas.openxmlformats.org/presentationml/2006/main">
  <p:tag name="KSO_WM_UNIT_TEXTBOXSTYLE_SHAPETYPE" val="0"/>
  <p:tag name="KSO_WM_UNIT_TEXTBOXSTYLE_TEMPLATETYPE" val="1"/>
  <p:tag name="KSO_WM_UNIT_PRESET_TEXT" val="点击此处添加正文，文字是您思想的提炼，为了演示发布的良好效果，请言简意赅的阐述您的观点。&#13;您的正文已经经简明扼要，字字珠玑，但信息却千丝万缕、错综复杂，需要用更多的文字来表述；但请您尽可能提炼思想的精髓。"/>
  <p:tag name="KSO_WM_UNIT_NOCLEAR" val="1"/>
  <p:tag name="KSO_WM_UNIT_VALUE" val="5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1_173*f*1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6ca104b8-c19a-4c08-b467-70c5f7fc2ae8}"/>
  <p:tag name="KSO_WM_UNIT_TEXTBOXSTYLE_TEMPLATEID" val="3135363"/>
  <p:tag name="KSO_WM_UNIT_TEXTBOXSTYLE_TYPE" val="8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5"/>
  <p:tag name="KSO_WM_UNIT_TYPE" val="l_h_f"/>
  <p:tag name="KSO_WM_UNIT_INDEX" val="1_2_1"/>
  <p:tag name="KSO_WM_UNIT_ID" val="custom160175_10*l_h_f*1_2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24"/>
  <p:tag name="KSO_WM_DIAGRAM_GROUP_CODE" val="l1-1"/>
  <p:tag name="KSO_WM_UNIT_USESOURCEFORMAT_APPLY" val="1"/>
</p:tagLst>
</file>

<file path=ppt/tags/tag130.xml><?xml version="1.0" encoding="utf-8"?>
<p:tagLst xmlns:p="http://schemas.openxmlformats.org/presentationml/2006/main">
  <p:tag name="KSO_WM_UNIT_TEXTBOXSTYLE_GUID" val="{6ca104b8-c19a-4c08-b467-70c5f7fc2ae8}"/>
</p:tagLst>
</file>

<file path=ppt/tags/tag131.xml><?xml version="1.0" encoding="utf-8"?>
<p:tagLst xmlns:p="http://schemas.openxmlformats.org/presentationml/2006/main">
  <p:tag name="KSO_WM_UNIT_TEXTBOXSTYLE_SHAPETYPE" val="1"/>
  <p:tag name="KSO_WM_UNIT_TEXTBOXSTYLE_ADJUSTLEFT" val="0_-30.97504"/>
  <p:tag name="KSO_WM_UNIT_TEXTBOXSTYLE_ADJUSTTOP" val="0_-25.52504"/>
  <p:tag name="KSO_WM_UNIT_TEXTBOXSTYLE_ADJUSTWIDTH" val="100_61.94998"/>
  <p:tag name="KSO_WM_UNIT_TEXTBOXSTYLE_ADJUSTHEIGTH" val="100_51.0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41_173*i*1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6ca104b8-c19a-4c08-b467-70c5f7fc2ae8}"/>
</p:tagLst>
</file>

<file path=ppt/tags/tag132.xml><?xml version="1.0" encoding="utf-8"?>
<p:tagLst xmlns:p="http://schemas.openxmlformats.org/presentationml/2006/main">
  <p:tag name="KSO_WM_UNIT_TEXTBOXSTYLE_SHAPETYPE" val="1"/>
  <p:tag name="KSO_WM_UNIT_TEXTBOXSTYLE_ADJUSTLEFT" val="0_-31.02502"/>
  <p:tag name="KSO_WM_UNIT_TEXTBOXSTYLE_ADJUSTTOP" val="100_-14.72504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41_173*i*2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6ca104b8-c19a-4c08-b467-70c5f7fc2ae8}"/>
</p:tagLst>
</file>

<file path=ppt/tags/tag133.xml><?xml version="1.0" encoding="utf-8"?>
<p:tagLst xmlns:p="http://schemas.openxmlformats.org/presentationml/2006/main">
  <p:tag name="KSO_WM_UNIT_TEXTBOXSTYLE_SHAPETYPE" val="1"/>
  <p:tag name="KSO_WM_UNIT_TEXTBOXSTYLE_ADJUSTLEFT" val="100_-10.22501"/>
  <p:tag name="KSO_WM_UNIT_TEXTBOXSTYLE_ADJUSTTOP" val="0_-25.52504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mixed20201941_173*i*3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6ca104b8-c19a-4c08-b467-70c5f7fc2ae8}"/>
</p:tagLst>
</file>

<file path=ppt/tags/tag134.xml><?xml version="1.0" encoding="utf-8"?>
<p:tagLst xmlns:p="http://schemas.openxmlformats.org/presentationml/2006/main">
  <p:tag name="KSO_WM_UNIT_TEXTBOXSTYLE_SHAPETYPE" val="0"/>
  <p:tag name="KSO_WM_UNIT_TEXTBOXSTYLE_TEMPLATETYPE" val="1"/>
  <p:tag name="KSO_WM_UNIT_PRESET_TEXT" val="点击此处添加正文，文字是您思想的提炼，为了演示发布的良好效果，请言简意赅的阐述您的观点。&#13;您的正文已经经简明扼要，字字珠玑，但信息却千丝万缕、错综复杂，需要用更多的文字来表述；但请您尽可能提炼思想的精髓。"/>
  <p:tag name="KSO_WM_UNIT_NOCLEAR" val="1"/>
  <p:tag name="KSO_WM_UNIT_VALUE" val="5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1_173*f*1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6ca104b8-c19a-4c08-b467-70c5f7fc2ae8}"/>
  <p:tag name="KSO_WM_UNIT_TEXTBOXSTYLE_TEMPLATEID" val="3135363"/>
  <p:tag name="KSO_WM_UNIT_TEXTBOXSTYLE_TYPE" val="8"/>
</p:tagLst>
</file>

<file path=ppt/tags/tag135.xml><?xml version="1.0" encoding="utf-8"?>
<p:tagLst xmlns:p="http://schemas.openxmlformats.org/presentationml/2006/main">
  <p:tag name="KSO_WM_UNIT_TEXTBOXSTYLE_GUID" val="{6ca104b8-c19a-4c08-b467-70c5f7fc2ae8}"/>
</p:tagLst>
</file>

<file path=ppt/tags/tag136.xml><?xml version="1.0" encoding="utf-8"?>
<p:tagLst xmlns:p="http://schemas.openxmlformats.org/presentationml/2006/main">
  <p:tag name="KSO_WM_UNIT_TEXTBOXSTYLE_SHAPETYPE" val="1"/>
  <p:tag name="KSO_WM_UNIT_TEXTBOXSTYLE_ADJUSTLEFT" val="0_-30.97504"/>
  <p:tag name="KSO_WM_UNIT_TEXTBOXSTYLE_ADJUSTTOP" val="0_-25.52504"/>
  <p:tag name="KSO_WM_UNIT_TEXTBOXSTYLE_ADJUSTWIDTH" val="100_61.94998"/>
  <p:tag name="KSO_WM_UNIT_TEXTBOXSTYLE_ADJUSTHEIGTH" val="100_51.0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41_173*i*1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6ca104b8-c19a-4c08-b467-70c5f7fc2ae8}"/>
</p:tagLst>
</file>

<file path=ppt/tags/tag137.xml><?xml version="1.0" encoding="utf-8"?>
<p:tagLst xmlns:p="http://schemas.openxmlformats.org/presentationml/2006/main">
  <p:tag name="KSO_WM_UNIT_TEXTBOXSTYLE_SHAPETYPE" val="1"/>
  <p:tag name="KSO_WM_UNIT_TEXTBOXSTYLE_ADJUSTLEFT" val="0_-31.02502"/>
  <p:tag name="KSO_WM_UNIT_TEXTBOXSTYLE_ADJUSTTOP" val="100_-14.72504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41_173*i*2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6ca104b8-c19a-4c08-b467-70c5f7fc2ae8}"/>
</p:tagLst>
</file>

<file path=ppt/tags/tag138.xml><?xml version="1.0" encoding="utf-8"?>
<p:tagLst xmlns:p="http://schemas.openxmlformats.org/presentationml/2006/main">
  <p:tag name="KSO_WM_UNIT_TEXTBOXSTYLE_SHAPETYPE" val="1"/>
  <p:tag name="KSO_WM_UNIT_TEXTBOXSTYLE_ADJUSTLEFT" val="100_-10.22501"/>
  <p:tag name="KSO_WM_UNIT_TEXTBOXSTYLE_ADJUSTTOP" val="0_-25.52504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mixed20201941_173*i*3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6ca104b8-c19a-4c08-b467-70c5f7fc2ae8}"/>
</p:tagLst>
</file>

<file path=ppt/tags/tag139.xml><?xml version="1.0" encoding="utf-8"?>
<p:tagLst xmlns:p="http://schemas.openxmlformats.org/presentationml/2006/main">
  <p:tag name="KSO_WM_UNIT_TEXTBOXSTYLE_SHAPETYPE" val="0"/>
  <p:tag name="KSO_WM_UNIT_TEXTBOXSTYLE_TEMPLATETYPE" val="1"/>
  <p:tag name="KSO_WM_UNIT_PRESET_TEXT" val="点击此处添加正文，文字是您思想的提炼，为了演示发布的良好效果，请言简意赅的阐述您的观点。&#13;您的正文已经经简明扼要，字字珠玑，但信息却千丝万缕、错综复杂，需要用更多的文字来表述；但请您尽可能提炼思想的精髓。"/>
  <p:tag name="KSO_WM_UNIT_NOCLEAR" val="1"/>
  <p:tag name="KSO_WM_UNIT_VALUE" val="5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1_173*f*1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6ca104b8-c19a-4c08-b467-70c5f7fc2ae8}"/>
  <p:tag name="KSO_WM_UNIT_TEXTBOXSTYLE_TEMPLATEID" val="3135363"/>
  <p:tag name="KSO_WM_UNIT_TEXTBOXSTYLE_TYPE" val="8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5"/>
  <p:tag name="KSO_WM_UNIT_TYPE" val="l_i"/>
  <p:tag name="KSO_WM_UNIT_INDEX" val="1_8"/>
  <p:tag name="KSO_WM_UNIT_ID" val="custom160175_10*l_i*1_8"/>
  <p:tag name="KSO_WM_UNIT_CLEAR" val="1"/>
  <p:tag name="KSO_WM_UNIT_LAYERLEVEL" val="1_1"/>
  <p:tag name="KSO_WM_DIAGRAM_GROUP_CODE" val="l1-1"/>
  <p:tag name="KSO_WM_UNIT_USESOURCEFORMAT_APPLY" val="1"/>
</p:tagLst>
</file>

<file path=ppt/tags/tag140.xml><?xml version="1.0" encoding="utf-8"?>
<p:tagLst xmlns:p="http://schemas.openxmlformats.org/presentationml/2006/main">
  <p:tag name="KSO_WM_UNIT_TEXTBOXSTYLE_GUID" val="{35be3f6a-2c68-45b4-aba5-b435d579f8e9}"/>
</p:tagLst>
</file>

<file path=ppt/tags/tag141.xml><?xml version="1.0" encoding="utf-8"?>
<p:tagLst xmlns:p="http://schemas.openxmlformats.org/presentationml/2006/main">
  <p:tag name="KSO_WM_UNIT_TEXTBOXSTYLE_SHAPETYPE" val="1"/>
  <p:tag name="KSO_WM_UNIT_TEXTBOXSTYLE_ADJUSTLEFT" val="0_-36.07503"/>
  <p:tag name="KSO_WM_UNIT_TEXTBOXSTYLE_ADJUSTTOP" val="0_-34.05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41_119*i*1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35be3f6a-2c68-45b4-aba5-b435d579f8e9}"/>
</p:tagLst>
</file>

<file path=ppt/tags/tag142.xml><?xml version="1.0" encoding="utf-8"?>
<p:tagLst xmlns:p="http://schemas.openxmlformats.org/presentationml/2006/main">
  <p:tag name="KSO_WM_UNIT_TEXTBOXSTYLE_SHAPETYPE" val="1"/>
  <p:tag name="KSO_WM_UNIT_TEXTBOXSTYLE_ADJUSTLEFT" val="100_-3.975037"/>
  <p:tag name="KSO_WM_UNIT_TEXTBOXSTYLE_ADJUSTTOP" val="100_-6.900314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41_119*i*2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35be3f6a-2c68-45b4-aba5-b435d579f8e9}"/>
</p:tagLst>
</file>

<file path=ppt/tags/tag143.xml><?xml version="1.0" encoding="utf-8"?>
<p:tagLst xmlns:p="http://schemas.openxmlformats.org/presentationml/2006/main">
  <p:tag name="KSO_WM_UNIT_TEXTBOXSTYLE_SHAPETYPE" val="1"/>
  <p:tag name="KSO_WM_UNIT_TEXTBOXSTYLE_ADJUSTLEFT" val="0_-36.07503"/>
  <p:tag name="KSO_WM_UNIT_TEXTBOXSTYLE_ADJUSTTOP" val="0_-34.05"/>
  <p:tag name="KSO_WM_UNIT_TEXTBOXSTYLE_ADJUSTWIDTH" val="100_72.10001"/>
  <p:tag name="KSO_WM_UNIT_TEXTBOXSTYLE_ADJUSTHEIGTH" val="100_67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mixed20201941_119*i*3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35be3f6a-2c68-45b4-aba5-b435d579f8e9}"/>
</p:tagLst>
</file>

<file path=ppt/tags/tag144.xml><?xml version="1.0" encoding="utf-8"?>
<p:tagLst xmlns:p="http://schemas.openxmlformats.org/presentationml/2006/main">
  <p:tag name="KSO_WM_UNIT_TEXTBOXSTYLE_SHAPETYPE" val="1"/>
  <p:tag name="KSO_WM_UNIT_TEXTBOXSTYLE_ADJUSTLEFT" val="0_-25.07503"/>
  <p:tag name="KSO_WM_UNIT_TEXTBOXSTYLE_ADJUSTTOP" val="0_-24"/>
  <p:tag name="KSO_WM_UNIT_TEXTBOXSTYLE_ADJUSTWIDTH" val="100_50.14999"/>
  <p:tag name="KSO_WM_UNIT_TEXTBOXSTYLE_ADJUSTHEIGTH" val="100_47.95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mixed20201941_119*i*4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35be3f6a-2c68-45b4-aba5-b435d579f8e9}"/>
</p:tagLst>
</file>

<file path=ppt/tags/tag145.xml><?xml version="1.0" encoding="utf-8"?>
<p:tagLst xmlns:p="http://schemas.openxmlformats.org/presentationml/2006/main">
  <p:tag name="KSO_WM_UNIT_TEXTBOXSTYLE_SHAPETYPE" val="0"/>
  <p:tag name="KSO_WM_UNIT_TEXTBOXSTYLE_TEMPLATETYPE" val="1"/>
  <p:tag name="KSO_WM_UNIT_PRESET_TEXT" val="点击此处添加正文，文字是您思想的提炼。&#13;为了演示发布的良好效果，请言简意赅的阐述您的观点。&#13;您的正文已经经简明扼要。字字珠玑，但信息却千丝万缕、错综复杂。"/>
  <p:tag name="KSO_WM_UNIT_NOCLEAR" val="1"/>
  <p:tag name="KSO_WM_UNIT_VALUE" val="5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1_119*f*1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35be3f6a-2c68-45b4-aba5-b435d579f8e9}"/>
  <p:tag name="KSO_WM_UNIT_TEXTBOXSTYLE_TEMPLATEID" val="3135309"/>
  <p:tag name="KSO_WM_UNIT_TEXTBOXSTYLE_TYPE" val="8"/>
</p:tagLst>
</file>

<file path=ppt/tags/tag146.xml><?xml version="1.0" encoding="utf-8"?>
<p:tagLst xmlns:p="http://schemas.openxmlformats.org/presentationml/2006/main">
  <p:tag name="KSO_WM_UNIT_TEXTBOXSTYLE_GUID" val="{6ca104b8-c19a-4c08-b467-70c5f7fc2ae8}"/>
</p:tagLst>
</file>

<file path=ppt/tags/tag147.xml><?xml version="1.0" encoding="utf-8"?>
<p:tagLst xmlns:p="http://schemas.openxmlformats.org/presentationml/2006/main">
  <p:tag name="KSO_WM_UNIT_TEXTBOXSTYLE_SHAPETYPE" val="1"/>
  <p:tag name="KSO_WM_UNIT_TEXTBOXSTYLE_ADJUSTLEFT" val="0_-30.97504"/>
  <p:tag name="KSO_WM_UNIT_TEXTBOXSTYLE_ADJUSTTOP" val="0_-25.52504"/>
  <p:tag name="KSO_WM_UNIT_TEXTBOXSTYLE_ADJUSTWIDTH" val="100_61.94998"/>
  <p:tag name="KSO_WM_UNIT_TEXTBOXSTYLE_ADJUSTHEIGTH" val="100_51.0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41_173*i*1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6ca104b8-c19a-4c08-b467-70c5f7fc2ae8}"/>
</p:tagLst>
</file>

<file path=ppt/tags/tag148.xml><?xml version="1.0" encoding="utf-8"?>
<p:tagLst xmlns:p="http://schemas.openxmlformats.org/presentationml/2006/main">
  <p:tag name="KSO_WM_UNIT_TEXTBOXSTYLE_SHAPETYPE" val="1"/>
  <p:tag name="KSO_WM_UNIT_TEXTBOXSTYLE_ADJUSTLEFT" val="0_-31.02502"/>
  <p:tag name="KSO_WM_UNIT_TEXTBOXSTYLE_ADJUSTTOP" val="100_-14.72504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41_173*i*2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6ca104b8-c19a-4c08-b467-70c5f7fc2ae8}"/>
</p:tagLst>
</file>

<file path=ppt/tags/tag149.xml><?xml version="1.0" encoding="utf-8"?>
<p:tagLst xmlns:p="http://schemas.openxmlformats.org/presentationml/2006/main">
  <p:tag name="KSO_WM_UNIT_TEXTBOXSTYLE_SHAPETYPE" val="1"/>
  <p:tag name="KSO_WM_UNIT_TEXTBOXSTYLE_ADJUSTLEFT" val="100_-10.22501"/>
  <p:tag name="KSO_WM_UNIT_TEXTBOXSTYLE_ADJUSTTOP" val="0_-25.52504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mixed20201941_173*i*3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6ca104b8-c19a-4c08-b467-70c5f7fc2ae8}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5"/>
  <p:tag name="KSO_WM_UNIT_TYPE" val="l_h_f"/>
  <p:tag name="KSO_WM_UNIT_INDEX" val="1_3_1"/>
  <p:tag name="KSO_WM_UNIT_ID" val="custom160175_10*l_h_f*1_3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24"/>
  <p:tag name="KSO_WM_DIAGRAM_GROUP_CODE" val="l1-1"/>
  <p:tag name="KSO_WM_UNIT_USESOURCEFORMAT_APPLY" val="1"/>
</p:tagLst>
</file>

<file path=ppt/tags/tag150.xml><?xml version="1.0" encoding="utf-8"?>
<p:tagLst xmlns:p="http://schemas.openxmlformats.org/presentationml/2006/main">
  <p:tag name="KSO_WM_UNIT_TEXTBOXSTYLE_SHAPETYPE" val="0"/>
  <p:tag name="KSO_WM_UNIT_TEXTBOXSTYLE_TEMPLATETYPE" val="1"/>
  <p:tag name="KSO_WM_UNIT_PRESET_TEXT" val="点击此处添加正文，文字是您思想的提炼，为了演示发布的良好效果，请言简意赅的阐述您的观点。&#13;您的正文已经经简明扼要，字字珠玑，但信息却千丝万缕、错综复杂，需要用更多的文字来表述；但请您尽可能提炼思想的精髓。"/>
  <p:tag name="KSO_WM_UNIT_NOCLEAR" val="1"/>
  <p:tag name="KSO_WM_UNIT_VALUE" val="5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1_173*f*1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6ca104b8-c19a-4c08-b467-70c5f7fc2ae8}"/>
  <p:tag name="KSO_WM_UNIT_TEXTBOXSTYLE_TEMPLATEID" val="3135363"/>
  <p:tag name="KSO_WM_UNIT_TEXTBOXSTYLE_TYPE" val="8"/>
</p:tagLst>
</file>

<file path=ppt/tags/tag151.xml><?xml version="1.0" encoding="utf-8"?>
<p:tagLst xmlns:p="http://schemas.openxmlformats.org/presentationml/2006/main">
  <p:tag name="KSO_WM_UNIT_TEXTBOXSTYLE_GUID" val="{35be3f6a-2c68-45b4-aba5-b435d579f8e9}"/>
</p:tagLst>
</file>

<file path=ppt/tags/tag152.xml><?xml version="1.0" encoding="utf-8"?>
<p:tagLst xmlns:p="http://schemas.openxmlformats.org/presentationml/2006/main">
  <p:tag name="KSO_WM_UNIT_TEXTBOXSTYLE_SHAPETYPE" val="1"/>
  <p:tag name="KSO_WM_UNIT_TEXTBOXSTYLE_ADJUSTLEFT" val="0_-36.07503"/>
  <p:tag name="KSO_WM_UNIT_TEXTBOXSTYLE_ADJUSTTOP" val="0_-34.05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41_119*i*1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35be3f6a-2c68-45b4-aba5-b435d579f8e9}"/>
</p:tagLst>
</file>

<file path=ppt/tags/tag153.xml><?xml version="1.0" encoding="utf-8"?>
<p:tagLst xmlns:p="http://schemas.openxmlformats.org/presentationml/2006/main">
  <p:tag name="KSO_WM_UNIT_TEXTBOXSTYLE_SHAPETYPE" val="1"/>
  <p:tag name="KSO_WM_UNIT_TEXTBOXSTYLE_ADJUSTLEFT" val="100_-3.975037"/>
  <p:tag name="KSO_WM_UNIT_TEXTBOXSTYLE_ADJUSTTOP" val="100_-6.900314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41_119*i*2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35be3f6a-2c68-45b4-aba5-b435d579f8e9}"/>
</p:tagLst>
</file>

<file path=ppt/tags/tag154.xml><?xml version="1.0" encoding="utf-8"?>
<p:tagLst xmlns:p="http://schemas.openxmlformats.org/presentationml/2006/main">
  <p:tag name="KSO_WM_UNIT_TEXTBOXSTYLE_SHAPETYPE" val="1"/>
  <p:tag name="KSO_WM_UNIT_TEXTBOXSTYLE_ADJUSTLEFT" val="0_-36.07503"/>
  <p:tag name="KSO_WM_UNIT_TEXTBOXSTYLE_ADJUSTTOP" val="0_-34.05"/>
  <p:tag name="KSO_WM_UNIT_TEXTBOXSTYLE_ADJUSTWIDTH" val="100_72.10001"/>
  <p:tag name="KSO_WM_UNIT_TEXTBOXSTYLE_ADJUSTHEIGTH" val="100_67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mixed20201941_119*i*3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35be3f6a-2c68-45b4-aba5-b435d579f8e9}"/>
</p:tagLst>
</file>

<file path=ppt/tags/tag155.xml><?xml version="1.0" encoding="utf-8"?>
<p:tagLst xmlns:p="http://schemas.openxmlformats.org/presentationml/2006/main">
  <p:tag name="KSO_WM_UNIT_TEXTBOXSTYLE_SHAPETYPE" val="1"/>
  <p:tag name="KSO_WM_UNIT_TEXTBOXSTYLE_ADJUSTLEFT" val="0_-25.07503"/>
  <p:tag name="KSO_WM_UNIT_TEXTBOXSTYLE_ADJUSTTOP" val="0_-24"/>
  <p:tag name="KSO_WM_UNIT_TEXTBOXSTYLE_ADJUSTWIDTH" val="100_50.14999"/>
  <p:tag name="KSO_WM_UNIT_TEXTBOXSTYLE_ADJUSTHEIGTH" val="100_47.95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mixed20201941_119*i*4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35be3f6a-2c68-45b4-aba5-b435d579f8e9}"/>
</p:tagLst>
</file>

<file path=ppt/tags/tag156.xml><?xml version="1.0" encoding="utf-8"?>
<p:tagLst xmlns:p="http://schemas.openxmlformats.org/presentationml/2006/main">
  <p:tag name="KSO_WM_UNIT_TEXTBOXSTYLE_SHAPETYPE" val="0"/>
  <p:tag name="KSO_WM_UNIT_TEXTBOXSTYLE_TEMPLATETYPE" val="1"/>
  <p:tag name="KSO_WM_UNIT_PRESET_TEXT" val="点击此处添加正文，文字是您思想的提炼。&#13;为了演示发布的良好效果，请言简意赅的阐述您的观点。&#13;您的正文已经经简明扼要。字字珠玑，但信息却千丝万缕、错综复杂。"/>
  <p:tag name="KSO_WM_UNIT_NOCLEAR" val="1"/>
  <p:tag name="KSO_WM_UNIT_VALUE" val="5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1_119*f*1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35be3f6a-2c68-45b4-aba5-b435d579f8e9}"/>
  <p:tag name="KSO_WM_UNIT_TEXTBOXSTYLE_TEMPLATEID" val="3135309"/>
  <p:tag name="KSO_WM_UNIT_TEXTBOXSTYLE_TYPE" val="8"/>
</p:tagLst>
</file>

<file path=ppt/tags/tag157.xml><?xml version="1.0" encoding="utf-8"?>
<p:tagLst xmlns:p="http://schemas.openxmlformats.org/presentationml/2006/main">
  <p:tag name="KSO_WM_UNIT_TEXTBOXSTYLE_GUID" val="{6f3b56c9-2218-4ee3-b156-94cd4336ac6e}"/>
</p:tagLst>
</file>

<file path=ppt/tags/tag158.xml><?xml version="1.0" encoding="utf-8"?>
<p:tagLst xmlns:p="http://schemas.openxmlformats.org/presentationml/2006/main">
  <p:tag name="KSO_WM_UNIT_TEXTBOXSTYLE_SHAPETYPE" val="1"/>
  <p:tag name="KSO_WM_UNIT_TEXTBOXSTYLE_ADJUSTLEFT" val="0_-36.07503"/>
  <p:tag name="KSO_WM_UNIT_TEXTBOXSTYLE_ADJUSTTOP" val="0_-34.05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41_121*i*1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6f3b56c9-2218-4ee3-b156-94cd4336ac6e}"/>
</p:tagLst>
</file>

<file path=ppt/tags/tag159.xml><?xml version="1.0" encoding="utf-8"?>
<p:tagLst xmlns:p="http://schemas.openxmlformats.org/presentationml/2006/main">
  <p:tag name="KSO_WM_UNIT_TEXTBOXSTYLE_SHAPETYPE" val="1"/>
  <p:tag name="KSO_WM_UNIT_TEXTBOXSTYLE_ADJUSTLEFT" val="100_-3.975037"/>
  <p:tag name="KSO_WM_UNIT_TEXTBOXSTYLE_ADJUSTTOP" val="100_-6.900314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41_121*i*2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6f3b56c9-2218-4ee3-b156-94cd4336ac6e}"/>
</p:tagLst>
</file>

<file path=ppt/tags/tag16.xml><?xml version="1.0" encoding="utf-8"?>
<p:tagLst xmlns:p="http://schemas.openxmlformats.org/presentationml/2006/main">
  <p:tag name="KSO_WM_UNIT_TEXTBOXSTYLE_SHAPETYPE" val="1"/>
  <p:tag name="KSO_WM_UNIT_TEXTBOXSTYLE_ADJUSTLEFT" val="0_35.14552"/>
  <p:tag name="KSO_WM_UNIT_TEXTBOXSTYLE_ADJUSTTOP" val="0_282.0435"/>
  <p:tag name="KSO_WM_UNIT_TEXTBOXSTYLE_DECORATEINDEX" val="1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mixed20202549_1*i*1"/>
  <p:tag name="KSO_WM_TEMPLATE_CATEGORY" val="mixed"/>
  <p:tag name="KSO_WM_TEMPLATE_INDEX" val="20202549"/>
  <p:tag name="KSO_WM_UNIT_LAYERLEVEL" val="1"/>
  <p:tag name="KSO_WM_TAG_VERSION" val="1.0"/>
  <p:tag name="KSO_WM_BEAUTIFY_FLAG" val="#wm#"/>
  <p:tag name="KSO_WM_UNIT_TEXTBOXSTYLE_GUID" val="{4b4a3622-312c-449f-9312-2d2d62c9de4f}"/>
</p:tagLst>
</file>

<file path=ppt/tags/tag160.xml><?xml version="1.0" encoding="utf-8"?>
<p:tagLst xmlns:p="http://schemas.openxmlformats.org/presentationml/2006/main">
  <p:tag name="KSO_WM_UNIT_TEXTBOXSTYLE_SHAPETYPE" val="1"/>
  <p:tag name="KSO_WM_UNIT_TEXTBOXSTYLE_ADJUSTLEFT" val="0_-36.07503"/>
  <p:tag name="KSO_WM_UNIT_TEXTBOXSTYLE_ADJUSTTOP" val="0_-34.05"/>
  <p:tag name="KSO_WM_UNIT_TEXTBOXSTYLE_ADJUSTWIDTH" val="100_72.10001"/>
  <p:tag name="KSO_WM_UNIT_TEXTBOXSTYLE_ADJUSTHEIGTH" val="100_67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mixed20201941_121*i*3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6f3b56c9-2218-4ee3-b156-94cd4336ac6e}"/>
</p:tagLst>
</file>

<file path=ppt/tags/tag161.xml><?xml version="1.0" encoding="utf-8"?>
<p:tagLst xmlns:p="http://schemas.openxmlformats.org/presentationml/2006/main">
  <p:tag name="KSO_WM_UNIT_TEXTBOXSTYLE_SHAPETYPE" val="1"/>
  <p:tag name="KSO_WM_UNIT_TEXTBOXSTYLE_ADJUSTLEFT" val="0_-25.07503"/>
  <p:tag name="KSO_WM_UNIT_TEXTBOXSTYLE_ADJUSTTOP" val="0_-24"/>
  <p:tag name="KSO_WM_UNIT_TEXTBOXSTYLE_ADJUSTWIDTH" val="100_50.14999"/>
  <p:tag name="KSO_WM_UNIT_TEXTBOXSTYLE_ADJUSTHEIGTH" val="100_47.95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mixed20201941_121*i*4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6f3b56c9-2218-4ee3-b156-94cd4336ac6e}"/>
</p:tagLst>
</file>

<file path=ppt/tags/tag162.xml><?xml version="1.0" encoding="utf-8"?>
<p:tagLst xmlns:p="http://schemas.openxmlformats.org/presentationml/2006/main">
  <p:tag name="KSO_WM_UNIT_TEXTBOXSTYLE_SHAPETYPE" val="0"/>
  <p:tag name="KSO_WM_UNIT_TEXTBOXSTYLE_TEMPLATETYPE" val="1"/>
  <p:tag name="KSO_WM_UNIT_PRESET_TEXT" val="点击此处添加正文，文字是您思想的提炼。&#13;为了演示发布的良好效果，请言简意赅的阐述您的观点。&#13;您的正文已经经简明扼要。字字珠玑，但信息却千丝万缕、错综复杂。"/>
  <p:tag name="KSO_WM_UNIT_NOCLEAR" val="1"/>
  <p:tag name="KSO_WM_UNIT_VALUE" val="5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1_121*f*1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6f3b56c9-2218-4ee3-b156-94cd4336ac6e}"/>
  <p:tag name="KSO_WM_UNIT_TEXTBOXSTYLE_TEMPLATEID" val="3135311"/>
  <p:tag name="KSO_WM_UNIT_TEXTBOXSTYLE_TYPE" val="8"/>
</p:tagLst>
</file>

<file path=ppt/tags/tag163.xml><?xml version="1.0" encoding="utf-8"?>
<p:tagLst xmlns:p="http://schemas.openxmlformats.org/presentationml/2006/main">
  <p:tag name="KSO_WM_UNIT_TEXTBOXSTYLE_GUID" val="{6f3b56c9-2218-4ee3-b156-94cd4336ac6e}"/>
</p:tagLst>
</file>

<file path=ppt/tags/tag164.xml><?xml version="1.0" encoding="utf-8"?>
<p:tagLst xmlns:p="http://schemas.openxmlformats.org/presentationml/2006/main">
  <p:tag name="KSO_WM_UNIT_TEXTBOXSTYLE_SHAPETYPE" val="1"/>
  <p:tag name="KSO_WM_UNIT_TEXTBOXSTYLE_ADJUSTLEFT" val="0_-36.07503"/>
  <p:tag name="KSO_WM_UNIT_TEXTBOXSTYLE_ADJUSTTOP" val="0_-34.05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41_121*i*1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6f3b56c9-2218-4ee3-b156-94cd4336ac6e}"/>
</p:tagLst>
</file>

<file path=ppt/tags/tag165.xml><?xml version="1.0" encoding="utf-8"?>
<p:tagLst xmlns:p="http://schemas.openxmlformats.org/presentationml/2006/main">
  <p:tag name="KSO_WM_UNIT_TEXTBOXSTYLE_SHAPETYPE" val="1"/>
  <p:tag name="KSO_WM_UNIT_TEXTBOXSTYLE_ADJUSTLEFT" val="100_-3.975037"/>
  <p:tag name="KSO_WM_UNIT_TEXTBOXSTYLE_ADJUSTTOP" val="100_-6.900314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41_121*i*2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6f3b56c9-2218-4ee3-b156-94cd4336ac6e}"/>
</p:tagLst>
</file>

<file path=ppt/tags/tag166.xml><?xml version="1.0" encoding="utf-8"?>
<p:tagLst xmlns:p="http://schemas.openxmlformats.org/presentationml/2006/main">
  <p:tag name="KSO_WM_UNIT_TEXTBOXSTYLE_SHAPETYPE" val="1"/>
  <p:tag name="KSO_WM_UNIT_TEXTBOXSTYLE_ADJUSTLEFT" val="0_-36.07503"/>
  <p:tag name="KSO_WM_UNIT_TEXTBOXSTYLE_ADJUSTTOP" val="0_-34.05"/>
  <p:tag name="KSO_WM_UNIT_TEXTBOXSTYLE_ADJUSTWIDTH" val="100_72.10001"/>
  <p:tag name="KSO_WM_UNIT_TEXTBOXSTYLE_ADJUSTHEIGTH" val="100_67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mixed20201941_121*i*3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6f3b56c9-2218-4ee3-b156-94cd4336ac6e}"/>
</p:tagLst>
</file>

<file path=ppt/tags/tag167.xml><?xml version="1.0" encoding="utf-8"?>
<p:tagLst xmlns:p="http://schemas.openxmlformats.org/presentationml/2006/main">
  <p:tag name="KSO_WM_UNIT_TEXTBOXSTYLE_SHAPETYPE" val="1"/>
  <p:tag name="KSO_WM_UNIT_TEXTBOXSTYLE_ADJUSTLEFT" val="0_-25.07503"/>
  <p:tag name="KSO_WM_UNIT_TEXTBOXSTYLE_ADJUSTTOP" val="0_-24"/>
  <p:tag name="KSO_WM_UNIT_TEXTBOXSTYLE_ADJUSTWIDTH" val="100_50.14999"/>
  <p:tag name="KSO_WM_UNIT_TEXTBOXSTYLE_ADJUSTHEIGTH" val="100_47.95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mixed20201941_121*i*4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6f3b56c9-2218-4ee3-b156-94cd4336ac6e}"/>
</p:tagLst>
</file>

<file path=ppt/tags/tag168.xml><?xml version="1.0" encoding="utf-8"?>
<p:tagLst xmlns:p="http://schemas.openxmlformats.org/presentationml/2006/main">
  <p:tag name="KSO_WM_UNIT_TEXTBOXSTYLE_SHAPETYPE" val="0"/>
  <p:tag name="KSO_WM_UNIT_TEXTBOXSTYLE_TEMPLATETYPE" val="1"/>
  <p:tag name="KSO_WM_UNIT_PRESET_TEXT" val="点击此处添加正文，文字是您思想的提炼。&#13;为了演示发布的良好效果，请言简意赅的阐述您的观点。&#13;您的正文已经经简明扼要。字字珠玑，但信息却千丝万缕、错综复杂。"/>
  <p:tag name="KSO_WM_UNIT_NOCLEAR" val="1"/>
  <p:tag name="KSO_WM_UNIT_VALUE" val="5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1_121*f*1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6f3b56c9-2218-4ee3-b156-94cd4336ac6e}"/>
  <p:tag name="KSO_WM_UNIT_TEXTBOXSTYLE_TEMPLATEID" val="3135311"/>
  <p:tag name="KSO_WM_UNIT_TEXTBOXSTYLE_TYPE" val="8"/>
</p:tagLst>
</file>

<file path=ppt/tags/tag169.xml><?xml version="1.0" encoding="utf-8"?>
<p:tagLst xmlns:p="http://schemas.openxmlformats.org/presentationml/2006/main">
  <p:tag name="KSO_WM_UNIT_TEXTBOXSTYLE_GUID" val="{6f3b56c9-2218-4ee3-b156-94cd4336ac6e}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2"/>
  <p:tag name="KSO_WM_UNIT_ID" val="mixed20202549_1*i*2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TEXTBOXSTYLE_SHAPETYPE" val="1"/>
  <p:tag name="KSO_WM_UNIT_TEXTBOXSTYLE_ADJUSTLEFT" val="0_-36.07503"/>
  <p:tag name="KSO_WM_UNIT_TEXTBOXSTYLE_ADJUSTTOP" val="0_-34.05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41_121*i*1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6f3b56c9-2218-4ee3-b156-94cd4336ac6e}"/>
</p:tagLst>
</file>

<file path=ppt/tags/tag171.xml><?xml version="1.0" encoding="utf-8"?>
<p:tagLst xmlns:p="http://schemas.openxmlformats.org/presentationml/2006/main">
  <p:tag name="KSO_WM_UNIT_TEXTBOXSTYLE_SHAPETYPE" val="1"/>
  <p:tag name="KSO_WM_UNIT_TEXTBOXSTYLE_ADJUSTLEFT" val="100_-3.975037"/>
  <p:tag name="KSO_WM_UNIT_TEXTBOXSTYLE_ADJUSTTOP" val="100_-6.900314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41_121*i*2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6f3b56c9-2218-4ee3-b156-94cd4336ac6e}"/>
</p:tagLst>
</file>

<file path=ppt/tags/tag172.xml><?xml version="1.0" encoding="utf-8"?>
<p:tagLst xmlns:p="http://schemas.openxmlformats.org/presentationml/2006/main">
  <p:tag name="KSO_WM_UNIT_TEXTBOXSTYLE_SHAPETYPE" val="1"/>
  <p:tag name="KSO_WM_UNIT_TEXTBOXSTYLE_ADJUSTLEFT" val="0_-36.07503"/>
  <p:tag name="KSO_WM_UNIT_TEXTBOXSTYLE_ADJUSTTOP" val="0_-34.05"/>
  <p:tag name="KSO_WM_UNIT_TEXTBOXSTYLE_ADJUSTWIDTH" val="100_72.10001"/>
  <p:tag name="KSO_WM_UNIT_TEXTBOXSTYLE_ADJUSTHEIGTH" val="100_67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mixed20201941_121*i*3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6f3b56c9-2218-4ee3-b156-94cd4336ac6e}"/>
</p:tagLst>
</file>

<file path=ppt/tags/tag173.xml><?xml version="1.0" encoding="utf-8"?>
<p:tagLst xmlns:p="http://schemas.openxmlformats.org/presentationml/2006/main">
  <p:tag name="KSO_WM_UNIT_TEXTBOXSTYLE_SHAPETYPE" val="1"/>
  <p:tag name="KSO_WM_UNIT_TEXTBOXSTYLE_ADJUSTLEFT" val="0_-25.07503"/>
  <p:tag name="KSO_WM_UNIT_TEXTBOXSTYLE_ADJUSTTOP" val="0_-24"/>
  <p:tag name="KSO_WM_UNIT_TEXTBOXSTYLE_ADJUSTWIDTH" val="100_50.14999"/>
  <p:tag name="KSO_WM_UNIT_TEXTBOXSTYLE_ADJUSTHEIGTH" val="100_47.95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mixed20201941_121*i*4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6f3b56c9-2218-4ee3-b156-94cd4336ac6e}"/>
</p:tagLst>
</file>

<file path=ppt/tags/tag174.xml><?xml version="1.0" encoding="utf-8"?>
<p:tagLst xmlns:p="http://schemas.openxmlformats.org/presentationml/2006/main">
  <p:tag name="KSO_WM_UNIT_TEXTBOXSTYLE_SHAPETYPE" val="0"/>
  <p:tag name="KSO_WM_UNIT_TEXTBOXSTYLE_TEMPLATETYPE" val="1"/>
  <p:tag name="KSO_WM_UNIT_PRESET_TEXT" val="点击此处添加正文，文字是您思想的提炼。&#13;为了演示发布的良好效果，请言简意赅的阐述您的观点。&#13;您的正文已经经简明扼要。字字珠玑，但信息却千丝万缕、错综复杂。"/>
  <p:tag name="KSO_WM_UNIT_NOCLEAR" val="1"/>
  <p:tag name="KSO_WM_UNIT_VALUE" val="5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1_121*f*1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6f3b56c9-2218-4ee3-b156-94cd4336ac6e}"/>
  <p:tag name="KSO_WM_UNIT_TEXTBOXSTYLE_TEMPLATEID" val="3135311"/>
  <p:tag name="KSO_WM_UNIT_TEXTBOXSTYLE_TYPE" val="8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3"/>
  <p:tag name="KSO_WM_UNIT_ID" val="mixed20202549_1*i*3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TEXTBOXSTYLE_SHAPETYPE" val="1"/>
  <p:tag name="KSO_WM_UNIT_TEXTBOXSTYLE_ADJUSTLEFT" val="0_191.6372"/>
  <p:tag name="KSO_WM_UNIT_TEXTBOXSTYLE_ADJUSTTOP" val="0_282.0435"/>
  <p:tag name="KSO_WM_UNIT_TEXTBOXSTYLE_DECORATEINDEX" val="2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4"/>
  <p:tag name="KSO_WM_UNIT_ID" val="mixed20202549_1*i*4"/>
  <p:tag name="KSO_WM_TEMPLATE_CATEGORY" val="mixed"/>
  <p:tag name="KSO_WM_TEMPLATE_INDEX" val="20202549"/>
  <p:tag name="KSO_WM_UNIT_LAYERLEVEL" val="1"/>
  <p:tag name="KSO_WM_TAG_VERSION" val="1.0"/>
  <p:tag name="KSO_WM_BEAUTIFY_FLAG" val="#wm#"/>
  <p:tag name="KSO_WM_UNIT_TEXTBOXSTYLE_GUID" val="{4b4a3622-312c-449f-9312-2d2d62c9de4f}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5"/>
  <p:tag name="KSO_WM_UNIT_TYPE" val="l_i"/>
  <p:tag name="KSO_WM_UNIT_INDEX" val="1_2"/>
  <p:tag name="KSO_WM_UNIT_ID" val="custom160175_10*l_i*1_2"/>
  <p:tag name="KSO_WM_UNIT_CLEAR" val="1"/>
  <p:tag name="KSO_WM_UNIT_LAYERLEVEL" val="1_1"/>
  <p:tag name="KSO_WM_DIAGRAM_GROUP_CODE" val="l1-1"/>
  <p:tag name="KSO_WM_UNIT_USESOURCEFORMAT_APPLY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5"/>
  <p:tag name="KSO_WM_UNIT_ID" val="mixed20202549_1*i*5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6"/>
  <p:tag name="KSO_WM_UNIT_ID" val="mixed20202549_1*i*6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TEXTBOXSTYLE_SHAPETYPE" val="1"/>
  <p:tag name="KSO_WM_UNIT_TEXTBOXSTYLE_ADJUSTLEFT" val="0_364.7264"/>
  <p:tag name="KSO_WM_UNIT_TEXTBOXSTYLE_ADJUSTTOP" val="0_282.0435"/>
  <p:tag name="KSO_WM_UNIT_TEXTBOXSTYLE_DECORATEINDEX" val="3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7"/>
  <p:tag name="KSO_WM_UNIT_ID" val="mixed20202549_1*i*7"/>
  <p:tag name="KSO_WM_TEMPLATE_CATEGORY" val="mixed"/>
  <p:tag name="KSO_WM_TEMPLATE_INDEX" val="20202549"/>
  <p:tag name="KSO_WM_UNIT_LAYERLEVEL" val="1"/>
  <p:tag name="KSO_WM_TAG_VERSION" val="1.0"/>
  <p:tag name="KSO_WM_BEAUTIFY_FLAG" val="#wm#"/>
  <p:tag name="KSO_WM_UNIT_TEXTBOXSTYLE_GUID" val="{4b4a3622-312c-449f-9312-2d2d62c9de4f}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8"/>
  <p:tag name="KSO_WM_UNIT_ID" val="mixed20202549_1*i*8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9"/>
  <p:tag name="KSO_WM_UNIT_ID" val="mixed20202549_1*i*9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TEXTBOXSTYLE_SHAPETYPE" val="1"/>
  <p:tag name="KSO_WM_UNIT_TEXTBOXSTYLE_ADJUSTLEFT" val="0_538.6006"/>
  <p:tag name="KSO_WM_UNIT_TEXTBOXSTYLE_ADJUSTTOP" val="0_282.0435"/>
  <p:tag name="KSO_WM_UNIT_TEXTBOXSTYLE_DECORATEINDEX" val="4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0"/>
  <p:tag name="KSO_WM_UNIT_ID" val="mixed20202549_1*i*10"/>
  <p:tag name="KSO_WM_TEMPLATE_CATEGORY" val="mixed"/>
  <p:tag name="KSO_WM_TEMPLATE_INDEX" val="20202549"/>
  <p:tag name="KSO_WM_UNIT_LAYERLEVEL" val="1"/>
  <p:tag name="KSO_WM_TAG_VERSION" val="1.0"/>
  <p:tag name="KSO_WM_BEAUTIFY_FLAG" val="#wm#"/>
  <p:tag name="KSO_WM_UNIT_TEXTBOXSTYLE_GUID" val="{4b4a3622-312c-449f-9312-2d2d62c9de4f}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1"/>
  <p:tag name="KSO_WM_UNIT_ID" val="mixed20202549_1*i*11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2"/>
  <p:tag name="KSO_WM_UNIT_ID" val="mixed20202549_1*i*12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TEXTBOXSTYLE_SHAPETYPE" val="0"/>
  <p:tag name="KSO_WM_UNIT_TEXTBOXSTYLE_TEMPLATETYPE" val="9"/>
  <p:tag name="KSO_WM_UNIT_PRESET_TEXT" val="我们能实现，图文排版，让我们能实现，图文排版，让图图片&#13;您的正文已经经简明扼要，字字珠玑。&#13;您的正文已经经简明扼要，字字珠玑。&#13;您的正文已经经简明扼要，字字珠玑。&#13;您的正文已经经简明扼要，字字珠玑。&#13;我们能实现，图文排版，让我们能实现，图文排版，让图图片"/>
  <p:tag name="KSO_WM_UNIT_NOCLEAR" val="1"/>
  <p:tag name="KSO_WM_UNIT_SHOW_EDIT_AREA_INDICATION" val="0"/>
  <p:tag name="KSO_WM_UNIT_VALUE" val="234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f"/>
  <p:tag name="KSO_WM_UNIT_INDEX" val="1"/>
  <p:tag name="KSO_WM_UNIT_ID" val="mixed20202549_1*f*1"/>
  <p:tag name="KSO_WM_TEMPLATE_CATEGORY" val="mixed"/>
  <p:tag name="KSO_WM_TEMPLATE_INDEX" val="20202549"/>
  <p:tag name="KSO_WM_UNIT_LAYERLEVEL" val="1"/>
  <p:tag name="KSO_WM_TAG_VERSION" val="1.0"/>
  <p:tag name="KSO_WM_BEAUTIFY_FLAG" val="#wm#"/>
  <p:tag name="KSO_WM_UNIT_TEXTBOXSTYLE_GUID" val="{4b4a3622-312c-449f-9312-2d2d62c9de4f}"/>
  <p:tag name="KSO_WM_UNIT_TEXTBOXSTYLE_TEMPLATEID" val="3139431"/>
  <p:tag name="KSO_WM_UNIT_TEXTBOXSTYLE_TYPE" val="8"/>
</p:tagLst>
</file>

<file path=ppt/tags/tag29.xml><?xml version="1.0" encoding="utf-8"?>
<p:tagLst xmlns:p="http://schemas.openxmlformats.org/presentationml/2006/main">
  <p:tag name="KSO_WM_UNIT_TEXTBOXSTYLE_GUID" val="{ad8b32ef-b257-424d-9697-b609e3b4b3e1}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5"/>
  <p:tag name="KSO_WM_UNIT_TYPE" val="l_i"/>
  <p:tag name="KSO_WM_UNIT_INDEX" val="1_3"/>
  <p:tag name="KSO_WM_UNIT_ID" val="custom160175_10*l_i*1_3"/>
  <p:tag name="KSO_WM_UNIT_CLEAR" val="1"/>
  <p:tag name="KSO_WM_UNIT_LAYERLEVEL" val="1_1"/>
  <p:tag name="KSO_WM_DIAGRAM_GROUP_CODE" val="l1-1"/>
  <p:tag name="KSO_WM_UNIT_USESOURCEFORMAT_APPLY" val="1"/>
</p:tagLst>
</file>

<file path=ppt/tags/tag30.xml><?xml version="1.0" encoding="utf-8"?>
<p:tagLst xmlns:p="http://schemas.openxmlformats.org/presentationml/2006/main">
  <p:tag name="KSO_WM_UNIT_TEXTBOXSTYLE_SHAPETYPE" val="1"/>
  <p:tag name="KSO_WM_UNIT_TEXTBOXSTYLE_ADJUSTLEFT" val="0_-36.07503"/>
  <p:tag name="KSO_WM_UNIT_TEXTBOXSTYLE_ADJUSTTOP" val="0_-34.05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41_123*i*1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ad8b32ef-b257-424d-9697-b609e3b4b3e1}"/>
</p:tagLst>
</file>

<file path=ppt/tags/tag31.xml><?xml version="1.0" encoding="utf-8"?>
<p:tagLst xmlns:p="http://schemas.openxmlformats.org/presentationml/2006/main">
  <p:tag name="KSO_WM_UNIT_TEXTBOXSTYLE_SHAPETYPE" val="1"/>
  <p:tag name="KSO_WM_UNIT_TEXTBOXSTYLE_ADJUSTLEFT" val="100_-3.975037"/>
  <p:tag name="KSO_WM_UNIT_TEXTBOXSTYLE_ADJUSTTOP" val="100_-6.900314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41_123*i*2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ad8b32ef-b257-424d-9697-b609e3b4b3e1}"/>
</p:tagLst>
</file>

<file path=ppt/tags/tag32.xml><?xml version="1.0" encoding="utf-8"?>
<p:tagLst xmlns:p="http://schemas.openxmlformats.org/presentationml/2006/main">
  <p:tag name="KSO_WM_UNIT_TEXTBOXSTYLE_SHAPETYPE" val="1"/>
  <p:tag name="KSO_WM_UNIT_TEXTBOXSTYLE_ADJUSTLEFT" val="0_-36.07503"/>
  <p:tag name="KSO_WM_UNIT_TEXTBOXSTYLE_ADJUSTTOP" val="0_-34.05"/>
  <p:tag name="KSO_WM_UNIT_TEXTBOXSTYLE_ADJUSTWIDTH" val="100_72.10001"/>
  <p:tag name="KSO_WM_UNIT_TEXTBOXSTYLE_ADJUSTHEIGTH" val="100_67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mixed20201941_123*i*3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ad8b32ef-b257-424d-9697-b609e3b4b3e1}"/>
</p:tagLst>
</file>

<file path=ppt/tags/tag33.xml><?xml version="1.0" encoding="utf-8"?>
<p:tagLst xmlns:p="http://schemas.openxmlformats.org/presentationml/2006/main">
  <p:tag name="KSO_WM_UNIT_TEXTBOXSTYLE_SHAPETYPE" val="1"/>
  <p:tag name="KSO_WM_UNIT_TEXTBOXSTYLE_ADJUSTLEFT" val="0_-25.07503"/>
  <p:tag name="KSO_WM_UNIT_TEXTBOXSTYLE_ADJUSTTOP" val="0_-24"/>
  <p:tag name="KSO_WM_UNIT_TEXTBOXSTYLE_ADJUSTWIDTH" val="100_50.14999"/>
  <p:tag name="KSO_WM_UNIT_TEXTBOXSTYLE_ADJUSTHEIGTH" val="100_47.95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mixed20201941_123*i*4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ad8b32ef-b257-424d-9697-b609e3b4b3e1}"/>
</p:tagLst>
</file>

<file path=ppt/tags/tag34.xml><?xml version="1.0" encoding="utf-8"?>
<p:tagLst xmlns:p="http://schemas.openxmlformats.org/presentationml/2006/main">
  <p:tag name="KSO_WM_UNIT_TEXTBOXSTYLE_SHAPETYPE" val="0"/>
  <p:tag name="KSO_WM_UNIT_TEXTBOXSTYLE_TEMPLATETYPE" val="1"/>
  <p:tag name="KSO_WM_UNIT_PRESET_TEXT" val="点击此处添加正文，文字是您思想的提炼。&#13;为了演示发布的良好效果，请言简意赅的阐述您的观点。&#13;您的正文已经经简明扼要。字字珠玑，但信息却千丝万缕、错综复杂。"/>
  <p:tag name="KSO_WM_UNIT_NOCLEAR" val="1"/>
  <p:tag name="KSO_WM_UNIT_VALUE" val="5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1_123*f*1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ad8b32ef-b257-424d-9697-b609e3b4b3e1}"/>
  <p:tag name="KSO_WM_UNIT_TEXTBOXSTYLE_TEMPLATEID" val="3135313"/>
  <p:tag name="KSO_WM_UNIT_TEXTBOXSTYLE_TYPE" val="8"/>
</p:tagLst>
</file>

<file path=ppt/tags/tag35.xml><?xml version="1.0" encoding="utf-8"?>
<p:tagLst xmlns:p="http://schemas.openxmlformats.org/presentationml/2006/main">
  <p:tag name="KSO_WM_UNIT_TEXTBOXSTYLE_GUID" val="{a75cfa8b-e10d-489a-9732-2d678e993a50}"/>
</p:tagLst>
</file>

<file path=ppt/tags/tag36.xml><?xml version="1.0" encoding="utf-8"?>
<p:tagLst xmlns:p="http://schemas.openxmlformats.org/presentationml/2006/main">
  <p:tag name="KSO_WM_UNIT_TEXTBOXSTYLE_SHAPETYPE" val="1"/>
  <p:tag name="KSO_WM_UNIT_TEXTBOXSTYLE_ADJUSTLEFT" val="0_-36.07503"/>
  <p:tag name="KSO_WM_UNIT_TEXTBOXSTYLE_ADJUSTTOP" val="0_-34.05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41_123*i*1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a75cfa8b-e10d-489a-9732-2d678e993a50}"/>
</p:tagLst>
</file>

<file path=ppt/tags/tag37.xml><?xml version="1.0" encoding="utf-8"?>
<p:tagLst xmlns:p="http://schemas.openxmlformats.org/presentationml/2006/main">
  <p:tag name="KSO_WM_UNIT_TEXTBOXSTYLE_SHAPETYPE" val="1"/>
  <p:tag name="KSO_WM_UNIT_TEXTBOXSTYLE_ADJUSTLEFT" val="100_-3.975037"/>
  <p:tag name="KSO_WM_UNIT_TEXTBOXSTYLE_ADJUSTTOP" val="100_-6.900314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41_123*i*2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a75cfa8b-e10d-489a-9732-2d678e993a50}"/>
</p:tagLst>
</file>

<file path=ppt/tags/tag38.xml><?xml version="1.0" encoding="utf-8"?>
<p:tagLst xmlns:p="http://schemas.openxmlformats.org/presentationml/2006/main">
  <p:tag name="KSO_WM_UNIT_TEXTBOXSTYLE_SHAPETYPE" val="1"/>
  <p:tag name="KSO_WM_UNIT_TEXTBOXSTYLE_ADJUSTLEFT" val="0_-36.07503"/>
  <p:tag name="KSO_WM_UNIT_TEXTBOXSTYLE_ADJUSTTOP" val="0_-34.05"/>
  <p:tag name="KSO_WM_UNIT_TEXTBOXSTYLE_ADJUSTWIDTH" val="100_72.10001"/>
  <p:tag name="KSO_WM_UNIT_TEXTBOXSTYLE_ADJUSTHEIGTH" val="100_67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mixed20201941_123*i*3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a75cfa8b-e10d-489a-9732-2d678e993a50}"/>
</p:tagLst>
</file>

<file path=ppt/tags/tag39.xml><?xml version="1.0" encoding="utf-8"?>
<p:tagLst xmlns:p="http://schemas.openxmlformats.org/presentationml/2006/main">
  <p:tag name="KSO_WM_UNIT_TEXTBOXSTYLE_SHAPETYPE" val="1"/>
  <p:tag name="KSO_WM_UNIT_TEXTBOXSTYLE_ADJUSTLEFT" val="0_-25.07503"/>
  <p:tag name="KSO_WM_UNIT_TEXTBOXSTYLE_ADJUSTTOP" val="0_-24"/>
  <p:tag name="KSO_WM_UNIT_TEXTBOXSTYLE_ADJUSTWIDTH" val="100_50.14999"/>
  <p:tag name="KSO_WM_UNIT_TEXTBOXSTYLE_ADJUSTHEIGTH" val="100_47.95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mixed20201941_123*i*4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a75cfa8b-e10d-489a-9732-2d678e993a50}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5"/>
  <p:tag name="KSO_WM_UNIT_TYPE" val="l_i"/>
  <p:tag name="KSO_WM_UNIT_INDEX" val="1_4"/>
  <p:tag name="KSO_WM_UNIT_ID" val="custom160175_10*l_i*1_4"/>
  <p:tag name="KSO_WM_UNIT_CLEAR" val="1"/>
  <p:tag name="KSO_WM_UNIT_LAYERLEVEL" val="1_1"/>
  <p:tag name="KSO_WM_DIAGRAM_GROUP_CODE" val="l1-1"/>
  <p:tag name="KSO_WM_UNIT_USESOURCEFORMAT_APPLY" val="1"/>
</p:tagLst>
</file>

<file path=ppt/tags/tag40.xml><?xml version="1.0" encoding="utf-8"?>
<p:tagLst xmlns:p="http://schemas.openxmlformats.org/presentationml/2006/main">
  <p:tag name="KSO_WM_UNIT_TEXTBOXSTYLE_SHAPETYPE" val="0"/>
  <p:tag name="KSO_WM_UNIT_TEXTBOXSTYLE_TEMPLATETYPE" val="1"/>
  <p:tag name="KSO_WM_UNIT_PRESET_TEXT" val="点击此处添加正文，文字是您思想的提炼。&#13;为了演示发布的良好效果，请言简意赅的阐述您的观点。&#13;您的正文已经经简明扼要。字字珠玑，但信息却千丝万缕、错综复杂。"/>
  <p:tag name="KSO_WM_UNIT_NOCLEAR" val="1"/>
  <p:tag name="KSO_WM_UNIT_VALUE" val="5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1_123*f*1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a75cfa8b-e10d-489a-9732-2d678e993a50}"/>
  <p:tag name="KSO_WM_UNIT_TEXTBOXSTYLE_TEMPLATEID" val="3135313"/>
  <p:tag name="KSO_WM_UNIT_TEXTBOXSTYLE_TYPE" val="8"/>
</p:tagLst>
</file>

<file path=ppt/tags/tag41.xml><?xml version="1.0" encoding="utf-8"?>
<p:tagLst xmlns:p="http://schemas.openxmlformats.org/presentationml/2006/main">
  <p:tag name="KSO_WM_UNIT_TEXTBOXSTYLE_GUID" val="{ad8b32ef-b257-424d-9697-b609e3b4b3e1}"/>
</p:tagLst>
</file>

<file path=ppt/tags/tag42.xml><?xml version="1.0" encoding="utf-8"?>
<p:tagLst xmlns:p="http://schemas.openxmlformats.org/presentationml/2006/main">
  <p:tag name="KSO_WM_UNIT_TEXTBOXSTYLE_SHAPETYPE" val="1"/>
  <p:tag name="KSO_WM_UNIT_TEXTBOXSTYLE_ADJUSTLEFT" val="0_-36.07503"/>
  <p:tag name="KSO_WM_UNIT_TEXTBOXSTYLE_ADJUSTTOP" val="0_-34.05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41_123*i*1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ad8b32ef-b257-424d-9697-b609e3b4b3e1}"/>
</p:tagLst>
</file>

<file path=ppt/tags/tag43.xml><?xml version="1.0" encoding="utf-8"?>
<p:tagLst xmlns:p="http://schemas.openxmlformats.org/presentationml/2006/main">
  <p:tag name="KSO_WM_UNIT_TEXTBOXSTYLE_SHAPETYPE" val="1"/>
  <p:tag name="KSO_WM_UNIT_TEXTBOXSTYLE_ADJUSTLEFT" val="100_-3.975037"/>
  <p:tag name="KSO_WM_UNIT_TEXTBOXSTYLE_ADJUSTTOP" val="100_-6.900314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41_123*i*2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ad8b32ef-b257-424d-9697-b609e3b4b3e1}"/>
</p:tagLst>
</file>

<file path=ppt/tags/tag44.xml><?xml version="1.0" encoding="utf-8"?>
<p:tagLst xmlns:p="http://schemas.openxmlformats.org/presentationml/2006/main">
  <p:tag name="KSO_WM_UNIT_TEXTBOXSTYLE_SHAPETYPE" val="1"/>
  <p:tag name="KSO_WM_UNIT_TEXTBOXSTYLE_ADJUSTLEFT" val="0_-36.07503"/>
  <p:tag name="KSO_WM_UNIT_TEXTBOXSTYLE_ADJUSTTOP" val="0_-34.05"/>
  <p:tag name="KSO_WM_UNIT_TEXTBOXSTYLE_ADJUSTWIDTH" val="100_72.10001"/>
  <p:tag name="KSO_WM_UNIT_TEXTBOXSTYLE_ADJUSTHEIGTH" val="100_67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mixed20201941_123*i*3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ad8b32ef-b257-424d-9697-b609e3b4b3e1}"/>
</p:tagLst>
</file>

<file path=ppt/tags/tag45.xml><?xml version="1.0" encoding="utf-8"?>
<p:tagLst xmlns:p="http://schemas.openxmlformats.org/presentationml/2006/main">
  <p:tag name="KSO_WM_UNIT_TEXTBOXSTYLE_SHAPETYPE" val="1"/>
  <p:tag name="KSO_WM_UNIT_TEXTBOXSTYLE_ADJUSTLEFT" val="0_-25.07503"/>
  <p:tag name="KSO_WM_UNIT_TEXTBOXSTYLE_ADJUSTTOP" val="0_-24"/>
  <p:tag name="KSO_WM_UNIT_TEXTBOXSTYLE_ADJUSTWIDTH" val="100_50.14999"/>
  <p:tag name="KSO_WM_UNIT_TEXTBOXSTYLE_ADJUSTHEIGTH" val="100_47.95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mixed20201941_123*i*4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ad8b32ef-b257-424d-9697-b609e3b4b3e1}"/>
</p:tagLst>
</file>

<file path=ppt/tags/tag46.xml><?xml version="1.0" encoding="utf-8"?>
<p:tagLst xmlns:p="http://schemas.openxmlformats.org/presentationml/2006/main">
  <p:tag name="KSO_WM_UNIT_TEXTBOXSTYLE_SHAPETYPE" val="0"/>
  <p:tag name="KSO_WM_UNIT_TEXTBOXSTYLE_TEMPLATETYPE" val="1"/>
  <p:tag name="KSO_WM_UNIT_PRESET_TEXT" val="点击此处添加正文，文字是您思想的提炼。&#13;为了演示发布的良好效果，请言简意赅的阐述您的观点。&#13;您的正文已经经简明扼要。字字珠玑，但信息却千丝万缕、错综复杂。"/>
  <p:tag name="KSO_WM_UNIT_NOCLEAR" val="1"/>
  <p:tag name="KSO_WM_UNIT_VALUE" val="5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1_123*f*1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ad8b32ef-b257-424d-9697-b609e3b4b3e1}"/>
  <p:tag name="KSO_WM_UNIT_TEXTBOXSTYLE_TEMPLATEID" val="3135313"/>
  <p:tag name="KSO_WM_UNIT_TEXTBOXSTYLE_TYPE" val="8"/>
</p:tagLst>
</file>

<file path=ppt/tags/tag47.xml><?xml version="1.0" encoding="utf-8"?>
<p:tagLst xmlns:p="http://schemas.openxmlformats.org/presentationml/2006/main">
  <p:tag name="KSO_WM_UNIT_TEXTBOXSTYLE_SHAPETYPE" val="1"/>
  <p:tag name="KSO_WM_UNIT_TEXTBOXSTYLE_ADJUSTLEFT" val="0_35.14552"/>
  <p:tag name="KSO_WM_UNIT_TEXTBOXSTYLE_ADJUSTTOP" val="0_282.0435"/>
  <p:tag name="KSO_WM_UNIT_TEXTBOXSTYLE_DECORATEINDEX" val="1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mixed20202549_1*i*1"/>
  <p:tag name="KSO_WM_TEMPLATE_CATEGORY" val="mixed"/>
  <p:tag name="KSO_WM_TEMPLATE_INDEX" val="20202549"/>
  <p:tag name="KSO_WM_UNIT_LAYERLEVEL" val="1"/>
  <p:tag name="KSO_WM_TAG_VERSION" val="1.0"/>
  <p:tag name="KSO_WM_BEAUTIFY_FLAG" val="#wm#"/>
  <p:tag name="KSO_WM_UNIT_TEXTBOXSTYLE_GUID" val="{74978579-25df-462c-847b-f670a263a808}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2"/>
  <p:tag name="KSO_WM_UNIT_ID" val="mixed20202549_1*i*2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3"/>
  <p:tag name="KSO_WM_UNIT_ID" val="mixed20202549_1*i*3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5"/>
  <p:tag name="KSO_WM_UNIT_TYPE" val="l_i"/>
  <p:tag name="KSO_WM_UNIT_INDEX" val="1_5"/>
  <p:tag name="KSO_WM_UNIT_ID" val="custom160175_10*l_i*1_5"/>
  <p:tag name="KSO_WM_UNIT_CLEAR" val="1"/>
  <p:tag name="KSO_WM_UNIT_LAYERLEVEL" val="1_1"/>
  <p:tag name="KSO_WM_DIAGRAM_GROUP_CODE" val="l1-1"/>
  <p:tag name="KSO_WM_UNIT_USESOURCEFORMAT_APPLY" val="1"/>
</p:tagLst>
</file>

<file path=ppt/tags/tag50.xml><?xml version="1.0" encoding="utf-8"?>
<p:tagLst xmlns:p="http://schemas.openxmlformats.org/presentationml/2006/main">
  <p:tag name="KSO_WM_UNIT_TEXTBOXSTYLE_SHAPETYPE" val="1"/>
  <p:tag name="KSO_WM_UNIT_TEXTBOXSTYLE_ADJUSTLEFT" val="0_191.6372"/>
  <p:tag name="KSO_WM_UNIT_TEXTBOXSTYLE_ADJUSTTOP" val="0_282.0435"/>
  <p:tag name="KSO_WM_UNIT_TEXTBOXSTYLE_DECORATEINDEX" val="2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4"/>
  <p:tag name="KSO_WM_UNIT_ID" val="mixed20202549_1*i*4"/>
  <p:tag name="KSO_WM_TEMPLATE_CATEGORY" val="mixed"/>
  <p:tag name="KSO_WM_TEMPLATE_INDEX" val="20202549"/>
  <p:tag name="KSO_WM_UNIT_LAYERLEVEL" val="1"/>
  <p:tag name="KSO_WM_TAG_VERSION" val="1.0"/>
  <p:tag name="KSO_WM_BEAUTIFY_FLAG" val="#wm#"/>
  <p:tag name="KSO_WM_UNIT_TEXTBOXSTYLE_GUID" val="{74978579-25df-462c-847b-f670a263a808}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5"/>
  <p:tag name="KSO_WM_UNIT_ID" val="mixed20202549_1*i*5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6"/>
  <p:tag name="KSO_WM_UNIT_ID" val="mixed20202549_1*i*6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TEXTBOXSTYLE_SHAPETYPE" val="1"/>
  <p:tag name="KSO_WM_UNIT_TEXTBOXSTYLE_ADJUSTLEFT" val="0_364.7264"/>
  <p:tag name="KSO_WM_UNIT_TEXTBOXSTYLE_ADJUSTTOP" val="0_282.0435"/>
  <p:tag name="KSO_WM_UNIT_TEXTBOXSTYLE_DECORATEINDEX" val="3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7"/>
  <p:tag name="KSO_WM_UNIT_ID" val="mixed20202549_1*i*7"/>
  <p:tag name="KSO_WM_TEMPLATE_CATEGORY" val="mixed"/>
  <p:tag name="KSO_WM_TEMPLATE_INDEX" val="20202549"/>
  <p:tag name="KSO_WM_UNIT_LAYERLEVEL" val="1"/>
  <p:tag name="KSO_WM_TAG_VERSION" val="1.0"/>
  <p:tag name="KSO_WM_BEAUTIFY_FLAG" val="#wm#"/>
  <p:tag name="KSO_WM_UNIT_TEXTBOXSTYLE_GUID" val="{74978579-25df-462c-847b-f670a263a808}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8"/>
  <p:tag name="KSO_WM_UNIT_ID" val="mixed20202549_1*i*8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9"/>
  <p:tag name="KSO_WM_UNIT_ID" val="mixed20202549_1*i*9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TEXTBOXSTYLE_SHAPETYPE" val="1"/>
  <p:tag name="KSO_WM_UNIT_TEXTBOXSTYLE_ADJUSTLEFT" val="0_538.6006"/>
  <p:tag name="KSO_WM_UNIT_TEXTBOXSTYLE_ADJUSTTOP" val="0_282.0435"/>
  <p:tag name="KSO_WM_UNIT_TEXTBOXSTYLE_DECORATEINDEX" val="4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0"/>
  <p:tag name="KSO_WM_UNIT_ID" val="mixed20202549_1*i*10"/>
  <p:tag name="KSO_WM_TEMPLATE_CATEGORY" val="mixed"/>
  <p:tag name="KSO_WM_TEMPLATE_INDEX" val="20202549"/>
  <p:tag name="KSO_WM_UNIT_LAYERLEVEL" val="1"/>
  <p:tag name="KSO_WM_TAG_VERSION" val="1.0"/>
  <p:tag name="KSO_WM_BEAUTIFY_FLAG" val="#wm#"/>
  <p:tag name="KSO_WM_UNIT_TEXTBOXSTYLE_GUID" val="{74978579-25df-462c-847b-f670a263a808}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1"/>
  <p:tag name="KSO_WM_UNIT_ID" val="mixed20202549_1*i*11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2"/>
  <p:tag name="KSO_WM_UNIT_ID" val="mixed20202549_1*i*12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TEXTBOXSTYLE_SHAPETYPE" val="1"/>
  <p:tag name="KSO_WM_UNIT_TEXTBOXSTYLE_ADJUSTLEFT" val="0_699.1742"/>
  <p:tag name="KSO_WM_UNIT_TEXTBOXSTYLE_ADJUSTTOP" val="0_282.0435"/>
  <p:tag name="KSO_WM_UNIT_TEXTBOXSTYLE_DECORATEINDEX" val="5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3"/>
  <p:tag name="KSO_WM_UNIT_ID" val="mixed20202549_1*i*13"/>
  <p:tag name="KSO_WM_TEMPLATE_CATEGORY" val="mixed"/>
  <p:tag name="KSO_WM_TEMPLATE_INDEX" val="20202549"/>
  <p:tag name="KSO_WM_UNIT_LAYERLEVEL" val="1"/>
  <p:tag name="KSO_WM_TAG_VERSION" val="1.0"/>
  <p:tag name="KSO_WM_BEAUTIFY_FLAG" val="#wm#"/>
  <p:tag name="KSO_WM_UNIT_TEXTBOXSTYLE_GUID" val="{74978579-25df-462c-847b-f670a263a808}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5"/>
  <p:tag name="KSO_WM_UNIT_TYPE" val="l_i"/>
  <p:tag name="KSO_WM_UNIT_INDEX" val="1_7"/>
  <p:tag name="KSO_WM_UNIT_ID" val="custom160175_10*l_i*1_7"/>
  <p:tag name="KSO_WM_UNIT_CLEAR" val="1"/>
  <p:tag name="KSO_WM_UNIT_LAYERLEVEL" val="1_1"/>
  <p:tag name="KSO_WM_DIAGRAM_GROUP_CODE" val="l1-1"/>
  <p:tag name="KSO_WM_UNIT_USESOURCEFORMAT_APPLY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4"/>
  <p:tag name="KSO_WM_UNIT_ID" val="mixed20202549_1*i*14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5"/>
  <p:tag name="KSO_WM_UNIT_ID" val="mixed20202549_1*i*15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TEXTBOXSTYLE_SHAPETYPE" val="0"/>
  <p:tag name="KSO_WM_UNIT_TEXTBOXSTYLE_TEMPLATETYPE" val="9"/>
  <p:tag name="KSO_WM_UNIT_PRESET_TEXT" val="我们能实现，图文排版，让我们能实现，图文排版，让图图片&#13;您的正文已经经简明扼要，字字珠玑。&#13;您的正文已经经简明扼要，字字珠玑。&#13;您的正文已经经简明扼要，字字珠玑。&#13;您的正文已经经简明扼要，字字珠玑。&#13;我们能实现，图文排版，让我们能实现，图文排版，让图图片"/>
  <p:tag name="KSO_WM_UNIT_NOCLEAR" val="1"/>
  <p:tag name="KSO_WM_UNIT_SHOW_EDIT_AREA_INDICATION" val="0"/>
  <p:tag name="KSO_WM_UNIT_VALUE" val="234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f"/>
  <p:tag name="KSO_WM_UNIT_INDEX" val="1"/>
  <p:tag name="KSO_WM_UNIT_ID" val="mixed20202549_1*f*1"/>
  <p:tag name="KSO_WM_TEMPLATE_CATEGORY" val="mixed"/>
  <p:tag name="KSO_WM_TEMPLATE_INDEX" val="20202549"/>
  <p:tag name="KSO_WM_UNIT_LAYERLEVEL" val="1"/>
  <p:tag name="KSO_WM_TAG_VERSION" val="1.0"/>
  <p:tag name="KSO_WM_BEAUTIFY_FLAG" val="#wm#"/>
  <p:tag name="KSO_WM_UNIT_TEXTBOXSTYLE_GUID" val="{74978579-25df-462c-847b-f670a263a808}"/>
  <p:tag name="KSO_WM_UNIT_TEXTBOXSTYLE_TEMPLATEID" val="3139431"/>
  <p:tag name="KSO_WM_UNIT_TEXTBOXSTYLE_TYPE" val="8"/>
</p:tagLst>
</file>

<file path=ppt/tags/tag63.xml><?xml version="1.0" encoding="utf-8"?>
<p:tagLst xmlns:p="http://schemas.openxmlformats.org/presentationml/2006/main">
  <p:tag name="KSO_WM_UNIT_TEXTBOXSTYLE_GUID" val="{ad8b32ef-b257-424d-9697-b609e3b4b3e1}"/>
</p:tagLst>
</file>

<file path=ppt/tags/tag64.xml><?xml version="1.0" encoding="utf-8"?>
<p:tagLst xmlns:p="http://schemas.openxmlformats.org/presentationml/2006/main">
  <p:tag name="KSO_WM_UNIT_TEXTBOXSTYLE_SHAPETYPE" val="1"/>
  <p:tag name="KSO_WM_UNIT_TEXTBOXSTYLE_ADJUSTLEFT" val="0_-36.07503"/>
  <p:tag name="KSO_WM_UNIT_TEXTBOXSTYLE_ADJUSTTOP" val="0_-34.05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41_123*i*1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ad8b32ef-b257-424d-9697-b609e3b4b3e1}"/>
</p:tagLst>
</file>

<file path=ppt/tags/tag65.xml><?xml version="1.0" encoding="utf-8"?>
<p:tagLst xmlns:p="http://schemas.openxmlformats.org/presentationml/2006/main">
  <p:tag name="KSO_WM_UNIT_TEXTBOXSTYLE_SHAPETYPE" val="1"/>
  <p:tag name="KSO_WM_UNIT_TEXTBOXSTYLE_ADJUSTLEFT" val="100_-3.975037"/>
  <p:tag name="KSO_WM_UNIT_TEXTBOXSTYLE_ADJUSTTOP" val="100_-6.900314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41_123*i*2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ad8b32ef-b257-424d-9697-b609e3b4b3e1}"/>
</p:tagLst>
</file>

<file path=ppt/tags/tag66.xml><?xml version="1.0" encoding="utf-8"?>
<p:tagLst xmlns:p="http://schemas.openxmlformats.org/presentationml/2006/main">
  <p:tag name="KSO_WM_UNIT_TEXTBOXSTYLE_SHAPETYPE" val="1"/>
  <p:tag name="KSO_WM_UNIT_TEXTBOXSTYLE_ADJUSTLEFT" val="0_-36.07503"/>
  <p:tag name="KSO_WM_UNIT_TEXTBOXSTYLE_ADJUSTTOP" val="0_-34.05"/>
  <p:tag name="KSO_WM_UNIT_TEXTBOXSTYLE_ADJUSTWIDTH" val="100_72.10001"/>
  <p:tag name="KSO_WM_UNIT_TEXTBOXSTYLE_ADJUSTHEIGTH" val="100_67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mixed20201941_123*i*3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ad8b32ef-b257-424d-9697-b609e3b4b3e1}"/>
</p:tagLst>
</file>

<file path=ppt/tags/tag67.xml><?xml version="1.0" encoding="utf-8"?>
<p:tagLst xmlns:p="http://schemas.openxmlformats.org/presentationml/2006/main">
  <p:tag name="KSO_WM_UNIT_TEXTBOXSTYLE_SHAPETYPE" val="1"/>
  <p:tag name="KSO_WM_UNIT_TEXTBOXSTYLE_ADJUSTLEFT" val="0_-25.07503"/>
  <p:tag name="KSO_WM_UNIT_TEXTBOXSTYLE_ADJUSTTOP" val="0_-24"/>
  <p:tag name="KSO_WM_UNIT_TEXTBOXSTYLE_ADJUSTWIDTH" val="100_50.14999"/>
  <p:tag name="KSO_WM_UNIT_TEXTBOXSTYLE_ADJUSTHEIGTH" val="100_47.95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mixed20201941_123*i*4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ad8b32ef-b257-424d-9697-b609e3b4b3e1}"/>
</p:tagLst>
</file>

<file path=ppt/tags/tag68.xml><?xml version="1.0" encoding="utf-8"?>
<p:tagLst xmlns:p="http://schemas.openxmlformats.org/presentationml/2006/main">
  <p:tag name="KSO_WM_UNIT_TEXTBOXSTYLE_SHAPETYPE" val="0"/>
  <p:tag name="KSO_WM_UNIT_TEXTBOXSTYLE_TEMPLATETYPE" val="1"/>
  <p:tag name="KSO_WM_UNIT_PRESET_TEXT" val="点击此处添加正文，文字是您思想的提炼。&#13;为了演示发布的良好效果，请言简意赅的阐述您的观点。&#13;您的正文已经经简明扼要。字字珠玑，但信息却千丝万缕、错综复杂。"/>
  <p:tag name="KSO_WM_UNIT_NOCLEAR" val="1"/>
  <p:tag name="KSO_WM_UNIT_VALUE" val="5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1_123*f*1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ad8b32ef-b257-424d-9697-b609e3b4b3e1}"/>
  <p:tag name="KSO_WM_UNIT_TEXTBOXSTYLE_TEMPLATEID" val="3135313"/>
  <p:tag name="KSO_WM_UNIT_TEXTBOXSTYLE_TYPE" val="8"/>
</p:tagLst>
</file>

<file path=ppt/tags/tag69.xml><?xml version="1.0" encoding="utf-8"?>
<p:tagLst xmlns:p="http://schemas.openxmlformats.org/presentationml/2006/main">
  <p:tag name="KSO_WM_UNIT_TEXTBOXSTYLE_GUID" val="{521f0bc3-7165-4d1b-8e6e-efef52101e0c}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5"/>
  <p:tag name="KSO_WM_UNIT_TYPE" val="l_h_f"/>
  <p:tag name="KSO_WM_UNIT_INDEX" val="1_2_1"/>
  <p:tag name="KSO_WM_UNIT_ID" val="custom160175_10*l_h_f*1_2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24"/>
  <p:tag name="KSO_WM_DIAGRAM_GROUP_CODE" val="l1-1"/>
  <p:tag name="KSO_WM_UNIT_USESOURCEFORMAT_APPLY" val="1"/>
</p:tagLst>
</file>

<file path=ppt/tags/tag70.xml><?xml version="1.0" encoding="utf-8"?>
<p:tagLst xmlns:p="http://schemas.openxmlformats.org/presentationml/2006/main">
  <p:tag name="KSO_WM_UNIT_TEXTBOXSTYLE_SHAPETYPE" val="1"/>
  <p:tag name="KSO_WM_UNIT_TEXTBOXSTYLE_ADJUSTLEFT" val="0_-20.67465"/>
  <p:tag name="KSO_WM_UNIT_TEXTBOXSTYLE_ADJUSTTOP" val="0_-22.22488"/>
  <p:tag name="KSO_WM_UNIT_TEXTBOXSTYLE_ADJUSTWIDTH" val="100_51.72464"/>
  <p:tag name="KSO_WM_UNIT_TEXTBOXSTYLE_ADJUSTHEIGTH" val="100_55.92905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887_97*i*2"/>
  <p:tag name="KSO_WM_TEMPLATE_CATEGORY" val="mixed"/>
  <p:tag name="KSO_WM_TEMPLATE_INDEX" val="20201887"/>
  <p:tag name="KSO_WM_UNIT_LAYERLEVEL" val="1"/>
  <p:tag name="KSO_WM_TAG_VERSION" val="1.0"/>
  <p:tag name="KSO_WM_BEAUTIFY_FLAG" val="#wm#"/>
  <p:tag name="KSO_WM_UNIT_TEXTBOXSTYLE_GUID" val="{521f0bc3-7165-4d1b-8e6e-efef52101e0c}"/>
</p:tagLst>
</file>

<file path=ppt/tags/tag71.xml><?xml version="1.0" encoding="utf-8"?>
<p:tagLst xmlns:p="http://schemas.openxmlformats.org/presentationml/2006/main">
  <p:tag name="KSO_WM_UNIT_TEXTBOXSTYLE_SHAPETYPE" val="1"/>
  <p:tag name="KSO_WM_UNIT_TEXTBOXSTYLE_ADJUSTLEFT" val="0_-31.5"/>
  <p:tag name="KSO_WM_UNIT_TEXTBOXSTYLE_ADJUSTTOP" val="0_-33.05"/>
  <p:tag name="KSO_WM_UNIT_TEXTBOXSTYLE_ADJUSTWIDTH" val="100_51.72464"/>
  <p:tag name="KSO_WM_UNIT_TEXTBOXSTYLE_ADJUSTHEIGTH" val="100_55.92903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mixed20201887_97*i*3"/>
  <p:tag name="KSO_WM_TEMPLATE_CATEGORY" val="mixed"/>
  <p:tag name="KSO_WM_TEMPLATE_INDEX" val="20201887"/>
  <p:tag name="KSO_WM_UNIT_LAYERLEVEL" val="1"/>
  <p:tag name="KSO_WM_TAG_VERSION" val="1.0"/>
  <p:tag name="KSO_WM_BEAUTIFY_FLAG" val="#wm#"/>
  <p:tag name="KSO_WM_UNIT_TEXTBOXSTYLE_GUID" val="{521f0bc3-7165-4d1b-8e6e-efef52101e0c}"/>
</p:tagLst>
</file>

<file path=ppt/tags/tag72.xml><?xml version="1.0" encoding="utf-8"?>
<p:tagLst xmlns:p="http://schemas.openxmlformats.org/presentationml/2006/main">
  <p:tag name="KSO_WM_UNIT_TEXTBOXSTYLE_SHAPETYPE" val="0"/>
  <p:tag name="KSO_WM_UNIT_TEXTBOXSTYLE_TEMPLATETYPE" val="1"/>
  <p:tag name="KSO_WM_UNIT_PRESET_TEXT" val="点击此处添加正文，文字是您思想的提炼，为了演示发布的良好效果，请言简意赅的阐述您的观点。您的正文已经经简明扼要，字字珠玑。但信息却千丝万缕、错综复杂。"/>
  <p:tag name="KSO_WM_UNIT_NOCLEAR" val="1"/>
  <p:tag name="KSO_WM_UNIT_VALUE" val="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887_97*f*1"/>
  <p:tag name="KSO_WM_TEMPLATE_CATEGORY" val="mixed"/>
  <p:tag name="KSO_WM_TEMPLATE_INDEX" val="20201887"/>
  <p:tag name="KSO_WM_UNIT_LAYERLEVEL" val="1"/>
  <p:tag name="KSO_WM_TAG_VERSION" val="1.0"/>
  <p:tag name="KSO_WM_BEAUTIFY_FLAG" val="#wm#"/>
  <p:tag name="KSO_WM_UNIT_TEXTBOXSTYLE_GUID" val="{521f0bc3-7165-4d1b-8e6e-efef52101e0c}"/>
  <p:tag name="KSO_WM_UNIT_TEXTBOXSTYLE_TEMPLATEID" val="3131548"/>
  <p:tag name="KSO_WM_UNIT_TEXTBOXSTYLE_TYPE" val="0"/>
</p:tagLst>
</file>

<file path=ppt/tags/tag73.xml><?xml version="1.0" encoding="utf-8"?>
<p:tagLst xmlns:p="http://schemas.openxmlformats.org/presentationml/2006/main">
  <p:tag name="KSO_WM_UNIT_TEXTBOXSTYLE_GUID" val="{e02469db-09ee-41f0-9e2f-8ce7b68f5161}"/>
</p:tagLst>
</file>

<file path=ppt/tags/tag74.xml><?xml version="1.0" encoding="utf-8"?>
<p:tagLst xmlns:p="http://schemas.openxmlformats.org/presentationml/2006/main">
  <p:tag name="KSO_WM_UNIT_TEXTBOXSTYLE_SHAPETYPE" val="1"/>
  <p:tag name="KSO_WM_UNIT_TEXTBOXSTYLE_ADJUSTLEFT" val="0_-36.07503"/>
  <p:tag name="KSO_WM_UNIT_TEXTBOXSTYLE_ADJUSTTOP" val="0_-34.05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41_123*i*1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e02469db-09ee-41f0-9e2f-8ce7b68f5161}"/>
</p:tagLst>
</file>

<file path=ppt/tags/tag75.xml><?xml version="1.0" encoding="utf-8"?>
<p:tagLst xmlns:p="http://schemas.openxmlformats.org/presentationml/2006/main">
  <p:tag name="KSO_WM_UNIT_TEXTBOXSTYLE_SHAPETYPE" val="1"/>
  <p:tag name="KSO_WM_UNIT_TEXTBOXSTYLE_ADJUSTLEFT" val="100_-3.975037"/>
  <p:tag name="KSO_WM_UNIT_TEXTBOXSTYLE_ADJUSTTOP" val="100_-6.900314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41_123*i*2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e02469db-09ee-41f0-9e2f-8ce7b68f5161}"/>
</p:tagLst>
</file>

<file path=ppt/tags/tag76.xml><?xml version="1.0" encoding="utf-8"?>
<p:tagLst xmlns:p="http://schemas.openxmlformats.org/presentationml/2006/main">
  <p:tag name="KSO_WM_UNIT_TEXTBOXSTYLE_SHAPETYPE" val="1"/>
  <p:tag name="KSO_WM_UNIT_TEXTBOXSTYLE_ADJUSTLEFT" val="0_-36.07503"/>
  <p:tag name="KSO_WM_UNIT_TEXTBOXSTYLE_ADJUSTTOP" val="0_-34.05"/>
  <p:tag name="KSO_WM_UNIT_TEXTBOXSTYLE_ADJUSTWIDTH" val="100_72.10001"/>
  <p:tag name="KSO_WM_UNIT_TEXTBOXSTYLE_ADJUSTHEIGTH" val="100_67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mixed20201941_123*i*3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e02469db-09ee-41f0-9e2f-8ce7b68f5161}"/>
</p:tagLst>
</file>

<file path=ppt/tags/tag77.xml><?xml version="1.0" encoding="utf-8"?>
<p:tagLst xmlns:p="http://schemas.openxmlformats.org/presentationml/2006/main">
  <p:tag name="KSO_WM_UNIT_TEXTBOXSTYLE_SHAPETYPE" val="1"/>
  <p:tag name="KSO_WM_UNIT_TEXTBOXSTYLE_ADJUSTLEFT" val="0_-25.07503"/>
  <p:tag name="KSO_WM_UNIT_TEXTBOXSTYLE_ADJUSTTOP" val="0_-24"/>
  <p:tag name="KSO_WM_UNIT_TEXTBOXSTYLE_ADJUSTWIDTH" val="100_50.14999"/>
  <p:tag name="KSO_WM_UNIT_TEXTBOXSTYLE_ADJUSTHEIGTH" val="100_47.95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mixed20201941_123*i*4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e02469db-09ee-41f0-9e2f-8ce7b68f5161}"/>
</p:tagLst>
</file>

<file path=ppt/tags/tag78.xml><?xml version="1.0" encoding="utf-8"?>
<p:tagLst xmlns:p="http://schemas.openxmlformats.org/presentationml/2006/main">
  <p:tag name="KSO_WM_UNIT_TEXTBOXSTYLE_SHAPETYPE" val="0"/>
  <p:tag name="KSO_WM_UNIT_TEXTBOXSTYLE_TEMPLATETYPE" val="1"/>
  <p:tag name="KSO_WM_UNIT_PRESET_TEXT" val="点击此处添加正文，文字是您思想的提炼。&#13;为了演示发布的良好效果，请言简意赅的阐述您的观点。&#13;您的正文已经经简明扼要。字字珠玑，但信息却千丝万缕、错综复杂。"/>
  <p:tag name="KSO_WM_UNIT_NOCLEAR" val="1"/>
  <p:tag name="KSO_WM_UNIT_VALUE" val="5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1_123*f*1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e02469db-09ee-41f0-9e2f-8ce7b68f5161}"/>
  <p:tag name="KSO_WM_UNIT_TEXTBOXSTYLE_TEMPLATEID" val="3135313"/>
  <p:tag name="KSO_WM_UNIT_TEXTBOXSTYLE_TYPE" val="8"/>
</p:tagLst>
</file>

<file path=ppt/tags/tag79.xml><?xml version="1.0" encoding="utf-8"?>
<p:tagLst xmlns:p="http://schemas.openxmlformats.org/presentationml/2006/main">
  <p:tag name="KSO_WM_UNIT_TEXTBOXSTYLE_GUID" val="{2b30d97e-34c4-46e3-b857-6761b5920eda}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5"/>
  <p:tag name="KSO_WM_UNIT_TYPE" val="l_i"/>
  <p:tag name="KSO_WM_UNIT_INDEX" val="1_8"/>
  <p:tag name="KSO_WM_UNIT_ID" val="custom160175_10*l_i*1_8"/>
  <p:tag name="KSO_WM_UNIT_CLEAR" val="1"/>
  <p:tag name="KSO_WM_UNIT_LAYERLEVEL" val="1_1"/>
  <p:tag name="KSO_WM_DIAGRAM_GROUP_CODE" val="l1-1"/>
  <p:tag name="KSO_WM_UNIT_USESOURCEFORMAT_APPLY" val="1"/>
</p:tagLst>
</file>

<file path=ppt/tags/tag80.xml><?xml version="1.0" encoding="utf-8"?>
<p:tagLst xmlns:p="http://schemas.openxmlformats.org/presentationml/2006/main">
  <p:tag name="KSO_WM_UNIT_TEXTBOXSTYLE_SHAPETYPE" val="1"/>
  <p:tag name="KSO_WM_UNIT_TEXTBOXSTYLE_ADJUSTLEFT" val="0_-36.07503"/>
  <p:tag name="KSO_WM_UNIT_TEXTBOXSTYLE_ADJUSTTOP" val="0_-34.05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41_121*i*1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2b30d97e-34c4-46e3-b857-6761b5920eda}"/>
</p:tagLst>
</file>

<file path=ppt/tags/tag81.xml><?xml version="1.0" encoding="utf-8"?>
<p:tagLst xmlns:p="http://schemas.openxmlformats.org/presentationml/2006/main">
  <p:tag name="KSO_WM_UNIT_TEXTBOXSTYLE_SHAPETYPE" val="1"/>
  <p:tag name="KSO_WM_UNIT_TEXTBOXSTYLE_ADJUSTLEFT" val="100_-3.975037"/>
  <p:tag name="KSO_WM_UNIT_TEXTBOXSTYLE_ADJUSTTOP" val="100_-6.900314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41_121*i*2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2b30d97e-34c4-46e3-b857-6761b5920eda}"/>
</p:tagLst>
</file>

<file path=ppt/tags/tag82.xml><?xml version="1.0" encoding="utf-8"?>
<p:tagLst xmlns:p="http://schemas.openxmlformats.org/presentationml/2006/main">
  <p:tag name="KSO_WM_UNIT_TEXTBOXSTYLE_SHAPETYPE" val="1"/>
  <p:tag name="KSO_WM_UNIT_TEXTBOXSTYLE_ADJUSTLEFT" val="0_-36.07503"/>
  <p:tag name="KSO_WM_UNIT_TEXTBOXSTYLE_ADJUSTTOP" val="0_-34.05"/>
  <p:tag name="KSO_WM_UNIT_TEXTBOXSTYLE_ADJUSTWIDTH" val="100_72.10001"/>
  <p:tag name="KSO_WM_UNIT_TEXTBOXSTYLE_ADJUSTHEIGTH" val="100_67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mixed20201941_121*i*3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2b30d97e-34c4-46e3-b857-6761b5920eda}"/>
</p:tagLst>
</file>

<file path=ppt/tags/tag83.xml><?xml version="1.0" encoding="utf-8"?>
<p:tagLst xmlns:p="http://schemas.openxmlformats.org/presentationml/2006/main">
  <p:tag name="KSO_WM_UNIT_TEXTBOXSTYLE_SHAPETYPE" val="1"/>
  <p:tag name="KSO_WM_UNIT_TEXTBOXSTYLE_ADJUSTLEFT" val="0_-25.07503"/>
  <p:tag name="KSO_WM_UNIT_TEXTBOXSTYLE_ADJUSTTOP" val="0_-24"/>
  <p:tag name="KSO_WM_UNIT_TEXTBOXSTYLE_ADJUSTWIDTH" val="100_50.14999"/>
  <p:tag name="KSO_WM_UNIT_TEXTBOXSTYLE_ADJUSTHEIGTH" val="100_47.95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mixed20201941_121*i*4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2b30d97e-34c4-46e3-b857-6761b5920eda}"/>
</p:tagLst>
</file>

<file path=ppt/tags/tag84.xml><?xml version="1.0" encoding="utf-8"?>
<p:tagLst xmlns:p="http://schemas.openxmlformats.org/presentationml/2006/main">
  <p:tag name="KSO_WM_UNIT_TEXTBOXSTYLE_SHAPETYPE" val="0"/>
  <p:tag name="KSO_WM_UNIT_TEXTBOXSTYLE_TEMPLATETYPE" val="1"/>
  <p:tag name="KSO_WM_UNIT_PRESET_TEXT" val="点击此处添加正文，文字是您思想的提炼。&#13;为了演示发布的良好效果，请言简意赅的阐述您的观点。&#13;您的正文已经经简明扼要。字字珠玑，但信息却千丝万缕、错综复杂。"/>
  <p:tag name="KSO_WM_UNIT_NOCLEAR" val="1"/>
  <p:tag name="KSO_WM_UNIT_VALUE" val="5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1_121*f*1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2b30d97e-34c4-46e3-b857-6761b5920eda}"/>
  <p:tag name="KSO_WM_UNIT_TEXTBOXSTYLE_TEMPLATEID" val="3135311"/>
  <p:tag name="KSO_WM_UNIT_TEXTBOXSTYLE_TYPE" val="8"/>
</p:tagLst>
</file>

<file path=ppt/tags/tag85.xml><?xml version="1.0" encoding="utf-8"?>
<p:tagLst xmlns:p="http://schemas.openxmlformats.org/presentationml/2006/main">
  <p:tag name="KSO_WM_UNIT_TEXTBOXSTYLE_GUID" val="{6ca104b8-c19a-4c08-b467-70c5f7fc2ae8}"/>
</p:tagLst>
</file>

<file path=ppt/tags/tag86.xml><?xml version="1.0" encoding="utf-8"?>
<p:tagLst xmlns:p="http://schemas.openxmlformats.org/presentationml/2006/main">
  <p:tag name="KSO_WM_UNIT_TEXTBOXSTYLE_SHAPETYPE" val="1"/>
  <p:tag name="KSO_WM_UNIT_TEXTBOXSTYLE_ADJUSTLEFT" val="0_-30.97504"/>
  <p:tag name="KSO_WM_UNIT_TEXTBOXSTYLE_ADJUSTTOP" val="0_-25.52504"/>
  <p:tag name="KSO_WM_UNIT_TEXTBOXSTYLE_ADJUSTWIDTH" val="100_61.94998"/>
  <p:tag name="KSO_WM_UNIT_TEXTBOXSTYLE_ADJUSTHEIGTH" val="100_51.0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41_173*i*1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6ca104b8-c19a-4c08-b467-70c5f7fc2ae8}"/>
</p:tagLst>
</file>

<file path=ppt/tags/tag87.xml><?xml version="1.0" encoding="utf-8"?>
<p:tagLst xmlns:p="http://schemas.openxmlformats.org/presentationml/2006/main">
  <p:tag name="KSO_WM_UNIT_TEXTBOXSTYLE_SHAPETYPE" val="1"/>
  <p:tag name="KSO_WM_UNIT_TEXTBOXSTYLE_ADJUSTLEFT" val="0_-31.02502"/>
  <p:tag name="KSO_WM_UNIT_TEXTBOXSTYLE_ADJUSTTOP" val="100_-14.72504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41_173*i*2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6ca104b8-c19a-4c08-b467-70c5f7fc2ae8}"/>
</p:tagLst>
</file>

<file path=ppt/tags/tag88.xml><?xml version="1.0" encoding="utf-8"?>
<p:tagLst xmlns:p="http://schemas.openxmlformats.org/presentationml/2006/main">
  <p:tag name="KSO_WM_UNIT_TEXTBOXSTYLE_SHAPETYPE" val="1"/>
  <p:tag name="KSO_WM_UNIT_TEXTBOXSTYLE_ADJUSTLEFT" val="100_-10.22501"/>
  <p:tag name="KSO_WM_UNIT_TEXTBOXSTYLE_ADJUSTTOP" val="0_-25.52504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mixed20201941_173*i*3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6ca104b8-c19a-4c08-b467-70c5f7fc2ae8}"/>
</p:tagLst>
</file>

<file path=ppt/tags/tag89.xml><?xml version="1.0" encoding="utf-8"?>
<p:tagLst xmlns:p="http://schemas.openxmlformats.org/presentationml/2006/main">
  <p:tag name="KSO_WM_UNIT_TEXTBOXSTYLE_SHAPETYPE" val="0"/>
  <p:tag name="KSO_WM_UNIT_TEXTBOXSTYLE_TEMPLATETYPE" val="1"/>
  <p:tag name="KSO_WM_UNIT_PRESET_TEXT" val="点击此处添加正文，文字是您思想的提炼，为了演示发布的良好效果，请言简意赅的阐述您的观点。&#13;您的正文已经经简明扼要，字字珠玑，但信息却千丝万缕、错综复杂，需要用更多的文字来表述；但请您尽可能提炼思想的精髓。"/>
  <p:tag name="KSO_WM_UNIT_NOCLEAR" val="1"/>
  <p:tag name="KSO_WM_UNIT_VALUE" val="5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1_173*f*1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6ca104b8-c19a-4c08-b467-70c5f7fc2ae8}"/>
  <p:tag name="KSO_WM_UNIT_TEXTBOXSTYLE_TEMPLATEID" val="3135363"/>
  <p:tag name="KSO_WM_UNIT_TEXTBOXSTYLE_TYPE" val="8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5"/>
  <p:tag name="KSO_WM_UNIT_TYPE" val="l_h_f"/>
  <p:tag name="KSO_WM_UNIT_INDEX" val="1_3_1"/>
  <p:tag name="KSO_WM_UNIT_ID" val="custom160175_10*l_h_f*1_3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24"/>
  <p:tag name="KSO_WM_DIAGRAM_GROUP_CODE" val="l1-1"/>
  <p:tag name="KSO_WM_UNIT_USESOURCEFORMAT_APPLY" val="1"/>
</p:tagLst>
</file>

<file path=ppt/tags/tag90.xml><?xml version="1.0" encoding="utf-8"?>
<p:tagLst xmlns:p="http://schemas.openxmlformats.org/presentationml/2006/main">
  <p:tag name="KSO_WM_UNIT_TEXTBOXSTYLE_GUID" val="{6ca104b8-c19a-4c08-b467-70c5f7fc2ae8}"/>
</p:tagLst>
</file>

<file path=ppt/tags/tag91.xml><?xml version="1.0" encoding="utf-8"?>
<p:tagLst xmlns:p="http://schemas.openxmlformats.org/presentationml/2006/main">
  <p:tag name="KSO_WM_UNIT_TEXTBOXSTYLE_SHAPETYPE" val="1"/>
  <p:tag name="KSO_WM_UNIT_TEXTBOXSTYLE_ADJUSTLEFT" val="0_-30.97504"/>
  <p:tag name="KSO_WM_UNIT_TEXTBOXSTYLE_ADJUSTTOP" val="0_-25.52504"/>
  <p:tag name="KSO_WM_UNIT_TEXTBOXSTYLE_ADJUSTWIDTH" val="100_61.94998"/>
  <p:tag name="KSO_WM_UNIT_TEXTBOXSTYLE_ADJUSTHEIGTH" val="100_51.0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41_173*i*1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6ca104b8-c19a-4c08-b467-70c5f7fc2ae8}"/>
</p:tagLst>
</file>

<file path=ppt/tags/tag92.xml><?xml version="1.0" encoding="utf-8"?>
<p:tagLst xmlns:p="http://schemas.openxmlformats.org/presentationml/2006/main">
  <p:tag name="KSO_WM_UNIT_TEXTBOXSTYLE_SHAPETYPE" val="1"/>
  <p:tag name="KSO_WM_UNIT_TEXTBOXSTYLE_ADJUSTLEFT" val="0_-31.02502"/>
  <p:tag name="KSO_WM_UNIT_TEXTBOXSTYLE_ADJUSTTOP" val="100_-14.72504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41_173*i*2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6ca104b8-c19a-4c08-b467-70c5f7fc2ae8}"/>
</p:tagLst>
</file>

<file path=ppt/tags/tag93.xml><?xml version="1.0" encoding="utf-8"?>
<p:tagLst xmlns:p="http://schemas.openxmlformats.org/presentationml/2006/main">
  <p:tag name="KSO_WM_UNIT_TEXTBOXSTYLE_SHAPETYPE" val="1"/>
  <p:tag name="KSO_WM_UNIT_TEXTBOXSTYLE_ADJUSTLEFT" val="100_-10.22501"/>
  <p:tag name="KSO_WM_UNIT_TEXTBOXSTYLE_ADJUSTTOP" val="0_-25.52504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mixed20201941_173*i*3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6ca104b8-c19a-4c08-b467-70c5f7fc2ae8}"/>
</p:tagLst>
</file>

<file path=ppt/tags/tag94.xml><?xml version="1.0" encoding="utf-8"?>
<p:tagLst xmlns:p="http://schemas.openxmlformats.org/presentationml/2006/main">
  <p:tag name="KSO_WM_UNIT_TEXTBOXSTYLE_SHAPETYPE" val="0"/>
  <p:tag name="KSO_WM_UNIT_TEXTBOXSTYLE_TEMPLATETYPE" val="1"/>
  <p:tag name="KSO_WM_UNIT_PRESET_TEXT" val="点击此处添加正文，文字是您思想的提炼，为了演示发布的良好效果，请言简意赅的阐述您的观点。&#13;您的正文已经经简明扼要，字字珠玑，但信息却千丝万缕、错综复杂，需要用更多的文字来表述；但请您尽可能提炼思想的精髓。"/>
  <p:tag name="KSO_WM_UNIT_NOCLEAR" val="1"/>
  <p:tag name="KSO_WM_UNIT_VALUE" val="5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1_173*f*1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6ca104b8-c19a-4c08-b467-70c5f7fc2ae8}"/>
  <p:tag name="KSO_WM_UNIT_TEXTBOXSTYLE_TEMPLATEID" val="3135363"/>
  <p:tag name="KSO_WM_UNIT_TEXTBOXSTYLE_TYPE" val="8"/>
</p:tagLst>
</file>

<file path=ppt/tags/tag95.xml><?xml version="1.0" encoding="utf-8"?>
<p:tagLst xmlns:p="http://schemas.openxmlformats.org/presentationml/2006/main">
  <p:tag name="KSO_WM_UNIT_TEXTBOXSTYLE_GUID" val="{6ca104b8-c19a-4c08-b467-70c5f7fc2ae8}"/>
</p:tagLst>
</file>

<file path=ppt/tags/tag96.xml><?xml version="1.0" encoding="utf-8"?>
<p:tagLst xmlns:p="http://schemas.openxmlformats.org/presentationml/2006/main">
  <p:tag name="KSO_WM_UNIT_TEXTBOXSTYLE_SHAPETYPE" val="1"/>
  <p:tag name="KSO_WM_UNIT_TEXTBOXSTYLE_ADJUSTLEFT" val="0_-30.97504"/>
  <p:tag name="KSO_WM_UNIT_TEXTBOXSTYLE_ADJUSTTOP" val="0_-25.52504"/>
  <p:tag name="KSO_WM_UNIT_TEXTBOXSTYLE_ADJUSTWIDTH" val="100_61.94998"/>
  <p:tag name="KSO_WM_UNIT_TEXTBOXSTYLE_ADJUSTHEIGTH" val="100_51.0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41_173*i*1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6ca104b8-c19a-4c08-b467-70c5f7fc2ae8}"/>
</p:tagLst>
</file>

<file path=ppt/tags/tag97.xml><?xml version="1.0" encoding="utf-8"?>
<p:tagLst xmlns:p="http://schemas.openxmlformats.org/presentationml/2006/main">
  <p:tag name="KSO_WM_UNIT_TEXTBOXSTYLE_SHAPETYPE" val="1"/>
  <p:tag name="KSO_WM_UNIT_TEXTBOXSTYLE_ADJUSTLEFT" val="0_-31.02502"/>
  <p:tag name="KSO_WM_UNIT_TEXTBOXSTYLE_ADJUSTTOP" val="100_-14.72504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41_173*i*2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6ca104b8-c19a-4c08-b467-70c5f7fc2ae8}"/>
</p:tagLst>
</file>

<file path=ppt/tags/tag98.xml><?xml version="1.0" encoding="utf-8"?>
<p:tagLst xmlns:p="http://schemas.openxmlformats.org/presentationml/2006/main">
  <p:tag name="KSO_WM_UNIT_TEXTBOXSTYLE_SHAPETYPE" val="1"/>
  <p:tag name="KSO_WM_UNIT_TEXTBOXSTYLE_ADJUSTLEFT" val="100_-10.22501"/>
  <p:tag name="KSO_WM_UNIT_TEXTBOXSTYLE_ADJUSTTOP" val="0_-25.52504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mixed20201941_173*i*3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6ca104b8-c19a-4c08-b467-70c5f7fc2ae8}"/>
</p:tagLst>
</file>

<file path=ppt/tags/tag99.xml><?xml version="1.0" encoding="utf-8"?>
<p:tagLst xmlns:p="http://schemas.openxmlformats.org/presentationml/2006/main">
  <p:tag name="KSO_WM_UNIT_TEXTBOXSTYLE_SHAPETYPE" val="0"/>
  <p:tag name="KSO_WM_UNIT_TEXTBOXSTYLE_TEMPLATETYPE" val="1"/>
  <p:tag name="KSO_WM_UNIT_PRESET_TEXT" val="点击此处添加正文，文字是您思想的提炼，为了演示发布的良好效果，请言简意赅的阐述您的观点。&#13;您的正文已经经简明扼要，字字珠玑，但信息却千丝万缕、错综复杂，需要用更多的文字来表述；但请您尽可能提炼思想的精髓。"/>
  <p:tag name="KSO_WM_UNIT_NOCLEAR" val="1"/>
  <p:tag name="KSO_WM_UNIT_VALUE" val="5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1_173*f*1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6ca104b8-c19a-4c08-b467-70c5f7fc2ae8}"/>
  <p:tag name="KSO_WM_UNIT_TEXTBOXSTYLE_TEMPLATEID" val="3135363"/>
  <p:tag name="KSO_WM_UNIT_TEXTBOXSTYLE_TYPE" val="8"/>
</p:tagLst>
</file>

<file path=ppt/theme/theme1.xml><?xml version="1.0" encoding="utf-8"?>
<a:theme xmlns:a="http://schemas.openxmlformats.org/drawingml/2006/main" name="2_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wrap="square">
        <a:spAutoFit/>
      </a:bodyPr>
      <a:lstStyle>
        <a:defPPr algn="ctr">
          <a:defRPr sz="2000" b="1" dirty="0" smtClean="0">
            <a:latin typeface="+mj-ea"/>
            <a:ea typeface="+mj-ea"/>
          </a:defRPr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8371</Words>
  <Application>WPS 演示</Application>
  <PresentationFormat>宽屏</PresentationFormat>
  <Paragraphs>415</Paragraphs>
  <Slides>32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8" baseType="lpstr">
      <vt:lpstr>Arial</vt:lpstr>
      <vt:lpstr>宋体</vt:lpstr>
      <vt:lpstr>Wingdings</vt:lpstr>
      <vt:lpstr>Arial</vt:lpstr>
      <vt:lpstr>Microsoft JhengHei</vt:lpstr>
      <vt:lpstr>黑体</vt:lpstr>
      <vt:lpstr>Calibri</vt:lpstr>
      <vt:lpstr>微软雅黑</vt:lpstr>
      <vt:lpstr>Calibri</vt:lpstr>
      <vt:lpstr>Segoe UI</vt:lpstr>
      <vt:lpstr>Arial Unicode MS</vt:lpstr>
      <vt:lpstr>等线</vt:lpstr>
      <vt:lpstr>Wingdings</vt:lpstr>
      <vt:lpstr>PMingLiU</vt:lpstr>
      <vt:lpstr>Segoe Print</vt:lpstr>
      <vt:lpstr>2_Office 佈景主題</vt:lpstr>
      <vt:lpstr>数据处理逻辑开发 付尧</vt:lpstr>
      <vt:lpstr>目录</vt:lpstr>
      <vt:lpstr>PowerPoint 演示文稿</vt:lpstr>
      <vt:lpstr>Spark基础知识</vt:lpstr>
      <vt:lpstr>Spark基础知识</vt:lpstr>
      <vt:lpstr>Spark基础知识</vt:lpstr>
      <vt:lpstr>Spark基础知识</vt:lpstr>
      <vt:lpstr>Kafka基础知识</vt:lpstr>
      <vt:lpstr>Kafka基础知识</vt:lpstr>
      <vt:lpstr>PowerPoint 演示文稿</vt:lpstr>
      <vt:lpstr>SDK方法介绍</vt:lpstr>
      <vt:lpstr>SDK方法介绍</vt:lpstr>
      <vt:lpstr>SDK方法介绍</vt:lpstr>
      <vt:lpstr>SDK方法介绍</vt:lpstr>
      <vt:lpstr>SDK方法介绍</vt:lpstr>
      <vt:lpstr>SDK方法介绍</vt:lpstr>
      <vt:lpstr>SDK方法介绍</vt:lpstr>
      <vt:lpstr>SDK方法介绍</vt:lpstr>
      <vt:lpstr>SDK方法介绍</vt:lpstr>
      <vt:lpstr>SDK方法介绍</vt:lpstr>
      <vt:lpstr>SDK方法介绍</vt:lpstr>
      <vt:lpstr>SDK方法介绍</vt:lpstr>
      <vt:lpstr>PowerPoint 演示文稿</vt:lpstr>
      <vt:lpstr>开发模式简介</vt:lpstr>
      <vt:lpstr>开发思路推荐</vt:lpstr>
      <vt:lpstr>开发模式简介</vt:lpstr>
      <vt:lpstr>开发思路推荐</vt:lpstr>
      <vt:lpstr>PowerPoint 演示文稿</vt:lpstr>
      <vt:lpstr>注意事项</vt:lpstr>
      <vt:lpstr>注意事项</vt:lpstr>
      <vt:lpstr>注意事项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數據即時性 &amp; 完整性問題討論</dc:title>
  <dc:creator>Allen Blue</dc:creator>
  <cp:lastModifiedBy>Sigh1421569674</cp:lastModifiedBy>
  <cp:revision>2017</cp:revision>
  <cp:lastPrinted>2017-09-29T08:40:00Z</cp:lastPrinted>
  <dcterms:created xsi:type="dcterms:W3CDTF">2017-08-29T06:52:00Z</dcterms:created>
  <dcterms:modified xsi:type="dcterms:W3CDTF">2020-05-25T15:20:00Z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2052-11.1.0.9678</vt:lpwstr>
  </property>
</Properties>
</file>