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1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99555-BC4E-104B-BEC6-A5ADE1A1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98794-F31B-2C43-887B-A1F5A76C8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364EDC-03D9-7043-A98C-07CDC676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34A45-E062-0E44-9E52-E6D213A8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0423B0-5747-4C43-930D-A0FCDC67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9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20ED0-F404-FB40-ADC4-E47773E4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DD9140-64E2-7345-9DEC-9EAEE185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C3A99E-F14B-7E40-ADDF-3AAA32DB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BC4A39-E3A8-7440-8336-6BA8C87C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FB6BB6-CA6E-A146-8E48-480D4EC2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00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4E3E03-F7D1-904C-9811-5F83BEB97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7F8D16-B859-5949-BB21-EB96A59A1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32C7D2-BCE2-904E-A72E-3FB407E0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3B7099-E7A9-7E45-B265-C0EBAC7D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101EE1-CE20-D04A-9834-BA50668A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507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311E8-1987-6F41-A9DE-24D4A456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D011FB-32BE-9144-8A83-6BCBEE8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30B403-E234-7443-A381-F9846A9C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2DB191-9E57-5E4A-87A3-90DC893C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81119A-CD9C-AB4C-A539-95B1C0D2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054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03537-9D25-3649-9414-5C255978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626B39-CD83-8347-8EFE-9F94A4D7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D4E6E-4FBF-B94C-92A8-9D0BA01E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AB398A-7D4A-CF46-978B-F801DBA1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F3853F-A5E4-5949-A9D7-3240DE66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15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15FC1-8D47-E745-A0CE-F839FF62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D79C13-3B8D-1049-BE80-A0F07A88D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625AB4-B8E4-8043-9AF3-E673A2A4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12F790-F8BE-7541-99EC-45532476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D69A89-5F8A-504D-83DB-16324BE4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56631B-29E2-FC4D-A4DD-2B5BF8FE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641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24CC8-8EF5-1F44-8C7A-D66878A9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AD82B-9728-E140-92AB-4BA8378D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25BB7D-F8C9-1A47-99F8-7375C434E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246EE7-870A-234B-AB05-FF5111AB0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543910-BCD2-F543-8DB4-2D8CB3C4D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FEEFCB-FAB8-5447-A499-0256B8BC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D8A2F7-624D-DA4F-B418-F9AE183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88CF04-A6BA-8D45-B27D-8843E94B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80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488AD-E707-4D43-BB7C-E7497F5E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96D0E4-9CAA-944A-9A20-45AADA45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FFA570-0A0A-D94F-B846-38FADB34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4A946D-07D6-5F43-AA1B-0507E9CE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8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6A45F6-753A-CF46-B085-7437AE41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15FE0C-2AFD-3641-BCFF-41465890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C9E30D-FA10-394C-98A7-A54B1FB3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32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B1240-BA93-434B-88B7-50E7F96C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2039D-F408-2440-9F55-5AD88FBB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194294-7565-534A-8CC9-795B4F0E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E077DF-55A8-8043-8208-42910635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957211-42B2-814E-8E6F-5A9850AA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783570-BA00-B143-AA5F-06AC8B21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09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D5F14-949F-4545-9A5E-6BD53D90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3EA5DC-B9D4-694F-B1E2-F07E45688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00C78A-9B6E-9C49-B219-0AB93B1B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933C4E-6B2B-FB46-ABBB-3DAC9213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E5C403-A653-FA4D-8CAE-4FECAFCF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BAB1F2-EE1C-3A42-ADC1-01A0011F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729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A60F22-60F8-5149-A49D-000CCA2D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693531-CD25-6040-BE76-7CA6B58A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407C11-B610-A941-9FCB-FDE27020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2D61-EDA4-2047-9264-55F0ADBCF420}" type="datetimeFigureOut">
              <a:rPr kumimoji="1" lang="zh-TW" altLang="en-US" smtClean="0"/>
              <a:t>2018/10/25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2DBEC-51C8-2E4D-8F3C-426AAC8F5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D33FC-7D22-B94B-86F8-B5BB2F00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55EB-CA78-F54B-ADC2-CA518DE92D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383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.cn/EZtj69W" TargetMode="External"/><Relationship Id="rId2" Type="http://schemas.openxmlformats.org/officeDocument/2006/relationships/hyperlink" Target="https://github.com/dinowang/HOL-INFL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CD69D-FDF5-FB41-A1C4-1794FF08F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TW" sz="4800" dirty="0">
                <a:latin typeface="Noto Sans CJK SC" panose="020B0500000000000000" pitchFamily="34" charset="-128"/>
                <a:ea typeface="Noto Sans CJK SC" panose="020B0500000000000000" pitchFamily="34" charset="-128"/>
              </a:rPr>
              <a:t>Tech Summit 2018 </a:t>
            </a:r>
            <a:br>
              <a:rPr kumimoji="1" lang="en-US" altLang="zh-TW" sz="4800" dirty="0">
                <a:latin typeface="Noto Sans CJK SC" panose="020B0500000000000000" pitchFamily="34" charset="-128"/>
                <a:ea typeface="Noto Sans CJK SC" panose="020B0500000000000000" pitchFamily="34" charset="-128"/>
              </a:rPr>
            </a:br>
            <a:br>
              <a:rPr kumimoji="1" lang="en-US" altLang="zh-TW" sz="4800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sz="4800" dirty="0">
                <a:latin typeface="Heiti SC Medium" pitchFamily="2" charset="-128"/>
                <a:ea typeface="Heiti SC Medium" pitchFamily="2" charset="-128"/>
              </a:rPr>
              <a:t>以对话机器人解决商务应用难题</a:t>
            </a:r>
            <a:r>
              <a:rPr kumimoji="1" lang="en-US" altLang="zh-TW" sz="4800" dirty="0">
                <a:latin typeface="Heiti SC Medium" pitchFamily="2" charset="-128"/>
                <a:ea typeface="Heiti SC Medium" pitchFamily="2" charset="-128"/>
              </a:rPr>
              <a:t> (</a:t>
            </a:r>
            <a:r>
              <a:rPr kumimoji="1" lang="en-US" altLang="zh-TW" sz="4800" dirty="0">
                <a:latin typeface="Noto Sans CJK SC" panose="020B0500000000000000" pitchFamily="34" charset="-128"/>
                <a:ea typeface="Noto Sans CJK SC" panose="020B0500000000000000" pitchFamily="34" charset="-128"/>
              </a:rPr>
              <a:t>HOL-INFL10</a:t>
            </a:r>
            <a:r>
              <a:rPr kumimoji="1" lang="en-US" altLang="zh-TW" sz="4800" dirty="0">
                <a:latin typeface="Heiti SC Medium" pitchFamily="2" charset="-128"/>
                <a:ea typeface="Heiti SC Medium" pitchFamily="2" charset="-128"/>
              </a:rPr>
              <a:t>)</a:t>
            </a:r>
            <a:endParaRPr kumimoji="1" lang="zh-TW" altLang="en-US" sz="4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14EE3E-543A-3249-AC63-B3A5FAA8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390"/>
            <a:ext cx="9144000" cy="1655762"/>
          </a:xfrm>
        </p:spPr>
        <p:txBody>
          <a:bodyPr/>
          <a:lstStyle/>
          <a:p>
            <a:pPr algn="l"/>
            <a:r>
              <a:rPr kumimoji="1" lang="en-US" altLang="zh-TW" dirty="0" err="1"/>
              <a:t>CloudRiches</a:t>
            </a:r>
            <a:r>
              <a:rPr kumimoji="1" lang="en-US" altLang="zh-TW" dirty="0"/>
              <a:t> Digital Technology</a:t>
            </a:r>
          </a:p>
          <a:p>
            <a:pPr algn="l"/>
            <a:r>
              <a:rPr kumimoji="1" lang="en-US" altLang="zh-TW" dirty="0"/>
              <a:t>Dino Wang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0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935DF-0602-CC4B-BABD-FF17FCD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Today Labs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0B950-2E8A-2743-AA07-C9FB799A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" altLang="zh-TW" dirty="0"/>
              <a:t>Lab-1 </a:t>
            </a:r>
            <a:r>
              <a:rPr kumimoji="1" lang="zh-TW" altLang="en-US" dirty="0"/>
              <a:t>建立一個會回覆你一樣的話的機器人</a:t>
            </a:r>
          </a:p>
          <a:p>
            <a:pPr>
              <a:lnSpc>
                <a:spcPct val="200000"/>
              </a:lnSpc>
            </a:pPr>
            <a:r>
              <a:rPr kumimoji="1" lang="en" altLang="zh-TW" dirty="0"/>
              <a:t>Lab-2 </a:t>
            </a:r>
            <a:r>
              <a:rPr kumimoji="1" lang="zh-TW" altLang="en-US" dirty="0"/>
              <a:t>保留 </a:t>
            </a:r>
            <a:r>
              <a:rPr kumimoji="1" lang="en" altLang="zh-TW" dirty="0"/>
              <a:t>bot </a:t>
            </a:r>
            <a:r>
              <a:rPr kumimoji="1" lang="zh-TW" altLang="en-US" dirty="0"/>
              <a:t>狀態</a:t>
            </a:r>
          </a:p>
          <a:p>
            <a:pPr>
              <a:lnSpc>
                <a:spcPct val="200000"/>
              </a:lnSpc>
            </a:pPr>
            <a:r>
              <a:rPr kumimoji="1" lang="en" altLang="zh-TW" dirty="0"/>
              <a:t>Lab-3 </a:t>
            </a:r>
            <a:r>
              <a:rPr kumimoji="1" lang="zh-TW" altLang="en-US" dirty="0"/>
              <a:t>使用 </a:t>
            </a:r>
            <a:r>
              <a:rPr kumimoji="1" lang="en" altLang="zh-TW" dirty="0"/>
              <a:t>Dialog </a:t>
            </a:r>
            <a:r>
              <a:rPr kumimoji="1" lang="zh-TW" altLang="en-US" dirty="0"/>
              <a:t>做到更彈性的機器人</a:t>
            </a:r>
          </a:p>
          <a:p>
            <a:pPr>
              <a:lnSpc>
                <a:spcPct val="200000"/>
              </a:lnSpc>
            </a:pPr>
            <a:r>
              <a:rPr kumimoji="1" lang="en" altLang="zh-TW" dirty="0"/>
              <a:t>Lab-4 </a:t>
            </a:r>
            <a:r>
              <a:rPr kumimoji="1" lang="zh-TW" altLang="en-US" dirty="0"/>
              <a:t>說好的 </a:t>
            </a:r>
            <a:r>
              <a:rPr kumimoji="1" lang="en" altLang="zh-TW" dirty="0"/>
              <a:t>AI </a:t>
            </a:r>
            <a:r>
              <a:rPr kumimoji="1" lang="zh-TW" altLang="en-US" dirty="0"/>
              <a:t>在哪裡</a:t>
            </a:r>
            <a:r>
              <a:rPr kumimoji="1" lang="en-US" altLang="zh-TW" dirty="0"/>
              <a:t>? </a:t>
            </a:r>
            <a:r>
              <a:rPr kumimoji="1" lang="en" altLang="zh-TW" dirty="0"/>
              <a:t>LUIS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0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90987-9056-0447-87C8-7375CD49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by step - GitHub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F4EF0A-4F9F-EA4F-9F6F-0C58F647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https://github.com/dinowang/HOL-INFL10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>
                <a:hlinkClick r:id="rId3"/>
              </a:rPr>
              <a:t>http://t.cn</a:t>
            </a:r>
            <a:r>
              <a:rPr kumimoji="1" lang="en" altLang="zh-TW">
                <a:hlinkClick r:id="rId3"/>
              </a:rPr>
              <a:t>/EZtj69W</a:t>
            </a:r>
            <a:endParaRPr kumimoji="1" lang="en" altLang="zh-TW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51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</Words>
  <Application>Microsoft Macintosh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Heiti SC Medium</vt:lpstr>
      <vt:lpstr>Noto Sans CJK SC</vt:lpstr>
      <vt:lpstr>Arial</vt:lpstr>
      <vt:lpstr>Calibri</vt:lpstr>
      <vt:lpstr>Calibri Light</vt:lpstr>
      <vt:lpstr>Office 佈景主題</vt:lpstr>
      <vt:lpstr>Tech Summit 2018   以对话机器人解决商务应用难题 (HOL-INFL10)</vt:lpstr>
      <vt:lpstr>Today Labs</vt:lpstr>
      <vt:lpstr>Step by step - GitHub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HOL-INFL10 以对话机器人解决商务应用难题</dc:title>
  <dc:creator>Dino Wang</dc:creator>
  <cp:lastModifiedBy>Dino Wang</cp:lastModifiedBy>
  <cp:revision>11</cp:revision>
  <dcterms:created xsi:type="dcterms:W3CDTF">2018-10-25T02:48:08Z</dcterms:created>
  <dcterms:modified xsi:type="dcterms:W3CDTF">2018-10-25T03:04:45Z</dcterms:modified>
</cp:coreProperties>
</file>