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02_互联网Java工程师面试突击训练课程第一季的内容说明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89</cp:revision>
  <dcterms:created xsi:type="dcterms:W3CDTF">2016-05-21T09:16:00Z</dcterms:created>
  <dcterms:modified xsi:type="dcterms:W3CDTF">2018-04-16T01:23:20Z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