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06_引入消息队列之后该如何保证其高可用性？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93</cp:revision>
  <dcterms:created xsi:type="dcterms:W3CDTF">2016-05-21T09:16:00Z</dcterms:created>
  <dcterms:modified xsi:type="dcterms:W3CDTF">2018-04-16T06:52:46Z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