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09_我该怎么保证从消息队列里拿到的数据按顺序执行？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96</cp:revision>
  <dcterms:created xsi:type="dcterms:W3CDTF">2016-05-21T09:16:00Z</dcterms:created>
  <dcterms:modified xsi:type="dcterms:W3CDTF">2018-04-16T10:10:46Z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